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6"/>
  </p:notesMasterIdLst>
  <p:sldIdLst>
    <p:sldId id="275" r:id="rId2"/>
    <p:sldId id="274" r:id="rId3"/>
    <p:sldId id="286" r:id="rId4"/>
    <p:sldId id="287" r:id="rId5"/>
    <p:sldId id="278" r:id="rId6"/>
    <p:sldId id="279" r:id="rId7"/>
    <p:sldId id="280" r:id="rId8"/>
    <p:sldId id="281" r:id="rId9"/>
    <p:sldId id="282" r:id="rId10"/>
    <p:sldId id="283" r:id="rId11"/>
    <p:sldId id="284" r:id="rId12"/>
    <p:sldId id="285" r:id="rId13"/>
    <p:sldId id="288" r:id="rId14"/>
    <p:sldId id="290" r:id="rId15"/>
    <p:sldId id="291" r:id="rId16"/>
    <p:sldId id="292" r:id="rId17"/>
    <p:sldId id="293" r:id="rId18"/>
    <p:sldId id="294" r:id="rId19"/>
    <p:sldId id="295" r:id="rId20"/>
    <p:sldId id="296" r:id="rId21"/>
    <p:sldId id="297" r:id="rId22"/>
    <p:sldId id="298" r:id="rId23"/>
    <p:sldId id="304" r:id="rId24"/>
    <p:sldId id="299" r:id="rId25"/>
    <p:sldId id="300" r:id="rId26"/>
    <p:sldId id="301" r:id="rId27"/>
    <p:sldId id="302" r:id="rId28"/>
    <p:sldId id="303" r:id="rId29"/>
    <p:sldId id="332"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3" r:id="rId58"/>
    <p:sldId id="334" r:id="rId59"/>
    <p:sldId id="335" r:id="rId60"/>
    <p:sldId id="336" r:id="rId61"/>
    <p:sldId id="337" r:id="rId62"/>
    <p:sldId id="338" r:id="rId63"/>
    <p:sldId id="339"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430" r:id="rId154"/>
    <p:sldId id="431" r:id="rId155"/>
    <p:sldId id="432" r:id="rId156"/>
    <p:sldId id="433" r:id="rId157"/>
    <p:sldId id="434" r:id="rId158"/>
    <p:sldId id="435" r:id="rId159"/>
    <p:sldId id="436" r:id="rId160"/>
    <p:sldId id="437" r:id="rId161"/>
    <p:sldId id="438" r:id="rId162"/>
    <p:sldId id="439" r:id="rId163"/>
    <p:sldId id="440" r:id="rId164"/>
    <p:sldId id="441" r:id="rId165"/>
    <p:sldId id="442" r:id="rId166"/>
    <p:sldId id="443" r:id="rId167"/>
    <p:sldId id="444" r:id="rId168"/>
    <p:sldId id="445" r:id="rId169"/>
    <p:sldId id="446" r:id="rId170"/>
    <p:sldId id="447" r:id="rId171"/>
    <p:sldId id="448" r:id="rId172"/>
    <p:sldId id="449" r:id="rId173"/>
    <p:sldId id="450" r:id="rId174"/>
    <p:sldId id="451" r:id="rId175"/>
    <p:sldId id="452" r:id="rId176"/>
    <p:sldId id="453" r:id="rId177"/>
    <p:sldId id="455" r:id="rId178"/>
    <p:sldId id="456" r:id="rId179"/>
    <p:sldId id="457" r:id="rId180"/>
    <p:sldId id="458" r:id="rId181"/>
    <p:sldId id="459" r:id="rId182"/>
    <p:sldId id="460" r:id="rId183"/>
    <p:sldId id="461" r:id="rId184"/>
    <p:sldId id="462" r:id="rId185"/>
  </p:sldIdLst>
  <p:sldSz cx="12192000" cy="6858000"/>
  <p:notesSz cx="6858000" cy="9144000"/>
  <p:custDataLst>
    <p:tags r:id="rId18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riamadangkara" initials="S" lastIdx="0" clrIdx="0">
    <p:extLst>
      <p:ext uri="{19B8F6BF-5375-455C-9EA6-DF929625EA0E}">
        <p15:presenceInfo xmlns:p15="http://schemas.microsoft.com/office/powerpoint/2012/main" userId="Satriamadangk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647F94"/>
    <a:srgbClr val="FF5969"/>
    <a:srgbClr val="00A0A8"/>
    <a:srgbClr val="52C9BD"/>
    <a:srgbClr val="FEC630"/>
    <a:srgbClr val="52CBBE"/>
    <a:srgbClr val="5D7373"/>
    <a:srgbClr val="F0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4434" autoAdjust="0"/>
  </p:normalViewPr>
  <p:slideViewPr>
    <p:cSldViewPr snapToGrid="0">
      <p:cViewPr varScale="1">
        <p:scale>
          <a:sx n="67" d="100"/>
          <a:sy n="67" d="100"/>
        </p:scale>
        <p:origin x="3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ags" Target="tags/tag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A4E00-971F-4405-B969-B8466F509197}" type="doc">
      <dgm:prSet loTypeId="urn:microsoft.com/office/officeart/2005/8/layout/arrow5" loCatId="relationship" qsTypeId="urn:microsoft.com/office/officeart/2005/8/quickstyle/simple1" qsCatId="simple" csTypeId="urn:microsoft.com/office/officeart/2005/8/colors/accent4_5" csCatId="accent4" phldr="1"/>
      <dgm:spPr/>
      <dgm:t>
        <a:bodyPr/>
        <a:lstStyle/>
        <a:p>
          <a:endParaRPr lang="en-US"/>
        </a:p>
      </dgm:t>
    </dgm:pt>
    <dgm:pt modelId="{0673A245-55A3-49FE-BE84-20A32BC4DAED}">
      <dgm:prSet phldrT="[Text]" custT="1"/>
      <dgm:spPr/>
      <dgm:t>
        <a:bodyPr/>
        <a:lstStyle/>
        <a:p>
          <a:pPr algn="l"/>
          <a:endParaRPr lang="en-US" sz="2800" b="1" dirty="0">
            <a:latin typeface="Agency FB" pitchFamily="34" charset="0"/>
          </a:endParaRPr>
        </a:p>
        <a:p>
          <a:pPr algn="l"/>
          <a:r>
            <a:rPr lang="id-ID" sz="2800" b="1" u="sng" dirty="0">
              <a:latin typeface="Agency FB" pitchFamily="34" charset="0"/>
            </a:rPr>
            <a:t>Peristiwa Kebahasaan</a:t>
          </a:r>
          <a:endParaRPr lang="en-US" sz="2800" u="sng" dirty="0">
            <a:latin typeface="Agency FB" pitchFamily="34" charset="0"/>
          </a:endParaRPr>
        </a:p>
        <a:p>
          <a:pPr algn="l"/>
          <a:endParaRPr lang="en-US" sz="2800" dirty="0">
            <a:latin typeface="Agency FB" pitchFamily="34" charset="0"/>
          </a:endParaRPr>
        </a:p>
        <a:p>
          <a:pPr algn="l"/>
          <a:r>
            <a:rPr lang="id-ID" sz="2800" dirty="0">
              <a:latin typeface="Agency FB" pitchFamily="34" charset="0"/>
            </a:rPr>
            <a:t>Misalnya</a:t>
          </a:r>
          <a:r>
            <a:rPr lang="en-US" sz="2800" dirty="0">
              <a:latin typeface="Agency FB" pitchFamily="34" charset="0"/>
            </a:rPr>
            <a:t> </a:t>
          </a:r>
          <a:r>
            <a:rPr lang="en-US" sz="2800" dirty="0" err="1">
              <a:latin typeface="Agency FB" pitchFamily="34" charset="0"/>
            </a:rPr>
            <a:t>kata</a:t>
          </a:r>
          <a:r>
            <a:rPr lang="id-ID" sz="2800" dirty="0">
              <a:latin typeface="Agency FB" pitchFamily="34" charset="0"/>
            </a:rPr>
            <a:t> </a:t>
          </a:r>
          <a:r>
            <a:rPr lang="id-ID" sz="2800" b="1" i="1" dirty="0">
              <a:solidFill>
                <a:srgbClr val="FF0000"/>
              </a:solidFill>
              <a:latin typeface="Agency FB" pitchFamily="34" charset="0"/>
            </a:rPr>
            <a:t>tangan</a:t>
          </a:r>
          <a:r>
            <a:rPr lang="id-ID" sz="2800" dirty="0">
              <a:latin typeface="Agency FB" pitchFamily="34" charset="0"/>
            </a:rPr>
            <a:t> memiliki makna berbeda karena konteks kalimat berbeda.</a:t>
          </a:r>
          <a:endParaRPr lang="en-US" sz="2800" dirty="0">
            <a:latin typeface="Agency FB" pitchFamily="34" charset="0"/>
          </a:endParaRPr>
        </a:p>
        <a:p>
          <a:pPr algn="l"/>
          <a:endParaRPr lang="en-US" sz="2800" dirty="0">
            <a:latin typeface="Agency FB" pitchFamily="34" charset="0"/>
          </a:endParaRPr>
        </a:p>
      </dgm:t>
    </dgm:pt>
    <dgm:pt modelId="{36CB0C51-5E26-48FC-B491-B1798B611E3B}" type="parTrans" cxnId="{F19CE098-7DB6-46D7-B987-41C092DD8F33}">
      <dgm:prSet/>
      <dgm:spPr/>
      <dgm:t>
        <a:bodyPr/>
        <a:lstStyle/>
        <a:p>
          <a:endParaRPr lang="en-US"/>
        </a:p>
      </dgm:t>
    </dgm:pt>
    <dgm:pt modelId="{F178D63F-BC76-4930-B04C-378205342FDF}" type="sibTrans" cxnId="{F19CE098-7DB6-46D7-B987-41C092DD8F33}">
      <dgm:prSet/>
      <dgm:spPr/>
      <dgm:t>
        <a:bodyPr/>
        <a:lstStyle/>
        <a:p>
          <a:endParaRPr lang="en-US"/>
        </a:p>
      </dgm:t>
    </dgm:pt>
    <dgm:pt modelId="{19EAF731-C20D-44C1-A35B-6C61AF375692}" type="pres">
      <dgm:prSet presAssocID="{088A4E00-971F-4405-B969-B8466F509197}" presName="diagram" presStyleCnt="0">
        <dgm:presLayoutVars>
          <dgm:dir/>
          <dgm:resizeHandles val="exact"/>
        </dgm:presLayoutVars>
      </dgm:prSet>
      <dgm:spPr/>
      <dgm:t>
        <a:bodyPr/>
        <a:lstStyle/>
        <a:p>
          <a:endParaRPr lang="id-ID"/>
        </a:p>
      </dgm:t>
    </dgm:pt>
    <dgm:pt modelId="{BC506ED2-7BC3-48A3-BBD4-31B249479C43}" type="pres">
      <dgm:prSet presAssocID="{0673A245-55A3-49FE-BE84-20A32BC4DAED}" presName="arrow" presStyleLbl="node1" presStyleIdx="0" presStyleCnt="1" custScaleX="108182" custScaleY="61395" custRadScaleRad="110933" custRadScaleInc="-689">
        <dgm:presLayoutVars>
          <dgm:bulletEnabled val="1"/>
        </dgm:presLayoutVars>
      </dgm:prSet>
      <dgm:spPr/>
      <dgm:t>
        <a:bodyPr/>
        <a:lstStyle/>
        <a:p>
          <a:endParaRPr lang="id-ID"/>
        </a:p>
      </dgm:t>
    </dgm:pt>
  </dgm:ptLst>
  <dgm:cxnLst>
    <dgm:cxn modelId="{50CB605B-518D-4566-AEDF-BCBB703B18AC}" type="presOf" srcId="{0673A245-55A3-49FE-BE84-20A32BC4DAED}" destId="{BC506ED2-7BC3-48A3-BBD4-31B249479C43}" srcOrd="0" destOrd="0" presId="urn:microsoft.com/office/officeart/2005/8/layout/arrow5"/>
    <dgm:cxn modelId="{F19CE098-7DB6-46D7-B987-41C092DD8F33}" srcId="{088A4E00-971F-4405-B969-B8466F509197}" destId="{0673A245-55A3-49FE-BE84-20A32BC4DAED}" srcOrd="0" destOrd="0" parTransId="{36CB0C51-5E26-48FC-B491-B1798B611E3B}" sibTransId="{F178D63F-BC76-4930-B04C-378205342FDF}"/>
    <dgm:cxn modelId="{86A48A69-EBA1-41CF-9169-04E537EA6E98}" type="presOf" srcId="{088A4E00-971F-4405-B969-B8466F509197}" destId="{19EAF731-C20D-44C1-A35B-6C61AF375692}" srcOrd="0" destOrd="0" presId="urn:microsoft.com/office/officeart/2005/8/layout/arrow5"/>
    <dgm:cxn modelId="{E6D63CAC-6911-4F94-8854-E8E98860AE48}" type="presParOf" srcId="{19EAF731-C20D-44C1-A35B-6C61AF375692}" destId="{BC506ED2-7BC3-48A3-BBD4-31B249479C43}"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D3B2C-A294-443E-A16B-565B11BE4846}"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en-US"/>
        </a:p>
      </dgm:t>
    </dgm:pt>
    <dgm:pt modelId="{39BCA8EB-1349-41DD-839D-34F17E130DC6}">
      <dgm:prSet phldrT="[Text]" custT="1"/>
      <dgm:spPr/>
      <dgm:t>
        <a:bodyPr/>
        <a:lstStyle/>
        <a:p>
          <a:r>
            <a:rPr lang="en-US" sz="4800" dirty="0" err="1"/>
            <a:t>Pemakaian</a:t>
          </a:r>
          <a:r>
            <a:rPr lang="en-US" sz="4800" dirty="0"/>
            <a:t> </a:t>
          </a:r>
          <a:r>
            <a:rPr lang="en-US" sz="4800" dirty="0" err="1"/>
            <a:t>Huruf</a:t>
          </a:r>
          <a:endParaRPr lang="en-US" sz="4800" dirty="0"/>
        </a:p>
      </dgm:t>
    </dgm:pt>
    <dgm:pt modelId="{D14FE91C-DEF9-4892-A84D-6EC24917E4EF}" type="parTrans" cxnId="{F75CEC86-0596-4B7E-9199-F899B8B580FA}">
      <dgm:prSet/>
      <dgm:spPr/>
      <dgm:t>
        <a:bodyPr/>
        <a:lstStyle/>
        <a:p>
          <a:endParaRPr lang="en-US"/>
        </a:p>
      </dgm:t>
    </dgm:pt>
    <dgm:pt modelId="{30C2B7C8-5DEC-4409-8B01-5CCEFAE3A5AB}" type="sibTrans" cxnId="{F75CEC86-0596-4B7E-9199-F899B8B580FA}">
      <dgm:prSet/>
      <dgm:spPr/>
      <dgm:t>
        <a:bodyPr/>
        <a:lstStyle/>
        <a:p>
          <a:endParaRPr lang="en-US"/>
        </a:p>
      </dgm:t>
    </dgm:pt>
    <dgm:pt modelId="{078B4FBA-AF06-4A9B-9459-1351AC5D6EBE}">
      <dgm:prSet phldrT="[Text]"/>
      <dgm:spPr/>
      <dgm:t>
        <a:bodyPr/>
        <a:lstStyle/>
        <a:p>
          <a:r>
            <a:rPr lang="en-US" dirty="0"/>
            <a:t>B. </a:t>
          </a:r>
        </a:p>
        <a:p>
          <a:r>
            <a:rPr lang="en-US" dirty="0" err="1"/>
            <a:t>Penggunaan</a:t>
          </a:r>
          <a:r>
            <a:rPr lang="en-US" dirty="0"/>
            <a:t> </a:t>
          </a:r>
          <a:r>
            <a:rPr lang="en-US" dirty="0" err="1"/>
            <a:t>Huruf</a:t>
          </a:r>
          <a:r>
            <a:rPr lang="en-US" dirty="0"/>
            <a:t> </a:t>
          </a:r>
          <a:r>
            <a:rPr lang="en-US" dirty="0" err="1"/>
            <a:t>Kapital</a:t>
          </a:r>
          <a:r>
            <a:rPr lang="en-US" dirty="0"/>
            <a:t> </a:t>
          </a:r>
          <a:r>
            <a:rPr lang="en-US" dirty="0" err="1"/>
            <a:t>dan</a:t>
          </a:r>
          <a:r>
            <a:rPr lang="en-US" dirty="0"/>
            <a:t> </a:t>
          </a:r>
          <a:r>
            <a:rPr lang="en-US" dirty="0" err="1"/>
            <a:t>Huruf</a:t>
          </a:r>
          <a:r>
            <a:rPr lang="en-US" dirty="0"/>
            <a:t> Miring</a:t>
          </a:r>
        </a:p>
      </dgm:t>
    </dgm:pt>
    <dgm:pt modelId="{B231EEAD-3F41-4997-A4F8-9604C7986427}" type="parTrans" cxnId="{ADE0DBD8-D2A5-4145-9D5A-FEC08F46302E}">
      <dgm:prSet/>
      <dgm:spPr/>
      <dgm:t>
        <a:bodyPr/>
        <a:lstStyle/>
        <a:p>
          <a:endParaRPr lang="en-US"/>
        </a:p>
      </dgm:t>
    </dgm:pt>
    <dgm:pt modelId="{6C1AF332-7261-4E98-9D78-9820F500CCA7}" type="sibTrans" cxnId="{ADE0DBD8-D2A5-4145-9D5A-FEC08F46302E}">
      <dgm:prSet/>
      <dgm:spPr/>
      <dgm:t>
        <a:bodyPr/>
        <a:lstStyle/>
        <a:p>
          <a:endParaRPr lang="en-US"/>
        </a:p>
      </dgm:t>
    </dgm:pt>
    <dgm:pt modelId="{7BDFEE2C-C255-48C5-9196-BB9575FBC17E}">
      <dgm:prSet phldrT="[Text]"/>
      <dgm:spPr/>
      <dgm:t>
        <a:bodyPr/>
        <a:lstStyle/>
        <a:p>
          <a:r>
            <a:rPr lang="en-US" dirty="0"/>
            <a:t>A. </a:t>
          </a:r>
        </a:p>
        <a:p>
          <a:r>
            <a:rPr lang="en-US" dirty="0" err="1"/>
            <a:t>Pemenggalan</a:t>
          </a:r>
          <a:r>
            <a:rPr lang="en-US" dirty="0"/>
            <a:t> </a:t>
          </a:r>
          <a:r>
            <a:rPr lang="en-US" dirty="0" err="1"/>
            <a:t>Kata</a:t>
          </a:r>
          <a:endParaRPr lang="en-US" dirty="0"/>
        </a:p>
      </dgm:t>
    </dgm:pt>
    <dgm:pt modelId="{2C094D57-CA1A-44BA-B225-EC724C6F57C1}" type="parTrans" cxnId="{8D029FA1-D01C-4A19-94C7-7E96FEECB81E}">
      <dgm:prSet/>
      <dgm:spPr/>
      <dgm:t>
        <a:bodyPr/>
        <a:lstStyle/>
        <a:p>
          <a:endParaRPr lang="en-US"/>
        </a:p>
      </dgm:t>
    </dgm:pt>
    <dgm:pt modelId="{C189104A-E8FA-4EE1-8066-09B2D492DDB0}" type="sibTrans" cxnId="{8D029FA1-D01C-4A19-94C7-7E96FEECB81E}">
      <dgm:prSet/>
      <dgm:spPr/>
      <dgm:t>
        <a:bodyPr/>
        <a:lstStyle/>
        <a:p>
          <a:endParaRPr lang="en-US"/>
        </a:p>
      </dgm:t>
    </dgm:pt>
    <dgm:pt modelId="{7CB9DEE5-3821-4F22-B73A-D85097C54236}" type="pres">
      <dgm:prSet presAssocID="{2E8D3B2C-A294-443E-A16B-565B11BE4846}" presName="Name0" presStyleCnt="0">
        <dgm:presLayoutVars>
          <dgm:dir/>
          <dgm:resizeHandles val="exact"/>
        </dgm:presLayoutVars>
      </dgm:prSet>
      <dgm:spPr/>
      <dgm:t>
        <a:bodyPr/>
        <a:lstStyle/>
        <a:p>
          <a:endParaRPr lang="id-ID"/>
        </a:p>
      </dgm:t>
    </dgm:pt>
    <dgm:pt modelId="{3F7247E2-96CB-4920-BCD6-746E707D4C84}" type="pres">
      <dgm:prSet presAssocID="{39BCA8EB-1349-41DD-839D-34F17E130DC6}" presName="node" presStyleLbl="node1" presStyleIdx="0" presStyleCnt="3" custScaleX="160140" custRadScaleRad="87021" custRadScaleInc="3025">
        <dgm:presLayoutVars>
          <dgm:bulletEnabled val="1"/>
        </dgm:presLayoutVars>
      </dgm:prSet>
      <dgm:spPr/>
      <dgm:t>
        <a:bodyPr/>
        <a:lstStyle/>
        <a:p>
          <a:endParaRPr lang="id-ID"/>
        </a:p>
      </dgm:t>
    </dgm:pt>
    <dgm:pt modelId="{80F4ACCB-27FD-4846-98BF-B692B1ED75F1}" type="pres">
      <dgm:prSet presAssocID="{30C2B7C8-5DEC-4409-8B01-5CCEFAE3A5AB}" presName="sibTrans" presStyleLbl="sibTrans2D1" presStyleIdx="0" presStyleCnt="3" custScaleX="47127" custLinFactNeighborX="-45086" custLinFactNeighborY="-7142"/>
      <dgm:spPr/>
      <dgm:t>
        <a:bodyPr/>
        <a:lstStyle/>
        <a:p>
          <a:endParaRPr lang="id-ID"/>
        </a:p>
      </dgm:t>
    </dgm:pt>
    <dgm:pt modelId="{41CED56A-E515-4180-9D1B-ED92AC77B8F3}" type="pres">
      <dgm:prSet presAssocID="{30C2B7C8-5DEC-4409-8B01-5CCEFAE3A5AB}" presName="connectorText" presStyleLbl="sibTrans2D1" presStyleIdx="0" presStyleCnt="3"/>
      <dgm:spPr/>
      <dgm:t>
        <a:bodyPr/>
        <a:lstStyle/>
        <a:p>
          <a:endParaRPr lang="id-ID"/>
        </a:p>
      </dgm:t>
    </dgm:pt>
    <dgm:pt modelId="{77EA18BD-A7D8-4A8E-9E31-657C008FA571}" type="pres">
      <dgm:prSet presAssocID="{078B4FBA-AF06-4A9B-9459-1351AC5D6EBE}" presName="node" presStyleLbl="node1" presStyleIdx="1" presStyleCnt="3" custScaleX="116062" custRadScaleRad="85329" custRadScaleInc="-61168">
        <dgm:presLayoutVars>
          <dgm:bulletEnabled val="1"/>
        </dgm:presLayoutVars>
      </dgm:prSet>
      <dgm:spPr/>
      <dgm:t>
        <a:bodyPr/>
        <a:lstStyle/>
        <a:p>
          <a:endParaRPr lang="id-ID"/>
        </a:p>
      </dgm:t>
    </dgm:pt>
    <dgm:pt modelId="{D1DE1966-E72F-4C41-8F0B-B339F16DB471}" type="pres">
      <dgm:prSet presAssocID="{6C1AF332-7261-4E98-9D78-9820F500CCA7}" presName="sibTrans" presStyleLbl="sibTrans2D1" presStyleIdx="1" presStyleCnt="3"/>
      <dgm:spPr/>
      <dgm:t>
        <a:bodyPr/>
        <a:lstStyle/>
        <a:p>
          <a:endParaRPr lang="id-ID"/>
        </a:p>
      </dgm:t>
    </dgm:pt>
    <dgm:pt modelId="{E275C7BC-614A-458F-9467-C74AD5B9D165}" type="pres">
      <dgm:prSet presAssocID="{6C1AF332-7261-4E98-9D78-9820F500CCA7}" presName="connectorText" presStyleLbl="sibTrans2D1" presStyleIdx="1" presStyleCnt="3"/>
      <dgm:spPr/>
      <dgm:t>
        <a:bodyPr/>
        <a:lstStyle/>
        <a:p>
          <a:endParaRPr lang="id-ID"/>
        </a:p>
      </dgm:t>
    </dgm:pt>
    <dgm:pt modelId="{A6CBA9BD-6F07-42D2-93AC-F8D9417D0C9F}" type="pres">
      <dgm:prSet presAssocID="{7BDFEE2C-C255-48C5-9196-BB9575FBC17E}" presName="node" presStyleLbl="node1" presStyleIdx="2" presStyleCnt="3" custScaleX="122650" custRadScaleRad="77392" custRadScaleInc="62320">
        <dgm:presLayoutVars>
          <dgm:bulletEnabled val="1"/>
        </dgm:presLayoutVars>
      </dgm:prSet>
      <dgm:spPr/>
      <dgm:t>
        <a:bodyPr/>
        <a:lstStyle/>
        <a:p>
          <a:endParaRPr lang="id-ID"/>
        </a:p>
      </dgm:t>
    </dgm:pt>
    <dgm:pt modelId="{3B302670-D10F-4AE8-8262-DF1BC0E526AD}" type="pres">
      <dgm:prSet presAssocID="{C189104A-E8FA-4EE1-8066-09B2D492DDB0}" presName="sibTrans" presStyleLbl="sibTrans2D1" presStyleIdx="2" presStyleCnt="3" custScaleX="47127" custLinFactNeighborX="47359" custLinFactNeighborY="-7268"/>
      <dgm:spPr/>
      <dgm:t>
        <a:bodyPr/>
        <a:lstStyle/>
        <a:p>
          <a:endParaRPr lang="id-ID"/>
        </a:p>
      </dgm:t>
    </dgm:pt>
    <dgm:pt modelId="{B0BF750D-7BEB-4C56-B371-58AE75EF52E2}" type="pres">
      <dgm:prSet presAssocID="{C189104A-E8FA-4EE1-8066-09B2D492DDB0}" presName="connectorText" presStyleLbl="sibTrans2D1" presStyleIdx="2" presStyleCnt="3"/>
      <dgm:spPr/>
      <dgm:t>
        <a:bodyPr/>
        <a:lstStyle/>
        <a:p>
          <a:endParaRPr lang="id-ID"/>
        </a:p>
      </dgm:t>
    </dgm:pt>
  </dgm:ptLst>
  <dgm:cxnLst>
    <dgm:cxn modelId="{9047D3DB-71B0-4FF5-9965-0F085E81238D}" type="presOf" srcId="{2E8D3B2C-A294-443E-A16B-565B11BE4846}" destId="{7CB9DEE5-3821-4F22-B73A-D85097C54236}" srcOrd="0" destOrd="0" presId="urn:microsoft.com/office/officeart/2005/8/layout/cycle7"/>
    <dgm:cxn modelId="{D64B183D-B088-4F9D-BDE0-4C1C564B8929}" type="presOf" srcId="{7BDFEE2C-C255-48C5-9196-BB9575FBC17E}" destId="{A6CBA9BD-6F07-42D2-93AC-F8D9417D0C9F}" srcOrd="0" destOrd="0" presId="urn:microsoft.com/office/officeart/2005/8/layout/cycle7"/>
    <dgm:cxn modelId="{6B61ECFD-5A1A-4104-ADFE-17F24BF333AE}" type="presOf" srcId="{C189104A-E8FA-4EE1-8066-09B2D492DDB0}" destId="{3B302670-D10F-4AE8-8262-DF1BC0E526AD}" srcOrd="0" destOrd="0" presId="urn:microsoft.com/office/officeart/2005/8/layout/cycle7"/>
    <dgm:cxn modelId="{EC898A7D-5893-407D-A197-F0FC3E58EC45}" type="presOf" srcId="{078B4FBA-AF06-4A9B-9459-1351AC5D6EBE}" destId="{77EA18BD-A7D8-4A8E-9E31-657C008FA571}" srcOrd="0" destOrd="0" presId="urn:microsoft.com/office/officeart/2005/8/layout/cycle7"/>
    <dgm:cxn modelId="{2D0B633E-6EAA-4856-8BD4-E8067CCD7A67}" type="presOf" srcId="{C189104A-E8FA-4EE1-8066-09B2D492DDB0}" destId="{B0BF750D-7BEB-4C56-B371-58AE75EF52E2}" srcOrd="1" destOrd="0" presId="urn:microsoft.com/office/officeart/2005/8/layout/cycle7"/>
    <dgm:cxn modelId="{80475B92-9C05-47CD-85FE-235476E53608}" type="presOf" srcId="{6C1AF332-7261-4E98-9D78-9820F500CCA7}" destId="{D1DE1966-E72F-4C41-8F0B-B339F16DB471}" srcOrd="0" destOrd="0" presId="urn:microsoft.com/office/officeart/2005/8/layout/cycle7"/>
    <dgm:cxn modelId="{B50C13D4-1F58-4673-A020-A3AA7E3A8D6B}" type="presOf" srcId="{6C1AF332-7261-4E98-9D78-9820F500CCA7}" destId="{E275C7BC-614A-458F-9467-C74AD5B9D165}" srcOrd="1" destOrd="0" presId="urn:microsoft.com/office/officeart/2005/8/layout/cycle7"/>
    <dgm:cxn modelId="{F75CEC86-0596-4B7E-9199-F899B8B580FA}" srcId="{2E8D3B2C-A294-443E-A16B-565B11BE4846}" destId="{39BCA8EB-1349-41DD-839D-34F17E130DC6}" srcOrd="0" destOrd="0" parTransId="{D14FE91C-DEF9-4892-A84D-6EC24917E4EF}" sibTransId="{30C2B7C8-5DEC-4409-8B01-5CCEFAE3A5AB}"/>
    <dgm:cxn modelId="{ADE0DBD8-D2A5-4145-9D5A-FEC08F46302E}" srcId="{2E8D3B2C-A294-443E-A16B-565B11BE4846}" destId="{078B4FBA-AF06-4A9B-9459-1351AC5D6EBE}" srcOrd="1" destOrd="0" parTransId="{B231EEAD-3F41-4997-A4F8-9604C7986427}" sibTransId="{6C1AF332-7261-4E98-9D78-9820F500CCA7}"/>
    <dgm:cxn modelId="{8D029FA1-D01C-4A19-94C7-7E96FEECB81E}" srcId="{2E8D3B2C-A294-443E-A16B-565B11BE4846}" destId="{7BDFEE2C-C255-48C5-9196-BB9575FBC17E}" srcOrd="2" destOrd="0" parTransId="{2C094D57-CA1A-44BA-B225-EC724C6F57C1}" sibTransId="{C189104A-E8FA-4EE1-8066-09B2D492DDB0}"/>
    <dgm:cxn modelId="{F9305454-D39C-47A7-BFE7-F84885A1A33C}" type="presOf" srcId="{39BCA8EB-1349-41DD-839D-34F17E130DC6}" destId="{3F7247E2-96CB-4920-BCD6-746E707D4C84}" srcOrd="0" destOrd="0" presId="urn:microsoft.com/office/officeart/2005/8/layout/cycle7"/>
    <dgm:cxn modelId="{7CFEBE52-FA0B-47A6-B18E-707C0801DF8C}" type="presOf" srcId="{30C2B7C8-5DEC-4409-8B01-5CCEFAE3A5AB}" destId="{41CED56A-E515-4180-9D1B-ED92AC77B8F3}" srcOrd="1" destOrd="0" presId="urn:microsoft.com/office/officeart/2005/8/layout/cycle7"/>
    <dgm:cxn modelId="{08AD3D9C-E38F-49D1-AF97-04E58BAC988B}" type="presOf" srcId="{30C2B7C8-5DEC-4409-8B01-5CCEFAE3A5AB}" destId="{80F4ACCB-27FD-4846-98BF-B692B1ED75F1}" srcOrd="0" destOrd="0" presId="urn:microsoft.com/office/officeart/2005/8/layout/cycle7"/>
    <dgm:cxn modelId="{18C41A30-ED2A-43DF-8AE7-51EECA813EF3}" type="presParOf" srcId="{7CB9DEE5-3821-4F22-B73A-D85097C54236}" destId="{3F7247E2-96CB-4920-BCD6-746E707D4C84}" srcOrd="0" destOrd="0" presId="urn:microsoft.com/office/officeart/2005/8/layout/cycle7"/>
    <dgm:cxn modelId="{85E2D011-F2D3-46EC-A32E-9994890618BC}" type="presParOf" srcId="{7CB9DEE5-3821-4F22-B73A-D85097C54236}" destId="{80F4ACCB-27FD-4846-98BF-B692B1ED75F1}" srcOrd="1" destOrd="0" presId="urn:microsoft.com/office/officeart/2005/8/layout/cycle7"/>
    <dgm:cxn modelId="{BA9ED47C-F48C-4402-B0C0-8E1946AAC117}" type="presParOf" srcId="{80F4ACCB-27FD-4846-98BF-B692B1ED75F1}" destId="{41CED56A-E515-4180-9D1B-ED92AC77B8F3}" srcOrd="0" destOrd="0" presId="urn:microsoft.com/office/officeart/2005/8/layout/cycle7"/>
    <dgm:cxn modelId="{FC6B5BE6-E26C-433B-8AFB-255ACB588BAC}" type="presParOf" srcId="{7CB9DEE5-3821-4F22-B73A-D85097C54236}" destId="{77EA18BD-A7D8-4A8E-9E31-657C008FA571}" srcOrd="2" destOrd="0" presId="urn:microsoft.com/office/officeart/2005/8/layout/cycle7"/>
    <dgm:cxn modelId="{0BFAF4DE-456B-476F-9C7A-2D477448CDD4}" type="presParOf" srcId="{7CB9DEE5-3821-4F22-B73A-D85097C54236}" destId="{D1DE1966-E72F-4C41-8F0B-B339F16DB471}" srcOrd="3" destOrd="0" presId="urn:microsoft.com/office/officeart/2005/8/layout/cycle7"/>
    <dgm:cxn modelId="{C3D3DF7B-32F7-4E69-9C34-6A687489D694}" type="presParOf" srcId="{D1DE1966-E72F-4C41-8F0B-B339F16DB471}" destId="{E275C7BC-614A-458F-9467-C74AD5B9D165}" srcOrd="0" destOrd="0" presId="urn:microsoft.com/office/officeart/2005/8/layout/cycle7"/>
    <dgm:cxn modelId="{C542A29D-E936-4AE8-9188-92C62E07C008}" type="presParOf" srcId="{7CB9DEE5-3821-4F22-B73A-D85097C54236}" destId="{A6CBA9BD-6F07-42D2-93AC-F8D9417D0C9F}" srcOrd="4" destOrd="0" presId="urn:microsoft.com/office/officeart/2005/8/layout/cycle7"/>
    <dgm:cxn modelId="{675538FE-3DBE-43C2-A733-8813934D263E}" type="presParOf" srcId="{7CB9DEE5-3821-4F22-B73A-D85097C54236}" destId="{3B302670-D10F-4AE8-8262-DF1BC0E526AD}" srcOrd="5" destOrd="0" presId="urn:microsoft.com/office/officeart/2005/8/layout/cycle7"/>
    <dgm:cxn modelId="{B34DC53F-9353-44BF-A4AD-6F063FDB7A15}" type="presParOf" srcId="{3B302670-D10F-4AE8-8262-DF1BC0E526AD}" destId="{B0BF750D-7BEB-4C56-B371-58AE75EF52E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30B8C-1EC9-4979-A60A-470D465A569E}" type="doc">
      <dgm:prSet loTypeId="urn:microsoft.com/office/officeart/2005/8/layout/radial5" loCatId="cycle" qsTypeId="urn:microsoft.com/office/officeart/2005/8/quickstyle/simple1" qsCatId="simple" csTypeId="urn:microsoft.com/office/officeart/2005/8/colors/colorful1#2" csCatId="colorful" phldr="1"/>
      <dgm:spPr/>
      <dgm:t>
        <a:bodyPr/>
        <a:lstStyle/>
        <a:p>
          <a:endParaRPr lang="en-US"/>
        </a:p>
      </dgm:t>
    </dgm:pt>
    <dgm:pt modelId="{039673B6-864B-4616-934D-C602C2DB3B63}">
      <dgm:prSet phldrT="[Text]" custT="1"/>
      <dgm:spPr/>
      <dgm:t>
        <a:bodyPr/>
        <a:lstStyle/>
        <a:p>
          <a:r>
            <a:rPr lang="en-US" sz="2400" b="1" dirty="0" err="1">
              <a:solidFill>
                <a:schemeClr val="bg1"/>
              </a:solidFill>
            </a:rPr>
            <a:t>Letak</a:t>
          </a:r>
          <a:r>
            <a:rPr lang="en-US" sz="2400" b="1" dirty="0">
              <a:solidFill>
                <a:schemeClr val="bg1"/>
              </a:solidFill>
            </a:rPr>
            <a:t> </a:t>
          </a:r>
          <a:r>
            <a:rPr lang="en-US" sz="2400" b="1" dirty="0" err="1">
              <a:solidFill>
                <a:schemeClr val="bg1"/>
              </a:solidFill>
            </a:rPr>
            <a:t>Kalimat</a:t>
          </a:r>
          <a:r>
            <a:rPr lang="en-US" sz="2400" b="1" dirty="0">
              <a:solidFill>
                <a:schemeClr val="bg1"/>
              </a:solidFill>
            </a:rPr>
            <a:t> </a:t>
          </a:r>
          <a:r>
            <a:rPr lang="en-US" sz="2400" b="1" dirty="0" err="1">
              <a:solidFill>
                <a:schemeClr val="bg1"/>
              </a:solidFill>
            </a:rPr>
            <a:t>Utama</a:t>
          </a:r>
          <a:endParaRPr lang="en-US" sz="2400" b="1" dirty="0">
            <a:solidFill>
              <a:schemeClr val="bg1"/>
            </a:solidFill>
          </a:endParaRPr>
        </a:p>
      </dgm:t>
    </dgm:pt>
    <dgm:pt modelId="{34724C1D-63EC-4215-B563-93D5ABB83214}" type="parTrans" cxnId="{25CA5E01-AB09-4B85-91A3-273529D1AC9F}">
      <dgm:prSet/>
      <dgm:spPr/>
      <dgm:t>
        <a:bodyPr/>
        <a:lstStyle/>
        <a:p>
          <a:endParaRPr lang="en-US" sz="2800">
            <a:solidFill>
              <a:schemeClr val="tx1"/>
            </a:solidFill>
          </a:endParaRPr>
        </a:p>
      </dgm:t>
    </dgm:pt>
    <dgm:pt modelId="{7E7A72E8-EAC1-4E3F-8369-8CD1EAF26AFE}" type="sibTrans" cxnId="{25CA5E01-AB09-4B85-91A3-273529D1AC9F}">
      <dgm:prSet/>
      <dgm:spPr/>
      <dgm:t>
        <a:bodyPr/>
        <a:lstStyle/>
        <a:p>
          <a:endParaRPr lang="en-US" sz="2800">
            <a:solidFill>
              <a:schemeClr val="tx1"/>
            </a:solidFill>
          </a:endParaRPr>
        </a:p>
      </dgm:t>
    </dgm:pt>
    <dgm:pt modelId="{EE455296-C3A3-44C8-8BDE-57B3AB6865A1}">
      <dgm:prSet phldrT="[Text]" custT="1"/>
      <dgm:spPr/>
      <dgm:t>
        <a:bodyPr/>
        <a:lstStyle/>
        <a:p>
          <a:r>
            <a:rPr lang="en-US" sz="2400" dirty="0" err="1">
              <a:solidFill>
                <a:schemeClr val="tx1"/>
              </a:solidFill>
            </a:rPr>
            <a:t>paragraf</a:t>
          </a:r>
          <a:r>
            <a:rPr lang="en-US" sz="2400" dirty="0">
              <a:solidFill>
                <a:schemeClr val="tx1"/>
              </a:solidFill>
            </a:rPr>
            <a:t> </a:t>
          </a:r>
          <a:r>
            <a:rPr lang="en-US" sz="2400" dirty="0" err="1">
              <a:solidFill>
                <a:schemeClr val="tx1"/>
              </a:solidFill>
            </a:rPr>
            <a:t>deduktif</a:t>
          </a:r>
          <a:endParaRPr lang="en-US" sz="2400" dirty="0">
            <a:solidFill>
              <a:schemeClr val="tx1"/>
            </a:solidFill>
          </a:endParaRPr>
        </a:p>
      </dgm:t>
    </dgm:pt>
    <dgm:pt modelId="{EB796E56-F8C7-4338-8656-1E7C23F32DDF}" type="parTrans" cxnId="{51A197AC-12AA-402D-B618-2FDA6982D6CF}">
      <dgm:prSet custT="1"/>
      <dgm:spPr/>
      <dgm:t>
        <a:bodyPr/>
        <a:lstStyle/>
        <a:p>
          <a:endParaRPr lang="en-US" sz="2800">
            <a:solidFill>
              <a:schemeClr val="tx1"/>
            </a:solidFill>
          </a:endParaRPr>
        </a:p>
      </dgm:t>
    </dgm:pt>
    <dgm:pt modelId="{6D8F62BA-DB80-40C5-B22E-8FF908364ED2}" type="sibTrans" cxnId="{51A197AC-12AA-402D-B618-2FDA6982D6CF}">
      <dgm:prSet/>
      <dgm:spPr/>
      <dgm:t>
        <a:bodyPr/>
        <a:lstStyle/>
        <a:p>
          <a:endParaRPr lang="en-US" sz="2800">
            <a:solidFill>
              <a:schemeClr val="tx1"/>
            </a:solidFill>
          </a:endParaRPr>
        </a:p>
      </dgm:t>
    </dgm:pt>
    <dgm:pt modelId="{F06AA95A-84A6-40CF-9647-853B4FE8259F}">
      <dgm:prSet phldrT="[Text]" custT="1"/>
      <dgm:spPr/>
      <dgm:t>
        <a:bodyPr/>
        <a:lstStyle/>
        <a:p>
          <a:r>
            <a:rPr lang="en-US" sz="2400" dirty="0" err="1">
              <a:solidFill>
                <a:schemeClr val="tx1"/>
              </a:solidFill>
            </a:rPr>
            <a:t>paragraf</a:t>
          </a:r>
          <a:r>
            <a:rPr lang="en-US" sz="2400" dirty="0">
              <a:solidFill>
                <a:schemeClr val="tx1"/>
              </a:solidFill>
            </a:rPr>
            <a:t> </a:t>
          </a:r>
          <a:r>
            <a:rPr lang="en-US" sz="2400" dirty="0" err="1">
              <a:solidFill>
                <a:schemeClr val="tx1"/>
              </a:solidFill>
            </a:rPr>
            <a:t>induktif</a:t>
          </a:r>
          <a:endParaRPr lang="en-US" sz="2400" dirty="0">
            <a:solidFill>
              <a:schemeClr val="tx1"/>
            </a:solidFill>
          </a:endParaRPr>
        </a:p>
      </dgm:t>
    </dgm:pt>
    <dgm:pt modelId="{55F5B874-08F3-4647-B563-FE450CEEFCCE}" type="parTrans" cxnId="{9CFD5D8F-82C3-4E92-B1F5-A9D0BABD958F}">
      <dgm:prSet custT="1"/>
      <dgm:spPr/>
      <dgm:t>
        <a:bodyPr/>
        <a:lstStyle/>
        <a:p>
          <a:endParaRPr lang="en-US" sz="2800">
            <a:solidFill>
              <a:schemeClr val="tx1"/>
            </a:solidFill>
          </a:endParaRPr>
        </a:p>
      </dgm:t>
    </dgm:pt>
    <dgm:pt modelId="{0848ABD2-7CD4-446E-AC7C-6B2BFD037515}" type="sibTrans" cxnId="{9CFD5D8F-82C3-4E92-B1F5-A9D0BABD958F}">
      <dgm:prSet/>
      <dgm:spPr/>
      <dgm:t>
        <a:bodyPr/>
        <a:lstStyle/>
        <a:p>
          <a:endParaRPr lang="en-US" sz="2800">
            <a:solidFill>
              <a:schemeClr val="tx1"/>
            </a:solidFill>
          </a:endParaRPr>
        </a:p>
      </dgm:t>
    </dgm:pt>
    <dgm:pt modelId="{7EBFEFF9-E145-4504-89D2-2DBC1366004E}">
      <dgm:prSet phldrT="[Text]" custT="1"/>
      <dgm:spPr/>
      <dgm:t>
        <a:bodyPr/>
        <a:lstStyle/>
        <a:p>
          <a:r>
            <a:rPr lang="en-US" sz="2400" dirty="0" err="1">
              <a:solidFill>
                <a:schemeClr val="tx1"/>
              </a:solidFill>
            </a:rPr>
            <a:t>paragraf</a:t>
          </a:r>
          <a:r>
            <a:rPr lang="en-US" sz="2400" dirty="0">
              <a:solidFill>
                <a:schemeClr val="tx1"/>
              </a:solidFill>
            </a:rPr>
            <a:t>  </a:t>
          </a:r>
          <a:r>
            <a:rPr lang="en-US" sz="2400" dirty="0" err="1">
              <a:solidFill>
                <a:schemeClr val="tx1"/>
              </a:solidFill>
            </a:rPr>
            <a:t>campuran</a:t>
          </a:r>
          <a:endParaRPr lang="en-US" sz="2400" dirty="0">
            <a:solidFill>
              <a:schemeClr val="tx1"/>
            </a:solidFill>
          </a:endParaRPr>
        </a:p>
      </dgm:t>
    </dgm:pt>
    <dgm:pt modelId="{AF93A288-839E-4297-99DF-C4A99ABB3504}" type="parTrans" cxnId="{DC5E0ABE-5317-42D2-ABE0-1947BB063F21}">
      <dgm:prSet custT="1"/>
      <dgm:spPr/>
      <dgm:t>
        <a:bodyPr/>
        <a:lstStyle/>
        <a:p>
          <a:endParaRPr lang="en-US" sz="2800">
            <a:solidFill>
              <a:schemeClr val="tx1"/>
            </a:solidFill>
          </a:endParaRPr>
        </a:p>
      </dgm:t>
    </dgm:pt>
    <dgm:pt modelId="{6D0B0F1C-C6B4-4150-B326-346F71A2344B}" type="sibTrans" cxnId="{DC5E0ABE-5317-42D2-ABE0-1947BB063F21}">
      <dgm:prSet/>
      <dgm:spPr/>
      <dgm:t>
        <a:bodyPr/>
        <a:lstStyle/>
        <a:p>
          <a:endParaRPr lang="en-US" sz="2800">
            <a:solidFill>
              <a:schemeClr val="tx1"/>
            </a:solidFill>
          </a:endParaRPr>
        </a:p>
      </dgm:t>
    </dgm:pt>
    <dgm:pt modelId="{857645E9-43A1-429D-B769-765438EA7587}">
      <dgm:prSet phldrT="[Text]" custT="1"/>
      <dgm:spPr/>
      <dgm:t>
        <a:bodyPr/>
        <a:lstStyle/>
        <a:p>
          <a:r>
            <a:rPr lang="en-US" sz="2400" dirty="0" err="1">
              <a:solidFill>
                <a:schemeClr val="tx1"/>
              </a:solidFill>
            </a:rPr>
            <a:t>paragraf</a:t>
          </a:r>
          <a:r>
            <a:rPr lang="en-US" sz="2400" dirty="0">
              <a:solidFill>
                <a:schemeClr val="tx1"/>
              </a:solidFill>
            </a:rPr>
            <a:t> </a:t>
          </a:r>
          <a:r>
            <a:rPr lang="en-US" sz="2400" dirty="0" err="1">
              <a:solidFill>
                <a:schemeClr val="tx1"/>
              </a:solidFill>
            </a:rPr>
            <a:t>deskriptif</a:t>
          </a:r>
          <a:r>
            <a:rPr lang="en-US" sz="2400" dirty="0">
              <a:solidFill>
                <a:schemeClr val="tx1"/>
              </a:solidFill>
            </a:rPr>
            <a:t>/</a:t>
          </a:r>
          <a:r>
            <a:rPr lang="en-US" sz="2400" dirty="0" err="1">
              <a:solidFill>
                <a:schemeClr val="tx1"/>
              </a:solidFill>
            </a:rPr>
            <a:t>naratif</a:t>
          </a:r>
          <a:endParaRPr lang="en-US" sz="2400" dirty="0">
            <a:solidFill>
              <a:schemeClr val="tx1"/>
            </a:solidFill>
          </a:endParaRPr>
        </a:p>
      </dgm:t>
    </dgm:pt>
    <dgm:pt modelId="{AB41F9C6-8AFA-4004-9524-80B9DDE8E679}" type="parTrans" cxnId="{B4B159F7-31C3-492A-820F-6E69BAE8D8D6}">
      <dgm:prSet custT="1"/>
      <dgm:spPr/>
      <dgm:t>
        <a:bodyPr/>
        <a:lstStyle/>
        <a:p>
          <a:endParaRPr lang="en-US" sz="2800">
            <a:solidFill>
              <a:schemeClr val="tx1"/>
            </a:solidFill>
          </a:endParaRPr>
        </a:p>
      </dgm:t>
    </dgm:pt>
    <dgm:pt modelId="{2C02051B-9EFF-49F4-AA83-FC883D240F94}" type="sibTrans" cxnId="{B4B159F7-31C3-492A-820F-6E69BAE8D8D6}">
      <dgm:prSet/>
      <dgm:spPr/>
      <dgm:t>
        <a:bodyPr/>
        <a:lstStyle/>
        <a:p>
          <a:endParaRPr lang="en-US" sz="2800">
            <a:solidFill>
              <a:schemeClr val="tx1"/>
            </a:solidFill>
          </a:endParaRPr>
        </a:p>
      </dgm:t>
    </dgm:pt>
    <dgm:pt modelId="{D763CF56-BAEB-4629-9C7B-59274457B6B1}" type="pres">
      <dgm:prSet presAssocID="{39230B8C-1EC9-4979-A60A-470D465A569E}" presName="Name0" presStyleCnt="0">
        <dgm:presLayoutVars>
          <dgm:chMax val="1"/>
          <dgm:dir/>
          <dgm:animLvl val="ctr"/>
          <dgm:resizeHandles val="exact"/>
        </dgm:presLayoutVars>
      </dgm:prSet>
      <dgm:spPr/>
      <dgm:t>
        <a:bodyPr/>
        <a:lstStyle/>
        <a:p>
          <a:endParaRPr lang="id-ID"/>
        </a:p>
      </dgm:t>
    </dgm:pt>
    <dgm:pt modelId="{6E794AB9-CC63-4008-A684-8A48BEAC388F}" type="pres">
      <dgm:prSet presAssocID="{039673B6-864B-4616-934D-C602C2DB3B63}" presName="centerShape" presStyleLbl="node0" presStyleIdx="0" presStyleCnt="1" custScaleX="128764"/>
      <dgm:spPr/>
      <dgm:t>
        <a:bodyPr/>
        <a:lstStyle/>
        <a:p>
          <a:endParaRPr lang="id-ID"/>
        </a:p>
      </dgm:t>
    </dgm:pt>
    <dgm:pt modelId="{FCA22AF4-C059-448F-AAC5-A5AE5ABD9AA6}" type="pres">
      <dgm:prSet presAssocID="{EB796E56-F8C7-4338-8656-1E7C23F32DDF}" presName="parTrans" presStyleLbl="sibTrans2D1" presStyleIdx="0" presStyleCnt="4"/>
      <dgm:spPr/>
      <dgm:t>
        <a:bodyPr/>
        <a:lstStyle/>
        <a:p>
          <a:endParaRPr lang="id-ID"/>
        </a:p>
      </dgm:t>
    </dgm:pt>
    <dgm:pt modelId="{58CED64F-3E86-47E6-B353-B8D89A407C24}" type="pres">
      <dgm:prSet presAssocID="{EB796E56-F8C7-4338-8656-1E7C23F32DDF}" presName="connectorText" presStyleLbl="sibTrans2D1" presStyleIdx="0" presStyleCnt="4"/>
      <dgm:spPr/>
      <dgm:t>
        <a:bodyPr/>
        <a:lstStyle/>
        <a:p>
          <a:endParaRPr lang="id-ID"/>
        </a:p>
      </dgm:t>
    </dgm:pt>
    <dgm:pt modelId="{05FAD426-CD7A-4E22-A800-E28861614048}" type="pres">
      <dgm:prSet presAssocID="{EE455296-C3A3-44C8-8BDE-57B3AB6865A1}" presName="node" presStyleLbl="node1" presStyleIdx="0" presStyleCnt="4" custScaleX="138048">
        <dgm:presLayoutVars>
          <dgm:bulletEnabled val="1"/>
        </dgm:presLayoutVars>
      </dgm:prSet>
      <dgm:spPr/>
      <dgm:t>
        <a:bodyPr/>
        <a:lstStyle/>
        <a:p>
          <a:endParaRPr lang="id-ID"/>
        </a:p>
      </dgm:t>
    </dgm:pt>
    <dgm:pt modelId="{E2EAE751-3C7E-4FF8-8F1F-CD622D6BEBA0}" type="pres">
      <dgm:prSet presAssocID="{55F5B874-08F3-4647-B563-FE450CEEFCCE}" presName="parTrans" presStyleLbl="sibTrans2D1" presStyleIdx="1" presStyleCnt="4"/>
      <dgm:spPr/>
      <dgm:t>
        <a:bodyPr/>
        <a:lstStyle/>
        <a:p>
          <a:endParaRPr lang="id-ID"/>
        </a:p>
      </dgm:t>
    </dgm:pt>
    <dgm:pt modelId="{F7365FBE-ACE5-4447-AE1F-52F1958F092E}" type="pres">
      <dgm:prSet presAssocID="{55F5B874-08F3-4647-B563-FE450CEEFCCE}" presName="connectorText" presStyleLbl="sibTrans2D1" presStyleIdx="1" presStyleCnt="4"/>
      <dgm:spPr/>
      <dgm:t>
        <a:bodyPr/>
        <a:lstStyle/>
        <a:p>
          <a:endParaRPr lang="id-ID"/>
        </a:p>
      </dgm:t>
    </dgm:pt>
    <dgm:pt modelId="{A61850AD-F27C-4C79-9CB9-19F3088B5BAA}" type="pres">
      <dgm:prSet presAssocID="{F06AA95A-84A6-40CF-9647-853B4FE8259F}" presName="node" presStyleLbl="node1" presStyleIdx="1" presStyleCnt="4" custScaleX="133580">
        <dgm:presLayoutVars>
          <dgm:bulletEnabled val="1"/>
        </dgm:presLayoutVars>
      </dgm:prSet>
      <dgm:spPr/>
      <dgm:t>
        <a:bodyPr/>
        <a:lstStyle/>
        <a:p>
          <a:endParaRPr lang="id-ID"/>
        </a:p>
      </dgm:t>
    </dgm:pt>
    <dgm:pt modelId="{7F7BF67B-B3F3-4307-9E51-E5EBDB74B5E3}" type="pres">
      <dgm:prSet presAssocID="{AF93A288-839E-4297-99DF-C4A99ABB3504}" presName="parTrans" presStyleLbl="sibTrans2D1" presStyleIdx="2" presStyleCnt="4"/>
      <dgm:spPr/>
      <dgm:t>
        <a:bodyPr/>
        <a:lstStyle/>
        <a:p>
          <a:endParaRPr lang="id-ID"/>
        </a:p>
      </dgm:t>
    </dgm:pt>
    <dgm:pt modelId="{CC7B4908-26CE-4862-94B3-83A8A9701761}" type="pres">
      <dgm:prSet presAssocID="{AF93A288-839E-4297-99DF-C4A99ABB3504}" presName="connectorText" presStyleLbl="sibTrans2D1" presStyleIdx="2" presStyleCnt="4"/>
      <dgm:spPr/>
      <dgm:t>
        <a:bodyPr/>
        <a:lstStyle/>
        <a:p>
          <a:endParaRPr lang="id-ID"/>
        </a:p>
      </dgm:t>
    </dgm:pt>
    <dgm:pt modelId="{A306BFE4-0837-42EE-A9C7-0190235A6F16}" type="pres">
      <dgm:prSet presAssocID="{7EBFEFF9-E145-4504-89D2-2DBC1366004E}" presName="node" presStyleLbl="node1" presStyleIdx="2" presStyleCnt="4" custScaleX="147332">
        <dgm:presLayoutVars>
          <dgm:bulletEnabled val="1"/>
        </dgm:presLayoutVars>
      </dgm:prSet>
      <dgm:spPr/>
      <dgm:t>
        <a:bodyPr/>
        <a:lstStyle/>
        <a:p>
          <a:endParaRPr lang="id-ID"/>
        </a:p>
      </dgm:t>
    </dgm:pt>
    <dgm:pt modelId="{0BCDAF43-9DDD-4C2F-BD22-AE3F37701BB7}" type="pres">
      <dgm:prSet presAssocID="{AB41F9C6-8AFA-4004-9524-80B9DDE8E679}" presName="parTrans" presStyleLbl="sibTrans2D1" presStyleIdx="3" presStyleCnt="4"/>
      <dgm:spPr/>
      <dgm:t>
        <a:bodyPr/>
        <a:lstStyle/>
        <a:p>
          <a:endParaRPr lang="id-ID"/>
        </a:p>
      </dgm:t>
    </dgm:pt>
    <dgm:pt modelId="{3C552643-5EFD-43D8-AF9C-5A1DB2C0A1B4}" type="pres">
      <dgm:prSet presAssocID="{AB41F9C6-8AFA-4004-9524-80B9DDE8E679}" presName="connectorText" presStyleLbl="sibTrans2D1" presStyleIdx="3" presStyleCnt="4"/>
      <dgm:spPr/>
      <dgm:t>
        <a:bodyPr/>
        <a:lstStyle/>
        <a:p>
          <a:endParaRPr lang="id-ID"/>
        </a:p>
      </dgm:t>
    </dgm:pt>
    <dgm:pt modelId="{1F79D1DE-3856-4D02-8207-B73EEA5D7D5E}" type="pres">
      <dgm:prSet presAssocID="{857645E9-43A1-429D-B769-765438EA7587}" presName="node" presStyleLbl="node1" presStyleIdx="3" presStyleCnt="4" custScaleX="128808">
        <dgm:presLayoutVars>
          <dgm:bulletEnabled val="1"/>
        </dgm:presLayoutVars>
      </dgm:prSet>
      <dgm:spPr/>
      <dgm:t>
        <a:bodyPr/>
        <a:lstStyle/>
        <a:p>
          <a:endParaRPr lang="id-ID"/>
        </a:p>
      </dgm:t>
    </dgm:pt>
  </dgm:ptLst>
  <dgm:cxnLst>
    <dgm:cxn modelId="{5C58653B-2EB5-4A0A-B24B-BAE6E717556A}" type="presOf" srcId="{039673B6-864B-4616-934D-C602C2DB3B63}" destId="{6E794AB9-CC63-4008-A684-8A48BEAC388F}" srcOrd="0" destOrd="0" presId="urn:microsoft.com/office/officeart/2005/8/layout/radial5"/>
    <dgm:cxn modelId="{47827AF7-0F7C-4CDC-848F-A3B3A5F6783F}" type="presOf" srcId="{857645E9-43A1-429D-B769-765438EA7587}" destId="{1F79D1DE-3856-4D02-8207-B73EEA5D7D5E}" srcOrd="0" destOrd="0" presId="urn:microsoft.com/office/officeart/2005/8/layout/radial5"/>
    <dgm:cxn modelId="{B0FB6AB2-180A-45C1-A33E-8F777EA668D0}" type="presOf" srcId="{AF93A288-839E-4297-99DF-C4A99ABB3504}" destId="{CC7B4908-26CE-4862-94B3-83A8A9701761}" srcOrd="1" destOrd="0" presId="urn:microsoft.com/office/officeart/2005/8/layout/radial5"/>
    <dgm:cxn modelId="{D8750188-919F-474B-9047-D6EDF30E8732}" type="presOf" srcId="{AF93A288-839E-4297-99DF-C4A99ABB3504}" destId="{7F7BF67B-B3F3-4307-9E51-E5EBDB74B5E3}" srcOrd="0" destOrd="0" presId="urn:microsoft.com/office/officeart/2005/8/layout/radial5"/>
    <dgm:cxn modelId="{B4B159F7-31C3-492A-820F-6E69BAE8D8D6}" srcId="{039673B6-864B-4616-934D-C602C2DB3B63}" destId="{857645E9-43A1-429D-B769-765438EA7587}" srcOrd="3" destOrd="0" parTransId="{AB41F9C6-8AFA-4004-9524-80B9DDE8E679}" sibTransId="{2C02051B-9EFF-49F4-AA83-FC883D240F94}"/>
    <dgm:cxn modelId="{877EA8A7-7781-4D5C-8F46-25A0E9656411}" type="presOf" srcId="{EE455296-C3A3-44C8-8BDE-57B3AB6865A1}" destId="{05FAD426-CD7A-4E22-A800-E28861614048}" srcOrd="0" destOrd="0" presId="urn:microsoft.com/office/officeart/2005/8/layout/radial5"/>
    <dgm:cxn modelId="{EC53F64A-BB73-4190-8B41-A9629E3BB49A}" type="presOf" srcId="{7EBFEFF9-E145-4504-89D2-2DBC1366004E}" destId="{A306BFE4-0837-42EE-A9C7-0190235A6F16}" srcOrd="0" destOrd="0" presId="urn:microsoft.com/office/officeart/2005/8/layout/radial5"/>
    <dgm:cxn modelId="{CEA0B571-3C88-487D-8BC6-38FAB7B352D6}" type="presOf" srcId="{EB796E56-F8C7-4338-8656-1E7C23F32DDF}" destId="{58CED64F-3E86-47E6-B353-B8D89A407C24}" srcOrd="1" destOrd="0" presId="urn:microsoft.com/office/officeart/2005/8/layout/radial5"/>
    <dgm:cxn modelId="{FC7BF82C-D653-4A4E-BF6C-12F7D0034561}" type="presOf" srcId="{55F5B874-08F3-4647-B563-FE450CEEFCCE}" destId="{E2EAE751-3C7E-4FF8-8F1F-CD622D6BEBA0}" srcOrd="0" destOrd="0" presId="urn:microsoft.com/office/officeart/2005/8/layout/radial5"/>
    <dgm:cxn modelId="{DC5E0ABE-5317-42D2-ABE0-1947BB063F21}" srcId="{039673B6-864B-4616-934D-C602C2DB3B63}" destId="{7EBFEFF9-E145-4504-89D2-2DBC1366004E}" srcOrd="2" destOrd="0" parTransId="{AF93A288-839E-4297-99DF-C4A99ABB3504}" sibTransId="{6D0B0F1C-C6B4-4150-B326-346F71A2344B}"/>
    <dgm:cxn modelId="{51A197AC-12AA-402D-B618-2FDA6982D6CF}" srcId="{039673B6-864B-4616-934D-C602C2DB3B63}" destId="{EE455296-C3A3-44C8-8BDE-57B3AB6865A1}" srcOrd="0" destOrd="0" parTransId="{EB796E56-F8C7-4338-8656-1E7C23F32DDF}" sibTransId="{6D8F62BA-DB80-40C5-B22E-8FF908364ED2}"/>
    <dgm:cxn modelId="{F94743E6-51BE-4A2B-8D2E-228244BFD259}" type="presOf" srcId="{F06AA95A-84A6-40CF-9647-853B4FE8259F}" destId="{A61850AD-F27C-4C79-9CB9-19F3088B5BAA}" srcOrd="0" destOrd="0" presId="urn:microsoft.com/office/officeart/2005/8/layout/radial5"/>
    <dgm:cxn modelId="{416B2514-7B0D-4EC0-9B81-77040E2BEF07}" type="presOf" srcId="{AB41F9C6-8AFA-4004-9524-80B9DDE8E679}" destId="{0BCDAF43-9DDD-4C2F-BD22-AE3F37701BB7}" srcOrd="0" destOrd="0" presId="urn:microsoft.com/office/officeart/2005/8/layout/radial5"/>
    <dgm:cxn modelId="{27D74B45-1F79-49B2-9A3F-6688A5E77E57}" type="presOf" srcId="{EB796E56-F8C7-4338-8656-1E7C23F32DDF}" destId="{FCA22AF4-C059-448F-AAC5-A5AE5ABD9AA6}" srcOrd="0" destOrd="0" presId="urn:microsoft.com/office/officeart/2005/8/layout/radial5"/>
    <dgm:cxn modelId="{9CFD5D8F-82C3-4E92-B1F5-A9D0BABD958F}" srcId="{039673B6-864B-4616-934D-C602C2DB3B63}" destId="{F06AA95A-84A6-40CF-9647-853B4FE8259F}" srcOrd="1" destOrd="0" parTransId="{55F5B874-08F3-4647-B563-FE450CEEFCCE}" sibTransId="{0848ABD2-7CD4-446E-AC7C-6B2BFD037515}"/>
    <dgm:cxn modelId="{25CA5E01-AB09-4B85-91A3-273529D1AC9F}" srcId="{39230B8C-1EC9-4979-A60A-470D465A569E}" destId="{039673B6-864B-4616-934D-C602C2DB3B63}" srcOrd="0" destOrd="0" parTransId="{34724C1D-63EC-4215-B563-93D5ABB83214}" sibTransId="{7E7A72E8-EAC1-4E3F-8369-8CD1EAF26AFE}"/>
    <dgm:cxn modelId="{958D84AC-F0BD-45DE-AED2-074102434099}" type="presOf" srcId="{39230B8C-1EC9-4979-A60A-470D465A569E}" destId="{D763CF56-BAEB-4629-9C7B-59274457B6B1}" srcOrd="0" destOrd="0" presId="urn:microsoft.com/office/officeart/2005/8/layout/radial5"/>
    <dgm:cxn modelId="{9A0D293F-D74F-4DD0-851C-BC8B2E837A61}" type="presOf" srcId="{AB41F9C6-8AFA-4004-9524-80B9DDE8E679}" destId="{3C552643-5EFD-43D8-AF9C-5A1DB2C0A1B4}" srcOrd="1" destOrd="0" presId="urn:microsoft.com/office/officeart/2005/8/layout/radial5"/>
    <dgm:cxn modelId="{669BE6D9-A93C-43EE-9C6C-2FB347F31667}" type="presOf" srcId="{55F5B874-08F3-4647-B563-FE450CEEFCCE}" destId="{F7365FBE-ACE5-4447-AE1F-52F1958F092E}" srcOrd="1" destOrd="0" presId="urn:microsoft.com/office/officeart/2005/8/layout/radial5"/>
    <dgm:cxn modelId="{3F5E3E5C-106F-43CE-B4A7-EE7E29BE4CD6}" type="presParOf" srcId="{D763CF56-BAEB-4629-9C7B-59274457B6B1}" destId="{6E794AB9-CC63-4008-A684-8A48BEAC388F}" srcOrd="0" destOrd="0" presId="urn:microsoft.com/office/officeart/2005/8/layout/radial5"/>
    <dgm:cxn modelId="{5009F8F6-EB69-48DA-945F-1B0A63CFFF7D}" type="presParOf" srcId="{D763CF56-BAEB-4629-9C7B-59274457B6B1}" destId="{FCA22AF4-C059-448F-AAC5-A5AE5ABD9AA6}" srcOrd="1" destOrd="0" presId="urn:microsoft.com/office/officeart/2005/8/layout/radial5"/>
    <dgm:cxn modelId="{B0FD2AA1-1621-47AA-A1A2-3A6D664BCFB3}" type="presParOf" srcId="{FCA22AF4-C059-448F-AAC5-A5AE5ABD9AA6}" destId="{58CED64F-3E86-47E6-B353-B8D89A407C24}" srcOrd="0" destOrd="0" presId="urn:microsoft.com/office/officeart/2005/8/layout/radial5"/>
    <dgm:cxn modelId="{695DB50F-3708-44D8-9E55-4723AA5C705B}" type="presParOf" srcId="{D763CF56-BAEB-4629-9C7B-59274457B6B1}" destId="{05FAD426-CD7A-4E22-A800-E28861614048}" srcOrd="2" destOrd="0" presId="urn:microsoft.com/office/officeart/2005/8/layout/radial5"/>
    <dgm:cxn modelId="{F641454C-2124-4E1C-96A1-A154C9DE06AB}" type="presParOf" srcId="{D763CF56-BAEB-4629-9C7B-59274457B6B1}" destId="{E2EAE751-3C7E-4FF8-8F1F-CD622D6BEBA0}" srcOrd="3" destOrd="0" presId="urn:microsoft.com/office/officeart/2005/8/layout/radial5"/>
    <dgm:cxn modelId="{A8C404E3-3029-49B7-A407-3EE42BD5965E}" type="presParOf" srcId="{E2EAE751-3C7E-4FF8-8F1F-CD622D6BEBA0}" destId="{F7365FBE-ACE5-4447-AE1F-52F1958F092E}" srcOrd="0" destOrd="0" presId="urn:microsoft.com/office/officeart/2005/8/layout/radial5"/>
    <dgm:cxn modelId="{DFE6E443-3F06-4F07-A89A-1F687498A80F}" type="presParOf" srcId="{D763CF56-BAEB-4629-9C7B-59274457B6B1}" destId="{A61850AD-F27C-4C79-9CB9-19F3088B5BAA}" srcOrd="4" destOrd="0" presId="urn:microsoft.com/office/officeart/2005/8/layout/radial5"/>
    <dgm:cxn modelId="{524EAE10-AD66-4903-8150-98D5EBDF5257}" type="presParOf" srcId="{D763CF56-BAEB-4629-9C7B-59274457B6B1}" destId="{7F7BF67B-B3F3-4307-9E51-E5EBDB74B5E3}" srcOrd="5" destOrd="0" presId="urn:microsoft.com/office/officeart/2005/8/layout/radial5"/>
    <dgm:cxn modelId="{EA0E784D-F79A-4A61-A341-AC97A08BBCEC}" type="presParOf" srcId="{7F7BF67B-B3F3-4307-9E51-E5EBDB74B5E3}" destId="{CC7B4908-26CE-4862-94B3-83A8A9701761}" srcOrd="0" destOrd="0" presId="urn:microsoft.com/office/officeart/2005/8/layout/radial5"/>
    <dgm:cxn modelId="{1D778C70-9D3B-4BAA-B580-99411E9D5F80}" type="presParOf" srcId="{D763CF56-BAEB-4629-9C7B-59274457B6B1}" destId="{A306BFE4-0837-42EE-A9C7-0190235A6F16}" srcOrd="6" destOrd="0" presId="urn:microsoft.com/office/officeart/2005/8/layout/radial5"/>
    <dgm:cxn modelId="{E856DA92-9155-482C-9F55-9E2F6620A002}" type="presParOf" srcId="{D763CF56-BAEB-4629-9C7B-59274457B6B1}" destId="{0BCDAF43-9DDD-4C2F-BD22-AE3F37701BB7}" srcOrd="7" destOrd="0" presId="urn:microsoft.com/office/officeart/2005/8/layout/radial5"/>
    <dgm:cxn modelId="{60F337FA-3162-4C73-8630-8998A0F4011F}" type="presParOf" srcId="{0BCDAF43-9DDD-4C2F-BD22-AE3F37701BB7}" destId="{3C552643-5EFD-43D8-AF9C-5A1DB2C0A1B4}" srcOrd="0" destOrd="0" presId="urn:microsoft.com/office/officeart/2005/8/layout/radial5"/>
    <dgm:cxn modelId="{32475F5D-3DBA-4574-B8AC-DDEBAF407275}" type="presParOf" srcId="{D763CF56-BAEB-4629-9C7B-59274457B6B1}" destId="{1F79D1DE-3856-4D02-8207-B73EEA5D7D5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43AF0-7B00-4608-B6C8-3E708C88994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B3E242B1-A797-45B2-8949-296B080FCD5D}">
      <dgm:prSet phldrT="[Text]"/>
      <dgm:spPr/>
      <dgm:t>
        <a:bodyPr/>
        <a:lstStyle/>
        <a:p>
          <a:r>
            <a:rPr lang="en-US" b="1" dirty="0" err="1">
              <a:solidFill>
                <a:schemeClr val="bg1"/>
              </a:solidFill>
            </a:rPr>
            <a:t>Syarat-Syarat</a:t>
          </a:r>
          <a:r>
            <a:rPr lang="en-US" b="1" dirty="0">
              <a:solidFill>
                <a:schemeClr val="bg1"/>
              </a:solidFill>
            </a:rPr>
            <a:t> </a:t>
          </a:r>
          <a:r>
            <a:rPr lang="en-US" b="1" dirty="0" err="1">
              <a:solidFill>
                <a:schemeClr val="bg1"/>
              </a:solidFill>
            </a:rPr>
            <a:t>Paragraf</a:t>
          </a:r>
          <a:r>
            <a:rPr lang="en-US" b="1" dirty="0">
              <a:solidFill>
                <a:schemeClr val="bg1"/>
              </a:solidFill>
            </a:rPr>
            <a:t> yang </a:t>
          </a:r>
          <a:r>
            <a:rPr lang="en-US" b="1" dirty="0" err="1">
              <a:solidFill>
                <a:schemeClr val="bg1"/>
              </a:solidFill>
            </a:rPr>
            <a:t>Baik</a:t>
          </a:r>
          <a:endParaRPr lang="en-US" dirty="0">
            <a:solidFill>
              <a:schemeClr val="bg1"/>
            </a:solidFill>
          </a:endParaRPr>
        </a:p>
      </dgm:t>
    </dgm:pt>
    <dgm:pt modelId="{C78DA5CA-B8C0-460E-9267-AE1D7A2F4804}" type="parTrans" cxnId="{677940CF-6FE8-4C78-B1FA-1EAEB6AA27FF}">
      <dgm:prSet/>
      <dgm:spPr/>
      <dgm:t>
        <a:bodyPr/>
        <a:lstStyle/>
        <a:p>
          <a:endParaRPr lang="en-US">
            <a:solidFill>
              <a:schemeClr val="bg1"/>
            </a:solidFill>
          </a:endParaRPr>
        </a:p>
      </dgm:t>
    </dgm:pt>
    <dgm:pt modelId="{F0E43160-DBF7-4D6C-BE51-610615239CCB}" type="sibTrans" cxnId="{677940CF-6FE8-4C78-B1FA-1EAEB6AA27FF}">
      <dgm:prSet/>
      <dgm:spPr/>
      <dgm:t>
        <a:bodyPr/>
        <a:lstStyle/>
        <a:p>
          <a:endParaRPr lang="en-US">
            <a:solidFill>
              <a:schemeClr val="bg1"/>
            </a:solidFill>
          </a:endParaRPr>
        </a:p>
      </dgm:t>
    </dgm:pt>
    <dgm:pt modelId="{C191DCA9-75DB-4E88-BE76-C156843843BF}">
      <dgm:prSet phldrT="[Text]"/>
      <dgm:spPr/>
      <dgm:t>
        <a:bodyPr/>
        <a:lstStyle/>
        <a:p>
          <a:r>
            <a:rPr lang="en-US" dirty="0" err="1">
              <a:solidFill>
                <a:schemeClr val="bg1"/>
              </a:solidFill>
            </a:rPr>
            <a:t>kesatuan</a:t>
          </a:r>
          <a:endParaRPr lang="en-US" dirty="0">
            <a:solidFill>
              <a:schemeClr val="bg1"/>
            </a:solidFill>
          </a:endParaRPr>
        </a:p>
      </dgm:t>
    </dgm:pt>
    <dgm:pt modelId="{9938CB8D-E8DC-449E-A99D-BCF9227A16B4}" type="parTrans" cxnId="{BE0463D7-41D8-4C54-AC60-689528F9C33A}">
      <dgm:prSet/>
      <dgm:spPr/>
      <dgm:t>
        <a:bodyPr/>
        <a:lstStyle/>
        <a:p>
          <a:endParaRPr lang="en-US">
            <a:solidFill>
              <a:schemeClr val="bg1"/>
            </a:solidFill>
          </a:endParaRPr>
        </a:p>
      </dgm:t>
    </dgm:pt>
    <dgm:pt modelId="{D3E46AD3-6C86-4FC9-839B-75E2E15090DD}" type="sibTrans" cxnId="{BE0463D7-41D8-4C54-AC60-689528F9C33A}">
      <dgm:prSet/>
      <dgm:spPr/>
      <dgm:t>
        <a:bodyPr/>
        <a:lstStyle/>
        <a:p>
          <a:endParaRPr lang="en-US">
            <a:solidFill>
              <a:schemeClr val="bg1"/>
            </a:solidFill>
          </a:endParaRPr>
        </a:p>
      </dgm:t>
    </dgm:pt>
    <dgm:pt modelId="{3AAE57DD-6E61-4262-BD44-A6F17621E889}">
      <dgm:prSet phldrT="[Text]"/>
      <dgm:spPr/>
      <dgm:t>
        <a:bodyPr/>
        <a:lstStyle/>
        <a:p>
          <a:r>
            <a:rPr lang="en-US" dirty="0" err="1">
              <a:solidFill>
                <a:schemeClr val="bg1"/>
              </a:solidFill>
            </a:rPr>
            <a:t>kepaduan</a:t>
          </a:r>
          <a:endParaRPr lang="en-US" dirty="0">
            <a:solidFill>
              <a:schemeClr val="bg1"/>
            </a:solidFill>
          </a:endParaRPr>
        </a:p>
      </dgm:t>
    </dgm:pt>
    <dgm:pt modelId="{C058AF57-4647-490D-9158-27D0153BFABE}" type="parTrans" cxnId="{583F15D7-76C3-4F47-9C99-D36D304B9A61}">
      <dgm:prSet/>
      <dgm:spPr/>
      <dgm:t>
        <a:bodyPr/>
        <a:lstStyle/>
        <a:p>
          <a:endParaRPr lang="en-US">
            <a:solidFill>
              <a:schemeClr val="bg1"/>
            </a:solidFill>
          </a:endParaRPr>
        </a:p>
      </dgm:t>
    </dgm:pt>
    <dgm:pt modelId="{04FC0418-3F9B-4A90-AAA8-46C1CD111091}" type="sibTrans" cxnId="{583F15D7-76C3-4F47-9C99-D36D304B9A61}">
      <dgm:prSet/>
      <dgm:spPr/>
      <dgm:t>
        <a:bodyPr/>
        <a:lstStyle/>
        <a:p>
          <a:endParaRPr lang="en-US">
            <a:solidFill>
              <a:schemeClr val="bg1"/>
            </a:solidFill>
          </a:endParaRPr>
        </a:p>
      </dgm:t>
    </dgm:pt>
    <dgm:pt modelId="{A0B27572-5A37-44A3-B8EF-B3C69C7863B1}">
      <dgm:prSet phldrT="[Text]"/>
      <dgm:spPr/>
      <dgm:t>
        <a:bodyPr/>
        <a:lstStyle/>
        <a:p>
          <a:r>
            <a:rPr lang="en-US" dirty="0" err="1">
              <a:solidFill>
                <a:schemeClr val="bg1"/>
              </a:solidFill>
            </a:rPr>
            <a:t>pengembangan</a:t>
          </a:r>
          <a:endParaRPr lang="en-US" dirty="0">
            <a:solidFill>
              <a:schemeClr val="bg1"/>
            </a:solidFill>
          </a:endParaRPr>
        </a:p>
      </dgm:t>
    </dgm:pt>
    <dgm:pt modelId="{42206748-0414-4526-97EC-A47412663412}" type="parTrans" cxnId="{8136AC38-8537-4D3C-BAB2-C2CC304FA3A9}">
      <dgm:prSet/>
      <dgm:spPr/>
      <dgm:t>
        <a:bodyPr/>
        <a:lstStyle/>
        <a:p>
          <a:endParaRPr lang="en-US">
            <a:solidFill>
              <a:schemeClr val="bg1"/>
            </a:solidFill>
          </a:endParaRPr>
        </a:p>
      </dgm:t>
    </dgm:pt>
    <dgm:pt modelId="{8563A287-4B14-4818-9FD5-C923916D9578}" type="sibTrans" cxnId="{8136AC38-8537-4D3C-BAB2-C2CC304FA3A9}">
      <dgm:prSet/>
      <dgm:spPr/>
      <dgm:t>
        <a:bodyPr/>
        <a:lstStyle/>
        <a:p>
          <a:endParaRPr lang="en-US">
            <a:solidFill>
              <a:schemeClr val="bg1"/>
            </a:solidFill>
          </a:endParaRPr>
        </a:p>
      </dgm:t>
    </dgm:pt>
    <dgm:pt modelId="{1E57CB88-67F0-4C96-8EDD-B63D4D0E52C0}" type="pres">
      <dgm:prSet presAssocID="{8AC43AF0-7B00-4608-B6C8-3E708C88994C}" presName="cycle" presStyleCnt="0">
        <dgm:presLayoutVars>
          <dgm:chMax val="1"/>
          <dgm:dir/>
          <dgm:animLvl val="ctr"/>
          <dgm:resizeHandles val="exact"/>
        </dgm:presLayoutVars>
      </dgm:prSet>
      <dgm:spPr/>
      <dgm:t>
        <a:bodyPr/>
        <a:lstStyle/>
        <a:p>
          <a:endParaRPr lang="id-ID"/>
        </a:p>
      </dgm:t>
    </dgm:pt>
    <dgm:pt modelId="{F1F006E2-F8AB-4B4B-AF78-76DF0AE8398A}" type="pres">
      <dgm:prSet presAssocID="{B3E242B1-A797-45B2-8949-296B080FCD5D}" presName="centerShape" presStyleLbl="node0" presStyleIdx="0" presStyleCnt="1"/>
      <dgm:spPr/>
      <dgm:t>
        <a:bodyPr/>
        <a:lstStyle/>
        <a:p>
          <a:endParaRPr lang="id-ID"/>
        </a:p>
      </dgm:t>
    </dgm:pt>
    <dgm:pt modelId="{2777AC56-A177-4047-974E-50B544988ED7}" type="pres">
      <dgm:prSet presAssocID="{9938CB8D-E8DC-449E-A99D-BCF9227A16B4}" presName="parTrans" presStyleLbl="bgSibTrans2D1" presStyleIdx="0" presStyleCnt="3"/>
      <dgm:spPr/>
      <dgm:t>
        <a:bodyPr/>
        <a:lstStyle/>
        <a:p>
          <a:endParaRPr lang="id-ID"/>
        </a:p>
      </dgm:t>
    </dgm:pt>
    <dgm:pt modelId="{E3F5FAEC-12FA-4A4C-A416-F6391E16F391}" type="pres">
      <dgm:prSet presAssocID="{C191DCA9-75DB-4E88-BE76-C156843843BF}" presName="node" presStyleLbl="node1" presStyleIdx="0" presStyleCnt="3">
        <dgm:presLayoutVars>
          <dgm:bulletEnabled val="1"/>
        </dgm:presLayoutVars>
      </dgm:prSet>
      <dgm:spPr/>
      <dgm:t>
        <a:bodyPr/>
        <a:lstStyle/>
        <a:p>
          <a:endParaRPr lang="id-ID"/>
        </a:p>
      </dgm:t>
    </dgm:pt>
    <dgm:pt modelId="{0B115765-2862-458F-A5FF-C0A13F77EBA8}" type="pres">
      <dgm:prSet presAssocID="{C058AF57-4647-490D-9158-27D0153BFABE}" presName="parTrans" presStyleLbl="bgSibTrans2D1" presStyleIdx="1" presStyleCnt="3"/>
      <dgm:spPr/>
      <dgm:t>
        <a:bodyPr/>
        <a:lstStyle/>
        <a:p>
          <a:endParaRPr lang="id-ID"/>
        </a:p>
      </dgm:t>
    </dgm:pt>
    <dgm:pt modelId="{F2AC90C2-A766-431E-9422-A03A8F2F2B34}" type="pres">
      <dgm:prSet presAssocID="{3AAE57DD-6E61-4262-BD44-A6F17621E889}" presName="node" presStyleLbl="node1" presStyleIdx="1" presStyleCnt="3">
        <dgm:presLayoutVars>
          <dgm:bulletEnabled val="1"/>
        </dgm:presLayoutVars>
      </dgm:prSet>
      <dgm:spPr/>
      <dgm:t>
        <a:bodyPr/>
        <a:lstStyle/>
        <a:p>
          <a:endParaRPr lang="id-ID"/>
        </a:p>
      </dgm:t>
    </dgm:pt>
    <dgm:pt modelId="{941346BB-BBF7-4974-A777-D699C9DDF928}" type="pres">
      <dgm:prSet presAssocID="{42206748-0414-4526-97EC-A47412663412}" presName="parTrans" presStyleLbl="bgSibTrans2D1" presStyleIdx="2" presStyleCnt="3"/>
      <dgm:spPr/>
      <dgm:t>
        <a:bodyPr/>
        <a:lstStyle/>
        <a:p>
          <a:endParaRPr lang="id-ID"/>
        </a:p>
      </dgm:t>
    </dgm:pt>
    <dgm:pt modelId="{5C25FF06-E5AE-4245-8F31-4AFB59996E80}" type="pres">
      <dgm:prSet presAssocID="{A0B27572-5A37-44A3-B8EF-B3C69C7863B1}" presName="node" presStyleLbl="node1" presStyleIdx="2" presStyleCnt="3">
        <dgm:presLayoutVars>
          <dgm:bulletEnabled val="1"/>
        </dgm:presLayoutVars>
      </dgm:prSet>
      <dgm:spPr/>
      <dgm:t>
        <a:bodyPr/>
        <a:lstStyle/>
        <a:p>
          <a:endParaRPr lang="id-ID"/>
        </a:p>
      </dgm:t>
    </dgm:pt>
  </dgm:ptLst>
  <dgm:cxnLst>
    <dgm:cxn modelId="{FAE01EA7-E226-4916-8DF7-E5C16BEA3227}" type="presOf" srcId="{42206748-0414-4526-97EC-A47412663412}" destId="{941346BB-BBF7-4974-A777-D699C9DDF928}" srcOrd="0" destOrd="0" presId="urn:microsoft.com/office/officeart/2005/8/layout/radial4"/>
    <dgm:cxn modelId="{A80FDF38-62E0-4854-9BB3-E9A8301FE820}" type="presOf" srcId="{C058AF57-4647-490D-9158-27D0153BFABE}" destId="{0B115765-2862-458F-A5FF-C0A13F77EBA8}" srcOrd="0" destOrd="0" presId="urn:microsoft.com/office/officeart/2005/8/layout/radial4"/>
    <dgm:cxn modelId="{E7CF392B-195B-4542-8068-9D27A4DDC983}" type="presOf" srcId="{8AC43AF0-7B00-4608-B6C8-3E708C88994C}" destId="{1E57CB88-67F0-4C96-8EDD-B63D4D0E52C0}" srcOrd="0" destOrd="0" presId="urn:microsoft.com/office/officeart/2005/8/layout/radial4"/>
    <dgm:cxn modelId="{8CB48448-1772-4711-8B56-7132D72F4D9A}" type="presOf" srcId="{C191DCA9-75DB-4E88-BE76-C156843843BF}" destId="{E3F5FAEC-12FA-4A4C-A416-F6391E16F391}" srcOrd="0" destOrd="0" presId="urn:microsoft.com/office/officeart/2005/8/layout/radial4"/>
    <dgm:cxn modelId="{677940CF-6FE8-4C78-B1FA-1EAEB6AA27FF}" srcId="{8AC43AF0-7B00-4608-B6C8-3E708C88994C}" destId="{B3E242B1-A797-45B2-8949-296B080FCD5D}" srcOrd="0" destOrd="0" parTransId="{C78DA5CA-B8C0-460E-9267-AE1D7A2F4804}" sibTransId="{F0E43160-DBF7-4D6C-BE51-610615239CCB}"/>
    <dgm:cxn modelId="{1270F68F-DDCE-4D1B-A956-F580041EDC50}" type="presOf" srcId="{B3E242B1-A797-45B2-8949-296B080FCD5D}" destId="{F1F006E2-F8AB-4B4B-AF78-76DF0AE8398A}" srcOrd="0" destOrd="0" presId="urn:microsoft.com/office/officeart/2005/8/layout/radial4"/>
    <dgm:cxn modelId="{39BE7449-1A11-46FE-8996-DFD7D749CDB1}" type="presOf" srcId="{A0B27572-5A37-44A3-B8EF-B3C69C7863B1}" destId="{5C25FF06-E5AE-4245-8F31-4AFB59996E80}" srcOrd="0" destOrd="0" presId="urn:microsoft.com/office/officeart/2005/8/layout/radial4"/>
    <dgm:cxn modelId="{8136AC38-8537-4D3C-BAB2-C2CC304FA3A9}" srcId="{B3E242B1-A797-45B2-8949-296B080FCD5D}" destId="{A0B27572-5A37-44A3-B8EF-B3C69C7863B1}" srcOrd="2" destOrd="0" parTransId="{42206748-0414-4526-97EC-A47412663412}" sibTransId="{8563A287-4B14-4818-9FD5-C923916D9578}"/>
    <dgm:cxn modelId="{00054610-3028-4EB6-AF76-929B87E7226F}" type="presOf" srcId="{9938CB8D-E8DC-449E-A99D-BCF9227A16B4}" destId="{2777AC56-A177-4047-974E-50B544988ED7}" srcOrd="0" destOrd="0" presId="urn:microsoft.com/office/officeart/2005/8/layout/radial4"/>
    <dgm:cxn modelId="{583F15D7-76C3-4F47-9C99-D36D304B9A61}" srcId="{B3E242B1-A797-45B2-8949-296B080FCD5D}" destId="{3AAE57DD-6E61-4262-BD44-A6F17621E889}" srcOrd="1" destOrd="0" parTransId="{C058AF57-4647-490D-9158-27D0153BFABE}" sibTransId="{04FC0418-3F9B-4A90-AAA8-46C1CD111091}"/>
    <dgm:cxn modelId="{F767B44F-554A-49FD-9F65-E57A8BFC5FA1}" type="presOf" srcId="{3AAE57DD-6E61-4262-BD44-A6F17621E889}" destId="{F2AC90C2-A766-431E-9422-A03A8F2F2B34}" srcOrd="0" destOrd="0" presId="urn:microsoft.com/office/officeart/2005/8/layout/radial4"/>
    <dgm:cxn modelId="{BE0463D7-41D8-4C54-AC60-689528F9C33A}" srcId="{B3E242B1-A797-45B2-8949-296B080FCD5D}" destId="{C191DCA9-75DB-4E88-BE76-C156843843BF}" srcOrd="0" destOrd="0" parTransId="{9938CB8D-E8DC-449E-A99D-BCF9227A16B4}" sibTransId="{D3E46AD3-6C86-4FC9-839B-75E2E15090DD}"/>
    <dgm:cxn modelId="{DE849286-9C94-4DC4-AA74-EE44EF4C3F2A}" type="presParOf" srcId="{1E57CB88-67F0-4C96-8EDD-B63D4D0E52C0}" destId="{F1F006E2-F8AB-4B4B-AF78-76DF0AE8398A}" srcOrd="0" destOrd="0" presId="urn:microsoft.com/office/officeart/2005/8/layout/radial4"/>
    <dgm:cxn modelId="{A419285D-AA58-4868-94B6-4E15FADF626F}" type="presParOf" srcId="{1E57CB88-67F0-4C96-8EDD-B63D4D0E52C0}" destId="{2777AC56-A177-4047-974E-50B544988ED7}" srcOrd="1" destOrd="0" presId="urn:microsoft.com/office/officeart/2005/8/layout/radial4"/>
    <dgm:cxn modelId="{EBE228F7-92A1-441A-BB31-0A507B0B3071}" type="presParOf" srcId="{1E57CB88-67F0-4C96-8EDD-B63D4D0E52C0}" destId="{E3F5FAEC-12FA-4A4C-A416-F6391E16F391}" srcOrd="2" destOrd="0" presId="urn:microsoft.com/office/officeart/2005/8/layout/radial4"/>
    <dgm:cxn modelId="{89C20753-FB92-432D-9C96-FD044656891A}" type="presParOf" srcId="{1E57CB88-67F0-4C96-8EDD-B63D4D0E52C0}" destId="{0B115765-2862-458F-A5FF-C0A13F77EBA8}" srcOrd="3" destOrd="0" presId="urn:microsoft.com/office/officeart/2005/8/layout/radial4"/>
    <dgm:cxn modelId="{22F9EEDF-F065-4C70-BFE4-024AABFF045C}" type="presParOf" srcId="{1E57CB88-67F0-4C96-8EDD-B63D4D0E52C0}" destId="{F2AC90C2-A766-431E-9422-A03A8F2F2B34}" srcOrd="4" destOrd="0" presId="urn:microsoft.com/office/officeart/2005/8/layout/radial4"/>
    <dgm:cxn modelId="{262BB453-1A79-4787-BC14-DB57840EA98C}" type="presParOf" srcId="{1E57CB88-67F0-4C96-8EDD-B63D4D0E52C0}" destId="{941346BB-BBF7-4974-A777-D699C9DDF928}" srcOrd="5" destOrd="0" presId="urn:microsoft.com/office/officeart/2005/8/layout/radial4"/>
    <dgm:cxn modelId="{F74F00AA-F5CD-4267-B147-1A0F0BE130BA}" type="presParOf" srcId="{1E57CB88-67F0-4C96-8EDD-B63D4D0E52C0}" destId="{5C25FF06-E5AE-4245-8F31-4AFB59996E8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F04F7B-3D7D-4FC4-8868-DBE3558CC391}" type="doc">
      <dgm:prSet loTypeId="urn:microsoft.com/office/officeart/2005/8/layout/hProcess9" loCatId="process" qsTypeId="urn:microsoft.com/office/officeart/2005/8/quickstyle/simple1" qsCatId="simple" csTypeId="urn:microsoft.com/office/officeart/2005/8/colors/colorful5" csCatId="colorful" phldr="1"/>
      <dgm:spPr/>
    </dgm:pt>
    <dgm:pt modelId="{0FF0A368-F763-4DAE-9B6E-7A75014487E0}">
      <dgm:prSet phldrT="[Text]"/>
      <dgm:spPr/>
      <dgm:t>
        <a:bodyPr/>
        <a:lstStyle/>
        <a:p>
          <a:r>
            <a:rPr lang="en-US" b="1" dirty="0" err="1"/>
            <a:t>Pengulangan</a:t>
          </a:r>
          <a:r>
            <a:rPr lang="en-US" b="1" dirty="0"/>
            <a:t> </a:t>
          </a:r>
          <a:r>
            <a:rPr lang="en-US" b="1" dirty="0" err="1"/>
            <a:t>Kata</a:t>
          </a:r>
          <a:r>
            <a:rPr lang="en-US" b="1" dirty="0"/>
            <a:t> </a:t>
          </a:r>
          <a:r>
            <a:rPr lang="en-US" b="1" dirty="0" err="1"/>
            <a:t>atau</a:t>
          </a:r>
          <a:r>
            <a:rPr lang="en-US" b="1" dirty="0"/>
            <a:t> </a:t>
          </a:r>
          <a:r>
            <a:rPr lang="en-US" b="1" dirty="0" err="1"/>
            <a:t>Frasa</a:t>
          </a:r>
          <a:r>
            <a:rPr lang="en-US" b="1" dirty="0"/>
            <a:t> </a:t>
          </a:r>
          <a:r>
            <a:rPr lang="en-US" b="1" dirty="0" err="1"/>
            <a:t>Kunci</a:t>
          </a:r>
          <a:endParaRPr lang="en-US" dirty="0"/>
        </a:p>
      </dgm:t>
    </dgm:pt>
    <dgm:pt modelId="{4214C658-1DBA-453D-BA19-DD4A637EE168}" type="parTrans" cxnId="{AC8A8C6B-817A-46C8-BF18-2600E3228166}">
      <dgm:prSet/>
      <dgm:spPr/>
      <dgm:t>
        <a:bodyPr/>
        <a:lstStyle/>
        <a:p>
          <a:endParaRPr lang="en-US"/>
        </a:p>
      </dgm:t>
    </dgm:pt>
    <dgm:pt modelId="{93E45538-8ED6-4AC3-AB6F-E228B57C764E}" type="sibTrans" cxnId="{AC8A8C6B-817A-46C8-BF18-2600E3228166}">
      <dgm:prSet/>
      <dgm:spPr/>
      <dgm:t>
        <a:bodyPr/>
        <a:lstStyle/>
        <a:p>
          <a:endParaRPr lang="en-US"/>
        </a:p>
      </dgm:t>
    </dgm:pt>
    <dgm:pt modelId="{E9446A27-FF17-41A2-8882-22C734D8FAE7}">
      <dgm:prSet phldrT="[Text]"/>
      <dgm:spPr/>
      <dgm:t>
        <a:bodyPr/>
        <a:lstStyle/>
        <a:p>
          <a:r>
            <a:rPr lang="en-US" b="1" dirty="0" err="1"/>
            <a:t>Penggunaan</a:t>
          </a:r>
          <a:r>
            <a:rPr lang="en-US" b="1" dirty="0"/>
            <a:t> </a:t>
          </a:r>
          <a:r>
            <a:rPr lang="en-US" b="1" dirty="0" err="1"/>
            <a:t>Kata</a:t>
          </a:r>
          <a:r>
            <a:rPr lang="en-US" b="1" dirty="0"/>
            <a:t> </a:t>
          </a:r>
          <a:r>
            <a:rPr lang="en-US" b="1" dirty="0" err="1"/>
            <a:t>Ganti</a:t>
          </a:r>
          <a:endParaRPr lang="en-US" dirty="0"/>
        </a:p>
      </dgm:t>
    </dgm:pt>
    <dgm:pt modelId="{416BA6A5-7C7F-478E-83EB-929E1A6591FB}" type="parTrans" cxnId="{2C95D9D8-0DDC-4AFA-9A77-2DC9AC5D6FDB}">
      <dgm:prSet/>
      <dgm:spPr/>
      <dgm:t>
        <a:bodyPr/>
        <a:lstStyle/>
        <a:p>
          <a:endParaRPr lang="en-US"/>
        </a:p>
      </dgm:t>
    </dgm:pt>
    <dgm:pt modelId="{07F34BCD-3630-4562-8E73-5E8622CA3818}" type="sibTrans" cxnId="{2C95D9D8-0DDC-4AFA-9A77-2DC9AC5D6FDB}">
      <dgm:prSet/>
      <dgm:spPr/>
      <dgm:t>
        <a:bodyPr/>
        <a:lstStyle/>
        <a:p>
          <a:endParaRPr lang="en-US"/>
        </a:p>
      </dgm:t>
    </dgm:pt>
    <dgm:pt modelId="{5DAED39D-48B4-4791-AA47-5D683D0D270D}">
      <dgm:prSet phldrT="[Text]"/>
      <dgm:spPr/>
      <dgm:t>
        <a:bodyPr/>
        <a:lstStyle/>
        <a:p>
          <a:r>
            <a:rPr lang="en-US" b="1" dirty="0" err="1"/>
            <a:t>Penggunaan</a:t>
          </a:r>
          <a:r>
            <a:rPr lang="en-US" b="1" dirty="0"/>
            <a:t> </a:t>
          </a:r>
          <a:r>
            <a:rPr lang="en-US" b="1" dirty="0" err="1"/>
            <a:t>Kata</a:t>
          </a:r>
          <a:r>
            <a:rPr lang="en-US" b="1" dirty="0"/>
            <a:t> </a:t>
          </a:r>
          <a:r>
            <a:rPr lang="en-US" b="1" dirty="0" err="1"/>
            <a:t>atau</a:t>
          </a:r>
          <a:r>
            <a:rPr lang="en-US" b="1" dirty="0"/>
            <a:t> </a:t>
          </a:r>
          <a:r>
            <a:rPr lang="en-US" b="1" dirty="0" err="1"/>
            <a:t>Frasa</a:t>
          </a:r>
          <a:r>
            <a:rPr lang="en-US" b="1" dirty="0"/>
            <a:t> </a:t>
          </a:r>
          <a:r>
            <a:rPr lang="en-US" b="1" dirty="0" err="1"/>
            <a:t>Transisi</a:t>
          </a:r>
          <a:endParaRPr lang="en-US" dirty="0"/>
        </a:p>
      </dgm:t>
    </dgm:pt>
    <dgm:pt modelId="{D799F8C1-E0A7-4A2D-9496-844CA6D2C6EB}" type="parTrans" cxnId="{EA5369C6-1A4E-44C4-86DB-30086AB9B694}">
      <dgm:prSet/>
      <dgm:spPr/>
      <dgm:t>
        <a:bodyPr/>
        <a:lstStyle/>
        <a:p>
          <a:endParaRPr lang="en-US"/>
        </a:p>
      </dgm:t>
    </dgm:pt>
    <dgm:pt modelId="{7245F5D8-89FA-4255-BB25-DF98B8B6EE46}" type="sibTrans" cxnId="{EA5369C6-1A4E-44C4-86DB-30086AB9B694}">
      <dgm:prSet/>
      <dgm:spPr/>
      <dgm:t>
        <a:bodyPr/>
        <a:lstStyle/>
        <a:p>
          <a:endParaRPr lang="en-US"/>
        </a:p>
      </dgm:t>
    </dgm:pt>
    <dgm:pt modelId="{9A559251-F4D8-421A-86A1-1BDB342244BC}" type="pres">
      <dgm:prSet presAssocID="{E0F04F7B-3D7D-4FC4-8868-DBE3558CC391}" presName="CompostProcess" presStyleCnt="0">
        <dgm:presLayoutVars>
          <dgm:dir/>
          <dgm:resizeHandles val="exact"/>
        </dgm:presLayoutVars>
      </dgm:prSet>
      <dgm:spPr/>
    </dgm:pt>
    <dgm:pt modelId="{435921E5-991F-4388-8229-A6FF8583D152}" type="pres">
      <dgm:prSet presAssocID="{E0F04F7B-3D7D-4FC4-8868-DBE3558CC391}" presName="arrow" presStyleLbl="bgShp" presStyleIdx="0" presStyleCnt="1" custLinFactNeighborX="11939" custLinFactNeighborY="-9"/>
      <dgm:spPr/>
    </dgm:pt>
    <dgm:pt modelId="{792A3124-B9A3-4141-91DA-F6A0684F6E70}" type="pres">
      <dgm:prSet presAssocID="{E0F04F7B-3D7D-4FC4-8868-DBE3558CC391}" presName="linearProcess" presStyleCnt="0"/>
      <dgm:spPr/>
    </dgm:pt>
    <dgm:pt modelId="{FC0153A8-5F4D-45DB-9F28-5D3C52DC21C7}" type="pres">
      <dgm:prSet presAssocID="{0FF0A368-F763-4DAE-9B6E-7A75014487E0}" presName="textNode" presStyleLbl="node1" presStyleIdx="0" presStyleCnt="3" custLinFactX="28915" custLinFactNeighborX="100000" custLinFactNeighborY="-70664">
        <dgm:presLayoutVars>
          <dgm:bulletEnabled val="1"/>
        </dgm:presLayoutVars>
      </dgm:prSet>
      <dgm:spPr/>
      <dgm:t>
        <a:bodyPr/>
        <a:lstStyle/>
        <a:p>
          <a:endParaRPr lang="id-ID"/>
        </a:p>
      </dgm:t>
    </dgm:pt>
    <dgm:pt modelId="{B158B54A-83E3-4EA1-8E30-3DA5838E3AA5}" type="pres">
      <dgm:prSet presAssocID="{93E45538-8ED6-4AC3-AB6F-E228B57C764E}" presName="sibTrans" presStyleCnt="0"/>
      <dgm:spPr/>
    </dgm:pt>
    <dgm:pt modelId="{B689D8D2-9F84-4FB8-BF1E-B3DFE8EA252D}" type="pres">
      <dgm:prSet presAssocID="{E9446A27-FF17-41A2-8882-22C734D8FAE7}" presName="textNode" presStyleLbl="node1" presStyleIdx="1" presStyleCnt="3" custLinFactNeighborX="-2104" custLinFactNeighborY="12782">
        <dgm:presLayoutVars>
          <dgm:bulletEnabled val="1"/>
        </dgm:presLayoutVars>
      </dgm:prSet>
      <dgm:spPr/>
      <dgm:t>
        <a:bodyPr/>
        <a:lstStyle/>
        <a:p>
          <a:endParaRPr lang="id-ID"/>
        </a:p>
      </dgm:t>
    </dgm:pt>
    <dgm:pt modelId="{8B99D8C3-682A-4856-A2BE-207A4AC24D4D}" type="pres">
      <dgm:prSet presAssocID="{07F34BCD-3630-4562-8E73-5E8622CA3818}" presName="sibTrans" presStyleCnt="0"/>
      <dgm:spPr/>
    </dgm:pt>
    <dgm:pt modelId="{68B8DAE6-485A-4404-9B2E-E3B21690654D}" type="pres">
      <dgm:prSet presAssocID="{5DAED39D-48B4-4791-AA47-5D683D0D270D}" presName="textNode" presStyleLbl="node1" presStyleIdx="2" presStyleCnt="3" custLinFactX="-12721" custLinFactNeighborX="-100000" custLinFactNeighborY="79749">
        <dgm:presLayoutVars>
          <dgm:bulletEnabled val="1"/>
        </dgm:presLayoutVars>
      </dgm:prSet>
      <dgm:spPr/>
      <dgm:t>
        <a:bodyPr/>
        <a:lstStyle/>
        <a:p>
          <a:endParaRPr lang="id-ID"/>
        </a:p>
      </dgm:t>
    </dgm:pt>
  </dgm:ptLst>
  <dgm:cxnLst>
    <dgm:cxn modelId="{AC8A8C6B-817A-46C8-BF18-2600E3228166}" srcId="{E0F04F7B-3D7D-4FC4-8868-DBE3558CC391}" destId="{0FF0A368-F763-4DAE-9B6E-7A75014487E0}" srcOrd="0" destOrd="0" parTransId="{4214C658-1DBA-453D-BA19-DD4A637EE168}" sibTransId="{93E45538-8ED6-4AC3-AB6F-E228B57C764E}"/>
    <dgm:cxn modelId="{BD63B6E5-8917-44AE-890B-4169BB22E371}" type="presOf" srcId="{5DAED39D-48B4-4791-AA47-5D683D0D270D}" destId="{68B8DAE6-485A-4404-9B2E-E3B21690654D}" srcOrd="0" destOrd="0" presId="urn:microsoft.com/office/officeart/2005/8/layout/hProcess9"/>
    <dgm:cxn modelId="{3671DDAC-F65A-4003-9511-BC928CD3229E}" type="presOf" srcId="{E0F04F7B-3D7D-4FC4-8868-DBE3558CC391}" destId="{9A559251-F4D8-421A-86A1-1BDB342244BC}" srcOrd="0" destOrd="0" presId="urn:microsoft.com/office/officeart/2005/8/layout/hProcess9"/>
    <dgm:cxn modelId="{EA5369C6-1A4E-44C4-86DB-30086AB9B694}" srcId="{E0F04F7B-3D7D-4FC4-8868-DBE3558CC391}" destId="{5DAED39D-48B4-4791-AA47-5D683D0D270D}" srcOrd="2" destOrd="0" parTransId="{D799F8C1-E0A7-4A2D-9496-844CA6D2C6EB}" sibTransId="{7245F5D8-89FA-4255-BB25-DF98B8B6EE46}"/>
    <dgm:cxn modelId="{D64AA5FE-7FD8-465A-8BEF-A1052DAFC838}" type="presOf" srcId="{E9446A27-FF17-41A2-8882-22C734D8FAE7}" destId="{B689D8D2-9F84-4FB8-BF1E-B3DFE8EA252D}" srcOrd="0" destOrd="0" presId="urn:microsoft.com/office/officeart/2005/8/layout/hProcess9"/>
    <dgm:cxn modelId="{2C95D9D8-0DDC-4AFA-9A77-2DC9AC5D6FDB}" srcId="{E0F04F7B-3D7D-4FC4-8868-DBE3558CC391}" destId="{E9446A27-FF17-41A2-8882-22C734D8FAE7}" srcOrd="1" destOrd="0" parTransId="{416BA6A5-7C7F-478E-83EB-929E1A6591FB}" sibTransId="{07F34BCD-3630-4562-8E73-5E8622CA3818}"/>
    <dgm:cxn modelId="{6842D697-0D69-4F5A-99CE-103172799778}" type="presOf" srcId="{0FF0A368-F763-4DAE-9B6E-7A75014487E0}" destId="{FC0153A8-5F4D-45DB-9F28-5D3C52DC21C7}" srcOrd="0" destOrd="0" presId="urn:microsoft.com/office/officeart/2005/8/layout/hProcess9"/>
    <dgm:cxn modelId="{E3A232CB-B0D5-46D0-939B-EC33881AC857}" type="presParOf" srcId="{9A559251-F4D8-421A-86A1-1BDB342244BC}" destId="{435921E5-991F-4388-8229-A6FF8583D152}" srcOrd="0" destOrd="0" presId="urn:microsoft.com/office/officeart/2005/8/layout/hProcess9"/>
    <dgm:cxn modelId="{87F4BD2C-0BA5-4009-8985-DDB6530D25F3}" type="presParOf" srcId="{9A559251-F4D8-421A-86A1-1BDB342244BC}" destId="{792A3124-B9A3-4141-91DA-F6A0684F6E70}" srcOrd="1" destOrd="0" presId="urn:microsoft.com/office/officeart/2005/8/layout/hProcess9"/>
    <dgm:cxn modelId="{C68B6377-CC65-4088-B240-7B235CE53D77}" type="presParOf" srcId="{792A3124-B9A3-4141-91DA-F6A0684F6E70}" destId="{FC0153A8-5F4D-45DB-9F28-5D3C52DC21C7}" srcOrd="0" destOrd="0" presId="urn:microsoft.com/office/officeart/2005/8/layout/hProcess9"/>
    <dgm:cxn modelId="{A074C90C-9BCE-439C-B118-37D10D33E49E}" type="presParOf" srcId="{792A3124-B9A3-4141-91DA-F6A0684F6E70}" destId="{B158B54A-83E3-4EA1-8E30-3DA5838E3AA5}" srcOrd="1" destOrd="0" presId="urn:microsoft.com/office/officeart/2005/8/layout/hProcess9"/>
    <dgm:cxn modelId="{9E841750-2398-49F9-95CC-673D241BA1B9}" type="presParOf" srcId="{792A3124-B9A3-4141-91DA-F6A0684F6E70}" destId="{B689D8D2-9F84-4FB8-BF1E-B3DFE8EA252D}" srcOrd="2" destOrd="0" presId="urn:microsoft.com/office/officeart/2005/8/layout/hProcess9"/>
    <dgm:cxn modelId="{6CC906ED-F96A-43F3-919F-8211272E2450}" type="presParOf" srcId="{792A3124-B9A3-4141-91DA-F6A0684F6E70}" destId="{8B99D8C3-682A-4856-A2BE-207A4AC24D4D}" srcOrd="3" destOrd="0" presId="urn:microsoft.com/office/officeart/2005/8/layout/hProcess9"/>
    <dgm:cxn modelId="{6CE07B43-E130-4D64-9442-61EDEE99C638}" type="presParOf" srcId="{792A3124-B9A3-4141-91DA-F6A0684F6E70}" destId="{68B8DAE6-485A-4404-9B2E-E3B21690654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67D085-558E-492F-B2EC-EEC2BA9A98F0}" type="doc">
      <dgm:prSet loTypeId="urn:microsoft.com/office/officeart/2005/8/layout/process2" loCatId="process" qsTypeId="urn:microsoft.com/office/officeart/2005/8/quickstyle/simple3" qsCatId="simple" csTypeId="urn:microsoft.com/office/officeart/2005/8/colors/accent1_2" csCatId="accent1" phldr="1"/>
      <dgm:spPr/>
    </dgm:pt>
    <dgm:pt modelId="{1C90933F-22AC-4E9B-B30B-3941EACE3F10}">
      <dgm:prSet phldrT="[Text]"/>
      <dgm:spPr/>
      <dgm:t>
        <a:bodyPr/>
        <a:lstStyle/>
        <a:p>
          <a:r>
            <a:rPr lang="id-ID" dirty="0"/>
            <a:t>TULISAN ILMIAH?</a:t>
          </a:r>
        </a:p>
      </dgm:t>
    </dgm:pt>
    <dgm:pt modelId="{D79EF7EC-9CF9-4B22-B155-ACA43A124B6E}" type="parTrans" cxnId="{291BBC2A-8FE7-4863-9562-88DBA435D2AD}">
      <dgm:prSet/>
      <dgm:spPr/>
      <dgm:t>
        <a:bodyPr/>
        <a:lstStyle/>
        <a:p>
          <a:endParaRPr lang="id-ID"/>
        </a:p>
      </dgm:t>
    </dgm:pt>
    <dgm:pt modelId="{E6A1D1F3-65F5-460F-8D8C-93D05FF45910}" type="sibTrans" cxnId="{291BBC2A-8FE7-4863-9562-88DBA435D2AD}">
      <dgm:prSet/>
      <dgm:spPr/>
      <dgm:t>
        <a:bodyPr/>
        <a:lstStyle/>
        <a:p>
          <a:endParaRPr lang="id-ID"/>
        </a:p>
      </dgm:t>
    </dgm:pt>
    <dgm:pt modelId="{F170CC8D-B67A-436C-A7F2-8B1CA7EEA999}">
      <dgm:prSet phldrT="[Text]"/>
      <dgm:spPr/>
      <dgm:t>
        <a:bodyPr/>
        <a:lstStyle/>
        <a:p>
          <a:r>
            <a:rPr lang="id-ID" dirty="0"/>
            <a:t>Tulisan ilmiah merupakan hasil ekspresi pemikiran atau penelitian yang disusun berdasarkan kaidah tertentu</a:t>
          </a:r>
        </a:p>
      </dgm:t>
    </dgm:pt>
    <dgm:pt modelId="{29495D28-72CE-4572-9362-1B4B9F79D6BD}" type="parTrans" cxnId="{E218B120-8C59-4517-8405-CBF150395C6C}">
      <dgm:prSet/>
      <dgm:spPr/>
      <dgm:t>
        <a:bodyPr/>
        <a:lstStyle/>
        <a:p>
          <a:endParaRPr lang="id-ID"/>
        </a:p>
      </dgm:t>
    </dgm:pt>
    <dgm:pt modelId="{8E4ED88C-F8F5-492C-AE86-08BDB1B96DA3}" type="sibTrans" cxnId="{E218B120-8C59-4517-8405-CBF150395C6C}">
      <dgm:prSet/>
      <dgm:spPr/>
      <dgm:t>
        <a:bodyPr/>
        <a:lstStyle/>
        <a:p>
          <a:endParaRPr lang="id-ID"/>
        </a:p>
      </dgm:t>
    </dgm:pt>
    <dgm:pt modelId="{AF267250-2FD7-4365-ADF9-3276EE3B8427}" type="pres">
      <dgm:prSet presAssocID="{8667D085-558E-492F-B2EC-EEC2BA9A98F0}" presName="linearFlow" presStyleCnt="0">
        <dgm:presLayoutVars>
          <dgm:resizeHandles val="exact"/>
        </dgm:presLayoutVars>
      </dgm:prSet>
      <dgm:spPr/>
    </dgm:pt>
    <dgm:pt modelId="{0D5F7AE7-8572-44E4-90D7-0F9A8BB87309}" type="pres">
      <dgm:prSet presAssocID="{1C90933F-22AC-4E9B-B30B-3941EACE3F10}" presName="node" presStyleLbl="node1" presStyleIdx="0" presStyleCnt="2" custScaleX="329711" custLinFactNeighborX="27886" custLinFactNeighborY="-5972">
        <dgm:presLayoutVars>
          <dgm:bulletEnabled val="1"/>
        </dgm:presLayoutVars>
      </dgm:prSet>
      <dgm:spPr/>
      <dgm:t>
        <a:bodyPr/>
        <a:lstStyle/>
        <a:p>
          <a:endParaRPr lang="id-ID"/>
        </a:p>
      </dgm:t>
    </dgm:pt>
    <dgm:pt modelId="{9C191071-2CC5-4F88-85F3-4EC9B00640AE}" type="pres">
      <dgm:prSet presAssocID="{E6A1D1F3-65F5-460F-8D8C-93D05FF45910}" presName="sibTrans" presStyleLbl="sibTrans2D1" presStyleIdx="0" presStyleCnt="1"/>
      <dgm:spPr/>
      <dgm:t>
        <a:bodyPr/>
        <a:lstStyle/>
        <a:p>
          <a:endParaRPr lang="id-ID"/>
        </a:p>
      </dgm:t>
    </dgm:pt>
    <dgm:pt modelId="{BB706AFB-0CF8-440E-8CA9-99FD716BDFC7}" type="pres">
      <dgm:prSet presAssocID="{E6A1D1F3-65F5-460F-8D8C-93D05FF45910}" presName="connectorText" presStyleLbl="sibTrans2D1" presStyleIdx="0" presStyleCnt="1"/>
      <dgm:spPr/>
      <dgm:t>
        <a:bodyPr/>
        <a:lstStyle/>
        <a:p>
          <a:endParaRPr lang="id-ID"/>
        </a:p>
      </dgm:t>
    </dgm:pt>
    <dgm:pt modelId="{FFA47C71-97E7-4E1C-AFE1-E36C5EEA18D4}" type="pres">
      <dgm:prSet presAssocID="{F170CC8D-B67A-436C-A7F2-8B1CA7EEA999}" presName="node" presStyleLbl="node1" presStyleIdx="1" presStyleCnt="2" custScaleX="329711">
        <dgm:presLayoutVars>
          <dgm:bulletEnabled val="1"/>
        </dgm:presLayoutVars>
      </dgm:prSet>
      <dgm:spPr/>
      <dgm:t>
        <a:bodyPr/>
        <a:lstStyle/>
        <a:p>
          <a:endParaRPr lang="id-ID"/>
        </a:p>
      </dgm:t>
    </dgm:pt>
  </dgm:ptLst>
  <dgm:cxnLst>
    <dgm:cxn modelId="{8B90E087-956E-47A9-A245-FEBB9EAE87B5}" type="presOf" srcId="{E6A1D1F3-65F5-460F-8D8C-93D05FF45910}" destId="{BB706AFB-0CF8-440E-8CA9-99FD716BDFC7}" srcOrd="1" destOrd="0" presId="urn:microsoft.com/office/officeart/2005/8/layout/process2"/>
    <dgm:cxn modelId="{E218B120-8C59-4517-8405-CBF150395C6C}" srcId="{8667D085-558E-492F-B2EC-EEC2BA9A98F0}" destId="{F170CC8D-B67A-436C-A7F2-8B1CA7EEA999}" srcOrd="1" destOrd="0" parTransId="{29495D28-72CE-4572-9362-1B4B9F79D6BD}" sibTransId="{8E4ED88C-F8F5-492C-AE86-08BDB1B96DA3}"/>
    <dgm:cxn modelId="{9AEA06D3-7095-49CA-8DE7-D2DF6CF7AE44}" type="presOf" srcId="{F170CC8D-B67A-436C-A7F2-8B1CA7EEA999}" destId="{FFA47C71-97E7-4E1C-AFE1-E36C5EEA18D4}" srcOrd="0" destOrd="0" presId="urn:microsoft.com/office/officeart/2005/8/layout/process2"/>
    <dgm:cxn modelId="{38B5C6FF-4D6D-487B-9316-15471A0A6335}" type="presOf" srcId="{1C90933F-22AC-4E9B-B30B-3941EACE3F10}" destId="{0D5F7AE7-8572-44E4-90D7-0F9A8BB87309}" srcOrd="0" destOrd="0" presId="urn:microsoft.com/office/officeart/2005/8/layout/process2"/>
    <dgm:cxn modelId="{182C4E45-B286-4A28-A6E5-49F1278A1314}" type="presOf" srcId="{E6A1D1F3-65F5-460F-8D8C-93D05FF45910}" destId="{9C191071-2CC5-4F88-85F3-4EC9B00640AE}" srcOrd="0" destOrd="0" presId="urn:microsoft.com/office/officeart/2005/8/layout/process2"/>
    <dgm:cxn modelId="{291BBC2A-8FE7-4863-9562-88DBA435D2AD}" srcId="{8667D085-558E-492F-B2EC-EEC2BA9A98F0}" destId="{1C90933F-22AC-4E9B-B30B-3941EACE3F10}" srcOrd="0" destOrd="0" parTransId="{D79EF7EC-9CF9-4B22-B155-ACA43A124B6E}" sibTransId="{E6A1D1F3-65F5-460F-8D8C-93D05FF45910}"/>
    <dgm:cxn modelId="{CC6C1D93-49C7-4503-BF9D-7C6ED4C73A6C}" type="presOf" srcId="{8667D085-558E-492F-B2EC-EEC2BA9A98F0}" destId="{AF267250-2FD7-4365-ADF9-3276EE3B8427}" srcOrd="0" destOrd="0" presId="urn:microsoft.com/office/officeart/2005/8/layout/process2"/>
    <dgm:cxn modelId="{24DDF788-FCA3-4DD6-A923-F87365326302}" type="presParOf" srcId="{AF267250-2FD7-4365-ADF9-3276EE3B8427}" destId="{0D5F7AE7-8572-44E4-90D7-0F9A8BB87309}" srcOrd="0" destOrd="0" presId="urn:microsoft.com/office/officeart/2005/8/layout/process2"/>
    <dgm:cxn modelId="{59435B26-3A4B-45B1-A788-2F8BC2B91104}" type="presParOf" srcId="{AF267250-2FD7-4365-ADF9-3276EE3B8427}" destId="{9C191071-2CC5-4F88-85F3-4EC9B00640AE}" srcOrd="1" destOrd="0" presId="urn:microsoft.com/office/officeart/2005/8/layout/process2"/>
    <dgm:cxn modelId="{FD02C0F1-85D0-48C8-B9FD-CA8FC7A293C5}" type="presParOf" srcId="{9C191071-2CC5-4F88-85F3-4EC9B00640AE}" destId="{BB706AFB-0CF8-440E-8CA9-99FD716BDFC7}" srcOrd="0" destOrd="0" presId="urn:microsoft.com/office/officeart/2005/8/layout/process2"/>
    <dgm:cxn modelId="{796116FE-D789-42D6-BA1C-EFEE308513CC}" type="presParOf" srcId="{AF267250-2FD7-4365-ADF9-3276EE3B8427}" destId="{FFA47C71-97E7-4E1C-AFE1-E36C5EEA18D4}"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4CC00-1971-48CA-A6E2-977C9EF9B22E}" type="doc">
      <dgm:prSet loTypeId="urn:microsoft.com/office/officeart/2005/8/layout/process2" loCatId="process" qsTypeId="urn:microsoft.com/office/officeart/2005/8/quickstyle/simple3" qsCatId="simple" csTypeId="urn:microsoft.com/office/officeart/2005/8/colors/accent1_2" csCatId="accent1" phldr="1"/>
      <dgm:spPr/>
    </dgm:pt>
    <dgm:pt modelId="{F61084C9-DBE2-4647-9F95-325A5CFDDFE4}">
      <dgm:prSet phldrT="[Text]"/>
      <dgm:spPr/>
      <dgm:t>
        <a:bodyPr/>
        <a:lstStyle/>
        <a:p>
          <a:r>
            <a:rPr lang="id-ID" dirty="0"/>
            <a:t>MACAM TULISAN ILMIAH?</a:t>
          </a:r>
        </a:p>
      </dgm:t>
    </dgm:pt>
    <dgm:pt modelId="{E952486A-803E-4D35-9799-D59BA17C48B9}" type="parTrans" cxnId="{BA9B5A40-DED0-4F84-87E5-2C69ABE16004}">
      <dgm:prSet/>
      <dgm:spPr/>
      <dgm:t>
        <a:bodyPr/>
        <a:lstStyle/>
        <a:p>
          <a:endParaRPr lang="id-ID"/>
        </a:p>
      </dgm:t>
    </dgm:pt>
    <dgm:pt modelId="{8D379C1E-76CA-4B83-9152-F188BD40E1C8}" type="sibTrans" cxnId="{BA9B5A40-DED0-4F84-87E5-2C69ABE16004}">
      <dgm:prSet/>
      <dgm:spPr/>
      <dgm:t>
        <a:bodyPr/>
        <a:lstStyle/>
        <a:p>
          <a:endParaRPr lang="id-ID"/>
        </a:p>
      </dgm:t>
    </dgm:pt>
    <dgm:pt modelId="{1EE8267C-D14F-406F-B55F-AAAC82802466}">
      <dgm:prSet phldrT="[Text]"/>
      <dgm:spPr/>
      <dgm:t>
        <a:bodyPr/>
        <a:lstStyle/>
        <a:p>
          <a:r>
            <a:rPr lang="id-ID" dirty="0"/>
            <a:t>Tulisan ilmiah terdiri atas berbagai jenis dan hal ini bergantung pada tujuan dan cara penyampaikannya</a:t>
          </a:r>
        </a:p>
      </dgm:t>
    </dgm:pt>
    <dgm:pt modelId="{C976E254-ECCF-48EF-A6B0-AC69E07B7D9D}" type="parTrans" cxnId="{07227CEB-FA87-400D-8DA6-A6A54D4752E6}">
      <dgm:prSet/>
      <dgm:spPr/>
      <dgm:t>
        <a:bodyPr/>
        <a:lstStyle/>
        <a:p>
          <a:endParaRPr lang="id-ID"/>
        </a:p>
      </dgm:t>
    </dgm:pt>
    <dgm:pt modelId="{1CC15B5C-01F9-4D4F-BB2F-3C83AB49DDFC}" type="sibTrans" cxnId="{07227CEB-FA87-400D-8DA6-A6A54D4752E6}">
      <dgm:prSet/>
      <dgm:spPr/>
      <dgm:t>
        <a:bodyPr/>
        <a:lstStyle/>
        <a:p>
          <a:endParaRPr lang="id-ID"/>
        </a:p>
      </dgm:t>
    </dgm:pt>
    <dgm:pt modelId="{96E18F75-AD28-418A-93F5-65D46C7BDA87}" type="pres">
      <dgm:prSet presAssocID="{1C84CC00-1971-48CA-A6E2-977C9EF9B22E}" presName="linearFlow" presStyleCnt="0">
        <dgm:presLayoutVars>
          <dgm:resizeHandles val="exact"/>
        </dgm:presLayoutVars>
      </dgm:prSet>
      <dgm:spPr/>
    </dgm:pt>
    <dgm:pt modelId="{7430AE1D-290A-447F-BEC3-A75008327D53}" type="pres">
      <dgm:prSet presAssocID="{F61084C9-DBE2-4647-9F95-325A5CFDDFE4}" presName="node" presStyleLbl="node1" presStyleIdx="0" presStyleCnt="2" custScaleX="223662">
        <dgm:presLayoutVars>
          <dgm:bulletEnabled val="1"/>
        </dgm:presLayoutVars>
      </dgm:prSet>
      <dgm:spPr/>
      <dgm:t>
        <a:bodyPr/>
        <a:lstStyle/>
        <a:p>
          <a:endParaRPr lang="id-ID"/>
        </a:p>
      </dgm:t>
    </dgm:pt>
    <dgm:pt modelId="{C39E13D6-97A0-4D1F-80BE-9D91A15605FA}" type="pres">
      <dgm:prSet presAssocID="{8D379C1E-76CA-4B83-9152-F188BD40E1C8}" presName="sibTrans" presStyleLbl="sibTrans2D1" presStyleIdx="0" presStyleCnt="1"/>
      <dgm:spPr/>
      <dgm:t>
        <a:bodyPr/>
        <a:lstStyle/>
        <a:p>
          <a:endParaRPr lang="id-ID"/>
        </a:p>
      </dgm:t>
    </dgm:pt>
    <dgm:pt modelId="{3F8474A0-330F-4079-AF39-57F29A052B1C}" type="pres">
      <dgm:prSet presAssocID="{8D379C1E-76CA-4B83-9152-F188BD40E1C8}" presName="connectorText" presStyleLbl="sibTrans2D1" presStyleIdx="0" presStyleCnt="1"/>
      <dgm:spPr/>
      <dgm:t>
        <a:bodyPr/>
        <a:lstStyle/>
        <a:p>
          <a:endParaRPr lang="id-ID"/>
        </a:p>
      </dgm:t>
    </dgm:pt>
    <dgm:pt modelId="{C2F9533E-0074-4DFC-A6C3-CA6051472851}" type="pres">
      <dgm:prSet presAssocID="{1EE8267C-D14F-406F-B55F-AAAC82802466}" presName="node" presStyleLbl="node1" presStyleIdx="1" presStyleCnt="2" custScaleX="223662">
        <dgm:presLayoutVars>
          <dgm:bulletEnabled val="1"/>
        </dgm:presLayoutVars>
      </dgm:prSet>
      <dgm:spPr/>
      <dgm:t>
        <a:bodyPr/>
        <a:lstStyle/>
        <a:p>
          <a:endParaRPr lang="id-ID"/>
        </a:p>
      </dgm:t>
    </dgm:pt>
  </dgm:ptLst>
  <dgm:cxnLst>
    <dgm:cxn modelId="{631FA583-8623-48AE-ACBB-EB2B5C17B529}" type="presOf" srcId="{8D379C1E-76CA-4B83-9152-F188BD40E1C8}" destId="{3F8474A0-330F-4079-AF39-57F29A052B1C}" srcOrd="1" destOrd="0" presId="urn:microsoft.com/office/officeart/2005/8/layout/process2"/>
    <dgm:cxn modelId="{94D0D6BF-E8A1-497E-83DA-87ED4042A4E6}" type="presOf" srcId="{1EE8267C-D14F-406F-B55F-AAAC82802466}" destId="{C2F9533E-0074-4DFC-A6C3-CA6051472851}" srcOrd="0" destOrd="0" presId="urn:microsoft.com/office/officeart/2005/8/layout/process2"/>
    <dgm:cxn modelId="{07227CEB-FA87-400D-8DA6-A6A54D4752E6}" srcId="{1C84CC00-1971-48CA-A6E2-977C9EF9B22E}" destId="{1EE8267C-D14F-406F-B55F-AAAC82802466}" srcOrd="1" destOrd="0" parTransId="{C976E254-ECCF-48EF-A6B0-AC69E07B7D9D}" sibTransId="{1CC15B5C-01F9-4D4F-BB2F-3C83AB49DDFC}"/>
    <dgm:cxn modelId="{E7B2BABE-0D50-42AC-98AB-7C38921690A9}" type="presOf" srcId="{8D379C1E-76CA-4B83-9152-F188BD40E1C8}" destId="{C39E13D6-97A0-4D1F-80BE-9D91A15605FA}" srcOrd="0" destOrd="0" presId="urn:microsoft.com/office/officeart/2005/8/layout/process2"/>
    <dgm:cxn modelId="{BA9B5A40-DED0-4F84-87E5-2C69ABE16004}" srcId="{1C84CC00-1971-48CA-A6E2-977C9EF9B22E}" destId="{F61084C9-DBE2-4647-9F95-325A5CFDDFE4}" srcOrd="0" destOrd="0" parTransId="{E952486A-803E-4D35-9799-D59BA17C48B9}" sibTransId="{8D379C1E-76CA-4B83-9152-F188BD40E1C8}"/>
    <dgm:cxn modelId="{CAB2688E-22F2-4D81-A096-E83B81576379}" type="presOf" srcId="{F61084C9-DBE2-4647-9F95-325A5CFDDFE4}" destId="{7430AE1D-290A-447F-BEC3-A75008327D53}" srcOrd="0" destOrd="0" presId="urn:microsoft.com/office/officeart/2005/8/layout/process2"/>
    <dgm:cxn modelId="{32754C68-E568-4BF3-98DF-F57463F7899C}" type="presOf" srcId="{1C84CC00-1971-48CA-A6E2-977C9EF9B22E}" destId="{96E18F75-AD28-418A-93F5-65D46C7BDA87}" srcOrd="0" destOrd="0" presId="urn:microsoft.com/office/officeart/2005/8/layout/process2"/>
    <dgm:cxn modelId="{03DE7D0A-543F-46AB-AF70-73FB782678C1}" type="presParOf" srcId="{96E18F75-AD28-418A-93F5-65D46C7BDA87}" destId="{7430AE1D-290A-447F-BEC3-A75008327D53}" srcOrd="0" destOrd="0" presId="urn:microsoft.com/office/officeart/2005/8/layout/process2"/>
    <dgm:cxn modelId="{9CDD2048-8D65-4944-9756-183719D49730}" type="presParOf" srcId="{96E18F75-AD28-418A-93F5-65D46C7BDA87}" destId="{C39E13D6-97A0-4D1F-80BE-9D91A15605FA}" srcOrd="1" destOrd="0" presId="urn:microsoft.com/office/officeart/2005/8/layout/process2"/>
    <dgm:cxn modelId="{B33B5DCA-B0DA-497A-8742-0892EFAACAD6}" type="presParOf" srcId="{C39E13D6-97A0-4D1F-80BE-9D91A15605FA}" destId="{3F8474A0-330F-4079-AF39-57F29A052B1C}" srcOrd="0" destOrd="0" presId="urn:microsoft.com/office/officeart/2005/8/layout/process2"/>
    <dgm:cxn modelId="{CE8B134D-A5A6-4BAE-8951-01C585D483AE}" type="presParOf" srcId="{96E18F75-AD28-418A-93F5-65D46C7BDA87}" destId="{C2F9533E-0074-4DFC-A6C3-CA6051472851}"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2BC120-4289-4EFF-8A0A-6C8FC0684D16}" type="doc">
      <dgm:prSet loTypeId="urn:microsoft.com/office/officeart/2005/8/layout/pyramid3" loCatId="pyramid" qsTypeId="urn:microsoft.com/office/officeart/2005/8/quickstyle/simple1" qsCatId="simple" csTypeId="urn:microsoft.com/office/officeart/2005/8/colors/colorful5" csCatId="colorful" phldr="1"/>
      <dgm:spPr/>
    </dgm:pt>
    <dgm:pt modelId="{2367FCBE-8FC3-4C05-89E4-F5877C0BEA27}">
      <dgm:prSet phldrT="[Text]"/>
      <dgm:spPr/>
      <dgm:t>
        <a:bodyPr/>
        <a:lstStyle/>
        <a:p>
          <a:r>
            <a:rPr lang="en-US" dirty="0" err="1"/>
            <a:t>Paragraf</a:t>
          </a:r>
          <a:r>
            <a:rPr lang="en-US" dirty="0"/>
            <a:t> </a:t>
          </a:r>
          <a:r>
            <a:rPr lang="en-US" dirty="0" err="1"/>
            <a:t>Umum</a:t>
          </a:r>
          <a:endParaRPr lang="en-US" dirty="0"/>
        </a:p>
      </dgm:t>
    </dgm:pt>
    <dgm:pt modelId="{10420E9A-5D07-4981-83E2-BBD93A46CE78}" type="parTrans" cxnId="{5B6F2B41-B832-4160-9644-68BCFDF5DD0D}">
      <dgm:prSet/>
      <dgm:spPr/>
      <dgm:t>
        <a:bodyPr/>
        <a:lstStyle/>
        <a:p>
          <a:endParaRPr lang="en-US"/>
        </a:p>
      </dgm:t>
    </dgm:pt>
    <dgm:pt modelId="{560E665A-1755-493D-AC17-5B66FD81156A}" type="sibTrans" cxnId="{5B6F2B41-B832-4160-9644-68BCFDF5DD0D}">
      <dgm:prSet/>
      <dgm:spPr/>
      <dgm:t>
        <a:bodyPr/>
        <a:lstStyle/>
        <a:p>
          <a:endParaRPr lang="en-US"/>
        </a:p>
      </dgm:t>
    </dgm:pt>
    <dgm:pt modelId="{D9439FE0-3C4E-4336-B263-94A735C84640}">
      <dgm:prSet phldrT="[Text]"/>
      <dgm:spPr/>
      <dgm:t>
        <a:bodyPr/>
        <a:lstStyle/>
        <a:p>
          <a:r>
            <a:rPr lang="en-US" dirty="0" err="1"/>
            <a:t>Paragraf</a:t>
          </a:r>
          <a:endParaRPr lang="en-US" dirty="0"/>
        </a:p>
      </dgm:t>
    </dgm:pt>
    <dgm:pt modelId="{CFFFAF86-5921-4198-BF0F-F20F8DFEB8C5}" type="parTrans" cxnId="{6500057D-FC6F-4C81-8FC2-6211AB36189B}">
      <dgm:prSet/>
      <dgm:spPr/>
      <dgm:t>
        <a:bodyPr/>
        <a:lstStyle/>
        <a:p>
          <a:endParaRPr lang="en-US"/>
        </a:p>
      </dgm:t>
    </dgm:pt>
    <dgm:pt modelId="{31EBB151-8311-41CB-81DD-7F88D8853ADB}" type="sibTrans" cxnId="{6500057D-FC6F-4C81-8FC2-6211AB36189B}">
      <dgm:prSet/>
      <dgm:spPr/>
      <dgm:t>
        <a:bodyPr/>
        <a:lstStyle/>
        <a:p>
          <a:endParaRPr lang="en-US"/>
        </a:p>
      </dgm:t>
    </dgm:pt>
    <dgm:pt modelId="{D65B7165-7FE1-480B-B2FE-8DDA8DD609C7}">
      <dgm:prSet phldrT="[Text]"/>
      <dgm:spPr/>
      <dgm:t>
        <a:bodyPr/>
        <a:lstStyle/>
        <a:p>
          <a:r>
            <a:rPr lang="en-US" dirty="0" err="1"/>
            <a:t>Paragraf</a:t>
          </a:r>
          <a:endParaRPr lang="en-US" dirty="0"/>
        </a:p>
      </dgm:t>
    </dgm:pt>
    <dgm:pt modelId="{EDC2DE9A-F4D5-4BCF-9EE3-591C1F06588F}" type="parTrans" cxnId="{E0C1D4F3-0A92-4FD4-A071-0443E140DA10}">
      <dgm:prSet/>
      <dgm:spPr/>
      <dgm:t>
        <a:bodyPr/>
        <a:lstStyle/>
        <a:p>
          <a:endParaRPr lang="en-US"/>
        </a:p>
      </dgm:t>
    </dgm:pt>
    <dgm:pt modelId="{3B82519D-0F3B-456B-98AB-955C5A7FCF6C}" type="sibTrans" cxnId="{E0C1D4F3-0A92-4FD4-A071-0443E140DA10}">
      <dgm:prSet/>
      <dgm:spPr/>
      <dgm:t>
        <a:bodyPr/>
        <a:lstStyle/>
        <a:p>
          <a:endParaRPr lang="en-US"/>
        </a:p>
      </dgm:t>
    </dgm:pt>
    <dgm:pt modelId="{3A639E2F-FA40-4E71-A892-8F035BF00D77}">
      <dgm:prSet phldrT="[Text]"/>
      <dgm:spPr/>
      <dgm:t>
        <a:bodyPr/>
        <a:lstStyle/>
        <a:p>
          <a:r>
            <a:rPr lang="en-US" dirty="0" err="1"/>
            <a:t>khusus</a:t>
          </a:r>
          <a:endParaRPr lang="en-US" dirty="0"/>
        </a:p>
      </dgm:t>
    </dgm:pt>
    <dgm:pt modelId="{74BE47AB-8E15-4CF4-8FF0-B73E4AD9CB25}" type="parTrans" cxnId="{5E87E433-4E81-414D-BC78-B91AE610135E}">
      <dgm:prSet/>
      <dgm:spPr/>
      <dgm:t>
        <a:bodyPr/>
        <a:lstStyle/>
        <a:p>
          <a:endParaRPr lang="en-US"/>
        </a:p>
      </dgm:t>
    </dgm:pt>
    <dgm:pt modelId="{E184D6BB-85B3-482A-A47D-7A7FD93D7768}" type="sibTrans" cxnId="{5E87E433-4E81-414D-BC78-B91AE610135E}">
      <dgm:prSet/>
      <dgm:spPr/>
      <dgm:t>
        <a:bodyPr/>
        <a:lstStyle/>
        <a:p>
          <a:endParaRPr lang="en-US"/>
        </a:p>
      </dgm:t>
    </dgm:pt>
    <dgm:pt modelId="{9385CA63-EFD9-4149-9346-721B3D28215B}">
      <dgm:prSet phldrT="[Text]"/>
      <dgm:spPr/>
      <dgm:t>
        <a:bodyPr/>
        <a:lstStyle/>
        <a:p>
          <a:r>
            <a:rPr lang="en-US" dirty="0" err="1"/>
            <a:t>Paragraf</a:t>
          </a:r>
          <a:endParaRPr lang="en-US" dirty="0"/>
        </a:p>
      </dgm:t>
    </dgm:pt>
    <dgm:pt modelId="{BE2EDE80-88FC-475F-B36D-ADFABFEA6CFB}" type="parTrans" cxnId="{9E1E9A58-B7AF-44BC-BB3D-7DCB58BF832F}">
      <dgm:prSet/>
      <dgm:spPr/>
      <dgm:t>
        <a:bodyPr/>
        <a:lstStyle/>
        <a:p>
          <a:endParaRPr lang="en-US"/>
        </a:p>
      </dgm:t>
    </dgm:pt>
    <dgm:pt modelId="{D2C8F67D-30E5-4B50-982D-5B5872B8B055}" type="sibTrans" cxnId="{9E1E9A58-B7AF-44BC-BB3D-7DCB58BF832F}">
      <dgm:prSet/>
      <dgm:spPr/>
      <dgm:t>
        <a:bodyPr/>
        <a:lstStyle/>
        <a:p>
          <a:endParaRPr lang="en-US"/>
        </a:p>
      </dgm:t>
    </dgm:pt>
    <dgm:pt modelId="{B2DED523-906E-45E5-8715-C922C0BA11BC}">
      <dgm:prSet phldrT="[Text]"/>
      <dgm:spPr/>
      <dgm:t>
        <a:bodyPr/>
        <a:lstStyle/>
        <a:p>
          <a:r>
            <a:rPr lang="en-US" dirty="0" err="1"/>
            <a:t>Paragraf</a:t>
          </a:r>
          <a:endParaRPr lang="en-US" dirty="0"/>
        </a:p>
      </dgm:t>
    </dgm:pt>
    <dgm:pt modelId="{E59D5ADC-3C72-4FA9-923F-8E15575F98F0}" type="parTrans" cxnId="{81F88181-A1E8-4DBB-A2BD-56CA81B9BB83}">
      <dgm:prSet/>
      <dgm:spPr/>
      <dgm:t>
        <a:bodyPr/>
        <a:lstStyle/>
        <a:p>
          <a:endParaRPr lang="en-US"/>
        </a:p>
      </dgm:t>
    </dgm:pt>
    <dgm:pt modelId="{13B7AEFA-E45A-4A3D-82F4-8DB67144423F}" type="sibTrans" cxnId="{81F88181-A1E8-4DBB-A2BD-56CA81B9BB83}">
      <dgm:prSet/>
      <dgm:spPr/>
      <dgm:t>
        <a:bodyPr/>
        <a:lstStyle/>
        <a:p>
          <a:endParaRPr lang="en-US"/>
        </a:p>
      </dgm:t>
    </dgm:pt>
    <dgm:pt modelId="{F6DB068B-6E21-4D53-A300-CF139AAE3BB1}" type="pres">
      <dgm:prSet presAssocID="{FB2BC120-4289-4EFF-8A0A-6C8FC0684D16}" presName="Name0" presStyleCnt="0">
        <dgm:presLayoutVars>
          <dgm:dir/>
          <dgm:animLvl val="lvl"/>
          <dgm:resizeHandles val="exact"/>
        </dgm:presLayoutVars>
      </dgm:prSet>
      <dgm:spPr/>
    </dgm:pt>
    <dgm:pt modelId="{54A329F7-E1E9-4EED-9860-2E7000795F98}" type="pres">
      <dgm:prSet presAssocID="{2367FCBE-8FC3-4C05-89E4-F5877C0BEA27}" presName="Name8" presStyleCnt="0"/>
      <dgm:spPr/>
    </dgm:pt>
    <dgm:pt modelId="{B6E16C02-57AD-4FF3-97BC-9AA91E84AFE3}" type="pres">
      <dgm:prSet presAssocID="{2367FCBE-8FC3-4C05-89E4-F5877C0BEA27}" presName="level" presStyleLbl="node1" presStyleIdx="0" presStyleCnt="6" custLinFactNeighborX="11734" custLinFactNeighborY="-3404">
        <dgm:presLayoutVars>
          <dgm:chMax val="1"/>
          <dgm:bulletEnabled val="1"/>
        </dgm:presLayoutVars>
      </dgm:prSet>
      <dgm:spPr/>
      <dgm:t>
        <a:bodyPr/>
        <a:lstStyle/>
        <a:p>
          <a:endParaRPr lang="id-ID"/>
        </a:p>
      </dgm:t>
    </dgm:pt>
    <dgm:pt modelId="{DB04FA47-83FA-4B2D-B45B-F940A02599F3}" type="pres">
      <dgm:prSet presAssocID="{2367FCBE-8FC3-4C05-89E4-F5877C0BEA27}" presName="levelTx" presStyleLbl="revTx" presStyleIdx="0" presStyleCnt="0">
        <dgm:presLayoutVars>
          <dgm:chMax val="1"/>
          <dgm:bulletEnabled val="1"/>
        </dgm:presLayoutVars>
      </dgm:prSet>
      <dgm:spPr/>
      <dgm:t>
        <a:bodyPr/>
        <a:lstStyle/>
        <a:p>
          <a:endParaRPr lang="id-ID"/>
        </a:p>
      </dgm:t>
    </dgm:pt>
    <dgm:pt modelId="{0AA062D2-F3D0-4CFD-8CE1-A1DDDD152811}" type="pres">
      <dgm:prSet presAssocID="{D9439FE0-3C4E-4336-B263-94A735C84640}" presName="Name8" presStyleCnt="0"/>
      <dgm:spPr/>
    </dgm:pt>
    <dgm:pt modelId="{4D297F8A-917F-4A07-A19A-0472AE4FCA53}" type="pres">
      <dgm:prSet presAssocID="{D9439FE0-3C4E-4336-B263-94A735C84640}" presName="level" presStyleLbl="node1" presStyleIdx="1" presStyleCnt="6">
        <dgm:presLayoutVars>
          <dgm:chMax val="1"/>
          <dgm:bulletEnabled val="1"/>
        </dgm:presLayoutVars>
      </dgm:prSet>
      <dgm:spPr/>
      <dgm:t>
        <a:bodyPr/>
        <a:lstStyle/>
        <a:p>
          <a:endParaRPr lang="id-ID"/>
        </a:p>
      </dgm:t>
    </dgm:pt>
    <dgm:pt modelId="{1739258E-6044-43DF-B2C0-99E1A1956A11}" type="pres">
      <dgm:prSet presAssocID="{D9439FE0-3C4E-4336-B263-94A735C84640}" presName="levelTx" presStyleLbl="revTx" presStyleIdx="0" presStyleCnt="0">
        <dgm:presLayoutVars>
          <dgm:chMax val="1"/>
          <dgm:bulletEnabled val="1"/>
        </dgm:presLayoutVars>
      </dgm:prSet>
      <dgm:spPr/>
      <dgm:t>
        <a:bodyPr/>
        <a:lstStyle/>
        <a:p>
          <a:endParaRPr lang="id-ID"/>
        </a:p>
      </dgm:t>
    </dgm:pt>
    <dgm:pt modelId="{86791AA6-A6C0-4DF0-A98D-9AD6655125E2}" type="pres">
      <dgm:prSet presAssocID="{D65B7165-7FE1-480B-B2FE-8DDA8DD609C7}" presName="Name8" presStyleCnt="0"/>
      <dgm:spPr/>
    </dgm:pt>
    <dgm:pt modelId="{1ED51A1F-AE0A-4D87-A602-18D27C5E2D33}" type="pres">
      <dgm:prSet presAssocID="{D65B7165-7FE1-480B-B2FE-8DDA8DD609C7}" presName="level" presStyleLbl="node1" presStyleIdx="2" presStyleCnt="6">
        <dgm:presLayoutVars>
          <dgm:chMax val="1"/>
          <dgm:bulletEnabled val="1"/>
        </dgm:presLayoutVars>
      </dgm:prSet>
      <dgm:spPr/>
      <dgm:t>
        <a:bodyPr/>
        <a:lstStyle/>
        <a:p>
          <a:endParaRPr lang="id-ID"/>
        </a:p>
      </dgm:t>
    </dgm:pt>
    <dgm:pt modelId="{3ED144B9-BB41-4492-9E6D-F25C2381DC08}" type="pres">
      <dgm:prSet presAssocID="{D65B7165-7FE1-480B-B2FE-8DDA8DD609C7}" presName="levelTx" presStyleLbl="revTx" presStyleIdx="0" presStyleCnt="0">
        <dgm:presLayoutVars>
          <dgm:chMax val="1"/>
          <dgm:bulletEnabled val="1"/>
        </dgm:presLayoutVars>
      </dgm:prSet>
      <dgm:spPr/>
      <dgm:t>
        <a:bodyPr/>
        <a:lstStyle/>
        <a:p>
          <a:endParaRPr lang="id-ID"/>
        </a:p>
      </dgm:t>
    </dgm:pt>
    <dgm:pt modelId="{4C169365-B23A-4249-985F-2D61167DAD39}" type="pres">
      <dgm:prSet presAssocID="{9385CA63-EFD9-4149-9346-721B3D28215B}" presName="Name8" presStyleCnt="0"/>
      <dgm:spPr/>
    </dgm:pt>
    <dgm:pt modelId="{B57096E2-0561-48CD-8AAC-6E7634866F4B}" type="pres">
      <dgm:prSet presAssocID="{9385CA63-EFD9-4149-9346-721B3D28215B}" presName="level" presStyleLbl="node1" presStyleIdx="3" presStyleCnt="6">
        <dgm:presLayoutVars>
          <dgm:chMax val="1"/>
          <dgm:bulletEnabled val="1"/>
        </dgm:presLayoutVars>
      </dgm:prSet>
      <dgm:spPr/>
      <dgm:t>
        <a:bodyPr/>
        <a:lstStyle/>
        <a:p>
          <a:endParaRPr lang="id-ID"/>
        </a:p>
      </dgm:t>
    </dgm:pt>
    <dgm:pt modelId="{DCCCFE08-2537-473A-B8F0-CA13426AADDF}" type="pres">
      <dgm:prSet presAssocID="{9385CA63-EFD9-4149-9346-721B3D28215B}" presName="levelTx" presStyleLbl="revTx" presStyleIdx="0" presStyleCnt="0">
        <dgm:presLayoutVars>
          <dgm:chMax val="1"/>
          <dgm:bulletEnabled val="1"/>
        </dgm:presLayoutVars>
      </dgm:prSet>
      <dgm:spPr/>
      <dgm:t>
        <a:bodyPr/>
        <a:lstStyle/>
        <a:p>
          <a:endParaRPr lang="id-ID"/>
        </a:p>
      </dgm:t>
    </dgm:pt>
    <dgm:pt modelId="{C6FA3223-B18E-413E-99AB-1A50E4F67D68}" type="pres">
      <dgm:prSet presAssocID="{B2DED523-906E-45E5-8715-C922C0BA11BC}" presName="Name8" presStyleCnt="0"/>
      <dgm:spPr/>
    </dgm:pt>
    <dgm:pt modelId="{55E7A560-58EF-4A94-826B-F2856C3B45BA}" type="pres">
      <dgm:prSet presAssocID="{B2DED523-906E-45E5-8715-C922C0BA11BC}" presName="level" presStyleLbl="node1" presStyleIdx="4" presStyleCnt="6">
        <dgm:presLayoutVars>
          <dgm:chMax val="1"/>
          <dgm:bulletEnabled val="1"/>
        </dgm:presLayoutVars>
      </dgm:prSet>
      <dgm:spPr/>
      <dgm:t>
        <a:bodyPr/>
        <a:lstStyle/>
        <a:p>
          <a:endParaRPr lang="id-ID"/>
        </a:p>
      </dgm:t>
    </dgm:pt>
    <dgm:pt modelId="{E81F050B-107F-4305-A24E-BF6405879C62}" type="pres">
      <dgm:prSet presAssocID="{B2DED523-906E-45E5-8715-C922C0BA11BC}" presName="levelTx" presStyleLbl="revTx" presStyleIdx="0" presStyleCnt="0">
        <dgm:presLayoutVars>
          <dgm:chMax val="1"/>
          <dgm:bulletEnabled val="1"/>
        </dgm:presLayoutVars>
      </dgm:prSet>
      <dgm:spPr/>
      <dgm:t>
        <a:bodyPr/>
        <a:lstStyle/>
        <a:p>
          <a:endParaRPr lang="id-ID"/>
        </a:p>
      </dgm:t>
    </dgm:pt>
    <dgm:pt modelId="{BC3CC677-7860-4581-AEF6-B188E88D3475}" type="pres">
      <dgm:prSet presAssocID="{3A639E2F-FA40-4E71-A892-8F035BF00D77}" presName="Name8" presStyleCnt="0"/>
      <dgm:spPr/>
    </dgm:pt>
    <dgm:pt modelId="{B3E8CEFB-91D9-4E06-AB45-E3996C26FEEB}" type="pres">
      <dgm:prSet presAssocID="{3A639E2F-FA40-4E71-A892-8F035BF00D77}" presName="level" presStyleLbl="node1" presStyleIdx="5" presStyleCnt="6">
        <dgm:presLayoutVars>
          <dgm:chMax val="1"/>
          <dgm:bulletEnabled val="1"/>
        </dgm:presLayoutVars>
      </dgm:prSet>
      <dgm:spPr/>
      <dgm:t>
        <a:bodyPr/>
        <a:lstStyle/>
        <a:p>
          <a:endParaRPr lang="id-ID"/>
        </a:p>
      </dgm:t>
    </dgm:pt>
    <dgm:pt modelId="{B2CA5881-B066-4C7B-A094-226BB9621D4D}" type="pres">
      <dgm:prSet presAssocID="{3A639E2F-FA40-4E71-A892-8F035BF00D77}" presName="levelTx" presStyleLbl="revTx" presStyleIdx="0" presStyleCnt="0">
        <dgm:presLayoutVars>
          <dgm:chMax val="1"/>
          <dgm:bulletEnabled val="1"/>
        </dgm:presLayoutVars>
      </dgm:prSet>
      <dgm:spPr/>
      <dgm:t>
        <a:bodyPr/>
        <a:lstStyle/>
        <a:p>
          <a:endParaRPr lang="id-ID"/>
        </a:p>
      </dgm:t>
    </dgm:pt>
  </dgm:ptLst>
  <dgm:cxnLst>
    <dgm:cxn modelId="{73DAAA2C-47A3-484B-BB5E-300A5AA35FED}" type="presOf" srcId="{2367FCBE-8FC3-4C05-89E4-F5877C0BEA27}" destId="{DB04FA47-83FA-4B2D-B45B-F940A02599F3}" srcOrd="1" destOrd="0" presId="urn:microsoft.com/office/officeart/2005/8/layout/pyramid3"/>
    <dgm:cxn modelId="{629D11EA-A4F0-4DB9-A90F-DC66BBA3B450}" type="presOf" srcId="{D9439FE0-3C4E-4336-B263-94A735C84640}" destId="{4D297F8A-917F-4A07-A19A-0472AE4FCA53}" srcOrd="0" destOrd="0" presId="urn:microsoft.com/office/officeart/2005/8/layout/pyramid3"/>
    <dgm:cxn modelId="{E0C1D4F3-0A92-4FD4-A071-0443E140DA10}" srcId="{FB2BC120-4289-4EFF-8A0A-6C8FC0684D16}" destId="{D65B7165-7FE1-480B-B2FE-8DDA8DD609C7}" srcOrd="2" destOrd="0" parTransId="{EDC2DE9A-F4D5-4BCF-9EE3-591C1F06588F}" sibTransId="{3B82519D-0F3B-456B-98AB-955C5A7FCF6C}"/>
    <dgm:cxn modelId="{81F88181-A1E8-4DBB-A2BD-56CA81B9BB83}" srcId="{FB2BC120-4289-4EFF-8A0A-6C8FC0684D16}" destId="{B2DED523-906E-45E5-8715-C922C0BA11BC}" srcOrd="4" destOrd="0" parTransId="{E59D5ADC-3C72-4FA9-923F-8E15575F98F0}" sibTransId="{13B7AEFA-E45A-4A3D-82F4-8DB67144423F}"/>
    <dgm:cxn modelId="{DFAE5511-DDF0-4428-BBBB-53F301F59237}" type="presOf" srcId="{9385CA63-EFD9-4149-9346-721B3D28215B}" destId="{DCCCFE08-2537-473A-B8F0-CA13426AADDF}" srcOrd="1" destOrd="0" presId="urn:microsoft.com/office/officeart/2005/8/layout/pyramid3"/>
    <dgm:cxn modelId="{430906DC-629D-43E7-89F2-B51CEA4399A5}" type="presOf" srcId="{9385CA63-EFD9-4149-9346-721B3D28215B}" destId="{B57096E2-0561-48CD-8AAC-6E7634866F4B}" srcOrd="0" destOrd="0" presId="urn:microsoft.com/office/officeart/2005/8/layout/pyramid3"/>
    <dgm:cxn modelId="{E278D934-FFB7-4D53-A2E2-E44C3C456EE5}" type="presOf" srcId="{3A639E2F-FA40-4E71-A892-8F035BF00D77}" destId="{B2CA5881-B066-4C7B-A094-226BB9621D4D}" srcOrd="1" destOrd="0" presId="urn:microsoft.com/office/officeart/2005/8/layout/pyramid3"/>
    <dgm:cxn modelId="{0E2800B2-A35D-4E8E-B451-81FC199290CB}" type="presOf" srcId="{D65B7165-7FE1-480B-B2FE-8DDA8DD609C7}" destId="{3ED144B9-BB41-4492-9E6D-F25C2381DC08}" srcOrd="1" destOrd="0" presId="urn:microsoft.com/office/officeart/2005/8/layout/pyramid3"/>
    <dgm:cxn modelId="{AAE9FD80-C5F6-46A1-8E5A-0C8E8F6056A2}" type="presOf" srcId="{B2DED523-906E-45E5-8715-C922C0BA11BC}" destId="{E81F050B-107F-4305-A24E-BF6405879C62}" srcOrd="1" destOrd="0" presId="urn:microsoft.com/office/officeart/2005/8/layout/pyramid3"/>
    <dgm:cxn modelId="{9E1E9A58-B7AF-44BC-BB3D-7DCB58BF832F}" srcId="{FB2BC120-4289-4EFF-8A0A-6C8FC0684D16}" destId="{9385CA63-EFD9-4149-9346-721B3D28215B}" srcOrd="3" destOrd="0" parTransId="{BE2EDE80-88FC-475F-B36D-ADFABFEA6CFB}" sibTransId="{D2C8F67D-30E5-4B50-982D-5B5872B8B055}"/>
    <dgm:cxn modelId="{82E8F9F1-47BC-4D2D-B5BE-0F38745A2CA0}" type="presOf" srcId="{B2DED523-906E-45E5-8715-C922C0BA11BC}" destId="{55E7A560-58EF-4A94-826B-F2856C3B45BA}" srcOrd="0" destOrd="0" presId="urn:microsoft.com/office/officeart/2005/8/layout/pyramid3"/>
    <dgm:cxn modelId="{DE0F986E-38DD-453E-81E4-ED1631BE33BD}" type="presOf" srcId="{D65B7165-7FE1-480B-B2FE-8DDA8DD609C7}" destId="{1ED51A1F-AE0A-4D87-A602-18D27C5E2D33}" srcOrd="0" destOrd="0" presId="urn:microsoft.com/office/officeart/2005/8/layout/pyramid3"/>
    <dgm:cxn modelId="{5E87E433-4E81-414D-BC78-B91AE610135E}" srcId="{FB2BC120-4289-4EFF-8A0A-6C8FC0684D16}" destId="{3A639E2F-FA40-4E71-A892-8F035BF00D77}" srcOrd="5" destOrd="0" parTransId="{74BE47AB-8E15-4CF4-8FF0-B73E4AD9CB25}" sibTransId="{E184D6BB-85B3-482A-A47D-7A7FD93D7768}"/>
    <dgm:cxn modelId="{31883BD3-7381-4EA0-B24E-28D3454C92C0}" type="presOf" srcId="{2367FCBE-8FC3-4C05-89E4-F5877C0BEA27}" destId="{B6E16C02-57AD-4FF3-97BC-9AA91E84AFE3}" srcOrd="0" destOrd="0" presId="urn:microsoft.com/office/officeart/2005/8/layout/pyramid3"/>
    <dgm:cxn modelId="{C969232D-BB52-4423-887C-A90F258CA860}" type="presOf" srcId="{3A639E2F-FA40-4E71-A892-8F035BF00D77}" destId="{B3E8CEFB-91D9-4E06-AB45-E3996C26FEEB}" srcOrd="0" destOrd="0" presId="urn:microsoft.com/office/officeart/2005/8/layout/pyramid3"/>
    <dgm:cxn modelId="{6500057D-FC6F-4C81-8FC2-6211AB36189B}" srcId="{FB2BC120-4289-4EFF-8A0A-6C8FC0684D16}" destId="{D9439FE0-3C4E-4336-B263-94A735C84640}" srcOrd="1" destOrd="0" parTransId="{CFFFAF86-5921-4198-BF0F-F20F8DFEB8C5}" sibTransId="{31EBB151-8311-41CB-81DD-7F88D8853ADB}"/>
    <dgm:cxn modelId="{5B6F2B41-B832-4160-9644-68BCFDF5DD0D}" srcId="{FB2BC120-4289-4EFF-8A0A-6C8FC0684D16}" destId="{2367FCBE-8FC3-4C05-89E4-F5877C0BEA27}" srcOrd="0" destOrd="0" parTransId="{10420E9A-5D07-4981-83E2-BBD93A46CE78}" sibTransId="{560E665A-1755-493D-AC17-5B66FD81156A}"/>
    <dgm:cxn modelId="{E3667F6E-03FA-412A-8A57-72713AA52ECE}" type="presOf" srcId="{FB2BC120-4289-4EFF-8A0A-6C8FC0684D16}" destId="{F6DB068B-6E21-4D53-A300-CF139AAE3BB1}" srcOrd="0" destOrd="0" presId="urn:microsoft.com/office/officeart/2005/8/layout/pyramid3"/>
    <dgm:cxn modelId="{9EB7FB80-16A2-406A-85E6-5D561C7B4AEC}" type="presOf" srcId="{D9439FE0-3C4E-4336-B263-94A735C84640}" destId="{1739258E-6044-43DF-B2C0-99E1A1956A11}" srcOrd="1" destOrd="0" presId="urn:microsoft.com/office/officeart/2005/8/layout/pyramid3"/>
    <dgm:cxn modelId="{2CCDFFAA-C864-4874-8537-F8C5618D143E}" type="presParOf" srcId="{F6DB068B-6E21-4D53-A300-CF139AAE3BB1}" destId="{54A329F7-E1E9-4EED-9860-2E7000795F98}" srcOrd="0" destOrd="0" presId="urn:microsoft.com/office/officeart/2005/8/layout/pyramid3"/>
    <dgm:cxn modelId="{4C9BD170-FF48-4931-B67F-87403BFCAE8D}" type="presParOf" srcId="{54A329F7-E1E9-4EED-9860-2E7000795F98}" destId="{B6E16C02-57AD-4FF3-97BC-9AA91E84AFE3}" srcOrd="0" destOrd="0" presId="urn:microsoft.com/office/officeart/2005/8/layout/pyramid3"/>
    <dgm:cxn modelId="{E3477831-71AC-4D10-BE69-393ABD740C32}" type="presParOf" srcId="{54A329F7-E1E9-4EED-9860-2E7000795F98}" destId="{DB04FA47-83FA-4B2D-B45B-F940A02599F3}" srcOrd="1" destOrd="0" presId="urn:microsoft.com/office/officeart/2005/8/layout/pyramid3"/>
    <dgm:cxn modelId="{3C616070-7D58-4270-A32C-95E8562919D5}" type="presParOf" srcId="{F6DB068B-6E21-4D53-A300-CF139AAE3BB1}" destId="{0AA062D2-F3D0-4CFD-8CE1-A1DDDD152811}" srcOrd="1" destOrd="0" presId="urn:microsoft.com/office/officeart/2005/8/layout/pyramid3"/>
    <dgm:cxn modelId="{9077477F-8763-478B-8116-243F1D2BD947}" type="presParOf" srcId="{0AA062D2-F3D0-4CFD-8CE1-A1DDDD152811}" destId="{4D297F8A-917F-4A07-A19A-0472AE4FCA53}" srcOrd="0" destOrd="0" presId="urn:microsoft.com/office/officeart/2005/8/layout/pyramid3"/>
    <dgm:cxn modelId="{8E9E6697-F792-4CA6-BB50-E641F44B2E36}" type="presParOf" srcId="{0AA062D2-F3D0-4CFD-8CE1-A1DDDD152811}" destId="{1739258E-6044-43DF-B2C0-99E1A1956A11}" srcOrd="1" destOrd="0" presId="urn:microsoft.com/office/officeart/2005/8/layout/pyramid3"/>
    <dgm:cxn modelId="{047EE6DA-2ED7-4A58-B6C3-485F921F282D}" type="presParOf" srcId="{F6DB068B-6E21-4D53-A300-CF139AAE3BB1}" destId="{86791AA6-A6C0-4DF0-A98D-9AD6655125E2}" srcOrd="2" destOrd="0" presId="urn:microsoft.com/office/officeart/2005/8/layout/pyramid3"/>
    <dgm:cxn modelId="{6AE25BF2-6068-440A-9A33-C3DB0249B286}" type="presParOf" srcId="{86791AA6-A6C0-4DF0-A98D-9AD6655125E2}" destId="{1ED51A1F-AE0A-4D87-A602-18D27C5E2D33}" srcOrd="0" destOrd="0" presId="urn:microsoft.com/office/officeart/2005/8/layout/pyramid3"/>
    <dgm:cxn modelId="{949BD34F-EC12-40EB-926F-A23A50EA0F9F}" type="presParOf" srcId="{86791AA6-A6C0-4DF0-A98D-9AD6655125E2}" destId="{3ED144B9-BB41-4492-9E6D-F25C2381DC08}" srcOrd="1" destOrd="0" presId="urn:microsoft.com/office/officeart/2005/8/layout/pyramid3"/>
    <dgm:cxn modelId="{9BEA0B42-DD7E-41B7-A54C-5CBE9C55754A}" type="presParOf" srcId="{F6DB068B-6E21-4D53-A300-CF139AAE3BB1}" destId="{4C169365-B23A-4249-985F-2D61167DAD39}" srcOrd="3" destOrd="0" presId="urn:microsoft.com/office/officeart/2005/8/layout/pyramid3"/>
    <dgm:cxn modelId="{413B25C1-CA59-4FA8-A088-D7F5C7E51F4B}" type="presParOf" srcId="{4C169365-B23A-4249-985F-2D61167DAD39}" destId="{B57096E2-0561-48CD-8AAC-6E7634866F4B}" srcOrd="0" destOrd="0" presId="urn:microsoft.com/office/officeart/2005/8/layout/pyramid3"/>
    <dgm:cxn modelId="{458F844F-460E-4F61-B093-0DB862FE1EA0}" type="presParOf" srcId="{4C169365-B23A-4249-985F-2D61167DAD39}" destId="{DCCCFE08-2537-473A-B8F0-CA13426AADDF}" srcOrd="1" destOrd="0" presId="urn:microsoft.com/office/officeart/2005/8/layout/pyramid3"/>
    <dgm:cxn modelId="{A4DAE518-8763-45E8-836A-CAE21015E823}" type="presParOf" srcId="{F6DB068B-6E21-4D53-A300-CF139AAE3BB1}" destId="{C6FA3223-B18E-413E-99AB-1A50E4F67D68}" srcOrd="4" destOrd="0" presId="urn:microsoft.com/office/officeart/2005/8/layout/pyramid3"/>
    <dgm:cxn modelId="{E71E2998-6531-49FB-877A-FF45DCC0BECC}" type="presParOf" srcId="{C6FA3223-B18E-413E-99AB-1A50E4F67D68}" destId="{55E7A560-58EF-4A94-826B-F2856C3B45BA}" srcOrd="0" destOrd="0" presId="urn:microsoft.com/office/officeart/2005/8/layout/pyramid3"/>
    <dgm:cxn modelId="{B9E79CF6-66C1-4C7C-ACBF-45813E480B3A}" type="presParOf" srcId="{C6FA3223-B18E-413E-99AB-1A50E4F67D68}" destId="{E81F050B-107F-4305-A24E-BF6405879C62}" srcOrd="1" destOrd="0" presId="urn:microsoft.com/office/officeart/2005/8/layout/pyramid3"/>
    <dgm:cxn modelId="{D790A121-EC0F-4ECB-BDFA-42724ACA63A3}" type="presParOf" srcId="{F6DB068B-6E21-4D53-A300-CF139AAE3BB1}" destId="{BC3CC677-7860-4581-AEF6-B188E88D3475}" srcOrd="5" destOrd="0" presId="urn:microsoft.com/office/officeart/2005/8/layout/pyramid3"/>
    <dgm:cxn modelId="{8F9A27BF-D2D1-4F3E-B57B-8B5D7662EEE3}" type="presParOf" srcId="{BC3CC677-7860-4581-AEF6-B188E88D3475}" destId="{B3E8CEFB-91D9-4E06-AB45-E3996C26FEEB}" srcOrd="0" destOrd="0" presId="urn:microsoft.com/office/officeart/2005/8/layout/pyramid3"/>
    <dgm:cxn modelId="{C7902266-8098-4CA2-B872-C1A67B6D1D61}" type="presParOf" srcId="{BC3CC677-7860-4581-AEF6-B188E88D3475}" destId="{B2CA5881-B066-4C7B-A094-226BB9621D4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019CA-8AAE-4B67-81E9-C4EAC637B2D2}" type="datetimeFigureOut">
              <a:rPr lang="id-ID" smtClean="0"/>
              <a:t>21/12/2018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07779-34EC-4697-8EE8-7836CDDFC14A}" type="slidenum">
              <a:rPr lang="id-ID" smtClean="0"/>
              <a:t>‹#›</a:t>
            </a:fld>
            <a:endParaRPr lang="id-ID"/>
          </a:p>
        </p:txBody>
      </p:sp>
    </p:spTree>
    <p:extLst>
      <p:ext uri="{BB962C8B-B14F-4D97-AF65-F5344CB8AC3E}">
        <p14:creationId xmlns:p14="http://schemas.microsoft.com/office/powerpoint/2010/main" val="77775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AF552CE8-8769-4EB5-AA71-C17D72E07819}" type="slidenum">
              <a:rPr lang="id-ID" smtClean="0"/>
              <a:t>1</a:t>
            </a:fld>
            <a:endParaRPr lang="id-ID"/>
          </a:p>
        </p:txBody>
      </p:sp>
    </p:spTree>
    <p:extLst>
      <p:ext uri="{BB962C8B-B14F-4D97-AF65-F5344CB8AC3E}">
        <p14:creationId xmlns:p14="http://schemas.microsoft.com/office/powerpoint/2010/main" val="23024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E8EA15-3631-40A3-A50F-20E1E8C526B0}" type="slidenum">
              <a:rPr lang="en-US"/>
              <a:pPr eaLnBrk="1" hangingPunct="1"/>
              <a:t>10</a:t>
            </a:fld>
            <a:endParaRPr lang="en-US"/>
          </a:p>
        </p:txBody>
      </p:sp>
    </p:spTree>
    <p:extLst>
      <p:ext uri="{BB962C8B-B14F-4D97-AF65-F5344CB8AC3E}">
        <p14:creationId xmlns:p14="http://schemas.microsoft.com/office/powerpoint/2010/main" val="7810436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B8A587-611A-437D-81B0-DE2A7224279D}" type="slidenum">
              <a:rPr lang="en-US">
                <a:latin typeface="Calibri" panose="020F0502020204030204" pitchFamily="34" charset="0"/>
              </a:rPr>
              <a:pPr eaLnBrk="1" hangingPunct="1"/>
              <a:t>100</a:t>
            </a:fld>
            <a:endParaRPr lang="en-US">
              <a:latin typeface="Calibri" panose="020F0502020204030204" pitchFamily="34" charset="0"/>
            </a:endParaRPr>
          </a:p>
        </p:txBody>
      </p:sp>
    </p:spTree>
    <p:extLst>
      <p:ext uri="{BB962C8B-B14F-4D97-AF65-F5344CB8AC3E}">
        <p14:creationId xmlns:p14="http://schemas.microsoft.com/office/powerpoint/2010/main" val="35749394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101</a:t>
            </a:fld>
            <a:endParaRPr lang="id-ID"/>
          </a:p>
        </p:txBody>
      </p:sp>
    </p:spTree>
    <p:extLst>
      <p:ext uri="{BB962C8B-B14F-4D97-AF65-F5344CB8AC3E}">
        <p14:creationId xmlns:p14="http://schemas.microsoft.com/office/powerpoint/2010/main" val="26594041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102</a:t>
            </a:fld>
            <a:endParaRPr lang="id-ID"/>
          </a:p>
        </p:txBody>
      </p:sp>
    </p:spTree>
    <p:extLst>
      <p:ext uri="{BB962C8B-B14F-4D97-AF65-F5344CB8AC3E}">
        <p14:creationId xmlns:p14="http://schemas.microsoft.com/office/powerpoint/2010/main" val="5185080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103</a:t>
            </a:fld>
            <a:endParaRPr lang="id-ID"/>
          </a:p>
        </p:txBody>
      </p:sp>
    </p:spTree>
    <p:extLst>
      <p:ext uri="{BB962C8B-B14F-4D97-AF65-F5344CB8AC3E}">
        <p14:creationId xmlns:p14="http://schemas.microsoft.com/office/powerpoint/2010/main" val="40929829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104</a:t>
            </a:fld>
            <a:endParaRPr lang="id-ID"/>
          </a:p>
        </p:txBody>
      </p:sp>
    </p:spTree>
    <p:extLst>
      <p:ext uri="{BB962C8B-B14F-4D97-AF65-F5344CB8AC3E}">
        <p14:creationId xmlns:p14="http://schemas.microsoft.com/office/powerpoint/2010/main" val="5303765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105</a:t>
            </a:fld>
            <a:endParaRPr lang="id-ID"/>
          </a:p>
        </p:txBody>
      </p:sp>
    </p:spTree>
    <p:extLst>
      <p:ext uri="{BB962C8B-B14F-4D97-AF65-F5344CB8AC3E}">
        <p14:creationId xmlns:p14="http://schemas.microsoft.com/office/powerpoint/2010/main" val="419804083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106</a:t>
            </a:fld>
            <a:endParaRPr lang="id-ID"/>
          </a:p>
        </p:txBody>
      </p:sp>
    </p:spTree>
    <p:extLst>
      <p:ext uri="{BB962C8B-B14F-4D97-AF65-F5344CB8AC3E}">
        <p14:creationId xmlns:p14="http://schemas.microsoft.com/office/powerpoint/2010/main" val="19226528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107</a:t>
            </a:fld>
            <a:endParaRPr lang="id-ID"/>
          </a:p>
        </p:txBody>
      </p:sp>
    </p:spTree>
    <p:extLst>
      <p:ext uri="{BB962C8B-B14F-4D97-AF65-F5344CB8AC3E}">
        <p14:creationId xmlns:p14="http://schemas.microsoft.com/office/powerpoint/2010/main" val="17451896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108</a:t>
            </a:fld>
            <a:endParaRPr lang="id-ID"/>
          </a:p>
        </p:txBody>
      </p:sp>
    </p:spTree>
    <p:extLst>
      <p:ext uri="{BB962C8B-B14F-4D97-AF65-F5344CB8AC3E}">
        <p14:creationId xmlns:p14="http://schemas.microsoft.com/office/powerpoint/2010/main" val="40863250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109</a:t>
            </a:fld>
            <a:endParaRPr lang="id-ID"/>
          </a:p>
        </p:txBody>
      </p:sp>
    </p:spTree>
    <p:extLst>
      <p:ext uri="{BB962C8B-B14F-4D97-AF65-F5344CB8AC3E}">
        <p14:creationId xmlns:p14="http://schemas.microsoft.com/office/powerpoint/2010/main" val="419101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D86E96-19C6-4BF3-8874-9AABDF55B2ED}" type="slidenum">
              <a:rPr lang="en-US"/>
              <a:pPr eaLnBrk="1" hangingPunct="1"/>
              <a:t>11</a:t>
            </a:fld>
            <a:endParaRPr lang="en-US"/>
          </a:p>
        </p:txBody>
      </p:sp>
    </p:spTree>
    <p:extLst>
      <p:ext uri="{BB962C8B-B14F-4D97-AF65-F5344CB8AC3E}">
        <p14:creationId xmlns:p14="http://schemas.microsoft.com/office/powerpoint/2010/main" val="19804588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110</a:t>
            </a:fld>
            <a:endParaRPr lang="id-ID"/>
          </a:p>
        </p:txBody>
      </p:sp>
    </p:spTree>
    <p:extLst>
      <p:ext uri="{BB962C8B-B14F-4D97-AF65-F5344CB8AC3E}">
        <p14:creationId xmlns:p14="http://schemas.microsoft.com/office/powerpoint/2010/main" val="3437543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111</a:t>
            </a:fld>
            <a:endParaRPr lang="id-ID"/>
          </a:p>
        </p:txBody>
      </p:sp>
    </p:spTree>
    <p:extLst>
      <p:ext uri="{BB962C8B-B14F-4D97-AF65-F5344CB8AC3E}">
        <p14:creationId xmlns:p14="http://schemas.microsoft.com/office/powerpoint/2010/main" val="11418356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112</a:t>
            </a:fld>
            <a:endParaRPr lang="id-ID"/>
          </a:p>
        </p:txBody>
      </p:sp>
    </p:spTree>
    <p:extLst>
      <p:ext uri="{BB962C8B-B14F-4D97-AF65-F5344CB8AC3E}">
        <p14:creationId xmlns:p14="http://schemas.microsoft.com/office/powerpoint/2010/main" val="9182205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113</a:t>
            </a:fld>
            <a:endParaRPr lang="id-ID"/>
          </a:p>
        </p:txBody>
      </p:sp>
    </p:spTree>
    <p:extLst>
      <p:ext uri="{BB962C8B-B14F-4D97-AF65-F5344CB8AC3E}">
        <p14:creationId xmlns:p14="http://schemas.microsoft.com/office/powerpoint/2010/main" val="9998097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114</a:t>
            </a:fld>
            <a:endParaRPr lang="id-ID"/>
          </a:p>
        </p:txBody>
      </p:sp>
    </p:spTree>
    <p:extLst>
      <p:ext uri="{BB962C8B-B14F-4D97-AF65-F5344CB8AC3E}">
        <p14:creationId xmlns:p14="http://schemas.microsoft.com/office/powerpoint/2010/main" val="6223503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115</a:t>
            </a:fld>
            <a:endParaRPr lang="id-ID"/>
          </a:p>
        </p:txBody>
      </p:sp>
    </p:spTree>
    <p:extLst>
      <p:ext uri="{BB962C8B-B14F-4D97-AF65-F5344CB8AC3E}">
        <p14:creationId xmlns:p14="http://schemas.microsoft.com/office/powerpoint/2010/main" val="37183318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116</a:t>
            </a:fld>
            <a:endParaRPr lang="id-ID"/>
          </a:p>
        </p:txBody>
      </p:sp>
    </p:spTree>
    <p:extLst>
      <p:ext uri="{BB962C8B-B14F-4D97-AF65-F5344CB8AC3E}">
        <p14:creationId xmlns:p14="http://schemas.microsoft.com/office/powerpoint/2010/main" val="9032092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117</a:t>
            </a:fld>
            <a:endParaRPr lang="id-ID"/>
          </a:p>
        </p:txBody>
      </p:sp>
    </p:spTree>
    <p:extLst>
      <p:ext uri="{BB962C8B-B14F-4D97-AF65-F5344CB8AC3E}">
        <p14:creationId xmlns:p14="http://schemas.microsoft.com/office/powerpoint/2010/main" val="14694333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118</a:t>
            </a:fld>
            <a:endParaRPr lang="id-ID"/>
          </a:p>
        </p:txBody>
      </p:sp>
    </p:spTree>
    <p:extLst>
      <p:ext uri="{BB962C8B-B14F-4D97-AF65-F5344CB8AC3E}">
        <p14:creationId xmlns:p14="http://schemas.microsoft.com/office/powerpoint/2010/main" val="22776804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119</a:t>
            </a:fld>
            <a:endParaRPr lang="id-ID"/>
          </a:p>
        </p:txBody>
      </p:sp>
    </p:spTree>
    <p:extLst>
      <p:ext uri="{BB962C8B-B14F-4D97-AF65-F5344CB8AC3E}">
        <p14:creationId xmlns:p14="http://schemas.microsoft.com/office/powerpoint/2010/main" val="275947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FAAD2C-9124-40BA-BCFE-4AFB397023E9}" type="slidenum">
              <a:rPr lang="en-US"/>
              <a:pPr eaLnBrk="1" hangingPunct="1"/>
              <a:t>12</a:t>
            </a:fld>
            <a:endParaRPr lang="en-US"/>
          </a:p>
        </p:txBody>
      </p:sp>
    </p:spTree>
    <p:extLst>
      <p:ext uri="{BB962C8B-B14F-4D97-AF65-F5344CB8AC3E}">
        <p14:creationId xmlns:p14="http://schemas.microsoft.com/office/powerpoint/2010/main" val="27628944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120</a:t>
            </a:fld>
            <a:endParaRPr lang="id-ID"/>
          </a:p>
        </p:txBody>
      </p:sp>
    </p:spTree>
    <p:extLst>
      <p:ext uri="{BB962C8B-B14F-4D97-AF65-F5344CB8AC3E}">
        <p14:creationId xmlns:p14="http://schemas.microsoft.com/office/powerpoint/2010/main" val="19558538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121</a:t>
            </a:fld>
            <a:endParaRPr lang="id-ID"/>
          </a:p>
        </p:txBody>
      </p:sp>
    </p:spTree>
    <p:extLst>
      <p:ext uri="{BB962C8B-B14F-4D97-AF65-F5344CB8AC3E}">
        <p14:creationId xmlns:p14="http://schemas.microsoft.com/office/powerpoint/2010/main" val="9172828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122</a:t>
            </a:fld>
            <a:endParaRPr lang="id-ID"/>
          </a:p>
        </p:txBody>
      </p:sp>
    </p:spTree>
    <p:extLst>
      <p:ext uri="{BB962C8B-B14F-4D97-AF65-F5344CB8AC3E}">
        <p14:creationId xmlns:p14="http://schemas.microsoft.com/office/powerpoint/2010/main" val="133408788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123</a:t>
            </a:fld>
            <a:endParaRPr lang="id-ID"/>
          </a:p>
        </p:txBody>
      </p:sp>
    </p:spTree>
    <p:extLst>
      <p:ext uri="{BB962C8B-B14F-4D97-AF65-F5344CB8AC3E}">
        <p14:creationId xmlns:p14="http://schemas.microsoft.com/office/powerpoint/2010/main" val="154485085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124</a:t>
            </a:fld>
            <a:endParaRPr lang="id-ID"/>
          </a:p>
        </p:txBody>
      </p:sp>
    </p:spTree>
    <p:extLst>
      <p:ext uri="{BB962C8B-B14F-4D97-AF65-F5344CB8AC3E}">
        <p14:creationId xmlns:p14="http://schemas.microsoft.com/office/powerpoint/2010/main" val="38332182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125</a:t>
            </a:fld>
            <a:endParaRPr lang="id-ID"/>
          </a:p>
        </p:txBody>
      </p:sp>
    </p:spTree>
    <p:extLst>
      <p:ext uri="{BB962C8B-B14F-4D97-AF65-F5344CB8AC3E}">
        <p14:creationId xmlns:p14="http://schemas.microsoft.com/office/powerpoint/2010/main" val="323390527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126</a:t>
            </a:fld>
            <a:endParaRPr lang="id-ID"/>
          </a:p>
        </p:txBody>
      </p:sp>
    </p:spTree>
    <p:extLst>
      <p:ext uri="{BB962C8B-B14F-4D97-AF65-F5344CB8AC3E}">
        <p14:creationId xmlns:p14="http://schemas.microsoft.com/office/powerpoint/2010/main" val="186896709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127</a:t>
            </a:fld>
            <a:endParaRPr lang="id-ID"/>
          </a:p>
        </p:txBody>
      </p:sp>
    </p:spTree>
    <p:extLst>
      <p:ext uri="{BB962C8B-B14F-4D97-AF65-F5344CB8AC3E}">
        <p14:creationId xmlns:p14="http://schemas.microsoft.com/office/powerpoint/2010/main" val="10482133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483E8AF-5D91-4D84-88AA-43066C343E8E}" type="slidenum">
              <a:rPr lang="id-ID" smtClean="0"/>
              <a:pPr/>
              <a:t>128</a:t>
            </a:fld>
            <a:endParaRPr lang="id-ID"/>
          </a:p>
        </p:txBody>
      </p:sp>
    </p:spTree>
    <p:extLst>
      <p:ext uri="{BB962C8B-B14F-4D97-AF65-F5344CB8AC3E}">
        <p14:creationId xmlns:p14="http://schemas.microsoft.com/office/powerpoint/2010/main" val="5214516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129</a:t>
            </a:fld>
            <a:endParaRPr lang="id-ID"/>
          </a:p>
        </p:txBody>
      </p:sp>
    </p:spTree>
    <p:extLst>
      <p:ext uri="{BB962C8B-B14F-4D97-AF65-F5344CB8AC3E}">
        <p14:creationId xmlns:p14="http://schemas.microsoft.com/office/powerpoint/2010/main" val="76466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13</a:t>
            </a:fld>
            <a:endParaRPr lang="id-ID"/>
          </a:p>
        </p:txBody>
      </p:sp>
    </p:spTree>
    <p:extLst>
      <p:ext uri="{BB962C8B-B14F-4D97-AF65-F5344CB8AC3E}">
        <p14:creationId xmlns:p14="http://schemas.microsoft.com/office/powerpoint/2010/main" val="13775582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19323013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13241547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251181671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267718877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310092735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0722261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409561160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281644103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6617273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16578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536B03-B237-4CDC-A3F6-21FE4CA55E88}" type="slidenum">
              <a:rPr lang="en-US"/>
              <a:pPr eaLnBrk="1" hangingPunct="1"/>
              <a:t>14</a:t>
            </a:fld>
            <a:endParaRPr lang="en-US"/>
          </a:p>
        </p:txBody>
      </p:sp>
    </p:spTree>
    <p:extLst>
      <p:ext uri="{BB962C8B-B14F-4D97-AF65-F5344CB8AC3E}">
        <p14:creationId xmlns:p14="http://schemas.microsoft.com/office/powerpoint/2010/main" val="2482406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140</a:t>
            </a:fld>
            <a:endParaRPr lang="id-ID"/>
          </a:p>
        </p:txBody>
      </p:sp>
    </p:spTree>
    <p:extLst>
      <p:ext uri="{BB962C8B-B14F-4D97-AF65-F5344CB8AC3E}">
        <p14:creationId xmlns:p14="http://schemas.microsoft.com/office/powerpoint/2010/main" val="20984640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386"/>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hape 38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351343110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386"/>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hape 38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2084507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Shape 386"/>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hape 38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5841797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386"/>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hape 38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7713374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386"/>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hape 38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414407318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4732D5-DF6F-4DB1-BF8F-9353BEDE8E5B}" type="slidenum">
              <a:rPr lang="en-US">
                <a:latin typeface="Calibri" panose="020F0502020204030204" pitchFamily="34" charset="0"/>
              </a:rPr>
              <a:pPr eaLnBrk="1" hangingPunct="1"/>
              <a:t>146</a:t>
            </a:fld>
            <a:endParaRPr lang="en-US">
              <a:latin typeface="Calibri" panose="020F0502020204030204" pitchFamily="34" charset="0"/>
            </a:endParaRPr>
          </a:p>
        </p:txBody>
      </p:sp>
    </p:spTree>
    <p:extLst>
      <p:ext uri="{BB962C8B-B14F-4D97-AF65-F5344CB8AC3E}">
        <p14:creationId xmlns:p14="http://schemas.microsoft.com/office/powerpoint/2010/main" val="3948358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147</a:t>
            </a:fld>
            <a:endParaRPr lang="id-ID"/>
          </a:p>
        </p:txBody>
      </p:sp>
    </p:spTree>
    <p:extLst>
      <p:ext uri="{BB962C8B-B14F-4D97-AF65-F5344CB8AC3E}">
        <p14:creationId xmlns:p14="http://schemas.microsoft.com/office/powerpoint/2010/main" val="32007799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210"/>
          <p:cNvSpPr>
            <a:spLocks noGrp="1" noRot="1" noChangeAspect="1" noTextEdit="1"/>
          </p:cNvSpPr>
          <p:nvPr>
            <p:ph type="sldImg" idx="2"/>
          </p:nvPr>
        </p:nvSpPr>
        <p:spPr>
          <a:ln>
            <a:miter lim="800000"/>
          </a:ln>
        </p:spPr>
      </p:sp>
      <p:sp>
        <p:nvSpPr>
          <p:cNvPr id="15363" name="Shape 21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269007850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15"/>
          <p:cNvSpPr>
            <a:spLocks noGrp="1" noRot="1" noChangeAspect="1" noTextEdit="1"/>
          </p:cNvSpPr>
          <p:nvPr>
            <p:ph type="sldImg" idx="2"/>
          </p:nvPr>
        </p:nvSpPr>
        <p:spPr>
          <a:ln>
            <a:miter lim="800000"/>
          </a:ln>
        </p:spPr>
      </p:sp>
      <p:sp>
        <p:nvSpPr>
          <p:cNvPr id="16387" name="Shape 41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3669966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62DDB4-9C30-49B2-A9CB-516C73B1DBE2}" type="slidenum">
              <a:rPr lang="en-US"/>
              <a:pPr eaLnBrk="1" hangingPunct="1"/>
              <a:t>15</a:t>
            </a:fld>
            <a:endParaRPr lang="en-US"/>
          </a:p>
        </p:txBody>
      </p:sp>
    </p:spTree>
    <p:extLst>
      <p:ext uri="{BB962C8B-B14F-4D97-AF65-F5344CB8AC3E}">
        <p14:creationId xmlns:p14="http://schemas.microsoft.com/office/powerpoint/2010/main" val="9399986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311"/>
          <p:cNvSpPr>
            <a:spLocks noGrp="1" noRot="1" noChangeAspect="1" noTextEdit="1"/>
          </p:cNvSpPr>
          <p:nvPr>
            <p:ph type="sldImg" idx="2"/>
          </p:nvPr>
        </p:nvSpPr>
        <p:spPr>
          <a:ln>
            <a:miter lim="800000"/>
          </a:ln>
        </p:spPr>
      </p:sp>
      <p:sp>
        <p:nvSpPr>
          <p:cNvPr id="17411" name="Shape 31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320931385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386"/>
          <p:cNvSpPr>
            <a:spLocks noGrp="1" noRot="1" noChangeAspect="1" noTextEdit="1"/>
          </p:cNvSpPr>
          <p:nvPr>
            <p:ph type="sldImg" idx="2"/>
          </p:nvPr>
        </p:nvSpPr>
        <p:spPr>
          <a:ln>
            <a:miter lim="800000"/>
          </a:ln>
        </p:spPr>
      </p:sp>
      <p:sp>
        <p:nvSpPr>
          <p:cNvPr id="18435" name="Shape 3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423704007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386"/>
          <p:cNvSpPr>
            <a:spLocks noGrp="1" noRot="1" noChangeAspect="1" noTextEdit="1"/>
          </p:cNvSpPr>
          <p:nvPr>
            <p:ph type="sldImg" idx="2"/>
          </p:nvPr>
        </p:nvSpPr>
        <p:spPr>
          <a:ln>
            <a:miter lim="800000"/>
          </a:ln>
        </p:spPr>
      </p:sp>
      <p:sp>
        <p:nvSpPr>
          <p:cNvPr id="19459" name="Shape 3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340337041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386"/>
          <p:cNvSpPr>
            <a:spLocks noGrp="1" noRot="1" noChangeAspect="1" noTextEdit="1"/>
          </p:cNvSpPr>
          <p:nvPr>
            <p:ph type="sldImg" idx="2"/>
          </p:nvPr>
        </p:nvSpPr>
        <p:spPr>
          <a:ln>
            <a:miter lim="800000"/>
          </a:ln>
        </p:spPr>
      </p:sp>
      <p:sp>
        <p:nvSpPr>
          <p:cNvPr id="20483" name="Shape 3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361521359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86"/>
          <p:cNvSpPr>
            <a:spLocks noGrp="1" noRot="1" noChangeAspect="1" noTextEdit="1"/>
          </p:cNvSpPr>
          <p:nvPr>
            <p:ph type="sldImg" idx="2"/>
          </p:nvPr>
        </p:nvSpPr>
        <p:spPr>
          <a:ln>
            <a:miter lim="800000"/>
          </a:ln>
        </p:spPr>
      </p:sp>
      <p:sp>
        <p:nvSpPr>
          <p:cNvPr id="21507" name="Shape 1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10257702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155</a:t>
            </a:fld>
            <a:endParaRPr lang="id-ID"/>
          </a:p>
        </p:txBody>
      </p:sp>
    </p:spTree>
    <p:extLst>
      <p:ext uri="{BB962C8B-B14F-4D97-AF65-F5344CB8AC3E}">
        <p14:creationId xmlns:p14="http://schemas.microsoft.com/office/powerpoint/2010/main" val="58089948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226"/>
          <p:cNvSpPr>
            <a:spLocks noGrp="1" noRot="1" noChangeAspect="1" noTextEdit="1"/>
          </p:cNvSpPr>
          <p:nvPr>
            <p:ph type="sldImg" idx="2"/>
          </p:nvPr>
        </p:nvSpPr>
        <p:spPr>
          <a:ln>
            <a:miter lim="800000"/>
          </a:ln>
        </p:spPr>
      </p:sp>
      <p:sp>
        <p:nvSpPr>
          <p:cNvPr id="16387" name="Shape 22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274735527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226"/>
          <p:cNvSpPr>
            <a:spLocks noGrp="1" noRot="1" noChangeAspect="1" noTextEdit="1"/>
          </p:cNvSpPr>
          <p:nvPr>
            <p:ph type="sldImg" idx="2"/>
          </p:nvPr>
        </p:nvSpPr>
        <p:spPr>
          <a:ln>
            <a:miter lim="800000"/>
          </a:ln>
        </p:spPr>
      </p:sp>
      <p:sp>
        <p:nvSpPr>
          <p:cNvPr id="17411" name="Shape 22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id-ID"/>
          </a:p>
        </p:txBody>
      </p:sp>
    </p:spTree>
    <p:extLst>
      <p:ext uri="{BB962C8B-B14F-4D97-AF65-F5344CB8AC3E}">
        <p14:creationId xmlns:p14="http://schemas.microsoft.com/office/powerpoint/2010/main" val="1153227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355873506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193137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B1C9C9-6B41-408A-91FC-5BBB791CED3E}" type="slidenum">
              <a:rPr lang="en-US"/>
              <a:pPr eaLnBrk="1" hangingPunct="1"/>
              <a:t>16</a:t>
            </a:fld>
            <a:endParaRPr lang="en-US"/>
          </a:p>
        </p:txBody>
      </p:sp>
    </p:spTree>
    <p:extLst>
      <p:ext uri="{BB962C8B-B14F-4D97-AF65-F5344CB8AC3E}">
        <p14:creationId xmlns:p14="http://schemas.microsoft.com/office/powerpoint/2010/main" val="52039496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157003281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324489078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136492360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155473189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endParaRPr lang="id-ID"/>
          </a:p>
        </p:txBody>
      </p:sp>
    </p:spTree>
    <p:extLst>
      <p:ext uri="{BB962C8B-B14F-4D97-AF65-F5344CB8AC3E}">
        <p14:creationId xmlns:p14="http://schemas.microsoft.com/office/powerpoint/2010/main" val="423455294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165</a:t>
            </a:fld>
            <a:endParaRPr lang="id-ID"/>
          </a:p>
        </p:txBody>
      </p:sp>
    </p:spTree>
    <p:extLst>
      <p:ext uri="{BB962C8B-B14F-4D97-AF65-F5344CB8AC3E}">
        <p14:creationId xmlns:p14="http://schemas.microsoft.com/office/powerpoint/2010/main" val="82028351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166</a:t>
            </a:fld>
            <a:endParaRPr lang="id-ID"/>
          </a:p>
        </p:txBody>
      </p:sp>
    </p:spTree>
    <p:extLst>
      <p:ext uri="{BB962C8B-B14F-4D97-AF65-F5344CB8AC3E}">
        <p14:creationId xmlns:p14="http://schemas.microsoft.com/office/powerpoint/2010/main" val="21193807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167</a:t>
            </a:fld>
            <a:endParaRPr lang="id-ID"/>
          </a:p>
        </p:txBody>
      </p:sp>
    </p:spTree>
    <p:extLst>
      <p:ext uri="{BB962C8B-B14F-4D97-AF65-F5344CB8AC3E}">
        <p14:creationId xmlns:p14="http://schemas.microsoft.com/office/powerpoint/2010/main" val="117384567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168</a:t>
            </a:fld>
            <a:endParaRPr lang="id-ID"/>
          </a:p>
        </p:txBody>
      </p:sp>
    </p:spTree>
    <p:extLst>
      <p:ext uri="{BB962C8B-B14F-4D97-AF65-F5344CB8AC3E}">
        <p14:creationId xmlns:p14="http://schemas.microsoft.com/office/powerpoint/2010/main" val="151267952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169</a:t>
            </a:fld>
            <a:endParaRPr lang="id-ID"/>
          </a:p>
        </p:txBody>
      </p:sp>
    </p:spTree>
    <p:extLst>
      <p:ext uri="{BB962C8B-B14F-4D97-AF65-F5344CB8AC3E}">
        <p14:creationId xmlns:p14="http://schemas.microsoft.com/office/powerpoint/2010/main" val="300290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28BCF8-FE66-4131-AFD1-793568934D38}" type="slidenum">
              <a:rPr lang="en-US"/>
              <a:pPr eaLnBrk="1" hangingPunct="1"/>
              <a:t>17</a:t>
            </a:fld>
            <a:endParaRPr lang="en-US"/>
          </a:p>
        </p:txBody>
      </p:sp>
    </p:spTree>
    <p:extLst>
      <p:ext uri="{BB962C8B-B14F-4D97-AF65-F5344CB8AC3E}">
        <p14:creationId xmlns:p14="http://schemas.microsoft.com/office/powerpoint/2010/main" val="2155393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170</a:t>
            </a:fld>
            <a:endParaRPr lang="id-ID"/>
          </a:p>
        </p:txBody>
      </p:sp>
    </p:spTree>
    <p:extLst>
      <p:ext uri="{BB962C8B-B14F-4D97-AF65-F5344CB8AC3E}">
        <p14:creationId xmlns:p14="http://schemas.microsoft.com/office/powerpoint/2010/main" val="283617262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171</a:t>
            </a:fld>
            <a:endParaRPr lang="id-ID"/>
          </a:p>
        </p:txBody>
      </p:sp>
    </p:spTree>
    <p:extLst>
      <p:ext uri="{BB962C8B-B14F-4D97-AF65-F5344CB8AC3E}">
        <p14:creationId xmlns:p14="http://schemas.microsoft.com/office/powerpoint/2010/main" val="227495633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172</a:t>
            </a:fld>
            <a:endParaRPr lang="id-ID"/>
          </a:p>
        </p:txBody>
      </p:sp>
    </p:spTree>
    <p:extLst>
      <p:ext uri="{BB962C8B-B14F-4D97-AF65-F5344CB8AC3E}">
        <p14:creationId xmlns:p14="http://schemas.microsoft.com/office/powerpoint/2010/main" val="329699897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173</a:t>
            </a:fld>
            <a:endParaRPr lang="id-ID"/>
          </a:p>
        </p:txBody>
      </p:sp>
    </p:spTree>
    <p:extLst>
      <p:ext uri="{BB962C8B-B14F-4D97-AF65-F5344CB8AC3E}">
        <p14:creationId xmlns:p14="http://schemas.microsoft.com/office/powerpoint/2010/main" val="32747723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174</a:t>
            </a:fld>
            <a:endParaRPr lang="id-ID"/>
          </a:p>
        </p:txBody>
      </p:sp>
    </p:spTree>
    <p:extLst>
      <p:ext uri="{BB962C8B-B14F-4D97-AF65-F5344CB8AC3E}">
        <p14:creationId xmlns:p14="http://schemas.microsoft.com/office/powerpoint/2010/main" val="301600717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175</a:t>
            </a:fld>
            <a:endParaRPr lang="id-ID"/>
          </a:p>
        </p:txBody>
      </p:sp>
    </p:spTree>
    <p:extLst>
      <p:ext uri="{BB962C8B-B14F-4D97-AF65-F5344CB8AC3E}">
        <p14:creationId xmlns:p14="http://schemas.microsoft.com/office/powerpoint/2010/main" val="103058774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176</a:t>
            </a:fld>
            <a:endParaRPr lang="id-ID"/>
          </a:p>
        </p:txBody>
      </p:sp>
    </p:spTree>
    <p:extLst>
      <p:ext uri="{BB962C8B-B14F-4D97-AF65-F5344CB8AC3E}">
        <p14:creationId xmlns:p14="http://schemas.microsoft.com/office/powerpoint/2010/main" val="424731424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177</a:t>
            </a:fld>
            <a:endParaRPr lang="id-ID"/>
          </a:p>
        </p:txBody>
      </p:sp>
    </p:spTree>
    <p:extLst>
      <p:ext uri="{BB962C8B-B14F-4D97-AF65-F5344CB8AC3E}">
        <p14:creationId xmlns:p14="http://schemas.microsoft.com/office/powerpoint/2010/main" val="4036125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178</a:t>
            </a:fld>
            <a:endParaRPr lang="id-ID"/>
          </a:p>
        </p:txBody>
      </p:sp>
    </p:spTree>
    <p:extLst>
      <p:ext uri="{BB962C8B-B14F-4D97-AF65-F5344CB8AC3E}">
        <p14:creationId xmlns:p14="http://schemas.microsoft.com/office/powerpoint/2010/main" val="258566136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179</a:t>
            </a:fld>
            <a:endParaRPr lang="id-ID"/>
          </a:p>
        </p:txBody>
      </p:sp>
    </p:spTree>
    <p:extLst>
      <p:ext uri="{BB962C8B-B14F-4D97-AF65-F5344CB8AC3E}">
        <p14:creationId xmlns:p14="http://schemas.microsoft.com/office/powerpoint/2010/main" val="171715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BE2B4D-E294-4965-A0FB-3B40497A800F}" type="slidenum">
              <a:rPr lang="en-US"/>
              <a:pPr eaLnBrk="1" hangingPunct="1"/>
              <a:t>18</a:t>
            </a:fld>
            <a:endParaRPr lang="en-US"/>
          </a:p>
        </p:txBody>
      </p:sp>
    </p:spTree>
    <p:extLst>
      <p:ext uri="{BB962C8B-B14F-4D97-AF65-F5344CB8AC3E}">
        <p14:creationId xmlns:p14="http://schemas.microsoft.com/office/powerpoint/2010/main" val="17668883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0FF4CCD-098C-42A3-BC0B-71560DA41033}" type="slidenum">
              <a:rPr lang="id-ID" smtClean="0"/>
              <a:pPr/>
              <a:t>180</a:t>
            </a:fld>
            <a:endParaRPr lang="id-ID"/>
          </a:p>
        </p:txBody>
      </p:sp>
    </p:spTree>
    <p:extLst>
      <p:ext uri="{BB962C8B-B14F-4D97-AF65-F5344CB8AC3E}">
        <p14:creationId xmlns:p14="http://schemas.microsoft.com/office/powerpoint/2010/main" val="259878063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181</a:t>
            </a:fld>
            <a:endParaRPr lang="id-ID"/>
          </a:p>
        </p:txBody>
      </p:sp>
    </p:spTree>
    <p:extLst>
      <p:ext uri="{BB962C8B-B14F-4D97-AF65-F5344CB8AC3E}">
        <p14:creationId xmlns:p14="http://schemas.microsoft.com/office/powerpoint/2010/main" val="56306990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182</a:t>
            </a:fld>
            <a:endParaRPr lang="id-ID"/>
          </a:p>
        </p:txBody>
      </p:sp>
    </p:spTree>
    <p:extLst>
      <p:ext uri="{BB962C8B-B14F-4D97-AF65-F5344CB8AC3E}">
        <p14:creationId xmlns:p14="http://schemas.microsoft.com/office/powerpoint/2010/main" val="316724120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183</a:t>
            </a:fld>
            <a:endParaRPr lang="id-ID"/>
          </a:p>
        </p:txBody>
      </p:sp>
    </p:spTree>
    <p:extLst>
      <p:ext uri="{BB962C8B-B14F-4D97-AF65-F5344CB8AC3E}">
        <p14:creationId xmlns:p14="http://schemas.microsoft.com/office/powerpoint/2010/main" val="99099843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184</a:t>
            </a:fld>
            <a:endParaRPr lang="id-ID"/>
          </a:p>
        </p:txBody>
      </p:sp>
    </p:spTree>
    <p:extLst>
      <p:ext uri="{BB962C8B-B14F-4D97-AF65-F5344CB8AC3E}">
        <p14:creationId xmlns:p14="http://schemas.microsoft.com/office/powerpoint/2010/main" val="3628072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9672CD-EA64-4B46-8EB8-3A3D5B7071A1}" type="slidenum">
              <a:rPr lang="en-US"/>
              <a:pPr eaLnBrk="1" hangingPunct="1"/>
              <a:t>19</a:t>
            </a:fld>
            <a:endParaRPr lang="en-US"/>
          </a:p>
        </p:txBody>
      </p:sp>
    </p:spTree>
    <p:extLst>
      <p:ext uri="{BB962C8B-B14F-4D97-AF65-F5344CB8AC3E}">
        <p14:creationId xmlns:p14="http://schemas.microsoft.com/office/powerpoint/2010/main" val="360547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2</a:t>
            </a:fld>
            <a:endParaRPr lang="id-ID"/>
          </a:p>
        </p:txBody>
      </p:sp>
    </p:spTree>
    <p:extLst>
      <p:ext uri="{BB962C8B-B14F-4D97-AF65-F5344CB8AC3E}">
        <p14:creationId xmlns:p14="http://schemas.microsoft.com/office/powerpoint/2010/main" val="155844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97810D-D15A-4541-BC91-065A9C6E2E62}" type="slidenum">
              <a:rPr lang="en-US"/>
              <a:pPr eaLnBrk="1" hangingPunct="1"/>
              <a:t>20</a:t>
            </a:fld>
            <a:endParaRPr lang="en-US"/>
          </a:p>
        </p:txBody>
      </p:sp>
    </p:spTree>
    <p:extLst>
      <p:ext uri="{BB962C8B-B14F-4D97-AF65-F5344CB8AC3E}">
        <p14:creationId xmlns:p14="http://schemas.microsoft.com/office/powerpoint/2010/main" val="198691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6C5AA0-8138-40E7-9C38-916AC689FE8E}" type="slidenum">
              <a:rPr lang="en-US"/>
              <a:pPr eaLnBrk="1" hangingPunct="1"/>
              <a:t>21</a:t>
            </a:fld>
            <a:endParaRPr lang="en-US"/>
          </a:p>
        </p:txBody>
      </p:sp>
    </p:spTree>
    <p:extLst>
      <p:ext uri="{BB962C8B-B14F-4D97-AF65-F5344CB8AC3E}">
        <p14:creationId xmlns:p14="http://schemas.microsoft.com/office/powerpoint/2010/main" val="587187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31409A-8C41-46C2-A970-5F8F1D70EC58}" type="slidenum">
              <a:rPr lang="en-US"/>
              <a:pPr eaLnBrk="1" hangingPunct="1"/>
              <a:t>22</a:t>
            </a:fld>
            <a:endParaRPr lang="en-US"/>
          </a:p>
        </p:txBody>
      </p:sp>
    </p:spTree>
    <p:extLst>
      <p:ext uri="{BB962C8B-B14F-4D97-AF65-F5344CB8AC3E}">
        <p14:creationId xmlns:p14="http://schemas.microsoft.com/office/powerpoint/2010/main" val="1719623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31409A-8C41-46C2-A970-5F8F1D70EC58}" type="slidenum">
              <a:rPr lang="en-US"/>
              <a:pPr eaLnBrk="1" hangingPunct="1"/>
              <a:t>23</a:t>
            </a:fld>
            <a:endParaRPr lang="en-US"/>
          </a:p>
        </p:txBody>
      </p:sp>
    </p:spTree>
    <p:extLst>
      <p:ext uri="{BB962C8B-B14F-4D97-AF65-F5344CB8AC3E}">
        <p14:creationId xmlns:p14="http://schemas.microsoft.com/office/powerpoint/2010/main" val="333897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359C6-E8F8-4F90-9BBA-02F2A1C92D81}" type="slidenum">
              <a:rPr lang="en-US"/>
              <a:pPr eaLnBrk="1" hangingPunct="1"/>
              <a:t>24</a:t>
            </a:fld>
            <a:endParaRPr lang="en-US"/>
          </a:p>
        </p:txBody>
      </p:sp>
    </p:spTree>
    <p:extLst>
      <p:ext uri="{BB962C8B-B14F-4D97-AF65-F5344CB8AC3E}">
        <p14:creationId xmlns:p14="http://schemas.microsoft.com/office/powerpoint/2010/main" val="2978526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5CFE38-9D99-4970-9A10-AEDED2B03D58}" type="slidenum">
              <a:rPr lang="en-US"/>
              <a:pPr eaLnBrk="1" hangingPunct="1"/>
              <a:t>25</a:t>
            </a:fld>
            <a:endParaRPr lang="en-US"/>
          </a:p>
        </p:txBody>
      </p:sp>
    </p:spTree>
    <p:extLst>
      <p:ext uri="{BB962C8B-B14F-4D97-AF65-F5344CB8AC3E}">
        <p14:creationId xmlns:p14="http://schemas.microsoft.com/office/powerpoint/2010/main" val="3750430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D901AB-7F56-4BE0-AC55-41D6C58DFB1B}" type="slidenum">
              <a:rPr lang="en-US"/>
              <a:pPr eaLnBrk="1" hangingPunct="1"/>
              <a:t>26</a:t>
            </a:fld>
            <a:endParaRPr lang="en-US"/>
          </a:p>
        </p:txBody>
      </p:sp>
    </p:spTree>
    <p:extLst>
      <p:ext uri="{BB962C8B-B14F-4D97-AF65-F5344CB8AC3E}">
        <p14:creationId xmlns:p14="http://schemas.microsoft.com/office/powerpoint/2010/main" val="708973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F49F5-5DFE-478A-AA69-A1E35016E920}" type="slidenum">
              <a:rPr lang="en-US"/>
              <a:pPr eaLnBrk="1" hangingPunct="1"/>
              <a:t>27</a:t>
            </a:fld>
            <a:endParaRPr lang="en-US"/>
          </a:p>
        </p:txBody>
      </p:sp>
    </p:spTree>
    <p:extLst>
      <p:ext uri="{BB962C8B-B14F-4D97-AF65-F5344CB8AC3E}">
        <p14:creationId xmlns:p14="http://schemas.microsoft.com/office/powerpoint/2010/main" val="255565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B306C-9F1B-4A00-94A8-2B04ECB5E95E}" type="slidenum">
              <a:rPr lang="en-US"/>
              <a:pPr eaLnBrk="1" hangingPunct="1"/>
              <a:t>28</a:t>
            </a:fld>
            <a:endParaRPr lang="en-US"/>
          </a:p>
        </p:txBody>
      </p:sp>
    </p:spTree>
    <p:extLst>
      <p:ext uri="{BB962C8B-B14F-4D97-AF65-F5344CB8AC3E}">
        <p14:creationId xmlns:p14="http://schemas.microsoft.com/office/powerpoint/2010/main" val="730965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29</a:t>
            </a:fld>
            <a:endParaRPr lang="id-ID"/>
          </a:p>
        </p:txBody>
      </p:sp>
    </p:spTree>
    <p:extLst>
      <p:ext uri="{BB962C8B-B14F-4D97-AF65-F5344CB8AC3E}">
        <p14:creationId xmlns:p14="http://schemas.microsoft.com/office/powerpoint/2010/main" val="175902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3</a:t>
            </a:fld>
            <a:endParaRPr lang="id-ID"/>
          </a:p>
        </p:txBody>
      </p:sp>
    </p:spTree>
    <p:extLst>
      <p:ext uri="{BB962C8B-B14F-4D97-AF65-F5344CB8AC3E}">
        <p14:creationId xmlns:p14="http://schemas.microsoft.com/office/powerpoint/2010/main" val="201976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30</a:t>
            </a:fld>
            <a:endParaRPr lang="en-US"/>
          </a:p>
        </p:txBody>
      </p:sp>
    </p:spTree>
    <p:extLst>
      <p:ext uri="{BB962C8B-B14F-4D97-AF65-F5344CB8AC3E}">
        <p14:creationId xmlns:p14="http://schemas.microsoft.com/office/powerpoint/2010/main" val="2136247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31</a:t>
            </a:fld>
            <a:endParaRPr lang="en-US"/>
          </a:p>
        </p:txBody>
      </p:sp>
    </p:spTree>
    <p:extLst>
      <p:ext uri="{BB962C8B-B14F-4D97-AF65-F5344CB8AC3E}">
        <p14:creationId xmlns:p14="http://schemas.microsoft.com/office/powerpoint/2010/main" val="52035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32</a:t>
            </a:fld>
            <a:endParaRPr lang="en-US"/>
          </a:p>
        </p:txBody>
      </p:sp>
    </p:spTree>
    <p:extLst>
      <p:ext uri="{BB962C8B-B14F-4D97-AF65-F5344CB8AC3E}">
        <p14:creationId xmlns:p14="http://schemas.microsoft.com/office/powerpoint/2010/main" val="3190902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33</a:t>
            </a:fld>
            <a:endParaRPr lang="en-US"/>
          </a:p>
        </p:txBody>
      </p:sp>
    </p:spTree>
    <p:extLst>
      <p:ext uri="{BB962C8B-B14F-4D97-AF65-F5344CB8AC3E}">
        <p14:creationId xmlns:p14="http://schemas.microsoft.com/office/powerpoint/2010/main" val="2588050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34</a:t>
            </a:fld>
            <a:endParaRPr lang="en-US"/>
          </a:p>
        </p:txBody>
      </p:sp>
    </p:spTree>
    <p:extLst>
      <p:ext uri="{BB962C8B-B14F-4D97-AF65-F5344CB8AC3E}">
        <p14:creationId xmlns:p14="http://schemas.microsoft.com/office/powerpoint/2010/main" val="450134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35</a:t>
            </a:fld>
            <a:endParaRPr lang="en-US"/>
          </a:p>
        </p:txBody>
      </p:sp>
    </p:spTree>
    <p:extLst>
      <p:ext uri="{BB962C8B-B14F-4D97-AF65-F5344CB8AC3E}">
        <p14:creationId xmlns:p14="http://schemas.microsoft.com/office/powerpoint/2010/main" val="783940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36</a:t>
            </a:fld>
            <a:endParaRPr lang="en-US"/>
          </a:p>
        </p:txBody>
      </p:sp>
    </p:spTree>
    <p:extLst>
      <p:ext uri="{BB962C8B-B14F-4D97-AF65-F5344CB8AC3E}">
        <p14:creationId xmlns:p14="http://schemas.microsoft.com/office/powerpoint/2010/main" val="1402392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37</a:t>
            </a:fld>
            <a:endParaRPr lang="en-US"/>
          </a:p>
        </p:txBody>
      </p:sp>
    </p:spTree>
    <p:extLst>
      <p:ext uri="{BB962C8B-B14F-4D97-AF65-F5344CB8AC3E}">
        <p14:creationId xmlns:p14="http://schemas.microsoft.com/office/powerpoint/2010/main" val="2566098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38</a:t>
            </a:fld>
            <a:endParaRPr lang="en-US"/>
          </a:p>
        </p:txBody>
      </p:sp>
    </p:spTree>
    <p:extLst>
      <p:ext uri="{BB962C8B-B14F-4D97-AF65-F5344CB8AC3E}">
        <p14:creationId xmlns:p14="http://schemas.microsoft.com/office/powerpoint/2010/main" val="4149251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39</a:t>
            </a:fld>
            <a:endParaRPr lang="en-US"/>
          </a:p>
        </p:txBody>
      </p:sp>
    </p:spTree>
    <p:extLst>
      <p:ext uri="{BB962C8B-B14F-4D97-AF65-F5344CB8AC3E}">
        <p14:creationId xmlns:p14="http://schemas.microsoft.com/office/powerpoint/2010/main" val="91421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4</a:t>
            </a:fld>
            <a:endParaRPr lang="id-ID"/>
          </a:p>
        </p:txBody>
      </p:sp>
    </p:spTree>
    <p:extLst>
      <p:ext uri="{BB962C8B-B14F-4D97-AF65-F5344CB8AC3E}">
        <p14:creationId xmlns:p14="http://schemas.microsoft.com/office/powerpoint/2010/main" val="2555177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40</a:t>
            </a:fld>
            <a:endParaRPr lang="en-US"/>
          </a:p>
        </p:txBody>
      </p:sp>
    </p:spTree>
    <p:extLst>
      <p:ext uri="{BB962C8B-B14F-4D97-AF65-F5344CB8AC3E}">
        <p14:creationId xmlns:p14="http://schemas.microsoft.com/office/powerpoint/2010/main" val="121791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41</a:t>
            </a:fld>
            <a:endParaRPr lang="en-US"/>
          </a:p>
        </p:txBody>
      </p:sp>
    </p:spTree>
    <p:extLst>
      <p:ext uri="{BB962C8B-B14F-4D97-AF65-F5344CB8AC3E}">
        <p14:creationId xmlns:p14="http://schemas.microsoft.com/office/powerpoint/2010/main" val="1110621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42</a:t>
            </a:fld>
            <a:endParaRPr lang="en-US"/>
          </a:p>
        </p:txBody>
      </p:sp>
    </p:spTree>
    <p:extLst>
      <p:ext uri="{BB962C8B-B14F-4D97-AF65-F5344CB8AC3E}">
        <p14:creationId xmlns:p14="http://schemas.microsoft.com/office/powerpoint/2010/main" val="729170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43</a:t>
            </a:fld>
            <a:endParaRPr lang="en-US"/>
          </a:p>
        </p:txBody>
      </p:sp>
    </p:spTree>
    <p:extLst>
      <p:ext uri="{BB962C8B-B14F-4D97-AF65-F5344CB8AC3E}">
        <p14:creationId xmlns:p14="http://schemas.microsoft.com/office/powerpoint/2010/main" val="3225532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44</a:t>
            </a:fld>
            <a:endParaRPr lang="en-US"/>
          </a:p>
        </p:txBody>
      </p:sp>
    </p:spTree>
    <p:extLst>
      <p:ext uri="{BB962C8B-B14F-4D97-AF65-F5344CB8AC3E}">
        <p14:creationId xmlns:p14="http://schemas.microsoft.com/office/powerpoint/2010/main" val="412326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45</a:t>
            </a:fld>
            <a:endParaRPr lang="en-US"/>
          </a:p>
        </p:txBody>
      </p:sp>
    </p:spTree>
    <p:extLst>
      <p:ext uri="{BB962C8B-B14F-4D97-AF65-F5344CB8AC3E}">
        <p14:creationId xmlns:p14="http://schemas.microsoft.com/office/powerpoint/2010/main" val="129185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46</a:t>
            </a:fld>
            <a:endParaRPr lang="en-US"/>
          </a:p>
        </p:txBody>
      </p:sp>
    </p:spTree>
    <p:extLst>
      <p:ext uri="{BB962C8B-B14F-4D97-AF65-F5344CB8AC3E}">
        <p14:creationId xmlns:p14="http://schemas.microsoft.com/office/powerpoint/2010/main" val="3526278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47</a:t>
            </a:fld>
            <a:endParaRPr lang="en-US"/>
          </a:p>
        </p:txBody>
      </p:sp>
    </p:spTree>
    <p:extLst>
      <p:ext uri="{BB962C8B-B14F-4D97-AF65-F5344CB8AC3E}">
        <p14:creationId xmlns:p14="http://schemas.microsoft.com/office/powerpoint/2010/main" val="3415791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48</a:t>
            </a:fld>
            <a:endParaRPr lang="en-US"/>
          </a:p>
        </p:txBody>
      </p:sp>
    </p:spTree>
    <p:extLst>
      <p:ext uri="{BB962C8B-B14F-4D97-AF65-F5344CB8AC3E}">
        <p14:creationId xmlns:p14="http://schemas.microsoft.com/office/powerpoint/2010/main" val="1539549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49</a:t>
            </a:fld>
            <a:endParaRPr lang="en-US"/>
          </a:p>
        </p:txBody>
      </p:sp>
    </p:spTree>
    <p:extLst>
      <p:ext uri="{BB962C8B-B14F-4D97-AF65-F5344CB8AC3E}">
        <p14:creationId xmlns:p14="http://schemas.microsoft.com/office/powerpoint/2010/main" val="33239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9BEEEF-3623-4AFA-B126-9575985E67C3}" type="slidenum">
              <a:rPr lang="en-US"/>
              <a:pPr eaLnBrk="1" hangingPunct="1"/>
              <a:t>5</a:t>
            </a:fld>
            <a:endParaRPr lang="en-US"/>
          </a:p>
        </p:txBody>
      </p:sp>
    </p:spTree>
    <p:extLst>
      <p:ext uri="{BB962C8B-B14F-4D97-AF65-F5344CB8AC3E}">
        <p14:creationId xmlns:p14="http://schemas.microsoft.com/office/powerpoint/2010/main" val="3521758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50</a:t>
            </a:fld>
            <a:endParaRPr lang="en-US"/>
          </a:p>
        </p:txBody>
      </p:sp>
    </p:spTree>
    <p:extLst>
      <p:ext uri="{BB962C8B-B14F-4D97-AF65-F5344CB8AC3E}">
        <p14:creationId xmlns:p14="http://schemas.microsoft.com/office/powerpoint/2010/main" val="1551961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51</a:t>
            </a:fld>
            <a:endParaRPr lang="en-US"/>
          </a:p>
        </p:txBody>
      </p:sp>
    </p:spTree>
    <p:extLst>
      <p:ext uri="{BB962C8B-B14F-4D97-AF65-F5344CB8AC3E}">
        <p14:creationId xmlns:p14="http://schemas.microsoft.com/office/powerpoint/2010/main" val="2446354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52</a:t>
            </a:fld>
            <a:endParaRPr lang="en-US"/>
          </a:p>
        </p:txBody>
      </p:sp>
    </p:spTree>
    <p:extLst>
      <p:ext uri="{BB962C8B-B14F-4D97-AF65-F5344CB8AC3E}">
        <p14:creationId xmlns:p14="http://schemas.microsoft.com/office/powerpoint/2010/main" val="67522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53</a:t>
            </a:fld>
            <a:endParaRPr lang="en-US"/>
          </a:p>
        </p:txBody>
      </p:sp>
    </p:spTree>
    <p:extLst>
      <p:ext uri="{BB962C8B-B14F-4D97-AF65-F5344CB8AC3E}">
        <p14:creationId xmlns:p14="http://schemas.microsoft.com/office/powerpoint/2010/main" val="3793774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54</a:t>
            </a:fld>
            <a:endParaRPr lang="en-US"/>
          </a:p>
        </p:txBody>
      </p:sp>
    </p:spTree>
    <p:extLst>
      <p:ext uri="{BB962C8B-B14F-4D97-AF65-F5344CB8AC3E}">
        <p14:creationId xmlns:p14="http://schemas.microsoft.com/office/powerpoint/2010/main" val="2205464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55</a:t>
            </a:fld>
            <a:endParaRPr lang="en-US"/>
          </a:p>
        </p:txBody>
      </p:sp>
    </p:spTree>
    <p:extLst>
      <p:ext uri="{BB962C8B-B14F-4D97-AF65-F5344CB8AC3E}">
        <p14:creationId xmlns:p14="http://schemas.microsoft.com/office/powerpoint/2010/main" val="3708425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56</a:t>
            </a:fld>
            <a:endParaRPr lang="en-US"/>
          </a:p>
        </p:txBody>
      </p:sp>
    </p:spTree>
    <p:extLst>
      <p:ext uri="{BB962C8B-B14F-4D97-AF65-F5344CB8AC3E}">
        <p14:creationId xmlns:p14="http://schemas.microsoft.com/office/powerpoint/2010/main" val="2655699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57</a:t>
            </a:fld>
            <a:endParaRPr lang="id-ID"/>
          </a:p>
        </p:txBody>
      </p:sp>
    </p:spTree>
    <p:extLst>
      <p:ext uri="{BB962C8B-B14F-4D97-AF65-F5344CB8AC3E}">
        <p14:creationId xmlns:p14="http://schemas.microsoft.com/office/powerpoint/2010/main" val="2951193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58</a:t>
            </a:fld>
            <a:endParaRPr lang="en-US"/>
          </a:p>
        </p:txBody>
      </p:sp>
    </p:spTree>
    <p:extLst>
      <p:ext uri="{BB962C8B-B14F-4D97-AF65-F5344CB8AC3E}">
        <p14:creationId xmlns:p14="http://schemas.microsoft.com/office/powerpoint/2010/main" val="25471665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59</a:t>
            </a:fld>
            <a:endParaRPr lang="en-US"/>
          </a:p>
        </p:txBody>
      </p:sp>
    </p:spTree>
    <p:extLst>
      <p:ext uri="{BB962C8B-B14F-4D97-AF65-F5344CB8AC3E}">
        <p14:creationId xmlns:p14="http://schemas.microsoft.com/office/powerpoint/2010/main" val="319832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2DBBB9-CD32-4F0D-A022-D7583CEFFDF0}" type="slidenum">
              <a:rPr lang="en-US"/>
              <a:pPr eaLnBrk="1" hangingPunct="1"/>
              <a:t>6</a:t>
            </a:fld>
            <a:endParaRPr lang="en-US"/>
          </a:p>
        </p:txBody>
      </p:sp>
    </p:spTree>
    <p:extLst>
      <p:ext uri="{BB962C8B-B14F-4D97-AF65-F5344CB8AC3E}">
        <p14:creationId xmlns:p14="http://schemas.microsoft.com/office/powerpoint/2010/main" val="3846374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60</a:t>
            </a:fld>
            <a:endParaRPr lang="en-US"/>
          </a:p>
        </p:txBody>
      </p:sp>
    </p:spTree>
    <p:extLst>
      <p:ext uri="{BB962C8B-B14F-4D97-AF65-F5344CB8AC3E}">
        <p14:creationId xmlns:p14="http://schemas.microsoft.com/office/powerpoint/2010/main" val="2878128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61</a:t>
            </a:fld>
            <a:endParaRPr lang="en-US"/>
          </a:p>
        </p:txBody>
      </p:sp>
    </p:spTree>
    <p:extLst>
      <p:ext uri="{BB962C8B-B14F-4D97-AF65-F5344CB8AC3E}">
        <p14:creationId xmlns:p14="http://schemas.microsoft.com/office/powerpoint/2010/main" val="9652940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62</a:t>
            </a:fld>
            <a:endParaRPr lang="en-US"/>
          </a:p>
        </p:txBody>
      </p:sp>
    </p:spTree>
    <p:extLst>
      <p:ext uri="{BB962C8B-B14F-4D97-AF65-F5344CB8AC3E}">
        <p14:creationId xmlns:p14="http://schemas.microsoft.com/office/powerpoint/2010/main" val="3328450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9EA1F4-107A-4898-9C07-4A2778AD6115}" type="slidenum">
              <a:rPr lang="en-US" smtClean="0"/>
              <a:pPr/>
              <a:t>63</a:t>
            </a:fld>
            <a:endParaRPr lang="en-US"/>
          </a:p>
        </p:txBody>
      </p:sp>
    </p:spTree>
    <p:extLst>
      <p:ext uri="{BB962C8B-B14F-4D97-AF65-F5344CB8AC3E}">
        <p14:creationId xmlns:p14="http://schemas.microsoft.com/office/powerpoint/2010/main" val="13841221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64</a:t>
            </a:fld>
            <a:endParaRPr lang="en-US"/>
          </a:p>
        </p:txBody>
      </p:sp>
    </p:spTree>
    <p:extLst>
      <p:ext uri="{BB962C8B-B14F-4D97-AF65-F5344CB8AC3E}">
        <p14:creationId xmlns:p14="http://schemas.microsoft.com/office/powerpoint/2010/main" val="1615474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65</a:t>
            </a:fld>
            <a:endParaRPr lang="en-US"/>
          </a:p>
        </p:txBody>
      </p:sp>
    </p:spTree>
    <p:extLst>
      <p:ext uri="{BB962C8B-B14F-4D97-AF65-F5344CB8AC3E}">
        <p14:creationId xmlns:p14="http://schemas.microsoft.com/office/powerpoint/2010/main" val="2054210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66</a:t>
            </a:fld>
            <a:endParaRPr lang="en-US"/>
          </a:p>
        </p:txBody>
      </p:sp>
    </p:spTree>
    <p:extLst>
      <p:ext uri="{BB962C8B-B14F-4D97-AF65-F5344CB8AC3E}">
        <p14:creationId xmlns:p14="http://schemas.microsoft.com/office/powerpoint/2010/main" val="396951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67</a:t>
            </a:fld>
            <a:endParaRPr lang="en-US"/>
          </a:p>
        </p:txBody>
      </p:sp>
    </p:spTree>
    <p:extLst>
      <p:ext uri="{BB962C8B-B14F-4D97-AF65-F5344CB8AC3E}">
        <p14:creationId xmlns:p14="http://schemas.microsoft.com/office/powerpoint/2010/main" val="2244172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68</a:t>
            </a:fld>
            <a:endParaRPr lang="en-US"/>
          </a:p>
        </p:txBody>
      </p:sp>
    </p:spTree>
    <p:extLst>
      <p:ext uri="{BB962C8B-B14F-4D97-AF65-F5344CB8AC3E}">
        <p14:creationId xmlns:p14="http://schemas.microsoft.com/office/powerpoint/2010/main" val="15158314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69</a:t>
            </a:fld>
            <a:endParaRPr lang="en-US"/>
          </a:p>
        </p:txBody>
      </p:sp>
    </p:spTree>
    <p:extLst>
      <p:ext uri="{BB962C8B-B14F-4D97-AF65-F5344CB8AC3E}">
        <p14:creationId xmlns:p14="http://schemas.microsoft.com/office/powerpoint/2010/main" val="2289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170B63-5312-4428-992C-4C104A07DD5B}" type="slidenum">
              <a:rPr lang="en-US"/>
              <a:pPr eaLnBrk="1" hangingPunct="1"/>
              <a:t>7</a:t>
            </a:fld>
            <a:endParaRPr lang="en-US"/>
          </a:p>
        </p:txBody>
      </p:sp>
    </p:spTree>
    <p:extLst>
      <p:ext uri="{BB962C8B-B14F-4D97-AF65-F5344CB8AC3E}">
        <p14:creationId xmlns:p14="http://schemas.microsoft.com/office/powerpoint/2010/main" val="20654186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70</a:t>
            </a:fld>
            <a:endParaRPr lang="en-US"/>
          </a:p>
        </p:txBody>
      </p:sp>
    </p:spTree>
    <p:extLst>
      <p:ext uri="{BB962C8B-B14F-4D97-AF65-F5344CB8AC3E}">
        <p14:creationId xmlns:p14="http://schemas.microsoft.com/office/powerpoint/2010/main" val="4038845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71</a:t>
            </a:fld>
            <a:endParaRPr lang="en-US"/>
          </a:p>
        </p:txBody>
      </p:sp>
    </p:spTree>
    <p:extLst>
      <p:ext uri="{BB962C8B-B14F-4D97-AF65-F5344CB8AC3E}">
        <p14:creationId xmlns:p14="http://schemas.microsoft.com/office/powerpoint/2010/main" val="18431786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72</a:t>
            </a:fld>
            <a:endParaRPr lang="en-US"/>
          </a:p>
        </p:txBody>
      </p:sp>
    </p:spTree>
    <p:extLst>
      <p:ext uri="{BB962C8B-B14F-4D97-AF65-F5344CB8AC3E}">
        <p14:creationId xmlns:p14="http://schemas.microsoft.com/office/powerpoint/2010/main" val="30546253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73</a:t>
            </a:fld>
            <a:endParaRPr lang="id-ID"/>
          </a:p>
        </p:txBody>
      </p:sp>
    </p:spTree>
    <p:extLst>
      <p:ext uri="{BB962C8B-B14F-4D97-AF65-F5344CB8AC3E}">
        <p14:creationId xmlns:p14="http://schemas.microsoft.com/office/powerpoint/2010/main" val="32789993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74</a:t>
            </a:fld>
            <a:endParaRPr lang="en-US"/>
          </a:p>
        </p:txBody>
      </p:sp>
    </p:spTree>
    <p:extLst>
      <p:ext uri="{BB962C8B-B14F-4D97-AF65-F5344CB8AC3E}">
        <p14:creationId xmlns:p14="http://schemas.microsoft.com/office/powerpoint/2010/main" val="5506156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75</a:t>
            </a:fld>
            <a:endParaRPr lang="en-US"/>
          </a:p>
        </p:txBody>
      </p:sp>
    </p:spTree>
    <p:extLst>
      <p:ext uri="{BB962C8B-B14F-4D97-AF65-F5344CB8AC3E}">
        <p14:creationId xmlns:p14="http://schemas.microsoft.com/office/powerpoint/2010/main" val="25890705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76</a:t>
            </a:fld>
            <a:endParaRPr lang="en-US"/>
          </a:p>
        </p:txBody>
      </p:sp>
    </p:spTree>
    <p:extLst>
      <p:ext uri="{BB962C8B-B14F-4D97-AF65-F5344CB8AC3E}">
        <p14:creationId xmlns:p14="http://schemas.microsoft.com/office/powerpoint/2010/main" val="7514182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77</a:t>
            </a:fld>
            <a:endParaRPr lang="en-US"/>
          </a:p>
        </p:txBody>
      </p:sp>
    </p:spTree>
    <p:extLst>
      <p:ext uri="{BB962C8B-B14F-4D97-AF65-F5344CB8AC3E}">
        <p14:creationId xmlns:p14="http://schemas.microsoft.com/office/powerpoint/2010/main" val="25884703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78</a:t>
            </a:fld>
            <a:endParaRPr lang="en-US"/>
          </a:p>
        </p:txBody>
      </p:sp>
    </p:spTree>
    <p:extLst>
      <p:ext uri="{BB962C8B-B14F-4D97-AF65-F5344CB8AC3E}">
        <p14:creationId xmlns:p14="http://schemas.microsoft.com/office/powerpoint/2010/main" val="21986043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79</a:t>
            </a:fld>
            <a:endParaRPr lang="en-US"/>
          </a:p>
        </p:txBody>
      </p:sp>
    </p:spTree>
    <p:extLst>
      <p:ext uri="{BB962C8B-B14F-4D97-AF65-F5344CB8AC3E}">
        <p14:creationId xmlns:p14="http://schemas.microsoft.com/office/powerpoint/2010/main" val="169679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4BD091-2FF0-4964-889F-77EAC25FF963}" type="slidenum">
              <a:rPr lang="en-US"/>
              <a:pPr eaLnBrk="1" hangingPunct="1"/>
              <a:t>8</a:t>
            </a:fld>
            <a:endParaRPr lang="en-US"/>
          </a:p>
        </p:txBody>
      </p:sp>
    </p:spTree>
    <p:extLst>
      <p:ext uri="{BB962C8B-B14F-4D97-AF65-F5344CB8AC3E}">
        <p14:creationId xmlns:p14="http://schemas.microsoft.com/office/powerpoint/2010/main" val="19593760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80</a:t>
            </a:fld>
            <a:endParaRPr lang="en-US"/>
          </a:p>
        </p:txBody>
      </p:sp>
    </p:spTree>
    <p:extLst>
      <p:ext uri="{BB962C8B-B14F-4D97-AF65-F5344CB8AC3E}">
        <p14:creationId xmlns:p14="http://schemas.microsoft.com/office/powerpoint/2010/main" val="17015927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81</a:t>
            </a:fld>
            <a:endParaRPr lang="en-US"/>
          </a:p>
        </p:txBody>
      </p:sp>
    </p:spTree>
    <p:extLst>
      <p:ext uri="{BB962C8B-B14F-4D97-AF65-F5344CB8AC3E}">
        <p14:creationId xmlns:p14="http://schemas.microsoft.com/office/powerpoint/2010/main" val="21881248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AEEC58D-F2CE-4068-AC2A-3BF85BF5EB08}" type="slidenum">
              <a:rPr lang="en-US" smtClean="0"/>
              <a:pPr/>
              <a:t>82</a:t>
            </a:fld>
            <a:endParaRPr lang="en-US"/>
          </a:p>
        </p:txBody>
      </p:sp>
    </p:spTree>
    <p:extLst>
      <p:ext uri="{BB962C8B-B14F-4D97-AF65-F5344CB8AC3E}">
        <p14:creationId xmlns:p14="http://schemas.microsoft.com/office/powerpoint/2010/main" val="28332984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83</a:t>
            </a:fld>
            <a:endParaRPr lang="id-ID"/>
          </a:p>
        </p:txBody>
      </p:sp>
    </p:spTree>
    <p:extLst>
      <p:ext uri="{BB962C8B-B14F-4D97-AF65-F5344CB8AC3E}">
        <p14:creationId xmlns:p14="http://schemas.microsoft.com/office/powerpoint/2010/main" val="895481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id-ID"/>
          </a:p>
        </p:txBody>
      </p:sp>
      <p:sp>
        <p:nvSpPr>
          <p:cNvPr id="72708" name="Slide Number Placeholder 3"/>
          <p:cNvSpPr>
            <a:spLocks noGrp="1"/>
          </p:cNvSpPr>
          <p:nvPr>
            <p:ph type="sldNum" sz="quarter" idx="5"/>
          </p:nvPr>
        </p:nvSpPr>
        <p:spPr>
          <a:noFill/>
        </p:spPr>
        <p:txBody>
          <a:bodyPr/>
          <a:lstStyle/>
          <a:p>
            <a:fld id="{CAFAC1DB-F262-4144-AD37-DA044BE9BD27}" type="slidenum">
              <a:rPr lang="en-US" smtClean="0"/>
              <a:pPr/>
              <a:t>84</a:t>
            </a:fld>
            <a:endParaRPr lang="en-US"/>
          </a:p>
        </p:txBody>
      </p:sp>
    </p:spTree>
    <p:extLst>
      <p:ext uri="{BB962C8B-B14F-4D97-AF65-F5344CB8AC3E}">
        <p14:creationId xmlns:p14="http://schemas.microsoft.com/office/powerpoint/2010/main" val="36385270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id-ID"/>
          </a:p>
        </p:txBody>
      </p:sp>
      <p:sp>
        <p:nvSpPr>
          <p:cNvPr id="73732" name="Slide Number Placeholder 3"/>
          <p:cNvSpPr>
            <a:spLocks noGrp="1"/>
          </p:cNvSpPr>
          <p:nvPr>
            <p:ph type="sldNum" sz="quarter" idx="5"/>
          </p:nvPr>
        </p:nvSpPr>
        <p:spPr>
          <a:noFill/>
        </p:spPr>
        <p:txBody>
          <a:bodyPr/>
          <a:lstStyle/>
          <a:p>
            <a:fld id="{4E8A67ED-DAC5-4F58-BFEB-E43CD0D854E6}" type="slidenum">
              <a:rPr lang="en-US" smtClean="0"/>
              <a:pPr/>
              <a:t>85</a:t>
            </a:fld>
            <a:endParaRPr lang="en-US"/>
          </a:p>
        </p:txBody>
      </p:sp>
    </p:spTree>
    <p:extLst>
      <p:ext uri="{BB962C8B-B14F-4D97-AF65-F5344CB8AC3E}">
        <p14:creationId xmlns:p14="http://schemas.microsoft.com/office/powerpoint/2010/main" val="40659919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id-ID"/>
          </a:p>
        </p:txBody>
      </p:sp>
      <p:sp>
        <p:nvSpPr>
          <p:cNvPr id="74756" name="Slide Number Placeholder 3"/>
          <p:cNvSpPr>
            <a:spLocks noGrp="1"/>
          </p:cNvSpPr>
          <p:nvPr>
            <p:ph type="sldNum" sz="quarter" idx="5"/>
          </p:nvPr>
        </p:nvSpPr>
        <p:spPr>
          <a:noFill/>
        </p:spPr>
        <p:txBody>
          <a:bodyPr/>
          <a:lstStyle/>
          <a:p>
            <a:fld id="{C4422F8E-B8A5-4E9F-8969-17EA9CBB1AFC}" type="slidenum">
              <a:rPr lang="en-US" smtClean="0"/>
              <a:pPr/>
              <a:t>86</a:t>
            </a:fld>
            <a:endParaRPr lang="en-US"/>
          </a:p>
        </p:txBody>
      </p:sp>
    </p:spTree>
    <p:extLst>
      <p:ext uri="{BB962C8B-B14F-4D97-AF65-F5344CB8AC3E}">
        <p14:creationId xmlns:p14="http://schemas.microsoft.com/office/powerpoint/2010/main" val="32981993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id-ID"/>
          </a:p>
        </p:txBody>
      </p:sp>
      <p:sp>
        <p:nvSpPr>
          <p:cNvPr id="75780" name="Slide Number Placeholder 3"/>
          <p:cNvSpPr>
            <a:spLocks noGrp="1"/>
          </p:cNvSpPr>
          <p:nvPr>
            <p:ph type="sldNum" sz="quarter" idx="5"/>
          </p:nvPr>
        </p:nvSpPr>
        <p:spPr>
          <a:noFill/>
        </p:spPr>
        <p:txBody>
          <a:bodyPr/>
          <a:lstStyle/>
          <a:p>
            <a:fld id="{ADD3A505-C032-4FCB-B2DB-1E009CE5ECAF}" type="slidenum">
              <a:rPr lang="en-US" smtClean="0"/>
              <a:pPr/>
              <a:t>87</a:t>
            </a:fld>
            <a:endParaRPr lang="en-US"/>
          </a:p>
        </p:txBody>
      </p:sp>
    </p:spTree>
    <p:extLst>
      <p:ext uri="{BB962C8B-B14F-4D97-AF65-F5344CB8AC3E}">
        <p14:creationId xmlns:p14="http://schemas.microsoft.com/office/powerpoint/2010/main" val="3490304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id-ID"/>
          </a:p>
        </p:txBody>
      </p:sp>
      <p:sp>
        <p:nvSpPr>
          <p:cNvPr id="76804" name="Slide Number Placeholder 3"/>
          <p:cNvSpPr>
            <a:spLocks noGrp="1"/>
          </p:cNvSpPr>
          <p:nvPr>
            <p:ph type="sldNum" sz="quarter" idx="5"/>
          </p:nvPr>
        </p:nvSpPr>
        <p:spPr>
          <a:noFill/>
        </p:spPr>
        <p:txBody>
          <a:bodyPr/>
          <a:lstStyle/>
          <a:p>
            <a:fld id="{8227AF5B-894D-467F-AA29-7E278B681AD2}" type="slidenum">
              <a:rPr lang="en-US" smtClean="0"/>
              <a:pPr/>
              <a:t>88</a:t>
            </a:fld>
            <a:endParaRPr lang="en-US"/>
          </a:p>
        </p:txBody>
      </p:sp>
    </p:spTree>
    <p:extLst>
      <p:ext uri="{BB962C8B-B14F-4D97-AF65-F5344CB8AC3E}">
        <p14:creationId xmlns:p14="http://schemas.microsoft.com/office/powerpoint/2010/main" val="4214828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8662B67-D224-476E-AC63-59C5FED0FC39}" type="slidenum">
              <a:rPr lang="id-ID" smtClean="0"/>
              <a:pPr/>
              <a:t>89</a:t>
            </a:fld>
            <a:endParaRPr lang="id-ID"/>
          </a:p>
        </p:txBody>
      </p:sp>
    </p:spTree>
    <p:extLst>
      <p:ext uri="{BB962C8B-B14F-4D97-AF65-F5344CB8AC3E}">
        <p14:creationId xmlns:p14="http://schemas.microsoft.com/office/powerpoint/2010/main" val="366067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64239C-440A-4775-8882-0BC634C32D5C}" type="slidenum">
              <a:rPr lang="en-US"/>
              <a:pPr eaLnBrk="1" hangingPunct="1"/>
              <a:t>9</a:t>
            </a:fld>
            <a:endParaRPr lang="en-US"/>
          </a:p>
        </p:txBody>
      </p:sp>
    </p:spTree>
    <p:extLst>
      <p:ext uri="{BB962C8B-B14F-4D97-AF65-F5344CB8AC3E}">
        <p14:creationId xmlns:p14="http://schemas.microsoft.com/office/powerpoint/2010/main" val="12707002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B807779-34EC-4697-8EE8-7836CDDFC14A}" type="slidenum">
              <a:rPr lang="id-ID" smtClean="0"/>
              <a:t>90</a:t>
            </a:fld>
            <a:endParaRPr lang="id-ID"/>
          </a:p>
        </p:txBody>
      </p:sp>
    </p:spTree>
    <p:extLst>
      <p:ext uri="{BB962C8B-B14F-4D97-AF65-F5344CB8AC3E}">
        <p14:creationId xmlns:p14="http://schemas.microsoft.com/office/powerpoint/2010/main" val="25038822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C1CBD1-CAF3-4B9A-ADFF-0DD2FF8CC6E2}" type="slidenum">
              <a:rPr lang="en-US">
                <a:latin typeface="Calibri" panose="020F0502020204030204" pitchFamily="34" charset="0"/>
              </a:rPr>
              <a:pPr eaLnBrk="1" hangingPunct="1"/>
              <a:t>91</a:t>
            </a:fld>
            <a:endParaRPr lang="en-US">
              <a:latin typeface="Calibri" panose="020F0502020204030204" pitchFamily="34" charset="0"/>
            </a:endParaRPr>
          </a:p>
        </p:txBody>
      </p:sp>
    </p:spTree>
    <p:extLst>
      <p:ext uri="{BB962C8B-B14F-4D97-AF65-F5344CB8AC3E}">
        <p14:creationId xmlns:p14="http://schemas.microsoft.com/office/powerpoint/2010/main" val="6898491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05768D-AD1B-4536-BF96-2EB9BF985B8A}" type="slidenum">
              <a:rPr lang="en-US">
                <a:latin typeface="Calibri" panose="020F0502020204030204" pitchFamily="34" charset="0"/>
              </a:rPr>
              <a:pPr eaLnBrk="1" hangingPunct="1"/>
              <a:t>92</a:t>
            </a:fld>
            <a:endParaRPr lang="en-US">
              <a:latin typeface="Calibri" panose="020F0502020204030204" pitchFamily="34" charset="0"/>
            </a:endParaRPr>
          </a:p>
        </p:txBody>
      </p:sp>
    </p:spTree>
    <p:extLst>
      <p:ext uri="{BB962C8B-B14F-4D97-AF65-F5344CB8AC3E}">
        <p14:creationId xmlns:p14="http://schemas.microsoft.com/office/powerpoint/2010/main" val="18975026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9E6A79-5111-4727-BF74-3C540712BE8C}" type="slidenum">
              <a:rPr lang="en-US">
                <a:latin typeface="Calibri" panose="020F0502020204030204" pitchFamily="34" charset="0"/>
              </a:rPr>
              <a:pPr eaLnBrk="1" hangingPunct="1"/>
              <a:t>93</a:t>
            </a:fld>
            <a:endParaRPr lang="en-US">
              <a:latin typeface="Calibri" panose="020F0502020204030204" pitchFamily="34" charset="0"/>
            </a:endParaRPr>
          </a:p>
        </p:txBody>
      </p:sp>
    </p:spTree>
    <p:extLst>
      <p:ext uri="{BB962C8B-B14F-4D97-AF65-F5344CB8AC3E}">
        <p14:creationId xmlns:p14="http://schemas.microsoft.com/office/powerpoint/2010/main" val="61057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09F59E-4A79-40B8-A59D-0E675DB3E55E}" type="slidenum">
              <a:rPr lang="en-US">
                <a:latin typeface="Calibri" panose="020F0502020204030204" pitchFamily="34" charset="0"/>
              </a:rPr>
              <a:pPr eaLnBrk="1" hangingPunct="1"/>
              <a:t>94</a:t>
            </a:fld>
            <a:endParaRPr lang="en-US">
              <a:latin typeface="Calibri" panose="020F0502020204030204" pitchFamily="34" charset="0"/>
            </a:endParaRPr>
          </a:p>
        </p:txBody>
      </p:sp>
    </p:spTree>
    <p:extLst>
      <p:ext uri="{BB962C8B-B14F-4D97-AF65-F5344CB8AC3E}">
        <p14:creationId xmlns:p14="http://schemas.microsoft.com/office/powerpoint/2010/main" val="21069277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D6D13D-19EE-4A29-AE0D-9C3283FEA6FD}" type="slidenum">
              <a:rPr lang="en-US">
                <a:latin typeface="Calibri" panose="020F0502020204030204" pitchFamily="34" charset="0"/>
              </a:rPr>
              <a:pPr eaLnBrk="1" hangingPunct="1"/>
              <a:t>95</a:t>
            </a:fld>
            <a:endParaRPr lang="en-US">
              <a:latin typeface="Calibri" panose="020F0502020204030204" pitchFamily="34" charset="0"/>
            </a:endParaRPr>
          </a:p>
        </p:txBody>
      </p:sp>
    </p:spTree>
    <p:extLst>
      <p:ext uri="{BB962C8B-B14F-4D97-AF65-F5344CB8AC3E}">
        <p14:creationId xmlns:p14="http://schemas.microsoft.com/office/powerpoint/2010/main" val="2180297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C0E992-CA0E-415D-A428-64C9553F82C1}" type="slidenum">
              <a:rPr lang="en-US">
                <a:latin typeface="Calibri" panose="020F0502020204030204" pitchFamily="34" charset="0"/>
              </a:rPr>
              <a:pPr eaLnBrk="1" hangingPunct="1"/>
              <a:t>96</a:t>
            </a:fld>
            <a:endParaRPr lang="en-US">
              <a:latin typeface="Calibri" panose="020F0502020204030204" pitchFamily="34" charset="0"/>
            </a:endParaRPr>
          </a:p>
        </p:txBody>
      </p:sp>
    </p:spTree>
    <p:extLst>
      <p:ext uri="{BB962C8B-B14F-4D97-AF65-F5344CB8AC3E}">
        <p14:creationId xmlns:p14="http://schemas.microsoft.com/office/powerpoint/2010/main" val="38838560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9C516A-A499-4FF4-A841-36C1A685B15D}" type="slidenum">
              <a:rPr lang="en-US">
                <a:latin typeface="Calibri" panose="020F0502020204030204" pitchFamily="34" charset="0"/>
              </a:rPr>
              <a:pPr eaLnBrk="1" hangingPunct="1"/>
              <a:t>97</a:t>
            </a:fld>
            <a:endParaRPr lang="en-US">
              <a:latin typeface="Calibri" panose="020F0502020204030204" pitchFamily="34" charset="0"/>
            </a:endParaRPr>
          </a:p>
        </p:txBody>
      </p:sp>
    </p:spTree>
    <p:extLst>
      <p:ext uri="{BB962C8B-B14F-4D97-AF65-F5344CB8AC3E}">
        <p14:creationId xmlns:p14="http://schemas.microsoft.com/office/powerpoint/2010/main" val="2416680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362E31-6744-49C9-8969-45BC6E46142D}" type="slidenum">
              <a:rPr lang="en-US">
                <a:latin typeface="Calibri" panose="020F0502020204030204" pitchFamily="34" charset="0"/>
              </a:rPr>
              <a:pPr eaLnBrk="1" hangingPunct="1"/>
              <a:t>98</a:t>
            </a:fld>
            <a:endParaRPr lang="en-US">
              <a:latin typeface="Calibri" panose="020F0502020204030204" pitchFamily="34" charset="0"/>
            </a:endParaRPr>
          </a:p>
        </p:txBody>
      </p:sp>
    </p:spTree>
    <p:extLst>
      <p:ext uri="{BB962C8B-B14F-4D97-AF65-F5344CB8AC3E}">
        <p14:creationId xmlns:p14="http://schemas.microsoft.com/office/powerpoint/2010/main" val="13417972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F5EE9A-9FD8-4954-9EB1-319D149317C1}" type="slidenum">
              <a:rPr lang="en-US">
                <a:latin typeface="Calibri" panose="020F0502020204030204" pitchFamily="34" charset="0"/>
              </a:rPr>
              <a:pPr eaLnBrk="1" hangingPunct="1"/>
              <a:t>99</a:t>
            </a:fld>
            <a:endParaRPr lang="en-US">
              <a:latin typeface="Calibri" panose="020F0502020204030204" pitchFamily="34" charset="0"/>
            </a:endParaRPr>
          </a:p>
        </p:txBody>
      </p:sp>
    </p:spTree>
    <p:extLst>
      <p:ext uri="{BB962C8B-B14F-4D97-AF65-F5344CB8AC3E}">
        <p14:creationId xmlns:p14="http://schemas.microsoft.com/office/powerpoint/2010/main" val="53385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Right Arrow 8">
            <a:hlinkClick r:id="" action="ppaction://hlinkshowjump?jump=nextslide"/>
          </p:cNvPr>
          <p:cNvSpPr/>
          <p:nvPr userDrawn="1"/>
        </p:nvSpPr>
        <p:spPr>
          <a:xfrm>
            <a:off x="11364686" y="6422114"/>
            <a:ext cx="827314" cy="435885"/>
          </a:xfrm>
          <a:prstGeom prst="rightArrow">
            <a:avLst>
              <a:gd name="adj1" fmla="val 100000"/>
              <a:gd name="adj2" fmla="val 5000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n>
                  <a:noFill/>
                </a:ln>
              </a:rPr>
              <a:t>next</a:t>
            </a:r>
          </a:p>
        </p:txBody>
      </p:sp>
      <p:sp>
        <p:nvSpPr>
          <p:cNvPr id="23" name="Left Arrow 22">
            <a:hlinkClick r:id="" action="ppaction://hlinkshowjump?jump=previousslide"/>
          </p:cNvPr>
          <p:cNvSpPr/>
          <p:nvPr userDrawn="1"/>
        </p:nvSpPr>
        <p:spPr>
          <a:xfrm>
            <a:off x="0" y="6422115"/>
            <a:ext cx="856343" cy="435885"/>
          </a:xfrm>
          <a:prstGeom prst="leftArrow">
            <a:avLst>
              <a:gd name="adj1" fmla="val 100000"/>
              <a:gd name="adj2" fmla="val 48214"/>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prev</a:t>
            </a:r>
          </a:p>
        </p:txBody>
      </p:sp>
    </p:spTree>
    <p:extLst>
      <p:ext uri="{BB962C8B-B14F-4D97-AF65-F5344CB8AC3E}">
        <p14:creationId xmlns:p14="http://schemas.microsoft.com/office/powerpoint/2010/main" val="460364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21.12.2018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2689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21.12.2018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21.12.2018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5" name="Shape 82"/>
          <p:cNvGrpSpPr>
            <a:grpSpLocks/>
          </p:cNvGrpSpPr>
          <p:nvPr/>
        </p:nvGrpSpPr>
        <p:grpSpPr bwMode="auto">
          <a:xfrm>
            <a:off x="1" y="0"/>
            <a:ext cx="9429751" cy="1769533"/>
            <a:chOff x="-3" y="40"/>
            <a:chExt cx="7072430" cy="1327314"/>
          </a:xfrm>
        </p:grpSpPr>
        <p:sp>
          <p:nvSpPr>
            <p:cNvPr id="6" name="Shape 83"/>
            <p:cNvSpPr>
              <a:spLocks noChangeArrowheads="1"/>
            </p:cNvSpPr>
            <p:nvPr/>
          </p:nvSpPr>
          <p:spPr bwMode="auto">
            <a:xfrm>
              <a:off x="6292951" y="127056"/>
              <a:ext cx="779476" cy="258795"/>
            </a:xfrm>
            <a:prstGeom prst="triangle">
              <a:avLst>
                <a:gd name="adj" fmla="val 32426"/>
              </a:avLst>
            </a:prstGeom>
            <a:solidFill>
              <a:srgbClr val="263248"/>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grpSp>
          <p:nvGrpSpPr>
            <p:cNvPr id="7" name="Shape 84"/>
            <p:cNvGrpSpPr>
              <a:grpSpLocks/>
            </p:cNvGrpSpPr>
            <p:nvPr/>
          </p:nvGrpSpPr>
          <p:grpSpPr bwMode="auto">
            <a:xfrm rot="10800000" flipH="1">
              <a:off x="-3178" y="-3134"/>
              <a:ext cx="6762862" cy="1333665"/>
              <a:chOff x="-2172209" y="326007"/>
              <a:chExt cx="8659235" cy="1707638"/>
            </a:xfrm>
          </p:grpSpPr>
          <p:sp>
            <p:nvSpPr>
              <p:cNvPr id="11" name="Shape 85"/>
              <p:cNvSpPr>
                <a:spLocks noChangeArrowheads="1"/>
              </p:cNvSpPr>
              <p:nvPr/>
            </p:nvSpPr>
            <p:spPr bwMode="auto">
              <a:xfrm>
                <a:off x="-2174242" y="336172"/>
                <a:ext cx="6957879" cy="1699508"/>
              </a:xfrm>
              <a:prstGeom prst="rect">
                <a:avLst/>
              </a:prstGeom>
              <a:solidFill>
                <a:srgbClr val="C7D3E6"/>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sp>
            <p:nvSpPr>
              <p:cNvPr id="12" name="Shape 86"/>
              <p:cNvSpPr>
                <a:spLocks noChangeArrowheads="1"/>
              </p:cNvSpPr>
              <p:nvPr/>
            </p:nvSpPr>
            <p:spPr bwMode="auto">
              <a:xfrm>
                <a:off x="4787702" y="326008"/>
                <a:ext cx="1699324" cy="1699506"/>
              </a:xfrm>
              <a:prstGeom prst="rtTriangle">
                <a:avLst/>
              </a:prstGeom>
              <a:solidFill>
                <a:srgbClr val="C7D3E6"/>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grpSp>
        <p:grpSp>
          <p:nvGrpSpPr>
            <p:cNvPr id="8" name="Shape 87"/>
            <p:cNvGrpSpPr>
              <a:grpSpLocks/>
            </p:cNvGrpSpPr>
            <p:nvPr/>
          </p:nvGrpSpPr>
          <p:grpSpPr bwMode="auto">
            <a:xfrm rot="10800000" flipH="1">
              <a:off x="-3178" y="377911"/>
              <a:ext cx="7078780" cy="777972"/>
              <a:chOff x="-9099076" y="323173"/>
              <a:chExt cx="15588594" cy="1713213"/>
            </a:xfrm>
          </p:grpSpPr>
          <p:sp>
            <p:nvSpPr>
              <p:cNvPr id="9" name="Shape 88"/>
              <p:cNvSpPr>
                <a:spLocks noChangeArrowheads="1"/>
              </p:cNvSpPr>
              <p:nvPr/>
            </p:nvSpPr>
            <p:spPr bwMode="auto">
              <a:xfrm>
                <a:off x="-9099076" y="340654"/>
                <a:ext cx="13882554" cy="1699225"/>
              </a:xfrm>
              <a:prstGeom prst="rect">
                <a:avLst/>
              </a:prstGeom>
              <a:solidFill>
                <a:srgbClr val="3F5378"/>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sp>
            <p:nvSpPr>
              <p:cNvPr id="10" name="Shape 89"/>
              <p:cNvSpPr>
                <a:spLocks noChangeArrowheads="1"/>
              </p:cNvSpPr>
              <p:nvPr/>
            </p:nvSpPr>
            <p:spPr bwMode="auto">
              <a:xfrm>
                <a:off x="4793965" y="323173"/>
                <a:ext cx="1699048" cy="1699225"/>
              </a:xfrm>
              <a:prstGeom prst="rtTriangle">
                <a:avLst/>
              </a:prstGeom>
              <a:solidFill>
                <a:srgbClr val="3F5378"/>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grpSp>
      </p:grpSp>
      <p:grpSp>
        <p:nvGrpSpPr>
          <p:cNvPr id="13" name="Shape 90"/>
          <p:cNvGrpSpPr>
            <a:grpSpLocks/>
          </p:cNvGrpSpPr>
          <p:nvPr/>
        </p:nvGrpSpPr>
        <p:grpSpPr bwMode="auto">
          <a:xfrm>
            <a:off x="9262534" y="5962651"/>
            <a:ext cx="2937933" cy="895349"/>
            <a:chOff x="5575241" y="4472722"/>
            <a:chExt cx="2202829" cy="670794"/>
          </a:xfrm>
        </p:grpSpPr>
        <p:sp>
          <p:nvSpPr>
            <p:cNvPr id="14" name="Shape 91"/>
            <p:cNvSpPr>
              <a:spLocks noChangeArrowheads="1"/>
            </p:cNvSpPr>
            <p:nvPr/>
          </p:nvSpPr>
          <p:spPr bwMode="auto">
            <a:xfrm rot="10800000">
              <a:off x="5575241" y="4948463"/>
              <a:ext cx="393589" cy="131621"/>
            </a:xfrm>
            <a:prstGeom prst="triangle">
              <a:avLst>
                <a:gd name="adj" fmla="val 32426"/>
              </a:avLst>
            </a:prstGeom>
            <a:solidFill>
              <a:srgbClr val="D26F00"/>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grpSp>
          <p:nvGrpSpPr>
            <p:cNvPr id="15" name="Shape 92"/>
            <p:cNvGrpSpPr>
              <a:grpSpLocks/>
            </p:cNvGrpSpPr>
            <p:nvPr/>
          </p:nvGrpSpPr>
          <p:grpSpPr bwMode="auto">
            <a:xfrm flipH="1">
              <a:off x="5735535" y="4472722"/>
              <a:ext cx="2039361" cy="670794"/>
              <a:chOff x="1299953" y="330075"/>
              <a:chExt cx="5165562" cy="1699505"/>
            </a:xfrm>
          </p:grpSpPr>
          <p:sp>
            <p:nvSpPr>
              <p:cNvPr id="19" name="Shape 93"/>
              <p:cNvSpPr>
                <a:spLocks noChangeArrowheads="1"/>
              </p:cNvSpPr>
              <p:nvPr/>
            </p:nvSpPr>
            <p:spPr bwMode="auto">
              <a:xfrm>
                <a:off x="1299953" y="330075"/>
                <a:ext cx="3473190" cy="1699505"/>
              </a:xfrm>
              <a:prstGeom prst="rect">
                <a:avLst/>
              </a:prstGeom>
              <a:solidFill>
                <a:srgbClr val="C7D3E6"/>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sp>
            <p:nvSpPr>
              <p:cNvPr id="20" name="Shape 94"/>
              <p:cNvSpPr>
                <a:spLocks noChangeArrowheads="1"/>
              </p:cNvSpPr>
              <p:nvPr/>
            </p:nvSpPr>
            <p:spPr bwMode="auto">
              <a:xfrm>
                <a:off x="4769122" y="330075"/>
                <a:ext cx="1696396" cy="1699505"/>
              </a:xfrm>
              <a:prstGeom prst="rtTriangle">
                <a:avLst/>
              </a:prstGeom>
              <a:solidFill>
                <a:srgbClr val="C7D3E6"/>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grpSp>
        <p:grpSp>
          <p:nvGrpSpPr>
            <p:cNvPr id="16" name="Shape 95"/>
            <p:cNvGrpSpPr>
              <a:grpSpLocks/>
            </p:cNvGrpSpPr>
            <p:nvPr/>
          </p:nvGrpSpPr>
          <p:grpSpPr bwMode="auto">
            <a:xfrm flipH="1">
              <a:off x="5578415" y="4647160"/>
              <a:ext cx="2199655" cy="304474"/>
              <a:chOff x="-5827152" y="332433"/>
              <a:chExt cx="12274862" cy="1699077"/>
            </a:xfrm>
          </p:grpSpPr>
          <p:sp>
            <p:nvSpPr>
              <p:cNvPr id="17" name="Shape 96"/>
              <p:cNvSpPr>
                <a:spLocks noChangeArrowheads="1"/>
              </p:cNvSpPr>
              <p:nvPr/>
            </p:nvSpPr>
            <p:spPr bwMode="auto">
              <a:xfrm>
                <a:off x="-5827152" y="332433"/>
                <a:ext cx="10609874" cy="1699077"/>
              </a:xfrm>
              <a:prstGeom prst="rect">
                <a:avLst/>
              </a:prstGeom>
              <a:solidFill>
                <a:srgbClr val="FF9800"/>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sp>
            <p:nvSpPr>
              <p:cNvPr id="18" name="Shape 97"/>
              <p:cNvSpPr>
                <a:spLocks noChangeArrowheads="1"/>
              </p:cNvSpPr>
              <p:nvPr/>
            </p:nvSpPr>
            <p:spPr bwMode="auto">
              <a:xfrm>
                <a:off x="4747296" y="332433"/>
                <a:ext cx="1700414" cy="1699077"/>
              </a:xfrm>
              <a:prstGeom prst="rtTriangle">
                <a:avLst/>
              </a:prstGeom>
              <a:solidFill>
                <a:srgbClr val="FF9800"/>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grpSp>
      </p:grpSp>
      <p:sp>
        <p:nvSpPr>
          <p:cNvPr id="98" name="Shape 98"/>
          <p:cNvSpPr txBox="1">
            <a:spLocks noGrp="1"/>
          </p:cNvSpPr>
          <p:nvPr>
            <p:ph type="title"/>
          </p:nvPr>
        </p:nvSpPr>
        <p:spPr>
          <a:xfrm>
            <a:off x="1085700" y="523433"/>
            <a:ext cx="7011200" cy="10216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9" name="Shape 99"/>
          <p:cNvSpPr txBox="1">
            <a:spLocks noGrp="1"/>
          </p:cNvSpPr>
          <p:nvPr>
            <p:ph type="body" idx="1"/>
          </p:nvPr>
        </p:nvSpPr>
        <p:spPr>
          <a:xfrm>
            <a:off x="1085700" y="2050649"/>
            <a:ext cx="4504400" cy="3632400"/>
          </a:xfrm>
          <a:prstGeom prst="rect">
            <a:avLst/>
          </a:prstGeom>
        </p:spPr>
        <p:txBody>
          <a:bodyPr anchor="t"/>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100" name="Shape 100"/>
          <p:cNvSpPr txBox="1">
            <a:spLocks noGrp="1"/>
          </p:cNvSpPr>
          <p:nvPr>
            <p:ph type="body" idx="2"/>
          </p:nvPr>
        </p:nvSpPr>
        <p:spPr>
          <a:xfrm>
            <a:off x="5861498" y="2050649"/>
            <a:ext cx="4504399" cy="3632400"/>
          </a:xfrm>
          <a:prstGeom prst="rect">
            <a:avLst/>
          </a:prstGeom>
        </p:spPr>
        <p:txBody>
          <a:bodyPr anchor="t"/>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21" name="Shape 101"/>
          <p:cNvSpPr txBox="1">
            <a:spLocks noGrp="1"/>
          </p:cNvSpPr>
          <p:nvPr>
            <p:ph type="sldNum" idx="10"/>
          </p:nvPr>
        </p:nvSpPr>
        <p:spPr/>
        <p:txBody>
          <a:bodyPr/>
          <a:lstStyle>
            <a:lvl1pPr algn="l">
              <a:defRPr sz="1867" b="0">
                <a:solidFill>
                  <a:srgbClr val="000000"/>
                </a:solidFill>
                <a:latin typeface="Arial" panose="020B0604020202020204" pitchFamily="34" charset="0"/>
                <a:sym typeface="Arial" panose="020B0604020202020204" pitchFamily="34" charset="0"/>
              </a:defRPr>
            </a:lvl1pPr>
          </a:lstStyle>
          <a:p>
            <a:fld id="{C9A1CFEC-78B7-4745-9401-A6413A24FCCC}" type="slidenum">
              <a:rPr lang="en-US"/>
              <a:pPr/>
              <a:t>‹#›</a:t>
            </a:fld>
            <a:endParaRPr lang="en-US"/>
          </a:p>
        </p:txBody>
      </p:sp>
    </p:spTree>
    <p:extLst>
      <p:ext uri="{BB962C8B-B14F-4D97-AF65-F5344CB8AC3E}">
        <p14:creationId xmlns:p14="http://schemas.microsoft.com/office/powerpoint/2010/main" val="248920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spTree>
      <p:nvGrpSpPr>
        <p:cNvPr id="1" name="Shape 42"/>
        <p:cNvGrpSpPr/>
        <p:nvPr/>
      </p:nvGrpSpPr>
      <p:grpSpPr>
        <a:xfrm>
          <a:off x="0" y="0"/>
          <a:ext cx="0" cy="0"/>
          <a:chOff x="0" y="0"/>
          <a:chExt cx="0" cy="0"/>
        </a:xfrm>
      </p:grpSpPr>
      <p:sp>
        <p:nvSpPr>
          <p:cNvPr id="3" name="Shape 43"/>
          <p:cNvSpPr>
            <a:spLocks noChangeArrowheads="1"/>
          </p:cNvSpPr>
          <p:nvPr/>
        </p:nvSpPr>
        <p:spPr bwMode="auto">
          <a:xfrm>
            <a:off x="10058401" y="876300"/>
            <a:ext cx="1733551" cy="577851"/>
          </a:xfrm>
          <a:prstGeom prst="triangle">
            <a:avLst>
              <a:gd name="adj" fmla="val 32426"/>
            </a:avLst>
          </a:prstGeom>
          <a:solidFill>
            <a:srgbClr val="263248"/>
          </a:solidFill>
          <a:ln w="9525">
            <a:noFill/>
            <a:miter lim="800000"/>
            <a:headEnd/>
            <a:tailEnd/>
          </a:ln>
        </p:spPr>
        <p:txBody>
          <a:bodyPr lIns="121900" tIns="121900" rIns="121900" bIns="121900" anchor="ctr"/>
          <a:lstStyle/>
          <a:p>
            <a:pPr>
              <a:defRPr/>
            </a:pPr>
            <a:endParaRPr lang="en-US" sz="2400">
              <a:latin typeface="Arvo" charset="0"/>
              <a:cs typeface="Arial" charset="0"/>
              <a:sym typeface="Arvo" charset="0"/>
            </a:endParaRPr>
          </a:p>
        </p:txBody>
      </p:sp>
      <p:grpSp>
        <p:nvGrpSpPr>
          <p:cNvPr id="4" name="Shape 44"/>
          <p:cNvGrpSpPr>
            <a:grpSpLocks/>
          </p:cNvGrpSpPr>
          <p:nvPr/>
        </p:nvGrpSpPr>
        <p:grpSpPr bwMode="auto">
          <a:xfrm>
            <a:off x="0" y="-8467"/>
            <a:ext cx="11548533" cy="6866467"/>
            <a:chOff x="0" y="-7088"/>
            <a:chExt cx="8661398" cy="5150588"/>
          </a:xfrm>
        </p:grpSpPr>
        <p:sp>
          <p:nvSpPr>
            <p:cNvPr id="5" name="Shape 45"/>
            <p:cNvSpPr>
              <a:spLocks noChangeArrowheads="1"/>
            </p:cNvSpPr>
            <p:nvPr/>
          </p:nvSpPr>
          <p:spPr bwMode="auto">
            <a:xfrm>
              <a:off x="0" y="-737"/>
              <a:ext cx="3524249" cy="5144237"/>
            </a:xfrm>
            <a:prstGeom prst="rect">
              <a:avLst/>
            </a:prstGeom>
            <a:solidFill>
              <a:srgbClr val="C7D3E6"/>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sp>
          <p:nvSpPr>
            <p:cNvPr id="6" name="Shape 46"/>
            <p:cNvSpPr>
              <a:spLocks noChangeArrowheads="1"/>
            </p:cNvSpPr>
            <p:nvPr/>
          </p:nvSpPr>
          <p:spPr bwMode="auto">
            <a:xfrm rot="10800000" flipH="1">
              <a:off x="3517899" y="-7088"/>
              <a:ext cx="5143499" cy="5144237"/>
            </a:xfrm>
            <a:prstGeom prst="rtTriangle">
              <a:avLst/>
            </a:prstGeom>
            <a:solidFill>
              <a:srgbClr val="C7D3E6"/>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grpSp>
      <p:grpSp>
        <p:nvGrpSpPr>
          <p:cNvPr id="7" name="Shape 47"/>
          <p:cNvGrpSpPr>
            <a:grpSpLocks/>
          </p:cNvGrpSpPr>
          <p:nvPr/>
        </p:nvGrpSpPr>
        <p:grpSpPr bwMode="auto">
          <a:xfrm rot="10800000" flipH="1">
            <a:off x="0" y="1454151"/>
            <a:ext cx="11787716" cy="3949700"/>
            <a:chOff x="-8178042" y="-4493254"/>
            <a:chExt cx="19469611" cy="6522736"/>
          </a:xfrm>
        </p:grpSpPr>
        <p:sp>
          <p:nvSpPr>
            <p:cNvPr id="8" name="Shape 48"/>
            <p:cNvSpPr>
              <a:spLocks noChangeArrowheads="1"/>
            </p:cNvSpPr>
            <p:nvPr/>
          </p:nvSpPr>
          <p:spPr bwMode="auto">
            <a:xfrm>
              <a:off x="-8178042" y="-4493254"/>
              <a:ext cx="12966923" cy="6522736"/>
            </a:xfrm>
            <a:prstGeom prst="rect">
              <a:avLst/>
            </a:prstGeom>
            <a:solidFill>
              <a:srgbClr val="3F5378"/>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sp>
          <p:nvSpPr>
            <p:cNvPr id="9" name="Shape 49"/>
            <p:cNvSpPr>
              <a:spLocks noChangeArrowheads="1"/>
            </p:cNvSpPr>
            <p:nvPr/>
          </p:nvSpPr>
          <p:spPr bwMode="auto">
            <a:xfrm>
              <a:off x="4767903" y="-4493254"/>
              <a:ext cx="6523666" cy="6522736"/>
            </a:xfrm>
            <a:prstGeom prst="rtTriangle">
              <a:avLst/>
            </a:prstGeom>
            <a:solidFill>
              <a:srgbClr val="3F5378"/>
            </a:solidFill>
            <a:ln w="9525">
              <a:noFill/>
              <a:miter lim="800000"/>
              <a:headEnd/>
              <a:tailEnd/>
            </a:ln>
          </p:spPr>
          <p:txBody>
            <a:bodyPr lIns="91425" tIns="91425" rIns="91425" bIns="91425" anchor="ctr"/>
            <a:lstStyle/>
            <a:p>
              <a:pPr>
                <a:defRPr/>
              </a:pPr>
              <a:endParaRPr lang="en-US" sz="2400">
                <a:latin typeface="Arvo" charset="0"/>
                <a:cs typeface="Arial" charset="0"/>
                <a:sym typeface="Arvo" charset="0"/>
              </a:endParaRPr>
            </a:p>
          </p:txBody>
        </p:sp>
      </p:grpSp>
      <p:grpSp>
        <p:nvGrpSpPr>
          <p:cNvPr id="11" name="Shape 52"/>
          <p:cNvGrpSpPr>
            <a:grpSpLocks/>
          </p:cNvGrpSpPr>
          <p:nvPr/>
        </p:nvGrpSpPr>
        <p:grpSpPr bwMode="auto">
          <a:xfrm>
            <a:off x="9262534" y="5962651"/>
            <a:ext cx="2937933" cy="895349"/>
            <a:chOff x="5575241" y="4472722"/>
            <a:chExt cx="2202829" cy="670794"/>
          </a:xfrm>
        </p:grpSpPr>
        <p:sp>
          <p:nvSpPr>
            <p:cNvPr id="12" name="Shape 53"/>
            <p:cNvSpPr>
              <a:spLocks noChangeArrowheads="1"/>
            </p:cNvSpPr>
            <p:nvPr/>
          </p:nvSpPr>
          <p:spPr bwMode="auto">
            <a:xfrm rot="10800000">
              <a:off x="5575241" y="4948463"/>
              <a:ext cx="393589" cy="131621"/>
            </a:xfrm>
            <a:prstGeom prst="triangle">
              <a:avLst>
                <a:gd name="adj" fmla="val 32426"/>
              </a:avLst>
            </a:prstGeom>
            <a:solidFill>
              <a:srgbClr val="D26F00"/>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grpSp>
          <p:nvGrpSpPr>
            <p:cNvPr id="13" name="Shape 54"/>
            <p:cNvGrpSpPr>
              <a:grpSpLocks/>
            </p:cNvGrpSpPr>
            <p:nvPr/>
          </p:nvGrpSpPr>
          <p:grpSpPr bwMode="auto">
            <a:xfrm flipH="1">
              <a:off x="5735535" y="4472722"/>
              <a:ext cx="2039361" cy="670794"/>
              <a:chOff x="1299953" y="330075"/>
              <a:chExt cx="5165562" cy="1699505"/>
            </a:xfrm>
          </p:grpSpPr>
          <p:sp>
            <p:nvSpPr>
              <p:cNvPr id="17" name="Shape 55"/>
              <p:cNvSpPr>
                <a:spLocks noChangeArrowheads="1"/>
              </p:cNvSpPr>
              <p:nvPr/>
            </p:nvSpPr>
            <p:spPr bwMode="auto">
              <a:xfrm>
                <a:off x="1299953" y="330075"/>
                <a:ext cx="3473190" cy="1699505"/>
              </a:xfrm>
              <a:prstGeom prst="rect">
                <a:avLst/>
              </a:prstGeom>
              <a:solidFill>
                <a:srgbClr val="C7D3E6"/>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sp>
            <p:nvSpPr>
              <p:cNvPr id="18" name="Shape 56"/>
              <p:cNvSpPr>
                <a:spLocks noChangeArrowheads="1"/>
              </p:cNvSpPr>
              <p:nvPr/>
            </p:nvSpPr>
            <p:spPr bwMode="auto">
              <a:xfrm>
                <a:off x="4769122" y="330075"/>
                <a:ext cx="1696396" cy="1699505"/>
              </a:xfrm>
              <a:prstGeom prst="rtTriangle">
                <a:avLst/>
              </a:prstGeom>
              <a:solidFill>
                <a:srgbClr val="C7D3E6"/>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grpSp>
        <p:grpSp>
          <p:nvGrpSpPr>
            <p:cNvPr id="14" name="Shape 57"/>
            <p:cNvGrpSpPr>
              <a:grpSpLocks/>
            </p:cNvGrpSpPr>
            <p:nvPr/>
          </p:nvGrpSpPr>
          <p:grpSpPr bwMode="auto">
            <a:xfrm flipH="1">
              <a:off x="5578415" y="4647160"/>
              <a:ext cx="2199655" cy="304474"/>
              <a:chOff x="-5827152" y="332433"/>
              <a:chExt cx="12274862" cy="1699077"/>
            </a:xfrm>
          </p:grpSpPr>
          <p:sp>
            <p:nvSpPr>
              <p:cNvPr id="15" name="Shape 58"/>
              <p:cNvSpPr>
                <a:spLocks noChangeArrowheads="1"/>
              </p:cNvSpPr>
              <p:nvPr/>
            </p:nvSpPr>
            <p:spPr bwMode="auto">
              <a:xfrm>
                <a:off x="-5827152" y="332433"/>
                <a:ext cx="10609874" cy="1699077"/>
              </a:xfrm>
              <a:prstGeom prst="rect">
                <a:avLst/>
              </a:prstGeom>
              <a:solidFill>
                <a:srgbClr val="FF9800"/>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sp>
            <p:nvSpPr>
              <p:cNvPr id="16" name="Shape 59"/>
              <p:cNvSpPr>
                <a:spLocks noChangeArrowheads="1"/>
              </p:cNvSpPr>
              <p:nvPr/>
            </p:nvSpPr>
            <p:spPr bwMode="auto">
              <a:xfrm>
                <a:off x="4747296" y="332433"/>
                <a:ext cx="1700414" cy="1699077"/>
              </a:xfrm>
              <a:prstGeom prst="rtTriangle">
                <a:avLst/>
              </a:prstGeom>
              <a:solidFill>
                <a:srgbClr val="FF9800"/>
              </a:solidFill>
              <a:ln w="9525">
                <a:noFill/>
                <a:miter lim="800000"/>
                <a:headEnd/>
                <a:tailEnd/>
              </a:ln>
            </p:spPr>
            <p:txBody>
              <a:bodyPr lIns="91425" tIns="91425" rIns="91425" bIns="91425" anchor="ctr"/>
              <a:lstStyle/>
              <a:p>
                <a:pPr>
                  <a:defRPr/>
                </a:pPr>
                <a:endParaRPr lang="en-US" sz="2400">
                  <a:latin typeface="Arial" charset="0"/>
                  <a:cs typeface="Arial" charset="0"/>
                  <a:sym typeface="Arial" charset="0"/>
                </a:endParaRPr>
              </a:p>
            </p:txBody>
          </p:sp>
        </p:grpSp>
      </p:grpSp>
      <p:sp>
        <p:nvSpPr>
          <p:cNvPr id="19" name="Shape 60"/>
          <p:cNvSpPr txBox="1">
            <a:spLocks noGrp="1"/>
          </p:cNvSpPr>
          <p:nvPr>
            <p:ph type="sldNum" idx="10"/>
          </p:nvPr>
        </p:nvSpPr>
        <p:spPr/>
        <p:txBody>
          <a:bodyPr/>
          <a:lstStyle>
            <a:lvl1pPr algn="l">
              <a:defRPr sz="1867" b="0">
                <a:solidFill>
                  <a:srgbClr val="000000"/>
                </a:solidFill>
                <a:latin typeface="Arial" panose="020B0604020202020204" pitchFamily="34" charset="0"/>
                <a:sym typeface="Arial" panose="020B0604020202020204" pitchFamily="34" charset="0"/>
              </a:defRPr>
            </a:lvl1pPr>
          </a:lstStyle>
          <a:p>
            <a:fld id="{F8334675-3763-4BB8-BB09-3868C6750E84}" type="slidenum">
              <a:rPr lang="en-US"/>
              <a:pPr/>
              <a:t>‹#›</a:t>
            </a:fld>
            <a:endParaRPr lang="en-US"/>
          </a:p>
        </p:txBody>
      </p:sp>
    </p:spTree>
    <p:extLst>
      <p:ext uri="{BB962C8B-B14F-4D97-AF65-F5344CB8AC3E}">
        <p14:creationId xmlns:p14="http://schemas.microsoft.com/office/powerpoint/2010/main" val="720468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Left Arrow 3">
            <a:hlinkClick r:id="" action="ppaction://hlinkshowjump?jump=previousslide"/>
          </p:cNvPr>
          <p:cNvSpPr/>
          <p:nvPr userDrawn="1"/>
        </p:nvSpPr>
        <p:spPr>
          <a:xfrm>
            <a:off x="0" y="6422115"/>
            <a:ext cx="856343" cy="435885"/>
          </a:xfrm>
          <a:prstGeom prst="leftArrow">
            <a:avLst>
              <a:gd name="adj1" fmla="val 100000"/>
              <a:gd name="adj2" fmla="val 48214"/>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prev</a:t>
            </a:r>
          </a:p>
        </p:txBody>
      </p:sp>
    </p:spTree>
    <p:extLst>
      <p:ext uri="{BB962C8B-B14F-4D97-AF65-F5344CB8AC3E}">
        <p14:creationId xmlns:p14="http://schemas.microsoft.com/office/powerpoint/2010/main" val="2132937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Right Arrow 7">
            <a:hlinkClick r:id="" action="ppaction://hlinkshowjump?jump=nextslide"/>
          </p:cNvPr>
          <p:cNvSpPr/>
          <p:nvPr userDrawn="1"/>
        </p:nvSpPr>
        <p:spPr>
          <a:xfrm>
            <a:off x="11364686" y="6422114"/>
            <a:ext cx="827314" cy="435885"/>
          </a:xfrm>
          <a:prstGeom prst="rightArrow">
            <a:avLst>
              <a:gd name="adj1" fmla="val 100000"/>
              <a:gd name="adj2" fmla="val 5000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n>
                  <a:noFill/>
                </a:ln>
              </a:rPr>
              <a:t>next</a:t>
            </a:r>
          </a:p>
        </p:txBody>
      </p:sp>
    </p:spTree>
    <p:extLst>
      <p:ext uri="{BB962C8B-B14F-4D97-AF65-F5344CB8AC3E}">
        <p14:creationId xmlns:p14="http://schemas.microsoft.com/office/powerpoint/2010/main" val="8746772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617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21.12.2018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21.12.2018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21.12.2018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21.12.2018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0619568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21.12.2018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1600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21.12.2018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18" Type="http://schemas.openxmlformats.org/officeDocument/2006/relationships/slide" Target="slide182.xml"/><Relationship Id="rId3" Type="http://schemas.microsoft.com/office/2007/relationships/media" Target="../media/media2.mp3"/><Relationship Id="rId21" Type="http://schemas.openxmlformats.org/officeDocument/2006/relationships/image" Target="../media/image9.png"/><Relationship Id="rId7" Type="http://schemas.openxmlformats.org/officeDocument/2006/relationships/audio" Target="../media/audio1.wav"/><Relationship Id="rId12" Type="http://schemas.openxmlformats.org/officeDocument/2006/relationships/image" Target="../media/image4.png"/><Relationship Id="rId17" Type="http://schemas.openxmlformats.org/officeDocument/2006/relationships/image" Target="../media/image7.png"/><Relationship Id="rId25" Type="http://schemas.openxmlformats.org/officeDocument/2006/relationships/audio" Target="../media/audio1.wav"/><Relationship Id="rId2" Type="http://schemas.openxmlformats.org/officeDocument/2006/relationships/video" Target="../media/media1.mp4"/><Relationship Id="rId16" Type="http://schemas.openxmlformats.org/officeDocument/2006/relationships/image" Target="../media/image6.png"/><Relationship Id="rId20" Type="http://schemas.openxmlformats.org/officeDocument/2006/relationships/image" Target="../media/image8.png"/><Relationship Id="rId1" Type="http://schemas.microsoft.com/office/2007/relationships/media" Target="../media/media1.mp4"/><Relationship Id="rId6" Type="http://schemas.openxmlformats.org/officeDocument/2006/relationships/notesSlide" Target="../notesSlides/notesSlide1.xml"/><Relationship Id="rId11" Type="http://schemas.openxmlformats.org/officeDocument/2006/relationships/audio" Target="../media/audio2.wav"/><Relationship Id="rId24" Type="http://schemas.openxmlformats.org/officeDocument/2006/relationships/slide" Target="slide184.xml"/><Relationship Id="rId5" Type="http://schemas.openxmlformats.org/officeDocument/2006/relationships/slideLayout" Target="../slideLayouts/slideLayout8.xml"/><Relationship Id="rId15" Type="http://schemas.openxmlformats.org/officeDocument/2006/relationships/audio" Target="../media/audio3.wav"/><Relationship Id="rId23" Type="http://schemas.openxmlformats.org/officeDocument/2006/relationships/image" Target="../media/image10.png"/><Relationship Id="rId10" Type="http://schemas.openxmlformats.org/officeDocument/2006/relationships/image" Target="../media/image3.png"/><Relationship Id="rId19" Type="http://schemas.openxmlformats.org/officeDocument/2006/relationships/slide" Target="slide2.xml"/><Relationship Id="rId4" Type="http://schemas.openxmlformats.org/officeDocument/2006/relationships/audio" Target="../media/media2.mp3"/><Relationship Id="rId9" Type="http://schemas.openxmlformats.org/officeDocument/2006/relationships/image" Target="../media/image2.png"/><Relationship Id="rId14" Type="http://schemas.microsoft.com/office/2007/relationships/hdphoto" Target="../media/hdphoto1.wdp"/><Relationship Id="rId22" Type="http://schemas.openxmlformats.org/officeDocument/2006/relationships/slide" Target="slide183.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audio" Target="../media/audio2.wav"/><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0.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1.xml.rels><?xml version="1.0" encoding="UTF-8" standalone="yes"?>
<Relationships xmlns="http://schemas.openxmlformats.org/package/2006/relationships"><Relationship Id="rId8" Type="http://schemas.openxmlformats.org/officeDocument/2006/relationships/slide" Target="slide105.xml"/><Relationship Id="rId13" Type="http://schemas.openxmlformats.org/officeDocument/2006/relationships/slide" Target="slide109.xml"/><Relationship Id="rId18" Type="http://schemas.openxmlformats.org/officeDocument/2006/relationships/image" Target="../media/image6.png"/><Relationship Id="rId26" Type="http://schemas.openxmlformats.org/officeDocument/2006/relationships/audio" Target="../media/audio2.wav"/><Relationship Id="rId3" Type="http://schemas.openxmlformats.org/officeDocument/2006/relationships/audio" Target="../media/audio4.wav"/><Relationship Id="rId21"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slide" Target="slide108.xml"/><Relationship Id="rId17" Type="http://schemas.microsoft.com/office/2007/relationships/hdphoto" Target="../media/hdphoto1.wdp"/><Relationship Id="rId25" Type="http://schemas.openxmlformats.org/officeDocument/2006/relationships/slide" Target="slide184.xml"/><Relationship Id="rId2" Type="http://schemas.openxmlformats.org/officeDocument/2006/relationships/notesSlide" Target="../notesSlides/notesSlide101.xml"/><Relationship Id="rId16" Type="http://schemas.openxmlformats.org/officeDocument/2006/relationships/image" Target="../media/image5.png"/><Relationship Id="rId20" Type="http://schemas.openxmlformats.org/officeDocument/2006/relationships/slide" Target="slide182.xml"/><Relationship Id="rId1" Type="http://schemas.openxmlformats.org/officeDocument/2006/relationships/slideLayout" Target="../slideLayouts/slideLayout8.xml"/><Relationship Id="rId6" Type="http://schemas.openxmlformats.org/officeDocument/2006/relationships/slide" Target="slide102.xml"/><Relationship Id="rId11" Type="http://schemas.openxmlformats.org/officeDocument/2006/relationships/slide" Target="slide107.xml"/><Relationship Id="rId24" Type="http://schemas.openxmlformats.org/officeDocument/2006/relationships/image" Target="../media/image10.png"/><Relationship Id="rId5" Type="http://schemas.openxmlformats.org/officeDocument/2006/relationships/image" Target="../media/image12.png"/><Relationship Id="rId15" Type="http://schemas.openxmlformats.org/officeDocument/2006/relationships/audio" Target="../media/audio5.wav"/><Relationship Id="rId23" Type="http://schemas.openxmlformats.org/officeDocument/2006/relationships/slide" Target="slide183.xml"/><Relationship Id="rId10" Type="http://schemas.openxmlformats.org/officeDocument/2006/relationships/slide" Target="slide106.xml"/><Relationship Id="rId19"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slide" Target="slide2.xml"/><Relationship Id="rId22" Type="http://schemas.openxmlformats.org/officeDocument/2006/relationships/image" Target="../media/image9.png"/><Relationship Id="rId27" Type="http://schemas.openxmlformats.org/officeDocument/2006/relationships/audio" Target="../media/audio4.wav"/></Relationships>
</file>

<file path=ppt/slides/_rels/slide10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2.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diagramData" Target="../diagrams/data3.xml"/><Relationship Id="rId21" Type="http://schemas.openxmlformats.org/officeDocument/2006/relationships/image" Target="../media/image10.png"/><Relationship Id="rId7" Type="http://schemas.microsoft.com/office/2007/relationships/diagramDrawing" Target="../diagrams/drawing3.xml"/><Relationship Id="rId12" Type="http://schemas.openxmlformats.org/officeDocument/2006/relationships/slide" Target="slide101.xml"/><Relationship Id="rId17" Type="http://schemas.openxmlformats.org/officeDocument/2006/relationships/slide" Target="slide182.xml"/><Relationship Id="rId2" Type="http://schemas.openxmlformats.org/officeDocument/2006/relationships/notesSlide" Target="../notesSlides/notesSlide104.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slide" Target="slide57.xml"/><Relationship Id="rId5" Type="http://schemas.openxmlformats.org/officeDocument/2006/relationships/diagramQuickStyle" Target="../diagrams/quickStyle3.xml"/><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audio" Target="../media/audio5.wav"/><Relationship Id="rId19"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slide" Target="slide2.xml"/><Relationship Id="rId14" Type="http://schemas.microsoft.com/office/2007/relationships/hdphoto" Target="../media/hdphoto1.wdp"/><Relationship Id="rId22" Type="http://schemas.openxmlformats.org/officeDocument/2006/relationships/slide" Target="slide184.xml"/></Relationships>
</file>

<file path=ppt/slides/_rels/slide10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0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0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09.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image" Target="../media/image16.gif"/><Relationship Id="rId7" Type="http://schemas.openxmlformats.org/officeDocument/2006/relationships/slide" Target="slide3.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1.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audio" Target="../media/audio4.wav"/><Relationship Id="rId3" Type="http://schemas.openxmlformats.org/officeDocument/2006/relationships/audio" Target="../media/audio4.wav"/><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10.xml"/><Relationship Id="rId16" Type="http://schemas.openxmlformats.org/officeDocument/2006/relationships/slide" Target="slide184.xml"/><Relationship Id="rId1" Type="http://schemas.openxmlformats.org/officeDocument/2006/relationships/slideLayout" Target="../slideLayouts/slideLayout8.xml"/><Relationship Id="rId6" Type="http://schemas.openxmlformats.org/officeDocument/2006/relationships/audio" Target="../media/audio5.wav"/><Relationship Id="rId11" Type="http://schemas.openxmlformats.org/officeDocument/2006/relationships/slide" Target="slide182.xml"/><Relationship Id="rId5" Type="http://schemas.openxmlformats.org/officeDocument/2006/relationships/slide" Target="slide2.xm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 Id="rId14" Type="http://schemas.openxmlformats.org/officeDocument/2006/relationships/slide" Target="slide183.xml"/></Relationships>
</file>

<file path=ppt/slides/_rels/slide1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18.xml"/><Relationship Id="rId18" Type="http://schemas.openxmlformats.org/officeDocument/2006/relationships/image" Target="../media/image5.png"/><Relationship Id="rId26" Type="http://schemas.openxmlformats.org/officeDocument/2006/relationships/image" Target="../media/image10.png"/><Relationship Id="rId3" Type="http://schemas.openxmlformats.org/officeDocument/2006/relationships/audio" Target="../media/audio4.wav"/><Relationship Id="rId21" Type="http://schemas.openxmlformats.org/officeDocument/2006/relationships/image" Target="../media/image7.png"/><Relationship Id="rId7" Type="http://schemas.openxmlformats.org/officeDocument/2006/relationships/slide" Target="slide114.xml"/><Relationship Id="rId12" Type="http://schemas.openxmlformats.org/officeDocument/2006/relationships/slide" Target="slide117.xml"/><Relationship Id="rId17" Type="http://schemas.openxmlformats.org/officeDocument/2006/relationships/audio" Target="../media/audio5.wav"/><Relationship Id="rId25" Type="http://schemas.openxmlformats.org/officeDocument/2006/relationships/slide" Target="slide183.xml"/><Relationship Id="rId2" Type="http://schemas.openxmlformats.org/officeDocument/2006/relationships/notesSlide" Target="../notesSlides/notesSlide111.xml"/><Relationship Id="rId16" Type="http://schemas.openxmlformats.org/officeDocument/2006/relationships/slide" Target="slide2.xml"/><Relationship Id="rId20" Type="http://schemas.openxmlformats.org/officeDocument/2006/relationships/image" Target="../media/image6.png"/><Relationship Id="rId29" Type="http://schemas.openxmlformats.org/officeDocument/2006/relationships/audio" Target="../media/audio4.wav"/><Relationship Id="rId1" Type="http://schemas.openxmlformats.org/officeDocument/2006/relationships/slideLayout" Target="../slideLayouts/slideLayout8.xml"/><Relationship Id="rId6" Type="http://schemas.openxmlformats.org/officeDocument/2006/relationships/slide" Target="slide112.xml"/><Relationship Id="rId11" Type="http://schemas.openxmlformats.org/officeDocument/2006/relationships/slide" Target="slide116.xml"/><Relationship Id="rId24" Type="http://schemas.openxmlformats.org/officeDocument/2006/relationships/image" Target="../media/image9.png"/><Relationship Id="rId5" Type="http://schemas.openxmlformats.org/officeDocument/2006/relationships/image" Target="../media/image12.png"/><Relationship Id="rId15" Type="http://schemas.openxmlformats.org/officeDocument/2006/relationships/slide" Target="slide128.xml"/><Relationship Id="rId23" Type="http://schemas.openxmlformats.org/officeDocument/2006/relationships/image" Target="../media/image8.png"/><Relationship Id="rId28" Type="http://schemas.openxmlformats.org/officeDocument/2006/relationships/audio" Target="../media/audio2.wav"/><Relationship Id="rId10" Type="http://schemas.openxmlformats.org/officeDocument/2006/relationships/image" Target="../media/image14.png"/><Relationship Id="rId19" Type="http://schemas.microsoft.com/office/2007/relationships/hdphoto" Target="../media/hdphoto1.wdp"/><Relationship Id="rId4" Type="http://schemas.openxmlformats.org/officeDocument/2006/relationships/image" Target="../media/image11.png"/><Relationship Id="rId9" Type="http://schemas.openxmlformats.org/officeDocument/2006/relationships/slide" Target="slide115.xml"/><Relationship Id="rId14" Type="http://schemas.openxmlformats.org/officeDocument/2006/relationships/slide" Target="slide127.xml"/><Relationship Id="rId22" Type="http://schemas.openxmlformats.org/officeDocument/2006/relationships/slide" Target="slide182.xml"/><Relationship Id="rId27" Type="http://schemas.openxmlformats.org/officeDocument/2006/relationships/slide" Target="slide184.xml"/></Relationships>
</file>

<file path=ppt/slides/_rels/slide1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diagramData" Target="../diagrams/data4.xml"/><Relationship Id="rId21" Type="http://schemas.openxmlformats.org/officeDocument/2006/relationships/image" Target="../media/image10.png"/><Relationship Id="rId7" Type="http://schemas.microsoft.com/office/2007/relationships/diagramDrawing" Target="../diagrams/drawing4.xml"/><Relationship Id="rId12" Type="http://schemas.openxmlformats.org/officeDocument/2006/relationships/slide" Target="slide111.xml"/><Relationship Id="rId17" Type="http://schemas.openxmlformats.org/officeDocument/2006/relationships/slide" Target="slide182.xml"/><Relationship Id="rId2" Type="http://schemas.openxmlformats.org/officeDocument/2006/relationships/notesSlide" Target="../notesSlides/notesSlide112.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slide" Target="slide57.xml"/><Relationship Id="rId5" Type="http://schemas.openxmlformats.org/officeDocument/2006/relationships/diagramQuickStyle" Target="../diagrams/quickStyle4.xml"/><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audio" Target="../media/audio5.wav"/><Relationship Id="rId19"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slide" Target="slide2.xml"/><Relationship Id="rId14" Type="http://schemas.microsoft.com/office/2007/relationships/hdphoto" Target="../media/hdphoto1.wdp"/><Relationship Id="rId22" Type="http://schemas.openxmlformats.org/officeDocument/2006/relationships/slide" Target="slide184.xml"/></Relationships>
</file>

<file path=ppt/slides/_rels/slide1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1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diagramData" Target="../diagrams/data5.xml"/><Relationship Id="rId21" Type="http://schemas.openxmlformats.org/officeDocument/2006/relationships/image" Target="../media/image10.png"/><Relationship Id="rId7" Type="http://schemas.microsoft.com/office/2007/relationships/diagramDrawing" Target="../diagrams/drawing5.xml"/><Relationship Id="rId12" Type="http://schemas.openxmlformats.org/officeDocument/2006/relationships/slide" Target="slide111.xml"/><Relationship Id="rId17" Type="http://schemas.openxmlformats.org/officeDocument/2006/relationships/slide" Target="slide182.xml"/><Relationship Id="rId2" Type="http://schemas.openxmlformats.org/officeDocument/2006/relationships/notesSlide" Target="../notesSlides/notesSlide114.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slide" Target="slide57.xml"/><Relationship Id="rId5" Type="http://schemas.openxmlformats.org/officeDocument/2006/relationships/diagramQuickStyle" Target="../diagrams/quickStyle5.xml"/><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audio" Target="../media/audio5.wav"/><Relationship Id="rId19"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slide" Target="slide2.xml"/><Relationship Id="rId14" Type="http://schemas.microsoft.com/office/2007/relationships/hdphoto" Target="../media/hdphoto1.wdp"/><Relationship Id="rId22" Type="http://schemas.openxmlformats.org/officeDocument/2006/relationships/slide" Target="slide184.xml"/></Relationships>
</file>

<file path=ppt/slides/_rels/slide1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1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1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1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18.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audio" Target="../media/audio2.wav"/><Relationship Id="rId7" Type="http://schemas.openxmlformats.org/officeDocument/2006/relationships/slide" Target="slide57.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18.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1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6.gif"/><Relationship Id="rId7" Type="http://schemas.openxmlformats.org/officeDocument/2006/relationships/slide" Target="slide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7.png"/><Relationship Id="rId5" Type="http://schemas.openxmlformats.org/officeDocument/2006/relationships/slide" Target="slide2.xml"/><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image" Target="../media/image12.png"/><Relationship Id="rId9" Type="http://schemas.microsoft.com/office/2007/relationships/hdphoto" Target="../media/hdphoto1.wdp"/><Relationship Id="rId14" Type="http://schemas.openxmlformats.org/officeDocument/2006/relationships/image" Target="../media/image9.png"/></Relationships>
</file>

<file path=ppt/slides/_rels/slide120.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audio" Target="../media/audio2.wav"/><Relationship Id="rId7" Type="http://schemas.openxmlformats.org/officeDocument/2006/relationships/slide" Target="slide57.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20.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19" Type="http://schemas.openxmlformats.org/officeDocument/2006/relationships/audio" Target="../media/audio2.wav"/><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3.xml.rels><?xml version="1.0" encoding="UTF-8" standalone="yes"?>
<Relationships xmlns="http://schemas.openxmlformats.org/package/2006/relationships"><Relationship Id="rId8" Type="http://schemas.openxmlformats.org/officeDocument/2006/relationships/slide" Target="slide111.xml"/><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audio" Target="../media/audio2.wav"/><Relationship Id="rId7" Type="http://schemas.openxmlformats.org/officeDocument/2006/relationships/slide" Target="slide57.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23.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2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11.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28.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38.xml"/><Relationship Id="rId18" Type="http://schemas.openxmlformats.org/officeDocument/2006/relationships/image" Target="../media/image6.png"/><Relationship Id="rId26" Type="http://schemas.openxmlformats.org/officeDocument/2006/relationships/audio" Target="../media/audio2.wav"/><Relationship Id="rId3" Type="http://schemas.openxmlformats.org/officeDocument/2006/relationships/audio" Target="../media/audio4.wav"/><Relationship Id="rId21" Type="http://schemas.openxmlformats.org/officeDocument/2006/relationships/image" Target="../media/image8.png"/><Relationship Id="rId7" Type="http://schemas.openxmlformats.org/officeDocument/2006/relationships/slide" Target="slide132.xml"/><Relationship Id="rId12" Type="http://schemas.openxmlformats.org/officeDocument/2006/relationships/slide" Target="slide135.xml"/><Relationship Id="rId17" Type="http://schemas.microsoft.com/office/2007/relationships/hdphoto" Target="../media/hdphoto1.wdp"/><Relationship Id="rId25" Type="http://schemas.openxmlformats.org/officeDocument/2006/relationships/slide" Target="slide184.xml"/><Relationship Id="rId2" Type="http://schemas.openxmlformats.org/officeDocument/2006/relationships/notesSlide" Target="../notesSlides/notesSlide129.xml"/><Relationship Id="rId16" Type="http://schemas.openxmlformats.org/officeDocument/2006/relationships/image" Target="../media/image5.png"/><Relationship Id="rId20" Type="http://schemas.openxmlformats.org/officeDocument/2006/relationships/slide" Target="slide182.xml"/><Relationship Id="rId1" Type="http://schemas.openxmlformats.org/officeDocument/2006/relationships/slideLayout" Target="../slideLayouts/slideLayout8.xml"/><Relationship Id="rId6" Type="http://schemas.openxmlformats.org/officeDocument/2006/relationships/slide" Target="slide130.xml"/><Relationship Id="rId11" Type="http://schemas.openxmlformats.org/officeDocument/2006/relationships/slide" Target="slide134.xml"/><Relationship Id="rId24" Type="http://schemas.openxmlformats.org/officeDocument/2006/relationships/image" Target="../media/image10.png"/><Relationship Id="rId5" Type="http://schemas.openxmlformats.org/officeDocument/2006/relationships/image" Target="../media/image12.png"/><Relationship Id="rId15" Type="http://schemas.openxmlformats.org/officeDocument/2006/relationships/audio" Target="../media/audio5.wav"/><Relationship Id="rId23" Type="http://schemas.openxmlformats.org/officeDocument/2006/relationships/slide" Target="slide183.xml"/><Relationship Id="rId10" Type="http://schemas.openxmlformats.org/officeDocument/2006/relationships/image" Target="../media/image14.png"/><Relationship Id="rId19"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slide" Target="slide133.xml"/><Relationship Id="rId14" Type="http://schemas.openxmlformats.org/officeDocument/2006/relationships/slide" Target="slide2.xml"/><Relationship Id="rId22" Type="http://schemas.openxmlformats.org/officeDocument/2006/relationships/image" Target="../media/image9.png"/><Relationship Id="rId27"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0.xml"/><Relationship Id="rId18" Type="http://schemas.microsoft.com/office/2007/relationships/hdphoto" Target="../media/hdphoto1.wdp"/><Relationship Id="rId26" Type="http://schemas.openxmlformats.org/officeDocument/2006/relationships/slide" Target="slide184.xml"/><Relationship Id="rId3" Type="http://schemas.openxmlformats.org/officeDocument/2006/relationships/audio" Target="../media/audio4.wav"/><Relationship Id="rId21" Type="http://schemas.openxmlformats.org/officeDocument/2006/relationships/slide" Target="slide182.xml"/><Relationship Id="rId7" Type="http://schemas.openxmlformats.org/officeDocument/2006/relationships/slide" Target="slide15.xml"/><Relationship Id="rId12" Type="http://schemas.openxmlformats.org/officeDocument/2006/relationships/image" Target="../media/image15.png"/><Relationship Id="rId17" Type="http://schemas.openxmlformats.org/officeDocument/2006/relationships/image" Target="../media/image5.png"/><Relationship Id="rId25" Type="http://schemas.openxmlformats.org/officeDocument/2006/relationships/image" Target="../media/image10.png"/><Relationship Id="rId2" Type="http://schemas.openxmlformats.org/officeDocument/2006/relationships/notesSlide" Target="../notesSlides/notesSlide13.xml"/><Relationship Id="rId16" Type="http://schemas.openxmlformats.org/officeDocument/2006/relationships/audio" Target="../media/audio5.wav"/><Relationship Id="rId20"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 Target="slide14.xml"/><Relationship Id="rId11" Type="http://schemas.openxmlformats.org/officeDocument/2006/relationships/slide" Target="slide19.xml"/><Relationship Id="rId24" Type="http://schemas.openxmlformats.org/officeDocument/2006/relationships/slide" Target="slide183.xml"/><Relationship Id="rId5" Type="http://schemas.openxmlformats.org/officeDocument/2006/relationships/image" Target="../media/image12.png"/><Relationship Id="rId15" Type="http://schemas.openxmlformats.org/officeDocument/2006/relationships/slide" Target="slide2.xml"/><Relationship Id="rId23" Type="http://schemas.openxmlformats.org/officeDocument/2006/relationships/image" Target="../media/image9.png"/><Relationship Id="rId28" Type="http://schemas.openxmlformats.org/officeDocument/2006/relationships/audio" Target="../media/audio4.wav"/><Relationship Id="rId10" Type="http://schemas.openxmlformats.org/officeDocument/2006/relationships/image" Target="../media/image14.png"/><Relationship Id="rId19"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16.xml"/><Relationship Id="rId14" Type="http://schemas.openxmlformats.org/officeDocument/2006/relationships/slide" Target="slide27.xml"/><Relationship Id="rId22" Type="http://schemas.openxmlformats.org/officeDocument/2006/relationships/image" Target="../media/image8.png"/><Relationship Id="rId27" Type="http://schemas.openxmlformats.org/officeDocument/2006/relationships/audio" Target="../media/audio2.wav"/></Relationships>
</file>

<file path=ppt/slides/_rels/slide1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7.jpe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0.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diagramData" Target="../diagrams/data6.xml"/><Relationship Id="rId21" Type="http://schemas.openxmlformats.org/officeDocument/2006/relationships/image" Target="../media/image10.png"/><Relationship Id="rId7" Type="http://schemas.microsoft.com/office/2007/relationships/diagramDrawing" Target="../diagrams/drawing6.xml"/><Relationship Id="rId12" Type="http://schemas.openxmlformats.org/officeDocument/2006/relationships/slide" Target="slide129.xml"/><Relationship Id="rId17" Type="http://schemas.openxmlformats.org/officeDocument/2006/relationships/slide" Target="slide182.xml"/><Relationship Id="rId2" Type="http://schemas.openxmlformats.org/officeDocument/2006/relationships/notesSlide" Target="../notesSlides/notesSlide131.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slide" Target="slide57.xml"/><Relationship Id="rId5" Type="http://schemas.openxmlformats.org/officeDocument/2006/relationships/diagramQuickStyle" Target="../diagrams/quickStyle6.xml"/><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audio" Target="../media/audio5.wav"/><Relationship Id="rId19" Type="http://schemas.openxmlformats.org/officeDocument/2006/relationships/image" Target="../media/image9.png"/><Relationship Id="rId4" Type="http://schemas.openxmlformats.org/officeDocument/2006/relationships/diagramLayout" Target="../diagrams/layout6.xml"/><Relationship Id="rId9" Type="http://schemas.openxmlformats.org/officeDocument/2006/relationships/slide" Target="slide2.xml"/><Relationship Id="rId14" Type="http://schemas.microsoft.com/office/2007/relationships/hdphoto" Target="../media/hdphoto1.wdp"/><Relationship Id="rId22" Type="http://schemas.openxmlformats.org/officeDocument/2006/relationships/slide" Target="slide184.xml"/></Relationships>
</file>

<file path=ppt/slides/_rels/slide13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129.xml"/><Relationship Id="rId18" Type="http://schemas.openxmlformats.org/officeDocument/2006/relationships/slide" Target="slide182.xml"/><Relationship Id="rId3" Type="http://schemas.openxmlformats.org/officeDocument/2006/relationships/diagramData" Target="../diagrams/data7.xml"/><Relationship Id="rId21" Type="http://schemas.openxmlformats.org/officeDocument/2006/relationships/slide" Target="slide183.xml"/><Relationship Id="rId7" Type="http://schemas.microsoft.com/office/2007/relationships/diagramDrawing" Target="../diagrams/drawing7.xml"/><Relationship Id="rId12" Type="http://schemas.openxmlformats.org/officeDocument/2006/relationships/slide" Target="slide57.xml"/><Relationship Id="rId17" Type="http://schemas.openxmlformats.org/officeDocument/2006/relationships/image" Target="../media/image7.png"/><Relationship Id="rId2" Type="http://schemas.openxmlformats.org/officeDocument/2006/relationships/notesSlide" Target="../notesSlides/notesSlide132.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audio" Target="../media/audio5.wav"/><Relationship Id="rId24" Type="http://schemas.openxmlformats.org/officeDocument/2006/relationships/audio" Target="../media/audio2.wav"/><Relationship Id="rId5" Type="http://schemas.openxmlformats.org/officeDocument/2006/relationships/diagramQuickStyle" Target="../diagrams/quickStyle7.xml"/><Relationship Id="rId15" Type="http://schemas.microsoft.com/office/2007/relationships/hdphoto" Target="../media/hdphoto1.wdp"/><Relationship Id="rId23" Type="http://schemas.openxmlformats.org/officeDocument/2006/relationships/slide" Target="slide184.xml"/><Relationship Id="rId10" Type="http://schemas.openxmlformats.org/officeDocument/2006/relationships/slide" Target="slide2.xml"/><Relationship Id="rId19" Type="http://schemas.openxmlformats.org/officeDocument/2006/relationships/image" Target="../media/image8.png"/><Relationship Id="rId4" Type="http://schemas.openxmlformats.org/officeDocument/2006/relationships/diagramLayout" Target="../diagrams/layout7.xml"/><Relationship Id="rId9" Type="http://schemas.openxmlformats.org/officeDocument/2006/relationships/image" Target="../media/image12.png"/><Relationship Id="rId14" Type="http://schemas.openxmlformats.org/officeDocument/2006/relationships/image" Target="../media/image5.png"/><Relationship Id="rId22" Type="http://schemas.openxmlformats.org/officeDocument/2006/relationships/image" Target="../media/image10.png"/></Relationships>
</file>

<file path=ppt/slides/_rels/slide13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3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3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38.xml.rels><?xml version="1.0" encoding="UTF-8" standalone="yes"?>
<Relationships xmlns="http://schemas.openxmlformats.org/package/2006/relationships"><Relationship Id="rId8" Type="http://schemas.openxmlformats.org/officeDocument/2006/relationships/slide" Target="slide129.xml"/><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image" Target="../media/image19.png"/><Relationship Id="rId7" Type="http://schemas.openxmlformats.org/officeDocument/2006/relationships/slide" Target="slide57.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38.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19" Type="http://schemas.openxmlformats.org/officeDocument/2006/relationships/audio" Target="../media/audio2.wav"/><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3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39.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4.xml"/><Relationship Id="rId16" Type="http://schemas.openxmlformats.org/officeDocument/2006/relationships/slide" Target="slide184.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14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xml"/><Relationship Id="rId18" Type="http://schemas.openxmlformats.org/officeDocument/2006/relationships/image" Target="../media/image7.png"/><Relationship Id="rId26" Type="http://schemas.openxmlformats.org/officeDocument/2006/relationships/audio" Target="../media/audio4.wav"/><Relationship Id="rId3" Type="http://schemas.openxmlformats.org/officeDocument/2006/relationships/audio" Target="../media/audio4.wav"/><Relationship Id="rId21" Type="http://schemas.openxmlformats.org/officeDocument/2006/relationships/image" Target="../media/image9.png"/><Relationship Id="rId7" Type="http://schemas.openxmlformats.org/officeDocument/2006/relationships/slide" Target="slide142.xml"/><Relationship Id="rId12" Type="http://schemas.openxmlformats.org/officeDocument/2006/relationships/slide" Target="slide146.xml"/><Relationship Id="rId17" Type="http://schemas.openxmlformats.org/officeDocument/2006/relationships/image" Target="../media/image6.png"/><Relationship Id="rId25" Type="http://schemas.openxmlformats.org/officeDocument/2006/relationships/audio" Target="../media/audio2.wav"/><Relationship Id="rId2" Type="http://schemas.openxmlformats.org/officeDocument/2006/relationships/notesSlide" Target="../notesSlides/notesSlide140.xml"/><Relationship Id="rId16" Type="http://schemas.microsoft.com/office/2007/relationships/hdphoto" Target="../media/hdphoto1.wdp"/><Relationship Id="rId20"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slide" Target="slide141.xml"/><Relationship Id="rId11" Type="http://schemas.openxmlformats.org/officeDocument/2006/relationships/slide" Target="slide145.xml"/><Relationship Id="rId24" Type="http://schemas.openxmlformats.org/officeDocument/2006/relationships/slide" Target="slide184.xml"/><Relationship Id="rId5" Type="http://schemas.openxmlformats.org/officeDocument/2006/relationships/image" Target="../media/image12.png"/><Relationship Id="rId15" Type="http://schemas.openxmlformats.org/officeDocument/2006/relationships/image" Target="../media/image5.png"/><Relationship Id="rId23" Type="http://schemas.openxmlformats.org/officeDocument/2006/relationships/image" Target="../media/image10.png"/><Relationship Id="rId10" Type="http://schemas.openxmlformats.org/officeDocument/2006/relationships/image" Target="../media/image14.png"/><Relationship Id="rId19" Type="http://schemas.openxmlformats.org/officeDocument/2006/relationships/slide" Target="slide182.xml"/><Relationship Id="rId4" Type="http://schemas.openxmlformats.org/officeDocument/2006/relationships/image" Target="../media/image11.png"/><Relationship Id="rId9" Type="http://schemas.openxmlformats.org/officeDocument/2006/relationships/slide" Target="slide144.xml"/><Relationship Id="rId14" Type="http://schemas.openxmlformats.org/officeDocument/2006/relationships/audio" Target="../media/audio5.wav"/><Relationship Id="rId22" Type="http://schemas.openxmlformats.org/officeDocument/2006/relationships/slide" Target="slide183.xml"/></Relationships>
</file>

<file path=ppt/slides/_rels/slide14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41.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4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4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4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4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4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4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4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4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4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diagramData" Target="../diagrams/data8.xml"/><Relationship Id="rId21" Type="http://schemas.openxmlformats.org/officeDocument/2006/relationships/image" Target="../media/image10.png"/><Relationship Id="rId7" Type="http://schemas.microsoft.com/office/2007/relationships/diagramDrawing" Target="../diagrams/drawing8.xml"/><Relationship Id="rId12" Type="http://schemas.openxmlformats.org/officeDocument/2006/relationships/slide" Target="slide140.xml"/><Relationship Id="rId17" Type="http://schemas.openxmlformats.org/officeDocument/2006/relationships/slide" Target="slide182.xml"/><Relationship Id="rId2" Type="http://schemas.openxmlformats.org/officeDocument/2006/relationships/notesSlide" Target="../notesSlides/notesSlide146.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slide" Target="slide57.xml"/><Relationship Id="rId5" Type="http://schemas.openxmlformats.org/officeDocument/2006/relationships/diagramQuickStyle" Target="../diagrams/quickStyle8.xml"/><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audio" Target="../media/audio5.wav"/><Relationship Id="rId19" Type="http://schemas.openxmlformats.org/officeDocument/2006/relationships/image" Target="../media/image9.png"/><Relationship Id="rId4" Type="http://schemas.openxmlformats.org/officeDocument/2006/relationships/diagramLayout" Target="../diagrams/layout8.xml"/><Relationship Id="rId9" Type="http://schemas.openxmlformats.org/officeDocument/2006/relationships/slide" Target="slide2.xml"/><Relationship Id="rId14" Type="http://schemas.microsoft.com/office/2007/relationships/hdphoto" Target="../media/hdphoto1.wdp"/><Relationship Id="rId22" Type="http://schemas.openxmlformats.org/officeDocument/2006/relationships/slide" Target="slide184.xml"/></Relationships>
</file>

<file path=ppt/slides/_rels/slide14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53.xml"/><Relationship Id="rId18" Type="http://schemas.openxmlformats.org/officeDocument/2006/relationships/image" Target="../media/image6.png"/><Relationship Id="rId26" Type="http://schemas.openxmlformats.org/officeDocument/2006/relationships/audio" Target="../media/audio2.wav"/><Relationship Id="rId3" Type="http://schemas.openxmlformats.org/officeDocument/2006/relationships/audio" Target="../media/audio4.wav"/><Relationship Id="rId21" Type="http://schemas.openxmlformats.org/officeDocument/2006/relationships/image" Target="../media/image8.png"/><Relationship Id="rId7" Type="http://schemas.openxmlformats.org/officeDocument/2006/relationships/slide" Target="slide149.xml"/><Relationship Id="rId12" Type="http://schemas.openxmlformats.org/officeDocument/2006/relationships/slide" Target="slide152.xml"/><Relationship Id="rId17" Type="http://schemas.microsoft.com/office/2007/relationships/hdphoto" Target="../media/hdphoto1.wdp"/><Relationship Id="rId25" Type="http://schemas.openxmlformats.org/officeDocument/2006/relationships/slide" Target="slide184.xml"/><Relationship Id="rId2" Type="http://schemas.openxmlformats.org/officeDocument/2006/relationships/notesSlide" Target="../notesSlides/notesSlide147.xml"/><Relationship Id="rId16" Type="http://schemas.openxmlformats.org/officeDocument/2006/relationships/image" Target="../media/image5.png"/><Relationship Id="rId20" Type="http://schemas.openxmlformats.org/officeDocument/2006/relationships/slide" Target="slide182.xml"/><Relationship Id="rId1" Type="http://schemas.openxmlformats.org/officeDocument/2006/relationships/slideLayout" Target="../slideLayouts/slideLayout8.xml"/><Relationship Id="rId6" Type="http://schemas.openxmlformats.org/officeDocument/2006/relationships/slide" Target="slide148.xml"/><Relationship Id="rId11" Type="http://schemas.openxmlformats.org/officeDocument/2006/relationships/slide" Target="slide151.xml"/><Relationship Id="rId24" Type="http://schemas.openxmlformats.org/officeDocument/2006/relationships/image" Target="../media/image10.png"/><Relationship Id="rId5" Type="http://schemas.openxmlformats.org/officeDocument/2006/relationships/image" Target="../media/image12.png"/><Relationship Id="rId15" Type="http://schemas.openxmlformats.org/officeDocument/2006/relationships/audio" Target="../media/audio5.wav"/><Relationship Id="rId23" Type="http://schemas.openxmlformats.org/officeDocument/2006/relationships/slide" Target="slide183.xml"/><Relationship Id="rId10" Type="http://schemas.openxmlformats.org/officeDocument/2006/relationships/image" Target="../media/image14.png"/><Relationship Id="rId19"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slide" Target="slide150.xml"/><Relationship Id="rId14" Type="http://schemas.openxmlformats.org/officeDocument/2006/relationships/slide" Target="slide2.xml"/><Relationship Id="rId22" Type="http://schemas.openxmlformats.org/officeDocument/2006/relationships/image" Target="../media/image9.png"/><Relationship Id="rId27" Type="http://schemas.openxmlformats.org/officeDocument/2006/relationships/audio" Target="../media/audio4.wav"/></Relationships>
</file>

<file path=ppt/slides/_rels/slide148.xml.rels><?xml version="1.0" encoding="UTF-8" standalone="yes"?>
<Relationships xmlns="http://schemas.openxmlformats.org/package/2006/relationships"><Relationship Id="rId8" Type="http://schemas.openxmlformats.org/officeDocument/2006/relationships/slide" Target="slide147.xml"/><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image" Target="../media/image20.jpeg"/><Relationship Id="rId7" Type="http://schemas.openxmlformats.org/officeDocument/2006/relationships/slide" Target="slide57.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48.xml"/><Relationship Id="rId16" Type="http://schemas.openxmlformats.org/officeDocument/2006/relationships/slide" Target="slide183.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19" Type="http://schemas.openxmlformats.org/officeDocument/2006/relationships/audio" Target="../media/audio2.wav"/><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4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7.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4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5.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15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7.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0.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7.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7.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47.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slide" Target="slide2.xml"/><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54.xml"/><Relationship Id="rId16" Type="http://schemas.openxmlformats.org/officeDocument/2006/relationships/slide" Target="slide184.xml"/><Relationship Id="rId1" Type="http://schemas.openxmlformats.org/officeDocument/2006/relationships/slideLayout" Target="../slideLayouts/slideLayout2.xml"/><Relationship Id="rId6" Type="http://schemas.openxmlformats.org/officeDocument/2006/relationships/slide" Target="slide147.xml"/><Relationship Id="rId11" Type="http://schemas.openxmlformats.org/officeDocument/2006/relationships/slide" Target="slide182.xml"/><Relationship Id="rId5" Type="http://schemas.openxmlformats.org/officeDocument/2006/relationships/slide" Target="slide57.xm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audio" Target="../media/audio5.wav"/><Relationship Id="rId9" Type="http://schemas.openxmlformats.org/officeDocument/2006/relationships/image" Target="../media/image6.png"/><Relationship Id="rId14" Type="http://schemas.openxmlformats.org/officeDocument/2006/relationships/slide" Target="slide183.xml"/></Relationships>
</file>

<file path=ppt/slides/_rels/slide15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audio" Target="../media/audio4.wav"/><Relationship Id="rId21" Type="http://schemas.openxmlformats.org/officeDocument/2006/relationships/image" Target="../media/image10.png"/><Relationship Id="rId7" Type="http://schemas.openxmlformats.org/officeDocument/2006/relationships/slide" Target="slide158.xml"/><Relationship Id="rId12" Type="http://schemas.openxmlformats.org/officeDocument/2006/relationships/audio" Target="../media/audio5.wav"/><Relationship Id="rId17" Type="http://schemas.openxmlformats.org/officeDocument/2006/relationships/slide" Target="slide182.xml"/><Relationship Id="rId2" Type="http://schemas.openxmlformats.org/officeDocument/2006/relationships/notesSlide" Target="../notesSlides/notesSlide155.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8.xml"/><Relationship Id="rId6" Type="http://schemas.openxmlformats.org/officeDocument/2006/relationships/slide" Target="slide156.xml"/><Relationship Id="rId11" Type="http://schemas.openxmlformats.org/officeDocument/2006/relationships/slide" Target="slide2.xml"/><Relationship Id="rId24" Type="http://schemas.openxmlformats.org/officeDocument/2006/relationships/audio" Target="../media/audio4.wav"/><Relationship Id="rId5" Type="http://schemas.openxmlformats.org/officeDocument/2006/relationships/image" Target="../media/image12.png"/><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image" Target="../media/image14.png"/><Relationship Id="rId19"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slide" Target="slide159.xml"/><Relationship Id="rId14" Type="http://schemas.microsoft.com/office/2007/relationships/hdphoto" Target="../media/hdphoto1.wdp"/><Relationship Id="rId22" Type="http://schemas.openxmlformats.org/officeDocument/2006/relationships/slide" Target="slide184.xml"/></Relationships>
</file>

<file path=ppt/slides/_rels/slide15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6.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5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6.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16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0.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5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4.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73.xml"/><Relationship Id="rId18" Type="http://schemas.openxmlformats.org/officeDocument/2006/relationships/audio" Target="../media/audio5.wav"/><Relationship Id="rId26" Type="http://schemas.openxmlformats.org/officeDocument/2006/relationships/slide" Target="slide183.xml"/><Relationship Id="rId3" Type="http://schemas.openxmlformats.org/officeDocument/2006/relationships/audio" Target="../media/audio4.wav"/><Relationship Id="rId21" Type="http://schemas.openxmlformats.org/officeDocument/2006/relationships/image" Target="../media/image6.png"/><Relationship Id="rId7" Type="http://schemas.openxmlformats.org/officeDocument/2006/relationships/slide" Target="slide167.xml"/><Relationship Id="rId12" Type="http://schemas.openxmlformats.org/officeDocument/2006/relationships/image" Target="../media/image15.png"/><Relationship Id="rId17" Type="http://schemas.openxmlformats.org/officeDocument/2006/relationships/slide" Target="slide2.xml"/><Relationship Id="rId25" Type="http://schemas.openxmlformats.org/officeDocument/2006/relationships/image" Target="../media/image9.png"/><Relationship Id="rId2" Type="http://schemas.openxmlformats.org/officeDocument/2006/relationships/notesSlide" Target="../notesSlides/notesSlide165.xml"/><Relationship Id="rId16" Type="http://schemas.openxmlformats.org/officeDocument/2006/relationships/slide" Target="slide180.xml"/><Relationship Id="rId20" Type="http://schemas.microsoft.com/office/2007/relationships/hdphoto" Target="../media/hdphoto1.wdp"/><Relationship Id="rId29"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slide" Target="slide166.xml"/><Relationship Id="rId11" Type="http://schemas.openxmlformats.org/officeDocument/2006/relationships/slide" Target="slide171.xml"/><Relationship Id="rId24" Type="http://schemas.openxmlformats.org/officeDocument/2006/relationships/image" Target="../media/image8.png"/><Relationship Id="rId5" Type="http://schemas.openxmlformats.org/officeDocument/2006/relationships/image" Target="../media/image12.png"/><Relationship Id="rId15" Type="http://schemas.openxmlformats.org/officeDocument/2006/relationships/slide" Target="slide179.xml"/><Relationship Id="rId23" Type="http://schemas.openxmlformats.org/officeDocument/2006/relationships/slide" Target="slide182.xml"/><Relationship Id="rId28" Type="http://schemas.openxmlformats.org/officeDocument/2006/relationships/slide" Target="slide184.xml"/><Relationship Id="rId10" Type="http://schemas.openxmlformats.org/officeDocument/2006/relationships/image" Target="../media/image14.png"/><Relationship Id="rId19"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slide" Target="slide169.xml"/><Relationship Id="rId14" Type="http://schemas.openxmlformats.org/officeDocument/2006/relationships/slide" Target="slide177.xml"/><Relationship Id="rId22" Type="http://schemas.openxmlformats.org/officeDocument/2006/relationships/image" Target="../media/image7.png"/><Relationship Id="rId27" Type="http://schemas.openxmlformats.org/officeDocument/2006/relationships/image" Target="../media/image10.png"/><Relationship Id="rId30" Type="http://schemas.openxmlformats.org/officeDocument/2006/relationships/audio" Target="../media/audio4.wav"/></Relationships>
</file>

<file path=ppt/slides/_rels/slide16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6.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6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6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7.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17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0.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6.xml.rels><?xml version="1.0" encoding="UTF-8" standalone="yes"?>
<Relationships xmlns="http://schemas.openxmlformats.org/package/2006/relationships"><Relationship Id="rId8" Type="http://schemas.openxmlformats.org/officeDocument/2006/relationships/slide" Target="slide165.xml"/><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hyperlink" Target="http://puspa5wu.multiply.com/journal/item/122/I" TargetMode="External"/><Relationship Id="rId7" Type="http://schemas.openxmlformats.org/officeDocument/2006/relationships/slide" Target="slide57.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76.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19" Type="http://schemas.openxmlformats.org/officeDocument/2006/relationships/audio" Target="../media/audio2.wav"/><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17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7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7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8.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18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165.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180.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18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83.xml"/><Relationship Id="rId3" Type="http://schemas.openxmlformats.org/officeDocument/2006/relationships/audio" Target="../media/audio4.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audio" Target="../media/audio4.wav"/><Relationship Id="rId2" Type="http://schemas.openxmlformats.org/officeDocument/2006/relationships/notesSlide" Target="../notesSlides/notesSlide181.xml"/><Relationship Id="rId16" Type="http://schemas.openxmlformats.org/officeDocument/2006/relationships/audio" Target="../media/audio2.wav"/><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slide" Target="slide184.xml"/><Relationship Id="rId10" Type="http://schemas.openxmlformats.org/officeDocument/2006/relationships/slide" Target="slide2.xml"/><Relationship Id="rId4" Type="http://schemas.openxmlformats.org/officeDocument/2006/relationships/image" Target="../media/image11.png"/><Relationship Id="rId9" Type="http://schemas.openxmlformats.org/officeDocument/2006/relationships/slide" Target="slide182.xml"/><Relationship Id="rId14" Type="http://schemas.openxmlformats.org/officeDocument/2006/relationships/image" Target="../media/image10.png"/></Relationships>
</file>

<file path=ppt/slides/_rels/slide18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audio" Target="../media/audio4.wav"/><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notesSlide" Target="../notesSlides/notesSlide182.xml"/><Relationship Id="rId16" Type="http://schemas.openxmlformats.org/officeDocument/2006/relationships/slide" Target="slide18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audio" Target="../media/audio2.wav"/><Relationship Id="rId15" Type="http://schemas.openxmlformats.org/officeDocument/2006/relationships/image" Target="../media/image10.png"/><Relationship Id="rId10" Type="http://schemas.openxmlformats.org/officeDocument/2006/relationships/slide" Target="slide182.xml"/><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slide" Target="slide183.xml"/></Relationships>
</file>

<file path=ppt/slides/_rels/slide18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audio" Target="../media/audio4.wav"/><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notesSlide" Target="../notesSlides/notesSlide183.xml"/><Relationship Id="rId16" Type="http://schemas.openxmlformats.org/officeDocument/2006/relationships/slide" Target="slide18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audio" Target="../media/audio2.wav"/><Relationship Id="rId15" Type="http://schemas.openxmlformats.org/officeDocument/2006/relationships/image" Target="../media/image10.png"/><Relationship Id="rId10" Type="http://schemas.openxmlformats.org/officeDocument/2006/relationships/slide" Target="slide182.xml"/><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slide" Target="slide183.xml"/></Relationships>
</file>

<file path=ppt/slides/_rels/slide18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audio" Target="../media/audio4.wav"/><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audio" Target="../media/audio4.wav"/><Relationship Id="rId2" Type="http://schemas.openxmlformats.org/officeDocument/2006/relationships/notesSlide" Target="../notesSlides/notesSlide184.xml"/><Relationship Id="rId16" Type="http://schemas.openxmlformats.org/officeDocument/2006/relationships/slide" Target="slide18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audio" Target="../media/audio2.wav"/><Relationship Id="rId15" Type="http://schemas.openxmlformats.org/officeDocument/2006/relationships/image" Target="../media/image10.png"/><Relationship Id="rId10" Type="http://schemas.openxmlformats.org/officeDocument/2006/relationships/slide" Target="slide182.xml"/><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slide" Target="slide183.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19.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2.xml.rels><?xml version="1.0" encoding="UTF-8" standalone="yes"?>
<Relationships xmlns="http://schemas.openxmlformats.org/package/2006/relationships"><Relationship Id="rId13" Type="http://schemas.openxmlformats.org/officeDocument/2006/relationships/slide" Target="slide83.xml"/><Relationship Id="rId18" Type="http://schemas.openxmlformats.org/officeDocument/2006/relationships/slide" Target="slide155.xml"/><Relationship Id="rId26" Type="http://schemas.openxmlformats.org/officeDocument/2006/relationships/slide" Target="slide182.xml"/><Relationship Id="rId3" Type="http://schemas.openxmlformats.org/officeDocument/2006/relationships/audio" Target="../media/audio4.wav"/><Relationship Id="rId21" Type="http://schemas.openxmlformats.org/officeDocument/2006/relationships/audio" Target="../media/audio2.wav"/><Relationship Id="rId7" Type="http://schemas.openxmlformats.org/officeDocument/2006/relationships/slide" Target="slide110.xml"/><Relationship Id="rId12" Type="http://schemas.openxmlformats.org/officeDocument/2006/relationships/slide" Target="slide101.xml"/><Relationship Id="rId17" Type="http://schemas.openxmlformats.org/officeDocument/2006/relationships/slide" Target="slide140.xml"/><Relationship Id="rId25" Type="http://schemas.openxmlformats.org/officeDocument/2006/relationships/image" Target="../media/image7.png"/><Relationship Id="rId33" Type="http://schemas.openxmlformats.org/officeDocument/2006/relationships/audio" Target="../media/audio4.wav"/><Relationship Id="rId2" Type="http://schemas.openxmlformats.org/officeDocument/2006/relationships/notesSlide" Target="../notesSlides/notesSlide2.xml"/><Relationship Id="rId16" Type="http://schemas.openxmlformats.org/officeDocument/2006/relationships/slide" Target="slide129.xml"/><Relationship Id="rId20" Type="http://schemas.openxmlformats.org/officeDocument/2006/relationships/slide" Target="slide181.xml"/><Relationship Id="rId29"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 Target="slide90.xml"/><Relationship Id="rId11" Type="http://schemas.openxmlformats.org/officeDocument/2006/relationships/slide" Target="slide57.xml"/><Relationship Id="rId24" Type="http://schemas.openxmlformats.org/officeDocument/2006/relationships/image" Target="../media/image6.png"/><Relationship Id="rId32" Type="http://schemas.openxmlformats.org/officeDocument/2006/relationships/slide" Target="slide184.xml"/><Relationship Id="rId5" Type="http://schemas.openxmlformats.org/officeDocument/2006/relationships/audio" Target="../media/audio3.wav"/><Relationship Id="rId15" Type="http://schemas.openxmlformats.org/officeDocument/2006/relationships/slide" Target="slide111.xml"/><Relationship Id="rId23" Type="http://schemas.microsoft.com/office/2007/relationships/hdphoto" Target="../media/hdphoto1.wdp"/><Relationship Id="rId28" Type="http://schemas.openxmlformats.org/officeDocument/2006/relationships/image" Target="../media/image8.png"/><Relationship Id="rId10" Type="http://schemas.openxmlformats.org/officeDocument/2006/relationships/slide" Target="slide29.xml"/><Relationship Id="rId19" Type="http://schemas.openxmlformats.org/officeDocument/2006/relationships/slide" Target="slide165.xml"/><Relationship Id="rId31" Type="http://schemas.openxmlformats.org/officeDocument/2006/relationships/image" Target="../media/image10.png"/><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73.xml"/><Relationship Id="rId22" Type="http://schemas.openxmlformats.org/officeDocument/2006/relationships/image" Target="../media/image5.png"/><Relationship Id="rId27" Type="http://schemas.openxmlformats.org/officeDocument/2006/relationships/slide" Target="slide2.xml"/><Relationship Id="rId30" Type="http://schemas.openxmlformats.org/officeDocument/2006/relationships/slide" Target="slide183.xml"/><Relationship Id="rId8" Type="http://schemas.openxmlformats.org/officeDocument/2006/relationships/slide" Target="slide147.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20.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21.xml.rels><?xml version="1.0" encoding="UTF-8" standalone="yes"?>
<Relationships xmlns="http://schemas.openxmlformats.org/package/2006/relationships"><Relationship Id="rId8" Type="http://schemas.openxmlformats.org/officeDocument/2006/relationships/image" Target="../media/image16.gif"/><Relationship Id="rId13" Type="http://schemas.microsoft.com/office/2007/relationships/hdphoto" Target="../media/hdphoto1.wdp"/><Relationship Id="rId18" Type="http://schemas.openxmlformats.org/officeDocument/2006/relationships/image" Target="../media/image9.png"/><Relationship Id="rId3" Type="http://schemas.openxmlformats.org/officeDocument/2006/relationships/diagramData" Target="../diagrams/data1.xml"/><Relationship Id="rId21" Type="http://schemas.openxmlformats.org/officeDocument/2006/relationships/slide" Target="slide184.xml"/><Relationship Id="rId7" Type="http://schemas.microsoft.com/office/2007/relationships/diagramDrawing" Target="../diagrams/drawing1.xm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notesSlide" Target="../notesSlides/notesSlide21.xml"/><Relationship Id="rId16" Type="http://schemas.openxmlformats.org/officeDocument/2006/relationships/slide" Target="slide182.xml"/><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slide" Target="slide13.xml"/><Relationship Id="rId5" Type="http://schemas.openxmlformats.org/officeDocument/2006/relationships/diagramQuickStyle" Target="../diagrams/quickStyle1.xml"/><Relationship Id="rId15" Type="http://schemas.openxmlformats.org/officeDocument/2006/relationships/image" Target="../media/image7.png"/><Relationship Id="rId10" Type="http://schemas.openxmlformats.org/officeDocument/2006/relationships/audio" Target="../media/audio5.wav"/><Relationship Id="rId19" Type="http://schemas.openxmlformats.org/officeDocument/2006/relationships/slide" Target="slide183.xml"/><Relationship Id="rId4" Type="http://schemas.openxmlformats.org/officeDocument/2006/relationships/diagramLayout" Target="../diagrams/layout1.xml"/><Relationship Id="rId9" Type="http://schemas.openxmlformats.org/officeDocument/2006/relationships/slide" Target="slide2.xml"/><Relationship Id="rId14" Type="http://schemas.openxmlformats.org/officeDocument/2006/relationships/image" Target="../media/image6.png"/><Relationship Id="rId22"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83.xml"/><Relationship Id="rId3" Type="http://schemas.openxmlformats.org/officeDocument/2006/relationships/slide" Target="slide2.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22.xml"/><Relationship Id="rId16"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13.xml"/><Relationship Id="rId15" Type="http://schemas.openxmlformats.org/officeDocument/2006/relationships/slide" Target="slide184.xml"/><Relationship Id="rId10" Type="http://schemas.openxmlformats.org/officeDocument/2006/relationships/slide" Target="slide182.xml"/><Relationship Id="rId4" Type="http://schemas.openxmlformats.org/officeDocument/2006/relationships/audio" Target="../media/audio5.wav"/><Relationship Id="rId9" Type="http://schemas.openxmlformats.org/officeDocument/2006/relationships/image" Target="../media/image7.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83.xml"/><Relationship Id="rId3" Type="http://schemas.openxmlformats.org/officeDocument/2006/relationships/slide" Target="slide2.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23.xml"/><Relationship Id="rId16"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13.xml"/><Relationship Id="rId15" Type="http://schemas.openxmlformats.org/officeDocument/2006/relationships/slide" Target="slide184.xml"/><Relationship Id="rId10" Type="http://schemas.openxmlformats.org/officeDocument/2006/relationships/slide" Target="slide182.xml"/><Relationship Id="rId4" Type="http://schemas.openxmlformats.org/officeDocument/2006/relationships/audio" Target="../media/audio5.wav"/><Relationship Id="rId9" Type="http://schemas.openxmlformats.org/officeDocument/2006/relationships/image" Target="../media/image7.png"/><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83.xml"/><Relationship Id="rId3" Type="http://schemas.openxmlformats.org/officeDocument/2006/relationships/slide" Target="slide2.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24.xml"/><Relationship Id="rId16"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13.xml"/><Relationship Id="rId15" Type="http://schemas.openxmlformats.org/officeDocument/2006/relationships/slide" Target="slide184.xml"/><Relationship Id="rId10" Type="http://schemas.openxmlformats.org/officeDocument/2006/relationships/slide" Target="slide182.xml"/><Relationship Id="rId4" Type="http://schemas.openxmlformats.org/officeDocument/2006/relationships/audio" Target="../media/audio5.wav"/><Relationship Id="rId9" Type="http://schemas.openxmlformats.org/officeDocument/2006/relationships/image" Target="../media/image7.png"/><Relationship Id="rId1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83.xml"/><Relationship Id="rId3" Type="http://schemas.openxmlformats.org/officeDocument/2006/relationships/slide" Target="slide2.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25.xml"/><Relationship Id="rId16"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13.xml"/><Relationship Id="rId15" Type="http://schemas.openxmlformats.org/officeDocument/2006/relationships/slide" Target="slide184.xml"/><Relationship Id="rId10" Type="http://schemas.openxmlformats.org/officeDocument/2006/relationships/slide" Target="slide182.xml"/><Relationship Id="rId4" Type="http://schemas.openxmlformats.org/officeDocument/2006/relationships/audio" Target="../media/audio5.wav"/><Relationship Id="rId9" Type="http://schemas.openxmlformats.org/officeDocument/2006/relationships/image" Target="../media/image7.png"/><Relationship Id="rId1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26.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27.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audio" Target="../media/audio2.wav"/><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28.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49.xml"/><Relationship Id="rId18" Type="http://schemas.microsoft.com/office/2007/relationships/hdphoto" Target="../media/hdphoto1.wdp"/><Relationship Id="rId26" Type="http://schemas.openxmlformats.org/officeDocument/2006/relationships/slide" Target="slide184.xml"/><Relationship Id="rId3" Type="http://schemas.openxmlformats.org/officeDocument/2006/relationships/audio" Target="../media/audio4.wav"/><Relationship Id="rId21" Type="http://schemas.openxmlformats.org/officeDocument/2006/relationships/slide" Target="slide182.xml"/><Relationship Id="rId7" Type="http://schemas.openxmlformats.org/officeDocument/2006/relationships/slide" Target="slide32.xml"/><Relationship Id="rId12" Type="http://schemas.openxmlformats.org/officeDocument/2006/relationships/slide" Target="slide44.xml"/><Relationship Id="rId17" Type="http://schemas.openxmlformats.org/officeDocument/2006/relationships/image" Target="../media/image5.png"/><Relationship Id="rId25" Type="http://schemas.openxmlformats.org/officeDocument/2006/relationships/image" Target="../media/image10.png"/><Relationship Id="rId2" Type="http://schemas.openxmlformats.org/officeDocument/2006/relationships/notesSlide" Target="../notesSlides/notesSlide29.xml"/><Relationship Id="rId16" Type="http://schemas.openxmlformats.org/officeDocument/2006/relationships/audio" Target="../media/audio5.wav"/><Relationship Id="rId20"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2.png"/><Relationship Id="rId24" Type="http://schemas.openxmlformats.org/officeDocument/2006/relationships/slide" Target="slide183.xml"/><Relationship Id="rId5" Type="http://schemas.openxmlformats.org/officeDocument/2006/relationships/slide" Target="slide30.xml"/><Relationship Id="rId15" Type="http://schemas.openxmlformats.org/officeDocument/2006/relationships/slide" Target="slide2.xml"/><Relationship Id="rId23" Type="http://schemas.openxmlformats.org/officeDocument/2006/relationships/image" Target="../media/image9.png"/><Relationship Id="rId28" Type="http://schemas.openxmlformats.org/officeDocument/2006/relationships/audio" Target="../media/audio4.wav"/><Relationship Id="rId10" Type="http://schemas.openxmlformats.org/officeDocument/2006/relationships/image" Target="../media/image15.png"/><Relationship Id="rId19"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34.xml"/><Relationship Id="rId14" Type="http://schemas.openxmlformats.org/officeDocument/2006/relationships/slide" Target="slide46.xml"/><Relationship Id="rId22" Type="http://schemas.openxmlformats.org/officeDocument/2006/relationships/image" Target="../media/image8.png"/><Relationship Id="rId27"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xml"/><Relationship Id="rId18" Type="http://schemas.openxmlformats.org/officeDocument/2006/relationships/audio" Target="../media/audio3.wav"/><Relationship Id="rId26" Type="http://schemas.openxmlformats.org/officeDocument/2006/relationships/slide" Target="slide184.xml"/><Relationship Id="rId3" Type="http://schemas.openxmlformats.org/officeDocument/2006/relationships/audio" Target="../media/audio4.wav"/><Relationship Id="rId21" Type="http://schemas.openxmlformats.org/officeDocument/2006/relationships/slide" Target="slide182.xml"/><Relationship Id="rId7" Type="http://schemas.openxmlformats.org/officeDocument/2006/relationships/slide" Target="slide5.xml"/><Relationship Id="rId12" Type="http://schemas.openxmlformats.org/officeDocument/2006/relationships/image" Target="../media/image15.png"/><Relationship Id="rId17" Type="http://schemas.microsoft.com/office/2007/relationships/hdphoto" Target="../media/hdphoto1.wdp"/><Relationship Id="rId25"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 Target="slide4.xml"/><Relationship Id="rId11" Type="http://schemas.openxmlformats.org/officeDocument/2006/relationships/slide" Target="slide10.xml"/><Relationship Id="rId24" Type="http://schemas.openxmlformats.org/officeDocument/2006/relationships/slide" Target="slide183.xml"/><Relationship Id="rId5" Type="http://schemas.openxmlformats.org/officeDocument/2006/relationships/image" Target="../media/image12.png"/><Relationship Id="rId15" Type="http://schemas.openxmlformats.org/officeDocument/2006/relationships/audio" Target="../media/audio2.wav"/><Relationship Id="rId23" Type="http://schemas.openxmlformats.org/officeDocument/2006/relationships/image" Target="../media/image9.png"/><Relationship Id="rId10" Type="http://schemas.openxmlformats.org/officeDocument/2006/relationships/image" Target="../media/image14.png"/><Relationship Id="rId19"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6.xml"/><Relationship Id="rId14" Type="http://schemas.openxmlformats.org/officeDocument/2006/relationships/audio" Target="../media/audio5.wav"/><Relationship Id="rId22" Type="http://schemas.openxmlformats.org/officeDocument/2006/relationships/image" Target="../media/image8.png"/><Relationship Id="rId27" Type="http://schemas.openxmlformats.org/officeDocument/2006/relationships/audio" Target="../media/audio4.wav"/></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29.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30.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18" Type="http://schemas.openxmlformats.org/officeDocument/2006/relationships/image" Target="../media/image9.png"/><Relationship Id="rId3" Type="http://schemas.openxmlformats.org/officeDocument/2006/relationships/diagramData" Target="../diagrams/data2.xml"/><Relationship Id="rId21" Type="http://schemas.openxmlformats.org/officeDocument/2006/relationships/slide" Target="slide184.xml"/><Relationship Id="rId7" Type="http://schemas.microsoft.com/office/2007/relationships/diagramDrawing" Target="../diagrams/drawing2.xm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notesSlide" Target="../notesSlides/notesSlide31.xml"/><Relationship Id="rId16" Type="http://schemas.openxmlformats.org/officeDocument/2006/relationships/slide" Target="slide182.xml"/><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slide" Target="slide29.xml"/><Relationship Id="rId5" Type="http://schemas.openxmlformats.org/officeDocument/2006/relationships/diagramQuickStyle" Target="../diagrams/quickStyle2.xml"/><Relationship Id="rId15" Type="http://schemas.openxmlformats.org/officeDocument/2006/relationships/image" Target="../media/image7.png"/><Relationship Id="rId10" Type="http://schemas.openxmlformats.org/officeDocument/2006/relationships/audio" Target="../media/audio5.wav"/><Relationship Id="rId19" Type="http://schemas.openxmlformats.org/officeDocument/2006/relationships/slide" Target="slide183.xml"/><Relationship Id="rId4" Type="http://schemas.openxmlformats.org/officeDocument/2006/relationships/diagramLayout" Target="../diagrams/layout2.xml"/><Relationship Id="rId9" Type="http://schemas.openxmlformats.org/officeDocument/2006/relationships/slide" Target="slide2.xml"/><Relationship Id="rId14" Type="http://schemas.openxmlformats.org/officeDocument/2006/relationships/image" Target="../media/image6.png"/><Relationship Id="rId22"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2.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3.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4.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5.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6.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7.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8.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39.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audio" Target="../media/audio2.wav"/><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0.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1.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2.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3.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4.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5.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6.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7.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8.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49.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audio" Target="../media/audio2.wav"/><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0.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1.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2.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3.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4.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5.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6.xml"/><Relationship Id="rId16" Type="http://schemas.openxmlformats.org/officeDocument/2006/relationships/slide" Target="slide184.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audio" Target="../media/audio5.wav"/><Relationship Id="rId18" Type="http://schemas.openxmlformats.org/officeDocument/2006/relationships/slide" Target="slide182.xml"/><Relationship Id="rId3" Type="http://schemas.openxmlformats.org/officeDocument/2006/relationships/audio" Target="../media/audio4.wav"/><Relationship Id="rId21" Type="http://schemas.openxmlformats.org/officeDocument/2006/relationships/slide" Target="slide183.xml"/><Relationship Id="rId7" Type="http://schemas.openxmlformats.org/officeDocument/2006/relationships/slide" Target="slide62.xml"/><Relationship Id="rId12" Type="http://schemas.openxmlformats.org/officeDocument/2006/relationships/slide" Target="slide2.xml"/><Relationship Id="rId17" Type="http://schemas.openxmlformats.org/officeDocument/2006/relationships/image" Target="../media/image7.png"/><Relationship Id="rId25" Type="http://schemas.openxmlformats.org/officeDocument/2006/relationships/audio" Target="../media/audio4.wav"/><Relationship Id="rId2" Type="http://schemas.openxmlformats.org/officeDocument/2006/relationships/notesSlide" Target="../notesSlides/notesSlide57.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slide" Target="slide58.xml"/><Relationship Id="rId11" Type="http://schemas.openxmlformats.org/officeDocument/2006/relationships/slide" Target="slide72.xml"/><Relationship Id="rId24" Type="http://schemas.openxmlformats.org/officeDocument/2006/relationships/audio" Target="../media/audio2.wav"/><Relationship Id="rId5" Type="http://schemas.openxmlformats.org/officeDocument/2006/relationships/image" Target="../media/image12.png"/><Relationship Id="rId15" Type="http://schemas.microsoft.com/office/2007/relationships/hdphoto" Target="../media/hdphoto1.wdp"/><Relationship Id="rId23" Type="http://schemas.openxmlformats.org/officeDocument/2006/relationships/slide" Target="slide184.xml"/><Relationship Id="rId10" Type="http://schemas.openxmlformats.org/officeDocument/2006/relationships/image" Target="../media/image14.png"/><Relationship Id="rId19"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slide" Target="slide64.xml"/><Relationship Id="rId14" Type="http://schemas.openxmlformats.org/officeDocument/2006/relationships/image" Target="../media/image5.png"/><Relationship Id="rId22" Type="http://schemas.openxmlformats.org/officeDocument/2006/relationships/image" Target="../media/image10.png"/></Relationships>
</file>

<file path=ppt/slides/_rels/slide5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58.xml"/><Relationship Id="rId16" Type="http://schemas.openxmlformats.org/officeDocument/2006/relationships/slide" Target="slide184.xml"/><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slide" Target="slide57.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5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7.png"/><Relationship Id="rId5" Type="http://schemas.openxmlformats.org/officeDocument/2006/relationships/slide" Target="slide2.xml"/><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image" Target="../media/image12.png"/><Relationship Id="rId9" Type="http://schemas.microsoft.com/office/2007/relationships/hdphoto" Target="../media/hdphoto1.wdp"/><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audio" Target="../media/audio2.wav"/><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audio" Target="../media/audio5.wav"/><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0.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slide" Target="slide2.xm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6.png"/><Relationship Id="rId14" Type="http://schemas.openxmlformats.org/officeDocument/2006/relationships/slide" Target="slide183.xml"/></Relationships>
</file>

<file path=ppt/slides/_rels/slide6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1.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2.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3.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4.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5.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6.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7.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8.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6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69.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audio" Target="../media/audio2.wav"/><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70.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7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71.xml"/><Relationship Id="rId16" Type="http://schemas.openxmlformats.org/officeDocument/2006/relationships/slide" Target="slide184.xml"/><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7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audio" Target="../media/audio2.wav"/><Relationship Id="rId2" Type="http://schemas.openxmlformats.org/officeDocument/2006/relationships/notesSlide" Target="../notesSlides/notesSlide72.xml"/><Relationship Id="rId16" Type="http://schemas.openxmlformats.org/officeDocument/2006/relationships/slide" Target="slide184.xml"/><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slide" Target="slide182.xml"/><Relationship Id="rId5" Type="http://schemas.openxmlformats.org/officeDocument/2006/relationships/audio" Target="../media/audio5.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 Id="rId14" Type="http://schemas.openxmlformats.org/officeDocument/2006/relationships/slide" Target="slide183.xml"/></Relationships>
</file>

<file path=ppt/slides/_rels/slide7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79.xml"/><Relationship Id="rId18" Type="http://schemas.openxmlformats.org/officeDocument/2006/relationships/image" Target="../media/image5.png"/><Relationship Id="rId26" Type="http://schemas.openxmlformats.org/officeDocument/2006/relationships/image" Target="../media/image10.png"/><Relationship Id="rId3" Type="http://schemas.openxmlformats.org/officeDocument/2006/relationships/audio" Target="../media/audio4.wav"/><Relationship Id="rId21" Type="http://schemas.openxmlformats.org/officeDocument/2006/relationships/image" Target="../media/image7.png"/><Relationship Id="rId7" Type="http://schemas.openxmlformats.org/officeDocument/2006/relationships/slide" Target="slide75.xml"/><Relationship Id="rId12" Type="http://schemas.openxmlformats.org/officeDocument/2006/relationships/image" Target="../media/image15.png"/><Relationship Id="rId17" Type="http://schemas.openxmlformats.org/officeDocument/2006/relationships/audio" Target="../media/audio5.wav"/><Relationship Id="rId25" Type="http://schemas.openxmlformats.org/officeDocument/2006/relationships/slide" Target="slide183.xml"/><Relationship Id="rId2" Type="http://schemas.openxmlformats.org/officeDocument/2006/relationships/notesSlide" Target="../notesSlides/notesSlide73.xml"/><Relationship Id="rId16" Type="http://schemas.openxmlformats.org/officeDocument/2006/relationships/slide" Target="slide2.xml"/><Relationship Id="rId20" Type="http://schemas.openxmlformats.org/officeDocument/2006/relationships/image" Target="../media/image6.png"/><Relationship Id="rId29" Type="http://schemas.openxmlformats.org/officeDocument/2006/relationships/audio" Target="../media/audio4.wav"/><Relationship Id="rId1" Type="http://schemas.openxmlformats.org/officeDocument/2006/relationships/slideLayout" Target="../slideLayouts/slideLayout8.xml"/><Relationship Id="rId6" Type="http://schemas.openxmlformats.org/officeDocument/2006/relationships/slide" Target="slide74.xml"/><Relationship Id="rId11" Type="http://schemas.openxmlformats.org/officeDocument/2006/relationships/slide" Target="slide78.xml"/><Relationship Id="rId24" Type="http://schemas.openxmlformats.org/officeDocument/2006/relationships/image" Target="../media/image9.png"/><Relationship Id="rId5" Type="http://schemas.openxmlformats.org/officeDocument/2006/relationships/image" Target="../media/image12.png"/><Relationship Id="rId15" Type="http://schemas.openxmlformats.org/officeDocument/2006/relationships/slide" Target="slide82.xml"/><Relationship Id="rId23" Type="http://schemas.openxmlformats.org/officeDocument/2006/relationships/image" Target="../media/image8.png"/><Relationship Id="rId28" Type="http://schemas.openxmlformats.org/officeDocument/2006/relationships/audio" Target="../media/audio2.wav"/><Relationship Id="rId10" Type="http://schemas.openxmlformats.org/officeDocument/2006/relationships/image" Target="../media/image14.png"/><Relationship Id="rId19" Type="http://schemas.microsoft.com/office/2007/relationships/hdphoto" Target="../media/hdphoto1.wdp"/><Relationship Id="rId4" Type="http://schemas.openxmlformats.org/officeDocument/2006/relationships/image" Target="../media/image11.png"/><Relationship Id="rId9" Type="http://schemas.openxmlformats.org/officeDocument/2006/relationships/slide" Target="slide77.xml"/><Relationship Id="rId14" Type="http://schemas.openxmlformats.org/officeDocument/2006/relationships/slide" Target="slide81.xml"/><Relationship Id="rId22" Type="http://schemas.openxmlformats.org/officeDocument/2006/relationships/slide" Target="slide182.xml"/><Relationship Id="rId27" Type="http://schemas.openxmlformats.org/officeDocument/2006/relationships/slide" Target="slide184.xml"/></Relationships>
</file>

<file path=ppt/slides/_rels/slide7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7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7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7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7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7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image" Target="../media/image16.gif"/><Relationship Id="rId7" Type="http://schemas.openxmlformats.org/officeDocument/2006/relationships/slide" Target="slide3.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8.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8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0.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7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18" Type="http://schemas.openxmlformats.org/officeDocument/2006/relationships/slide" Target="slide183.xml"/><Relationship Id="rId3" Type="http://schemas.openxmlformats.org/officeDocument/2006/relationships/audio" Target="../media/audio4.wav"/><Relationship Id="rId21" Type="http://schemas.openxmlformats.org/officeDocument/2006/relationships/audio" Target="../media/audio2.wav"/><Relationship Id="rId7" Type="http://schemas.openxmlformats.org/officeDocument/2006/relationships/slide" Target="slide87.xml"/><Relationship Id="rId12" Type="http://schemas.microsoft.com/office/2007/relationships/hdphoto" Target="../media/hdphoto1.wdp"/><Relationship Id="rId17" Type="http://schemas.openxmlformats.org/officeDocument/2006/relationships/image" Target="../media/image9.png"/><Relationship Id="rId2" Type="http://schemas.openxmlformats.org/officeDocument/2006/relationships/notesSlide" Target="../notesSlides/notesSlide83.xml"/><Relationship Id="rId16" Type="http://schemas.openxmlformats.org/officeDocument/2006/relationships/image" Target="../media/image8.png"/><Relationship Id="rId20" Type="http://schemas.openxmlformats.org/officeDocument/2006/relationships/slide" Target="slide184.xml"/><Relationship Id="rId1" Type="http://schemas.openxmlformats.org/officeDocument/2006/relationships/slideLayout" Target="../slideLayouts/slideLayout8.xml"/><Relationship Id="rId6" Type="http://schemas.openxmlformats.org/officeDocument/2006/relationships/slide" Target="slide84.xml"/><Relationship Id="rId11" Type="http://schemas.openxmlformats.org/officeDocument/2006/relationships/image" Target="../media/image5.png"/><Relationship Id="rId5" Type="http://schemas.openxmlformats.org/officeDocument/2006/relationships/image" Target="../media/image12.png"/><Relationship Id="rId15" Type="http://schemas.openxmlformats.org/officeDocument/2006/relationships/slide" Target="slide182.xml"/><Relationship Id="rId10" Type="http://schemas.openxmlformats.org/officeDocument/2006/relationships/audio" Target="../media/audio5.wav"/><Relationship Id="rId19"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7.png"/><Relationship Id="rId22" Type="http://schemas.openxmlformats.org/officeDocument/2006/relationships/audio" Target="../media/audio4.wav"/></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8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8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8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8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8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83.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89.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slide" Target="slide182.xml"/><Relationship Id="rId18" Type="http://schemas.openxmlformats.org/officeDocument/2006/relationships/slide" Target="slide184.xml"/><Relationship Id="rId3" Type="http://schemas.openxmlformats.org/officeDocument/2006/relationships/image" Target="../media/image16.gif"/><Relationship Id="rId7" Type="http://schemas.openxmlformats.org/officeDocument/2006/relationships/slide" Target="slide3.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slide" Target="slide183.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slide" Target="slide2.xml"/><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8.png"/></Relationships>
</file>

<file path=ppt/slides/_rels/slide9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audio" Target="../media/audio4.wav"/><Relationship Id="rId21" Type="http://schemas.openxmlformats.org/officeDocument/2006/relationships/image" Target="../media/image10.png"/><Relationship Id="rId7" Type="http://schemas.openxmlformats.org/officeDocument/2006/relationships/slide" Target="slide92.xml"/><Relationship Id="rId12" Type="http://schemas.openxmlformats.org/officeDocument/2006/relationships/audio" Target="../media/audio5.wav"/><Relationship Id="rId17" Type="http://schemas.openxmlformats.org/officeDocument/2006/relationships/slide" Target="slide182.xml"/><Relationship Id="rId2" Type="http://schemas.openxmlformats.org/officeDocument/2006/relationships/notesSlide" Target="../notesSlides/notesSlide90.xml"/><Relationship Id="rId16" Type="http://schemas.openxmlformats.org/officeDocument/2006/relationships/image" Target="../media/image7.png"/><Relationship Id="rId20" Type="http://schemas.openxmlformats.org/officeDocument/2006/relationships/slide" Target="slide183.xml"/><Relationship Id="rId1" Type="http://schemas.openxmlformats.org/officeDocument/2006/relationships/slideLayout" Target="../slideLayouts/slideLayout8.xml"/><Relationship Id="rId6" Type="http://schemas.openxmlformats.org/officeDocument/2006/relationships/slide" Target="slide91.xml"/><Relationship Id="rId11" Type="http://schemas.openxmlformats.org/officeDocument/2006/relationships/slide" Target="slide2.xml"/><Relationship Id="rId24" Type="http://schemas.openxmlformats.org/officeDocument/2006/relationships/audio" Target="../media/audio4.wav"/><Relationship Id="rId5" Type="http://schemas.openxmlformats.org/officeDocument/2006/relationships/image" Target="../media/image12.png"/><Relationship Id="rId15" Type="http://schemas.openxmlformats.org/officeDocument/2006/relationships/image" Target="../media/image6.png"/><Relationship Id="rId23" Type="http://schemas.openxmlformats.org/officeDocument/2006/relationships/audio" Target="../media/audio2.wav"/><Relationship Id="rId10" Type="http://schemas.openxmlformats.org/officeDocument/2006/relationships/image" Target="../media/image14.png"/><Relationship Id="rId19"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slide" Target="slide100.xml"/><Relationship Id="rId14" Type="http://schemas.microsoft.com/office/2007/relationships/hdphoto" Target="../media/hdphoto1.wdp"/><Relationship Id="rId22" Type="http://schemas.openxmlformats.org/officeDocument/2006/relationships/slide" Target="slide184.xml"/></Relationships>
</file>

<file path=ppt/slides/_rels/slide9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1.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5.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6.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7.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_rels/slide9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audio" Target="../media/audio2.wav"/><Relationship Id="rId3" Type="http://schemas.openxmlformats.org/officeDocument/2006/relationships/image" Target="../media/image12.png"/><Relationship Id="rId7" Type="http://schemas.openxmlformats.org/officeDocument/2006/relationships/slide" Target="slide90.xml"/><Relationship Id="rId12" Type="http://schemas.openxmlformats.org/officeDocument/2006/relationships/slide" Target="slide182.xml"/><Relationship Id="rId17" Type="http://schemas.openxmlformats.org/officeDocument/2006/relationships/slide" Target="slide184.xml"/><Relationship Id="rId2" Type="http://schemas.openxmlformats.org/officeDocument/2006/relationships/notesSlide" Target="../notesSlides/notesSlide99.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image" Target="../media/image7.png"/><Relationship Id="rId5" Type="http://schemas.openxmlformats.org/officeDocument/2006/relationships/audio" Target="../media/audio5.wav"/><Relationship Id="rId15" Type="http://schemas.openxmlformats.org/officeDocument/2006/relationships/slide" Target="slide183.xml"/><Relationship Id="rId10" Type="http://schemas.openxmlformats.org/officeDocument/2006/relationships/image" Target="../media/image6.png"/><Relationship Id="rId4" Type="http://schemas.openxmlformats.org/officeDocument/2006/relationships/slide" Target="slide2.xml"/><Relationship Id="rId9" Type="http://schemas.microsoft.com/office/2007/relationships/hdphoto" Target="../media/hdphoto1.wdp"/><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1 BG VI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duotone>
              <a:prstClr val="black"/>
              <a:schemeClr val="tx2">
                <a:tint val="45000"/>
                <a:satMod val="400000"/>
              </a:schemeClr>
            </a:duotone>
          </a:blip>
          <a:stretch>
            <a:fillRect/>
          </a:stretch>
        </p:blipFill>
        <p:spPr>
          <a:xfrm>
            <a:off x="199" y="112"/>
            <a:ext cx="12191603" cy="6857777"/>
          </a:xfrm>
          <a:prstGeom prst="rect">
            <a:avLst/>
          </a:prstGeom>
        </p:spPr>
      </p:pic>
      <p:pic>
        <p:nvPicPr>
          <p:cNvPr id="59" name="2 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 y="112"/>
            <a:ext cx="12191602" cy="6857777"/>
          </a:xfrm>
          <a:prstGeom prst="rect">
            <a:avLst/>
          </a:prstGeom>
        </p:spPr>
      </p:pic>
      <p:sp>
        <p:nvSpPr>
          <p:cNvPr id="60" name="3 Rectangle 59">
            <a:extLst>
              <a:ext uri="{FF2B5EF4-FFF2-40B4-BE49-F238E27FC236}">
                <a16:creationId xmlns:a16="http://schemas.microsoft.com/office/drawing/2014/main" xmlns="" id="{9E94E63A-5698-427A-BA91-91D1632B80A6}"/>
              </a:ext>
            </a:extLst>
          </p:cNvPr>
          <p:cNvSpPr/>
          <p:nvPr/>
        </p:nvSpPr>
        <p:spPr>
          <a:xfrm>
            <a:off x="9012090" y="2686928"/>
            <a:ext cx="3169708" cy="769416"/>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61" name="4 Rectangle 60">
            <a:extLst>
              <a:ext uri="{FF2B5EF4-FFF2-40B4-BE49-F238E27FC236}">
                <a16:creationId xmlns:a16="http://schemas.microsoft.com/office/drawing/2014/main" xmlns="" id="{9E94E63A-5698-427A-BA91-91D1632B80A6}"/>
              </a:ext>
            </a:extLst>
          </p:cNvPr>
          <p:cNvSpPr/>
          <p:nvPr/>
        </p:nvSpPr>
        <p:spPr>
          <a:xfrm>
            <a:off x="5417654" y="3059053"/>
            <a:ext cx="3589841" cy="803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62" name="5 TextBox 61">
            <a:extLst>
              <a:ext uri="{FF2B5EF4-FFF2-40B4-BE49-F238E27FC236}">
                <a16:creationId xmlns:a16="http://schemas.microsoft.com/office/drawing/2014/main" xmlns="" id="{CBB0FB70-C651-45B2-BDEE-4EA5B00BA3B2}"/>
              </a:ext>
            </a:extLst>
          </p:cNvPr>
          <p:cNvSpPr txBox="1"/>
          <p:nvPr/>
        </p:nvSpPr>
        <p:spPr>
          <a:xfrm>
            <a:off x="5417653" y="3077271"/>
            <a:ext cx="3589841" cy="769441"/>
          </a:xfrm>
          <a:prstGeom prst="rect">
            <a:avLst/>
          </a:prstGeom>
          <a:noFill/>
        </p:spPr>
        <p:txBody>
          <a:bodyPr wrap="square" rtlCol="0">
            <a:spAutoFit/>
          </a:bodyPr>
          <a:lstStyle/>
          <a:p>
            <a:pPr algn="ctr"/>
            <a:r>
              <a:rPr lang="id-ID" sz="4400" b="1" dirty="0">
                <a:solidFill>
                  <a:schemeClr val="bg1"/>
                </a:solidFill>
                <a:latin typeface="Tw Cen MT" panose="020B0602020104020603" pitchFamily="34" charset="0"/>
              </a:rPr>
              <a:t>PENDIDIKAN</a:t>
            </a:r>
            <a:endParaRPr lang="en-US" sz="4400" b="1" dirty="0">
              <a:solidFill>
                <a:schemeClr val="bg1"/>
              </a:solidFill>
              <a:latin typeface="Tw Cen MT" panose="020B0602020104020603" pitchFamily="34" charset="0"/>
            </a:endParaRPr>
          </a:p>
        </p:txBody>
      </p:sp>
      <p:sp>
        <p:nvSpPr>
          <p:cNvPr id="64" name="7 TextBox 63">
            <a:extLst>
              <a:ext uri="{FF2B5EF4-FFF2-40B4-BE49-F238E27FC236}">
                <a16:creationId xmlns:a16="http://schemas.microsoft.com/office/drawing/2014/main" xmlns="" id="{CBB0FB70-C651-45B2-BDEE-4EA5B00BA3B2}"/>
              </a:ext>
            </a:extLst>
          </p:cNvPr>
          <p:cNvSpPr txBox="1"/>
          <p:nvPr/>
        </p:nvSpPr>
        <p:spPr>
          <a:xfrm>
            <a:off x="3380452" y="943064"/>
            <a:ext cx="8616776" cy="646331"/>
          </a:xfrm>
          <a:prstGeom prst="rect">
            <a:avLst/>
          </a:prstGeom>
          <a:noFill/>
        </p:spPr>
        <p:txBody>
          <a:bodyPr wrap="square" rtlCol="0">
            <a:spAutoFit/>
          </a:bodyPr>
          <a:lstStyle/>
          <a:p>
            <a:pPr algn="r"/>
            <a:r>
              <a:rPr lang="en-US" sz="3600" b="1" dirty="0">
                <a:solidFill>
                  <a:srgbClr val="92D050"/>
                </a:solidFill>
                <a:effectLst>
                  <a:reflection blurRad="6350" stA="55000" endA="300" endPos="45500" dir="5400000" sy="-100000" algn="bl" rotWithShape="0"/>
                </a:effectLst>
                <a:latin typeface="Tw Cen MT" panose="020B0602020104020603" pitchFamily="34" charset="0"/>
              </a:rPr>
              <a:t>M</a:t>
            </a:r>
            <a:r>
              <a:rPr lang="id-ID" sz="3600" b="1" dirty="0">
                <a:solidFill>
                  <a:srgbClr val="92D050"/>
                </a:solidFill>
                <a:effectLst>
                  <a:reflection blurRad="6350" stA="55000" endA="300" endPos="45500" dir="5400000" sy="-100000" algn="bl" rotWithShape="0"/>
                </a:effectLst>
                <a:latin typeface="Tw Cen MT" panose="020B0602020104020603" pitchFamily="34" charset="0"/>
              </a:rPr>
              <a:t>EDIA PEMBELAJARAN INTERAKTIF</a:t>
            </a:r>
            <a:endParaRPr lang="en-US" sz="3600" b="1" dirty="0">
              <a:solidFill>
                <a:srgbClr val="92D050"/>
              </a:solidFill>
              <a:effectLst>
                <a:reflection blurRad="6350" stA="55000" endA="300" endPos="45500" dir="5400000" sy="-100000" algn="bl" rotWithShape="0"/>
              </a:effectLst>
              <a:latin typeface="Tw Cen MT" panose="020B0602020104020603" pitchFamily="34" charset="0"/>
            </a:endParaRPr>
          </a:p>
        </p:txBody>
      </p:sp>
      <p:sp>
        <p:nvSpPr>
          <p:cNvPr id="66" name="9 TextBox 65">
            <a:extLst>
              <a:ext uri="{FF2B5EF4-FFF2-40B4-BE49-F238E27FC236}">
                <a16:creationId xmlns:a16="http://schemas.microsoft.com/office/drawing/2014/main" xmlns="" id="{CBB0FB70-C651-45B2-BDEE-4EA5B00BA3B2}"/>
              </a:ext>
            </a:extLst>
          </p:cNvPr>
          <p:cNvSpPr txBox="1"/>
          <p:nvPr/>
        </p:nvSpPr>
        <p:spPr>
          <a:xfrm>
            <a:off x="2609" y="6591870"/>
            <a:ext cx="12192000" cy="261610"/>
          </a:xfrm>
          <a:prstGeom prst="rect">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id-ID" sz="1100" dirty="0">
                <a:latin typeface="Century Gothic" panose="020B0502020202020204" pitchFamily="34" charset="0"/>
              </a:rPr>
              <a:t>Copyright 2018 © BP MKU UNIVERSITAS LAMPUNG</a:t>
            </a:r>
            <a:endParaRPr lang="en-US" sz="1100" dirty="0">
              <a:latin typeface="Century Gothic" panose="020B0502020202020204" pitchFamily="34" charset="0"/>
            </a:endParaRPr>
          </a:p>
        </p:txBody>
      </p:sp>
      <p:sp>
        <p:nvSpPr>
          <p:cNvPr id="68" name="11 TextBox 67">
            <a:extLst>
              <a:ext uri="{FF2B5EF4-FFF2-40B4-BE49-F238E27FC236}">
                <a16:creationId xmlns:a16="http://schemas.microsoft.com/office/drawing/2014/main" xmlns="" id="{CBB0FB70-C651-45B2-BDEE-4EA5B00BA3B2}"/>
              </a:ext>
            </a:extLst>
          </p:cNvPr>
          <p:cNvSpPr txBox="1"/>
          <p:nvPr/>
        </p:nvSpPr>
        <p:spPr>
          <a:xfrm>
            <a:off x="5417654" y="2700980"/>
            <a:ext cx="3566455" cy="400110"/>
          </a:xfrm>
          <a:prstGeom prst="rect">
            <a:avLst/>
          </a:prstGeom>
          <a:noFill/>
        </p:spPr>
        <p:txBody>
          <a:bodyPr wrap="square" rtlCol="0">
            <a:spAutoFit/>
          </a:bodyPr>
          <a:lstStyle/>
          <a:p>
            <a:r>
              <a:rPr lang="id-ID" sz="2000" b="1" dirty="0">
                <a:solidFill>
                  <a:srgbClr val="00B0F0"/>
                </a:solidFill>
                <a:latin typeface="Tw Cen MT" panose="020B0602020104020603" pitchFamily="34" charset="0"/>
              </a:rPr>
              <a:t>MATA KULIAH UMUM</a:t>
            </a:r>
            <a:endParaRPr lang="en-US" sz="2000" b="1" dirty="0">
              <a:solidFill>
                <a:srgbClr val="00B0F0"/>
              </a:solidFill>
              <a:latin typeface="Tw Cen MT" panose="020B0602020104020603" pitchFamily="34" charset="0"/>
            </a:endParaRPr>
          </a:p>
        </p:txBody>
      </p:sp>
      <p:grpSp>
        <p:nvGrpSpPr>
          <p:cNvPr id="5" name="LOADING GREY"/>
          <p:cNvGrpSpPr/>
          <p:nvPr/>
        </p:nvGrpSpPr>
        <p:grpSpPr>
          <a:xfrm>
            <a:off x="3738623" y="1071624"/>
            <a:ext cx="4714754" cy="4714754"/>
            <a:chOff x="14954980" y="4286187"/>
            <a:chExt cx="18859628" cy="18859631"/>
          </a:xfrm>
        </p:grpSpPr>
        <p:sp>
          <p:nvSpPr>
            <p:cNvPr id="103" name="Freeform 102"/>
            <p:cNvSpPr/>
            <p:nvPr/>
          </p:nvSpPr>
          <p:spPr>
            <a:xfrm>
              <a:off x="22071046" y="4286187"/>
              <a:ext cx="2181308" cy="2383815"/>
            </a:xfrm>
            <a:custGeom>
              <a:avLst/>
              <a:gdLst>
                <a:gd name="connsiteX0" fmla="*/ 2181308 w 2181308"/>
                <a:gd name="connsiteY0" fmla="*/ 0 h 2383815"/>
                <a:gd name="connsiteX1" fmla="*/ 2116624 w 2181308"/>
                <a:gd name="connsiteY1" fmla="*/ 2189941 h 2383815"/>
                <a:gd name="connsiteX2" fmla="*/ 1940928 w 2181308"/>
                <a:gd name="connsiteY2" fmla="*/ 2194383 h 2383815"/>
                <a:gd name="connsiteX3" fmla="*/ 853656 w 2181308"/>
                <a:gd name="connsiteY3" fmla="*/ 2332146 h 2383815"/>
                <a:gd name="connsiteX4" fmla="*/ 629784 w 2181308"/>
                <a:gd name="connsiteY4" fmla="*/ 2383815 h 2383815"/>
                <a:gd name="connsiteX5" fmla="*/ 0 w 2181308"/>
                <a:gd name="connsiteY5" fmla="*/ 283536 h 2383815"/>
                <a:gd name="connsiteX6" fmla="*/ 412638 w 2181308"/>
                <a:gd name="connsiteY6" fmla="*/ 188299 h 2383815"/>
                <a:gd name="connsiteX7" fmla="*/ 1828318 w 2181308"/>
                <a:gd name="connsiteY7" fmla="*/ 8925 h 2383815"/>
                <a:gd name="connsiteX8" fmla="*/ 2181308 w 2181308"/>
                <a:gd name="connsiteY8" fmla="*/ 0 h 23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5">
                  <a:moveTo>
                    <a:pt x="2181308" y="0"/>
                  </a:moveTo>
                  <a:lnTo>
                    <a:pt x="2116624" y="2189941"/>
                  </a:lnTo>
                  <a:lnTo>
                    <a:pt x="1940928" y="2194383"/>
                  </a:lnTo>
                  <a:cubicBezTo>
                    <a:pt x="1570480" y="2213161"/>
                    <a:pt x="1207374" y="2259765"/>
                    <a:pt x="853656" y="2332146"/>
                  </a:cubicBezTo>
                  <a:lnTo>
                    <a:pt x="629784" y="2383815"/>
                  </a:lnTo>
                  <a:lnTo>
                    <a:pt x="0" y="283536"/>
                  </a:lnTo>
                  <a:lnTo>
                    <a:pt x="412638" y="188299"/>
                  </a:lnTo>
                  <a:cubicBezTo>
                    <a:pt x="873194" y="94056"/>
                    <a:pt x="1345976" y="33376"/>
                    <a:pt x="1828318" y="8925"/>
                  </a:cubicBezTo>
                  <a:lnTo>
                    <a:pt x="2181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04" name="Freeform 103"/>
            <p:cNvSpPr/>
            <p:nvPr/>
          </p:nvSpPr>
          <p:spPr>
            <a:xfrm>
              <a:off x="24517234" y="4286187"/>
              <a:ext cx="2181308" cy="2383815"/>
            </a:xfrm>
            <a:custGeom>
              <a:avLst/>
              <a:gdLst>
                <a:gd name="connsiteX0" fmla="*/ 0 w 2181308"/>
                <a:gd name="connsiteY0" fmla="*/ 0 h 2383815"/>
                <a:gd name="connsiteX1" fmla="*/ 352990 w 2181308"/>
                <a:gd name="connsiteY1" fmla="*/ 8925 h 2383815"/>
                <a:gd name="connsiteX2" fmla="*/ 1768670 w 2181308"/>
                <a:gd name="connsiteY2" fmla="*/ 188299 h 2383815"/>
                <a:gd name="connsiteX3" fmla="*/ 2181308 w 2181308"/>
                <a:gd name="connsiteY3" fmla="*/ 283536 h 2383815"/>
                <a:gd name="connsiteX4" fmla="*/ 1551524 w 2181308"/>
                <a:gd name="connsiteY4" fmla="*/ 2383815 h 2383815"/>
                <a:gd name="connsiteX5" fmla="*/ 1327652 w 2181308"/>
                <a:gd name="connsiteY5" fmla="*/ 2332146 h 2383815"/>
                <a:gd name="connsiteX6" fmla="*/ 240380 w 2181308"/>
                <a:gd name="connsiteY6" fmla="*/ 2194383 h 2383815"/>
                <a:gd name="connsiteX7" fmla="*/ 64684 w 2181308"/>
                <a:gd name="connsiteY7" fmla="*/ 2189941 h 2383815"/>
                <a:gd name="connsiteX8" fmla="*/ 0 w 2181308"/>
                <a:gd name="connsiteY8" fmla="*/ 0 h 23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5">
                  <a:moveTo>
                    <a:pt x="0" y="0"/>
                  </a:moveTo>
                  <a:lnTo>
                    <a:pt x="352990" y="8925"/>
                  </a:lnTo>
                  <a:cubicBezTo>
                    <a:pt x="835332" y="33376"/>
                    <a:pt x="1308114" y="94056"/>
                    <a:pt x="1768670" y="188299"/>
                  </a:cubicBezTo>
                  <a:lnTo>
                    <a:pt x="2181308" y="283536"/>
                  </a:lnTo>
                  <a:lnTo>
                    <a:pt x="1551524" y="2383815"/>
                  </a:lnTo>
                  <a:lnTo>
                    <a:pt x="1327652" y="2332146"/>
                  </a:lnTo>
                  <a:cubicBezTo>
                    <a:pt x="973934" y="2259765"/>
                    <a:pt x="610828" y="2213161"/>
                    <a:pt x="240380" y="2194383"/>
                  </a:cubicBezTo>
                  <a:lnTo>
                    <a:pt x="64684" y="218994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05" name="Freeform 104"/>
            <p:cNvSpPr/>
            <p:nvPr/>
          </p:nvSpPr>
          <p:spPr>
            <a:xfrm>
              <a:off x="19783550" y="4639875"/>
              <a:ext cx="2536456" cy="2704556"/>
            </a:xfrm>
            <a:custGeom>
              <a:avLst/>
              <a:gdLst>
                <a:gd name="connsiteX0" fmla="*/ 2032258 w 2536456"/>
                <a:gd name="connsiteY0" fmla="*/ 0 h 2704556"/>
                <a:gd name="connsiteX1" fmla="*/ 2536456 w 2536456"/>
                <a:gd name="connsiteY1" fmla="*/ 2131535 h 2704556"/>
                <a:gd name="connsiteX2" fmla="*/ 2446844 w 2536456"/>
                <a:gd name="connsiteY2" fmla="*/ 2156981 h 2704556"/>
                <a:gd name="connsiteX3" fmla="*/ 1460298 w 2536456"/>
                <a:gd name="connsiteY3" fmla="*/ 2545689 h 2704556"/>
                <a:gd name="connsiteX4" fmla="*/ 1150112 w 2536456"/>
                <a:gd name="connsiteY4" fmla="*/ 2704556 h 2704556"/>
                <a:gd name="connsiteX5" fmla="*/ 0 w 2536456"/>
                <a:gd name="connsiteY5" fmla="*/ 841774 h 2704556"/>
                <a:gd name="connsiteX6" fmla="*/ 104838 w 2536456"/>
                <a:gd name="connsiteY6" fmla="*/ 781494 h 2704556"/>
                <a:gd name="connsiteX7" fmla="*/ 1796110 w 2536456"/>
                <a:gd name="connsiteY7" fmla="*/ 67058 h 2704556"/>
                <a:gd name="connsiteX8" fmla="*/ 2032258 w 2536456"/>
                <a:gd name="connsiteY8" fmla="*/ 0 h 270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6" h="2704556">
                  <a:moveTo>
                    <a:pt x="2032258" y="0"/>
                  </a:moveTo>
                  <a:lnTo>
                    <a:pt x="2536456" y="2131535"/>
                  </a:lnTo>
                  <a:lnTo>
                    <a:pt x="2446844" y="2156981"/>
                  </a:lnTo>
                  <a:cubicBezTo>
                    <a:pt x="2106558" y="2262822"/>
                    <a:pt x="1777026" y="2393074"/>
                    <a:pt x="1460298" y="2545689"/>
                  </a:cubicBezTo>
                  <a:lnTo>
                    <a:pt x="1150112" y="2704556"/>
                  </a:lnTo>
                  <a:lnTo>
                    <a:pt x="0" y="841774"/>
                  </a:lnTo>
                  <a:lnTo>
                    <a:pt x="104838" y="781494"/>
                  </a:lnTo>
                  <a:cubicBezTo>
                    <a:pt x="639484" y="491057"/>
                    <a:pt x="1205350" y="250804"/>
                    <a:pt x="1796110" y="67058"/>
                  </a:cubicBezTo>
                  <a:lnTo>
                    <a:pt x="203225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06" name="Freeform 105"/>
            <p:cNvSpPr/>
            <p:nvPr/>
          </p:nvSpPr>
          <p:spPr>
            <a:xfrm>
              <a:off x="26449582" y="4639875"/>
              <a:ext cx="2536454" cy="2704556"/>
            </a:xfrm>
            <a:custGeom>
              <a:avLst/>
              <a:gdLst>
                <a:gd name="connsiteX0" fmla="*/ 504198 w 2536454"/>
                <a:gd name="connsiteY0" fmla="*/ 0 h 2704556"/>
                <a:gd name="connsiteX1" fmla="*/ 740346 w 2536454"/>
                <a:gd name="connsiteY1" fmla="*/ 67058 h 2704556"/>
                <a:gd name="connsiteX2" fmla="*/ 2431618 w 2536454"/>
                <a:gd name="connsiteY2" fmla="*/ 781494 h 2704556"/>
                <a:gd name="connsiteX3" fmla="*/ 2536454 w 2536454"/>
                <a:gd name="connsiteY3" fmla="*/ 841775 h 2704556"/>
                <a:gd name="connsiteX4" fmla="*/ 1386344 w 2536454"/>
                <a:gd name="connsiteY4" fmla="*/ 2704556 h 2704556"/>
                <a:gd name="connsiteX5" fmla="*/ 1076158 w 2536454"/>
                <a:gd name="connsiteY5" fmla="*/ 2545689 h 2704556"/>
                <a:gd name="connsiteX6" fmla="*/ 89612 w 2536454"/>
                <a:gd name="connsiteY6" fmla="*/ 2156981 h 2704556"/>
                <a:gd name="connsiteX7" fmla="*/ 0 w 2536454"/>
                <a:gd name="connsiteY7" fmla="*/ 2131535 h 2704556"/>
                <a:gd name="connsiteX8" fmla="*/ 504198 w 2536454"/>
                <a:gd name="connsiteY8" fmla="*/ 0 h 270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4" h="2704556">
                  <a:moveTo>
                    <a:pt x="504198" y="0"/>
                  </a:moveTo>
                  <a:lnTo>
                    <a:pt x="740346" y="67058"/>
                  </a:lnTo>
                  <a:cubicBezTo>
                    <a:pt x="1331106" y="250804"/>
                    <a:pt x="1896972" y="491057"/>
                    <a:pt x="2431618" y="781494"/>
                  </a:cubicBezTo>
                  <a:lnTo>
                    <a:pt x="2536454" y="841775"/>
                  </a:lnTo>
                  <a:lnTo>
                    <a:pt x="1386344" y="2704556"/>
                  </a:lnTo>
                  <a:lnTo>
                    <a:pt x="1076158" y="2545689"/>
                  </a:lnTo>
                  <a:cubicBezTo>
                    <a:pt x="759430" y="2393074"/>
                    <a:pt x="429898" y="2262822"/>
                    <a:pt x="89612" y="2156981"/>
                  </a:cubicBezTo>
                  <a:lnTo>
                    <a:pt x="0" y="2131535"/>
                  </a:lnTo>
                  <a:lnTo>
                    <a:pt x="50419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07" name="Freeform 106"/>
            <p:cNvSpPr/>
            <p:nvPr/>
          </p:nvSpPr>
          <p:spPr>
            <a:xfrm>
              <a:off x="17810416" y="5613617"/>
              <a:ext cx="2782574" cy="2843443"/>
            </a:xfrm>
            <a:custGeom>
              <a:avLst/>
              <a:gdLst>
                <a:gd name="connsiteX0" fmla="*/ 1743622 w 2782574"/>
                <a:gd name="connsiteY0" fmla="*/ 0 h 2843443"/>
                <a:gd name="connsiteX1" fmla="*/ 2782574 w 2782574"/>
                <a:gd name="connsiteY1" fmla="*/ 1928879 h 2843443"/>
                <a:gd name="connsiteX2" fmla="*/ 2523708 w 2782574"/>
                <a:gd name="connsiteY2" fmla="*/ 2094834 h 2843443"/>
                <a:gd name="connsiteX3" fmla="*/ 1703100 w 2782574"/>
                <a:gd name="connsiteY3" fmla="*/ 2739609 h 2843443"/>
                <a:gd name="connsiteX4" fmla="*/ 1594190 w 2782574"/>
                <a:gd name="connsiteY4" fmla="*/ 2843443 h 2843443"/>
                <a:gd name="connsiteX5" fmla="*/ 0 w 2782574"/>
                <a:gd name="connsiteY5" fmla="*/ 1340722 h 2843443"/>
                <a:gd name="connsiteX6" fmla="*/ 231732 w 2782574"/>
                <a:gd name="connsiteY6" fmla="*/ 1119786 h 2843443"/>
                <a:gd name="connsiteX7" fmla="*/ 1682940 w 2782574"/>
                <a:gd name="connsiteY7" fmla="*/ 34892 h 2843443"/>
                <a:gd name="connsiteX8" fmla="*/ 1743622 w 2782574"/>
                <a:gd name="connsiteY8" fmla="*/ 0 h 28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3">
                  <a:moveTo>
                    <a:pt x="1743622" y="0"/>
                  </a:moveTo>
                  <a:lnTo>
                    <a:pt x="2782574" y="1928879"/>
                  </a:lnTo>
                  <a:lnTo>
                    <a:pt x="2523708" y="2094834"/>
                  </a:lnTo>
                  <a:cubicBezTo>
                    <a:pt x="2234636" y="2290127"/>
                    <a:pt x="1960418" y="2505735"/>
                    <a:pt x="1703100" y="2739609"/>
                  </a:cubicBezTo>
                  <a:lnTo>
                    <a:pt x="1594190" y="2843443"/>
                  </a:lnTo>
                  <a:lnTo>
                    <a:pt x="0" y="1340722"/>
                  </a:lnTo>
                  <a:lnTo>
                    <a:pt x="231732" y="1119786"/>
                  </a:lnTo>
                  <a:cubicBezTo>
                    <a:pt x="678454" y="713765"/>
                    <a:pt x="1164298" y="350026"/>
                    <a:pt x="1682940" y="34892"/>
                  </a:cubicBezTo>
                  <a:lnTo>
                    <a:pt x="174362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08" name="Freeform 107"/>
            <p:cNvSpPr/>
            <p:nvPr/>
          </p:nvSpPr>
          <p:spPr>
            <a:xfrm>
              <a:off x="28176598" y="5613617"/>
              <a:ext cx="2782574" cy="2843443"/>
            </a:xfrm>
            <a:custGeom>
              <a:avLst/>
              <a:gdLst>
                <a:gd name="connsiteX0" fmla="*/ 1038952 w 2782574"/>
                <a:gd name="connsiteY0" fmla="*/ 0 h 2843443"/>
                <a:gd name="connsiteX1" fmla="*/ 1099634 w 2782574"/>
                <a:gd name="connsiteY1" fmla="*/ 34892 h 2843443"/>
                <a:gd name="connsiteX2" fmla="*/ 2550842 w 2782574"/>
                <a:gd name="connsiteY2" fmla="*/ 1119786 h 2843443"/>
                <a:gd name="connsiteX3" fmla="*/ 2782574 w 2782574"/>
                <a:gd name="connsiteY3" fmla="*/ 1340723 h 2843443"/>
                <a:gd name="connsiteX4" fmla="*/ 1188384 w 2782574"/>
                <a:gd name="connsiteY4" fmla="*/ 2843443 h 2843443"/>
                <a:gd name="connsiteX5" fmla="*/ 1079474 w 2782574"/>
                <a:gd name="connsiteY5" fmla="*/ 2739609 h 2843443"/>
                <a:gd name="connsiteX6" fmla="*/ 258866 w 2782574"/>
                <a:gd name="connsiteY6" fmla="*/ 2094834 h 2843443"/>
                <a:gd name="connsiteX7" fmla="*/ 0 w 2782574"/>
                <a:gd name="connsiteY7" fmla="*/ 1928879 h 2843443"/>
                <a:gd name="connsiteX8" fmla="*/ 1038952 w 2782574"/>
                <a:gd name="connsiteY8" fmla="*/ 0 h 28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3">
                  <a:moveTo>
                    <a:pt x="1038952" y="0"/>
                  </a:moveTo>
                  <a:lnTo>
                    <a:pt x="1099634" y="34892"/>
                  </a:lnTo>
                  <a:cubicBezTo>
                    <a:pt x="1618276" y="350026"/>
                    <a:pt x="2104120" y="713765"/>
                    <a:pt x="2550842" y="1119786"/>
                  </a:cubicBezTo>
                  <a:lnTo>
                    <a:pt x="2782574" y="1340723"/>
                  </a:lnTo>
                  <a:lnTo>
                    <a:pt x="1188384" y="2843443"/>
                  </a:lnTo>
                  <a:lnTo>
                    <a:pt x="1079474" y="2739609"/>
                  </a:lnTo>
                  <a:cubicBezTo>
                    <a:pt x="822156" y="2505735"/>
                    <a:pt x="547938" y="2290127"/>
                    <a:pt x="258866" y="2094834"/>
                  </a:cubicBezTo>
                  <a:lnTo>
                    <a:pt x="0" y="1928879"/>
                  </a:lnTo>
                  <a:lnTo>
                    <a:pt x="103895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09" name="Freeform 108"/>
            <p:cNvSpPr/>
            <p:nvPr/>
          </p:nvSpPr>
          <p:spPr>
            <a:xfrm>
              <a:off x="16282410" y="7141623"/>
              <a:ext cx="2843444" cy="2782573"/>
            </a:xfrm>
            <a:custGeom>
              <a:avLst/>
              <a:gdLst>
                <a:gd name="connsiteX0" fmla="*/ 1340722 w 2843444"/>
                <a:gd name="connsiteY0" fmla="*/ 0 h 2782573"/>
                <a:gd name="connsiteX1" fmla="*/ 2843444 w 2843444"/>
                <a:gd name="connsiteY1" fmla="*/ 1594190 h 2782573"/>
                <a:gd name="connsiteX2" fmla="*/ 2739608 w 2843444"/>
                <a:gd name="connsiteY2" fmla="*/ 1703099 h 2782573"/>
                <a:gd name="connsiteX3" fmla="*/ 2094834 w 2843444"/>
                <a:gd name="connsiteY3" fmla="*/ 2523709 h 2782573"/>
                <a:gd name="connsiteX4" fmla="*/ 1928878 w 2843444"/>
                <a:gd name="connsiteY4" fmla="*/ 2782573 h 2782573"/>
                <a:gd name="connsiteX5" fmla="*/ 0 w 2843444"/>
                <a:gd name="connsiteY5" fmla="*/ 1743623 h 2782573"/>
                <a:gd name="connsiteX6" fmla="*/ 34892 w 2843444"/>
                <a:gd name="connsiteY6" fmla="*/ 1682940 h 2782573"/>
                <a:gd name="connsiteX7" fmla="*/ 1119786 w 2843444"/>
                <a:gd name="connsiteY7" fmla="*/ 231732 h 2782573"/>
                <a:gd name="connsiteX8" fmla="*/ 1340722 w 2843444"/>
                <a:gd name="connsiteY8" fmla="*/ 0 h 278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4" h="2782573">
                  <a:moveTo>
                    <a:pt x="1340722" y="0"/>
                  </a:moveTo>
                  <a:lnTo>
                    <a:pt x="2843444" y="1594190"/>
                  </a:lnTo>
                  <a:lnTo>
                    <a:pt x="2739608" y="1703099"/>
                  </a:lnTo>
                  <a:cubicBezTo>
                    <a:pt x="2505734" y="1960418"/>
                    <a:pt x="2290126" y="2234637"/>
                    <a:pt x="2094834" y="2523709"/>
                  </a:cubicBezTo>
                  <a:lnTo>
                    <a:pt x="1928878" y="2782573"/>
                  </a:lnTo>
                  <a:lnTo>
                    <a:pt x="0" y="1743623"/>
                  </a:lnTo>
                  <a:lnTo>
                    <a:pt x="34892" y="1682940"/>
                  </a:lnTo>
                  <a:cubicBezTo>
                    <a:pt x="350026" y="1164298"/>
                    <a:pt x="713764" y="678455"/>
                    <a:pt x="1119786" y="231732"/>
                  </a:cubicBezTo>
                  <a:lnTo>
                    <a:pt x="134072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0" name="Freeform 109"/>
            <p:cNvSpPr/>
            <p:nvPr/>
          </p:nvSpPr>
          <p:spPr>
            <a:xfrm>
              <a:off x="29643737" y="7141623"/>
              <a:ext cx="2843443" cy="2782572"/>
            </a:xfrm>
            <a:custGeom>
              <a:avLst/>
              <a:gdLst>
                <a:gd name="connsiteX0" fmla="*/ 1502720 w 2843443"/>
                <a:gd name="connsiteY0" fmla="*/ 0 h 2782572"/>
                <a:gd name="connsiteX1" fmla="*/ 1723656 w 2843443"/>
                <a:gd name="connsiteY1" fmla="*/ 231731 h 2782572"/>
                <a:gd name="connsiteX2" fmla="*/ 2808551 w 2843443"/>
                <a:gd name="connsiteY2" fmla="*/ 1682939 h 2782572"/>
                <a:gd name="connsiteX3" fmla="*/ 2843443 w 2843443"/>
                <a:gd name="connsiteY3" fmla="*/ 1743622 h 2782572"/>
                <a:gd name="connsiteX4" fmla="*/ 914564 w 2843443"/>
                <a:gd name="connsiteY4" fmla="*/ 2782572 h 2782572"/>
                <a:gd name="connsiteX5" fmla="*/ 748608 w 2843443"/>
                <a:gd name="connsiteY5" fmla="*/ 2523708 h 2782572"/>
                <a:gd name="connsiteX6" fmla="*/ 103834 w 2843443"/>
                <a:gd name="connsiteY6" fmla="*/ 1703098 h 2782572"/>
                <a:gd name="connsiteX7" fmla="*/ 0 w 2843443"/>
                <a:gd name="connsiteY7" fmla="*/ 1594189 h 2782572"/>
                <a:gd name="connsiteX8" fmla="*/ 1502720 w 2843443"/>
                <a:gd name="connsiteY8" fmla="*/ 0 h 278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3" h="2782572">
                  <a:moveTo>
                    <a:pt x="1502720" y="0"/>
                  </a:moveTo>
                  <a:lnTo>
                    <a:pt x="1723656" y="231731"/>
                  </a:lnTo>
                  <a:cubicBezTo>
                    <a:pt x="2129675" y="678454"/>
                    <a:pt x="2493415" y="1164297"/>
                    <a:pt x="2808551" y="1682939"/>
                  </a:cubicBezTo>
                  <a:lnTo>
                    <a:pt x="2843443" y="1743622"/>
                  </a:lnTo>
                  <a:lnTo>
                    <a:pt x="914564" y="2782572"/>
                  </a:lnTo>
                  <a:lnTo>
                    <a:pt x="748608" y="2523708"/>
                  </a:lnTo>
                  <a:cubicBezTo>
                    <a:pt x="553316" y="2234636"/>
                    <a:pt x="337708" y="1960417"/>
                    <a:pt x="103834" y="1703098"/>
                  </a:cubicBezTo>
                  <a:lnTo>
                    <a:pt x="0" y="1594189"/>
                  </a:lnTo>
                  <a:lnTo>
                    <a:pt x="150272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1" name="Freeform 110"/>
            <p:cNvSpPr/>
            <p:nvPr/>
          </p:nvSpPr>
          <p:spPr>
            <a:xfrm>
              <a:off x="15308670" y="9114758"/>
              <a:ext cx="2704557" cy="2536455"/>
            </a:xfrm>
            <a:custGeom>
              <a:avLst/>
              <a:gdLst>
                <a:gd name="connsiteX0" fmla="*/ 841774 w 2704557"/>
                <a:gd name="connsiteY0" fmla="*/ 0 h 2536455"/>
                <a:gd name="connsiteX1" fmla="*/ 2704557 w 2704557"/>
                <a:gd name="connsiteY1" fmla="*/ 1150111 h 2536455"/>
                <a:gd name="connsiteX2" fmla="*/ 2545687 w 2704557"/>
                <a:gd name="connsiteY2" fmla="*/ 1460297 h 2536455"/>
                <a:gd name="connsiteX3" fmla="*/ 2156981 w 2704557"/>
                <a:gd name="connsiteY3" fmla="*/ 2446844 h 2536455"/>
                <a:gd name="connsiteX4" fmla="*/ 2131535 w 2704557"/>
                <a:gd name="connsiteY4" fmla="*/ 2536455 h 2536455"/>
                <a:gd name="connsiteX5" fmla="*/ 0 w 2704557"/>
                <a:gd name="connsiteY5" fmla="*/ 2032257 h 2536455"/>
                <a:gd name="connsiteX6" fmla="*/ 67058 w 2704557"/>
                <a:gd name="connsiteY6" fmla="*/ 1796109 h 2536455"/>
                <a:gd name="connsiteX7" fmla="*/ 781494 w 2704557"/>
                <a:gd name="connsiteY7" fmla="*/ 104837 h 2536455"/>
                <a:gd name="connsiteX8" fmla="*/ 841774 w 2704557"/>
                <a:gd name="connsiteY8" fmla="*/ 0 h 25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5">
                  <a:moveTo>
                    <a:pt x="841774" y="0"/>
                  </a:moveTo>
                  <a:lnTo>
                    <a:pt x="2704557" y="1150111"/>
                  </a:lnTo>
                  <a:lnTo>
                    <a:pt x="2545687" y="1460297"/>
                  </a:lnTo>
                  <a:cubicBezTo>
                    <a:pt x="2393073" y="1777025"/>
                    <a:pt x="2262821" y="2106557"/>
                    <a:pt x="2156981" y="2446844"/>
                  </a:cubicBezTo>
                  <a:lnTo>
                    <a:pt x="2131535" y="2536455"/>
                  </a:lnTo>
                  <a:lnTo>
                    <a:pt x="0" y="2032257"/>
                  </a:lnTo>
                  <a:lnTo>
                    <a:pt x="67058" y="1796109"/>
                  </a:lnTo>
                  <a:cubicBezTo>
                    <a:pt x="250804" y="1205348"/>
                    <a:pt x="491057" y="639484"/>
                    <a:pt x="781494" y="104837"/>
                  </a:cubicBezTo>
                  <a:lnTo>
                    <a:pt x="84177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2" name="Freeform 111"/>
            <p:cNvSpPr/>
            <p:nvPr/>
          </p:nvSpPr>
          <p:spPr>
            <a:xfrm>
              <a:off x="30756363" y="9114758"/>
              <a:ext cx="2704557" cy="2536454"/>
            </a:xfrm>
            <a:custGeom>
              <a:avLst/>
              <a:gdLst>
                <a:gd name="connsiteX0" fmla="*/ 1862781 w 2704557"/>
                <a:gd name="connsiteY0" fmla="*/ 0 h 2536454"/>
                <a:gd name="connsiteX1" fmla="*/ 1923061 w 2704557"/>
                <a:gd name="connsiteY1" fmla="*/ 104836 h 2536454"/>
                <a:gd name="connsiteX2" fmla="*/ 2637497 w 2704557"/>
                <a:gd name="connsiteY2" fmla="*/ 1796108 h 2536454"/>
                <a:gd name="connsiteX3" fmla="*/ 2704557 w 2704557"/>
                <a:gd name="connsiteY3" fmla="*/ 2032256 h 2536454"/>
                <a:gd name="connsiteX4" fmla="*/ 573022 w 2704557"/>
                <a:gd name="connsiteY4" fmla="*/ 2536454 h 2536454"/>
                <a:gd name="connsiteX5" fmla="*/ 547576 w 2704557"/>
                <a:gd name="connsiteY5" fmla="*/ 2446843 h 2536454"/>
                <a:gd name="connsiteX6" fmla="*/ 158870 w 2704557"/>
                <a:gd name="connsiteY6" fmla="*/ 1460296 h 2536454"/>
                <a:gd name="connsiteX7" fmla="*/ 0 w 2704557"/>
                <a:gd name="connsiteY7" fmla="*/ 1150110 h 2536454"/>
                <a:gd name="connsiteX8" fmla="*/ 1862781 w 2704557"/>
                <a:gd name="connsiteY8" fmla="*/ 0 h 25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4">
                  <a:moveTo>
                    <a:pt x="1862781" y="0"/>
                  </a:moveTo>
                  <a:lnTo>
                    <a:pt x="1923061" y="104836"/>
                  </a:lnTo>
                  <a:cubicBezTo>
                    <a:pt x="2213501" y="639483"/>
                    <a:pt x="2453753" y="1205347"/>
                    <a:pt x="2637497" y="1796108"/>
                  </a:cubicBezTo>
                  <a:lnTo>
                    <a:pt x="2704557" y="2032256"/>
                  </a:lnTo>
                  <a:lnTo>
                    <a:pt x="573022" y="2536454"/>
                  </a:lnTo>
                  <a:lnTo>
                    <a:pt x="547576" y="2446843"/>
                  </a:lnTo>
                  <a:cubicBezTo>
                    <a:pt x="441736" y="2106556"/>
                    <a:pt x="311484" y="1777024"/>
                    <a:pt x="158870" y="1460296"/>
                  </a:cubicBezTo>
                  <a:lnTo>
                    <a:pt x="0" y="1150110"/>
                  </a:lnTo>
                  <a:lnTo>
                    <a:pt x="1862781"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3" name="Freeform 112"/>
            <p:cNvSpPr/>
            <p:nvPr/>
          </p:nvSpPr>
          <p:spPr>
            <a:xfrm>
              <a:off x="14954980" y="11402254"/>
              <a:ext cx="2383814" cy="2181307"/>
            </a:xfrm>
            <a:custGeom>
              <a:avLst/>
              <a:gdLst>
                <a:gd name="connsiteX0" fmla="*/ 283535 w 2383814"/>
                <a:gd name="connsiteY0" fmla="*/ 0 h 2181307"/>
                <a:gd name="connsiteX1" fmla="*/ 2383814 w 2383814"/>
                <a:gd name="connsiteY1" fmla="*/ 629784 h 2181307"/>
                <a:gd name="connsiteX2" fmla="*/ 2332146 w 2383814"/>
                <a:gd name="connsiteY2" fmla="*/ 853655 h 2181307"/>
                <a:gd name="connsiteX3" fmla="*/ 2194384 w 2383814"/>
                <a:gd name="connsiteY3" fmla="*/ 1940928 h 2181307"/>
                <a:gd name="connsiteX4" fmla="*/ 2189940 w 2383814"/>
                <a:gd name="connsiteY4" fmla="*/ 2116623 h 2181307"/>
                <a:gd name="connsiteX5" fmla="*/ 0 w 2383814"/>
                <a:gd name="connsiteY5" fmla="*/ 2181307 h 2181307"/>
                <a:gd name="connsiteX6" fmla="*/ 8925 w 2383814"/>
                <a:gd name="connsiteY6" fmla="*/ 1828318 h 2181307"/>
                <a:gd name="connsiteX7" fmla="*/ 188299 w 2383814"/>
                <a:gd name="connsiteY7" fmla="*/ 412636 h 2181307"/>
                <a:gd name="connsiteX8" fmla="*/ 283535 w 2383814"/>
                <a:gd name="connsiteY8" fmla="*/ 0 h 218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4" h="2181307">
                  <a:moveTo>
                    <a:pt x="283535" y="0"/>
                  </a:moveTo>
                  <a:lnTo>
                    <a:pt x="2383814" y="629784"/>
                  </a:lnTo>
                  <a:lnTo>
                    <a:pt x="2332146" y="853655"/>
                  </a:lnTo>
                  <a:cubicBezTo>
                    <a:pt x="2259764" y="1207372"/>
                    <a:pt x="2213162" y="1570479"/>
                    <a:pt x="2194384" y="1940928"/>
                  </a:cubicBezTo>
                  <a:lnTo>
                    <a:pt x="2189940" y="2116623"/>
                  </a:lnTo>
                  <a:lnTo>
                    <a:pt x="0" y="2181307"/>
                  </a:lnTo>
                  <a:lnTo>
                    <a:pt x="8925" y="1828318"/>
                  </a:lnTo>
                  <a:cubicBezTo>
                    <a:pt x="33375" y="1345976"/>
                    <a:pt x="94056" y="873193"/>
                    <a:pt x="188299" y="412636"/>
                  </a:cubicBezTo>
                  <a:lnTo>
                    <a:pt x="28353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4" name="Freeform 113"/>
            <p:cNvSpPr/>
            <p:nvPr/>
          </p:nvSpPr>
          <p:spPr>
            <a:xfrm>
              <a:off x="31430795" y="11402254"/>
              <a:ext cx="2383813" cy="2181306"/>
            </a:xfrm>
            <a:custGeom>
              <a:avLst/>
              <a:gdLst>
                <a:gd name="connsiteX0" fmla="*/ 2100277 w 2383813"/>
                <a:gd name="connsiteY0" fmla="*/ 0 h 2181306"/>
                <a:gd name="connsiteX1" fmla="*/ 2195513 w 2383813"/>
                <a:gd name="connsiteY1" fmla="*/ 412635 h 2181306"/>
                <a:gd name="connsiteX2" fmla="*/ 2374885 w 2383813"/>
                <a:gd name="connsiteY2" fmla="*/ 1828317 h 2181306"/>
                <a:gd name="connsiteX3" fmla="*/ 2383813 w 2383813"/>
                <a:gd name="connsiteY3" fmla="*/ 2181306 h 2181306"/>
                <a:gd name="connsiteX4" fmla="*/ 193874 w 2383813"/>
                <a:gd name="connsiteY4" fmla="*/ 2116622 h 2181306"/>
                <a:gd name="connsiteX5" fmla="*/ 189430 w 2383813"/>
                <a:gd name="connsiteY5" fmla="*/ 1940927 h 2181306"/>
                <a:gd name="connsiteX6" fmla="*/ 51668 w 2383813"/>
                <a:gd name="connsiteY6" fmla="*/ 853654 h 2181306"/>
                <a:gd name="connsiteX7" fmla="*/ 0 w 2383813"/>
                <a:gd name="connsiteY7" fmla="*/ 629783 h 2181306"/>
                <a:gd name="connsiteX8" fmla="*/ 2100277 w 2383813"/>
                <a:gd name="connsiteY8" fmla="*/ 0 h 218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3" h="2181306">
                  <a:moveTo>
                    <a:pt x="2100277" y="0"/>
                  </a:moveTo>
                  <a:lnTo>
                    <a:pt x="2195513" y="412635"/>
                  </a:lnTo>
                  <a:cubicBezTo>
                    <a:pt x="2289757" y="873192"/>
                    <a:pt x="2350437" y="1345975"/>
                    <a:pt x="2374885" y="1828317"/>
                  </a:cubicBezTo>
                  <a:lnTo>
                    <a:pt x="2383813" y="2181306"/>
                  </a:lnTo>
                  <a:lnTo>
                    <a:pt x="193874" y="2116622"/>
                  </a:lnTo>
                  <a:lnTo>
                    <a:pt x="189430" y="1940927"/>
                  </a:lnTo>
                  <a:cubicBezTo>
                    <a:pt x="170652" y="1570478"/>
                    <a:pt x="124050" y="1207371"/>
                    <a:pt x="51668" y="853654"/>
                  </a:cubicBezTo>
                  <a:lnTo>
                    <a:pt x="0" y="629783"/>
                  </a:lnTo>
                  <a:lnTo>
                    <a:pt x="210027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5" name="Freeform 114"/>
            <p:cNvSpPr/>
            <p:nvPr/>
          </p:nvSpPr>
          <p:spPr>
            <a:xfrm>
              <a:off x="14954980" y="13848440"/>
              <a:ext cx="2383814" cy="2181306"/>
            </a:xfrm>
            <a:custGeom>
              <a:avLst/>
              <a:gdLst>
                <a:gd name="connsiteX0" fmla="*/ 0 w 2383814"/>
                <a:gd name="connsiteY0" fmla="*/ 0 h 2181306"/>
                <a:gd name="connsiteX1" fmla="*/ 2189940 w 2383814"/>
                <a:gd name="connsiteY1" fmla="*/ 64684 h 2181306"/>
                <a:gd name="connsiteX2" fmla="*/ 2194384 w 2383814"/>
                <a:gd name="connsiteY2" fmla="*/ 240379 h 2181306"/>
                <a:gd name="connsiteX3" fmla="*/ 2332146 w 2383814"/>
                <a:gd name="connsiteY3" fmla="*/ 1327651 h 2181306"/>
                <a:gd name="connsiteX4" fmla="*/ 2383814 w 2383814"/>
                <a:gd name="connsiteY4" fmla="*/ 1551522 h 2181306"/>
                <a:gd name="connsiteX5" fmla="*/ 283535 w 2383814"/>
                <a:gd name="connsiteY5" fmla="*/ 2181306 h 2181306"/>
                <a:gd name="connsiteX6" fmla="*/ 188299 w 2383814"/>
                <a:gd name="connsiteY6" fmla="*/ 1768671 h 2181306"/>
                <a:gd name="connsiteX7" fmla="*/ 8925 w 2383814"/>
                <a:gd name="connsiteY7" fmla="*/ 352989 h 2181306"/>
                <a:gd name="connsiteX8" fmla="*/ 0 w 2383814"/>
                <a:gd name="connsiteY8" fmla="*/ 0 h 218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4" h="2181306">
                  <a:moveTo>
                    <a:pt x="0" y="0"/>
                  </a:moveTo>
                  <a:lnTo>
                    <a:pt x="2189940" y="64684"/>
                  </a:lnTo>
                  <a:lnTo>
                    <a:pt x="2194384" y="240379"/>
                  </a:lnTo>
                  <a:cubicBezTo>
                    <a:pt x="2213162" y="610828"/>
                    <a:pt x="2259764" y="973934"/>
                    <a:pt x="2332146" y="1327651"/>
                  </a:cubicBezTo>
                  <a:lnTo>
                    <a:pt x="2383814" y="1551522"/>
                  </a:lnTo>
                  <a:lnTo>
                    <a:pt x="283535" y="2181306"/>
                  </a:lnTo>
                  <a:lnTo>
                    <a:pt x="188299" y="1768671"/>
                  </a:lnTo>
                  <a:cubicBezTo>
                    <a:pt x="94056" y="1308114"/>
                    <a:pt x="33375" y="835331"/>
                    <a:pt x="8925" y="352989"/>
                  </a:cubicBez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6" name="Freeform 115"/>
            <p:cNvSpPr/>
            <p:nvPr/>
          </p:nvSpPr>
          <p:spPr>
            <a:xfrm>
              <a:off x="31430795" y="13848440"/>
              <a:ext cx="2383813" cy="2181306"/>
            </a:xfrm>
            <a:custGeom>
              <a:avLst/>
              <a:gdLst>
                <a:gd name="connsiteX0" fmla="*/ 2383813 w 2383813"/>
                <a:gd name="connsiteY0" fmla="*/ 0 h 2181306"/>
                <a:gd name="connsiteX1" fmla="*/ 2374885 w 2383813"/>
                <a:gd name="connsiteY1" fmla="*/ 352989 h 2181306"/>
                <a:gd name="connsiteX2" fmla="*/ 2195513 w 2383813"/>
                <a:gd name="connsiteY2" fmla="*/ 1768671 h 2181306"/>
                <a:gd name="connsiteX3" fmla="*/ 2100277 w 2383813"/>
                <a:gd name="connsiteY3" fmla="*/ 2181306 h 2181306"/>
                <a:gd name="connsiteX4" fmla="*/ 0 w 2383813"/>
                <a:gd name="connsiteY4" fmla="*/ 1551522 h 2181306"/>
                <a:gd name="connsiteX5" fmla="*/ 51668 w 2383813"/>
                <a:gd name="connsiteY5" fmla="*/ 1327651 h 2181306"/>
                <a:gd name="connsiteX6" fmla="*/ 189430 w 2383813"/>
                <a:gd name="connsiteY6" fmla="*/ 240379 h 2181306"/>
                <a:gd name="connsiteX7" fmla="*/ 193874 w 2383813"/>
                <a:gd name="connsiteY7" fmla="*/ 64684 h 2181306"/>
                <a:gd name="connsiteX8" fmla="*/ 2383813 w 2383813"/>
                <a:gd name="connsiteY8" fmla="*/ 0 h 218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3" h="2181306">
                  <a:moveTo>
                    <a:pt x="2383813" y="0"/>
                  </a:moveTo>
                  <a:lnTo>
                    <a:pt x="2374885" y="352989"/>
                  </a:lnTo>
                  <a:cubicBezTo>
                    <a:pt x="2350437" y="835331"/>
                    <a:pt x="2289757" y="1308114"/>
                    <a:pt x="2195513" y="1768671"/>
                  </a:cubicBezTo>
                  <a:lnTo>
                    <a:pt x="2100277" y="2181306"/>
                  </a:lnTo>
                  <a:lnTo>
                    <a:pt x="0" y="1551522"/>
                  </a:lnTo>
                  <a:lnTo>
                    <a:pt x="51668" y="1327651"/>
                  </a:lnTo>
                  <a:cubicBezTo>
                    <a:pt x="124050" y="973934"/>
                    <a:pt x="170652" y="610828"/>
                    <a:pt x="189430" y="240379"/>
                  </a:cubicBezTo>
                  <a:lnTo>
                    <a:pt x="193874" y="64684"/>
                  </a:lnTo>
                  <a:lnTo>
                    <a:pt x="2383813"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7" name="Freeform 116"/>
            <p:cNvSpPr/>
            <p:nvPr/>
          </p:nvSpPr>
          <p:spPr>
            <a:xfrm>
              <a:off x="30756363" y="15780788"/>
              <a:ext cx="2704557" cy="2536454"/>
            </a:xfrm>
            <a:custGeom>
              <a:avLst/>
              <a:gdLst>
                <a:gd name="connsiteX0" fmla="*/ 573022 w 2704557"/>
                <a:gd name="connsiteY0" fmla="*/ 0 h 2536454"/>
                <a:gd name="connsiteX1" fmla="*/ 2704557 w 2704557"/>
                <a:gd name="connsiteY1" fmla="*/ 504197 h 2536454"/>
                <a:gd name="connsiteX2" fmla="*/ 2637497 w 2704557"/>
                <a:gd name="connsiteY2" fmla="*/ 740346 h 2536454"/>
                <a:gd name="connsiteX3" fmla="*/ 1923061 w 2704557"/>
                <a:gd name="connsiteY3" fmla="*/ 2431618 h 2536454"/>
                <a:gd name="connsiteX4" fmla="*/ 1862781 w 2704557"/>
                <a:gd name="connsiteY4" fmla="*/ 2536454 h 2536454"/>
                <a:gd name="connsiteX5" fmla="*/ 0 w 2704557"/>
                <a:gd name="connsiteY5" fmla="*/ 1386344 h 2536454"/>
                <a:gd name="connsiteX6" fmla="*/ 158870 w 2704557"/>
                <a:gd name="connsiteY6" fmla="*/ 1076156 h 2536454"/>
                <a:gd name="connsiteX7" fmla="*/ 547576 w 2704557"/>
                <a:gd name="connsiteY7" fmla="*/ 89611 h 2536454"/>
                <a:gd name="connsiteX8" fmla="*/ 573022 w 2704557"/>
                <a:gd name="connsiteY8" fmla="*/ 0 h 25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4">
                  <a:moveTo>
                    <a:pt x="573022" y="0"/>
                  </a:moveTo>
                  <a:lnTo>
                    <a:pt x="2704557" y="504197"/>
                  </a:lnTo>
                  <a:lnTo>
                    <a:pt x="2637497" y="740346"/>
                  </a:lnTo>
                  <a:cubicBezTo>
                    <a:pt x="2453753" y="1331106"/>
                    <a:pt x="2213501" y="1896972"/>
                    <a:pt x="1923061" y="2431618"/>
                  </a:cubicBezTo>
                  <a:lnTo>
                    <a:pt x="1862781" y="2536454"/>
                  </a:lnTo>
                  <a:lnTo>
                    <a:pt x="0" y="1386344"/>
                  </a:lnTo>
                  <a:lnTo>
                    <a:pt x="158870" y="1076156"/>
                  </a:lnTo>
                  <a:cubicBezTo>
                    <a:pt x="311484" y="759430"/>
                    <a:pt x="441736" y="429898"/>
                    <a:pt x="547576" y="89611"/>
                  </a:cubicBezTo>
                  <a:lnTo>
                    <a:pt x="57302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8" name="Freeform 117"/>
            <p:cNvSpPr/>
            <p:nvPr/>
          </p:nvSpPr>
          <p:spPr>
            <a:xfrm>
              <a:off x="15308670" y="15780788"/>
              <a:ext cx="2704557" cy="2536454"/>
            </a:xfrm>
            <a:custGeom>
              <a:avLst/>
              <a:gdLst>
                <a:gd name="connsiteX0" fmla="*/ 2131535 w 2704557"/>
                <a:gd name="connsiteY0" fmla="*/ 0 h 2536454"/>
                <a:gd name="connsiteX1" fmla="*/ 2156981 w 2704557"/>
                <a:gd name="connsiteY1" fmla="*/ 89611 h 2536454"/>
                <a:gd name="connsiteX2" fmla="*/ 2545687 w 2704557"/>
                <a:gd name="connsiteY2" fmla="*/ 1076156 h 2536454"/>
                <a:gd name="connsiteX3" fmla="*/ 2704557 w 2704557"/>
                <a:gd name="connsiteY3" fmla="*/ 1386344 h 2536454"/>
                <a:gd name="connsiteX4" fmla="*/ 841774 w 2704557"/>
                <a:gd name="connsiteY4" fmla="*/ 2536454 h 2536454"/>
                <a:gd name="connsiteX5" fmla="*/ 781494 w 2704557"/>
                <a:gd name="connsiteY5" fmla="*/ 2431618 h 2536454"/>
                <a:gd name="connsiteX6" fmla="*/ 67058 w 2704557"/>
                <a:gd name="connsiteY6" fmla="*/ 740346 h 2536454"/>
                <a:gd name="connsiteX7" fmla="*/ 0 w 2704557"/>
                <a:gd name="connsiteY7" fmla="*/ 504197 h 2536454"/>
                <a:gd name="connsiteX8" fmla="*/ 2131535 w 2704557"/>
                <a:gd name="connsiteY8" fmla="*/ 0 h 25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4">
                  <a:moveTo>
                    <a:pt x="2131535" y="0"/>
                  </a:moveTo>
                  <a:lnTo>
                    <a:pt x="2156981" y="89611"/>
                  </a:lnTo>
                  <a:cubicBezTo>
                    <a:pt x="2262821" y="429898"/>
                    <a:pt x="2393073" y="759430"/>
                    <a:pt x="2545687" y="1076156"/>
                  </a:cubicBezTo>
                  <a:lnTo>
                    <a:pt x="2704557" y="1386344"/>
                  </a:lnTo>
                  <a:lnTo>
                    <a:pt x="841774" y="2536454"/>
                  </a:lnTo>
                  <a:lnTo>
                    <a:pt x="781494" y="2431618"/>
                  </a:lnTo>
                  <a:cubicBezTo>
                    <a:pt x="491057" y="1896972"/>
                    <a:pt x="250804" y="1331106"/>
                    <a:pt x="67058" y="740346"/>
                  </a:cubicBezTo>
                  <a:lnTo>
                    <a:pt x="0" y="504197"/>
                  </a:lnTo>
                  <a:lnTo>
                    <a:pt x="213153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19" name="Freeform 118"/>
            <p:cNvSpPr/>
            <p:nvPr/>
          </p:nvSpPr>
          <p:spPr>
            <a:xfrm>
              <a:off x="16282410" y="17507804"/>
              <a:ext cx="2843444" cy="2782574"/>
            </a:xfrm>
            <a:custGeom>
              <a:avLst/>
              <a:gdLst>
                <a:gd name="connsiteX0" fmla="*/ 1928880 w 2843444"/>
                <a:gd name="connsiteY0" fmla="*/ 0 h 2782574"/>
                <a:gd name="connsiteX1" fmla="*/ 2094834 w 2843444"/>
                <a:gd name="connsiteY1" fmla="*/ 258864 h 2782574"/>
                <a:gd name="connsiteX2" fmla="*/ 2739608 w 2843444"/>
                <a:gd name="connsiteY2" fmla="*/ 1079476 h 2782574"/>
                <a:gd name="connsiteX3" fmla="*/ 2843444 w 2843444"/>
                <a:gd name="connsiteY3" fmla="*/ 1188384 h 2782574"/>
                <a:gd name="connsiteX4" fmla="*/ 1340722 w 2843444"/>
                <a:gd name="connsiteY4" fmla="*/ 2782574 h 2782574"/>
                <a:gd name="connsiteX5" fmla="*/ 1119786 w 2843444"/>
                <a:gd name="connsiteY5" fmla="*/ 2550842 h 2782574"/>
                <a:gd name="connsiteX6" fmla="*/ 34892 w 2843444"/>
                <a:gd name="connsiteY6" fmla="*/ 1099634 h 2782574"/>
                <a:gd name="connsiteX7" fmla="*/ 0 w 2843444"/>
                <a:gd name="connsiteY7" fmla="*/ 1038950 h 2782574"/>
                <a:gd name="connsiteX8" fmla="*/ 1928880 w 2843444"/>
                <a:gd name="connsiteY8" fmla="*/ 0 h 278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4" h="2782574">
                  <a:moveTo>
                    <a:pt x="1928880" y="0"/>
                  </a:moveTo>
                  <a:lnTo>
                    <a:pt x="2094834" y="258864"/>
                  </a:lnTo>
                  <a:cubicBezTo>
                    <a:pt x="2290126" y="547936"/>
                    <a:pt x="2505734" y="822156"/>
                    <a:pt x="2739608" y="1079476"/>
                  </a:cubicBezTo>
                  <a:lnTo>
                    <a:pt x="2843444" y="1188384"/>
                  </a:lnTo>
                  <a:lnTo>
                    <a:pt x="1340722" y="2782574"/>
                  </a:lnTo>
                  <a:lnTo>
                    <a:pt x="1119786" y="2550842"/>
                  </a:lnTo>
                  <a:cubicBezTo>
                    <a:pt x="713764" y="2104120"/>
                    <a:pt x="350026" y="1618276"/>
                    <a:pt x="34892" y="1099634"/>
                  </a:cubicBezTo>
                  <a:lnTo>
                    <a:pt x="0" y="1038950"/>
                  </a:lnTo>
                  <a:lnTo>
                    <a:pt x="192888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0" name="Freeform 119"/>
            <p:cNvSpPr/>
            <p:nvPr/>
          </p:nvSpPr>
          <p:spPr>
            <a:xfrm>
              <a:off x="29643737" y="17507804"/>
              <a:ext cx="2843443" cy="2782574"/>
            </a:xfrm>
            <a:custGeom>
              <a:avLst/>
              <a:gdLst>
                <a:gd name="connsiteX0" fmla="*/ 914562 w 2843443"/>
                <a:gd name="connsiteY0" fmla="*/ 0 h 2782574"/>
                <a:gd name="connsiteX1" fmla="*/ 2843443 w 2843443"/>
                <a:gd name="connsiteY1" fmla="*/ 1038950 h 2782574"/>
                <a:gd name="connsiteX2" fmla="*/ 2808551 w 2843443"/>
                <a:gd name="connsiteY2" fmla="*/ 1099634 h 2782574"/>
                <a:gd name="connsiteX3" fmla="*/ 1723656 w 2843443"/>
                <a:gd name="connsiteY3" fmla="*/ 2550842 h 2782574"/>
                <a:gd name="connsiteX4" fmla="*/ 1502720 w 2843443"/>
                <a:gd name="connsiteY4" fmla="*/ 2782574 h 2782574"/>
                <a:gd name="connsiteX5" fmla="*/ 0 w 2843443"/>
                <a:gd name="connsiteY5" fmla="*/ 1188384 h 2782574"/>
                <a:gd name="connsiteX6" fmla="*/ 103834 w 2843443"/>
                <a:gd name="connsiteY6" fmla="*/ 1079476 h 2782574"/>
                <a:gd name="connsiteX7" fmla="*/ 748608 w 2843443"/>
                <a:gd name="connsiteY7" fmla="*/ 258864 h 2782574"/>
                <a:gd name="connsiteX8" fmla="*/ 914562 w 2843443"/>
                <a:gd name="connsiteY8" fmla="*/ 0 h 278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3" h="2782574">
                  <a:moveTo>
                    <a:pt x="914562" y="0"/>
                  </a:moveTo>
                  <a:lnTo>
                    <a:pt x="2843443" y="1038950"/>
                  </a:lnTo>
                  <a:lnTo>
                    <a:pt x="2808551" y="1099634"/>
                  </a:lnTo>
                  <a:cubicBezTo>
                    <a:pt x="2493415" y="1618276"/>
                    <a:pt x="2129675" y="2104120"/>
                    <a:pt x="1723656" y="2550842"/>
                  </a:cubicBezTo>
                  <a:lnTo>
                    <a:pt x="1502720" y="2782574"/>
                  </a:lnTo>
                  <a:lnTo>
                    <a:pt x="0" y="1188384"/>
                  </a:lnTo>
                  <a:lnTo>
                    <a:pt x="103834" y="1079476"/>
                  </a:lnTo>
                  <a:cubicBezTo>
                    <a:pt x="337708" y="822156"/>
                    <a:pt x="553316" y="547936"/>
                    <a:pt x="748608" y="258864"/>
                  </a:cubicBezTo>
                  <a:lnTo>
                    <a:pt x="91456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1" name="Freeform 120"/>
            <p:cNvSpPr/>
            <p:nvPr/>
          </p:nvSpPr>
          <p:spPr>
            <a:xfrm>
              <a:off x="28176598" y="18974941"/>
              <a:ext cx="2782574" cy="2843445"/>
            </a:xfrm>
            <a:custGeom>
              <a:avLst/>
              <a:gdLst>
                <a:gd name="connsiteX0" fmla="*/ 1188384 w 2782574"/>
                <a:gd name="connsiteY0" fmla="*/ 0 h 2843445"/>
                <a:gd name="connsiteX1" fmla="*/ 2782574 w 2782574"/>
                <a:gd name="connsiteY1" fmla="*/ 1502722 h 2843445"/>
                <a:gd name="connsiteX2" fmla="*/ 2550842 w 2782574"/>
                <a:gd name="connsiteY2" fmla="*/ 1723660 h 2843445"/>
                <a:gd name="connsiteX3" fmla="*/ 1099634 w 2782574"/>
                <a:gd name="connsiteY3" fmla="*/ 2808553 h 2843445"/>
                <a:gd name="connsiteX4" fmla="*/ 1038952 w 2782574"/>
                <a:gd name="connsiteY4" fmla="*/ 2843445 h 2843445"/>
                <a:gd name="connsiteX5" fmla="*/ 0 w 2782574"/>
                <a:gd name="connsiteY5" fmla="*/ 914564 h 2843445"/>
                <a:gd name="connsiteX6" fmla="*/ 258866 w 2782574"/>
                <a:gd name="connsiteY6" fmla="*/ 748610 h 2843445"/>
                <a:gd name="connsiteX7" fmla="*/ 1079474 w 2782574"/>
                <a:gd name="connsiteY7" fmla="*/ 103836 h 2843445"/>
                <a:gd name="connsiteX8" fmla="*/ 1188384 w 2782574"/>
                <a:gd name="connsiteY8" fmla="*/ 0 h 28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5">
                  <a:moveTo>
                    <a:pt x="1188384" y="0"/>
                  </a:moveTo>
                  <a:lnTo>
                    <a:pt x="2782574" y="1502722"/>
                  </a:lnTo>
                  <a:lnTo>
                    <a:pt x="2550842" y="1723660"/>
                  </a:lnTo>
                  <a:cubicBezTo>
                    <a:pt x="2104120" y="2129681"/>
                    <a:pt x="1618276" y="2493417"/>
                    <a:pt x="1099634" y="2808553"/>
                  </a:cubicBezTo>
                  <a:lnTo>
                    <a:pt x="1038952" y="2843445"/>
                  </a:lnTo>
                  <a:lnTo>
                    <a:pt x="0" y="914564"/>
                  </a:lnTo>
                  <a:lnTo>
                    <a:pt x="258866" y="748610"/>
                  </a:lnTo>
                  <a:cubicBezTo>
                    <a:pt x="547938" y="553316"/>
                    <a:pt x="822156" y="337710"/>
                    <a:pt x="1079474" y="103836"/>
                  </a:cubicBezTo>
                  <a:lnTo>
                    <a:pt x="118838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2" name="Freeform 121"/>
            <p:cNvSpPr/>
            <p:nvPr/>
          </p:nvSpPr>
          <p:spPr>
            <a:xfrm>
              <a:off x="17810416" y="18974943"/>
              <a:ext cx="2782574" cy="2843443"/>
            </a:xfrm>
            <a:custGeom>
              <a:avLst/>
              <a:gdLst>
                <a:gd name="connsiteX0" fmla="*/ 1594190 w 2782574"/>
                <a:gd name="connsiteY0" fmla="*/ 0 h 2843443"/>
                <a:gd name="connsiteX1" fmla="*/ 1703100 w 2782574"/>
                <a:gd name="connsiteY1" fmla="*/ 103834 h 2843443"/>
                <a:gd name="connsiteX2" fmla="*/ 2523708 w 2782574"/>
                <a:gd name="connsiteY2" fmla="*/ 748608 h 2843443"/>
                <a:gd name="connsiteX3" fmla="*/ 2782574 w 2782574"/>
                <a:gd name="connsiteY3" fmla="*/ 914562 h 2843443"/>
                <a:gd name="connsiteX4" fmla="*/ 1743622 w 2782574"/>
                <a:gd name="connsiteY4" fmla="*/ 2843443 h 2843443"/>
                <a:gd name="connsiteX5" fmla="*/ 1682940 w 2782574"/>
                <a:gd name="connsiteY5" fmla="*/ 2808551 h 2843443"/>
                <a:gd name="connsiteX6" fmla="*/ 231732 w 2782574"/>
                <a:gd name="connsiteY6" fmla="*/ 1723658 h 2843443"/>
                <a:gd name="connsiteX7" fmla="*/ 0 w 2782574"/>
                <a:gd name="connsiteY7" fmla="*/ 1502720 h 2843443"/>
                <a:gd name="connsiteX8" fmla="*/ 1594190 w 2782574"/>
                <a:gd name="connsiteY8" fmla="*/ 0 h 28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3">
                  <a:moveTo>
                    <a:pt x="1594190" y="0"/>
                  </a:moveTo>
                  <a:lnTo>
                    <a:pt x="1703100" y="103834"/>
                  </a:lnTo>
                  <a:cubicBezTo>
                    <a:pt x="1960418" y="337708"/>
                    <a:pt x="2234636" y="553314"/>
                    <a:pt x="2523708" y="748608"/>
                  </a:cubicBezTo>
                  <a:lnTo>
                    <a:pt x="2782574" y="914562"/>
                  </a:lnTo>
                  <a:lnTo>
                    <a:pt x="1743622" y="2843443"/>
                  </a:lnTo>
                  <a:lnTo>
                    <a:pt x="1682940" y="2808551"/>
                  </a:lnTo>
                  <a:cubicBezTo>
                    <a:pt x="1164298" y="2493415"/>
                    <a:pt x="678454" y="2129679"/>
                    <a:pt x="231732" y="1723658"/>
                  </a:cubicBezTo>
                  <a:lnTo>
                    <a:pt x="0" y="1502720"/>
                  </a:lnTo>
                  <a:lnTo>
                    <a:pt x="159419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3" name="Freeform 122"/>
            <p:cNvSpPr/>
            <p:nvPr/>
          </p:nvSpPr>
          <p:spPr>
            <a:xfrm>
              <a:off x="19783550" y="20087569"/>
              <a:ext cx="2536456" cy="2704557"/>
            </a:xfrm>
            <a:custGeom>
              <a:avLst/>
              <a:gdLst>
                <a:gd name="connsiteX0" fmla="*/ 1150112 w 2536456"/>
                <a:gd name="connsiteY0" fmla="*/ 0 h 2704557"/>
                <a:gd name="connsiteX1" fmla="*/ 1460298 w 2536456"/>
                <a:gd name="connsiteY1" fmla="*/ 158868 h 2704557"/>
                <a:gd name="connsiteX2" fmla="*/ 2446844 w 2536456"/>
                <a:gd name="connsiteY2" fmla="*/ 547576 h 2704557"/>
                <a:gd name="connsiteX3" fmla="*/ 2536456 w 2536456"/>
                <a:gd name="connsiteY3" fmla="*/ 573022 h 2704557"/>
                <a:gd name="connsiteX4" fmla="*/ 2032258 w 2536456"/>
                <a:gd name="connsiteY4" fmla="*/ 2704557 h 2704557"/>
                <a:gd name="connsiteX5" fmla="*/ 1796110 w 2536456"/>
                <a:gd name="connsiteY5" fmla="*/ 2637501 h 2704557"/>
                <a:gd name="connsiteX6" fmla="*/ 104838 w 2536456"/>
                <a:gd name="connsiteY6" fmla="*/ 1923065 h 2704557"/>
                <a:gd name="connsiteX7" fmla="*/ 0 w 2536456"/>
                <a:gd name="connsiteY7" fmla="*/ 1862785 h 2704557"/>
                <a:gd name="connsiteX8" fmla="*/ 1150112 w 2536456"/>
                <a:gd name="connsiteY8" fmla="*/ 0 h 27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6" h="2704557">
                  <a:moveTo>
                    <a:pt x="1150112" y="0"/>
                  </a:moveTo>
                  <a:lnTo>
                    <a:pt x="1460298" y="158868"/>
                  </a:lnTo>
                  <a:cubicBezTo>
                    <a:pt x="1777026" y="311484"/>
                    <a:pt x="2106558" y="441736"/>
                    <a:pt x="2446844" y="547576"/>
                  </a:cubicBezTo>
                  <a:lnTo>
                    <a:pt x="2536456" y="573022"/>
                  </a:lnTo>
                  <a:lnTo>
                    <a:pt x="2032258" y="2704557"/>
                  </a:lnTo>
                  <a:lnTo>
                    <a:pt x="1796110" y="2637501"/>
                  </a:lnTo>
                  <a:cubicBezTo>
                    <a:pt x="1205350" y="2453753"/>
                    <a:pt x="639484" y="2213501"/>
                    <a:pt x="104838" y="1923065"/>
                  </a:cubicBezTo>
                  <a:lnTo>
                    <a:pt x="0" y="1862785"/>
                  </a:lnTo>
                  <a:lnTo>
                    <a:pt x="115011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4" name="Freeform 123"/>
            <p:cNvSpPr/>
            <p:nvPr/>
          </p:nvSpPr>
          <p:spPr>
            <a:xfrm>
              <a:off x="26449582" y="20087569"/>
              <a:ext cx="2536456" cy="2704557"/>
            </a:xfrm>
            <a:custGeom>
              <a:avLst/>
              <a:gdLst>
                <a:gd name="connsiteX0" fmla="*/ 1386344 w 2536456"/>
                <a:gd name="connsiteY0" fmla="*/ 0 h 2704557"/>
                <a:gd name="connsiteX1" fmla="*/ 2536456 w 2536456"/>
                <a:gd name="connsiteY1" fmla="*/ 1862781 h 2704557"/>
                <a:gd name="connsiteX2" fmla="*/ 2431618 w 2536456"/>
                <a:gd name="connsiteY2" fmla="*/ 1923065 h 2704557"/>
                <a:gd name="connsiteX3" fmla="*/ 740346 w 2536456"/>
                <a:gd name="connsiteY3" fmla="*/ 2637501 h 2704557"/>
                <a:gd name="connsiteX4" fmla="*/ 504198 w 2536456"/>
                <a:gd name="connsiteY4" fmla="*/ 2704557 h 2704557"/>
                <a:gd name="connsiteX5" fmla="*/ 0 w 2536456"/>
                <a:gd name="connsiteY5" fmla="*/ 573022 h 2704557"/>
                <a:gd name="connsiteX6" fmla="*/ 89612 w 2536456"/>
                <a:gd name="connsiteY6" fmla="*/ 547576 h 2704557"/>
                <a:gd name="connsiteX7" fmla="*/ 1076158 w 2536456"/>
                <a:gd name="connsiteY7" fmla="*/ 158868 h 2704557"/>
                <a:gd name="connsiteX8" fmla="*/ 1386344 w 2536456"/>
                <a:gd name="connsiteY8" fmla="*/ 0 h 27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6" h="2704557">
                  <a:moveTo>
                    <a:pt x="1386344" y="0"/>
                  </a:moveTo>
                  <a:lnTo>
                    <a:pt x="2536456" y="1862781"/>
                  </a:lnTo>
                  <a:lnTo>
                    <a:pt x="2431618" y="1923065"/>
                  </a:lnTo>
                  <a:cubicBezTo>
                    <a:pt x="1896972" y="2213501"/>
                    <a:pt x="1331106" y="2453753"/>
                    <a:pt x="740346" y="2637501"/>
                  </a:cubicBezTo>
                  <a:lnTo>
                    <a:pt x="504198" y="2704557"/>
                  </a:lnTo>
                  <a:lnTo>
                    <a:pt x="0" y="573022"/>
                  </a:lnTo>
                  <a:lnTo>
                    <a:pt x="89612" y="547576"/>
                  </a:lnTo>
                  <a:cubicBezTo>
                    <a:pt x="429898" y="441736"/>
                    <a:pt x="759430" y="311484"/>
                    <a:pt x="1076158" y="158868"/>
                  </a:cubicBezTo>
                  <a:lnTo>
                    <a:pt x="13863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5" name="Freeform 124"/>
            <p:cNvSpPr/>
            <p:nvPr/>
          </p:nvSpPr>
          <p:spPr>
            <a:xfrm>
              <a:off x="22071046" y="20762001"/>
              <a:ext cx="2181308" cy="2383817"/>
            </a:xfrm>
            <a:custGeom>
              <a:avLst/>
              <a:gdLst>
                <a:gd name="connsiteX0" fmla="*/ 629784 w 2181308"/>
                <a:gd name="connsiteY0" fmla="*/ 0 h 2383817"/>
                <a:gd name="connsiteX1" fmla="*/ 853656 w 2181308"/>
                <a:gd name="connsiteY1" fmla="*/ 51668 h 2383817"/>
                <a:gd name="connsiteX2" fmla="*/ 1940928 w 2181308"/>
                <a:gd name="connsiteY2" fmla="*/ 189432 h 2383817"/>
                <a:gd name="connsiteX3" fmla="*/ 2116624 w 2181308"/>
                <a:gd name="connsiteY3" fmla="*/ 193874 h 2383817"/>
                <a:gd name="connsiteX4" fmla="*/ 2181308 w 2181308"/>
                <a:gd name="connsiteY4" fmla="*/ 2383817 h 2383817"/>
                <a:gd name="connsiteX5" fmla="*/ 1828318 w 2181308"/>
                <a:gd name="connsiteY5" fmla="*/ 2374889 h 2383817"/>
                <a:gd name="connsiteX6" fmla="*/ 412638 w 2181308"/>
                <a:gd name="connsiteY6" fmla="*/ 2195517 h 2383817"/>
                <a:gd name="connsiteX7" fmla="*/ 0 w 2181308"/>
                <a:gd name="connsiteY7" fmla="*/ 2100281 h 2383817"/>
                <a:gd name="connsiteX8" fmla="*/ 629784 w 2181308"/>
                <a:gd name="connsiteY8" fmla="*/ 0 h 238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7">
                  <a:moveTo>
                    <a:pt x="629784" y="0"/>
                  </a:moveTo>
                  <a:lnTo>
                    <a:pt x="853656" y="51668"/>
                  </a:lnTo>
                  <a:cubicBezTo>
                    <a:pt x="1207374" y="124050"/>
                    <a:pt x="1570480" y="170652"/>
                    <a:pt x="1940928" y="189432"/>
                  </a:cubicBezTo>
                  <a:lnTo>
                    <a:pt x="2116624" y="193874"/>
                  </a:lnTo>
                  <a:lnTo>
                    <a:pt x="2181308" y="2383817"/>
                  </a:lnTo>
                  <a:lnTo>
                    <a:pt x="1828318" y="2374889"/>
                  </a:lnTo>
                  <a:cubicBezTo>
                    <a:pt x="1345976" y="2350441"/>
                    <a:pt x="873194" y="2289761"/>
                    <a:pt x="412638" y="2195517"/>
                  </a:cubicBezTo>
                  <a:lnTo>
                    <a:pt x="0" y="2100281"/>
                  </a:lnTo>
                  <a:lnTo>
                    <a:pt x="62978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6" name="Freeform 125"/>
            <p:cNvSpPr/>
            <p:nvPr/>
          </p:nvSpPr>
          <p:spPr>
            <a:xfrm>
              <a:off x="24517234" y="20762001"/>
              <a:ext cx="2181308" cy="2383817"/>
            </a:xfrm>
            <a:custGeom>
              <a:avLst/>
              <a:gdLst>
                <a:gd name="connsiteX0" fmla="*/ 1551524 w 2181308"/>
                <a:gd name="connsiteY0" fmla="*/ 0 h 2383817"/>
                <a:gd name="connsiteX1" fmla="*/ 2181308 w 2181308"/>
                <a:gd name="connsiteY1" fmla="*/ 2100281 h 2383817"/>
                <a:gd name="connsiteX2" fmla="*/ 1768670 w 2181308"/>
                <a:gd name="connsiteY2" fmla="*/ 2195517 h 2383817"/>
                <a:gd name="connsiteX3" fmla="*/ 352990 w 2181308"/>
                <a:gd name="connsiteY3" fmla="*/ 2374889 h 2383817"/>
                <a:gd name="connsiteX4" fmla="*/ 0 w 2181308"/>
                <a:gd name="connsiteY4" fmla="*/ 2383817 h 2383817"/>
                <a:gd name="connsiteX5" fmla="*/ 64684 w 2181308"/>
                <a:gd name="connsiteY5" fmla="*/ 193874 h 2383817"/>
                <a:gd name="connsiteX6" fmla="*/ 240380 w 2181308"/>
                <a:gd name="connsiteY6" fmla="*/ 189432 h 2383817"/>
                <a:gd name="connsiteX7" fmla="*/ 1327652 w 2181308"/>
                <a:gd name="connsiteY7" fmla="*/ 51668 h 2383817"/>
                <a:gd name="connsiteX8" fmla="*/ 1551524 w 2181308"/>
                <a:gd name="connsiteY8" fmla="*/ 0 h 238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7">
                  <a:moveTo>
                    <a:pt x="1551524" y="0"/>
                  </a:moveTo>
                  <a:lnTo>
                    <a:pt x="2181308" y="2100281"/>
                  </a:lnTo>
                  <a:lnTo>
                    <a:pt x="1768670" y="2195517"/>
                  </a:lnTo>
                  <a:cubicBezTo>
                    <a:pt x="1308114" y="2289761"/>
                    <a:pt x="835332" y="2350441"/>
                    <a:pt x="352990" y="2374889"/>
                  </a:cubicBezTo>
                  <a:lnTo>
                    <a:pt x="0" y="2383817"/>
                  </a:lnTo>
                  <a:lnTo>
                    <a:pt x="64684" y="193874"/>
                  </a:lnTo>
                  <a:lnTo>
                    <a:pt x="240380" y="189432"/>
                  </a:lnTo>
                  <a:cubicBezTo>
                    <a:pt x="610828" y="170652"/>
                    <a:pt x="973934" y="124050"/>
                    <a:pt x="1327652" y="51668"/>
                  </a:cubicBezTo>
                  <a:lnTo>
                    <a:pt x="155152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grpSp>
      <p:grpSp>
        <p:nvGrpSpPr>
          <p:cNvPr id="151" name="LOADING BIRU"/>
          <p:cNvGrpSpPr/>
          <p:nvPr/>
        </p:nvGrpSpPr>
        <p:grpSpPr>
          <a:xfrm>
            <a:off x="3738623" y="1071624"/>
            <a:ext cx="4714754" cy="4714754"/>
            <a:chOff x="-6093916" y="4639875"/>
            <a:chExt cx="18859628" cy="18859631"/>
          </a:xfrm>
          <a:gradFill flip="none" rotWithShape="1">
            <a:gsLst>
              <a:gs pos="0">
                <a:srgbClr val="0070C0"/>
              </a:gs>
              <a:gs pos="100000">
                <a:srgbClr val="00B0F0"/>
              </a:gs>
            </a:gsLst>
            <a:lin ang="2700000" scaled="1"/>
            <a:tileRect/>
          </a:gradFill>
        </p:grpSpPr>
        <p:sp>
          <p:nvSpPr>
            <p:cNvPr id="127" name="Freeform 126"/>
            <p:cNvSpPr/>
            <p:nvPr/>
          </p:nvSpPr>
          <p:spPr>
            <a:xfrm>
              <a:off x="1022150" y="4639875"/>
              <a:ext cx="2181308" cy="2383815"/>
            </a:xfrm>
            <a:custGeom>
              <a:avLst/>
              <a:gdLst>
                <a:gd name="connsiteX0" fmla="*/ 2181308 w 2181308"/>
                <a:gd name="connsiteY0" fmla="*/ 0 h 2383815"/>
                <a:gd name="connsiteX1" fmla="*/ 2116624 w 2181308"/>
                <a:gd name="connsiteY1" fmla="*/ 2189941 h 2383815"/>
                <a:gd name="connsiteX2" fmla="*/ 1940928 w 2181308"/>
                <a:gd name="connsiteY2" fmla="*/ 2194383 h 2383815"/>
                <a:gd name="connsiteX3" fmla="*/ 853656 w 2181308"/>
                <a:gd name="connsiteY3" fmla="*/ 2332146 h 2383815"/>
                <a:gd name="connsiteX4" fmla="*/ 629784 w 2181308"/>
                <a:gd name="connsiteY4" fmla="*/ 2383815 h 2383815"/>
                <a:gd name="connsiteX5" fmla="*/ 0 w 2181308"/>
                <a:gd name="connsiteY5" fmla="*/ 283536 h 2383815"/>
                <a:gd name="connsiteX6" fmla="*/ 412638 w 2181308"/>
                <a:gd name="connsiteY6" fmla="*/ 188299 h 2383815"/>
                <a:gd name="connsiteX7" fmla="*/ 1828318 w 2181308"/>
                <a:gd name="connsiteY7" fmla="*/ 8925 h 2383815"/>
                <a:gd name="connsiteX8" fmla="*/ 2181308 w 2181308"/>
                <a:gd name="connsiteY8" fmla="*/ 0 h 23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5">
                  <a:moveTo>
                    <a:pt x="2181308" y="0"/>
                  </a:moveTo>
                  <a:lnTo>
                    <a:pt x="2116624" y="2189941"/>
                  </a:lnTo>
                  <a:lnTo>
                    <a:pt x="1940928" y="2194383"/>
                  </a:lnTo>
                  <a:cubicBezTo>
                    <a:pt x="1570480" y="2213161"/>
                    <a:pt x="1207374" y="2259765"/>
                    <a:pt x="853656" y="2332146"/>
                  </a:cubicBezTo>
                  <a:lnTo>
                    <a:pt x="629784" y="2383815"/>
                  </a:lnTo>
                  <a:lnTo>
                    <a:pt x="0" y="283536"/>
                  </a:lnTo>
                  <a:lnTo>
                    <a:pt x="412638" y="188299"/>
                  </a:lnTo>
                  <a:cubicBezTo>
                    <a:pt x="873194" y="94056"/>
                    <a:pt x="1345976" y="33376"/>
                    <a:pt x="1828318" y="8925"/>
                  </a:cubicBezTo>
                  <a:lnTo>
                    <a:pt x="2181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8" name="Freeform 127"/>
            <p:cNvSpPr/>
            <p:nvPr/>
          </p:nvSpPr>
          <p:spPr>
            <a:xfrm>
              <a:off x="3468338" y="4639875"/>
              <a:ext cx="2181308" cy="2383815"/>
            </a:xfrm>
            <a:custGeom>
              <a:avLst/>
              <a:gdLst>
                <a:gd name="connsiteX0" fmla="*/ 0 w 2181308"/>
                <a:gd name="connsiteY0" fmla="*/ 0 h 2383815"/>
                <a:gd name="connsiteX1" fmla="*/ 352990 w 2181308"/>
                <a:gd name="connsiteY1" fmla="*/ 8925 h 2383815"/>
                <a:gd name="connsiteX2" fmla="*/ 1768670 w 2181308"/>
                <a:gd name="connsiteY2" fmla="*/ 188299 h 2383815"/>
                <a:gd name="connsiteX3" fmla="*/ 2181308 w 2181308"/>
                <a:gd name="connsiteY3" fmla="*/ 283536 h 2383815"/>
                <a:gd name="connsiteX4" fmla="*/ 1551524 w 2181308"/>
                <a:gd name="connsiteY4" fmla="*/ 2383815 h 2383815"/>
                <a:gd name="connsiteX5" fmla="*/ 1327652 w 2181308"/>
                <a:gd name="connsiteY5" fmla="*/ 2332146 h 2383815"/>
                <a:gd name="connsiteX6" fmla="*/ 240380 w 2181308"/>
                <a:gd name="connsiteY6" fmla="*/ 2194383 h 2383815"/>
                <a:gd name="connsiteX7" fmla="*/ 64684 w 2181308"/>
                <a:gd name="connsiteY7" fmla="*/ 2189941 h 2383815"/>
                <a:gd name="connsiteX8" fmla="*/ 0 w 2181308"/>
                <a:gd name="connsiteY8" fmla="*/ 0 h 23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5">
                  <a:moveTo>
                    <a:pt x="0" y="0"/>
                  </a:moveTo>
                  <a:lnTo>
                    <a:pt x="352990" y="8925"/>
                  </a:lnTo>
                  <a:cubicBezTo>
                    <a:pt x="835332" y="33376"/>
                    <a:pt x="1308114" y="94056"/>
                    <a:pt x="1768670" y="188299"/>
                  </a:cubicBezTo>
                  <a:lnTo>
                    <a:pt x="2181308" y="283536"/>
                  </a:lnTo>
                  <a:lnTo>
                    <a:pt x="1551524" y="2383815"/>
                  </a:lnTo>
                  <a:lnTo>
                    <a:pt x="1327652" y="2332146"/>
                  </a:lnTo>
                  <a:cubicBezTo>
                    <a:pt x="973934" y="2259765"/>
                    <a:pt x="610828" y="2213161"/>
                    <a:pt x="240380" y="2194383"/>
                  </a:cubicBezTo>
                  <a:lnTo>
                    <a:pt x="64684" y="218994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29" name="Freeform 128"/>
            <p:cNvSpPr/>
            <p:nvPr/>
          </p:nvSpPr>
          <p:spPr>
            <a:xfrm>
              <a:off x="-1265346" y="4993563"/>
              <a:ext cx="2536456" cy="2704556"/>
            </a:xfrm>
            <a:custGeom>
              <a:avLst/>
              <a:gdLst>
                <a:gd name="connsiteX0" fmla="*/ 2032258 w 2536456"/>
                <a:gd name="connsiteY0" fmla="*/ 0 h 2704556"/>
                <a:gd name="connsiteX1" fmla="*/ 2536456 w 2536456"/>
                <a:gd name="connsiteY1" fmla="*/ 2131535 h 2704556"/>
                <a:gd name="connsiteX2" fmla="*/ 2446844 w 2536456"/>
                <a:gd name="connsiteY2" fmla="*/ 2156981 h 2704556"/>
                <a:gd name="connsiteX3" fmla="*/ 1460298 w 2536456"/>
                <a:gd name="connsiteY3" fmla="*/ 2545689 h 2704556"/>
                <a:gd name="connsiteX4" fmla="*/ 1150112 w 2536456"/>
                <a:gd name="connsiteY4" fmla="*/ 2704556 h 2704556"/>
                <a:gd name="connsiteX5" fmla="*/ 0 w 2536456"/>
                <a:gd name="connsiteY5" fmla="*/ 841774 h 2704556"/>
                <a:gd name="connsiteX6" fmla="*/ 104838 w 2536456"/>
                <a:gd name="connsiteY6" fmla="*/ 781494 h 2704556"/>
                <a:gd name="connsiteX7" fmla="*/ 1796110 w 2536456"/>
                <a:gd name="connsiteY7" fmla="*/ 67058 h 2704556"/>
                <a:gd name="connsiteX8" fmla="*/ 2032258 w 2536456"/>
                <a:gd name="connsiteY8" fmla="*/ 0 h 270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6" h="2704556">
                  <a:moveTo>
                    <a:pt x="2032258" y="0"/>
                  </a:moveTo>
                  <a:lnTo>
                    <a:pt x="2536456" y="2131535"/>
                  </a:lnTo>
                  <a:lnTo>
                    <a:pt x="2446844" y="2156981"/>
                  </a:lnTo>
                  <a:cubicBezTo>
                    <a:pt x="2106558" y="2262822"/>
                    <a:pt x="1777026" y="2393074"/>
                    <a:pt x="1460298" y="2545689"/>
                  </a:cubicBezTo>
                  <a:lnTo>
                    <a:pt x="1150112" y="2704556"/>
                  </a:lnTo>
                  <a:lnTo>
                    <a:pt x="0" y="841774"/>
                  </a:lnTo>
                  <a:lnTo>
                    <a:pt x="104838" y="781494"/>
                  </a:lnTo>
                  <a:cubicBezTo>
                    <a:pt x="639484" y="491057"/>
                    <a:pt x="1205350" y="250804"/>
                    <a:pt x="1796110" y="67058"/>
                  </a:cubicBezTo>
                  <a:lnTo>
                    <a:pt x="20322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0" name="Freeform 129"/>
            <p:cNvSpPr/>
            <p:nvPr/>
          </p:nvSpPr>
          <p:spPr>
            <a:xfrm>
              <a:off x="5400686" y="4993563"/>
              <a:ext cx="2536454" cy="2704556"/>
            </a:xfrm>
            <a:custGeom>
              <a:avLst/>
              <a:gdLst>
                <a:gd name="connsiteX0" fmla="*/ 504198 w 2536454"/>
                <a:gd name="connsiteY0" fmla="*/ 0 h 2704556"/>
                <a:gd name="connsiteX1" fmla="*/ 740346 w 2536454"/>
                <a:gd name="connsiteY1" fmla="*/ 67058 h 2704556"/>
                <a:gd name="connsiteX2" fmla="*/ 2431618 w 2536454"/>
                <a:gd name="connsiteY2" fmla="*/ 781494 h 2704556"/>
                <a:gd name="connsiteX3" fmla="*/ 2536454 w 2536454"/>
                <a:gd name="connsiteY3" fmla="*/ 841775 h 2704556"/>
                <a:gd name="connsiteX4" fmla="*/ 1386344 w 2536454"/>
                <a:gd name="connsiteY4" fmla="*/ 2704556 h 2704556"/>
                <a:gd name="connsiteX5" fmla="*/ 1076158 w 2536454"/>
                <a:gd name="connsiteY5" fmla="*/ 2545689 h 2704556"/>
                <a:gd name="connsiteX6" fmla="*/ 89612 w 2536454"/>
                <a:gd name="connsiteY6" fmla="*/ 2156981 h 2704556"/>
                <a:gd name="connsiteX7" fmla="*/ 0 w 2536454"/>
                <a:gd name="connsiteY7" fmla="*/ 2131535 h 2704556"/>
                <a:gd name="connsiteX8" fmla="*/ 504198 w 2536454"/>
                <a:gd name="connsiteY8" fmla="*/ 0 h 270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4" h="2704556">
                  <a:moveTo>
                    <a:pt x="504198" y="0"/>
                  </a:moveTo>
                  <a:lnTo>
                    <a:pt x="740346" y="67058"/>
                  </a:lnTo>
                  <a:cubicBezTo>
                    <a:pt x="1331106" y="250804"/>
                    <a:pt x="1896972" y="491057"/>
                    <a:pt x="2431618" y="781494"/>
                  </a:cubicBezTo>
                  <a:lnTo>
                    <a:pt x="2536454" y="841775"/>
                  </a:lnTo>
                  <a:lnTo>
                    <a:pt x="1386344" y="2704556"/>
                  </a:lnTo>
                  <a:lnTo>
                    <a:pt x="1076158" y="2545689"/>
                  </a:lnTo>
                  <a:cubicBezTo>
                    <a:pt x="759430" y="2393074"/>
                    <a:pt x="429898" y="2262822"/>
                    <a:pt x="89612" y="2156981"/>
                  </a:cubicBezTo>
                  <a:lnTo>
                    <a:pt x="0" y="2131535"/>
                  </a:lnTo>
                  <a:lnTo>
                    <a:pt x="50419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1" name="Freeform 130"/>
            <p:cNvSpPr/>
            <p:nvPr/>
          </p:nvSpPr>
          <p:spPr>
            <a:xfrm>
              <a:off x="-3238480" y="5967305"/>
              <a:ext cx="2782574" cy="2843443"/>
            </a:xfrm>
            <a:custGeom>
              <a:avLst/>
              <a:gdLst>
                <a:gd name="connsiteX0" fmla="*/ 1743622 w 2782574"/>
                <a:gd name="connsiteY0" fmla="*/ 0 h 2843443"/>
                <a:gd name="connsiteX1" fmla="*/ 2782574 w 2782574"/>
                <a:gd name="connsiteY1" fmla="*/ 1928879 h 2843443"/>
                <a:gd name="connsiteX2" fmla="*/ 2523708 w 2782574"/>
                <a:gd name="connsiteY2" fmla="*/ 2094834 h 2843443"/>
                <a:gd name="connsiteX3" fmla="*/ 1703100 w 2782574"/>
                <a:gd name="connsiteY3" fmla="*/ 2739609 h 2843443"/>
                <a:gd name="connsiteX4" fmla="*/ 1594190 w 2782574"/>
                <a:gd name="connsiteY4" fmla="*/ 2843443 h 2843443"/>
                <a:gd name="connsiteX5" fmla="*/ 0 w 2782574"/>
                <a:gd name="connsiteY5" fmla="*/ 1340722 h 2843443"/>
                <a:gd name="connsiteX6" fmla="*/ 231732 w 2782574"/>
                <a:gd name="connsiteY6" fmla="*/ 1119786 h 2843443"/>
                <a:gd name="connsiteX7" fmla="*/ 1682940 w 2782574"/>
                <a:gd name="connsiteY7" fmla="*/ 34892 h 2843443"/>
                <a:gd name="connsiteX8" fmla="*/ 1743622 w 2782574"/>
                <a:gd name="connsiteY8" fmla="*/ 0 h 28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3">
                  <a:moveTo>
                    <a:pt x="1743622" y="0"/>
                  </a:moveTo>
                  <a:lnTo>
                    <a:pt x="2782574" y="1928879"/>
                  </a:lnTo>
                  <a:lnTo>
                    <a:pt x="2523708" y="2094834"/>
                  </a:lnTo>
                  <a:cubicBezTo>
                    <a:pt x="2234636" y="2290127"/>
                    <a:pt x="1960418" y="2505735"/>
                    <a:pt x="1703100" y="2739609"/>
                  </a:cubicBezTo>
                  <a:lnTo>
                    <a:pt x="1594190" y="2843443"/>
                  </a:lnTo>
                  <a:lnTo>
                    <a:pt x="0" y="1340722"/>
                  </a:lnTo>
                  <a:lnTo>
                    <a:pt x="231732" y="1119786"/>
                  </a:lnTo>
                  <a:cubicBezTo>
                    <a:pt x="678454" y="713765"/>
                    <a:pt x="1164298" y="350026"/>
                    <a:pt x="1682940" y="34892"/>
                  </a:cubicBezTo>
                  <a:lnTo>
                    <a:pt x="17436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2" name="Freeform 131"/>
            <p:cNvSpPr/>
            <p:nvPr/>
          </p:nvSpPr>
          <p:spPr>
            <a:xfrm>
              <a:off x="7127702" y="5967305"/>
              <a:ext cx="2782574" cy="2843443"/>
            </a:xfrm>
            <a:custGeom>
              <a:avLst/>
              <a:gdLst>
                <a:gd name="connsiteX0" fmla="*/ 1038952 w 2782574"/>
                <a:gd name="connsiteY0" fmla="*/ 0 h 2843443"/>
                <a:gd name="connsiteX1" fmla="*/ 1099634 w 2782574"/>
                <a:gd name="connsiteY1" fmla="*/ 34892 h 2843443"/>
                <a:gd name="connsiteX2" fmla="*/ 2550842 w 2782574"/>
                <a:gd name="connsiteY2" fmla="*/ 1119786 h 2843443"/>
                <a:gd name="connsiteX3" fmla="*/ 2782574 w 2782574"/>
                <a:gd name="connsiteY3" fmla="*/ 1340723 h 2843443"/>
                <a:gd name="connsiteX4" fmla="*/ 1188384 w 2782574"/>
                <a:gd name="connsiteY4" fmla="*/ 2843443 h 2843443"/>
                <a:gd name="connsiteX5" fmla="*/ 1079474 w 2782574"/>
                <a:gd name="connsiteY5" fmla="*/ 2739609 h 2843443"/>
                <a:gd name="connsiteX6" fmla="*/ 258866 w 2782574"/>
                <a:gd name="connsiteY6" fmla="*/ 2094834 h 2843443"/>
                <a:gd name="connsiteX7" fmla="*/ 0 w 2782574"/>
                <a:gd name="connsiteY7" fmla="*/ 1928879 h 2843443"/>
                <a:gd name="connsiteX8" fmla="*/ 1038952 w 2782574"/>
                <a:gd name="connsiteY8" fmla="*/ 0 h 28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3">
                  <a:moveTo>
                    <a:pt x="1038952" y="0"/>
                  </a:moveTo>
                  <a:lnTo>
                    <a:pt x="1099634" y="34892"/>
                  </a:lnTo>
                  <a:cubicBezTo>
                    <a:pt x="1618276" y="350026"/>
                    <a:pt x="2104120" y="713765"/>
                    <a:pt x="2550842" y="1119786"/>
                  </a:cubicBezTo>
                  <a:lnTo>
                    <a:pt x="2782574" y="1340723"/>
                  </a:lnTo>
                  <a:lnTo>
                    <a:pt x="1188384" y="2843443"/>
                  </a:lnTo>
                  <a:lnTo>
                    <a:pt x="1079474" y="2739609"/>
                  </a:lnTo>
                  <a:cubicBezTo>
                    <a:pt x="822156" y="2505735"/>
                    <a:pt x="547938" y="2290127"/>
                    <a:pt x="258866" y="2094834"/>
                  </a:cubicBezTo>
                  <a:lnTo>
                    <a:pt x="0" y="1928879"/>
                  </a:lnTo>
                  <a:lnTo>
                    <a:pt x="10389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3" name="Freeform 132"/>
            <p:cNvSpPr/>
            <p:nvPr/>
          </p:nvSpPr>
          <p:spPr>
            <a:xfrm>
              <a:off x="-4766486" y="7495311"/>
              <a:ext cx="2843444" cy="2782573"/>
            </a:xfrm>
            <a:custGeom>
              <a:avLst/>
              <a:gdLst>
                <a:gd name="connsiteX0" fmla="*/ 1340722 w 2843444"/>
                <a:gd name="connsiteY0" fmla="*/ 0 h 2782573"/>
                <a:gd name="connsiteX1" fmla="*/ 2843444 w 2843444"/>
                <a:gd name="connsiteY1" fmla="*/ 1594190 h 2782573"/>
                <a:gd name="connsiteX2" fmla="*/ 2739608 w 2843444"/>
                <a:gd name="connsiteY2" fmla="*/ 1703099 h 2782573"/>
                <a:gd name="connsiteX3" fmla="*/ 2094834 w 2843444"/>
                <a:gd name="connsiteY3" fmla="*/ 2523709 h 2782573"/>
                <a:gd name="connsiteX4" fmla="*/ 1928878 w 2843444"/>
                <a:gd name="connsiteY4" fmla="*/ 2782573 h 2782573"/>
                <a:gd name="connsiteX5" fmla="*/ 0 w 2843444"/>
                <a:gd name="connsiteY5" fmla="*/ 1743623 h 2782573"/>
                <a:gd name="connsiteX6" fmla="*/ 34892 w 2843444"/>
                <a:gd name="connsiteY6" fmla="*/ 1682940 h 2782573"/>
                <a:gd name="connsiteX7" fmla="*/ 1119786 w 2843444"/>
                <a:gd name="connsiteY7" fmla="*/ 231732 h 2782573"/>
                <a:gd name="connsiteX8" fmla="*/ 1340722 w 2843444"/>
                <a:gd name="connsiteY8" fmla="*/ 0 h 278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4" h="2782573">
                  <a:moveTo>
                    <a:pt x="1340722" y="0"/>
                  </a:moveTo>
                  <a:lnTo>
                    <a:pt x="2843444" y="1594190"/>
                  </a:lnTo>
                  <a:lnTo>
                    <a:pt x="2739608" y="1703099"/>
                  </a:lnTo>
                  <a:cubicBezTo>
                    <a:pt x="2505734" y="1960418"/>
                    <a:pt x="2290126" y="2234637"/>
                    <a:pt x="2094834" y="2523709"/>
                  </a:cubicBezTo>
                  <a:lnTo>
                    <a:pt x="1928878" y="2782573"/>
                  </a:lnTo>
                  <a:lnTo>
                    <a:pt x="0" y="1743623"/>
                  </a:lnTo>
                  <a:lnTo>
                    <a:pt x="34892" y="1682940"/>
                  </a:lnTo>
                  <a:cubicBezTo>
                    <a:pt x="350026" y="1164298"/>
                    <a:pt x="713764" y="678455"/>
                    <a:pt x="1119786" y="231732"/>
                  </a:cubicBezTo>
                  <a:lnTo>
                    <a:pt x="13407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4" name="Freeform 133"/>
            <p:cNvSpPr/>
            <p:nvPr/>
          </p:nvSpPr>
          <p:spPr>
            <a:xfrm>
              <a:off x="8594841" y="7495311"/>
              <a:ext cx="2843443" cy="2782572"/>
            </a:xfrm>
            <a:custGeom>
              <a:avLst/>
              <a:gdLst>
                <a:gd name="connsiteX0" fmla="*/ 1502720 w 2843443"/>
                <a:gd name="connsiteY0" fmla="*/ 0 h 2782572"/>
                <a:gd name="connsiteX1" fmla="*/ 1723656 w 2843443"/>
                <a:gd name="connsiteY1" fmla="*/ 231731 h 2782572"/>
                <a:gd name="connsiteX2" fmla="*/ 2808551 w 2843443"/>
                <a:gd name="connsiteY2" fmla="*/ 1682939 h 2782572"/>
                <a:gd name="connsiteX3" fmla="*/ 2843443 w 2843443"/>
                <a:gd name="connsiteY3" fmla="*/ 1743622 h 2782572"/>
                <a:gd name="connsiteX4" fmla="*/ 914564 w 2843443"/>
                <a:gd name="connsiteY4" fmla="*/ 2782572 h 2782572"/>
                <a:gd name="connsiteX5" fmla="*/ 748608 w 2843443"/>
                <a:gd name="connsiteY5" fmla="*/ 2523708 h 2782572"/>
                <a:gd name="connsiteX6" fmla="*/ 103834 w 2843443"/>
                <a:gd name="connsiteY6" fmla="*/ 1703098 h 2782572"/>
                <a:gd name="connsiteX7" fmla="*/ 0 w 2843443"/>
                <a:gd name="connsiteY7" fmla="*/ 1594189 h 2782572"/>
                <a:gd name="connsiteX8" fmla="*/ 1502720 w 2843443"/>
                <a:gd name="connsiteY8" fmla="*/ 0 h 278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3" h="2782572">
                  <a:moveTo>
                    <a:pt x="1502720" y="0"/>
                  </a:moveTo>
                  <a:lnTo>
                    <a:pt x="1723656" y="231731"/>
                  </a:lnTo>
                  <a:cubicBezTo>
                    <a:pt x="2129675" y="678454"/>
                    <a:pt x="2493415" y="1164297"/>
                    <a:pt x="2808551" y="1682939"/>
                  </a:cubicBezTo>
                  <a:lnTo>
                    <a:pt x="2843443" y="1743622"/>
                  </a:lnTo>
                  <a:lnTo>
                    <a:pt x="914564" y="2782572"/>
                  </a:lnTo>
                  <a:lnTo>
                    <a:pt x="748608" y="2523708"/>
                  </a:lnTo>
                  <a:cubicBezTo>
                    <a:pt x="553316" y="2234636"/>
                    <a:pt x="337708" y="1960417"/>
                    <a:pt x="103834" y="1703098"/>
                  </a:cubicBezTo>
                  <a:lnTo>
                    <a:pt x="0" y="1594189"/>
                  </a:lnTo>
                  <a:lnTo>
                    <a:pt x="15027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5" name="Freeform 134"/>
            <p:cNvSpPr/>
            <p:nvPr/>
          </p:nvSpPr>
          <p:spPr>
            <a:xfrm>
              <a:off x="-5740226" y="9468446"/>
              <a:ext cx="2704557" cy="2536455"/>
            </a:xfrm>
            <a:custGeom>
              <a:avLst/>
              <a:gdLst>
                <a:gd name="connsiteX0" fmla="*/ 841774 w 2704557"/>
                <a:gd name="connsiteY0" fmla="*/ 0 h 2536455"/>
                <a:gd name="connsiteX1" fmla="*/ 2704557 w 2704557"/>
                <a:gd name="connsiteY1" fmla="*/ 1150111 h 2536455"/>
                <a:gd name="connsiteX2" fmla="*/ 2545687 w 2704557"/>
                <a:gd name="connsiteY2" fmla="*/ 1460297 h 2536455"/>
                <a:gd name="connsiteX3" fmla="*/ 2156981 w 2704557"/>
                <a:gd name="connsiteY3" fmla="*/ 2446844 h 2536455"/>
                <a:gd name="connsiteX4" fmla="*/ 2131535 w 2704557"/>
                <a:gd name="connsiteY4" fmla="*/ 2536455 h 2536455"/>
                <a:gd name="connsiteX5" fmla="*/ 0 w 2704557"/>
                <a:gd name="connsiteY5" fmla="*/ 2032257 h 2536455"/>
                <a:gd name="connsiteX6" fmla="*/ 67058 w 2704557"/>
                <a:gd name="connsiteY6" fmla="*/ 1796109 h 2536455"/>
                <a:gd name="connsiteX7" fmla="*/ 781494 w 2704557"/>
                <a:gd name="connsiteY7" fmla="*/ 104837 h 2536455"/>
                <a:gd name="connsiteX8" fmla="*/ 841774 w 2704557"/>
                <a:gd name="connsiteY8" fmla="*/ 0 h 25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5">
                  <a:moveTo>
                    <a:pt x="841774" y="0"/>
                  </a:moveTo>
                  <a:lnTo>
                    <a:pt x="2704557" y="1150111"/>
                  </a:lnTo>
                  <a:lnTo>
                    <a:pt x="2545687" y="1460297"/>
                  </a:lnTo>
                  <a:cubicBezTo>
                    <a:pt x="2393073" y="1777025"/>
                    <a:pt x="2262821" y="2106557"/>
                    <a:pt x="2156981" y="2446844"/>
                  </a:cubicBezTo>
                  <a:lnTo>
                    <a:pt x="2131535" y="2536455"/>
                  </a:lnTo>
                  <a:lnTo>
                    <a:pt x="0" y="2032257"/>
                  </a:lnTo>
                  <a:lnTo>
                    <a:pt x="67058" y="1796109"/>
                  </a:lnTo>
                  <a:cubicBezTo>
                    <a:pt x="250804" y="1205348"/>
                    <a:pt x="491057" y="639484"/>
                    <a:pt x="781494" y="104837"/>
                  </a:cubicBezTo>
                  <a:lnTo>
                    <a:pt x="8417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6" name="Freeform 135"/>
            <p:cNvSpPr/>
            <p:nvPr/>
          </p:nvSpPr>
          <p:spPr>
            <a:xfrm>
              <a:off x="9707467" y="9468446"/>
              <a:ext cx="2704557" cy="2536454"/>
            </a:xfrm>
            <a:custGeom>
              <a:avLst/>
              <a:gdLst>
                <a:gd name="connsiteX0" fmla="*/ 1862781 w 2704557"/>
                <a:gd name="connsiteY0" fmla="*/ 0 h 2536454"/>
                <a:gd name="connsiteX1" fmla="*/ 1923061 w 2704557"/>
                <a:gd name="connsiteY1" fmla="*/ 104836 h 2536454"/>
                <a:gd name="connsiteX2" fmla="*/ 2637497 w 2704557"/>
                <a:gd name="connsiteY2" fmla="*/ 1796108 h 2536454"/>
                <a:gd name="connsiteX3" fmla="*/ 2704557 w 2704557"/>
                <a:gd name="connsiteY3" fmla="*/ 2032256 h 2536454"/>
                <a:gd name="connsiteX4" fmla="*/ 573022 w 2704557"/>
                <a:gd name="connsiteY4" fmla="*/ 2536454 h 2536454"/>
                <a:gd name="connsiteX5" fmla="*/ 547576 w 2704557"/>
                <a:gd name="connsiteY5" fmla="*/ 2446843 h 2536454"/>
                <a:gd name="connsiteX6" fmla="*/ 158870 w 2704557"/>
                <a:gd name="connsiteY6" fmla="*/ 1460296 h 2536454"/>
                <a:gd name="connsiteX7" fmla="*/ 0 w 2704557"/>
                <a:gd name="connsiteY7" fmla="*/ 1150110 h 2536454"/>
                <a:gd name="connsiteX8" fmla="*/ 1862781 w 2704557"/>
                <a:gd name="connsiteY8" fmla="*/ 0 h 25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4">
                  <a:moveTo>
                    <a:pt x="1862781" y="0"/>
                  </a:moveTo>
                  <a:lnTo>
                    <a:pt x="1923061" y="104836"/>
                  </a:lnTo>
                  <a:cubicBezTo>
                    <a:pt x="2213501" y="639483"/>
                    <a:pt x="2453753" y="1205347"/>
                    <a:pt x="2637497" y="1796108"/>
                  </a:cubicBezTo>
                  <a:lnTo>
                    <a:pt x="2704557" y="2032256"/>
                  </a:lnTo>
                  <a:lnTo>
                    <a:pt x="573022" y="2536454"/>
                  </a:lnTo>
                  <a:lnTo>
                    <a:pt x="547576" y="2446843"/>
                  </a:lnTo>
                  <a:cubicBezTo>
                    <a:pt x="441736" y="2106556"/>
                    <a:pt x="311484" y="1777024"/>
                    <a:pt x="158870" y="1460296"/>
                  </a:cubicBezTo>
                  <a:lnTo>
                    <a:pt x="0" y="1150110"/>
                  </a:lnTo>
                  <a:lnTo>
                    <a:pt x="186278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7" name="Freeform 136"/>
            <p:cNvSpPr/>
            <p:nvPr/>
          </p:nvSpPr>
          <p:spPr>
            <a:xfrm>
              <a:off x="-6093916" y="11755942"/>
              <a:ext cx="2383814" cy="2181307"/>
            </a:xfrm>
            <a:custGeom>
              <a:avLst/>
              <a:gdLst>
                <a:gd name="connsiteX0" fmla="*/ 283535 w 2383814"/>
                <a:gd name="connsiteY0" fmla="*/ 0 h 2181307"/>
                <a:gd name="connsiteX1" fmla="*/ 2383814 w 2383814"/>
                <a:gd name="connsiteY1" fmla="*/ 629784 h 2181307"/>
                <a:gd name="connsiteX2" fmla="*/ 2332146 w 2383814"/>
                <a:gd name="connsiteY2" fmla="*/ 853655 h 2181307"/>
                <a:gd name="connsiteX3" fmla="*/ 2194384 w 2383814"/>
                <a:gd name="connsiteY3" fmla="*/ 1940928 h 2181307"/>
                <a:gd name="connsiteX4" fmla="*/ 2189940 w 2383814"/>
                <a:gd name="connsiteY4" fmla="*/ 2116623 h 2181307"/>
                <a:gd name="connsiteX5" fmla="*/ 0 w 2383814"/>
                <a:gd name="connsiteY5" fmla="*/ 2181307 h 2181307"/>
                <a:gd name="connsiteX6" fmla="*/ 8925 w 2383814"/>
                <a:gd name="connsiteY6" fmla="*/ 1828318 h 2181307"/>
                <a:gd name="connsiteX7" fmla="*/ 188299 w 2383814"/>
                <a:gd name="connsiteY7" fmla="*/ 412636 h 2181307"/>
                <a:gd name="connsiteX8" fmla="*/ 283535 w 2383814"/>
                <a:gd name="connsiteY8" fmla="*/ 0 h 218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4" h="2181307">
                  <a:moveTo>
                    <a:pt x="283535" y="0"/>
                  </a:moveTo>
                  <a:lnTo>
                    <a:pt x="2383814" y="629784"/>
                  </a:lnTo>
                  <a:lnTo>
                    <a:pt x="2332146" y="853655"/>
                  </a:lnTo>
                  <a:cubicBezTo>
                    <a:pt x="2259764" y="1207372"/>
                    <a:pt x="2213162" y="1570479"/>
                    <a:pt x="2194384" y="1940928"/>
                  </a:cubicBezTo>
                  <a:lnTo>
                    <a:pt x="2189940" y="2116623"/>
                  </a:lnTo>
                  <a:lnTo>
                    <a:pt x="0" y="2181307"/>
                  </a:lnTo>
                  <a:lnTo>
                    <a:pt x="8925" y="1828318"/>
                  </a:lnTo>
                  <a:cubicBezTo>
                    <a:pt x="33375" y="1345976"/>
                    <a:pt x="94056" y="873193"/>
                    <a:pt x="188299" y="412636"/>
                  </a:cubicBezTo>
                  <a:lnTo>
                    <a:pt x="283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8" name="Freeform 137"/>
            <p:cNvSpPr/>
            <p:nvPr/>
          </p:nvSpPr>
          <p:spPr>
            <a:xfrm>
              <a:off x="10381899" y="11755942"/>
              <a:ext cx="2383813" cy="2181306"/>
            </a:xfrm>
            <a:custGeom>
              <a:avLst/>
              <a:gdLst>
                <a:gd name="connsiteX0" fmla="*/ 2100277 w 2383813"/>
                <a:gd name="connsiteY0" fmla="*/ 0 h 2181306"/>
                <a:gd name="connsiteX1" fmla="*/ 2195513 w 2383813"/>
                <a:gd name="connsiteY1" fmla="*/ 412635 h 2181306"/>
                <a:gd name="connsiteX2" fmla="*/ 2374885 w 2383813"/>
                <a:gd name="connsiteY2" fmla="*/ 1828317 h 2181306"/>
                <a:gd name="connsiteX3" fmla="*/ 2383813 w 2383813"/>
                <a:gd name="connsiteY3" fmla="*/ 2181306 h 2181306"/>
                <a:gd name="connsiteX4" fmla="*/ 193874 w 2383813"/>
                <a:gd name="connsiteY4" fmla="*/ 2116622 h 2181306"/>
                <a:gd name="connsiteX5" fmla="*/ 189430 w 2383813"/>
                <a:gd name="connsiteY5" fmla="*/ 1940927 h 2181306"/>
                <a:gd name="connsiteX6" fmla="*/ 51668 w 2383813"/>
                <a:gd name="connsiteY6" fmla="*/ 853654 h 2181306"/>
                <a:gd name="connsiteX7" fmla="*/ 0 w 2383813"/>
                <a:gd name="connsiteY7" fmla="*/ 629783 h 2181306"/>
                <a:gd name="connsiteX8" fmla="*/ 2100277 w 2383813"/>
                <a:gd name="connsiteY8" fmla="*/ 0 h 218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3" h="2181306">
                  <a:moveTo>
                    <a:pt x="2100277" y="0"/>
                  </a:moveTo>
                  <a:lnTo>
                    <a:pt x="2195513" y="412635"/>
                  </a:lnTo>
                  <a:cubicBezTo>
                    <a:pt x="2289757" y="873192"/>
                    <a:pt x="2350437" y="1345975"/>
                    <a:pt x="2374885" y="1828317"/>
                  </a:cubicBezTo>
                  <a:lnTo>
                    <a:pt x="2383813" y="2181306"/>
                  </a:lnTo>
                  <a:lnTo>
                    <a:pt x="193874" y="2116622"/>
                  </a:lnTo>
                  <a:lnTo>
                    <a:pt x="189430" y="1940927"/>
                  </a:lnTo>
                  <a:cubicBezTo>
                    <a:pt x="170652" y="1570478"/>
                    <a:pt x="124050" y="1207371"/>
                    <a:pt x="51668" y="853654"/>
                  </a:cubicBezTo>
                  <a:lnTo>
                    <a:pt x="0" y="629783"/>
                  </a:lnTo>
                  <a:lnTo>
                    <a:pt x="21002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39" name="Freeform 138"/>
            <p:cNvSpPr/>
            <p:nvPr/>
          </p:nvSpPr>
          <p:spPr>
            <a:xfrm>
              <a:off x="-6093916" y="14202128"/>
              <a:ext cx="2383814" cy="2181306"/>
            </a:xfrm>
            <a:custGeom>
              <a:avLst/>
              <a:gdLst>
                <a:gd name="connsiteX0" fmla="*/ 0 w 2383814"/>
                <a:gd name="connsiteY0" fmla="*/ 0 h 2181306"/>
                <a:gd name="connsiteX1" fmla="*/ 2189940 w 2383814"/>
                <a:gd name="connsiteY1" fmla="*/ 64684 h 2181306"/>
                <a:gd name="connsiteX2" fmla="*/ 2194384 w 2383814"/>
                <a:gd name="connsiteY2" fmla="*/ 240379 h 2181306"/>
                <a:gd name="connsiteX3" fmla="*/ 2332146 w 2383814"/>
                <a:gd name="connsiteY3" fmla="*/ 1327651 h 2181306"/>
                <a:gd name="connsiteX4" fmla="*/ 2383814 w 2383814"/>
                <a:gd name="connsiteY4" fmla="*/ 1551522 h 2181306"/>
                <a:gd name="connsiteX5" fmla="*/ 283535 w 2383814"/>
                <a:gd name="connsiteY5" fmla="*/ 2181306 h 2181306"/>
                <a:gd name="connsiteX6" fmla="*/ 188299 w 2383814"/>
                <a:gd name="connsiteY6" fmla="*/ 1768671 h 2181306"/>
                <a:gd name="connsiteX7" fmla="*/ 8925 w 2383814"/>
                <a:gd name="connsiteY7" fmla="*/ 352989 h 2181306"/>
                <a:gd name="connsiteX8" fmla="*/ 0 w 2383814"/>
                <a:gd name="connsiteY8" fmla="*/ 0 h 218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4" h="2181306">
                  <a:moveTo>
                    <a:pt x="0" y="0"/>
                  </a:moveTo>
                  <a:lnTo>
                    <a:pt x="2189940" y="64684"/>
                  </a:lnTo>
                  <a:lnTo>
                    <a:pt x="2194384" y="240379"/>
                  </a:lnTo>
                  <a:cubicBezTo>
                    <a:pt x="2213162" y="610828"/>
                    <a:pt x="2259764" y="973934"/>
                    <a:pt x="2332146" y="1327651"/>
                  </a:cubicBezTo>
                  <a:lnTo>
                    <a:pt x="2383814" y="1551522"/>
                  </a:lnTo>
                  <a:lnTo>
                    <a:pt x="283535" y="2181306"/>
                  </a:lnTo>
                  <a:lnTo>
                    <a:pt x="188299" y="1768671"/>
                  </a:lnTo>
                  <a:cubicBezTo>
                    <a:pt x="94056" y="1308114"/>
                    <a:pt x="33375" y="835331"/>
                    <a:pt x="8925" y="352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0" name="Freeform 139"/>
            <p:cNvSpPr/>
            <p:nvPr/>
          </p:nvSpPr>
          <p:spPr>
            <a:xfrm>
              <a:off x="10381899" y="14202128"/>
              <a:ext cx="2383813" cy="2181306"/>
            </a:xfrm>
            <a:custGeom>
              <a:avLst/>
              <a:gdLst>
                <a:gd name="connsiteX0" fmla="*/ 2383813 w 2383813"/>
                <a:gd name="connsiteY0" fmla="*/ 0 h 2181306"/>
                <a:gd name="connsiteX1" fmla="*/ 2374885 w 2383813"/>
                <a:gd name="connsiteY1" fmla="*/ 352989 h 2181306"/>
                <a:gd name="connsiteX2" fmla="*/ 2195513 w 2383813"/>
                <a:gd name="connsiteY2" fmla="*/ 1768671 h 2181306"/>
                <a:gd name="connsiteX3" fmla="*/ 2100277 w 2383813"/>
                <a:gd name="connsiteY3" fmla="*/ 2181306 h 2181306"/>
                <a:gd name="connsiteX4" fmla="*/ 0 w 2383813"/>
                <a:gd name="connsiteY4" fmla="*/ 1551522 h 2181306"/>
                <a:gd name="connsiteX5" fmla="*/ 51668 w 2383813"/>
                <a:gd name="connsiteY5" fmla="*/ 1327651 h 2181306"/>
                <a:gd name="connsiteX6" fmla="*/ 189430 w 2383813"/>
                <a:gd name="connsiteY6" fmla="*/ 240379 h 2181306"/>
                <a:gd name="connsiteX7" fmla="*/ 193874 w 2383813"/>
                <a:gd name="connsiteY7" fmla="*/ 64684 h 2181306"/>
                <a:gd name="connsiteX8" fmla="*/ 2383813 w 2383813"/>
                <a:gd name="connsiteY8" fmla="*/ 0 h 218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813" h="2181306">
                  <a:moveTo>
                    <a:pt x="2383813" y="0"/>
                  </a:moveTo>
                  <a:lnTo>
                    <a:pt x="2374885" y="352989"/>
                  </a:lnTo>
                  <a:cubicBezTo>
                    <a:pt x="2350437" y="835331"/>
                    <a:pt x="2289757" y="1308114"/>
                    <a:pt x="2195513" y="1768671"/>
                  </a:cubicBezTo>
                  <a:lnTo>
                    <a:pt x="2100277" y="2181306"/>
                  </a:lnTo>
                  <a:lnTo>
                    <a:pt x="0" y="1551522"/>
                  </a:lnTo>
                  <a:lnTo>
                    <a:pt x="51668" y="1327651"/>
                  </a:lnTo>
                  <a:cubicBezTo>
                    <a:pt x="124050" y="973934"/>
                    <a:pt x="170652" y="610828"/>
                    <a:pt x="189430" y="240379"/>
                  </a:cubicBezTo>
                  <a:lnTo>
                    <a:pt x="193874" y="64684"/>
                  </a:lnTo>
                  <a:lnTo>
                    <a:pt x="23838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1" name="Freeform 140"/>
            <p:cNvSpPr/>
            <p:nvPr/>
          </p:nvSpPr>
          <p:spPr>
            <a:xfrm>
              <a:off x="9707467" y="16134476"/>
              <a:ext cx="2704557" cy="2536454"/>
            </a:xfrm>
            <a:custGeom>
              <a:avLst/>
              <a:gdLst>
                <a:gd name="connsiteX0" fmla="*/ 573022 w 2704557"/>
                <a:gd name="connsiteY0" fmla="*/ 0 h 2536454"/>
                <a:gd name="connsiteX1" fmla="*/ 2704557 w 2704557"/>
                <a:gd name="connsiteY1" fmla="*/ 504197 h 2536454"/>
                <a:gd name="connsiteX2" fmla="*/ 2637497 w 2704557"/>
                <a:gd name="connsiteY2" fmla="*/ 740346 h 2536454"/>
                <a:gd name="connsiteX3" fmla="*/ 1923061 w 2704557"/>
                <a:gd name="connsiteY3" fmla="*/ 2431618 h 2536454"/>
                <a:gd name="connsiteX4" fmla="*/ 1862781 w 2704557"/>
                <a:gd name="connsiteY4" fmla="*/ 2536454 h 2536454"/>
                <a:gd name="connsiteX5" fmla="*/ 0 w 2704557"/>
                <a:gd name="connsiteY5" fmla="*/ 1386344 h 2536454"/>
                <a:gd name="connsiteX6" fmla="*/ 158870 w 2704557"/>
                <a:gd name="connsiteY6" fmla="*/ 1076156 h 2536454"/>
                <a:gd name="connsiteX7" fmla="*/ 547576 w 2704557"/>
                <a:gd name="connsiteY7" fmla="*/ 89611 h 2536454"/>
                <a:gd name="connsiteX8" fmla="*/ 573022 w 2704557"/>
                <a:gd name="connsiteY8" fmla="*/ 0 h 25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4">
                  <a:moveTo>
                    <a:pt x="573022" y="0"/>
                  </a:moveTo>
                  <a:lnTo>
                    <a:pt x="2704557" y="504197"/>
                  </a:lnTo>
                  <a:lnTo>
                    <a:pt x="2637497" y="740346"/>
                  </a:lnTo>
                  <a:cubicBezTo>
                    <a:pt x="2453753" y="1331106"/>
                    <a:pt x="2213501" y="1896972"/>
                    <a:pt x="1923061" y="2431618"/>
                  </a:cubicBezTo>
                  <a:lnTo>
                    <a:pt x="1862781" y="2536454"/>
                  </a:lnTo>
                  <a:lnTo>
                    <a:pt x="0" y="1386344"/>
                  </a:lnTo>
                  <a:lnTo>
                    <a:pt x="158870" y="1076156"/>
                  </a:lnTo>
                  <a:cubicBezTo>
                    <a:pt x="311484" y="759430"/>
                    <a:pt x="441736" y="429898"/>
                    <a:pt x="547576" y="89611"/>
                  </a:cubicBezTo>
                  <a:lnTo>
                    <a:pt x="5730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2" name="Freeform 141"/>
            <p:cNvSpPr/>
            <p:nvPr/>
          </p:nvSpPr>
          <p:spPr>
            <a:xfrm>
              <a:off x="-5740226" y="16134476"/>
              <a:ext cx="2704557" cy="2536454"/>
            </a:xfrm>
            <a:custGeom>
              <a:avLst/>
              <a:gdLst>
                <a:gd name="connsiteX0" fmla="*/ 2131535 w 2704557"/>
                <a:gd name="connsiteY0" fmla="*/ 0 h 2536454"/>
                <a:gd name="connsiteX1" fmla="*/ 2156981 w 2704557"/>
                <a:gd name="connsiteY1" fmla="*/ 89611 h 2536454"/>
                <a:gd name="connsiteX2" fmla="*/ 2545687 w 2704557"/>
                <a:gd name="connsiteY2" fmla="*/ 1076156 h 2536454"/>
                <a:gd name="connsiteX3" fmla="*/ 2704557 w 2704557"/>
                <a:gd name="connsiteY3" fmla="*/ 1386344 h 2536454"/>
                <a:gd name="connsiteX4" fmla="*/ 841774 w 2704557"/>
                <a:gd name="connsiteY4" fmla="*/ 2536454 h 2536454"/>
                <a:gd name="connsiteX5" fmla="*/ 781494 w 2704557"/>
                <a:gd name="connsiteY5" fmla="*/ 2431618 h 2536454"/>
                <a:gd name="connsiteX6" fmla="*/ 67058 w 2704557"/>
                <a:gd name="connsiteY6" fmla="*/ 740346 h 2536454"/>
                <a:gd name="connsiteX7" fmla="*/ 0 w 2704557"/>
                <a:gd name="connsiteY7" fmla="*/ 504197 h 2536454"/>
                <a:gd name="connsiteX8" fmla="*/ 2131535 w 2704557"/>
                <a:gd name="connsiteY8" fmla="*/ 0 h 253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557" h="2536454">
                  <a:moveTo>
                    <a:pt x="2131535" y="0"/>
                  </a:moveTo>
                  <a:lnTo>
                    <a:pt x="2156981" y="89611"/>
                  </a:lnTo>
                  <a:cubicBezTo>
                    <a:pt x="2262821" y="429898"/>
                    <a:pt x="2393073" y="759430"/>
                    <a:pt x="2545687" y="1076156"/>
                  </a:cubicBezTo>
                  <a:lnTo>
                    <a:pt x="2704557" y="1386344"/>
                  </a:lnTo>
                  <a:lnTo>
                    <a:pt x="841774" y="2536454"/>
                  </a:lnTo>
                  <a:lnTo>
                    <a:pt x="781494" y="2431618"/>
                  </a:lnTo>
                  <a:cubicBezTo>
                    <a:pt x="491057" y="1896972"/>
                    <a:pt x="250804" y="1331106"/>
                    <a:pt x="67058" y="740346"/>
                  </a:cubicBezTo>
                  <a:lnTo>
                    <a:pt x="0" y="504197"/>
                  </a:lnTo>
                  <a:lnTo>
                    <a:pt x="2131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3" name="Freeform 142"/>
            <p:cNvSpPr/>
            <p:nvPr/>
          </p:nvSpPr>
          <p:spPr>
            <a:xfrm>
              <a:off x="-4766486" y="17861492"/>
              <a:ext cx="2843444" cy="2782574"/>
            </a:xfrm>
            <a:custGeom>
              <a:avLst/>
              <a:gdLst>
                <a:gd name="connsiteX0" fmla="*/ 1928880 w 2843444"/>
                <a:gd name="connsiteY0" fmla="*/ 0 h 2782574"/>
                <a:gd name="connsiteX1" fmla="*/ 2094834 w 2843444"/>
                <a:gd name="connsiteY1" fmla="*/ 258864 h 2782574"/>
                <a:gd name="connsiteX2" fmla="*/ 2739608 w 2843444"/>
                <a:gd name="connsiteY2" fmla="*/ 1079476 h 2782574"/>
                <a:gd name="connsiteX3" fmla="*/ 2843444 w 2843444"/>
                <a:gd name="connsiteY3" fmla="*/ 1188384 h 2782574"/>
                <a:gd name="connsiteX4" fmla="*/ 1340722 w 2843444"/>
                <a:gd name="connsiteY4" fmla="*/ 2782574 h 2782574"/>
                <a:gd name="connsiteX5" fmla="*/ 1119786 w 2843444"/>
                <a:gd name="connsiteY5" fmla="*/ 2550842 h 2782574"/>
                <a:gd name="connsiteX6" fmla="*/ 34892 w 2843444"/>
                <a:gd name="connsiteY6" fmla="*/ 1099634 h 2782574"/>
                <a:gd name="connsiteX7" fmla="*/ 0 w 2843444"/>
                <a:gd name="connsiteY7" fmla="*/ 1038950 h 2782574"/>
                <a:gd name="connsiteX8" fmla="*/ 1928880 w 2843444"/>
                <a:gd name="connsiteY8" fmla="*/ 0 h 278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4" h="2782574">
                  <a:moveTo>
                    <a:pt x="1928880" y="0"/>
                  </a:moveTo>
                  <a:lnTo>
                    <a:pt x="2094834" y="258864"/>
                  </a:lnTo>
                  <a:cubicBezTo>
                    <a:pt x="2290126" y="547936"/>
                    <a:pt x="2505734" y="822156"/>
                    <a:pt x="2739608" y="1079476"/>
                  </a:cubicBezTo>
                  <a:lnTo>
                    <a:pt x="2843444" y="1188384"/>
                  </a:lnTo>
                  <a:lnTo>
                    <a:pt x="1340722" y="2782574"/>
                  </a:lnTo>
                  <a:lnTo>
                    <a:pt x="1119786" y="2550842"/>
                  </a:lnTo>
                  <a:cubicBezTo>
                    <a:pt x="713764" y="2104120"/>
                    <a:pt x="350026" y="1618276"/>
                    <a:pt x="34892" y="1099634"/>
                  </a:cubicBezTo>
                  <a:lnTo>
                    <a:pt x="0" y="1038950"/>
                  </a:lnTo>
                  <a:lnTo>
                    <a:pt x="192888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4" name="Freeform 143"/>
            <p:cNvSpPr/>
            <p:nvPr/>
          </p:nvSpPr>
          <p:spPr>
            <a:xfrm>
              <a:off x="8594841" y="17861492"/>
              <a:ext cx="2843443" cy="2782574"/>
            </a:xfrm>
            <a:custGeom>
              <a:avLst/>
              <a:gdLst>
                <a:gd name="connsiteX0" fmla="*/ 914562 w 2843443"/>
                <a:gd name="connsiteY0" fmla="*/ 0 h 2782574"/>
                <a:gd name="connsiteX1" fmla="*/ 2843443 w 2843443"/>
                <a:gd name="connsiteY1" fmla="*/ 1038950 h 2782574"/>
                <a:gd name="connsiteX2" fmla="*/ 2808551 w 2843443"/>
                <a:gd name="connsiteY2" fmla="*/ 1099634 h 2782574"/>
                <a:gd name="connsiteX3" fmla="*/ 1723656 w 2843443"/>
                <a:gd name="connsiteY3" fmla="*/ 2550842 h 2782574"/>
                <a:gd name="connsiteX4" fmla="*/ 1502720 w 2843443"/>
                <a:gd name="connsiteY4" fmla="*/ 2782574 h 2782574"/>
                <a:gd name="connsiteX5" fmla="*/ 0 w 2843443"/>
                <a:gd name="connsiteY5" fmla="*/ 1188384 h 2782574"/>
                <a:gd name="connsiteX6" fmla="*/ 103834 w 2843443"/>
                <a:gd name="connsiteY6" fmla="*/ 1079476 h 2782574"/>
                <a:gd name="connsiteX7" fmla="*/ 748608 w 2843443"/>
                <a:gd name="connsiteY7" fmla="*/ 258864 h 2782574"/>
                <a:gd name="connsiteX8" fmla="*/ 914562 w 2843443"/>
                <a:gd name="connsiteY8" fmla="*/ 0 h 278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443" h="2782574">
                  <a:moveTo>
                    <a:pt x="914562" y="0"/>
                  </a:moveTo>
                  <a:lnTo>
                    <a:pt x="2843443" y="1038950"/>
                  </a:lnTo>
                  <a:lnTo>
                    <a:pt x="2808551" y="1099634"/>
                  </a:lnTo>
                  <a:cubicBezTo>
                    <a:pt x="2493415" y="1618276"/>
                    <a:pt x="2129675" y="2104120"/>
                    <a:pt x="1723656" y="2550842"/>
                  </a:cubicBezTo>
                  <a:lnTo>
                    <a:pt x="1502720" y="2782574"/>
                  </a:lnTo>
                  <a:lnTo>
                    <a:pt x="0" y="1188384"/>
                  </a:lnTo>
                  <a:lnTo>
                    <a:pt x="103834" y="1079476"/>
                  </a:lnTo>
                  <a:cubicBezTo>
                    <a:pt x="337708" y="822156"/>
                    <a:pt x="553316" y="547936"/>
                    <a:pt x="748608" y="258864"/>
                  </a:cubicBezTo>
                  <a:lnTo>
                    <a:pt x="91456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5" name="Freeform 144"/>
            <p:cNvSpPr/>
            <p:nvPr/>
          </p:nvSpPr>
          <p:spPr>
            <a:xfrm>
              <a:off x="7127702" y="19328629"/>
              <a:ext cx="2782574" cy="2843445"/>
            </a:xfrm>
            <a:custGeom>
              <a:avLst/>
              <a:gdLst>
                <a:gd name="connsiteX0" fmla="*/ 1188384 w 2782574"/>
                <a:gd name="connsiteY0" fmla="*/ 0 h 2843445"/>
                <a:gd name="connsiteX1" fmla="*/ 2782574 w 2782574"/>
                <a:gd name="connsiteY1" fmla="*/ 1502722 h 2843445"/>
                <a:gd name="connsiteX2" fmla="*/ 2550842 w 2782574"/>
                <a:gd name="connsiteY2" fmla="*/ 1723660 h 2843445"/>
                <a:gd name="connsiteX3" fmla="*/ 1099634 w 2782574"/>
                <a:gd name="connsiteY3" fmla="*/ 2808553 h 2843445"/>
                <a:gd name="connsiteX4" fmla="*/ 1038952 w 2782574"/>
                <a:gd name="connsiteY4" fmla="*/ 2843445 h 2843445"/>
                <a:gd name="connsiteX5" fmla="*/ 0 w 2782574"/>
                <a:gd name="connsiteY5" fmla="*/ 914564 h 2843445"/>
                <a:gd name="connsiteX6" fmla="*/ 258866 w 2782574"/>
                <a:gd name="connsiteY6" fmla="*/ 748610 h 2843445"/>
                <a:gd name="connsiteX7" fmla="*/ 1079474 w 2782574"/>
                <a:gd name="connsiteY7" fmla="*/ 103836 h 2843445"/>
                <a:gd name="connsiteX8" fmla="*/ 1188384 w 2782574"/>
                <a:gd name="connsiteY8" fmla="*/ 0 h 28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5">
                  <a:moveTo>
                    <a:pt x="1188384" y="0"/>
                  </a:moveTo>
                  <a:lnTo>
                    <a:pt x="2782574" y="1502722"/>
                  </a:lnTo>
                  <a:lnTo>
                    <a:pt x="2550842" y="1723660"/>
                  </a:lnTo>
                  <a:cubicBezTo>
                    <a:pt x="2104120" y="2129681"/>
                    <a:pt x="1618276" y="2493417"/>
                    <a:pt x="1099634" y="2808553"/>
                  </a:cubicBezTo>
                  <a:lnTo>
                    <a:pt x="1038952" y="2843445"/>
                  </a:lnTo>
                  <a:lnTo>
                    <a:pt x="0" y="914564"/>
                  </a:lnTo>
                  <a:lnTo>
                    <a:pt x="258866" y="748610"/>
                  </a:lnTo>
                  <a:cubicBezTo>
                    <a:pt x="547938" y="553316"/>
                    <a:pt x="822156" y="337710"/>
                    <a:pt x="1079474" y="103836"/>
                  </a:cubicBezTo>
                  <a:lnTo>
                    <a:pt x="118838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6" name="Freeform 145"/>
            <p:cNvSpPr/>
            <p:nvPr/>
          </p:nvSpPr>
          <p:spPr>
            <a:xfrm>
              <a:off x="-3238480" y="19328631"/>
              <a:ext cx="2782574" cy="2843443"/>
            </a:xfrm>
            <a:custGeom>
              <a:avLst/>
              <a:gdLst>
                <a:gd name="connsiteX0" fmla="*/ 1594190 w 2782574"/>
                <a:gd name="connsiteY0" fmla="*/ 0 h 2843443"/>
                <a:gd name="connsiteX1" fmla="*/ 1703100 w 2782574"/>
                <a:gd name="connsiteY1" fmla="*/ 103834 h 2843443"/>
                <a:gd name="connsiteX2" fmla="*/ 2523708 w 2782574"/>
                <a:gd name="connsiteY2" fmla="*/ 748608 h 2843443"/>
                <a:gd name="connsiteX3" fmla="*/ 2782574 w 2782574"/>
                <a:gd name="connsiteY3" fmla="*/ 914562 h 2843443"/>
                <a:gd name="connsiteX4" fmla="*/ 1743622 w 2782574"/>
                <a:gd name="connsiteY4" fmla="*/ 2843443 h 2843443"/>
                <a:gd name="connsiteX5" fmla="*/ 1682940 w 2782574"/>
                <a:gd name="connsiteY5" fmla="*/ 2808551 h 2843443"/>
                <a:gd name="connsiteX6" fmla="*/ 231732 w 2782574"/>
                <a:gd name="connsiteY6" fmla="*/ 1723658 h 2843443"/>
                <a:gd name="connsiteX7" fmla="*/ 0 w 2782574"/>
                <a:gd name="connsiteY7" fmla="*/ 1502720 h 2843443"/>
                <a:gd name="connsiteX8" fmla="*/ 1594190 w 2782574"/>
                <a:gd name="connsiteY8" fmla="*/ 0 h 28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574" h="2843443">
                  <a:moveTo>
                    <a:pt x="1594190" y="0"/>
                  </a:moveTo>
                  <a:lnTo>
                    <a:pt x="1703100" y="103834"/>
                  </a:lnTo>
                  <a:cubicBezTo>
                    <a:pt x="1960418" y="337708"/>
                    <a:pt x="2234636" y="553314"/>
                    <a:pt x="2523708" y="748608"/>
                  </a:cubicBezTo>
                  <a:lnTo>
                    <a:pt x="2782574" y="914562"/>
                  </a:lnTo>
                  <a:lnTo>
                    <a:pt x="1743622" y="2843443"/>
                  </a:lnTo>
                  <a:lnTo>
                    <a:pt x="1682940" y="2808551"/>
                  </a:lnTo>
                  <a:cubicBezTo>
                    <a:pt x="1164298" y="2493415"/>
                    <a:pt x="678454" y="2129679"/>
                    <a:pt x="231732" y="1723658"/>
                  </a:cubicBezTo>
                  <a:lnTo>
                    <a:pt x="0" y="1502720"/>
                  </a:lnTo>
                  <a:lnTo>
                    <a:pt x="15941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7" name="Freeform 146"/>
            <p:cNvSpPr/>
            <p:nvPr/>
          </p:nvSpPr>
          <p:spPr>
            <a:xfrm>
              <a:off x="-1265346" y="20441257"/>
              <a:ext cx="2536456" cy="2704557"/>
            </a:xfrm>
            <a:custGeom>
              <a:avLst/>
              <a:gdLst>
                <a:gd name="connsiteX0" fmla="*/ 1150112 w 2536456"/>
                <a:gd name="connsiteY0" fmla="*/ 0 h 2704557"/>
                <a:gd name="connsiteX1" fmla="*/ 1460298 w 2536456"/>
                <a:gd name="connsiteY1" fmla="*/ 158868 h 2704557"/>
                <a:gd name="connsiteX2" fmla="*/ 2446844 w 2536456"/>
                <a:gd name="connsiteY2" fmla="*/ 547576 h 2704557"/>
                <a:gd name="connsiteX3" fmla="*/ 2536456 w 2536456"/>
                <a:gd name="connsiteY3" fmla="*/ 573022 h 2704557"/>
                <a:gd name="connsiteX4" fmla="*/ 2032258 w 2536456"/>
                <a:gd name="connsiteY4" fmla="*/ 2704557 h 2704557"/>
                <a:gd name="connsiteX5" fmla="*/ 1796110 w 2536456"/>
                <a:gd name="connsiteY5" fmla="*/ 2637501 h 2704557"/>
                <a:gd name="connsiteX6" fmla="*/ 104838 w 2536456"/>
                <a:gd name="connsiteY6" fmla="*/ 1923065 h 2704557"/>
                <a:gd name="connsiteX7" fmla="*/ 0 w 2536456"/>
                <a:gd name="connsiteY7" fmla="*/ 1862785 h 2704557"/>
                <a:gd name="connsiteX8" fmla="*/ 1150112 w 2536456"/>
                <a:gd name="connsiteY8" fmla="*/ 0 h 27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6" h="2704557">
                  <a:moveTo>
                    <a:pt x="1150112" y="0"/>
                  </a:moveTo>
                  <a:lnTo>
                    <a:pt x="1460298" y="158868"/>
                  </a:lnTo>
                  <a:cubicBezTo>
                    <a:pt x="1777026" y="311484"/>
                    <a:pt x="2106558" y="441736"/>
                    <a:pt x="2446844" y="547576"/>
                  </a:cubicBezTo>
                  <a:lnTo>
                    <a:pt x="2536456" y="573022"/>
                  </a:lnTo>
                  <a:lnTo>
                    <a:pt x="2032258" y="2704557"/>
                  </a:lnTo>
                  <a:lnTo>
                    <a:pt x="1796110" y="2637501"/>
                  </a:lnTo>
                  <a:cubicBezTo>
                    <a:pt x="1205350" y="2453753"/>
                    <a:pt x="639484" y="2213501"/>
                    <a:pt x="104838" y="1923065"/>
                  </a:cubicBezTo>
                  <a:lnTo>
                    <a:pt x="0" y="1862785"/>
                  </a:lnTo>
                  <a:lnTo>
                    <a:pt x="115011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8" name="Freeform 147"/>
            <p:cNvSpPr/>
            <p:nvPr/>
          </p:nvSpPr>
          <p:spPr>
            <a:xfrm>
              <a:off x="5400686" y="20441257"/>
              <a:ext cx="2536456" cy="2704557"/>
            </a:xfrm>
            <a:custGeom>
              <a:avLst/>
              <a:gdLst>
                <a:gd name="connsiteX0" fmla="*/ 1386344 w 2536456"/>
                <a:gd name="connsiteY0" fmla="*/ 0 h 2704557"/>
                <a:gd name="connsiteX1" fmla="*/ 2536456 w 2536456"/>
                <a:gd name="connsiteY1" fmla="*/ 1862781 h 2704557"/>
                <a:gd name="connsiteX2" fmla="*/ 2431618 w 2536456"/>
                <a:gd name="connsiteY2" fmla="*/ 1923065 h 2704557"/>
                <a:gd name="connsiteX3" fmla="*/ 740346 w 2536456"/>
                <a:gd name="connsiteY3" fmla="*/ 2637501 h 2704557"/>
                <a:gd name="connsiteX4" fmla="*/ 504198 w 2536456"/>
                <a:gd name="connsiteY4" fmla="*/ 2704557 h 2704557"/>
                <a:gd name="connsiteX5" fmla="*/ 0 w 2536456"/>
                <a:gd name="connsiteY5" fmla="*/ 573022 h 2704557"/>
                <a:gd name="connsiteX6" fmla="*/ 89612 w 2536456"/>
                <a:gd name="connsiteY6" fmla="*/ 547576 h 2704557"/>
                <a:gd name="connsiteX7" fmla="*/ 1076158 w 2536456"/>
                <a:gd name="connsiteY7" fmla="*/ 158868 h 2704557"/>
                <a:gd name="connsiteX8" fmla="*/ 1386344 w 2536456"/>
                <a:gd name="connsiteY8" fmla="*/ 0 h 27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56" h="2704557">
                  <a:moveTo>
                    <a:pt x="1386344" y="0"/>
                  </a:moveTo>
                  <a:lnTo>
                    <a:pt x="2536456" y="1862781"/>
                  </a:lnTo>
                  <a:lnTo>
                    <a:pt x="2431618" y="1923065"/>
                  </a:lnTo>
                  <a:cubicBezTo>
                    <a:pt x="1896972" y="2213501"/>
                    <a:pt x="1331106" y="2453753"/>
                    <a:pt x="740346" y="2637501"/>
                  </a:cubicBezTo>
                  <a:lnTo>
                    <a:pt x="504198" y="2704557"/>
                  </a:lnTo>
                  <a:lnTo>
                    <a:pt x="0" y="573022"/>
                  </a:lnTo>
                  <a:lnTo>
                    <a:pt x="89612" y="547576"/>
                  </a:lnTo>
                  <a:cubicBezTo>
                    <a:pt x="429898" y="441736"/>
                    <a:pt x="759430" y="311484"/>
                    <a:pt x="1076158" y="158868"/>
                  </a:cubicBezTo>
                  <a:lnTo>
                    <a:pt x="13863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49" name="Freeform 148"/>
            <p:cNvSpPr/>
            <p:nvPr/>
          </p:nvSpPr>
          <p:spPr>
            <a:xfrm>
              <a:off x="1022150" y="21115689"/>
              <a:ext cx="2181308" cy="2383817"/>
            </a:xfrm>
            <a:custGeom>
              <a:avLst/>
              <a:gdLst>
                <a:gd name="connsiteX0" fmla="*/ 629784 w 2181308"/>
                <a:gd name="connsiteY0" fmla="*/ 0 h 2383817"/>
                <a:gd name="connsiteX1" fmla="*/ 853656 w 2181308"/>
                <a:gd name="connsiteY1" fmla="*/ 51668 h 2383817"/>
                <a:gd name="connsiteX2" fmla="*/ 1940928 w 2181308"/>
                <a:gd name="connsiteY2" fmla="*/ 189432 h 2383817"/>
                <a:gd name="connsiteX3" fmla="*/ 2116624 w 2181308"/>
                <a:gd name="connsiteY3" fmla="*/ 193874 h 2383817"/>
                <a:gd name="connsiteX4" fmla="*/ 2181308 w 2181308"/>
                <a:gd name="connsiteY4" fmla="*/ 2383817 h 2383817"/>
                <a:gd name="connsiteX5" fmla="*/ 1828318 w 2181308"/>
                <a:gd name="connsiteY5" fmla="*/ 2374889 h 2383817"/>
                <a:gd name="connsiteX6" fmla="*/ 412638 w 2181308"/>
                <a:gd name="connsiteY6" fmla="*/ 2195517 h 2383817"/>
                <a:gd name="connsiteX7" fmla="*/ 0 w 2181308"/>
                <a:gd name="connsiteY7" fmla="*/ 2100281 h 2383817"/>
                <a:gd name="connsiteX8" fmla="*/ 629784 w 2181308"/>
                <a:gd name="connsiteY8" fmla="*/ 0 h 238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7">
                  <a:moveTo>
                    <a:pt x="629784" y="0"/>
                  </a:moveTo>
                  <a:lnTo>
                    <a:pt x="853656" y="51668"/>
                  </a:lnTo>
                  <a:cubicBezTo>
                    <a:pt x="1207374" y="124050"/>
                    <a:pt x="1570480" y="170652"/>
                    <a:pt x="1940928" y="189432"/>
                  </a:cubicBezTo>
                  <a:lnTo>
                    <a:pt x="2116624" y="193874"/>
                  </a:lnTo>
                  <a:lnTo>
                    <a:pt x="2181308" y="2383817"/>
                  </a:lnTo>
                  <a:lnTo>
                    <a:pt x="1828318" y="2374889"/>
                  </a:lnTo>
                  <a:cubicBezTo>
                    <a:pt x="1345976" y="2350441"/>
                    <a:pt x="873194" y="2289761"/>
                    <a:pt x="412638" y="2195517"/>
                  </a:cubicBezTo>
                  <a:lnTo>
                    <a:pt x="0" y="2100281"/>
                  </a:lnTo>
                  <a:lnTo>
                    <a:pt x="62978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sp>
          <p:nvSpPr>
            <p:cNvPr id="150" name="Freeform 149"/>
            <p:cNvSpPr/>
            <p:nvPr/>
          </p:nvSpPr>
          <p:spPr>
            <a:xfrm>
              <a:off x="3468338" y="21115689"/>
              <a:ext cx="2181308" cy="2383817"/>
            </a:xfrm>
            <a:custGeom>
              <a:avLst/>
              <a:gdLst>
                <a:gd name="connsiteX0" fmla="*/ 1551524 w 2181308"/>
                <a:gd name="connsiteY0" fmla="*/ 0 h 2383817"/>
                <a:gd name="connsiteX1" fmla="*/ 2181308 w 2181308"/>
                <a:gd name="connsiteY1" fmla="*/ 2100281 h 2383817"/>
                <a:gd name="connsiteX2" fmla="*/ 1768670 w 2181308"/>
                <a:gd name="connsiteY2" fmla="*/ 2195517 h 2383817"/>
                <a:gd name="connsiteX3" fmla="*/ 352990 w 2181308"/>
                <a:gd name="connsiteY3" fmla="*/ 2374889 h 2383817"/>
                <a:gd name="connsiteX4" fmla="*/ 0 w 2181308"/>
                <a:gd name="connsiteY4" fmla="*/ 2383817 h 2383817"/>
                <a:gd name="connsiteX5" fmla="*/ 64684 w 2181308"/>
                <a:gd name="connsiteY5" fmla="*/ 193874 h 2383817"/>
                <a:gd name="connsiteX6" fmla="*/ 240380 w 2181308"/>
                <a:gd name="connsiteY6" fmla="*/ 189432 h 2383817"/>
                <a:gd name="connsiteX7" fmla="*/ 1327652 w 2181308"/>
                <a:gd name="connsiteY7" fmla="*/ 51668 h 2383817"/>
                <a:gd name="connsiteX8" fmla="*/ 1551524 w 2181308"/>
                <a:gd name="connsiteY8" fmla="*/ 0 h 238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08" h="2383817">
                  <a:moveTo>
                    <a:pt x="1551524" y="0"/>
                  </a:moveTo>
                  <a:lnTo>
                    <a:pt x="2181308" y="2100281"/>
                  </a:lnTo>
                  <a:lnTo>
                    <a:pt x="1768670" y="2195517"/>
                  </a:lnTo>
                  <a:cubicBezTo>
                    <a:pt x="1308114" y="2289761"/>
                    <a:pt x="835332" y="2350441"/>
                    <a:pt x="352990" y="2374889"/>
                  </a:cubicBezTo>
                  <a:lnTo>
                    <a:pt x="0" y="2383817"/>
                  </a:lnTo>
                  <a:lnTo>
                    <a:pt x="64684" y="193874"/>
                  </a:lnTo>
                  <a:lnTo>
                    <a:pt x="240380" y="189432"/>
                  </a:lnTo>
                  <a:cubicBezTo>
                    <a:pt x="610828" y="170652"/>
                    <a:pt x="973934" y="124050"/>
                    <a:pt x="1327652" y="51668"/>
                  </a:cubicBezTo>
                  <a:lnTo>
                    <a:pt x="15515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solidFill>
                  <a:schemeClr val="tx1"/>
                </a:solidFill>
              </a:endParaRPr>
            </a:p>
          </p:txBody>
        </p:sp>
      </p:gr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16015" t="24110" r="16238" b="8051"/>
          <a:stretch/>
        </p:blipFill>
        <p:spPr>
          <a:xfrm>
            <a:off x="4375915" y="1730883"/>
            <a:ext cx="3428888" cy="3379905"/>
          </a:xfrm>
          <a:prstGeom prst="rect">
            <a:avLst/>
          </a:prstGeom>
          <a:noFill/>
          <a:ln>
            <a:noFill/>
          </a:ln>
        </p:spPr>
      </p:pic>
      <p:sp>
        <p:nvSpPr>
          <p:cNvPr id="153" name="loading" hidden="1"/>
          <p:cNvSpPr txBox="1"/>
          <p:nvPr/>
        </p:nvSpPr>
        <p:spPr>
          <a:xfrm>
            <a:off x="5010562" y="3196252"/>
            <a:ext cx="2310248" cy="534762"/>
          </a:xfrm>
          <a:prstGeom prst="rect">
            <a:avLst/>
          </a:prstGeom>
          <a:noFill/>
        </p:spPr>
        <p:txBody>
          <a:bodyPr wrap="none" rtlCol="0">
            <a:spAutoFit/>
          </a:bodyPr>
          <a:lstStyle/>
          <a:p>
            <a:r>
              <a:rPr lang="id-ID" sz="2875" dirty="0">
                <a:solidFill>
                  <a:schemeClr val="bg2">
                    <a:lumMod val="50000"/>
                  </a:schemeClr>
                </a:solidFill>
                <a:latin typeface="Century Gothic" panose="020B0502020202020204" pitchFamily="34" charset="0"/>
              </a:rPr>
              <a:t>LOADING....</a:t>
            </a:r>
          </a:p>
        </p:txBody>
      </p:sp>
      <p:grpSp>
        <p:nvGrpSpPr>
          <p:cNvPr id="156" name="100 %"/>
          <p:cNvGrpSpPr/>
          <p:nvPr/>
        </p:nvGrpSpPr>
        <p:grpSpPr>
          <a:xfrm>
            <a:off x="4509128" y="2625919"/>
            <a:ext cx="3016315" cy="1681229"/>
            <a:chOff x="18037100" y="10503571"/>
            <a:chExt cx="12065652" cy="6725135"/>
          </a:xfrm>
        </p:grpSpPr>
        <p:sp>
          <p:nvSpPr>
            <p:cNvPr id="154" name="TextBox 153"/>
            <p:cNvSpPr txBox="1"/>
            <p:nvPr/>
          </p:nvSpPr>
          <p:spPr>
            <a:xfrm>
              <a:off x="18037100" y="10503571"/>
              <a:ext cx="9645265" cy="6725135"/>
            </a:xfrm>
            <a:prstGeom prst="rect">
              <a:avLst/>
            </a:prstGeom>
            <a:noFill/>
          </p:spPr>
          <p:txBody>
            <a:bodyPr wrap="none" rtlCol="0">
              <a:spAutoFit/>
            </a:bodyPr>
            <a:lstStyle/>
            <a:p>
              <a:r>
                <a:rPr lang="id-ID" sz="10325" b="1" dirty="0">
                  <a:solidFill>
                    <a:schemeClr val="bg1">
                      <a:lumMod val="75000"/>
                    </a:schemeClr>
                  </a:solidFill>
                  <a:latin typeface="Century Gothic" panose="020B0502020202020204" pitchFamily="34" charset="0"/>
                </a:rPr>
                <a:t>100</a:t>
              </a:r>
            </a:p>
          </p:txBody>
        </p:sp>
        <p:sp>
          <p:nvSpPr>
            <p:cNvPr id="155" name="TextBox 154"/>
            <p:cNvSpPr txBox="1"/>
            <p:nvPr/>
          </p:nvSpPr>
          <p:spPr>
            <a:xfrm>
              <a:off x="27389100" y="12872212"/>
              <a:ext cx="2713652" cy="3431820"/>
            </a:xfrm>
            <a:prstGeom prst="rect">
              <a:avLst/>
            </a:prstGeom>
            <a:noFill/>
          </p:spPr>
          <p:txBody>
            <a:bodyPr wrap="none" rtlCol="0">
              <a:spAutoFit/>
            </a:bodyPr>
            <a:lstStyle/>
            <a:p>
              <a:r>
                <a:rPr lang="id-ID" sz="4975" dirty="0">
                  <a:solidFill>
                    <a:schemeClr val="bg1">
                      <a:lumMod val="85000"/>
                    </a:schemeClr>
                  </a:solidFill>
                  <a:latin typeface="Century Gothic" panose="020B0502020202020204" pitchFamily="34" charset="0"/>
                </a:rPr>
                <a:t>%</a:t>
              </a:r>
            </a:p>
          </p:txBody>
        </p:sp>
      </p:grpSp>
      <p:sp>
        <p:nvSpPr>
          <p:cNvPr id="70" name="3 Rectangle 59">
            <a:extLst>
              <a:ext uri="{FF2B5EF4-FFF2-40B4-BE49-F238E27FC236}">
                <a16:creationId xmlns:a16="http://schemas.microsoft.com/office/drawing/2014/main" xmlns="" id="{9E94E63A-5698-427A-BA91-91D1632B80A6}"/>
              </a:ext>
            </a:extLst>
          </p:cNvPr>
          <p:cNvSpPr/>
          <p:nvPr/>
        </p:nvSpPr>
        <p:spPr>
          <a:xfrm>
            <a:off x="9012090" y="3459308"/>
            <a:ext cx="3169708" cy="76941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71" name="6 TextBox 62">
            <a:extLst>
              <a:ext uri="{FF2B5EF4-FFF2-40B4-BE49-F238E27FC236}">
                <a16:creationId xmlns:a16="http://schemas.microsoft.com/office/drawing/2014/main" xmlns="" id="{CBB0FB70-C651-45B2-BDEE-4EA5B00BA3B2}"/>
              </a:ext>
            </a:extLst>
          </p:cNvPr>
          <p:cNvSpPr txBox="1"/>
          <p:nvPr/>
        </p:nvSpPr>
        <p:spPr>
          <a:xfrm>
            <a:off x="9012089" y="2775467"/>
            <a:ext cx="3169709" cy="1446550"/>
          </a:xfrm>
          <a:prstGeom prst="rect">
            <a:avLst/>
          </a:prstGeom>
          <a:noFill/>
        </p:spPr>
        <p:txBody>
          <a:bodyPr wrap="square" rtlCol="0">
            <a:spAutoFit/>
          </a:bodyPr>
          <a:lstStyle/>
          <a:p>
            <a:pPr algn="ctr"/>
            <a:r>
              <a:rPr lang="id-ID" sz="4400" b="1" dirty="0">
                <a:solidFill>
                  <a:schemeClr val="bg1"/>
                </a:solidFill>
                <a:latin typeface="Tw Cen MT" panose="020B0602020104020603" pitchFamily="34" charset="0"/>
              </a:rPr>
              <a:t>BAHASA </a:t>
            </a:r>
            <a:r>
              <a:rPr lang="id-ID" sz="4400" b="1" dirty="0">
                <a:solidFill>
                  <a:srgbClr val="FF0000"/>
                </a:solidFill>
                <a:latin typeface="Tw Cen MT" panose="020B0602020104020603" pitchFamily="34" charset="0"/>
              </a:rPr>
              <a:t>INDONESIA</a:t>
            </a:r>
            <a:endParaRPr lang="en-US" sz="4400" b="1" dirty="0">
              <a:solidFill>
                <a:srgbClr val="FF0000"/>
              </a:solidFill>
              <a:latin typeface="Tw Cen MT" panose="020B0602020104020603" pitchFamily="34" charset="0"/>
            </a:endParaRPr>
          </a:p>
        </p:txBody>
      </p:sp>
      <p:sp>
        <p:nvSpPr>
          <p:cNvPr id="73" name="9 TextBox 65">
            <a:extLst>
              <a:ext uri="{FF2B5EF4-FFF2-40B4-BE49-F238E27FC236}">
                <a16:creationId xmlns:a16="http://schemas.microsoft.com/office/drawing/2014/main" xmlns="" id="{CBB0FB70-C651-45B2-BDEE-4EA5B00BA3B2}"/>
              </a:ext>
            </a:extLst>
          </p:cNvPr>
          <p:cNvSpPr txBox="1"/>
          <p:nvPr/>
        </p:nvSpPr>
        <p:spPr>
          <a:xfrm>
            <a:off x="-2609" y="-24470"/>
            <a:ext cx="12197217" cy="523220"/>
          </a:xfrm>
          <a:prstGeom prst="rect">
            <a:avLst/>
          </a:prstGeom>
          <a:solidFill>
            <a:schemeClr val="tx1">
              <a:lumMod val="85000"/>
              <a:lumOff val="15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d-ID" sz="2800" dirty="0">
                <a:solidFill>
                  <a:schemeClr val="tx1">
                    <a:lumMod val="85000"/>
                    <a:lumOff val="15000"/>
                  </a:schemeClr>
                </a:solidFill>
                <a:latin typeface="Century Gothic" panose="020B0502020202020204" pitchFamily="34" charset="0"/>
              </a:rPr>
              <a:t>Vesion 1.0</a:t>
            </a:r>
            <a:endParaRPr lang="en-US" sz="2800" dirty="0">
              <a:solidFill>
                <a:schemeClr val="tx1">
                  <a:lumMod val="85000"/>
                  <a:lumOff val="15000"/>
                </a:schemeClr>
              </a:solidFill>
              <a:latin typeface="Century Gothic" panose="020B0502020202020204" pitchFamily="34" charset="0"/>
            </a:endParaRPr>
          </a:p>
        </p:txBody>
      </p:sp>
      <p:sp>
        <p:nvSpPr>
          <p:cNvPr id="14" name="Tombol Close Aplikasi">
            <a:hlinkClick r:id="" action="ppaction://hlinkshowjump?jump=endshow">
              <a:snd r:embed="rId11"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pic>
        <p:nvPicPr>
          <p:cNvPr id="6" name="backsound_1">
            <a:hlinkClick r:id="" action="ppaction://media"/>
            <a:extLst>
              <a:ext uri="{FF2B5EF4-FFF2-40B4-BE49-F238E27FC236}">
                <a16:creationId xmlns:a16="http://schemas.microsoft.com/office/drawing/2014/main" xmlns="" id="{11791B86-EF03-43A6-BA2D-B4954F89DB5C}"/>
              </a:ext>
            </a:extLst>
          </p:cNvPr>
          <p:cNvPicPr>
            <a:picLocks noChangeAspect="1"/>
          </p:cNvPicPr>
          <p:nvPr>
            <a:audioFile r:link="rId4"/>
            <p:extLst>
              <p:ext uri="{DAA4B4D4-6D71-4841-9C94-3DE7FCFB9230}">
                <p14:media xmlns:p14="http://schemas.microsoft.com/office/powerpoint/2010/main" r:embed="rId3">
                  <p14:fade in="9000"/>
                </p14:media>
              </p:ext>
            </p:extLst>
          </p:nvPr>
        </p:nvPicPr>
        <p:blipFill>
          <a:blip r:embed="rId12"/>
          <a:stretch>
            <a:fillRect/>
          </a:stretch>
        </p:blipFill>
        <p:spPr>
          <a:xfrm>
            <a:off x="11086102" y="5835831"/>
            <a:ext cx="609600" cy="609600"/>
          </a:xfrm>
          <a:prstGeom prst="rect">
            <a:avLst/>
          </a:prstGeom>
        </p:spPr>
      </p:pic>
      <p:grpSp>
        <p:nvGrpSpPr>
          <p:cNvPr id="152" name="Semua Menu">
            <a:extLst>
              <a:ext uri="{FF2B5EF4-FFF2-40B4-BE49-F238E27FC236}">
                <a16:creationId xmlns:a16="http://schemas.microsoft.com/office/drawing/2014/main" xmlns="" id="{FEE7807A-CA1C-4FCA-91C9-3DB2D8DCE344}"/>
              </a:ext>
            </a:extLst>
          </p:cNvPr>
          <p:cNvGrpSpPr/>
          <p:nvPr/>
        </p:nvGrpSpPr>
        <p:grpSpPr>
          <a:xfrm>
            <a:off x="-1" y="-24470"/>
            <a:ext cx="2886076" cy="6882470"/>
            <a:chOff x="-1" y="-24470"/>
            <a:chExt cx="2886076" cy="6882470"/>
          </a:xfrm>
        </p:grpSpPr>
        <p:grpSp>
          <p:nvGrpSpPr>
            <p:cNvPr id="157" name="BG">
              <a:extLst>
                <a:ext uri="{FF2B5EF4-FFF2-40B4-BE49-F238E27FC236}">
                  <a16:creationId xmlns:a16="http://schemas.microsoft.com/office/drawing/2014/main" xmlns="" id="{9307EC83-5E3A-4AB9-9D99-8C7378629FC8}"/>
                </a:ext>
              </a:extLst>
            </p:cNvPr>
            <p:cNvGrpSpPr/>
            <p:nvPr/>
          </p:nvGrpSpPr>
          <p:grpSpPr>
            <a:xfrm>
              <a:off x="-1" y="-24470"/>
              <a:ext cx="2886076" cy="6882470"/>
              <a:chOff x="-1" y="-24470"/>
              <a:chExt cx="2886076" cy="6882470"/>
            </a:xfrm>
          </p:grpSpPr>
          <p:sp>
            <p:nvSpPr>
              <p:cNvPr id="173" name="BG Menu">
                <a:extLst>
                  <a:ext uri="{FF2B5EF4-FFF2-40B4-BE49-F238E27FC236}">
                    <a16:creationId xmlns:a16="http://schemas.microsoft.com/office/drawing/2014/main" xmlns="" id="{CF146EF6-8362-4EEC-92CF-704B444A41B9}"/>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4" name="BG Atas">
                <a:extLst>
                  <a:ext uri="{FF2B5EF4-FFF2-40B4-BE49-F238E27FC236}">
                    <a16:creationId xmlns:a16="http://schemas.microsoft.com/office/drawing/2014/main" xmlns="" id="{20686A1C-580E-44B3-8C69-450A989409E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5" name="Picture 12" descr="camera, image, photo, photography, shot icon">
                <a:extLst>
                  <a:ext uri="{FF2B5EF4-FFF2-40B4-BE49-F238E27FC236}">
                    <a16:creationId xmlns:a16="http://schemas.microsoft.com/office/drawing/2014/main" xmlns="" id="{597D8D22-6E77-49A9-A5E2-581F79537C14}"/>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a:extLst>
                  <a:ext uri="{FF2B5EF4-FFF2-40B4-BE49-F238E27FC236}">
                    <a16:creationId xmlns:a16="http://schemas.microsoft.com/office/drawing/2014/main" xmlns="" id="{A65C1E42-08C6-4200-8761-98C8C9FA10D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177" name="TextBox 176">
                <a:extLst>
                  <a:ext uri="{FF2B5EF4-FFF2-40B4-BE49-F238E27FC236}">
                    <a16:creationId xmlns:a16="http://schemas.microsoft.com/office/drawing/2014/main" xmlns="" id="{2364596F-F33D-453C-8E61-CF4CD299023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158" name="Beranda">
              <a:extLst>
                <a:ext uri="{FF2B5EF4-FFF2-40B4-BE49-F238E27FC236}">
                  <a16:creationId xmlns:a16="http://schemas.microsoft.com/office/drawing/2014/main" xmlns="" id="{89B934EA-F680-4B29-BECA-9B019E8ED4F2}"/>
                </a:ext>
              </a:extLst>
            </p:cNvPr>
            <p:cNvGrpSpPr/>
            <p:nvPr/>
          </p:nvGrpSpPr>
          <p:grpSpPr>
            <a:xfrm>
              <a:off x="297464" y="1744264"/>
              <a:ext cx="1984142" cy="601170"/>
              <a:chOff x="297464" y="1744264"/>
              <a:chExt cx="1984142" cy="601170"/>
            </a:xfrm>
          </p:grpSpPr>
          <p:sp>
            <p:nvSpPr>
              <p:cNvPr id="171" name="TextBox 170">
                <a:hlinkClick r:id="" action="ppaction://hlinkshowjump?jump=firstslide"/>
                <a:hlinkHover r:id="" action="ppaction://noaction">
                  <a:snd r:embed="rId15" name="Button Click SFX1.wav"/>
                </a:hlinkHover>
                <a:extLst>
                  <a:ext uri="{FF2B5EF4-FFF2-40B4-BE49-F238E27FC236}">
                    <a16:creationId xmlns:a16="http://schemas.microsoft.com/office/drawing/2014/main" xmlns="" id="{86E11F67-D73A-4CBC-BF09-66B3BDBE5A4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172" name="Picture 4" descr="base, data, document, office, page, paper icon">
                <a:hlinkClick r:id="" action="ppaction://hlinkshowjump?jump=firstslide"/>
                <a:extLst>
                  <a:ext uri="{FF2B5EF4-FFF2-40B4-BE49-F238E27FC236}">
                    <a16:creationId xmlns:a16="http://schemas.microsoft.com/office/drawing/2014/main" xmlns="" id="{B025FE6C-9225-4197-A54F-7D6FEAB517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 name="Kompetensi">
              <a:extLst>
                <a:ext uri="{FF2B5EF4-FFF2-40B4-BE49-F238E27FC236}">
                  <a16:creationId xmlns:a16="http://schemas.microsoft.com/office/drawing/2014/main" xmlns="" id="{AA09F699-FD09-43E3-AA01-205EF7C055DA}"/>
                </a:ext>
              </a:extLst>
            </p:cNvPr>
            <p:cNvGrpSpPr/>
            <p:nvPr/>
          </p:nvGrpSpPr>
          <p:grpSpPr>
            <a:xfrm>
              <a:off x="297464" y="2561360"/>
              <a:ext cx="2320836" cy="601170"/>
              <a:chOff x="297464" y="2561360"/>
              <a:chExt cx="2320836" cy="601170"/>
            </a:xfrm>
          </p:grpSpPr>
          <p:pic>
            <p:nvPicPr>
              <p:cNvPr id="169" name="Picture 6" descr="compose, create, edit, edit file, office, pencil, writing creative icon">
                <a:extLst>
                  <a:ext uri="{FF2B5EF4-FFF2-40B4-BE49-F238E27FC236}">
                    <a16:creationId xmlns:a16="http://schemas.microsoft.com/office/drawing/2014/main" xmlns="" id="{F22274E0-AFD7-4A7C-893C-51B4ACDD63E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70" name="TextBox 169">
                <a:hlinkClick r:id="rId18" action="ppaction://hlinksldjump"/>
                <a:hlinkHover r:id="" action="ppaction://noaction">
                  <a:snd r:embed="rId15" name="Button Click SFX1.wav"/>
                </a:hlinkHover>
                <a:extLst>
                  <a:ext uri="{FF2B5EF4-FFF2-40B4-BE49-F238E27FC236}">
                    <a16:creationId xmlns:a16="http://schemas.microsoft.com/office/drawing/2014/main" xmlns="" id="{FD2909EC-3F6C-45D4-A374-B1C6FBC3F2B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160" name="Materi">
              <a:extLst>
                <a:ext uri="{FF2B5EF4-FFF2-40B4-BE49-F238E27FC236}">
                  <a16:creationId xmlns:a16="http://schemas.microsoft.com/office/drawing/2014/main" xmlns="" id="{24DF2037-288D-4F17-8E16-C24CCD34AE12}"/>
                </a:ext>
              </a:extLst>
            </p:cNvPr>
            <p:cNvGrpSpPr/>
            <p:nvPr/>
          </p:nvGrpSpPr>
          <p:grpSpPr>
            <a:xfrm>
              <a:off x="297464" y="3378456"/>
              <a:ext cx="1746704" cy="601170"/>
              <a:chOff x="297464" y="3378456"/>
              <a:chExt cx="1746704" cy="601170"/>
            </a:xfrm>
          </p:grpSpPr>
          <p:pic>
            <p:nvPicPr>
              <p:cNvPr id="167" name="Picture 8" descr="brochure, document, menu, note, office, page, papers icon">
                <a:hlinkClick r:id="rId19" action="ppaction://hlinksldjump"/>
                <a:extLst>
                  <a:ext uri="{FF2B5EF4-FFF2-40B4-BE49-F238E27FC236}">
                    <a16:creationId xmlns:a16="http://schemas.microsoft.com/office/drawing/2014/main" xmlns="" id="{81DB9E30-365E-4856-B131-3664DA416F7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a:hlinkClick r:id="rId19" action="ppaction://hlinksldjump">
                  <a:snd r:embed="rId15" name="Button Click SFX1.wav"/>
                </a:hlinkClick>
                <a:extLst>
                  <a:ext uri="{FF2B5EF4-FFF2-40B4-BE49-F238E27FC236}">
                    <a16:creationId xmlns:a16="http://schemas.microsoft.com/office/drawing/2014/main" xmlns="" id="{F67BB9AD-BE04-4502-B7C9-C65F6DBF015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161" name="Latihan">
              <a:extLst>
                <a:ext uri="{FF2B5EF4-FFF2-40B4-BE49-F238E27FC236}">
                  <a16:creationId xmlns:a16="http://schemas.microsoft.com/office/drawing/2014/main" xmlns="" id="{32B66E40-9A6B-468F-9527-13D3E04805C5}"/>
                </a:ext>
              </a:extLst>
            </p:cNvPr>
            <p:cNvGrpSpPr/>
            <p:nvPr/>
          </p:nvGrpSpPr>
          <p:grpSpPr>
            <a:xfrm>
              <a:off x="297464" y="4195552"/>
              <a:ext cx="1810825" cy="601170"/>
              <a:chOff x="297464" y="4195552"/>
              <a:chExt cx="1810825" cy="601170"/>
            </a:xfrm>
          </p:grpSpPr>
          <p:pic>
            <p:nvPicPr>
              <p:cNvPr id="165" name="Picture 10" descr="document, general, letter, note, office, page, paper icon">
                <a:extLst>
                  <a:ext uri="{FF2B5EF4-FFF2-40B4-BE49-F238E27FC236}">
                    <a16:creationId xmlns:a16="http://schemas.microsoft.com/office/drawing/2014/main" xmlns="" id="{2C593619-B3DB-4ED7-8A00-433E2001F5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165">
                <a:hlinkClick r:id="rId22" action="ppaction://hlinksldjump"/>
                <a:hlinkHover r:id="" action="ppaction://noaction">
                  <a:snd r:embed="rId15" name="Button Click SFX1.wav"/>
                </a:hlinkHover>
                <a:extLst>
                  <a:ext uri="{FF2B5EF4-FFF2-40B4-BE49-F238E27FC236}">
                    <a16:creationId xmlns:a16="http://schemas.microsoft.com/office/drawing/2014/main" xmlns="" id="{F1E87F66-A488-4427-BB5F-3E0B77AAC1D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162" name="Profil Dosen">
              <a:extLst>
                <a:ext uri="{FF2B5EF4-FFF2-40B4-BE49-F238E27FC236}">
                  <a16:creationId xmlns:a16="http://schemas.microsoft.com/office/drawing/2014/main" xmlns="" id="{5DBF3346-C6FB-41CF-AE6A-CC445DD91E94}"/>
                </a:ext>
              </a:extLst>
            </p:cNvPr>
            <p:cNvGrpSpPr/>
            <p:nvPr/>
          </p:nvGrpSpPr>
          <p:grpSpPr>
            <a:xfrm>
              <a:off x="297464" y="5012648"/>
              <a:ext cx="2389766" cy="601170"/>
              <a:chOff x="297464" y="5012648"/>
              <a:chExt cx="2389766" cy="601170"/>
            </a:xfrm>
          </p:grpSpPr>
          <p:pic>
            <p:nvPicPr>
              <p:cNvPr id="163" name="Picture 2" descr="business man, employee, general, human, member, office, tie icon">
                <a:extLst>
                  <a:ext uri="{FF2B5EF4-FFF2-40B4-BE49-F238E27FC236}">
                    <a16:creationId xmlns:a16="http://schemas.microsoft.com/office/drawing/2014/main" xmlns="" id="{1324D2F2-9A56-43FF-A595-75627F893E4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64" name="TextBox 163">
                <a:hlinkClick r:id="rId24" action="ppaction://hlinksldjump"/>
                <a:hlinkHover r:id="" action="ppaction://noaction">
                  <a:snd r:embed="rId15" name="Button Click SFX1.wav"/>
                </a:hlinkHover>
                <a:extLst>
                  <a:ext uri="{FF2B5EF4-FFF2-40B4-BE49-F238E27FC236}">
                    <a16:creationId xmlns:a16="http://schemas.microsoft.com/office/drawing/2014/main" xmlns="" id="{0DC7EA33-37F0-432B-B9B9-CAA5EAF50391}"/>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178" name="Tombol Menu">
            <a:extLst>
              <a:ext uri="{FF2B5EF4-FFF2-40B4-BE49-F238E27FC236}">
                <a16:creationId xmlns:a16="http://schemas.microsoft.com/office/drawing/2014/main" xmlns="" id="{AE4C47C3-741E-4947-9F26-1AF4805E371A}"/>
              </a:ext>
            </a:extLst>
          </p:cNvPr>
          <p:cNvGrpSpPr/>
          <p:nvPr/>
        </p:nvGrpSpPr>
        <p:grpSpPr>
          <a:xfrm>
            <a:off x="67235" y="49268"/>
            <a:ext cx="430306" cy="363488"/>
            <a:chOff x="419100" y="628650"/>
            <a:chExt cx="2628900" cy="2220685"/>
          </a:xfrm>
          <a:solidFill>
            <a:schemeClr val="bg1">
              <a:lumMod val="85000"/>
            </a:schemeClr>
          </a:solidFill>
        </p:grpSpPr>
        <p:sp>
          <p:nvSpPr>
            <p:cNvPr id="179" name="Rectangle 178">
              <a:extLst>
                <a:ext uri="{FF2B5EF4-FFF2-40B4-BE49-F238E27FC236}">
                  <a16:creationId xmlns:a16="http://schemas.microsoft.com/office/drawing/2014/main" xmlns="" id="{A01A13D5-9589-494D-AAB3-4E2F36D8124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80" name="Rectangle 179">
              <a:extLst>
                <a:ext uri="{FF2B5EF4-FFF2-40B4-BE49-F238E27FC236}">
                  <a16:creationId xmlns:a16="http://schemas.microsoft.com/office/drawing/2014/main" xmlns="" id="{BB8AA10B-842C-4AF3-82C2-80F3EE401CD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81" name="Rectangle 180">
              <a:extLst>
                <a:ext uri="{FF2B5EF4-FFF2-40B4-BE49-F238E27FC236}">
                  <a16:creationId xmlns:a16="http://schemas.microsoft.com/office/drawing/2014/main" xmlns="" id="{5E4C29BF-F091-4BEC-AA7D-82FD97AE17D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735761713"/>
      </p:ext>
    </p:extLst>
  </p:cSld>
  <p:clrMapOvr>
    <a:masterClrMapping/>
  </p:clrMapOvr>
  <mc:AlternateContent xmlns:mc="http://schemas.openxmlformats.org/markup-compatibility/2006" xmlns:p14="http://schemas.microsoft.com/office/powerpoint/2010/main">
    <mc:Choice Requires="p14">
      <p:transition spd="slow" p14:dur="2000">
        <p:sndAc>
          <p:stSnd>
            <p:snd r:embed="rId7" name="After Effects Loading Screen.wav"/>
          </p:stSnd>
        </p:sndAc>
      </p:transition>
    </mc:Choice>
    <mc:Fallback xmlns="">
      <p:transition spd="slow">
        <p:sndAc>
          <p:stSnd>
            <p:snd r:embed="rId25" name="After Effects Loading Scree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48" fill="hold"/>
                                        <p:tgtEl>
                                          <p:spTgt spid="6"/>
                                        </p:tgtEl>
                                      </p:cBhvr>
                                    </p:cmd>
                                  </p:childTnLst>
                                </p:cTn>
                              </p:par>
                              <p:par>
                                <p:cTn id="7" presetID="21" presetClass="entr" presetSubtype="1"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animEffect transition="in" filter="wheel(1)">
                                      <p:cBhvr>
                                        <p:cTn id="9" dur="4000"/>
                                        <p:tgtEl>
                                          <p:spTgt spid="15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1000"/>
                                        <p:tgtEl>
                                          <p:spTgt spid="153"/>
                                        </p:tgtEl>
                                      </p:cBhvr>
                                    </p:animEffect>
                                  </p:childTnLst>
                                </p:cTn>
                              </p:par>
                              <p:par>
                                <p:cTn id="13" presetID="26" presetClass="emph" presetSubtype="0" repeatCount="5000" fill="hold" grpId="1" nodeType="withEffect">
                                  <p:stCondLst>
                                    <p:cond delay="500"/>
                                  </p:stCondLst>
                                  <p:childTnLst>
                                    <p:animEffect transition="out" filter="fade">
                                      <p:cBhvr>
                                        <p:cTn id="14" dur="500" tmFilter="0, 0; .2, .5; .8, .5; 1, 0"/>
                                        <p:tgtEl>
                                          <p:spTgt spid="153"/>
                                        </p:tgtEl>
                                      </p:cBhvr>
                                    </p:animEffect>
                                    <p:animScale>
                                      <p:cBhvr>
                                        <p:cTn id="15" dur="250" autoRev="1" fill="hold"/>
                                        <p:tgtEl>
                                          <p:spTgt spid="153"/>
                                        </p:tgtEl>
                                      </p:cBhvr>
                                      <p:by x="105000" y="105000"/>
                                    </p:animScale>
                                  </p:childTnLst>
                                </p:cTn>
                              </p:par>
                              <p:par>
                                <p:cTn id="16" presetID="10" presetClass="exit" presetSubtype="0" fill="hold" grpId="2" nodeType="withEffect">
                                  <p:stCondLst>
                                    <p:cond delay="2750"/>
                                  </p:stCondLst>
                                  <p:childTnLst>
                                    <p:animEffect transition="out" filter="fade">
                                      <p:cBhvr>
                                        <p:cTn id="17" dur="500"/>
                                        <p:tgtEl>
                                          <p:spTgt spid="153"/>
                                        </p:tgtEl>
                                      </p:cBhvr>
                                    </p:animEffect>
                                    <p:set>
                                      <p:cBhvr>
                                        <p:cTn id="18" dur="1" fill="hold">
                                          <p:stCondLst>
                                            <p:cond delay="499"/>
                                          </p:stCondLst>
                                        </p:cTn>
                                        <p:tgtEl>
                                          <p:spTgt spid="153"/>
                                        </p:tgtEl>
                                        <p:attrNameLst>
                                          <p:attrName>style.visibility</p:attrName>
                                        </p:attrNameLst>
                                      </p:cBhvr>
                                      <p:to>
                                        <p:strVal val="hidden"/>
                                      </p:to>
                                    </p:set>
                                  </p:childTnLst>
                                </p:cTn>
                              </p:par>
                              <p:par>
                                <p:cTn id="19" presetID="10" presetClass="entr" presetSubtype="0" fill="hold" nodeType="withEffect">
                                  <p:stCondLst>
                                    <p:cond delay="3500"/>
                                  </p:stCondLst>
                                  <p:childTnLst>
                                    <p:set>
                                      <p:cBhvr>
                                        <p:cTn id="20" dur="1" fill="hold">
                                          <p:stCondLst>
                                            <p:cond delay="0"/>
                                          </p:stCondLst>
                                        </p:cTn>
                                        <p:tgtEl>
                                          <p:spTgt spid="156"/>
                                        </p:tgtEl>
                                        <p:attrNameLst>
                                          <p:attrName>style.visibility</p:attrName>
                                        </p:attrNameLst>
                                      </p:cBhvr>
                                      <p:to>
                                        <p:strVal val="visible"/>
                                      </p:to>
                                    </p:set>
                                    <p:animEffect transition="in" filter="fade">
                                      <p:cBhvr>
                                        <p:cTn id="21" dur="500"/>
                                        <p:tgtEl>
                                          <p:spTgt spid="156"/>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par>
                                <p:cTn id="25" presetID="26" presetClass="emph" presetSubtype="0" repeatCount="5000" fill="hold" nodeType="withEffect">
                                  <p:stCondLst>
                                    <p:cond delay="500"/>
                                  </p:stCondLst>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par>
                                <p:cTn id="28" presetID="1" presetClass="mediacall" presetSubtype="0" fill="hold" nodeType="withEffect">
                                  <p:stCondLst>
                                    <p:cond delay="4250"/>
                                  </p:stCondLst>
                                  <p:childTnLst>
                                    <p:cmd type="call" cmd="playFrom(0.0)">
                                      <p:cBhvr>
                                        <p:cTn id="29" dur="10" fill="hold"/>
                                        <p:tgtEl>
                                          <p:spTgt spid="58"/>
                                        </p:tgtEl>
                                      </p:cBhvr>
                                    </p:cmd>
                                  </p:childTnLst>
                                </p:cTn>
                              </p:par>
                              <p:par>
                                <p:cTn id="30" presetID="2" presetClass="entr" presetSubtype="8" decel="100000" fill="hold" grpId="0" nodeType="withEffect">
                                  <p:stCondLst>
                                    <p:cond delay="450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750" fill="hold"/>
                                        <p:tgtEl>
                                          <p:spTgt spid="61"/>
                                        </p:tgtEl>
                                        <p:attrNameLst>
                                          <p:attrName>ppt_x</p:attrName>
                                        </p:attrNameLst>
                                      </p:cBhvr>
                                      <p:tavLst>
                                        <p:tav tm="0">
                                          <p:val>
                                            <p:strVal val="0-#ppt_w/2"/>
                                          </p:val>
                                        </p:tav>
                                        <p:tav tm="100000">
                                          <p:val>
                                            <p:strVal val="#ppt_x"/>
                                          </p:val>
                                        </p:tav>
                                      </p:tavLst>
                                    </p:anim>
                                    <p:anim calcmode="lin" valueType="num">
                                      <p:cBhvr additive="base">
                                        <p:cTn id="33" dur="750" fill="hold"/>
                                        <p:tgtEl>
                                          <p:spTgt spid="61"/>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450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750" fill="hold"/>
                                        <p:tgtEl>
                                          <p:spTgt spid="60"/>
                                        </p:tgtEl>
                                        <p:attrNameLst>
                                          <p:attrName>ppt_x</p:attrName>
                                        </p:attrNameLst>
                                      </p:cBhvr>
                                      <p:tavLst>
                                        <p:tav tm="0">
                                          <p:val>
                                            <p:strVal val="1+#ppt_w/2"/>
                                          </p:val>
                                        </p:tav>
                                        <p:tav tm="100000">
                                          <p:val>
                                            <p:strVal val="#ppt_x"/>
                                          </p:val>
                                        </p:tav>
                                      </p:tavLst>
                                    </p:anim>
                                    <p:anim calcmode="lin" valueType="num">
                                      <p:cBhvr additive="base">
                                        <p:cTn id="37" dur="750" fill="hold"/>
                                        <p:tgtEl>
                                          <p:spTgt spid="60"/>
                                        </p:tgtEl>
                                        <p:attrNameLst>
                                          <p:attrName>ppt_y</p:attrName>
                                        </p:attrNameLst>
                                      </p:cBhvr>
                                      <p:tavLst>
                                        <p:tav tm="0">
                                          <p:val>
                                            <p:strVal val="#ppt_y"/>
                                          </p:val>
                                        </p:tav>
                                        <p:tav tm="100000">
                                          <p:val>
                                            <p:strVal val="#ppt_y"/>
                                          </p:val>
                                        </p:tav>
                                      </p:tavLst>
                                    </p:anim>
                                  </p:childTnLst>
                                </p:cTn>
                              </p:par>
                              <p:par>
                                <p:cTn id="38" presetID="2" presetClass="entr" presetSubtype="1" decel="100000" fill="hold" grpId="0" nodeType="withEffect">
                                  <p:stCondLst>
                                    <p:cond delay="450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0-#ppt_h/2"/>
                                          </p:val>
                                        </p:tav>
                                        <p:tav tm="100000">
                                          <p:val>
                                            <p:strVal val="#ppt_y"/>
                                          </p:val>
                                        </p:tav>
                                      </p:tavLst>
                                    </p:anim>
                                  </p:childTnLst>
                                </p:cTn>
                              </p:par>
                              <p:par>
                                <p:cTn id="42" presetID="2" presetClass="entr" presetSubtype="4" decel="100000" fill="hold" grpId="0" nodeType="withEffect">
                                  <p:stCondLst>
                                    <p:cond delay="525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ppt_x"/>
                                          </p:val>
                                        </p:tav>
                                        <p:tav tm="100000">
                                          <p:val>
                                            <p:strVal val="#ppt_x"/>
                                          </p:val>
                                        </p:tav>
                                      </p:tavLst>
                                    </p:anim>
                                    <p:anim calcmode="lin" valueType="num">
                                      <p:cBhvr additive="base">
                                        <p:cTn id="45" dur="500" fill="hold"/>
                                        <p:tgtEl>
                                          <p:spTgt spid="64"/>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475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1" decel="100000" fill="hold" grpId="0" nodeType="withEffect">
                                  <p:stCondLst>
                                    <p:cond delay="475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ppt_x"/>
                                          </p:val>
                                        </p:tav>
                                        <p:tav tm="100000">
                                          <p:val>
                                            <p:strVal val="#ppt_x"/>
                                          </p:val>
                                        </p:tav>
                                      </p:tavLst>
                                    </p:anim>
                                    <p:anim calcmode="lin" valueType="num">
                                      <p:cBhvr additive="base">
                                        <p:cTn id="53" dur="500" fill="hold"/>
                                        <p:tgtEl>
                                          <p:spTgt spid="68"/>
                                        </p:tgtEl>
                                        <p:attrNameLst>
                                          <p:attrName>ppt_y</p:attrName>
                                        </p:attrNameLst>
                                      </p:cBhvr>
                                      <p:tavLst>
                                        <p:tav tm="0">
                                          <p:val>
                                            <p:strVal val="0-#ppt_h/2"/>
                                          </p:val>
                                        </p:tav>
                                        <p:tav tm="100000">
                                          <p:val>
                                            <p:strVal val="#ppt_y"/>
                                          </p:val>
                                        </p:tav>
                                      </p:tavLst>
                                    </p:anim>
                                  </p:childTnLst>
                                </p:cTn>
                              </p:par>
                              <p:par>
                                <p:cTn id="54" presetID="10" presetClass="exit" presetSubtype="0" fill="hold" nodeType="withEffect">
                                  <p:stCondLst>
                                    <p:cond delay="3750"/>
                                  </p:stCondLst>
                                  <p:childTnLst>
                                    <p:animEffect transition="out" filter="fade">
                                      <p:cBhvr>
                                        <p:cTn id="55" dur="10"/>
                                        <p:tgtEl>
                                          <p:spTgt spid="3"/>
                                        </p:tgtEl>
                                      </p:cBhvr>
                                    </p:animEffect>
                                    <p:set>
                                      <p:cBhvr>
                                        <p:cTn id="56" dur="1" fill="hold">
                                          <p:stCondLst>
                                            <p:cond delay="9"/>
                                          </p:stCondLst>
                                        </p:cTn>
                                        <p:tgtEl>
                                          <p:spTgt spid="3"/>
                                        </p:tgtEl>
                                        <p:attrNameLst>
                                          <p:attrName>style.visibility</p:attrName>
                                        </p:attrNameLst>
                                      </p:cBhvr>
                                      <p:to>
                                        <p:strVal val="hidden"/>
                                      </p:to>
                                    </p:set>
                                  </p:childTnLst>
                                </p:cTn>
                              </p:par>
                              <p:par>
                                <p:cTn id="57" presetID="1" presetClass="exit" presetSubtype="0" fill="hold" nodeType="withEffect">
                                  <p:stCondLst>
                                    <p:cond delay="4250"/>
                                  </p:stCondLst>
                                  <p:childTnLst>
                                    <p:set>
                                      <p:cBhvr>
                                        <p:cTn id="58" dur="1" fill="hold">
                                          <p:stCondLst>
                                            <p:cond delay="0"/>
                                          </p:stCondLst>
                                        </p:cTn>
                                        <p:tgtEl>
                                          <p:spTgt spid="156"/>
                                        </p:tgtEl>
                                        <p:attrNameLst>
                                          <p:attrName>style.visibility</p:attrName>
                                        </p:attrNameLst>
                                      </p:cBhvr>
                                      <p:to>
                                        <p:strVal val="hidden"/>
                                      </p:to>
                                    </p:set>
                                  </p:childTnLst>
                                </p:cTn>
                              </p:par>
                              <p:par>
                                <p:cTn id="59" presetID="1" presetClass="exit" presetSubtype="0" fill="hold" nodeType="withEffect">
                                  <p:stCondLst>
                                    <p:cond delay="425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nodeType="withEffect">
                                  <p:stCondLst>
                                    <p:cond delay="4250"/>
                                  </p:stCondLst>
                                  <p:childTnLst>
                                    <p:set>
                                      <p:cBhvr>
                                        <p:cTn id="62" dur="1" fill="hold">
                                          <p:stCondLst>
                                            <p:cond delay="0"/>
                                          </p:stCondLst>
                                        </p:cTn>
                                        <p:tgtEl>
                                          <p:spTgt spid="151"/>
                                        </p:tgtEl>
                                        <p:attrNameLst>
                                          <p:attrName>style.visibility</p:attrName>
                                        </p:attrNameLst>
                                      </p:cBhvr>
                                      <p:to>
                                        <p:strVal val="hidden"/>
                                      </p:to>
                                    </p:set>
                                  </p:childTnLst>
                                </p:cTn>
                              </p:par>
                              <p:par>
                                <p:cTn id="63" presetID="10" presetClass="entr" presetSubtype="0" fill="hold" nodeType="withEffect">
                                  <p:stCondLst>
                                    <p:cond delay="425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2" presetClass="entr" presetSubtype="2" decel="100000" fill="hold" grpId="0" nodeType="withEffect">
                                  <p:stCondLst>
                                    <p:cond delay="4500"/>
                                  </p:stCondLst>
                                  <p:childTnLst>
                                    <p:set>
                                      <p:cBhvr>
                                        <p:cTn id="67" dur="1" fill="hold">
                                          <p:stCondLst>
                                            <p:cond delay="0"/>
                                          </p:stCondLst>
                                        </p:cTn>
                                        <p:tgtEl>
                                          <p:spTgt spid="70"/>
                                        </p:tgtEl>
                                        <p:attrNameLst>
                                          <p:attrName>style.visibility</p:attrName>
                                        </p:attrNameLst>
                                      </p:cBhvr>
                                      <p:to>
                                        <p:strVal val="visible"/>
                                      </p:to>
                                    </p:set>
                                    <p:anim calcmode="lin" valueType="num">
                                      <p:cBhvr additive="base">
                                        <p:cTn id="68" dur="750" fill="hold"/>
                                        <p:tgtEl>
                                          <p:spTgt spid="70"/>
                                        </p:tgtEl>
                                        <p:attrNameLst>
                                          <p:attrName>ppt_x</p:attrName>
                                        </p:attrNameLst>
                                      </p:cBhvr>
                                      <p:tavLst>
                                        <p:tav tm="0">
                                          <p:val>
                                            <p:strVal val="1+#ppt_w/2"/>
                                          </p:val>
                                        </p:tav>
                                        <p:tav tm="100000">
                                          <p:val>
                                            <p:strVal val="#ppt_x"/>
                                          </p:val>
                                        </p:tav>
                                      </p:tavLst>
                                    </p:anim>
                                    <p:anim calcmode="lin" valueType="num">
                                      <p:cBhvr additive="base">
                                        <p:cTn id="69" dur="750" fill="hold"/>
                                        <p:tgtEl>
                                          <p:spTgt spid="70"/>
                                        </p:tgtEl>
                                        <p:attrNameLst>
                                          <p:attrName>ppt_y</p:attrName>
                                        </p:attrNameLst>
                                      </p:cBhvr>
                                      <p:tavLst>
                                        <p:tav tm="0">
                                          <p:val>
                                            <p:strVal val="#ppt_y"/>
                                          </p:val>
                                        </p:tav>
                                        <p:tav tm="100000">
                                          <p:val>
                                            <p:strVal val="#ppt_y"/>
                                          </p:val>
                                        </p:tav>
                                      </p:tavLst>
                                    </p:anim>
                                  </p:childTnLst>
                                </p:cTn>
                              </p:par>
                              <p:par>
                                <p:cTn id="70" presetID="1" presetClass="entr" presetSubtype="0" fill="hold" grpId="0" nodeType="withEffect">
                                  <p:stCondLst>
                                    <p:cond delay="4500"/>
                                  </p:stCondLst>
                                  <p:childTnLst>
                                    <p:set>
                                      <p:cBhvr>
                                        <p:cTn id="71" dur="1" fill="hold">
                                          <p:stCondLst>
                                            <p:cond delay="499"/>
                                          </p:stCondLst>
                                        </p:cTn>
                                        <p:tgtEl>
                                          <p:spTgt spid="71"/>
                                        </p:tgtEl>
                                        <p:attrNameLst>
                                          <p:attrName>style.visibility</p:attrName>
                                        </p:attrNameLst>
                                      </p:cBhvr>
                                      <p:to>
                                        <p:strVal val="visible"/>
                                      </p:to>
                                    </p:set>
                                  </p:childTnLst>
                                </p:cTn>
                              </p:par>
                              <p:par>
                                <p:cTn id="72" presetID="2" presetClass="entr" presetSubtype="8" decel="100000" fill="hold" grpId="0" nodeType="withEffect">
                                  <p:stCondLst>
                                    <p:cond delay="4750"/>
                                  </p:stCondLst>
                                  <p:childTnLst>
                                    <p:set>
                                      <p:cBhvr>
                                        <p:cTn id="73" dur="1" fill="hold">
                                          <p:stCondLst>
                                            <p:cond delay="0"/>
                                          </p:stCondLst>
                                        </p:cTn>
                                        <p:tgtEl>
                                          <p:spTgt spid="73"/>
                                        </p:tgtEl>
                                        <p:attrNameLst>
                                          <p:attrName>style.visibility</p:attrName>
                                        </p:attrNameLst>
                                      </p:cBhvr>
                                      <p:to>
                                        <p:strVal val="visible"/>
                                      </p:to>
                                    </p:set>
                                    <p:anim calcmode="lin" valueType="num">
                                      <p:cBhvr additive="base">
                                        <p:cTn id="74" dur="500" fill="hold"/>
                                        <p:tgtEl>
                                          <p:spTgt spid="73"/>
                                        </p:tgtEl>
                                        <p:attrNameLst>
                                          <p:attrName>ppt_x</p:attrName>
                                        </p:attrNameLst>
                                      </p:cBhvr>
                                      <p:tavLst>
                                        <p:tav tm="0">
                                          <p:val>
                                            <p:strVal val="0-#ppt_w/2"/>
                                          </p:val>
                                        </p:tav>
                                        <p:tav tm="100000">
                                          <p:val>
                                            <p:strVal val="#ppt_x"/>
                                          </p:val>
                                        </p:tav>
                                      </p:tavLst>
                                    </p:anim>
                                    <p:anim calcmode="lin" valueType="num">
                                      <p:cBhvr additive="base">
                                        <p:cTn id="75" dur="500" fill="hold"/>
                                        <p:tgtEl>
                                          <p:spTgt spid="73"/>
                                        </p:tgtEl>
                                        <p:attrNameLst>
                                          <p:attrName>ppt_y</p:attrName>
                                        </p:attrNameLst>
                                      </p:cBhvr>
                                      <p:tavLst>
                                        <p:tav tm="0">
                                          <p:val>
                                            <p:strVal val="#ppt_y"/>
                                          </p:val>
                                        </p:tav>
                                        <p:tav tm="100000">
                                          <p:val>
                                            <p:strVal val="#ppt_y"/>
                                          </p:val>
                                        </p:tav>
                                      </p:tavLst>
                                    </p:anim>
                                  </p:childTnLst>
                                </p:cTn>
                              </p:par>
                              <p:par>
                                <p:cTn id="76" presetID="10" presetClass="entr" presetSubtype="0" fill="hold" grpId="0" nodeType="withEffect">
                                  <p:stCondLst>
                                    <p:cond delay="45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nodeType="withEffect">
                                  <p:stCondLst>
                                    <p:cond delay="4500"/>
                                  </p:stCondLst>
                                  <p:childTnLst>
                                    <p:set>
                                      <p:cBhvr>
                                        <p:cTn id="80" dur="1" fill="hold">
                                          <p:stCondLst>
                                            <p:cond delay="0"/>
                                          </p:stCondLst>
                                        </p:cTn>
                                        <p:tgtEl>
                                          <p:spTgt spid="178"/>
                                        </p:tgtEl>
                                        <p:attrNameLst>
                                          <p:attrName>style.visibility</p:attrName>
                                        </p:attrNameLst>
                                      </p:cBhvr>
                                      <p:to>
                                        <p:strVal val="visible"/>
                                      </p:to>
                                    </p:set>
                                    <p:animEffect transition="in" filter="fade">
                                      <p:cBhvr>
                                        <p:cTn id="81"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82" repeatCount="indefinite" fill="remove" display="0">
                  <p:stCondLst>
                    <p:cond delay="indefinite"/>
                  </p:stCondLst>
                  <p:endCondLst>
                    <p:cond evt="onNext" delay="0">
                      <p:tgtEl>
                        <p:sldTgt/>
                      </p:tgtEl>
                    </p:cond>
                  </p:endCondLst>
                </p:cTn>
                <p:tgtEl>
                  <p:spTgt spid="58"/>
                </p:tgtEl>
              </p:cMediaNode>
            </p:video>
            <p:audio>
              <p:cMediaNode vol="80000">
                <p:cTn id="83" repeatCount="indefinite" fill="remove" display="0">
                  <p:stCondLst>
                    <p:cond delay="indefinite"/>
                  </p:stCondLst>
                  <p:endCondLst>
                    <p:cond evt="onStopAudio" delay="0">
                      <p:tgtEl>
                        <p:sldTgt/>
                      </p:tgtEl>
                    </p:cond>
                  </p:endCondLst>
                </p:cTn>
                <p:tgtEl>
                  <p:spTgt spid="6"/>
                </p:tgtEl>
              </p:cMediaNode>
            </p:audio>
            <p:seq concurrent="1" nextAc="seek">
              <p:cTn id="84" restart="whenNotActive" fill="hold" evtFilter="cancelBubble" nodeType="interactiveSeq">
                <p:stCondLst>
                  <p:cond evt="onClick" delay="0">
                    <p:tgtEl>
                      <p:spTgt spid="178"/>
                    </p:tgtEl>
                  </p:cond>
                </p:stCondLst>
                <p:endSync evt="end" delay="0">
                  <p:rtn val="all"/>
                </p:endSync>
                <p:childTnLst>
                  <p:par>
                    <p:cTn id="85" fill="hold">
                      <p:stCondLst>
                        <p:cond delay="0"/>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152"/>
                                        </p:tgtEl>
                                        <p:attrNameLst>
                                          <p:attrName>style.visibility</p:attrName>
                                        </p:attrNameLst>
                                      </p:cBhvr>
                                      <p:to>
                                        <p:strVal val="visible"/>
                                      </p:to>
                                    </p:set>
                                    <p:anim calcmode="lin" valueType="num">
                                      <p:cBhvr additive="base">
                                        <p:cTn id="89" dur="500" fill="hold"/>
                                        <p:tgtEl>
                                          <p:spTgt spid="152"/>
                                        </p:tgtEl>
                                        <p:attrNameLst>
                                          <p:attrName>ppt_x</p:attrName>
                                        </p:attrNameLst>
                                      </p:cBhvr>
                                      <p:tavLst>
                                        <p:tav tm="0">
                                          <p:val>
                                            <p:strVal val="0-#ppt_w/2"/>
                                          </p:val>
                                        </p:tav>
                                        <p:tav tm="100000">
                                          <p:val>
                                            <p:strVal val="#ppt_x"/>
                                          </p:val>
                                        </p:tav>
                                      </p:tavLst>
                                    </p:anim>
                                    <p:anim calcmode="lin" valueType="num">
                                      <p:cBhvr additive="base">
                                        <p:cTn id="90" dur="500" fill="hold"/>
                                        <p:tgtEl>
                                          <p:spTgt spid="152"/>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8" fill="hold" nodeType="clickEffect">
                                  <p:stCondLst>
                                    <p:cond delay="0"/>
                                  </p:stCondLst>
                                  <p:childTnLst>
                                    <p:anim calcmode="lin" valueType="num">
                                      <p:cBhvr additive="base">
                                        <p:cTn id="94" dur="500"/>
                                        <p:tgtEl>
                                          <p:spTgt spid="152"/>
                                        </p:tgtEl>
                                        <p:attrNameLst>
                                          <p:attrName>ppt_x</p:attrName>
                                        </p:attrNameLst>
                                      </p:cBhvr>
                                      <p:tavLst>
                                        <p:tav tm="0">
                                          <p:val>
                                            <p:strVal val="ppt_x"/>
                                          </p:val>
                                        </p:tav>
                                        <p:tav tm="100000">
                                          <p:val>
                                            <p:strVal val="0-ppt_w/2"/>
                                          </p:val>
                                        </p:tav>
                                      </p:tavLst>
                                    </p:anim>
                                    <p:anim calcmode="lin" valueType="num">
                                      <p:cBhvr additive="base">
                                        <p:cTn id="95" dur="500"/>
                                        <p:tgtEl>
                                          <p:spTgt spid="152"/>
                                        </p:tgtEl>
                                        <p:attrNameLst>
                                          <p:attrName>ppt_y</p:attrName>
                                        </p:attrNameLst>
                                      </p:cBhvr>
                                      <p:tavLst>
                                        <p:tav tm="0">
                                          <p:val>
                                            <p:strVal val="ppt_y"/>
                                          </p:val>
                                        </p:tav>
                                        <p:tav tm="100000">
                                          <p:val>
                                            <p:strVal val="ppt_y"/>
                                          </p:val>
                                        </p:tav>
                                      </p:tavLst>
                                    </p:anim>
                                    <p:set>
                                      <p:cBhvr>
                                        <p:cTn id="96" dur="1" fill="hold">
                                          <p:stCondLst>
                                            <p:cond delay="4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78"/>
                  </p:tgtEl>
                </p:cond>
              </p:nextCondLst>
            </p:seq>
          </p:childTnLst>
        </p:cTn>
      </p:par>
    </p:tnLst>
    <p:bldLst>
      <p:bldP spid="60" grpId="0" animBg="1"/>
      <p:bldP spid="61" grpId="0" animBg="1"/>
      <p:bldP spid="62" grpId="0"/>
      <p:bldP spid="64" grpId="0"/>
      <p:bldP spid="66" grpId="0" animBg="1"/>
      <p:bldP spid="68" grpId="0"/>
      <p:bldP spid="153" grpId="0"/>
      <p:bldP spid="153" grpId="1"/>
      <p:bldP spid="153" grpId="2"/>
      <p:bldP spid="70" grpId="0" animBg="1"/>
      <p:bldP spid="71" grpId="0"/>
      <p:bldP spid="7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835401" y="1443037"/>
            <a:ext cx="7531099" cy="4632093"/>
          </a:xfrm>
          <a:no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buFontTx/>
              <a:buNone/>
              <a:defRPr/>
            </a:pPr>
            <a:endParaRPr lang="en-US" sz="2800" dirty="0">
              <a:solidFill>
                <a:sysClr val="windowText" lastClr="000000"/>
              </a:solidFill>
              <a:latin typeface="Agency FB" pitchFamily="34" charset="0"/>
            </a:endParaRPr>
          </a:p>
          <a:p>
            <a:pPr marL="514350" indent="-514350">
              <a:buFontTx/>
              <a:buAutoNum type="arabicParenBoth"/>
              <a:defRPr/>
            </a:pP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Indonesia </a:t>
            </a:r>
            <a:r>
              <a:rPr lang="en-US" sz="2800" dirty="0" err="1">
                <a:solidFill>
                  <a:sysClr val="windowText" lastClr="000000"/>
                </a:solidFill>
                <a:latin typeface="Agency FB" pitchFamily="34" charset="0"/>
              </a:rPr>
              <a:t>sebagai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resmi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kenegaraan</a:t>
            </a:r>
            <a:r>
              <a:rPr lang="en-US" sz="2800" dirty="0">
                <a:solidFill>
                  <a:sysClr val="windowText" lastClr="000000"/>
                </a:solidFill>
                <a:latin typeface="Agency FB" pitchFamily="34" charset="0"/>
              </a:rPr>
              <a:t>, </a:t>
            </a:r>
          </a:p>
          <a:p>
            <a:pPr marL="514350" indent="-514350">
              <a:buFontTx/>
              <a:buAutoNum type="arabicParenBoth"/>
              <a:defRPr/>
            </a:pP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Indonesia </a:t>
            </a:r>
            <a:r>
              <a:rPr lang="en-US" sz="2800" dirty="0" err="1">
                <a:solidFill>
                  <a:sysClr val="windowText" lastClr="000000"/>
                </a:solidFill>
                <a:latin typeface="Agency FB" pitchFamily="34" charset="0"/>
              </a:rPr>
              <a:t>sebagai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Indonesia </a:t>
            </a:r>
            <a:r>
              <a:rPr lang="en-US" sz="2800" dirty="0" err="1">
                <a:solidFill>
                  <a:sysClr val="windowText" lastClr="000000"/>
                </a:solidFill>
                <a:latin typeface="Agency FB" pitchFamily="34" charset="0"/>
              </a:rPr>
              <a:t>sebagai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pengantar</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di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dalam</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dunia</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kependidikan</a:t>
            </a:r>
            <a:r>
              <a:rPr lang="en-US" sz="2800" dirty="0">
                <a:solidFill>
                  <a:sysClr val="windowText" lastClr="000000"/>
                </a:solidFill>
                <a:latin typeface="Agency FB" pitchFamily="34" charset="0"/>
              </a:rPr>
              <a:t>, </a:t>
            </a:r>
          </a:p>
          <a:p>
            <a:pPr marL="514350" indent="-514350">
              <a:buFontTx/>
              <a:buAutoNum type="arabicParenBoth"/>
              <a:defRPr/>
            </a:pP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Indonesia </a:t>
            </a:r>
            <a:r>
              <a:rPr lang="en-US" sz="2800" dirty="0" err="1">
                <a:solidFill>
                  <a:sysClr val="windowText" lastClr="000000"/>
                </a:solidFill>
                <a:latin typeface="Agency FB" pitchFamily="34" charset="0"/>
              </a:rPr>
              <a:t>sebagai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alat</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perhubungan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pada</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tingkat</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nasional</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untuk</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kepentingan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perencanaan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dan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pelaksanaan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pembangunan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dan</a:t>
            </a:r>
            <a:r>
              <a:rPr lang="en-US" sz="2800" dirty="0">
                <a:solidFill>
                  <a:sysClr val="windowText" lastClr="000000"/>
                </a:solidFill>
                <a:latin typeface="Agency FB" pitchFamily="34" charset="0"/>
              </a:rPr>
              <a:t> </a:t>
            </a:r>
          </a:p>
          <a:p>
            <a:pPr marL="514350" indent="-514350">
              <a:buFontTx/>
              <a:buAutoNum type="arabicParenBoth"/>
              <a:defRPr/>
            </a:pPr>
            <a:r>
              <a:rPr lang="en-US" sz="2800" dirty="0" err="1">
                <a:solidFill>
                  <a:sysClr val="windowText" lastClr="000000"/>
                </a:solidFill>
                <a:latin typeface="Agency FB" pitchFamily="34" charset="0"/>
              </a:rPr>
              <a:t>bahasa</a:t>
            </a:r>
            <a:r>
              <a:rPr lang="en-US" sz="2800" dirty="0">
                <a:solidFill>
                  <a:sysClr val="windowText" lastClr="000000"/>
                </a:solidFill>
                <a:latin typeface="Agency FB" pitchFamily="34" charset="0"/>
              </a:rPr>
              <a:t> Indonesia </a:t>
            </a:r>
            <a:r>
              <a:rPr lang="en-US" sz="2800" dirty="0" err="1">
                <a:solidFill>
                  <a:sysClr val="windowText" lastClr="000000"/>
                </a:solidFill>
                <a:latin typeface="Agency FB" pitchFamily="34" charset="0"/>
              </a:rPr>
              <a:t>sebagai</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alat</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pengembangan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kebudayaan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ilmu</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pengetahuan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dan</a:t>
            </a:r>
            <a:r>
              <a:rPr lang="en-US" sz="2800" dirty="0">
                <a:solidFill>
                  <a:sysClr val="windowText" lastClr="000000"/>
                </a:solidFill>
                <a:latin typeface="Agency FB" pitchFamily="34" charset="0"/>
              </a:rPr>
              <a:t> </a:t>
            </a:r>
            <a:r>
              <a:rPr lang="en-US" sz="2800" dirty="0" err="1">
                <a:solidFill>
                  <a:sysClr val="windowText" lastClr="000000"/>
                </a:solidFill>
                <a:latin typeface="Agency FB" pitchFamily="34" charset="0"/>
              </a:rPr>
              <a:t>teknologi</a:t>
            </a:r>
            <a:r>
              <a:rPr lang="en-US" sz="2800" dirty="0">
                <a:solidFill>
                  <a:sysClr val="windowText" lastClr="000000"/>
                </a:solidFill>
                <a:latin typeface="Agency FB" pitchFamily="34" charset="0"/>
              </a:rPr>
              <a:t>.</a:t>
            </a:r>
          </a:p>
        </p:txBody>
      </p:sp>
      <p:sp>
        <p:nvSpPr>
          <p:cNvPr id="7" name="Right Arrow 6"/>
          <p:cNvSpPr/>
          <p:nvPr/>
        </p:nvSpPr>
        <p:spPr>
          <a:xfrm>
            <a:off x="817526" y="1214438"/>
            <a:ext cx="2786063" cy="4786312"/>
          </a:xfrm>
          <a:prstGeom prst="rightArrow">
            <a:avLst>
              <a:gd name="adj1" fmla="val 71225"/>
              <a:gd name="adj2" fmla="val 50000"/>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id-ID" sz="3600" b="1" dirty="0">
                <a:solidFill>
                  <a:sysClr val="windowText" lastClr="000000"/>
                </a:solidFill>
                <a:latin typeface="Agency FB" pitchFamily="34" charset="0"/>
              </a:rPr>
              <a:t>Bahasa Indonesia sebagai Bahasa Negara</a:t>
            </a:r>
            <a:endParaRPr lang="en-US" sz="3600" dirty="0">
              <a:solidFill>
                <a:sysClr val="windowText" lastClr="000000"/>
              </a:solidFill>
              <a:latin typeface="Agency FB" pitchFamily="34" charset="0"/>
            </a:endParaRP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b="0" dirty="0">
                  <a:solidFill>
                    <a:srgbClr val="52C9BD"/>
                  </a:solidFill>
                </a:rPr>
                <a:t>Bahasa Indonesia sebagai Bahasa Negara</a:t>
              </a:r>
              <a:endParaRPr lang="en-US" b="0" dirty="0">
                <a:solidFill>
                  <a:srgbClr val="52C9BD"/>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7 of 9</a:t>
            </a:r>
          </a:p>
        </p:txBody>
      </p:sp>
      <p:sp>
        <p:nvSpPr>
          <p:cNvPr id="45" name="Tombol Close Aplikasi">
            <a:hlinkClick r:id="" action="ppaction://hlinkshowjump?jump=endshow">
              <a:snd r:embed="rId7"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6" name="Semua Menu" hidden="1">
            <a:extLst>
              <a:ext uri="{FF2B5EF4-FFF2-40B4-BE49-F238E27FC236}">
                <a16:creationId xmlns:a16="http://schemas.microsoft.com/office/drawing/2014/main" xmlns="" id="{B712AF3B-4F5D-4A94-9F57-6E70D285317A}"/>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55043DDE-24A6-4CDA-8B24-BDF1562EC7BD}"/>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453DD2B3-B368-47E4-90B8-3633487951D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BD39FF61-7CA0-44DE-9C24-4C4C840E8B6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7CE87D0F-BF65-478B-BC0C-75B15106D4B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CF86F42E-277B-4CE7-A2A2-7FDC400925B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CE553C33-DC65-4EA7-A68B-4EDF60FD774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BB7320DB-166C-41F8-9D3C-56A2C7514EA1}"/>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3C2AC09E-1557-4DBB-B965-F98CE33C7B2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96AF1D6C-F9F0-4618-8E39-79ACF3AD9A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5D0EDCFD-188E-46C7-BED2-39E3E762EE80}"/>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2473C383-2D3D-4E5E-9828-D426888C43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2" action="ppaction://hlinksldjump"/>
                <a:extLst>
                  <a:ext uri="{FF2B5EF4-FFF2-40B4-BE49-F238E27FC236}">
                    <a16:creationId xmlns:a16="http://schemas.microsoft.com/office/drawing/2014/main" xmlns="" id="{78026159-939F-41C6-90FD-6508A992EE5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9B21A5D4-C73E-4F36-8AE5-8E306CD5B42A}"/>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4" action="ppaction://hlinksldjump"/>
                <a:extLst>
                  <a:ext uri="{FF2B5EF4-FFF2-40B4-BE49-F238E27FC236}">
                    <a16:creationId xmlns:a16="http://schemas.microsoft.com/office/drawing/2014/main" xmlns="" id="{84C2091C-E50C-4535-B420-CC5C70A9E3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4" action="ppaction://hlinksldjump"/>
                <a:extLst>
                  <a:ext uri="{FF2B5EF4-FFF2-40B4-BE49-F238E27FC236}">
                    <a16:creationId xmlns:a16="http://schemas.microsoft.com/office/drawing/2014/main" xmlns="" id="{D1CA1242-A616-451B-8CF2-89E2D55894E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47BEA8BE-979B-41B6-A4EF-86307AF932B5}"/>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84101981-D2F5-4DD7-A255-BF63132EA6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5" action="ppaction://hlinksldjump"/>
                <a:extLst>
                  <a:ext uri="{FF2B5EF4-FFF2-40B4-BE49-F238E27FC236}">
                    <a16:creationId xmlns:a16="http://schemas.microsoft.com/office/drawing/2014/main" xmlns="" id="{4E0D75C0-435D-4D8A-B11F-0C14F481B92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58847AEF-5C60-4755-8000-7E89F8E4476F}"/>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3D837630-8CBB-4695-9837-D40751798D0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7" action="ppaction://hlinksldjump"/>
                <a:extLst>
                  <a:ext uri="{FF2B5EF4-FFF2-40B4-BE49-F238E27FC236}">
                    <a16:creationId xmlns:a16="http://schemas.microsoft.com/office/drawing/2014/main" xmlns="" id="{C2B389E9-6F25-44C0-A0F3-2D4C0C9498F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A246EF53-B6F0-4D6A-BC96-E96F3D15CCCA}"/>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D7585350-5EEB-4863-A197-53658B5EDA8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D6697852-DD54-4BDB-A79A-C1EE3E274F3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9C36C488-1BFF-43F1-A96E-32889368A18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1242617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450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4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2961565" y="548142"/>
            <a:ext cx="10515600" cy="1325563"/>
          </a:xfrm>
        </p:spPr>
        <p:txBody>
          <a:bodyPr/>
          <a:lstStyle/>
          <a:p>
            <a:r>
              <a:rPr lang="en-US" b="1" dirty="0" err="1"/>
              <a:t>Perbaiki</a:t>
            </a:r>
            <a:r>
              <a:rPr lang="en-US" b="1" dirty="0"/>
              <a:t> </a:t>
            </a:r>
            <a:r>
              <a:rPr lang="en-US" b="1" dirty="0" err="1"/>
              <a:t>Kalimat</a:t>
            </a:r>
            <a:r>
              <a:rPr lang="en-US" b="1" dirty="0"/>
              <a:t> </a:t>
            </a:r>
            <a:r>
              <a:rPr lang="en-US" b="1" dirty="0" err="1"/>
              <a:t>Berikut</a:t>
            </a:r>
            <a:r>
              <a:rPr lang="en-US" b="1" dirty="0"/>
              <a:t>!</a:t>
            </a:r>
          </a:p>
        </p:txBody>
      </p:sp>
      <p:sp>
        <p:nvSpPr>
          <p:cNvPr id="11267" name="Content Placeholder 2"/>
          <p:cNvSpPr>
            <a:spLocks noGrp="1"/>
          </p:cNvSpPr>
          <p:nvPr>
            <p:ph idx="4294967295"/>
          </p:nvPr>
        </p:nvSpPr>
        <p:spPr>
          <a:xfrm>
            <a:off x="957777" y="1586126"/>
            <a:ext cx="10009996" cy="5572125"/>
          </a:xfrm>
        </p:spPr>
        <p:txBody>
          <a:bodyPr/>
          <a:lstStyle/>
          <a:p>
            <a:pPr marL="514350" indent="-514350">
              <a:buFont typeface="Calibri" panose="020F0502020204030204" pitchFamily="34" charset="0"/>
              <a:buAutoNum type="arabicPeriod"/>
            </a:pPr>
            <a:r>
              <a:rPr lang="en-US" dirty="0" err="1"/>
              <a:t>Bagi</a:t>
            </a:r>
            <a:r>
              <a:rPr lang="en-US" dirty="0"/>
              <a:t> </a:t>
            </a:r>
            <a:r>
              <a:rPr lang="en-US" dirty="0" err="1"/>
              <a:t>setiap</a:t>
            </a:r>
            <a:r>
              <a:rPr lang="en-US" dirty="0"/>
              <a:t> </a:t>
            </a:r>
            <a:r>
              <a:rPr lang="en-US" dirty="0" err="1"/>
              <a:t>pengendara</a:t>
            </a:r>
            <a:r>
              <a:rPr lang="en-US" dirty="0"/>
              <a:t> yang </a:t>
            </a:r>
            <a:r>
              <a:rPr lang="en-US" dirty="0" err="1"/>
              <a:t>tidak</a:t>
            </a:r>
            <a:r>
              <a:rPr lang="en-US" dirty="0"/>
              <a:t> </a:t>
            </a:r>
            <a:r>
              <a:rPr lang="en-US" dirty="0" err="1"/>
              <a:t>memiliki</a:t>
            </a:r>
            <a:r>
              <a:rPr lang="en-US" dirty="0"/>
              <a:t> SIM </a:t>
            </a:r>
            <a:r>
              <a:rPr lang="en-US" dirty="0" err="1"/>
              <a:t>dilarang</a:t>
            </a:r>
            <a:r>
              <a:rPr lang="en-US" dirty="0"/>
              <a:t> </a:t>
            </a:r>
            <a:r>
              <a:rPr lang="en-US" dirty="0" err="1"/>
              <a:t>melewati</a:t>
            </a:r>
            <a:r>
              <a:rPr lang="en-US" dirty="0"/>
              <a:t> </a:t>
            </a:r>
            <a:r>
              <a:rPr lang="en-US" dirty="0" err="1"/>
              <a:t>jalan</a:t>
            </a:r>
            <a:r>
              <a:rPr lang="en-US" dirty="0"/>
              <a:t> </a:t>
            </a:r>
            <a:r>
              <a:rPr lang="en-US" dirty="0" err="1"/>
              <a:t>ini</a:t>
            </a:r>
            <a:r>
              <a:rPr lang="en-US" dirty="0"/>
              <a:t>.</a:t>
            </a:r>
          </a:p>
          <a:p>
            <a:pPr marL="514350" indent="-514350">
              <a:buFont typeface="Calibri" panose="020F0502020204030204" pitchFamily="34" charset="0"/>
              <a:buAutoNum type="arabicPeriod"/>
            </a:pPr>
            <a:r>
              <a:rPr lang="en-US" dirty="0" err="1"/>
              <a:t>Dirgahayu</a:t>
            </a:r>
            <a:r>
              <a:rPr lang="en-US" dirty="0"/>
              <a:t> HUT </a:t>
            </a:r>
            <a:r>
              <a:rPr lang="en-US" dirty="0" err="1"/>
              <a:t>kemerdekaan</a:t>
            </a:r>
            <a:r>
              <a:rPr lang="en-US" dirty="0"/>
              <a:t> RI ke-50.</a:t>
            </a:r>
          </a:p>
          <a:p>
            <a:pPr marL="514350" indent="-514350">
              <a:buFont typeface="Calibri" panose="020F0502020204030204" pitchFamily="34" charset="0"/>
              <a:buAutoNum type="arabicPeriod"/>
            </a:pPr>
            <a:r>
              <a:rPr lang="en-US" dirty="0" err="1"/>
              <a:t>Menurut</a:t>
            </a:r>
            <a:r>
              <a:rPr lang="en-US" dirty="0"/>
              <a:t> </a:t>
            </a:r>
            <a:r>
              <a:rPr lang="en-US" dirty="0" err="1"/>
              <a:t>pendapat</a:t>
            </a:r>
            <a:r>
              <a:rPr lang="en-US" dirty="0"/>
              <a:t> </a:t>
            </a:r>
            <a:r>
              <a:rPr lang="en-US" dirty="0" err="1"/>
              <a:t>Sorkamto</a:t>
            </a:r>
            <a:r>
              <a:rPr lang="en-US" dirty="0"/>
              <a:t> </a:t>
            </a:r>
            <a:r>
              <a:rPr lang="en-US" dirty="0" err="1"/>
              <a:t>mengemukakan</a:t>
            </a:r>
            <a:r>
              <a:rPr lang="en-US" dirty="0"/>
              <a:t> </a:t>
            </a:r>
            <a:r>
              <a:rPr lang="en-US" dirty="0" err="1"/>
              <a:t>bahwa</a:t>
            </a:r>
            <a:r>
              <a:rPr lang="en-US" dirty="0"/>
              <a:t> air </a:t>
            </a:r>
            <a:r>
              <a:rPr lang="en-US" dirty="0" err="1"/>
              <a:t>limbah</a:t>
            </a:r>
            <a:r>
              <a:rPr lang="en-US" dirty="0"/>
              <a:t> </a:t>
            </a:r>
            <a:r>
              <a:rPr lang="en-US" dirty="0" err="1"/>
              <a:t>dapat</a:t>
            </a:r>
            <a:r>
              <a:rPr lang="en-US" dirty="0"/>
              <a:t> </a:t>
            </a:r>
            <a:r>
              <a:rPr lang="en-US" dirty="0" err="1"/>
              <a:t>diolah</a:t>
            </a:r>
            <a:r>
              <a:rPr lang="en-US" dirty="0"/>
              <a:t> </a:t>
            </a:r>
            <a:r>
              <a:rPr lang="en-US" dirty="0" err="1"/>
              <a:t>menjadi</a:t>
            </a:r>
            <a:r>
              <a:rPr lang="en-US" dirty="0"/>
              <a:t> air </a:t>
            </a:r>
            <a:r>
              <a:rPr lang="en-US" dirty="0" err="1"/>
              <a:t>minum</a:t>
            </a:r>
            <a:r>
              <a:rPr lang="en-US" dirty="0"/>
              <a:t>.</a:t>
            </a:r>
          </a:p>
          <a:p>
            <a:pPr marL="514350" indent="-514350">
              <a:buFont typeface="Calibri" panose="020F0502020204030204" pitchFamily="34" charset="0"/>
              <a:buAutoNum type="arabicPeriod"/>
            </a:pPr>
            <a:r>
              <a:rPr lang="id-ID" dirty="0"/>
              <a:t>Ia membeli empat potong baju yang masing-masing berukuran M, L, S, dan XL.</a:t>
            </a:r>
          </a:p>
          <a:p>
            <a:pPr marL="514350" indent="-514350">
              <a:buFont typeface="Calibri" panose="020F0502020204030204" pitchFamily="34" charset="0"/>
              <a:buAutoNum type="arabicPeriod"/>
            </a:pPr>
            <a:r>
              <a:rPr lang="id-ID" dirty="0"/>
              <a:t>Pekerjaan yang harus diselesaikan hari ini antara lain mengecat dinding, mengepel lantai, dan pengapuran pagar.</a:t>
            </a:r>
          </a:p>
          <a:p>
            <a:pPr marL="514350" indent="-514350">
              <a:buFont typeface="Calibri" panose="020F0502020204030204" pitchFamily="34" charset="0"/>
              <a:buAutoNum type="arabicPeriod"/>
            </a:pPr>
            <a:r>
              <a:rPr lang="id-ID" dirty="0"/>
              <a:t>Pencopet itu berhasil ditangkap oleh polisi.</a:t>
            </a:r>
          </a:p>
          <a:p>
            <a:pPr marL="514350" indent="-514350">
              <a:buNone/>
            </a:pPr>
            <a:endParaRPr lang="id-ID" dirty="0"/>
          </a:p>
          <a:p>
            <a:pPr marL="514350" indent="-514350">
              <a:buFont typeface="Calibri" panose="020F0502020204030204" pitchFamily="34" charset="0"/>
              <a:buAutoNum type="arabicPeriod"/>
            </a:pPr>
            <a:endParaRPr lang="en-US"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Latihan</a:t>
              </a:r>
              <a:endParaRPr lang="en-US" b="0" dirty="0">
                <a:solidFill>
                  <a:srgbClr val="00A0A8"/>
                </a:solidFill>
              </a:endParaRPr>
            </a:p>
          </p:txBody>
        </p:sp>
      </p:grpSp>
      <p:sp>
        <p:nvSpPr>
          <p:cNvPr id="8" name="TextBox 7">
            <a:extLst>
              <a:ext uri="{FF2B5EF4-FFF2-40B4-BE49-F238E27FC236}">
                <a16:creationId xmlns:a16="http://schemas.microsoft.com/office/drawing/2014/main" xmlns="" id="{50766FF1-577B-48A4-A26C-8DBF065DA152}"/>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10</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CABE0C33-1381-422F-9293-50FE5B8C6E7C}"/>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B2A291D3-8822-4BA8-B005-1E313ECDA78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D45D0745-DD74-4D06-A87F-0DD350633B55}"/>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20193BAC-7502-4129-B8C5-BB302DBA28C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11601397-87B4-4029-8B89-E102636925FF}"/>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F3F7DA02-AA7D-43A5-AA30-723E89F7C4D5}"/>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AF0927BA-7376-4892-9435-4402B7AE172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4" name="Chevron 21">
              <a:hlinkClick r:id="rId6" action="ppaction://hlinksldjump"/>
              <a:extLst>
                <a:ext uri="{FF2B5EF4-FFF2-40B4-BE49-F238E27FC236}">
                  <a16:creationId xmlns:a16="http://schemas.microsoft.com/office/drawing/2014/main" xmlns="" id="{B58EF3A5-D736-4A52-A107-7D07001AB668}"/>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7BCE770C-1445-462B-A150-D4FBEB51EA7C}"/>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00EEF2A3-A088-4757-9DE2-60CA72A3D70B}"/>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FFDA4557-6591-43B4-8BAD-CDAF1778295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3895073B-FCAA-4AAE-8373-1AF5B5819EEB}"/>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7B5A3031-648B-490E-B43B-820BFBE229D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C211A985-0FE4-49C3-AED9-43EBE77B3BF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7AE4461D-A1F1-42F9-BCD1-5EF005C15C9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0DDBCA26-5DE7-4DDE-B577-DB8EC4182207}"/>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C0BF6325-DE7C-44DC-B46D-3FC53CC95B1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A55EA17C-EDBA-4D54-A94F-3EDDAA66D3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DA8221ED-45F1-4E9F-A65A-6BB47B4538A1}"/>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47FAADC0-C40A-4FE8-A798-915F7B6963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8F6E36D3-80AA-49E4-A49E-8A3414BD0C2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9C4A3A98-3530-45DF-BAE6-3897F2DB587E}"/>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C2DB9CEF-D1A9-4595-BEA5-EBD8EA6162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D2BBF60B-D655-4823-8DA0-25D04292B94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E72BD36C-BD2B-4C47-A640-BD09D400F3C7}"/>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42F94B1D-73EF-4858-836E-A085EC6220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D81C4DEB-9D62-44A3-86A4-6478D5CD28F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E42F08E7-4F96-4354-B645-92B1D4A3B87E}"/>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CF529C46-877A-41E4-9282-CC4B3D6CA23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A7ED32D0-38A8-4DE5-80A7-8B88DF018A6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1A7E1FCE-35AF-48EE-836B-62F6E017B3E1}"/>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787BEF83-CBED-42E2-9B7E-5D91677EC50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004119AA-8D72-4900-AE31-7215CAA1D96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88FC0D31-765F-42DC-8EB0-FBBA18A6A80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FDCD76FA-A3C4-4807-8F6D-784103FF86E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5824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0" name="Group 39">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2" name="Rectangle 41">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646331"/>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JENIS-JENIS PARAGRAF</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Apa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itu</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Paragraf</a:t>
              </a:r>
              <a:r>
                <a:rPr lang="id-ID" dirty="0">
                  <a:solidFill>
                    <a:schemeClr val="tx1">
                      <a:lumMod val="75000"/>
                      <a:lumOff val="25000"/>
                    </a:schemeClr>
                  </a:solidFill>
                </a:rPr>
                <a:t>?</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6"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Macam-macam</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Paragraf</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8</a:t>
            </a:r>
            <a:endParaRPr lang="en-US" sz="7200" dirty="0">
              <a:solidFill>
                <a:srgbClr val="FF5969"/>
              </a:solidFill>
              <a:latin typeface="Tw Cen MT" panose="020B0602020104020603" pitchFamily="34" charset="0"/>
            </a:endParaRPr>
          </a:p>
        </p:txBody>
      </p:sp>
      <p:grpSp>
        <p:nvGrpSpPr>
          <p:cNvPr id="16" name="Group 15"/>
          <p:cNvGrpSpPr/>
          <p:nvPr/>
        </p:nvGrpSpPr>
        <p:grpSpPr>
          <a:xfrm>
            <a:off x="403415" y="4120994"/>
            <a:ext cx="3559973" cy="662056"/>
            <a:chOff x="200215" y="5177441"/>
            <a:chExt cx="3559973" cy="662056"/>
          </a:xfrm>
        </p:grpSpPr>
        <p:sp>
          <p:nvSpPr>
            <p:cNvPr id="17" name="Oval 16">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8" action="ppaction://hlinksldjump"/>
              <a:extLst>
                <a:ext uri="{FF2B5EF4-FFF2-40B4-BE49-F238E27FC236}">
                  <a16:creationId xmlns:a16="http://schemas.microsoft.com/office/drawing/2014/main" xmlns="" id="{04E1E449-1505-4788-9575-E71478300712}"/>
                </a:ext>
              </a:extLst>
            </p:cNvPr>
            <p:cNvSpPr txBox="1"/>
            <p:nvPr/>
          </p:nvSpPr>
          <p:spPr>
            <a:xfrm>
              <a:off x="870691" y="5331183"/>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Paragraf Deduktif</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20" name="Group 19"/>
          <p:cNvGrpSpPr/>
          <p:nvPr/>
        </p:nvGrpSpPr>
        <p:grpSpPr>
          <a:xfrm>
            <a:off x="403415" y="5012116"/>
            <a:ext cx="3739903" cy="662056"/>
            <a:chOff x="200215" y="3899420"/>
            <a:chExt cx="3739903" cy="662056"/>
          </a:xfrm>
        </p:grpSpPr>
        <p:sp>
          <p:nvSpPr>
            <p:cNvPr id="21" name="Oval 2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hlinkClick r:id="rId10"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Paragraf</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Induktif</a:t>
              </a:r>
              <a:endParaRPr lang="en-US" dirty="0">
                <a:solidFill>
                  <a:schemeClr val="tx1">
                    <a:lumMod val="75000"/>
                    <a:lumOff val="25000"/>
                  </a:schemeClr>
                </a:solidFill>
                <a:latin typeface="Tw Cen MT" panose="020B0602020104020603" pitchFamily="34" charset="0"/>
              </a:endParaRPr>
            </a:p>
          </p:txBody>
        </p:sp>
        <p:pic>
          <p:nvPicPr>
            <p:cNvPr id="23" name="Picture 22">
              <a:extLst>
                <a:ext uri="{FF2B5EF4-FFF2-40B4-BE49-F238E27FC236}">
                  <a16:creationId xmlns:a16="http://schemas.microsoft.com/office/drawing/2014/main" xmlns="" id="{CC4EB96D-DFD9-40AE-890E-7DA16AF167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4" name="Group 23"/>
          <p:cNvGrpSpPr/>
          <p:nvPr/>
        </p:nvGrpSpPr>
        <p:grpSpPr>
          <a:xfrm>
            <a:off x="4158384" y="3192398"/>
            <a:ext cx="3739903" cy="662056"/>
            <a:chOff x="200215" y="3899420"/>
            <a:chExt cx="3739903" cy="662056"/>
          </a:xfrm>
        </p:grpSpPr>
        <p:sp>
          <p:nvSpPr>
            <p:cNvPr id="25" name="Oval 2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11"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Paragraf</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Campuran</a:t>
              </a:r>
              <a:endParaRPr lang="en-US" dirty="0">
                <a:solidFill>
                  <a:schemeClr val="tx1">
                    <a:lumMod val="75000"/>
                    <a:lumOff val="25000"/>
                  </a:schemeClr>
                </a:solidFill>
                <a:latin typeface="Tw Cen MT" panose="020B0602020104020603" pitchFamily="34" charset="0"/>
              </a:endParaRPr>
            </a:p>
          </p:txBody>
        </p:sp>
        <p:pic>
          <p:nvPicPr>
            <p:cNvPr id="27" name="Picture 26">
              <a:extLst>
                <a:ext uri="{FF2B5EF4-FFF2-40B4-BE49-F238E27FC236}">
                  <a16:creationId xmlns:a16="http://schemas.microsoft.com/office/drawing/2014/main" xmlns="" id="{CC4EB96D-DFD9-40AE-890E-7DA16AF167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8" name="Group 27"/>
          <p:cNvGrpSpPr/>
          <p:nvPr/>
        </p:nvGrpSpPr>
        <p:grpSpPr>
          <a:xfrm>
            <a:off x="4158384" y="4120994"/>
            <a:ext cx="3559973" cy="662056"/>
            <a:chOff x="200215" y="5177441"/>
            <a:chExt cx="3559973" cy="662056"/>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2" action="ppaction://hlinksldjump"/>
              <a:extLst>
                <a:ext uri="{FF2B5EF4-FFF2-40B4-BE49-F238E27FC236}">
                  <a16:creationId xmlns:a16="http://schemas.microsoft.com/office/drawing/2014/main" xmlns="" id="{04E1E449-1505-4788-9575-E71478300712}"/>
                </a:ext>
              </a:extLst>
            </p:cNvPr>
            <p:cNvSpPr txBox="1"/>
            <p:nvPr/>
          </p:nvSpPr>
          <p:spPr>
            <a:xfrm>
              <a:off x="870691" y="5331183"/>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Paragraf Deskriptif</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5" name="Group 34"/>
          <p:cNvGrpSpPr/>
          <p:nvPr/>
        </p:nvGrpSpPr>
        <p:grpSpPr>
          <a:xfrm>
            <a:off x="4158384" y="5012116"/>
            <a:ext cx="3739903" cy="662056"/>
            <a:chOff x="200215" y="3899420"/>
            <a:chExt cx="3739903" cy="662056"/>
          </a:xfrm>
        </p:grpSpPr>
        <p:sp>
          <p:nvSpPr>
            <p:cNvPr id="36" name="Oval 35">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hlinkClick r:id="rId13"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Paragraf</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Naratif</a:t>
              </a:r>
              <a:endParaRPr lang="en-US" dirty="0">
                <a:solidFill>
                  <a:schemeClr val="tx1">
                    <a:lumMod val="75000"/>
                    <a:lumOff val="25000"/>
                  </a:schemeClr>
                </a:solidFill>
                <a:latin typeface="Tw Cen MT" panose="020B0602020104020603" pitchFamily="34" charset="0"/>
              </a:endParaRPr>
            </a:p>
          </p:txBody>
        </p:sp>
        <p:pic>
          <p:nvPicPr>
            <p:cNvPr id="38" name="Picture 37">
              <a:extLst>
                <a:ext uri="{FF2B5EF4-FFF2-40B4-BE49-F238E27FC236}">
                  <a16:creationId xmlns:a16="http://schemas.microsoft.com/office/drawing/2014/main" xmlns="" id="{CC4EB96D-DFD9-40AE-890E-7DA16AF167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66" name="Group 65">
            <a:extLst>
              <a:ext uri="{FF2B5EF4-FFF2-40B4-BE49-F238E27FC236}">
                <a16:creationId xmlns:a16="http://schemas.microsoft.com/office/drawing/2014/main" xmlns="" id="{D469891D-16CB-451A-B039-8A917CBBF5EB}"/>
              </a:ext>
            </a:extLst>
          </p:cNvPr>
          <p:cNvGrpSpPr/>
          <p:nvPr/>
        </p:nvGrpSpPr>
        <p:grpSpPr>
          <a:xfrm>
            <a:off x="11769479" y="1280427"/>
            <a:ext cx="422521" cy="2100263"/>
            <a:chOff x="11769479" y="1280427"/>
            <a:chExt cx="422521" cy="2100263"/>
          </a:xfrm>
        </p:grpSpPr>
        <p:sp>
          <p:nvSpPr>
            <p:cNvPr id="67" name="Freeform 10">
              <a:hlinkClick r:id="rId14" action="ppaction://hlinksldjump">
                <a:snd r:embed="rId15" name="click.wav"/>
              </a:hlinkClick>
              <a:extLst>
                <a:ext uri="{FF2B5EF4-FFF2-40B4-BE49-F238E27FC236}">
                  <a16:creationId xmlns:a16="http://schemas.microsoft.com/office/drawing/2014/main" xmlns="" id="{9E66A3B6-5DCE-496B-99F1-5239B4AE82AC}"/>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TextBox 67">
              <a:hlinkClick r:id="rId14" action="ppaction://hlinksldjump"/>
              <a:extLst>
                <a:ext uri="{FF2B5EF4-FFF2-40B4-BE49-F238E27FC236}">
                  <a16:creationId xmlns:a16="http://schemas.microsoft.com/office/drawing/2014/main" xmlns="" id="{3AFE8E90-985B-4E74-AEFC-77009544340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69" name="Chevron 12">
              <a:hlinkClick r:id="rId14" action="ppaction://hlinksldjump"/>
              <a:extLst>
                <a:ext uri="{FF2B5EF4-FFF2-40B4-BE49-F238E27FC236}">
                  <a16:creationId xmlns:a16="http://schemas.microsoft.com/office/drawing/2014/main" xmlns="" id="{832A04D8-6911-4739-901A-2FC75454BFE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0" name="Semua Menu">
            <a:extLst>
              <a:ext uri="{FF2B5EF4-FFF2-40B4-BE49-F238E27FC236}">
                <a16:creationId xmlns:a16="http://schemas.microsoft.com/office/drawing/2014/main" xmlns="" id="{BF74883B-1764-42A0-BD1A-77B180AE50F2}"/>
              </a:ext>
            </a:extLst>
          </p:cNvPr>
          <p:cNvGrpSpPr/>
          <p:nvPr/>
        </p:nvGrpSpPr>
        <p:grpSpPr>
          <a:xfrm>
            <a:off x="-1" y="-24470"/>
            <a:ext cx="2886076" cy="6882470"/>
            <a:chOff x="-1" y="-24470"/>
            <a:chExt cx="2886076" cy="6882470"/>
          </a:xfrm>
        </p:grpSpPr>
        <p:grpSp>
          <p:nvGrpSpPr>
            <p:cNvPr id="71" name="BG">
              <a:extLst>
                <a:ext uri="{FF2B5EF4-FFF2-40B4-BE49-F238E27FC236}">
                  <a16:creationId xmlns:a16="http://schemas.microsoft.com/office/drawing/2014/main" xmlns="" id="{E3450A40-058E-4602-8F02-743B532CCF6D}"/>
                </a:ext>
              </a:extLst>
            </p:cNvPr>
            <p:cNvGrpSpPr/>
            <p:nvPr/>
          </p:nvGrpSpPr>
          <p:grpSpPr>
            <a:xfrm>
              <a:off x="-1" y="-24470"/>
              <a:ext cx="2886076" cy="6882470"/>
              <a:chOff x="-1" y="-24470"/>
              <a:chExt cx="2886076" cy="6882470"/>
            </a:xfrm>
          </p:grpSpPr>
          <p:sp>
            <p:nvSpPr>
              <p:cNvPr id="87" name="BG Menu">
                <a:extLst>
                  <a:ext uri="{FF2B5EF4-FFF2-40B4-BE49-F238E27FC236}">
                    <a16:creationId xmlns:a16="http://schemas.microsoft.com/office/drawing/2014/main" xmlns="" id="{384B7D8B-361D-4B14-81E9-097C13487A8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BG Atas">
                <a:extLst>
                  <a:ext uri="{FF2B5EF4-FFF2-40B4-BE49-F238E27FC236}">
                    <a16:creationId xmlns:a16="http://schemas.microsoft.com/office/drawing/2014/main" xmlns="" id="{F033128D-DBA2-4132-B44E-D00BEB3CFFC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9" name="Picture 12" descr="camera, image, photo, photography, shot icon">
                <a:extLst>
                  <a:ext uri="{FF2B5EF4-FFF2-40B4-BE49-F238E27FC236}">
                    <a16:creationId xmlns:a16="http://schemas.microsoft.com/office/drawing/2014/main" xmlns="" id="{24872870-8DEC-4121-8CCC-D5A7867F9609}"/>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xmlns="" id="{6CAB245D-B8B3-4ED5-B29C-57D68C0BE144}"/>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1" name="TextBox 90">
                <a:extLst>
                  <a:ext uri="{FF2B5EF4-FFF2-40B4-BE49-F238E27FC236}">
                    <a16:creationId xmlns:a16="http://schemas.microsoft.com/office/drawing/2014/main" xmlns="" id="{5D051A3C-AB1B-4F31-B149-2D079E45D7C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2" name="Beranda">
              <a:extLst>
                <a:ext uri="{FF2B5EF4-FFF2-40B4-BE49-F238E27FC236}">
                  <a16:creationId xmlns:a16="http://schemas.microsoft.com/office/drawing/2014/main" xmlns="" id="{FF096EA5-2364-420D-B88A-F769FAA1327F}"/>
                </a:ext>
              </a:extLst>
            </p:cNvPr>
            <p:cNvGrpSpPr/>
            <p:nvPr/>
          </p:nvGrpSpPr>
          <p:grpSpPr>
            <a:xfrm>
              <a:off x="297464" y="1744264"/>
              <a:ext cx="1984142" cy="601170"/>
              <a:chOff x="297464" y="1744264"/>
              <a:chExt cx="1984142" cy="601170"/>
            </a:xfrm>
          </p:grpSpPr>
          <p:sp>
            <p:nvSpPr>
              <p:cNvPr id="85" name="TextBox 84">
                <a:hlinkClick r:id="" action="ppaction://hlinkshowjump?jump=firstslide"/>
                <a:extLst>
                  <a:ext uri="{FF2B5EF4-FFF2-40B4-BE49-F238E27FC236}">
                    <a16:creationId xmlns:a16="http://schemas.microsoft.com/office/drawing/2014/main" xmlns="" id="{8673C678-26E0-4191-BF8E-1649600127D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86" name="Picture 4" descr="base, data, document, office, page, paper icon">
                <a:hlinkClick r:id="" action="ppaction://hlinkshowjump?jump=firstslide"/>
                <a:extLst>
                  <a:ext uri="{FF2B5EF4-FFF2-40B4-BE49-F238E27FC236}">
                    <a16:creationId xmlns:a16="http://schemas.microsoft.com/office/drawing/2014/main" xmlns="" id="{B3794F17-9FBD-4F5C-AD35-BA98E088E62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Kompetensi">
              <a:extLst>
                <a:ext uri="{FF2B5EF4-FFF2-40B4-BE49-F238E27FC236}">
                  <a16:creationId xmlns:a16="http://schemas.microsoft.com/office/drawing/2014/main" xmlns="" id="{7E463C98-999E-450F-8395-1382644F6123}"/>
                </a:ext>
              </a:extLst>
            </p:cNvPr>
            <p:cNvGrpSpPr/>
            <p:nvPr/>
          </p:nvGrpSpPr>
          <p:grpSpPr>
            <a:xfrm>
              <a:off x="297464" y="2561360"/>
              <a:ext cx="2320836" cy="601170"/>
              <a:chOff x="297464" y="2561360"/>
              <a:chExt cx="2320836" cy="601170"/>
            </a:xfrm>
          </p:grpSpPr>
          <p:pic>
            <p:nvPicPr>
              <p:cNvPr id="83" name="Picture 6" descr="compose, create, edit, edit file, office, pencil, writing creative icon">
                <a:extLst>
                  <a:ext uri="{FF2B5EF4-FFF2-40B4-BE49-F238E27FC236}">
                    <a16:creationId xmlns:a16="http://schemas.microsoft.com/office/drawing/2014/main" xmlns="" id="{BBE42D60-B1FB-4A9C-9CFD-54D0CB974CD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20" action="ppaction://hlinksldjump"/>
                <a:extLst>
                  <a:ext uri="{FF2B5EF4-FFF2-40B4-BE49-F238E27FC236}">
                    <a16:creationId xmlns:a16="http://schemas.microsoft.com/office/drawing/2014/main" xmlns="" id="{8E2E4C3F-C03B-4DFC-972E-313EC41D087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4" name="Materi">
              <a:extLst>
                <a:ext uri="{FF2B5EF4-FFF2-40B4-BE49-F238E27FC236}">
                  <a16:creationId xmlns:a16="http://schemas.microsoft.com/office/drawing/2014/main" xmlns="" id="{B2134699-2620-41CF-8CD8-7699BA0C9C58}"/>
                </a:ext>
              </a:extLst>
            </p:cNvPr>
            <p:cNvGrpSpPr/>
            <p:nvPr/>
          </p:nvGrpSpPr>
          <p:grpSpPr>
            <a:xfrm>
              <a:off x="297464" y="3378456"/>
              <a:ext cx="1746704" cy="601170"/>
              <a:chOff x="297464" y="3378456"/>
              <a:chExt cx="1746704" cy="601170"/>
            </a:xfrm>
          </p:grpSpPr>
          <p:pic>
            <p:nvPicPr>
              <p:cNvPr id="81" name="Picture 8" descr="brochure, document, menu, note, office, page, papers icon">
                <a:hlinkClick r:id="rId14" action="ppaction://hlinksldjump"/>
                <a:extLst>
                  <a:ext uri="{FF2B5EF4-FFF2-40B4-BE49-F238E27FC236}">
                    <a16:creationId xmlns:a16="http://schemas.microsoft.com/office/drawing/2014/main" xmlns="" id="{7CA5FA9E-24D7-45EB-A943-0994409FACC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14" action="ppaction://hlinksldjump"/>
                <a:extLst>
                  <a:ext uri="{FF2B5EF4-FFF2-40B4-BE49-F238E27FC236}">
                    <a16:creationId xmlns:a16="http://schemas.microsoft.com/office/drawing/2014/main" xmlns="" id="{309329A8-0A7A-4B95-A53C-451E17DC526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5" name="Latihan">
              <a:extLst>
                <a:ext uri="{FF2B5EF4-FFF2-40B4-BE49-F238E27FC236}">
                  <a16:creationId xmlns:a16="http://schemas.microsoft.com/office/drawing/2014/main" xmlns="" id="{F4C1DBD4-966E-4ED7-BB7F-088A2BA20873}"/>
                </a:ext>
              </a:extLst>
            </p:cNvPr>
            <p:cNvGrpSpPr/>
            <p:nvPr/>
          </p:nvGrpSpPr>
          <p:grpSpPr>
            <a:xfrm>
              <a:off x="297464" y="4195552"/>
              <a:ext cx="1810825" cy="601170"/>
              <a:chOff x="297464" y="4195552"/>
              <a:chExt cx="1810825" cy="601170"/>
            </a:xfrm>
          </p:grpSpPr>
          <p:pic>
            <p:nvPicPr>
              <p:cNvPr id="79" name="Picture 10" descr="document, general, letter, note, office, page, paper icon">
                <a:extLst>
                  <a:ext uri="{FF2B5EF4-FFF2-40B4-BE49-F238E27FC236}">
                    <a16:creationId xmlns:a16="http://schemas.microsoft.com/office/drawing/2014/main" xmlns="" id="{D53092C5-A3B6-4B5C-BA9F-DE3F3C2C65F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hlinkClick r:id="rId23" action="ppaction://hlinksldjump"/>
                <a:extLst>
                  <a:ext uri="{FF2B5EF4-FFF2-40B4-BE49-F238E27FC236}">
                    <a16:creationId xmlns:a16="http://schemas.microsoft.com/office/drawing/2014/main" xmlns="" id="{1DF72EA0-A944-4CA6-AB6B-9D23B76C315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76" name="Profil Dosen">
              <a:extLst>
                <a:ext uri="{FF2B5EF4-FFF2-40B4-BE49-F238E27FC236}">
                  <a16:creationId xmlns:a16="http://schemas.microsoft.com/office/drawing/2014/main" xmlns="" id="{BB5F99CF-F374-41D4-9B36-6957C89B98F7}"/>
                </a:ext>
              </a:extLst>
            </p:cNvPr>
            <p:cNvGrpSpPr/>
            <p:nvPr/>
          </p:nvGrpSpPr>
          <p:grpSpPr>
            <a:xfrm>
              <a:off x="297464" y="5012648"/>
              <a:ext cx="2389766" cy="601170"/>
              <a:chOff x="297464" y="5012648"/>
              <a:chExt cx="2389766" cy="601170"/>
            </a:xfrm>
          </p:grpSpPr>
          <p:pic>
            <p:nvPicPr>
              <p:cNvPr id="77" name="Picture 2" descr="business man, employee, general, human, member, office, tie icon">
                <a:extLst>
                  <a:ext uri="{FF2B5EF4-FFF2-40B4-BE49-F238E27FC236}">
                    <a16:creationId xmlns:a16="http://schemas.microsoft.com/office/drawing/2014/main" xmlns="" id="{FABBB5B2-01BD-43BA-AA4A-1CB344A00E6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hlinkClick r:id="rId25" action="ppaction://hlinksldjump"/>
                <a:extLst>
                  <a:ext uri="{FF2B5EF4-FFF2-40B4-BE49-F238E27FC236}">
                    <a16:creationId xmlns:a16="http://schemas.microsoft.com/office/drawing/2014/main" xmlns="" id="{60057EE8-BC08-4578-9E58-04B1020F354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2" name="Tombol Menu">
            <a:extLst>
              <a:ext uri="{FF2B5EF4-FFF2-40B4-BE49-F238E27FC236}">
                <a16:creationId xmlns:a16="http://schemas.microsoft.com/office/drawing/2014/main" xmlns="" id="{E756276A-AA4D-4335-B08B-46E06ECF0409}"/>
              </a:ext>
            </a:extLst>
          </p:cNvPr>
          <p:cNvGrpSpPr/>
          <p:nvPr/>
        </p:nvGrpSpPr>
        <p:grpSpPr>
          <a:xfrm>
            <a:off x="67235" y="49268"/>
            <a:ext cx="430306" cy="363488"/>
            <a:chOff x="419100" y="628650"/>
            <a:chExt cx="2628900" cy="2220685"/>
          </a:xfrm>
          <a:solidFill>
            <a:schemeClr val="bg1">
              <a:lumMod val="85000"/>
            </a:schemeClr>
          </a:solidFill>
        </p:grpSpPr>
        <p:sp>
          <p:nvSpPr>
            <p:cNvPr id="93" name="Rectangle 92">
              <a:extLst>
                <a:ext uri="{FF2B5EF4-FFF2-40B4-BE49-F238E27FC236}">
                  <a16:creationId xmlns:a16="http://schemas.microsoft.com/office/drawing/2014/main" xmlns="" id="{B2F138ED-7F04-4135-9B69-37E6201609A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4" name="Rectangle 93">
              <a:extLst>
                <a:ext uri="{FF2B5EF4-FFF2-40B4-BE49-F238E27FC236}">
                  <a16:creationId xmlns:a16="http://schemas.microsoft.com/office/drawing/2014/main" xmlns="" id="{3DBB97A8-6C21-463A-A582-B4D8A88840F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5" name="Rectangle 94">
              <a:extLst>
                <a:ext uri="{FF2B5EF4-FFF2-40B4-BE49-F238E27FC236}">
                  <a16:creationId xmlns:a16="http://schemas.microsoft.com/office/drawing/2014/main" xmlns="" id="{94D82478-DFEC-4155-9BA8-CB362A883AC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96" name="Tombol Close Aplikasi">
            <a:hlinkClick r:id="" action="ppaction://hlinkshowjump?jump=endshow">
              <a:snd r:embed="rId26" name="laser.wav"/>
            </a:hlinkClick>
            <a:extLst>
              <a:ext uri="{FF2B5EF4-FFF2-40B4-BE49-F238E27FC236}">
                <a16:creationId xmlns:a16="http://schemas.microsoft.com/office/drawing/2014/main" xmlns="" id="{A22F794B-0275-4F28-A359-5F9EEC5850E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9454878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7"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39"/>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2"/>
                                        </p:tgtEl>
                                        <p:attrNameLst>
                                          <p:attrName>style.visibility</p:attrName>
                                        </p:attrNameLst>
                                      </p:cBhvr>
                                      <p:to>
                                        <p:strVal val="visible"/>
                                      </p:to>
                                    </p:set>
                                    <p:animEffect transition="in" filter="fade">
                                      <p:cBhvr>
                                        <p:cTn id="9" dur="500"/>
                                        <p:tgtEl>
                                          <p:spTgt spid="9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0-#ppt_w/2"/>
                                          </p:val>
                                        </p:tav>
                                        <p:tav tm="100000">
                                          <p:val>
                                            <p:strVal val="#ppt_x"/>
                                          </p:val>
                                        </p:tav>
                                      </p:tavLst>
                                    </p:anim>
                                    <p:anim calcmode="lin" valueType="num">
                                      <p:cBhvr additive="base">
                                        <p:cTn id="19"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0"/>
                                        </p:tgtEl>
                                        <p:attrNameLst>
                                          <p:attrName>ppt_x</p:attrName>
                                        </p:attrNameLst>
                                      </p:cBhvr>
                                      <p:tavLst>
                                        <p:tav tm="0">
                                          <p:val>
                                            <p:strVal val="ppt_x"/>
                                          </p:val>
                                        </p:tav>
                                        <p:tav tm="100000">
                                          <p:val>
                                            <p:strVal val="0-ppt_w/2"/>
                                          </p:val>
                                        </p:tav>
                                      </p:tavLst>
                                    </p:anim>
                                    <p:anim calcmode="lin" valueType="num">
                                      <p:cBhvr additive="base">
                                        <p:cTn id="24" dur="500"/>
                                        <p:tgtEl>
                                          <p:spTgt spid="70"/>
                                        </p:tgtEl>
                                        <p:attrNameLst>
                                          <p:attrName>ppt_y</p:attrName>
                                        </p:attrNameLst>
                                      </p:cBhvr>
                                      <p:tavLst>
                                        <p:tav tm="0">
                                          <p:val>
                                            <p:strVal val="ppt_y"/>
                                          </p:val>
                                        </p:tav>
                                        <p:tav tm="100000">
                                          <p:val>
                                            <p:strVal val="ppt_y"/>
                                          </p:val>
                                        </p:tav>
                                      </p:tavLst>
                                    </p:anim>
                                    <p:set>
                                      <p:cBhvr>
                                        <p:cTn id="25"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92"/>
                  </p:tgtEl>
                </p:cond>
              </p:nextCondLst>
            </p:seq>
          </p:childTnLst>
        </p:cTn>
      </p:par>
    </p:tnLst>
    <p:bldLst>
      <p:bldP spid="9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8329" y="789549"/>
            <a:ext cx="10142401" cy="5278901"/>
          </a:xfrm>
          <a:prstGeom prst="roundRect">
            <a:avLst/>
          </a:prstGeom>
          <a:noFill/>
          <a:ln>
            <a:noFill/>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dirty="0"/>
              <a:t>	</a:t>
            </a:r>
          </a:p>
          <a:p>
            <a:pPr>
              <a:buNone/>
            </a:pPr>
            <a:r>
              <a:rPr lang="en-US" dirty="0"/>
              <a:t>	</a:t>
            </a:r>
            <a:r>
              <a:rPr lang="en-US" dirty="0" err="1"/>
              <a:t>Bagian</a:t>
            </a:r>
            <a:r>
              <a:rPr lang="en-US" dirty="0"/>
              <a:t> </a:t>
            </a:r>
            <a:r>
              <a:rPr lang="en-US" dirty="0" err="1"/>
              <a:t>dari</a:t>
            </a:r>
            <a:r>
              <a:rPr lang="en-US" dirty="0"/>
              <a:t> </a:t>
            </a:r>
            <a:r>
              <a:rPr lang="en-US" dirty="0" err="1"/>
              <a:t>bab</a:t>
            </a:r>
            <a:r>
              <a:rPr lang="en-US" dirty="0"/>
              <a:t> </a:t>
            </a:r>
            <a:r>
              <a:rPr lang="en-US" dirty="0" err="1"/>
              <a:t>dalam</a:t>
            </a:r>
            <a:r>
              <a:rPr lang="en-US" dirty="0"/>
              <a:t> </a:t>
            </a:r>
            <a:r>
              <a:rPr lang="en-US" dirty="0" err="1"/>
              <a:t>tulisan</a:t>
            </a:r>
            <a:r>
              <a:rPr lang="en-US" dirty="0"/>
              <a:t> yang </a:t>
            </a:r>
            <a:r>
              <a:rPr lang="en-US" dirty="0" err="1"/>
              <a:t>terdiri</a:t>
            </a:r>
            <a:r>
              <a:rPr lang="en-US" dirty="0"/>
              <a:t> </a:t>
            </a:r>
            <a:r>
              <a:rPr lang="en-US" dirty="0" err="1"/>
              <a:t>atas</a:t>
            </a:r>
            <a:r>
              <a:rPr lang="en-US" dirty="0"/>
              <a:t> </a:t>
            </a:r>
            <a:r>
              <a:rPr lang="en-US" dirty="0" err="1"/>
              <a:t>kalimat-kalimat</a:t>
            </a:r>
            <a:r>
              <a:rPr lang="en-US" dirty="0"/>
              <a:t> yang </a:t>
            </a:r>
            <a:r>
              <a:rPr lang="en-US" dirty="0" err="1"/>
              <a:t>berhubungan</a:t>
            </a:r>
            <a:r>
              <a:rPr lang="en-US" dirty="0"/>
              <a:t> </a:t>
            </a:r>
            <a:r>
              <a:rPr lang="en-US" dirty="0" err="1"/>
              <a:t>secara</a:t>
            </a:r>
            <a:r>
              <a:rPr lang="en-US" dirty="0"/>
              <a:t> </a:t>
            </a:r>
            <a:r>
              <a:rPr lang="en-US" dirty="0" err="1"/>
              <a:t>utuh</a:t>
            </a:r>
            <a:r>
              <a:rPr lang="en-US" dirty="0"/>
              <a:t> </a:t>
            </a:r>
            <a:r>
              <a:rPr lang="en-US" dirty="0" err="1"/>
              <a:t>dan</a:t>
            </a:r>
            <a:r>
              <a:rPr lang="en-US" dirty="0"/>
              <a:t> </a:t>
            </a:r>
            <a:r>
              <a:rPr lang="en-US" dirty="0" err="1"/>
              <a:t>padu</a:t>
            </a:r>
            <a:r>
              <a:rPr lang="en-US" dirty="0"/>
              <a:t> </a:t>
            </a:r>
            <a:r>
              <a:rPr lang="en-US" dirty="0" err="1"/>
              <a:t>serta</a:t>
            </a:r>
            <a:r>
              <a:rPr lang="en-US" dirty="0"/>
              <a:t> </a:t>
            </a:r>
            <a:r>
              <a:rPr lang="en-US" dirty="0" err="1"/>
              <a:t>merupakan</a:t>
            </a:r>
            <a:r>
              <a:rPr lang="en-US" dirty="0"/>
              <a:t> </a:t>
            </a:r>
            <a:r>
              <a:rPr lang="en-US" dirty="0" err="1"/>
              <a:t>satu</a:t>
            </a:r>
            <a:r>
              <a:rPr lang="en-US" dirty="0"/>
              <a:t> </a:t>
            </a:r>
            <a:r>
              <a:rPr lang="en-US" dirty="0" err="1"/>
              <a:t>kesatuan</a:t>
            </a:r>
            <a:r>
              <a:rPr lang="en-US" dirty="0"/>
              <a:t> </a:t>
            </a:r>
            <a:r>
              <a:rPr lang="en-US" dirty="0" err="1"/>
              <a:t>pikiran</a:t>
            </a:r>
            <a:r>
              <a:rPr lang="en-US" dirty="0"/>
              <a:t>.</a:t>
            </a:r>
          </a:p>
          <a:p>
            <a:pPr>
              <a:buNone/>
            </a:pPr>
            <a:endParaRPr lang="en-US" dirty="0"/>
          </a:p>
          <a:p>
            <a:pPr>
              <a:buNone/>
            </a:pPr>
            <a:r>
              <a:rPr lang="en-US" sz="3600" b="1" dirty="0" err="1"/>
              <a:t>Macam-macam</a:t>
            </a:r>
            <a:r>
              <a:rPr lang="en-US" sz="3600" b="1" dirty="0"/>
              <a:t> </a:t>
            </a:r>
            <a:r>
              <a:rPr lang="en-US" sz="3600" b="1" dirty="0" err="1"/>
              <a:t>Paragraf</a:t>
            </a:r>
            <a:endParaRPr lang="en-US" sz="3600" b="1" dirty="0"/>
          </a:p>
          <a:p>
            <a:pPr>
              <a:buNone/>
            </a:pPr>
            <a:endParaRPr lang="en-US" dirty="0"/>
          </a:p>
          <a:p>
            <a:pPr>
              <a:buNone/>
            </a:pPr>
            <a:r>
              <a:rPr lang="en-US" dirty="0"/>
              <a:t>	</a:t>
            </a:r>
            <a:r>
              <a:rPr lang="en-US" dirty="0" err="1"/>
              <a:t>Berdasarkan</a:t>
            </a:r>
            <a:r>
              <a:rPr lang="en-US" dirty="0"/>
              <a:t> </a:t>
            </a:r>
            <a:r>
              <a:rPr lang="en-US" dirty="0" err="1"/>
              <a:t>sifat</a:t>
            </a:r>
            <a:r>
              <a:rPr lang="en-US" dirty="0"/>
              <a:t> </a:t>
            </a:r>
            <a:r>
              <a:rPr lang="en-US" dirty="0" err="1"/>
              <a:t>dan</a:t>
            </a:r>
            <a:r>
              <a:rPr lang="en-US" dirty="0"/>
              <a:t> </a:t>
            </a:r>
            <a:r>
              <a:rPr lang="en-US" dirty="0" err="1"/>
              <a:t>tujuannya</a:t>
            </a:r>
            <a:r>
              <a:rPr lang="en-US" dirty="0"/>
              <a:t>, </a:t>
            </a:r>
            <a:r>
              <a:rPr lang="en-US" dirty="0" err="1"/>
              <a:t>paragraf</a:t>
            </a:r>
            <a:r>
              <a:rPr lang="en-US" dirty="0"/>
              <a:t> </a:t>
            </a:r>
            <a:r>
              <a:rPr lang="en-US" dirty="0" err="1"/>
              <a:t>diklasifikasikan</a:t>
            </a:r>
            <a:r>
              <a:rPr lang="en-US" dirty="0"/>
              <a:t> </a:t>
            </a:r>
            <a:r>
              <a:rPr lang="en-US" dirty="0" err="1"/>
              <a:t>menjadi</a:t>
            </a:r>
            <a:r>
              <a:rPr lang="en-US" dirty="0"/>
              <a:t> </a:t>
            </a:r>
            <a:r>
              <a:rPr lang="en-US" dirty="0" err="1"/>
              <a:t>tiga</a:t>
            </a:r>
            <a:r>
              <a:rPr lang="en-US" dirty="0"/>
              <a:t>, </a:t>
            </a:r>
            <a:r>
              <a:rPr lang="en-US" dirty="0" err="1"/>
              <a:t>yaitu</a:t>
            </a:r>
            <a:r>
              <a:rPr lang="en-US" dirty="0"/>
              <a:t> (1) </a:t>
            </a:r>
            <a:r>
              <a:rPr lang="en-US" dirty="0" err="1"/>
              <a:t>paragraf</a:t>
            </a:r>
            <a:r>
              <a:rPr lang="en-US" dirty="0"/>
              <a:t> </a:t>
            </a:r>
            <a:r>
              <a:rPr lang="en-US" dirty="0" err="1"/>
              <a:t>pembuka</a:t>
            </a:r>
            <a:r>
              <a:rPr lang="en-US" dirty="0"/>
              <a:t>, (2) </a:t>
            </a:r>
            <a:r>
              <a:rPr lang="en-US" dirty="0" err="1"/>
              <a:t>paragraf</a:t>
            </a:r>
            <a:r>
              <a:rPr lang="en-US" dirty="0"/>
              <a:t> </a:t>
            </a:r>
            <a:r>
              <a:rPr lang="en-US" dirty="0" err="1"/>
              <a:t>inti</a:t>
            </a:r>
            <a:r>
              <a:rPr lang="en-US" dirty="0"/>
              <a:t>, </a:t>
            </a:r>
            <a:r>
              <a:rPr lang="en-US" dirty="0" err="1"/>
              <a:t>dan</a:t>
            </a:r>
            <a:r>
              <a:rPr lang="en-US" dirty="0"/>
              <a:t> (3) </a:t>
            </a:r>
            <a:r>
              <a:rPr lang="en-US" dirty="0" err="1"/>
              <a:t>paragraf</a:t>
            </a:r>
            <a:r>
              <a:rPr lang="en-US" dirty="0"/>
              <a:t> </a:t>
            </a:r>
            <a:r>
              <a:rPr lang="en-US" dirty="0" err="1"/>
              <a:t>penutup</a:t>
            </a:r>
            <a:r>
              <a:rPr lang="en-US" dirty="0"/>
              <a:t> (</a:t>
            </a:r>
            <a:r>
              <a:rPr lang="en-US" dirty="0" err="1"/>
              <a:t>Keraf</a:t>
            </a:r>
            <a:r>
              <a:rPr lang="en-US" dirty="0"/>
              <a:t>, 1984; </a:t>
            </a:r>
            <a:r>
              <a:rPr lang="en-US" dirty="0" err="1"/>
              <a:t>Soedjito</a:t>
            </a:r>
            <a:r>
              <a:rPr lang="en-US" dirty="0"/>
              <a:t>, 1991).</a:t>
            </a:r>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Apa itu Paragraf</a:t>
              </a:r>
              <a:r>
                <a:rPr lang="id-ID" b="0" dirty="0">
                  <a:latin typeface="+mn-lt"/>
                </a:rPr>
                <a:t>?</a:t>
              </a:r>
              <a:endParaRPr lang="en-US" b="0" dirty="0">
                <a:solidFill>
                  <a:srgbClr val="00A0A8"/>
                </a:solidFill>
              </a:endParaRPr>
            </a:p>
          </p:txBody>
        </p:sp>
      </p:grpSp>
      <p:sp>
        <p:nvSpPr>
          <p:cNvPr id="11" name="TextBox 10">
            <a:extLst>
              <a:ext uri="{FF2B5EF4-FFF2-40B4-BE49-F238E27FC236}">
                <a16:creationId xmlns:a16="http://schemas.microsoft.com/office/drawing/2014/main" xmlns="" id="{1FECC5EB-5689-4D0C-A49D-9CCAA0828EA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EE495472-1DDD-4C80-9E9D-7CAEDA057291}"/>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533469D4-2C86-454B-B1DE-115FAF5A528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761C585A-62F0-4157-A9AE-A5454DD9F559}"/>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F8E8599C-7F74-44C8-B728-7E50A89E8E4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3097F49F-2A1B-41F4-90F9-D59F698F2613}"/>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C0BE6A37-BFE3-4B7E-80BF-1825870DA9C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DFE45F26-AA68-4B7F-8D19-4FFAC5CED8D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7" name="Chevron 21">
              <a:hlinkClick r:id="rId6" action="ppaction://hlinksldjump"/>
              <a:extLst>
                <a:ext uri="{FF2B5EF4-FFF2-40B4-BE49-F238E27FC236}">
                  <a16:creationId xmlns:a16="http://schemas.microsoft.com/office/drawing/2014/main" xmlns="" id="{103B17A5-5089-42B4-800A-B7C4AADAB79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17829705-EB19-4F3B-95AB-3D4FDDC79AAC}"/>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765A489F-C582-4BA6-B2EF-DED98583C587}"/>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30F44E32-9AA9-40DF-99AA-54A6A4EA55A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CFB3DBA5-4C7F-49DB-A3C4-8F39A7D7933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3F3C7456-2BC8-4FDC-BE92-22890C5A521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100F18F2-E434-4F81-9B75-679FFB63887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9ABDFFF9-754C-4198-ABEC-F77A219D1FA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20B62F12-FABC-484B-802A-F4F400937A21}"/>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CC3BF080-E762-4B35-B82B-8E363CAE872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A41F6416-F224-45AC-A7BB-F5FC8AA0FF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0F418946-9B1A-4CCD-9CA3-1C6C4D60AA6B}"/>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E4BB4A36-C416-41B4-A6EF-6390ADA08A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315D17EF-3512-466D-B317-3730257AF40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1F73BEF9-4D5D-40BC-AD47-2320C1E43D9A}"/>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FA680E35-8442-4811-9454-4E681BA7CE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CCAFB9E1-87B1-4C69-BBB8-7274116BEB5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4EFF4106-8E87-4E7D-A97B-CC7DDD61686F}"/>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70B0B3C4-B525-4C0D-95BD-EA6F164018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B3465B44-1279-480E-848A-BCDFCC58448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37E700C7-F62D-4EC1-B75B-FD35D84D2861}"/>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0D6D990A-8EDA-482F-B826-2A3D9C289A2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ED314327-8834-4EB4-8ACF-AC6E287DFFF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ACF7FE1F-2406-4D2E-B72F-B2DAE6B3E11A}"/>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3847F503-D8A6-4DF6-928C-BC915EBB9D7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C66EBB9B-BE14-48F7-B2A6-4B2DF3C0DBC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A73A401A-7890-4CF9-BF46-9FE4B2B924A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7CC3887F-D55E-45EB-9A33-EDFC49A45A8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40613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450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0"/>
                    </p:tgtEl>
                  </p:cond>
                </p:stCondLst>
                <p:endSync evt="end" delay="0">
                  <p:rtn val="all"/>
                </p:endSync>
                <p:childTnLst>
                  <p:par>
                    <p:cTn id="16" fill="hold">
                      <p:stCondLst>
                        <p:cond delay="0"/>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500"/>
                                        <p:tgtEl>
                                          <p:spTgt spid="28"/>
                                        </p:tgtEl>
                                        <p:attrNameLst>
                                          <p:attrName>ppt_x</p:attrName>
                                        </p:attrNameLst>
                                      </p:cBhvr>
                                      <p:tavLst>
                                        <p:tav tm="0">
                                          <p:val>
                                            <p:strVal val="ppt_x"/>
                                          </p:val>
                                        </p:tav>
                                        <p:tav tm="100000">
                                          <p:val>
                                            <p:strVal val="0-ppt_w/2"/>
                                          </p:val>
                                        </p:tav>
                                      </p:tavLst>
                                    </p:anim>
                                    <p:anim calcmode="lin" valueType="num">
                                      <p:cBhvr additive="base">
                                        <p:cTn id="26" dur="500"/>
                                        <p:tgtEl>
                                          <p:spTgt spid="28"/>
                                        </p:tgtEl>
                                        <p:attrNameLst>
                                          <p:attrName>ppt_y</p:attrName>
                                        </p:attrNameLst>
                                      </p:cBhvr>
                                      <p:tavLst>
                                        <p:tav tm="0">
                                          <p:val>
                                            <p:strVal val="ppt_y"/>
                                          </p:val>
                                        </p:tav>
                                        <p:tav tm="100000">
                                          <p:val>
                                            <p:strVal val="ppt_y"/>
                                          </p:val>
                                        </p:tav>
                                      </p:tavLst>
                                    </p:anim>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 grpId="0" build="p"/>
      <p:bldP spid="5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a:xfrm>
            <a:off x="1633184" y="1227160"/>
            <a:ext cx="4500594" cy="1042416"/>
          </a:xfrm>
          <a:prstGeom prst="bevel">
            <a:avLst/>
          </a:prstGeom>
          <a:solidFill>
            <a:srgbClr val="BA4CB5"/>
          </a:solidFill>
          <a:effectLst>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dirty="0" err="1"/>
              <a:t>Paragraf</a:t>
            </a:r>
            <a:r>
              <a:rPr lang="en-US" sz="2400" dirty="0"/>
              <a:t> </a:t>
            </a:r>
            <a:r>
              <a:rPr lang="en-US" sz="2400" dirty="0" err="1"/>
              <a:t>pembuka</a:t>
            </a:r>
            <a:endParaRPr lang="id-ID" sz="2400" dirty="0">
              <a:latin typeface="Times New Roman" pitchFamily="18" charset="0"/>
              <a:cs typeface="Times New Roman" pitchFamily="18" charset="0"/>
            </a:endParaRPr>
          </a:p>
        </p:txBody>
      </p:sp>
      <p:sp>
        <p:nvSpPr>
          <p:cNvPr id="8" name="Bevel 7"/>
          <p:cNvSpPr/>
          <p:nvPr/>
        </p:nvSpPr>
        <p:spPr>
          <a:xfrm>
            <a:off x="1633184" y="3055960"/>
            <a:ext cx="4500594" cy="1042416"/>
          </a:xfrm>
          <a:prstGeom prst="bevel">
            <a:avLst/>
          </a:prstGeom>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400" dirty="0" err="1"/>
              <a:t>Paragraf</a:t>
            </a:r>
            <a:r>
              <a:rPr lang="en-US" sz="2400" dirty="0"/>
              <a:t> </a:t>
            </a:r>
            <a:r>
              <a:rPr lang="en-US" sz="2400" dirty="0" err="1"/>
              <a:t>inti</a:t>
            </a:r>
            <a:endParaRPr lang="id-ID" sz="2400" dirty="0">
              <a:solidFill>
                <a:schemeClr val="tx1"/>
              </a:solidFill>
              <a:latin typeface="Times New Roman" pitchFamily="18" charset="0"/>
              <a:cs typeface="Times New Roman" pitchFamily="18" charset="0"/>
            </a:endParaRPr>
          </a:p>
        </p:txBody>
      </p:sp>
      <p:sp>
        <p:nvSpPr>
          <p:cNvPr id="9" name="Bevel 8"/>
          <p:cNvSpPr/>
          <p:nvPr/>
        </p:nvSpPr>
        <p:spPr>
          <a:xfrm>
            <a:off x="1633184" y="4884760"/>
            <a:ext cx="4500594" cy="1042416"/>
          </a:xfrm>
          <a:prstGeom prst="bevel">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a:t>Paragraf</a:t>
            </a:r>
            <a:r>
              <a:rPr lang="en-US" sz="2400" dirty="0"/>
              <a:t> </a:t>
            </a:r>
            <a:r>
              <a:rPr lang="en-US" sz="2400" dirty="0" err="1"/>
              <a:t>penutup</a:t>
            </a:r>
            <a:endParaRPr lang="id-ID" sz="2400" dirty="0">
              <a:latin typeface="Times New Roman" pitchFamily="18" charset="0"/>
              <a:cs typeface="Times New Roman" pitchFamily="18" charset="0"/>
            </a:endParaRPr>
          </a:p>
        </p:txBody>
      </p:sp>
      <p:sp>
        <p:nvSpPr>
          <p:cNvPr id="12" name="Rectangle 11"/>
          <p:cNvSpPr/>
          <p:nvPr/>
        </p:nvSpPr>
        <p:spPr>
          <a:xfrm>
            <a:off x="6586184" y="130336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paragraf</a:t>
            </a:r>
            <a:r>
              <a:rPr lang="en-US" dirty="0"/>
              <a:t> yang </a:t>
            </a:r>
            <a:r>
              <a:rPr lang="en-US" dirty="0" err="1"/>
              <a:t>mengantarkan</a:t>
            </a:r>
            <a:r>
              <a:rPr lang="en-US" dirty="0"/>
              <a:t> </a:t>
            </a:r>
            <a:r>
              <a:rPr lang="en-US" dirty="0" err="1"/>
              <a:t>pembaca</a:t>
            </a:r>
            <a:r>
              <a:rPr lang="en-US" dirty="0"/>
              <a:t> </a:t>
            </a:r>
            <a:r>
              <a:rPr lang="en-US" dirty="0" err="1"/>
              <a:t>kepada</a:t>
            </a:r>
            <a:r>
              <a:rPr lang="en-US" dirty="0"/>
              <a:t> </a:t>
            </a:r>
            <a:r>
              <a:rPr lang="en-US" dirty="0" err="1"/>
              <a:t>pokok</a:t>
            </a:r>
            <a:r>
              <a:rPr lang="en-US" dirty="0"/>
              <a:t> </a:t>
            </a:r>
            <a:r>
              <a:rPr lang="en-US" dirty="0" err="1"/>
              <a:t>atau</a:t>
            </a:r>
            <a:r>
              <a:rPr lang="en-US" dirty="0"/>
              <a:t> </a:t>
            </a:r>
            <a:r>
              <a:rPr lang="en-US" dirty="0" err="1"/>
              <a:t>inti</a:t>
            </a:r>
            <a:r>
              <a:rPr lang="en-US" dirty="0"/>
              <a:t> </a:t>
            </a:r>
            <a:r>
              <a:rPr lang="en-US" dirty="0" err="1"/>
              <a:t>persoalan</a:t>
            </a:r>
            <a:r>
              <a:rPr lang="en-US" dirty="0"/>
              <a:t> </a:t>
            </a:r>
            <a:r>
              <a:rPr lang="en-US" dirty="0" err="1"/>
              <a:t>dalam</a:t>
            </a:r>
            <a:r>
              <a:rPr lang="en-US" dirty="0"/>
              <a:t> </a:t>
            </a:r>
            <a:r>
              <a:rPr lang="en-US" dirty="0" err="1"/>
              <a:t>suatu</a:t>
            </a:r>
            <a:r>
              <a:rPr lang="en-US" dirty="0"/>
              <a:t> </a:t>
            </a:r>
            <a:r>
              <a:rPr lang="en-US" dirty="0" err="1"/>
              <a:t>tulisan</a:t>
            </a:r>
            <a:endParaRPr lang="en-US" dirty="0"/>
          </a:p>
        </p:txBody>
      </p:sp>
      <p:sp>
        <p:nvSpPr>
          <p:cNvPr id="13" name="Rectangle 12"/>
          <p:cNvSpPr/>
          <p:nvPr/>
        </p:nvSpPr>
        <p:spPr>
          <a:xfrm>
            <a:off x="6586184" y="305596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en-US" dirty="0" err="1"/>
              <a:t>semua</a:t>
            </a:r>
            <a:r>
              <a:rPr lang="en-US" dirty="0"/>
              <a:t> </a:t>
            </a:r>
            <a:r>
              <a:rPr lang="en-US" dirty="0" err="1"/>
              <a:t>paragraf</a:t>
            </a:r>
            <a:r>
              <a:rPr lang="en-US" dirty="0"/>
              <a:t> yang </a:t>
            </a:r>
            <a:r>
              <a:rPr lang="en-US" dirty="0" err="1"/>
              <a:t>terdapat</a:t>
            </a:r>
            <a:r>
              <a:rPr lang="en-US" dirty="0"/>
              <a:t> </a:t>
            </a:r>
            <a:r>
              <a:rPr lang="en-US" dirty="0" err="1"/>
              <a:t>di</a:t>
            </a:r>
            <a:r>
              <a:rPr lang="en-US" dirty="0"/>
              <a:t> </a:t>
            </a:r>
            <a:r>
              <a:rPr lang="en-US" dirty="0" err="1"/>
              <a:t>antara</a:t>
            </a:r>
            <a:r>
              <a:rPr lang="en-US" dirty="0"/>
              <a:t> </a:t>
            </a:r>
            <a:r>
              <a:rPr lang="en-US" dirty="0" err="1"/>
              <a:t>paragraf</a:t>
            </a:r>
            <a:r>
              <a:rPr lang="en-US" dirty="0"/>
              <a:t> </a:t>
            </a:r>
            <a:r>
              <a:rPr lang="en-US" dirty="0" err="1"/>
              <a:t>pembuka</a:t>
            </a:r>
            <a:r>
              <a:rPr lang="en-US" dirty="0"/>
              <a:t> </a:t>
            </a:r>
            <a:r>
              <a:rPr lang="en-US" dirty="0" err="1"/>
              <a:t>dan</a:t>
            </a:r>
            <a:r>
              <a:rPr lang="en-US" dirty="0"/>
              <a:t> </a:t>
            </a:r>
            <a:r>
              <a:rPr lang="en-US" dirty="0" err="1"/>
              <a:t>paragraf</a:t>
            </a:r>
            <a:r>
              <a:rPr lang="en-US" dirty="0"/>
              <a:t> </a:t>
            </a:r>
            <a:r>
              <a:rPr lang="en-US" dirty="0" err="1"/>
              <a:t>penutup</a:t>
            </a:r>
            <a:r>
              <a:rPr lang="en-US" dirty="0"/>
              <a:t>.</a:t>
            </a:r>
            <a:endParaRPr lang="id-ID" dirty="0"/>
          </a:p>
        </p:txBody>
      </p:sp>
      <p:sp>
        <p:nvSpPr>
          <p:cNvPr id="14" name="Rectangle 13"/>
          <p:cNvSpPr/>
          <p:nvPr/>
        </p:nvSpPr>
        <p:spPr>
          <a:xfrm>
            <a:off x="6586184" y="488476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en-US" dirty="0" err="1"/>
              <a:t>paragraf</a:t>
            </a:r>
            <a:r>
              <a:rPr lang="en-US" dirty="0"/>
              <a:t> yang </a:t>
            </a:r>
            <a:r>
              <a:rPr lang="en-US" dirty="0" err="1"/>
              <a:t>digunakan</a:t>
            </a:r>
            <a:r>
              <a:rPr lang="en-US" dirty="0"/>
              <a:t> </a:t>
            </a:r>
            <a:r>
              <a:rPr lang="en-US" dirty="0" err="1"/>
              <a:t>untuk</a:t>
            </a:r>
            <a:r>
              <a:rPr lang="en-US" dirty="0"/>
              <a:t> </a:t>
            </a:r>
            <a:r>
              <a:rPr lang="en-US" dirty="0" err="1"/>
              <a:t>mengakhiri</a:t>
            </a:r>
            <a:r>
              <a:rPr lang="en-US" dirty="0"/>
              <a:t> </a:t>
            </a:r>
            <a:r>
              <a:rPr lang="en-US" dirty="0" err="1"/>
              <a:t>tulisan</a:t>
            </a:r>
            <a:r>
              <a:rPr lang="en-US" dirty="0"/>
              <a:t> </a:t>
            </a:r>
            <a:r>
              <a:rPr lang="en-US" dirty="0" err="1"/>
              <a:t>atau</a:t>
            </a:r>
            <a:r>
              <a:rPr lang="en-US" dirty="0"/>
              <a:t> </a:t>
            </a:r>
            <a:r>
              <a:rPr lang="en-US" dirty="0" err="1"/>
              <a:t>bagian</a:t>
            </a:r>
            <a:r>
              <a:rPr lang="en-US" dirty="0"/>
              <a:t> </a:t>
            </a:r>
            <a:r>
              <a:rPr lang="en-US" dirty="0" err="1"/>
              <a:t>tulisan</a:t>
            </a:r>
            <a:endParaRPr lang="id-ID" dirty="0"/>
          </a:p>
        </p:txBody>
      </p:sp>
      <p:cxnSp>
        <p:nvCxnSpPr>
          <p:cNvPr id="16" name="Straight Arrow Connector 15"/>
          <p:cNvCxnSpPr>
            <a:stCxn id="6" idx="0"/>
            <a:endCxn id="12" idx="1"/>
          </p:cNvCxnSpPr>
          <p:nvPr/>
        </p:nvCxnSpPr>
        <p:spPr>
          <a:xfrm>
            <a:off x="6133778" y="1748368"/>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6128984" y="5418160"/>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019800" y="3581400"/>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287301" y="217114"/>
            <a:ext cx="10672052" cy="662056"/>
            <a:chOff x="200215" y="2621399"/>
            <a:chExt cx="10672052" cy="662056"/>
          </a:xfrm>
        </p:grpSpPr>
        <p:sp>
          <p:nvSpPr>
            <p:cNvPr id="19" name="Oval 1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21" name="TextBox 20">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Apa itu Paragraf</a:t>
              </a:r>
              <a:r>
                <a:rPr lang="id-ID" b="0" dirty="0">
                  <a:latin typeface="+mn-lt"/>
                </a:rPr>
                <a:t>?</a:t>
              </a:r>
              <a:endParaRPr lang="en-US" b="0" dirty="0">
                <a:solidFill>
                  <a:srgbClr val="00A0A8"/>
                </a:solidFill>
              </a:endParaRPr>
            </a:p>
          </p:txBody>
        </p:sp>
      </p:grpSp>
      <p:sp>
        <p:nvSpPr>
          <p:cNvPr id="22" name="TextBox 21">
            <a:extLst>
              <a:ext uri="{FF2B5EF4-FFF2-40B4-BE49-F238E27FC236}">
                <a16:creationId xmlns:a16="http://schemas.microsoft.com/office/drawing/2014/main" xmlns="" id="{CF3B18CC-C9B7-4DFC-960E-3EF9A0BEF7E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31" name="Group 30">
            <a:extLst>
              <a:ext uri="{FF2B5EF4-FFF2-40B4-BE49-F238E27FC236}">
                <a16:creationId xmlns:a16="http://schemas.microsoft.com/office/drawing/2014/main" xmlns="" id="{060BCD8B-0FC7-405A-8B57-4780C72900FC}"/>
              </a:ext>
            </a:extLst>
          </p:cNvPr>
          <p:cNvGrpSpPr/>
          <p:nvPr/>
        </p:nvGrpSpPr>
        <p:grpSpPr>
          <a:xfrm>
            <a:off x="11769479" y="1280427"/>
            <a:ext cx="422521" cy="2100263"/>
            <a:chOff x="11769479" y="1280427"/>
            <a:chExt cx="422521" cy="2100263"/>
          </a:xfrm>
        </p:grpSpPr>
        <p:sp>
          <p:nvSpPr>
            <p:cNvPr id="32" name="Freeform 10">
              <a:hlinkClick r:id="rId4" action="ppaction://hlinksldjump">
                <a:snd r:embed="rId5" name="click.wav"/>
              </a:hlinkClick>
              <a:extLst>
                <a:ext uri="{FF2B5EF4-FFF2-40B4-BE49-F238E27FC236}">
                  <a16:creationId xmlns:a16="http://schemas.microsoft.com/office/drawing/2014/main" xmlns="" id="{26A38F17-3718-4474-B23A-9A0DFE1DD83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hlinkClick r:id="rId4" action="ppaction://hlinksldjump"/>
              <a:extLst>
                <a:ext uri="{FF2B5EF4-FFF2-40B4-BE49-F238E27FC236}">
                  <a16:creationId xmlns:a16="http://schemas.microsoft.com/office/drawing/2014/main" xmlns="" id="{D8448231-3559-4A53-B433-439B22EC8E3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4" name="Chevron 12">
              <a:hlinkClick r:id="rId4" action="ppaction://hlinksldjump"/>
              <a:extLst>
                <a:ext uri="{FF2B5EF4-FFF2-40B4-BE49-F238E27FC236}">
                  <a16:creationId xmlns:a16="http://schemas.microsoft.com/office/drawing/2014/main" xmlns="" id="{9FF2A381-A00F-4C27-B437-A9196E68CEA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5" name="Group 34">
            <a:extLst>
              <a:ext uri="{FF2B5EF4-FFF2-40B4-BE49-F238E27FC236}">
                <a16:creationId xmlns:a16="http://schemas.microsoft.com/office/drawing/2014/main" xmlns="" id="{EEC64D00-694F-4F7E-977E-4EF70B2689A4}"/>
              </a:ext>
            </a:extLst>
          </p:cNvPr>
          <p:cNvGrpSpPr/>
          <p:nvPr/>
        </p:nvGrpSpPr>
        <p:grpSpPr>
          <a:xfrm>
            <a:off x="11769479" y="3462337"/>
            <a:ext cx="428258" cy="2616878"/>
            <a:chOff x="11769479" y="3462337"/>
            <a:chExt cx="428258" cy="2616878"/>
          </a:xfrm>
        </p:grpSpPr>
        <p:sp>
          <p:nvSpPr>
            <p:cNvPr id="36" name="Freeform 19">
              <a:hlinkClick r:id="rId6" action="ppaction://hlinksldjump"/>
              <a:extLst>
                <a:ext uri="{FF2B5EF4-FFF2-40B4-BE49-F238E27FC236}">
                  <a16:creationId xmlns:a16="http://schemas.microsoft.com/office/drawing/2014/main" xmlns="" id="{3DFF3057-5DE8-4B95-A945-B3A5AAA63467}"/>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hlinkClick r:id="rId7" action="ppaction://hlinksldjump"/>
              <a:extLst>
                <a:ext uri="{FF2B5EF4-FFF2-40B4-BE49-F238E27FC236}">
                  <a16:creationId xmlns:a16="http://schemas.microsoft.com/office/drawing/2014/main" xmlns="" id="{70ED04CD-2A0B-4FF5-A293-0A2B8E0099D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38" name="Chevron 21">
              <a:hlinkClick r:id="rId6" action="ppaction://hlinksldjump"/>
              <a:extLst>
                <a:ext uri="{FF2B5EF4-FFF2-40B4-BE49-F238E27FC236}">
                  <a16:creationId xmlns:a16="http://schemas.microsoft.com/office/drawing/2014/main" xmlns="" id="{A015CF9E-3ABF-4401-A65D-6FD90C574F9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9" name="Semua Menu">
            <a:extLst>
              <a:ext uri="{FF2B5EF4-FFF2-40B4-BE49-F238E27FC236}">
                <a16:creationId xmlns:a16="http://schemas.microsoft.com/office/drawing/2014/main" xmlns="" id="{9A9A7C84-A3FA-44BC-B47C-E4CB60B94F36}"/>
              </a:ext>
            </a:extLst>
          </p:cNvPr>
          <p:cNvGrpSpPr/>
          <p:nvPr/>
        </p:nvGrpSpPr>
        <p:grpSpPr>
          <a:xfrm>
            <a:off x="-1" y="-24470"/>
            <a:ext cx="2886076" cy="6882470"/>
            <a:chOff x="-1" y="-24470"/>
            <a:chExt cx="2886076" cy="6882470"/>
          </a:xfrm>
        </p:grpSpPr>
        <p:grpSp>
          <p:nvGrpSpPr>
            <p:cNvPr id="40" name="BG">
              <a:extLst>
                <a:ext uri="{FF2B5EF4-FFF2-40B4-BE49-F238E27FC236}">
                  <a16:creationId xmlns:a16="http://schemas.microsoft.com/office/drawing/2014/main" xmlns="" id="{EAAFAB4A-BEF5-4C42-9D6D-B09E44D8DD6E}"/>
                </a:ext>
              </a:extLst>
            </p:cNvPr>
            <p:cNvGrpSpPr/>
            <p:nvPr/>
          </p:nvGrpSpPr>
          <p:grpSpPr>
            <a:xfrm>
              <a:off x="-1" y="-24470"/>
              <a:ext cx="2886076" cy="6882470"/>
              <a:chOff x="-1" y="-24470"/>
              <a:chExt cx="2886076" cy="6882470"/>
            </a:xfrm>
          </p:grpSpPr>
          <p:sp>
            <p:nvSpPr>
              <p:cNvPr id="56" name="BG Menu">
                <a:extLst>
                  <a:ext uri="{FF2B5EF4-FFF2-40B4-BE49-F238E27FC236}">
                    <a16:creationId xmlns:a16="http://schemas.microsoft.com/office/drawing/2014/main" xmlns="" id="{278E8514-DA91-4C10-A2A7-06EA0B28757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BG Atas">
                <a:extLst>
                  <a:ext uri="{FF2B5EF4-FFF2-40B4-BE49-F238E27FC236}">
                    <a16:creationId xmlns:a16="http://schemas.microsoft.com/office/drawing/2014/main" xmlns="" id="{62679150-BC4D-49CD-B596-32ADAF66E1D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8" name="Picture 12" descr="camera, image, photo, photography, shot icon">
                <a:extLst>
                  <a:ext uri="{FF2B5EF4-FFF2-40B4-BE49-F238E27FC236}">
                    <a16:creationId xmlns:a16="http://schemas.microsoft.com/office/drawing/2014/main" xmlns="" id="{327533D5-ECB1-48D5-B28C-613DB752AF2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xmlns="" id="{E2296E47-1659-4727-AD04-DB675E3D72F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0" name="TextBox 59">
                <a:extLst>
                  <a:ext uri="{FF2B5EF4-FFF2-40B4-BE49-F238E27FC236}">
                    <a16:creationId xmlns:a16="http://schemas.microsoft.com/office/drawing/2014/main" xmlns="" id="{D1951D62-486D-4958-B53A-2D354DE2B2E5}"/>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1" name="Beranda">
              <a:extLst>
                <a:ext uri="{FF2B5EF4-FFF2-40B4-BE49-F238E27FC236}">
                  <a16:creationId xmlns:a16="http://schemas.microsoft.com/office/drawing/2014/main" xmlns="" id="{D54E03FC-4524-4701-8344-BBB82C1D43B3}"/>
                </a:ext>
              </a:extLst>
            </p:cNvPr>
            <p:cNvGrpSpPr/>
            <p:nvPr/>
          </p:nvGrpSpPr>
          <p:grpSpPr>
            <a:xfrm>
              <a:off x="297464" y="1744264"/>
              <a:ext cx="1984142" cy="601170"/>
              <a:chOff x="297464" y="1744264"/>
              <a:chExt cx="1984142" cy="601170"/>
            </a:xfrm>
          </p:grpSpPr>
          <p:sp>
            <p:nvSpPr>
              <p:cNvPr id="54" name="TextBox 53">
                <a:hlinkClick r:id="" action="ppaction://hlinkshowjump?jump=firstslide"/>
                <a:extLst>
                  <a:ext uri="{FF2B5EF4-FFF2-40B4-BE49-F238E27FC236}">
                    <a16:creationId xmlns:a16="http://schemas.microsoft.com/office/drawing/2014/main" xmlns="" id="{0AEBF9C1-D5E2-40F0-8147-0D123A01D19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5" name="Picture 4" descr="base, data, document, office, page, paper icon">
                <a:hlinkClick r:id="" action="ppaction://hlinkshowjump?jump=firstslide"/>
                <a:extLst>
                  <a:ext uri="{FF2B5EF4-FFF2-40B4-BE49-F238E27FC236}">
                    <a16:creationId xmlns:a16="http://schemas.microsoft.com/office/drawing/2014/main" xmlns="" id="{9384FC1C-8962-46F3-A835-0034210BFE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Kompetensi">
              <a:extLst>
                <a:ext uri="{FF2B5EF4-FFF2-40B4-BE49-F238E27FC236}">
                  <a16:creationId xmlns:a16="http://schemas.microsoft.com/office/drawing/2014/main" xmlns="" id="{505C1FB1-CFD7-4122-8611-50609B6E1F7A}"/>
                </a:ext>
              </a:extLst>
            </p:cNvPr>
            <p:cNvGrpSpPr/>
            <p:nvPr/>
          </p:nvGrpSpPr>
          <p:grpSpPr>
            <a:xfrm>
              <a:off x="297464" y="2561360"/>
              <a:ext cx="2320836" cy="601170"/>
              <a:chOff x="297464" y="2561360"/>
              <a:chExt cx="2320836" cy="601170"/>
            </a:xfrm>
          </p:grpSpPr>
          <p:pic>
            <p:nvPicPr>
              <p:cNvPr id="52" name="Picture 6" descr="compose, create, edit, edit file, office, pencil, writing creative icon">
                <a:extLst>
                  <a:ext uri="{FF2B5EF4-FFF2-40B4-BE49-F238E27FC236}">
                    <a16:creationId xmlns:a16="http://schemas.microsoft.com/office/drawing/2014/main" xmlns="" id="{0EF5BB63-2113-4373-AABA-DBAC60398C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hlinkClick r:id="rId12" action="ppaction://hlinksldjump"/>
                <a:extLst>
                  <a:ext uri="{FF2B5EF4-FFF2-40B4-BE49-F238E27FC236}">
                    <a16:creationId xmlns:a16="http://schemas.microsoft.com/office/drawing/2014/main" xmlns="" id="{6DEBBF80-EF25-400B-AC6B-C2C46DF21F1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3" name="Materi">
              <a:extLst>
                <a:ext uri="{FF2B5EF4-FFF2-40B4-BE49-F238E27FC236}">
                  <a16:creationId xmlns:a16="http://schemas.microsoft.com/office/drawing/2014/main" xmlns="" id="{75EDB9DD-8F1C-4AB0-A6EF-FB616059B570}"/>
                </a:ext>
              </a:extLst>
            </p:cNvPr>
            <p:cNvGrpSpPr/>
            <p:nvPr/>
          </p:nvGrpSpPr>
          <p:grpSpPr>
            <a:xfrm>
              <a:off x="297464" y="3378456"/>
              <a:ext cx="1746704" cy="601170"/>
              <a:chOff x="297464" y="3378456"/>
              <a:chExt cx="1746704" cy="601170"/>
            </a:xfrm>
          </p:grpSpPr>
          <p:pic>
            <p:nvPicPr>
              <p:cNvPr id="50" name="Picture 8" descr="brochure, document, menu, note, office, page, papers icon">
                <a:hlinkClick r:id="rId4" action="ppaction://hlinksldjump"/>
                <a:extLst>
                  <a:ext uri="{FF2B5EF4-FFF2-40B4-BE49-F238E27FC236}">
                    <a16:creationId xmlns:a16="http://schemas.microsoft.com/office/drawing/2014/main" xmlns="" id="{89EE329A-A3A9-47FA-B212-2C388BFD4A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hlinkClick r:id="rId4" action="ppaction://hlinksldjump"/>
                <a:extLst>
                  <a:ext uri="{FF2B5EF4-FFF2-40B4-BE49-F238E27FC236}">
                    <a16:creationId xmlns:a16="http://schemas.microsoft.com/office/drawing/2014/main" xmlns="" id="{31121CF7-D395-4027-AC98-8AF20EAFF5D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4" name="Latihan">
              <a:extLst>
                <a:ext uri="{FF2B5EF4-FFF2-40B4-BE49-F238E27FC236}">
                  <a16:creationId xmlns:a16="http://schemas.microsoft.com/office/drawing/2014/main" xmlns="" id="{702326A6-2E7E-41D6-ABE1-D1BDA8F384C5}"/>
                </a:ext>
              </a:extLst>
            </p:cNvPr>
            <p:cNvGrpSpPr/>
            <p:nvPr/>
          </p:nvGrpSpPr>
          <p:grpSpPr>
            <a:xfrm>
              <a:off x="297464" y="4195552"/>
              <a:ext cx="1810825" cy="601170"/>
              <a:chOff x="297464" y="4195552"/>
              <a:chExt cx="1810825" cy="601170"/>
            </a:xfrm>
          </p:grpSpPr>
          <p:pic>
            <p:nvPicPr>
              <p:cNvPr id="48" name="Picture 10" descr="document, general, letter, note, office, page, paper icon">
                <a:extLst>
                  <a:ext uri="{FF2B5EF4-FFF2-40B4-BE49-F238E27FC236}">
                    <a16:creationId xmlns:a16="http://schemas.microsoft.com/office/drawing/2014/main" xmlns="" id="{3A0B64DC-4941-4303-91FF-678A1AC8E6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hlinkClick r:id="rId15" action="ppaction://hlinksldjump"/>
                <a:extLst>
                  <a:ext uri="{FF2B5EF4-FFF2-40B4-BE49-F238E27FC236}">
                    <a16:creationId xmlns:a16="http://schemas.microsoft.com/office/drawing/2014/main" xmlns="" id="{0923B0A2-67FB-4155-9D02-D73D6404B6F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5" name="Profil Dosen">
              <a:extLst>
                <a:ext uri="{FF2B5EF4-FFF2-40B4-BE49-F238E27FC236}">
                  <a16:creationId xmlns:a16="http://schemas.microsoft.com/office/drawing/2014/main" xmlns="" id="{11CD7095-8945-43C0-AD39-96C65CD1428A}"/>
                </a:ext>
              </a:extLst>
            </p:cNvPr>
            <p:cNvGrpSpPr/>
            <p:nvPr/>
          </p:nvGrpSpPr>
          <p:grpSpPr>
            <a:xfrm>
              <a:off x="297464" y="5012648"/>
              <a:ext cx="2389766" cy="601170"/>
              <a:chOff x="297464" y="5012648"/>
              <a:chExt cx="2389766" cy="601170"/>
            </a:xfrm>
          </p:grpSpPr>
          <p:pic>
            <p:nvPicPr>
              <p:cNvPr id="46" name="Picture 2" descr="business man, employee, general, human, member, office, tie icon">
                <a:extLst>
                  <a:ext uri="{FF2B5EF4-FFF2-40B4-BE49-F238E27FC236}">
                    <a16:creationId xmlns:a16="http://schemas.microsoft.com/office/drawing/2014/main" xmlns="" id="{31252F4C-5369-422C-879C-2284CD96A5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7" action="ppaction://hlinksldjump"/>
                <a:extLst>
                  <a:ext uri="{FF2B5EF4-FFF2-40B4-BE49-F238E27FC236}">
                    <a16:creationId xmlns:a16="http://schemas.microsoft.com/office/drawing/2014/main" xmlns="" id="{0D172323-7AB9-4074-8CF6-2EBF6B686F6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1" name="Tombol Menu">
            <a:extLst>
              <a:ext uri="{FF2B5EF4-FFF2-40B4-BE49-F238E27FC236}">
                <a16:creationId xmlns:a16="http://schemas.microsoft.com/office/drawing/2014/main" xmlns="" id="{96D093D6-84D3-4831-AF64-78F1CEDB4A33}"/>
              </a:ext>
            </a:extLst>
          </p:cNvPr>
          <p:cNvGrpSpPr/>
          <p:nvPr/>
        </p:nvGrpSpPr>
        <p:grpSpPr>
          <a:xfrm>
            <a:off x="67235" y="49268"/>
            <a:ext cx="430306" cy="363488"/>
            <a:chOff x="419100" y="628650"/>
            <a:chExt cx="2628900" cy="2220685"/>
          </a:xfrm>
          <a:solidFill>
            <a:schemeClr val="bg1">
              <a:lumMod val="85000"/>
            </a:schemeClr>
          </a:solidFill>
        </p:grpSpPr>
        <p:sp>
          <p:nvSpPr>
            <p:cNvPr id="62" name="Rectangle 61">
              <a:extLst>
                <a:ext uri="{FF2B5EF4-FFF2-40B4-BE49-F238E27FC236}">
                  <a16:creationId xmlns:a16="http://schemas.microsoft.com/office/drawing/2014/main" xmlns="" id="{3BEB3F08-47CA-48BF-AC99-CF7F75BE02F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3" name="Rectangle 62">
              <a:extLst>
                <a:ext uri="{FF2B5EF4-FFF2-40B4-BE49-F238E27FC236}">
                  <a16:creationId xmlns:a16="http://schemas.microsoft.com/office/drawing/2014/main" xmlns="" id="{4DF04658-3B56-40F1-B275-FBE34D6FFEB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4" name="Rectangle 63">
              <a:extLst>
                <a:ext uri="{FF2B5EF4-FFF2-40B4-BE49-F238E27FC236}">
                  <a16:creationId xmlns:a16="http://schemas.microsoft.com/office/drawing/2014/main" xmlns="" id="{A280BE62-30E5-4300-A478-99E0A674072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5" name="Tombol Close Aplikasi">
            <a:hlinkClick r:id="" action="ppaction://hlinkshowjump?jump=endshow">
              <a:snd r:embed="rId18" name="laser.wav"/>
            </a:hlinkClick>
            <a:extLst>
              <a:ext uri="{FF2B5EF4-FFF2-40B4-BE49-F238E27FC236}">
                <a16:creationId xmlns:a16="http://schemas.microsoft.com/office/drawing/2014/main" xmlns="" id="{907A6CC7-361D-406C-ABF6-B7811696E3E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8630779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9"/>
                                        </p:tgtEl>
                                        <p:attrNameLst>
                                          <p:attrName>ppt_x</p:attrName>
                                        </p:attrNameLst>
                                      </p:cBhvr>
                                      <p:tavLst>
                                        <p:tav tm="0">
                                          <p:val>
                                            <p:strVal val="ppt_x"/>
                                          </p:val>
                                        </p:tav>
                                        <p:tav tm="100000">
                                          <p:val>
                                            <p:strVal val="0-ppt_w/2"/>
                                          </p:val>
                                        </p:tav>
                                      </p:tavLst>
                                    </p:anim>
                                    <p:anim calcmode="lin" valueType="num">
                                      <p:cBhvr additive="base">
                                        <p:cTn id="22" dur="500"/>
                                        <p:tgtEl>
                                          <p:spTgt spid="39"/>
                                        </p:tgtEl>
                                        <p:attrNameLst>
                                          <p:attrName>ppt_y</p:attrName>
                                        </p:attrNameLst>
                                      </p:cBhvr>
                                      <p:tavLst>
                                        <p:tav tm="0">
                                          <p:val>
                                            <p:strVal val="ppt_y"/>
                                          </p:val>
                                        </p:tav>
                                        <p:tav tm="100000">
                                          <p:val>
                                            <p:strVal val="ppt_y"/>
                                          </p:val>
                                        </p:tav>
                                      </p:tavLst>
                                    </p:anim>
                                    <p:set>
                                      <p:cBhvr>
                                        <p:cTn id="2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7998773"/>
              </p:ext>
            </p:extLst>
          </p:nvPr>
        </p:nvGraphicFramePr>
        <p:xfrm>
          <a:off x="2033316" y="794352"/>
          <a:ext cx="7372833" cy="5303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87301" y="217114"/>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Apa itu Paragraf</a:t>
              </a:r>
              <a:r>
                <a:rPr lang="id-ID" b="0" dirty="0">
                  <a:latin typeface="+mn-lt"/>
                </a:rPr>
                <a:t>?</a:t>
              </a:r>
              <a:endParaRPr lang="en-US" b="0" dirty="0">
                <a:solidFill>
                  <a:srgbClr val="00A0A8"/>
                </a:solidFill>
              </a:endParaRPr>
            </a:p>
          </p:txBody>
        </p:sp>
      </p:grpSp>
      <p:sp>
        <p:nvSpPr>
          <p:cNvPr id="10" name="TextBox 9">
            <a:extLst>
              <a:ext uri="{FF2B5EF4-FFF2-40B4-BE49-F238E27FC236}">
                <a16:creationId xmlns:a16="http://schemas.microsoft.com/office/drawing/2014/main" xmlns="" id="{4F7FCBC9-D905-4FB0-8FEF-7CC479102ED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772E3472-2582-40F8-87F3-CA4451FA76A7}"/>
              </a:ext>
            </a:extLst>
          </p:cNvPr>
          <p:cNvGrpSpPr/>
          <p:nvPr/>
        </p:nvGrpSpPr>
        <p:grpSpPr>
          <a:xfrm>
            <a:off x="11769479" y="1280427"/>
            <a:ext cx="422521" cy="2100263"/>
            <a:chOff x="11769479" y="1280427"/>
            <a:chExt cx="422521" cy="2100263"/>
          </a:xfrm>
        </p:grpSpPr>
        <p:sp>
          <p:nvSpPr>
            <p:cNvPr id="20" name="Freeform 10">
              <a:hlinkClick r:id="rId9" action="ppaction://hlinksldjump">
                <a:snd r:embed="rId10" name="click.wav"/>
              </a:hlinkClick>
              <a:extLst>
                <a:ext uri="{FF2B5EF4-FFF2-40B4-BE49-F238E27FC236}">
                  <a16:creationId xmlns:a16="http://schemas.microsoft.com/office/drawing/2014/main" xmlns="" id="{7D686F7A-2F75-4582-80EA-45C348B8607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9" action="ppaction://hlinksldjump"/>
              <a:extLst>
                <a:ext uri="{FF2B5EF4-FFF2-40B4-BE49-F238E27FC236}">
                  <a16:creationId xmlns:a16="http://schemas.microsoft.com/office/drawing/2014/main" xmlns="" id="{BCCD0304-B8FB-45AC-9E34-C8D9BD21BE4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9" action="ppaction://hlinksldjump"/>
              <a:extLst>
                <a:ext uri="{FF2B5EF4-FFF2-40B4-BE49-F238E27FC236}">
                  <a16:creationId xmlns:a16="http://schemas.microsoft.com/office/drawing/2014/main" xmlns="" id="{33E0B718-DA18-4678-B062-CC49744307B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0B88F79D-5CCF-4BC0-8839-BFA3A3A0B7E4}"/>
              </a:ext>
            </a:extLst>
          </p:cNvPr>
          <p:cNvGrpSpPr/>
          <p:nvPr/>
        </p:nvGrpSpPr>
        <p:grpSpPr>
          <a:xfrm>
            <a:off x="11769479" y="3462337"/>
            <a:ext cx="428258" cy="2616878"/>
            <a:chOff x="11769479" y="3462337"/>
            <a:chExt cx="428258" cy="2616878"/>
          </a:xfrm>
        </p:grpSpPr>
        <p:sp>
          <p:nvSpPr>
            <p:cNvPr id="24" name="Freeform 19">
              <a:hlinkClick r:id="rId11" action="ppaction://hlinksldjump"/>
              <a:extLst>
                <a:ext uri="{FF2B5EF4-FFF2-40B4-BE49-F238E27FC236}">
                  <a16:creationId xmlns:a16="http://schemas.microsoft.com/office/drawing/2014/main" xmlns="" id="{59BB8A25-3860-4665-A593-1806BBD9A653}"/>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12" action="ppaction://hlinksldjump"/>
              <a:extLst>
                <a:ext uri="{FF2B5EF4-FFF2-40B4-BE49-F238E27FC236}">
                  <a16:creationId xmlns:a16="http://schemas.microsoft.com/office/drawing/2014/main" xmlns="" id="{8BF5D552-55A4-43A6-8464-255661EF6D1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6" name="Chevron 21">
              <a:hlinkClick r:id="rId11" action="ppaction://hlinksldjump"/>
              <a:extLst>
                <a:ext uri="{FF2B5EF4-FFF2-40B4-BE49-F238E27FC236}">
                  <a16:creationId xmlns:a16="http://schemas.microsoft.com/office/drawing/2014/main" xmlns="" id="{42C60BFF-AD75-4375-A21F-F9C620D47B94}"/>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32C74652-A580-408D-81F5-6EBA68FCFB84}"/>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46E4EB47-15D9-491C-A443-B1C400730F31}"/>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FC00AB86-B995-4B46-A775-B7466D0501D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99827C34-F251-46FB-9EFB-B00B86A62C3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0DBA7B4B-DB05-4843-9DCB-D8E9F54DA024}"/>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83BE0DEF-7C69-4985-9B71-EC0474BB3D3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2FCBED1D-706E-404C-8807-39C4E1B2914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B20230AA-C397-49A9-AF64-CFBBC60D28D8}"/>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2A0C25E5-6D1B-474D-A36E-A2FC476FDD8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536388D1-7EB9-44C1-A8E4-FE8D7EFEFC8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B79B0D82-DF18-4C46-9641-6BE984178B66}"/>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2840F6FD-BF2E-4401-9A61-7D2234936B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7" action="ppaction://hlinksldjump"/>
                <a:extLst>
                  <a:ext uri="{FF2B5EF4-FFF2-40B4-BE49-F238E27FC236}">
                    <a16:creationId xmlns:a16="http://schemas.microsoft.com/office/drawing/2014/main" xmlns="" id="{D84A68E0-AF17-4A79-A138-21922061A89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6E9C0B85-1CBB-4366-B803-23142DA068AF}"/>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9" action="ppaction://hlinksldjump"/>
                <a:extLst>
                  <a:ext uri="{FF2B5EF4-FFF2-40B4-BE49-F238E27FC236}">
                    <a16:creationId xmlns:a16="http://schemas.microsoft.com/office/drawing/2014/main" xmlns="" id="{37A589DF-DB88-49BB-B222-4DA494937B9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9" action="ppaction://hlinksldjump"/>
                <a:extLst>
                  <a:ext uri="{FF2B5EF4-FFF2-40B4-BE49-F238E27FC236}">
                    <a16:creationId xmlns:a16="http://schemas.microsoft.com/office/drawing/2014/main" xmlns="" id="{F758A930-B60B-4A49-9944-7F1EE237D9F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022C77A7-D655-4669-92EF-B957C3C49099}"/>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3972E0B1-4D41-4FF6-9687-4FB07359A09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20" action="ppaction://hlinksldjump"/>
                <a:extLst>
                  <a:ext uri="{FF2B5EF4-FFF2-40B4-BE49-F238E27FC236}">
                    <a16:creationId xmlns:a16="http://schemas.microsoft.com/office/drawing/2014/main" xmlns="" id="{8D84059E-7F28-4A58-A910-6476BF66A50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F2EF12C4-68F1-4D1F-BE2A-C3F105E7AB4C}"/>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C69B0002-23B9-4F3A-B920-DA9F7EFA2A9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22" action="ppaction://hlinksldjump"/>
                <a:extLst>
                  <a:ext uri="{FF2B5EF4-FFF2-40B4-BE49-F238E27FC236}">
                    <a16:creationId xmlns:a16="http://schemas.microsoft.com/office/drawing/2014/main" xmlns="" id="{8271A31F-DB6D-488F-9CEF-4CD804F3B13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0F6072F2-84F9-4102-83A0-12E344E54A12}"/>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0E09F998-D2F5-45A5-B20B-0FEC13EB1B5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17156B94-6743-41A6-B9A7-D255C935AD3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E69A670F-B65C-48E9-BBB5-E12D084B6F9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23" name="laser.wav"/>
            </a:hlinkClick>
            <a:extLst>
              <a:ext uri="{FF2B5EF4-FFF2-40B4-BE49-F238E27FC236}">
                <a16:creationId xmlns:a16="http://schemas.microsoft.com/office/drawing/2014/main" xmlns="" id="{0C18DA82-B1F7-4679-A0AB-46844A2D839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34758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3765" y="796451"/>
            <a:ext cx="8229600" cy="1173162"/>
          </a:xfrm>
        </p:spPr>
        <p:txBody>
          <a:bodyPr>
            <a:noAutofit/>
          </a:bodyPr>
          <a:lstStyle/>
          <a:p>
            <a:pPr algn="ctr"/>
            <a:r>
              <a:rPr lang="en-US" sz="3600" b="1" dirty="0"/>
              <a:t> </a:t>
            </a:r>
            <a:br>
              <a:rPr lang="en-US" sz="3600" b="1" dirty="0"/>
            </a:br>
            <a:r>
              <a:rPr lang="en-US" sz="3600" dirty="0"/>
              <a:t>(</a:t>
            </a:r>
            <a:r>
              <a:rPr lang="en-US" sz="3600" dirty="0" err="1">
                <a:sym typeface="Wingdings" pitchFamily="2" charset="2"/>
              </a:rPr>
              <a:t>kalimat</a:t>
            </a:r>
            <a:r>
              <a:rPr lang="en-US" sz="3600" dirty="0">
                <a:sym typeface="Wingdings" pitchFamily="2" charset="2"/>
              </a:rPr>
              <a:t> </a:t>
            </a:r>
            <a:r>
              <a:rPr lang="en-US" sz="3600" dirty="0" err="1">
                <a:sym typeface="Wingdings" pitchFamily="2" charset="2"/>
              </a:rPr>
              <a:t>utama</a:t>
            </a:r>
            <a:r>
              <a:rPr lang="en-US" sz="3600" dirty="0">
                <a:sym typeface="Wingdings" pitchFamily="2" charset="2"/>
              </a:rPr>
              <a:t> di </a:t>
            </a:r>
            <a:r>
              <a:rPr lang="en-US" sz="3600" dirty="0" err="1">
                <a:sym typeface="Wingdings" pitchFamily="2" charset="2"/>
              </a:rPr>
              <a:t>awal</a:t>
            </a:r>
            <a:r>
              <a:rPr lang="en-US" sz="3600" dirty="0">
                <a:sym typeface="Wingdings" pitchFamily="2" charset="2"/>
              </a:rPr>
              <a:t> </a:t>
            </a:r>
            <a:r>
              <a:rPr lang="en-US" sz="3600" dirty="0" err="1">
                <a:sym typeface="Wingdings" pitchFamily="2" charset="2"/>
              </a:rPr>
              <a:t>paragraf</a:t>
            </a:r>
            <a:r>
              <a:rPr lang="en-US" sz="3600" dirty="0">
                <a:sym typeface="Wingdings" pitchFamily="2" charset="2"/>
              </a:rPr>
              <a:t>)</a:t>
            </a:r>
            <a:r>
              <a:rPr lang="en-US" sz="3600" dirty="0"/>
              <a:t/>
            </a:r>
            <a:br>
              <a:rPr lang="en-US" sz="3600" dirty="0"/>
            </a:br>
            <a:endParaRPr lang="en-US" sz="3600" dirty="0"/>
          </a:p>
        </p:txBody>
      </p:sp>
      <p:sp>
        <p:nvSpPr>
          <p:cNvPr id="3" name="Content Placeholder 2"/>
          <p:cNvSpPr>
            <a:spLocks noGrp="1"/>
          </p:cNvSpPr>
          <p:nvPr>
            <p:ph idx="4294967295"/>
          </p:nvPr>
        </p:nvSpPr>
        <p:spPr>
          <a:xfrm>
            <a:off x="817527" y="1810870"/>
            <a:ext cx="10510116" cy="5063319"/>
          </a:xfrm>
        </p:spPr>
        <p:txBody>
          <a:bodyPr>
            <a:noAutofit/>
          </a:bodyPr>
          <a:lstStyle/>
          <a:p>
            <a:pPr algn="just">
              <a:buNone/>
            </a:pPr>
            <a:r>
              <a:rPr lang="en-US" sz="2400" dirty="0" err="1"/>
              <a:t>Contoh</a:t>
            </a:r>
            <a:r>
              <a:rPr lang="en-US" sz="2400" dirty="0"/>
              <a:t> (1)</a:t>
            </a:r>
          </a:p>
          <a:p>
            <a:pPr algn="just">
              <a:buNone/>
            </a:pPr>
            <a:endParaRPr lang="en-US" sz="2400" dirty="0"/>
          </a:p>
          <a:p>
            <a:pPr algn="just">
              <a:buNone/>
            </a:pPr>
            <a:r>
              <a:rPr lang="en-US" sz="2400" dirty="0"/>
              <a:t>	(1) DPR </a:t>
            </a:r>
            <a:r>
              <a:rPr lang="en-US" sz="2400" dirty="0" err="1"/>
              <a:t>menetapkan</a:t>
            </a:r>
            <a:r>
              <a:rPr lang="en-US" sz="2400" dirty="0"/>
              <a:t> </a:t>
            </a:r>
            <a:r>
              <a:rPr lang="en-US" sz="2400" dirty="0" err="1"/>
              <a:t>enam</a:t>
            </a:r>
            <a:r>
              <a:rPr lang="en-US" sz="2400" dirty="0"/>
              <a:t> </a:t>
            </a:r>
            <a:r>
              <a:rPr lang="en-US" sz="2400" dirty="0" err="1"/>
              <a:t>calon</a:t>
            </a:r>
            <a:r>
              <a:rPr lang="en-US" sz="2400" dirty="0"/>
              <a:t> hakim </a:t>
            </a:r>
            <a:r>
              <a:rPr lang="en-US" sz="2400" dirty="0" err="1"/>
              <a:t>agung</a:t>
            </a:r>
            <a:r>
              <a:rPr lang="en-US" sz="2400" dirty="0"/>
              <a:t> </a:t>
            </a:r>
            <a:r>
              <a:rPr lang="en-US" sz="2400" dirty="0" err="1"/>
              <a:t>melalui</a:t>
            </a:r>
            <a:r>
              <a:rPr lang="en-US" sz="2400" dirty="0"/>
              <a:t> </a:t>
            </a:r>
            <a:r>
              <a:rPr lang="en-US" sz="2400" dirty="0" err="1"/>
              <a:t>rapat</a:t>
            </a:r>
            <a:r>
              <a:rPr lang="en-US" sz="2400" dirty="0"/>
              <a:t> </a:t>
            </a:r>
            <a:r>
              <a:rPr lang="en-US" sz="2400" dirty="0" err="1"/>
              <a:t>paripurna</a:t>
            </a:r>
            <a:r>
              <a:rPr lang="en-US" sz="2400" dirty="0"/>
              <a:t> yang </a:t>
            </a:r>
            <a:r>
              <a:rPr lang="en-US" sz="2400" dirty="0" err="1"/>
              <a:t>dipimpin</a:t>
            </a:r>
            <a:r>
              <a:rPr lang="en-US" sz="2400" dirty="0"/>
              <a:t> </a:t>
            </a:r>
            <a:r>
              <a:rPr lang="en-US" sz="2400" dirty="0" err="1"/>
              <a:t>oleh</a:t>
            </a:r>
            <a:r>
              <a:rPr lang="en-US" sz="2400" dirty="0"/>
              <a:t> </a:t>
            </a:r>
            <a:r>
              <a:rPr lang="en-US" sz="2400" dirty="0" err="1"/>
              <a:t>Ketua</a:t>
            </a:r>
            <a:r>
              <a:rPr lang="en-US" sz="2400" dirty="0"/>
              <a:t> DPR, </a:t>
            </a:r>
            <a:r>
              <a:rPr lang="en-US" sz="2400" dirty="0" err="1"/>
              <a:t>Marzuki</a:t>
            </a:r>
            <a:r>
              <a:rPr lang="en-US" sz="2400" dirty="0"/>
              <a:t> </a:t>
            </a:r>
            <a:r>
              <a:rPr lang="en-US" sz="2400" dirty="0" err="1"/>
              <a:t>Alie</a:t>
            </a:r>
            <a:r>
              <a:rPr lang="en-US" sz="2400" dirty="0"/>
              <a:t> </a:t>
            </a:r>
            <a:r>
              <a:rPr lang="en-US" sz="2400" dirty="0" err="1"/>
              <a:t>di</a:t>
            </a:r>
            <a:r>
              <a:rPr lang="en-US" sz="2400" dirty="0"/>
              <a:t> </a:t>
            </a:r>
            <a:r>
              <a:rPr lang="en-US" sz="2400" dirty="0" err="1"/>
              <a:t>gedung</a:t>
            </a:r>
            <a:r>
              <a:rPr lang="en-US" sz="2400" dirty="0"/>
              <a:t> MPR/DPR/DPD, Jakarta, </a:t>
            </a:r>
            <a:r>
              <a:rPr lang="en-US" sz="2400" dirty="0" err="1"/>
              <a:t>Selasa</a:t>
            </a:r>
            <a:r>
              <a:rPr lang="en-US" sz="2400" dirty="0"/>
              <a:t> (4-10). (2) </a:t>
            </a:r>
            <a:r>
              <a:rPr lang="en-US" sz="2400" dirty="0" err="1"/>
              <a:t>Marzuki</a:t>
            </a:r>
            <a:r>
              <a:rPr lang="en-US" sz="2400" dirty="0"/>
              <a:t> </a:t>
            </a:r>
            <a:r>
              <a:rPr lang="en-US" sz="2400" dirty="0" err="1"/>
              <a:t>Alie</a:t>
            </a:r>
            <a:r>
              <a:rPr lang="en-US" sz="2400" dirty="0"/>
              <a:t> </a:t>
            </a:r>
            <a:r>
              <a:rPr lang="en-US" sz="2400" dirty="0" err="1"/>
              <a:t>mengetukkan</a:t>
            </a:r>
            <a:r>
              <a:rPr lang="en-US" sz="2400" dirty="0"/>
              <a:t> </a:t>
            </a:r>
            <a:r>
              <a:rPr lang="en-US" sz="2400" dirty="0" err="1"/>
              <a:t>palu</a:t>
            </a:r>
            <a:r>
              <a:rPr lang="en-US" sz="2400" dirty="0"/>
              <a:t> </a:t>
            </a:r>
            <a:r>
              <a:rPr lang="en-US" sz="2400" dirty="0" err="1"/>
              <a:t>tiga</a:t>
            </a:r>
            <a:r>
              <a:rPr lang="en-US" sz="2400" dirty="0"/>
              <a:t> kali </a:t>
            </a:r>
            <a:r>
              <a:rPr lang="en-US" sz="2400" dirty="0" err="1"/>
              <a:t>tanda</a:t>
            </a:r>
            <a:r>
              <a:rPr lang="en-US" sz="2400" dirty="0"/>
              <a:t> </a:t>
            </a:r>
            <a:r>
              <a:rPr lang="en-US" sz="2400" dirty="0" err="1"/>
              <a:t>ditetapkannya</a:t>
            </a:r>
            <a:r>
              <a:rPr lang="en-US" sz="2400" dirty="0"/>
              <a:t> </a:t>
            </a:r>
            <a:r>
              <a:rPr lang="en-US" sz="2400" dirty="0" err="1"/>
              <a:t>enam</a:t>
            </a:r>
            <a:r>
              <a:rPr lang="en-US" sz="2400" dirty="0"/>
              <a:t> hakim </a:t>
            </a:r>
            <a:r>
              <a:rPr lang="en-US" sz="2400" dirty="0" err="1"/>
              <a:t>agung</a:t>
            </a:r>
            <a:r>
              <a:rPr lang="en-US" sz="2400" dirty="0"/>
              <a:t> </a:t>
            </a:r>
            <a:r>
              <a:rPr lang="en-US" sz="2400" dirty="0" err="1"/>
              <a:t>setelah</a:t>
            </a:r>
            <a:r>
              <a:rPr lang="en-US" sz="2400" dirty="0"/>
              <a:t> </a:t>
            </a:r>
            <a:r>
              <a:rPr lang="en-US" sz="2400" dirty="0" err="1"/>
              <a:t>mendapat</a:t>
            </a:r>
            <a:r>
              <a:rPr lang="en-US" sz="2400" dirty="0"/>
              <a:t> </a:t>
            </a:r>
            <a:r>
              <a:rPr lang="en-US" sz="2400" dirty="0" err="1"/>
              <a:t>persetujuan</a:t>
            </a:r>
            <a:r>
              <a:rPr lang="en-US" sz="2400" dirty="0"/>
              <a:t> </a:t>
            </a:r>
            <a:r>
              <a:rPr lang="en-US" sz="2400" dirty="0" err="1"/>
              <a:t>dari</a:t>
            </a:r>
            <a:r>
              <a:rPr lang="en-US" sz="2400" dirty="0"/>
              <a:t> </a:t>
            </a:r>
            <a:r>
              <a:rPr lang="en-US" sz="2400" dirty="0" err="1"/>
              <a:t>seluruh</a:t>
            </a:r>
            <a:r>
              <a:rPr lang="en-US" sz="2400" dirty="0"/>
              <a:t> </a:t>
            </a:r>
            <a:r>
              <a:rPr lang="en-US" sz="2400" dirty="0" err="1"/>
              <a:t>anggota</a:t>
            </a:r>
            <a:r>
              <a:rPr lang="en-US" sz="2400" dirty="0"/>
              <a:t> DPR RI. (3) </a:t>
            </a:r>
            <a:r>
              <a:rPr lang="en-US" sz="2400" dirty="0" err="1"/>
              <a:t>Keenam</a:t>
            </a:r>
            <a:r>
              <a:rPr lang="en-US" sz="2400" dirty="0"/>
              <a:t> </a:t>
            </a:r>
            <a:r>
              <a:rPr lang="en-US" sz="2400" dirty="0" err="1"/>
              <a:t>calon</a:t>
            </a:r>
            <a:r>
              <a:rPr lang="en-US" sz="2400" dirty="0"/>
              <a:t> </a:t>
            </a:r>
            <a:r>
              <a:rPr lang="en-US" sz="2400" dirty="0" err="1"/>
              <a:t>itu</a:t>
            </a:r>
            <a:r>
              <a:rPr lang="en-US" sz="2400" dirty="0"/>
              <a:t> </a:t>
            </a:r>
            <a:r>
              <a:rPr lang="en-US" sz="2400" dirty="0" err="1"/>
              <a:t>adalah</a:t>
            </a:r>
            <a:r>
              <a:rPr lang="en-US" sz="2400" dirty="0"/>
              <a:t> </a:t>
            </a:r>
            <a:r>
              <a:rPr lang="en-US" sz="2400" dirty="0" err="1"/>
              <a:t>Suhadi</a:t>
            </a:r>
            <a:r>
              <a:rPr lang="en-US" sz="2400" dirty="0"/>
              <a:t>, </a:t>
            </a:r>
            <a:r>
              <a:rPr lang="en-US" sz="2400" dirty="0" err="1"/>
              <a:t>Gayus</a:t>
            </a:r>
            <a:r>
              <a:rPr lang="en-US" sz="2400" dirty="0"/>
              <a:t> </a:t>
            </a:r>
            <a:r>
              <a:rPr lang="en-US" sz="2400" dirty="0" err="1"/>
              <a:t>Lumbuun</a:t>
            </a:r>
            <a:r>
              <a:rPr lang="en-US" sz="2400" dirty="0"/>
              <a:t>, </a:t>
            </a:r>
            <a:r>
              <a:rPr lang="en-US" sz="2400" dirty="0" err="1"/>
              <a:t>Nurul</a:t>
            </a:r>
            <a:r>
              <a:rPr lang="en-US" sz="2400" dirty="0"/>
              <a:t> </a:t>
            </a:r>
            <a:r>
              <a:rPr lang="en-US" sz="2400" dirty="0" err="1"/>
              <a:t>Elmiyah</a:t>
            </a:r>
            <a:r>
              <a:rPr lang="en-US" sz="2400" dirty="0"/>
              <a:t>, </a:t>
            </a:r>
            <a:r>
              <a:rPr lang="en-US" sz="2400" dirty="0" err="1"/>
              <a:t>Andi</a:t>
            </a:r>
            <a:r>
              <a:rPr lang="en-US" sz="2400" dirty="0"/>
              <a:t> </a:t>
            </a:r>
            <a:r>
              <a:rPr lang="en-US" sz="2400" dirty="0" err="1"/>
              <a:t>Samsan</a:t>
            </a:r>
            <a:r>
              <a:rPr lang="en-US" sz="2400" dirty="0"/>
              <a:t> </a:t>
            </a:r>
            <a:r>
              <a:rPr lang="en-US" sz="2400" dirty="0" err="1"/>
              <a:t>Nganro</a:t>
            </a:r>
            <a:r>
              <a:rPr lang="en-US" sz="2400" dirty="0"/>
              <a:t>, </a:t>
            </a:r>
            <a:r>
              <a:rPr lang="en-US" sz="2400" dirty="0" err="1"/>
              <a:t>Dudu</a:t>
            </a:r>
            <a:r>
              <a:rPr lang="en-US" sz="2400" dirty="0"/>
              <a:t> </a:t>
            </a:r>
            <a:r>
              <a:rPr lang="en-US" sz="2400" dirty="0" err="1"/>
              <a:t>Duswara</a:t>
            </a:r>
            <a:r>
              <a:rPr lang="en-US" sz="2400" dirty="0"/>
              <a:t> </a:t>
            </a:r>
            <a:r>
              <a:rPr lang="en-US" sz="2400" dirty="0" err="1"/>
              <a:t>Machmuddin</a:t>
            </a:r>
            <a:r>
              <a:rPr lang="en-US" sz="2400" dirty="0"/>
              <a:t>, </a:t>
            </a:r>
            <a:r>
              <a:rPr lang="en-US" sz="2400" dirty="0" err="1"/>
              <a:t>dan</a:t>
            </a:r>
            <a:r>
              <a:rPr lang="en-US" sz="2400" dirty="0"/>
              <a:t> Harry </a:t>
            </a:r>
            <a:r>
              <a:rPr lang="en-US" sz="2400" dirty="0" err="1"/>
              <a:t>Djatmiko</a:t>
            </a:r>
            <a:r>
              <a:rPr lang="en-US" sz="2400" dirty="0"/>
              <a:t>. (4) </a:t>
            </a:r>
            <a:r>
              <a:rPr lang="en-US" sz="2400" dirty="0" err="1"/>
              <a:t>Pada</a:t>
            </a:r>
            <a:r>
              <a:rPr lang="en-US" sz="2400" dirty="0"/>
              <a:t> </a:t>
            </a:r>
            <a:r>
              <a:rPr lang="en-US" sz="2400" dirty="0" err="1"/>
              <a:t>rapat</a:t>
            </a:r>
            <a:r>
              <a:rPr lang="en-US" sz="2400" dirty="0"/>
              <a:t> </a:t>
            </a:r>
            <a:r>
              <a:rPr lang="en-US" sz="2400" dirty="0" err="1"/>
              <a:t>paripurna</a:t>
            </a:r>
            <a:r>
              <a:rPr lang="en-US" sz="2400" dirty="0"/>
              <a:t> </a:t>
            </a:r>
            <a:r>
              <a:rPr lang="en-US" sz="2400" dirty="0" err="1"/>
              <a:t>tersebut</a:t>
            </a:r>
            <a:r>
              <a:rPr lang="en-US" sz="2400" dirty="0"/>
              <a:t>, </a:t>
            </a:r>
            <a:r>
              <a:rPr lang="en-US" sz="2400" dirty="0" err="1"/>
              <a:t>Wakil</a:t>
            </a:r>
            <a:r>
              <a:rPr lang="en-US" sz="2400" dirty="0"/>
              <a:t> </a:t>
            </a:r>
            <a:r>
              <a:rPr lang="en-US" sz="2400" dirty="0" err="1"/>
              <a:t>Ketua</a:t>
            </a:r>
            <a:r>
              <a:rPr lang="en-US" sz="2400" dirty="0"/>
              <a:t> </a:t>
            </a:r>
            <a:r>
              <a:rPr lang="en-US" sz="2400" dirty="0" err="1"/>
              <a:t>Komisi</a:t>
            </a:r>
            <a:r>
              <a:rPr lang="en-US" sz="2400" dirty="0"/>
              <a:t> III, </a:t>
            </a:r>
            <a:r>
              <a:rPr lang="en-US" sz="2400" dirty="0" err="1"/>
              <a:t>Fahri</a:t>
            </a:r>
            <a:r>
              <a:rPr lang="en-US" sz="2400" dirty="0"/>
              <a:t> </a:t>
            </a:r>
            <a:r>
              <a:rPr lang="en-US" sz="2400" dirty="0" err="1"/>
              <a:t>Hamzah</a:t>
            </a:r>
            <a:r>
              <a:rPr lang="en-US" sz="2400" dirty="0"/>
              <a:t> </a:t>
            </a:r>
            <a:r>
              <a:rPr lang="en-US" sz="2400" dirty="0" err="1"/>
              <a:t>membacakan</a:t>
            </a:r>
            <a:r>
              <a:rPr lang="en-US" sz="2400" dirty="0"/>
              <a:t> </a:t>
            </a:r>
            <a:r>
              <a:rPr lang="en-US" sz="2400" dirty="0" err="1"/>
              <a:t>laporan</a:t>
            </a:r>
            <a:r>
              <a:rPr lang="en-US" sz="2400" dirty="0"/>
              <a:t> </a:t>
            </a:r>
            <a:r>
              <a:rPr lang="en-US" sz="2400" dirty="0" err="1"/>
              <a:t>komisi</a:t>
            </a:r>
            <a:r>
              <a:rPr lang="en-US" sz="2400" dirty="0"/>
              <a:t> </a:t>
            </a:r>
            <a:r>
              <a:rPr lang="en-US" sz="2400" dirty="0" err="1"/>
              <a:t>mengenai</a:t>
            </a:r>
            <a:r>
              <a:rPr lang="en-US" sz="2400" dirty="0"/>
              <a:t> </a:t>
            </a:r>
            <a:r>
              <a:rPr lang="en-US" sz="2400" dirty="0" err="1"/>
              <a:t>hasil</a:t>
            </a:r>
            <a:r>
              <a:rPr lang="en-US" sz="2400" dirty="0"/>
              <a:t> </a:t>
            </a:r>
            <a:r>
              <a:rPr lang="en-US" sz="2400" dirty="0" err="1"/>
              <a:t>pemilihan</a:t>
            </a:r>
            <a:r>
              <a:rPr lang="en-US" sz="2400" dirty="0"/>
              <a:t> </a:t>
            </a:r>
            <a:r>
              <a:rPr lang="en-US" sz="2400" dirty="0" err="1"/>
              <a:t>calon</a:t>
            </a:r>
            <a:r>
              <a:rPr lang="en-US" sz="2400" dirty="0"/>
              <a:t> hakim </a:t>
            </a:r>
            <a:r>
              <a:rPr lang="en-US" sz="2400" dirty="0" err="1"/>
              <a:t>agung</a:t>
            </a:r>
            <a:r>
              <a:rPr lang="en-US" sz="2400" dirty="0"/>
              <a:t> (</a:t>
            </a:r>
            <a:r>
              <a:rPr lang="en-US" sz="2400" dirty="0" err="1"/>
              <a:t>Lampost</a:t>
            </a:r>
            <a:r>
              <a:rPr lang="en-US" sz="2400" dirty="0"/>
              <a:t>, 5 </a:t>
            </a:r>
            <a:r>
              <a:rPr lang="en-US" sz="2400" dirty="0" err="1"/>
              <a:t>Oktober</a:t>
            </a:r>
            <a:r>
              <a:rPr lang="en-US" sz="2400" dirty="0"/>
              <a:t> 2011). </a:t>
            </a:r>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Paragraf Deduktif</a:t>
              </a:r>
              <a:endParaRPr lang="en-US" b="0" dirty="0">
                <a:solidFill>
                  <a:srgbClr val="00A0A8"/>
                </a:solidFill>
              </a:endParaRPr>
            </a:p>
          </p:txBody>
        </p:sp>
      </p:grpSp>
      <p:sp>
        <p:nvSpPr>
          <p:cNvPr id="13" name="TextBox 12">
            <a:extLst>
              <a:ext uri="{FF2B5EF4-FFF2-40B4-BE49-F238E27FC236}">
                <a16:creationId xmlns:a16="http://schemas.microsoft.com/office/drawing/2014/main" xmlns="" id="{42D81FA0-F2D2-45FD-BB88-F760CD82C08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22" name="Group 21">
            <a:extLst>
              <a:ext uri="{FF2B5EF4-FFF2-40B4-BE49-F238E27FC236}">
                <a16:creationId xmlns:a16="http://schemas.microsoft.com/office/drawing/2014/main" xmlns="" id="{C6ACF6B9-ED78-4EE9-8627-495D6DB54DA3}"/>
              </a:ext>
            </a:extLst>
          </p:cNvPr>
          <p:cNvGrpSpPr/>
          <p:nvPr/>
        </p:nvGrpSpPr>
        <p:grpSpPr>
          <a:xfrm>
            <a:off x="11769479" y="1280427"/>
            <a:ext cx="422521" cy="2100263"/>
            <a:chOff x="11769479" y="1280427"/>
            <a:chExt cx="422521" cy="2100263"/>
          </a:xfrm>
        </p:grpSpPr>
        <p:sp>
          <p:nvSpPr>
            <p:cNvPr id="23" name="Freeform 10">
              <a:hlinkClick r:id="rId4" action="ppaction://hlinksldjump">
                <a:snd r:embed="rId5" name="click.wav"/>
              </a:hlinkClick>
              <a:extLst>
                <a:ext uri="{FF2B5EF4-FFF2-40B4-BE49-F238E27FC236}">
                  <a16:creationId xmlns:a16="http://schemas.microsoft.com/office/drawing/2014/main" xmlns="" id="{C32A66DD-F0EE-4F38-804B-62836822979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4" action="ppaction://hlinksldjump"/>
              <a:extLst>
                <a:ext uri="{FF2B5EF4-FFF2-40B4-BE49-F238E27FC236}">
                  <a16:creationId xmlns:a16="http://schemas.microsoft.com/office/drawing/2014/main" xmlns="" id="{E77CACAF-E7C9-44A5-BC5F-D2B2C95EC8E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5" name="Chevron 12">
              <a:hlinkClick r:id="rId4" action="ppaction://hlinksldjump"/>
              <a:extLst>
                <a:ext uri="{FF2B5EF4-FFF2-40B4-BE49-F238E27FC236}">
                  <a16:creationId xmlns:a16="http://schemas.microsoft.com/office/drawing/2014/main" xmlns="" id="{82B6EC12-511F-43E6-97BB-73C28B8A56E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Group 25">
            <a:extLst>
              <a:ext uri="{FF2B5EF4-FFF2-40B4-BE49-F238E27FC236}">
                <a16:creationId xmlns:a16="http://schemas.microsoft.com/office/drawing/2014/main" xmlns="" id="{6900581C-9C74-47A4-B162-E544674CFE11}"/>
              </a:ext>
            </a:extLst>
          </p:cNvPr>
          <p:cNvGrpSpPr/>
          <p:nvPr/>
        </p:nvGrpSpPr>
        <p:grpSpPr>
          <a:xfrm>
            <a:off x="11769479" y="3462337"/>
            <a:ext cx="428258" cy="2616878"/>
            <a:chOff x="11769479" y="3462337"/>
            <a:chExt cx="428258" cy="2616878"/>
          </a:xfrm>
        </p:grpSpPr>
        <p:sp>
          <p:nvSpPr>
            <p:cNvPr id="27" name="Freeform 19">
              <a:hlinkClick r:id="rId6" action="ppaction://hlinksldjump"/>
              <a:extLst>
                <a:ext uri="{FF2B5EF4-FFF2-40B4-BE49-F238E27FC236}">
                  <a16:creationId xmlns:a16="http://schemas.microsoft.com/office/drawing/2014/main" xmlns="" id="{F23B2E76-47D3-4BCD-A61C-5309E74FD7B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hlinkClick r:id="rId7" action="ppaction://hlinksldjump"/>
              <a:extLst>
                <a:ext uri="{FF2B5EF4-FFF2-40B4-BE49-F238E27FC236}">
                  <a16:creationId xmlns:a16="http://schemas.microsoft.com/office/drawing/2014/main" xmlns="" id="{C9377EBC-33AA-4323-B2A0-D51B4477D51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9" name="Chevron 21">
              <a:hlinkClick r:id="rId6" action="ppaction://hlinksldjump"/>
              <a:extLst>
                <a:ext uri="{FF2B5EF4-FFF2-40B4-BE49-F238E27FC236}">
                  <a16:creationId xmlns:a16="http://schemas.microsoft.com/office/drawing/2014/main" xmlns="" id="{3DA232E7-31F8-48BA-84CF-EB6DA1D9D86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0" name="Semua Menu">
            <a:extLst>
              <a:ext uri="{FF2B5EF4-FFF2-40B4-BE49-F238E27FC236}">
                <a16:creationId xmlns:a16="http://schemas.microsoft.com/office/drawing/2014/main" xmlns="" id="{70100EDE-DCD6-4F50-9A25-A79935893933}"/>
              </a:ext>
            </a:extLst>
          </p:cNvPr>
          <p:cNvGrpSpPr/>
          <p:nvPr/>
        </p:nvGrpSpPr>
        <p:grpSpPr>
          <a:xfrm>
            <a:off x="-1" y="-24470"/>
            <a:ext cx="2886076" cy="6882470"/>
            <a:chOff x="-1" y="-24470"/>
            <a:chExt cx="2886076" cy="6882470"/>
          </a:xfrm>
        </p:grpSpPr>
        <p:grpSp>
          <p:nvGrpSpPr>
            <p:cNvPr id="31" name="BG">
              <a:extLst>
                <a:ext uri="{FF2B5EF4-FFF2-40B4-BE49-F238E27FC236}">
                  <a16:creationId xmlns:a16="http://schemas.microsoft.com/office/drawing/2014/main" xmlns="" id="{45CD8439-F32B-4AE4-A4B0-9EDAF04A8003}"/>
                </a:ext>
              </a:extLst>
            </p:cNvPr>
            <p:cNvGrpSpPr/>
            <p:nvPr/>
          </p:nvGrpSpPr>
          <p:grpSpPr>
            <a:xfrm>
              <a:off x="-1" y="-24470"/>
              <a:ext cx="2886076" cy="6882470"/>
              <a:chOff x="-1" y="-24470"/>
              <a:chExt cx="2886076" cy="6882470"/>
            </a:xfrm>
          </p:grpSpPr>
          <p:sp>
            <p:nvSpPr>
              <p:cNvPr id="47" name="BG Menu">
                <a:extLst>
                  <a:ext uri="{FF2B5EF4-FFF2-40B4-BE49-F238E27FC236}">
                    <a16:creationId xmlns:a16="http://schemas.microsoft.com/office/drawing/2014/main" xmlns="" id="{232AC515-1D1E-4A5D-A4E9-6465C175175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BG Atas">
                <a:extLst>
                  <a:ext uri="{FF2B5EF4-FFF2-40B4-BE49-F238E27FC236}">
                    <a16:creationId xmlns:a16="http://schemas.microsoft.com/office/drawing/2014/main" xmlns="" id="{F77A5560-8C69-41F4-8E1F-9861792988C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9" name="Picture 12" descr="camera, image, photo, photography, shot icon">
                <a:extLst>
                  <a:ext uri="{FF2B5EF4-FFF2-40B4-BE49-F238E27FC236}">
                    <a16:creationId xmlns:a16="http://schemas.microsoft.com/office/drawing/2014/main" xmlns="" id="{93439DC2-D282-4760-960A-EB141D0E572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45948A7D-B428-4E9A-ACD7-3E72F442175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1" name="TextBox 50">
                <a:extLst>
                  <a:ext uri="{FF2B5EF4-FFF2-40B4-BE49-F238E27FC236}">
                    <a16:creationId xmlns:a16="http://schemas.microsoft.com/office/drawing/2014/main" xmlns="" id="{01950B0F-6DE3-49D1-8CBD-4FEB1F67113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2" name="Beranda">
              <a:extLst>
                <a:ext uri="{FF2B5EF4-FFF2-40B4-BE49-F238E27FC236}">
                  <a16:creationId xmlns:a16="http://schemas.microsoft.com/office/drawing/2014/main" xmlns="" id="{E62618E7-1E82-4764-8860-5808D64714BE}"/>
                </a:ext>
              </a:extLst>
            </p:cNvPr>
            <p:cNvGrpSpPr/>
            <p:nvPr/>
          </p:nvGrpSpPr>
          <p:grpSpPr>
            <a:xfrm>
              <a:off x="297464" y="1744264"/>
              <a:ext cx="1984142" cy="601170"/>
              <a:chOff x="297464" y="1744264"/>
              <a:chExt cx="1984142" cy="601170"/>
            </a:xfrm>
          </p:grpSpPr>
          <p:sp>
            <p:nvSpPr>
              <p:cNvPr id="45" name="TextBox 44">
                <a:hlinkClick r:id="" action="ppaction://hlinkshowjump?jump=firstslide"/>
                <a:extLst>
                  <a:ext uri="{FF2B5EF4-FFF2-40B4-BE49-F238E27FC236}">
                    <a16:creationId xmlns:a16="http://schemas.microsoft.com/office/drawing/2014/main" xmlns="" id="{FB363FEA-305C-42A0-8A12-07387477D97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6" name="Picture 4" descr="base, data, document, office, page, paper icon">
                <a:hlinkClick r:id="" action="ppaction://hlinkshowjump?jump=firstslide"/>
                <a:extLst>
                  <a:ext uri="{FF2B5EF4-FFF2-40B4-BE49-F238E27FC236}">
                    <a16:creationId xmlns:a16="http://schemas.microsoft.com/office/drawing/2014/main" xmlns="" id="{AF168F70-8964-460B-B5DB-7EC5674D9F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Kompetensi">
              <a:extLst>
                <a:ext uri="{FF2B5EF4-FFF2-40B4-BE49-F238E27FC236}">
                  <a16:creationId xmlns:a16="http://schemas.microsoft.com/office/drawing/2014/main" xmlns="" id="{52238D70-93A3-4D21-9D59-11037D3DDBAC}"/>
                </a:ext>
              </a:extLst>
            </p:cNvPr>
            <p:cNvGrpSpPr/>
            <p:nvPr/>
          </p:nvGrpSpPr>
          <p:grpSpPr>
            <a:xfrm>
              <a:off x="297464" y="2561360"/>
              <a:ext cx="2320836" cy="601170"/>
              <a:chOff x="297464" y="2561360"/>
              <a:chExt cx="2320836" cy="601170"/>
            </a:xfrm>
          </p:grpSpPr>
          <p:pic>
            <p:nvPicPr>
              <p:cNvPr id="43" name="Picture 6" descr="compose, create, edit, edit file, office, pencil, writing creative icon">
                <a:extLst>
                  <a:ext uri="{FF2B5EF4-FFF2-40B4-BE49-F238E27FC236}">
                    <a16:creationId xmlns:a16="http://schemas.microsoft.com/office/drawing/2014/main" xmlns="" id="{EEAE3243-8E11-4C22-979F-5A956C674B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12" action="ppaction://hlinksldjump"/>
                <a:extLst>
                  <a:ext uri="{FF2B5EF4-FFF2-40B4-BE49-F238E27FC236}">
                    <a16:creationId xmlns:a16="http://schemas.microsoft.com/office/drawing/2014/main" xmlns="" id="{CB4F2968-48D7-40AE-98E3-73030F58293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4" name="Materi">
              <a:extLst>
                <a:ext uri="{FF2B5EF4-FFF2-40B4-BE49-F238E27FC236}">
                  <a16:creationId xmlns:a16="http://schemas.microsoft.com/office/drawing/2014/main" xmlns="" id="{C7594F14-89CA-4F62-A8C3-99CB6BB338DD}"/>
                </a:ext>
              </a:extLst>
            </p:cNvPr>
            <p:cNvGrpSpPr/>
            <p:nvPr/>
          </p:nvGrpSpPr>
          <p:grpSpPr>
            <a:xfrm>
              <a:off x="297464" y="3378456"/>
              <a:ext cx="1746704" cy="601170"/>
              <a:chOff x="297464" y="3378456"/>
              <a:chExt cx="1746704" cy="601170"/>
            </a:xfrm>
          </p:grpSpPr>
          <p:pic>
            <p:nvPicPr>
              <p:cNvPr id="41" name="Picture 8" descr="brochure, document, menu, note, office, page, papers icon">
                <a:hlinkClick r:id="rId4" action="ppaction://hlinksldjump"/>
                <a:extLst>
                  <a:ext uri="{FF2B5EF4-FFF2-40B4-BE49-F238E27FC236}">
                    <a16:creationId xmlns:a16="http://schemas.microsoft.com/office/drawing/2014/main" xmlns="" id="{D1D1BD3E-5F90-4124-9CEF-CFBE440C46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4" action="ppaction://hlinksldjump"/>
                <a:extLst>
                  <a:ext uri="{FF2B5EF4-FFF2-40B4-BE49-F238E27FC236}">
                    <a16:creationId xmlns:a16="http://schemas.microsoft.com/office/drawing/2014/main" xmlns="" id="{4E02A319-7044-4B39-8FA2-A0EF8278DD8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5" name="Latihan">
              <a:extLst>
                <a:ext uri="{FF2B5EF4-FFF2-40B4-BE49-F238E27FC236}">
                  <a16:creationId xmlns:a16="http://schemas.microsoft.com/office/drawing/2014/main" xmlns="" id="{5FF42636-677C-49E6-BD96-48E847C692F0}"/>
                </a:ext>
              </a:extLst>
            </p:cNvPr>
            <p:cNvGrpSpPr/>
            <p:nvPr/>
          </p:nvGrpSpPr>
          <p:grpSpPr>
            <a:xfrm>
              <a:off x="297464" y="4195552"/>
              <a:ext cx="1810825" cy="601170"/>
              <a:chOff x="297464" y="4195552"/>
              <a:chExt cx="1810825" cy="601170"/>
            </a:xfrm>
          </p:grpSpPr>
          <p:pic>
            <p:nvPicPr>
              <p:cNvPr id="39" name="Picture 10" descr="document, general, letter, note, office, page, paper icon">
                <a:extLst>
                  <a:ext uri="{FF2B5EF4-FFF2-40B4-BE49-F238E27FC236}">
                    <a16:creationId xmlns:a16="http://schemas.microsoft.com/office/drawing/2014/main" xmlns="" id="{C34E1167-57D2-4BB5-8EB9-E5208CF08E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5" action="ppaction://hlinksldjump"/>
                <a:extLst>
                  <a:ext uri="{FF2B5EF4-FFF2-40B4-BE49-F238E27FC236}">
                    <a16:creationId xmlns:a16="http://schemas.microsoft.com/office/drawing/2014/main" xmlns="" id="{03498832-5E2A-40EF-9545-00A9192BA0D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6" name="Profil Dosen">
              <a:extLst>
                <a:ext uri="{FF2B5EF4-FFF2-40B4-BE49-F238E27FC236}">
                  <a16:creationId xmlns:a16="http://schemas.microsoft.com/office/drawing/2014/main" xmlns="" id="{4D330B42-791E-46BD-9FE9-6EB44A3C1A7C}"/>
                </a:ext>
              </a:extLst>
            </p:cNvPr>
            <p:cNvGrpSpPr/>
            <p:nvPr/>
          </p:nvGrpSpPr>
          <p:grpSpPr>
            <a:xfrm>
              <a:off x="297464" y="5012648"/>
              <a:ext cx="2389766" cy="601170"/>
              <a:chOff x="297464" y="5012648"/>
              <a:chExt cx="2389766" cy="601170"/>
            </a:xfrm>
          </p:grpSpPr>
          <p:pic>
            <p:nvPicPr>
              <p:cNvPr id="37" name="Picture 2" descr="business man, employee, general, human, member, office, tie icon">
                <a:extLst>
                  <a:ext uri="{FF2B5EF4-FFF2-40B4-BE49-F238E27FC236}">
                    <a16:creationId xmlns:a16="http://schemas.microsoft.com/office/drawing/2014/main" xmlns="" id="{F9E6ADB3-5FF1-4127-A411-542F11F5A2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7" action="ppaction://hlinksldjump"/>
                <a:extLst>
                  <a:ext uri="{FF2B5EF4-FFF2-40B4-BE49-F238E27FC236}">
                    <a16:creationId xmlns:a16="http://schemas.microsoft.com/office/drawing/2014/main" xmlns="" id="{1D7359F5-C9EB-4B5D-8316-AED5BDE2F63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2" name="Tombol Menu">
            <a:extLst>
              <a:ext uri="{FF2B5EF4-FFF2-40B4-BE49-F238E27FC236}">
                <a16:creationId xmlns:a16="http://schemas.microsoft.com/office/drawing/2014/main" xmlns="" id="{659636B4-DFEF-47E7-9688-C627904E46E5}"/>
              </a:ext>
            </a:extLst>
          </p:cNvPr>
          <p:cNvGrpSpPr/>
          <p:nvPr/>
        </p:nvGrpSpPr>
        <p:grpSpPr>
          <a:xfrm>
            <a:off x="67235" y="49268"/>
            <a:ext cx="430306" cy="363488"/>
            <a:chOff x="419100" y="628650"/>
            <a:chExt cx="2628900" cy="2220685"/>
          </a:xfrm>
          <a:solidFill>
            <a:schemeClr val="bg1">
              <a:lumMod val="85000"/>
            </a:schemeClr>
          </a:solidFill>
        </p:grpSpPr>
        <p:sp>
          <p:nvSpPr>
            <p:cNvPr id="53" name="Rectangle 52">
              <a:extLst>
                <a:ext uri="{FF2B5EF4-FFF2-40B4-BE49-F238E27FC236}">
                  <a16:creationId xmlns:a16="http://schemas.microsoft.com/office/drawing/2014/main" xmlns="" id="{16CBFB9F-66CF-4A73-ADC9-3D07AC33AA7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95FC25E0-5C42-4F83-B879-DEB048C6505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5" name="Rectangle 54">
              <a:extLst>
                <a:ext uri="{FF2B5EF4-FFF2-40B4-BE49-F238E27FC236}">
                  <a16:creationId xmlns:a16="http://schemas.microsoft.com/office/drawing/2014/main" xmlns="" id="{46959828-AE8A-42F8-9167-52178B05C09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6" name="Tombol Close Aplikasi">
            <a:hlinkClick r:id="" action="ppaction://hlinkshowjump?jump=endshow">
              <a:snd r:embed="rId18" name="laser.wav"/>
            </a:hlinkClick>
            <a:extLst>
              <a:ext uri="{FF2B5EF4-FFF2-40B4-BE49-F238E27FC236}">
                <a16:creationId xmlns:a16="http://schemas.microsoft.com/office/drawing/2014/main" xmlns="" id="{15A7839B-365C-43C0-83D8-8EE1EE8F4E5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08247038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45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2"/>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500"/>
                                        <p:tgtEl>
                                          <p:spTgt spid="30"/>
                                        </p:tgtEl>
                                        <p:attrNameLst>
                                          <p:attrName>ppt_x</p:attrName>
                                        </p:attrNameLst>
                                      </p:cBhvr>
                                      <p:tavLst>
                                        <p:tav tm="0">
                                          <p:val>
                                            <p:strVal val="ppt_x"/>
                                          </p:val>
                                        </p:tav>
                                        <p:tav tm="100000">
                                          <p:val>
                                            <p:strVal val="0-ppt_w/2"/>
                                          </p:val>
                                        </p:tav>
                                      </p:tavLst>
                                    </p:anim>
                                    <p:anim calcmode="lin" valueType="num">
                                      <p:cBhvr additive="base">
                                        <p:cTn id="27" dur="500"/>
                                        <p:tgtEl>
                                          <p:spTgt spid="30"/>
                                        </p:tgtEl>
                                        <p:attrNameLst>
                                          <p:attrName>ppt_y</p:attrName>
                                        </p:attrNameLst>
                                      </p:cBhvr>
                                      <p:tavLst>
                                        <p:tav tm="0">
                                          <p:val>
                                            <p:strVal val="ppt_y"/>
                                          </p:val>
                                        </p:tav>
                                        <p:tav tm="100000">
                                          <p:val>
                                            <p:strVal val="ppt_y"/>
                                          </p:val>
                                        </p:tav>
                                      </p:tavLst>
                                    </p:anim>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2" grpId="0"/>
      <p:bldP spid="5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801813"/>
            <a:ext cx="10632946" cy="4903787"/>
          </a:xfrm>
          <a:prstGeom prst="roundRect">
            <a:avLst/>
          </a:prstGeom>
          <a:noFill/>
          <a:ln>
            <a:noFill/>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dirty="0" err="1"/>
              <a:t>Contoh</a:t>
            </a:r>
            <a:r>
              <a:rPr lang="en-US" dirty="0"/>
              <a:t> (2)</a:t>
            </a:r>
          </a:p>
          <a:p>
            <a:pPr algn="just">
              <a:buNone/>
            </a:pPr>
            <a:r>
              <a:rPr lang="en-US" dirty="0"/>
              <a:t>	 (1) </a:t>
            </a:r>
            <a:r>
              <a:rPr lang="en-US" dirty="0" err="1"/>
              <a:t>Kebudayaan</a:t>
            </a:r>
            <a:r>
              <a:rPr lang="en-US" dirty="0"/>
              <a:t> </a:t>
            </a:r>
            <a:r>
              <a:rPr lang="en-US" dirty="0" err="1"/>
              <a:t>suatu</a:t>
            </a:r>
            <a:r>
              <a:rPr lang="en-US" dirty="0"/>
              <a:t> </a:t>
            </a:r>
            <a:r>
              <a:rPr lang="en-US" dirty="0" err="1"/>
              <a:t>bangsa</a:t>
            </a:r>
            <a:r>
              <a:rPr lang="en-US" dirty="0"/>
              <a:t> </a:t>
            </a:r>
            <a:r>
              <a:rPr lang="en-US" dirty="0" err="1"/>
              <a:t>dapat</a:t>
            </a:r>
            <a:r>
              <a:rPr lang="en-US" dirty="0"/>
              <a:t> </a:t>
            </a:r>
            <a:r>
              <a:rPr lang="en-US" dirty="0" err="1"/>
              <a:t>dikembangkan</a:t>
            </a:r>
            <a:r>
              <a:rPr lang="en-US" dirty="0"/>
              <a:t> </a:t>
            </a:r>
            <a:r>
              <a:rPr lang="en-US" dirty="0" err="1"/>
              <a:t>dan</a:t>
            </a:r>
            <a:r>
              <a:rPr lang="en-US" dirty="0"/>
              <a:t> </a:t>
            </a:r>
            <a:r>
              <a:rPr lang="en-US" dirty="0" err="1"/>
              <a:t>diturunkan</a:t>
            </a:r>
            <a:r>
              <a:rPr lang="en-US" dirty="0"/>
              <a:t> </a:t>
            </a:r>
            <a:r>
              <a:rPr lang="en-US" dirty="0" err="1"/>
              <a:t>kepada</a:t>
            </a:r>
            <a:r>
              <a:rPr lang="en-US" dirty="0"/>
              <a:t> </a:t>
            </a:r>
            <a:r>
              <a:rPr lang="en-US" dirty="0" err="1"/>
              <a:t>generasi-generasi</a:t>
            </a:r>
            <a:r>
              <a:rPr lang="en-US" dirty="0"/>
              <a:t> </a:t>
            </a:r>
            <a:r>
              <a:rPr lang="en-US" dirty="0" err="1"/>
              <a:t>mendatang</a:t>
            </a:r>
            <a:r>
              <a:rPr lang="en-US" dirty="0"/>
              <a:t> </a:t>
            </a:r>
            <a:r>
              <a:rPr lang="en-US" dirty="0" err="1"/>
              <a:t>melalui</a:t>
            </a:r>
            <a:r>
              <a:rPr lang="en-US" dirty="0"/>
              <a:t> </a:t>
            </a:r>
            <a:r>
              <a:rPr lang="en-US" dirty="0" err="1"/>
              <a:t>bahasa</a:t>
            </a:r>
            <a:r>
              <a:rPr lang="en-US" dirty="0"/>
              <a:t>. (2) </a:t>
            </a:r>
            <a:r>
              <a:rPr lang="en-US" dirty="0" err="1"/>
              <a:t>Semua</a:t>
            </a:r>
            <a:r>
              <a:rPr lang="en-US" dirty="0"/>
              <a:t> yang </a:t>
            </a:r>
            <a:r>
              <a:rPr lang="en-US" dirty="0" err="1"/>
              <a:t>berada</a:t>
            </a:r>
            <a:r>
              <a:rPr lang="en-US" dirty="0"/>
              <a:t> </a:t>
            </a:r>
            <a:r>
              <a:rPr lang="en-US" dirty="0" err="1"/>
              <a:t>di</a:t>
            </a:r>
            <a:r>
              <a:rPr lang="en-US" dirty="0"/>
              <a:t> </a:t>
            </a:r>
            <a:r>
              <a:rPr lang="en-US" dirty="0" err="1"/>
              <a:t>sekitar</a:t>
            </a:r>
            <a:r>
              <a:rPr lang="en-US" dirty="0"/>
              <a:t> </a:t>
            </a:r>
            <a:r>
              <a:rPr lang="en-US" dirty="0" err="1"/>
              <a:t>manusia</a:t>
            </a:r>
            <a:r>
              <a:rPr lang="en-US" dirty="0"/>
              <a:t>, </a:t>
            </a:r>
            <a:r>
              <a:rPr lang="en-US" dirty="0" err="1"/>
              <a:t>misalnya</a:t>
            </a:r>
            <a:r>
              <a:rPr lang="en-US" dirty="0"/>
              <a:t> </a:t>
            </a:r>
            <a:r>
              <a:rPr lang="en-US" dirty="0" err="1"/>
              <a:t>peristiwa-peristiwa</a:t>
            </a:r>
            <a:r>
              <a:rPr lang="en-US" dirty="0"/>
              <a:t> </a:t>
            </a:r>
            <a:r>
              <a:rPr lang="en-US" dirty="0" err="1"/>
              <a:t>dan</a:t>
            </a:r>
            <a:r>
              <a:rPr lang="en-US" dirty="0"/>
              <a:t> </a:t>
            </a:r>
            <a:r>
              <a:rPr lang="en-US" dirty="0" err="1"/>
              <a:t>hasil</a:t>
            </a:r>
            <a:r>
              <a:rPr lang="en-US" dirty="0"/>
              <a:t> </a:t>
            </a:r>
            <a:r>
              <a:rPr lang="en-US" dirty="0" err="1"/>
              <a:t>karya</a:t>
            </a:r>
            <a:r>
              <a:rPr lang="en-US" dirty="0"/>
              <a:t> </a:t>
            </a:r>
            <a:r>
              <a:rPr lang="en-US" dirty="0" err="1"/>
              <a:t>manusia</a:t>
            </a:r>
            <a:r>
              <a:rPr lang="en-US" dirty="0"/>
              <a:t> </a:t>
            </a:r>
            <a:r>
              <a:rPr lang="en-US" dirty="0" err="1"/>
              <a:t>dapat</a:t>
            </a:r>
            <a:r>
              <a:rPr lang="en-US" dirty="0"/>
              <a:t> </a:t>
            </a:r>
            <a:r>
              <a:rPr lang="en-US" dirty="0" err="1"/>
              <a:t>diungkapkan</a:t>
            </a:r>
            <a:r>
              <a:rPr lang="en-US" dirty="0"/>
              <a:t> </a:t>
            </a:r>
            <a:r>
              <a:rPr lang="en-US" dirty="0" err="1"/>
              <a:t>kembali</a:t>
            </a:r>
            <a:r>
              <a:rPr lang="en-US" dirty="0"/>
              <a:t> </a:t>
            </a:r>
            <a:r>
              <a:rPr lang="en-US" dirty="0" err="1"/>
              <a:t>dengan</a:t>
            </a:r>
            <a:r>
              <a:rPr lang="en-US" dirty="0"/>
              <a:t> </a:t>
            </a:r>
            <a:r>
              <a:rPr lang="en-US" dirty="0" err="1"/>
              <a:t>bahasa</a:t>
            </a:r>
            <a:r>
              <a:rPr lang="en-US" dirty="0"/>
              <a:t> </a:t>
            </a:r>
            <a:r>
              <a:rPr lang="en-US" dirty="0" err="1"/>
              <a:t>juga</a:t>
            </a:r>
            <a:r>
              <a:rPr lang="en-US" dirty="0"/>
              <a:t>. (3) </a:t>
            </a:r>
            <a:r>
              <a:rPr lang="en-US" dirty="0" err="1"/>
              <a:t>Semua</a:t>
            </a:r>
            <a:r>
              <a:rPr lang="en-US" dirty="0"/>
              <a:t> </a:t>
            </a:r>
            <a:r>
              <a:rPr lang="en-US" dirty="0" err="1"/>
              <a:t>orang</a:t>
            </a:r>
            <a:r>
              <a:rPr lang="en-US" dirty="0"/>
              <a:t> </a:t>
            </a:r>
            <a:r>
              <a:rPr lang="en-US" dirty="0" err="1"/>
              <a:t>menyadari</a:t>
            </a:r>
            <a:r>
              <a:rPr lang="en-US" dirty="0"/>
              <a:t> </a:t>
            </a:r>
            <a:r>
              <a:rPr lang="en-US" dirty="0" err="1"/>
              <a:t>bahwa</a:t>
            </a:r>
            <a:r>
              <a:rPr lang="en-US" dirty="0"/>
              <a:t> </a:t>
            </a:r>
            <a:r>
              <a:rPr lang="en-US" dirty="0" err="1"/>
              <a:t>semua</a:t>
            </a:r>
            <a:r>
              <a:rPr lang="en-US" dirty="0"/>
              <a:t> </a:t>
            </a:r>
            <a:r>
              <a:rPr lang="en-US" dirty="0" err="1"/>
              <a:t>kegiatan</a:t>
            </a:r>
            <a:r>
              <a:rPr lang="en-US" dirty="0"/>
              <a:t> </a:t>
            </a:r>
            <a:r>
              <a:rPr lang="en-US" dirty="0" err="1"/>
              <a:t>dalam</a:t>
            </a:r>
            <a:r>
              <a:rPr lang="en-US" dirty="0"/>
              <a:t> </a:t>
            </a:r>
            <a:r>
              <a:rPr lang="en-US" dirty="0" err="1"/>
              <a:t>masyarakat</a:t>
            </a:r>
            <a:r>
              <a:rPr lang="en-US" dirty="0"/>
              <a:t> </a:t>
            </a:r>
            <a:r>
              <a:rPr lang="en-US" dirty="0" err="1"/>
              <a:t>akan</a:t>
            </a:r>
            <a:r>
              <a:rPr lang="en-US" dirty="0"/>
              <a:t> </a:t>
            </a:r>
            <a:r>
              <a:rPr lang="en-US" dirty="0" err="1"/>
              <a:t>lumpuh</a:t>
            </a:r>
            <a:r>
              <a:rPr lang="en-US" dirty="0"/>
              <a:t> </a:t>
            </a:r>
            <a:r>
              <a:rPr lang="en-US" dirty="0" err="1"/>
              <a:t>tanpa</a:t>
            </a:r>
            <a:r>
              <a:rPr lang="en-US" dirty="0"/>
              <a:t> </a:t>
            </a:r>
            <a:r>
              <a:rPr lang="en-US" dirty="0" err="1"/>
              <a:t>bahasa</a:t>
            </a:r>
            <a:r>
              <a:rPr lang="en-US" dirty="0"/>
              <a:t>. (4) </a:t>
            </a:r>
            <a:r>
              <a:rPr lang="en-US" i="1" dirty="0" err="1"/>
              <a:t>Memang</a:t>
            </a:r>
            <a:r>
              <a:rPr lang="en-US" i="1" dirty="0"/>
              <a:t>, </a:t>
            </a:r>
            <a:r>
              <a:rPr lang="en-US" i="1" dirty="0" err="1"/>
              <a:t>bahasa</a:t>
            </a:r>
            <a:r>
              <a:rPr lang="en-US" i="1" dirty="0"/>
              <a:t> </a:t>
            </a:r>
            <a:r>
              <a:rPr lang="en-US" i="1" dirty="0" err="1"/>
              <a:t>adalah</a:t>
            </a:r>
            <a:r>
              <a:rPr lang="en-US" i="1" dirty="0"/>
              <a:t> </a:t>
            </a:r>
            <a:r>
              <a:rPr lang="en-US" i="1" dirty="0" err="1"/>
              <a:t>alat</a:t>
            </a:r>
            <a:r>
              <a:rPr lang="en-US" i="1" dirty="0"/>
              <a:t> </a:t>
            </a:r>
            <a:r>
              <a:rPr lang="en-US" i="1" dirty="0" err="1"/>
              <a:t>komunikasi</a:t>
            </a:r>
            <a:r>
              <a:rPr lang="en-US" i="1" dirty="0"/>
              <a:t> yang </a:t>
            </a:r>
            <a:r>
              <a:rPr lang="en-US" i="1" dirty="0" err="1"/>
              <a:t>sangat</a:t>
            </a:r>
            <a:r>
              <a:rPr lang="en-US" i="1" dirty="0"/>
              <a:t> </a:t>
            </a:r>
            <a:r>
              <a:rPr lang="en-US" i="1" dirty="0" err="1"/>
              <a:t>penting</a:t>
            </a:r>
            <a:r>
              <a:rPr lang="en-US" i="1" dirty="0"/>
              <a:t>, </a:t>
            </a:r>
            <a:r>
              <a:rPr lang="en-US" i="1" dirty="0" err="1"/>
              <a:t>efektif</a:t>
            </a:r>
            <a:r>
              <a:rPr lang="en-US" i="1" dirty="0"/>
              <a:t>, </a:t>
            </a:r>
            <a:r>
              <a:rPr lang="en-US" i="1" dirty="0" err="1"/>
              <a:t>dan</a:t>
            </a:r>
            <a:r>
              <a:rPr lang="en-US" i="1" dirty="0"/>
              <a:t> </a:t>
            </a:r>
            <a:r>
              <a:rPr lang="en-US" i="1" dirty="0" err="1"/>
              <a:t>efisien</a:t>
            </a:r>
            <a:r>
              <a:rPr lang="en-US" i="1" dirty="0"/>
              <a:t>.</a:t>
            </a:r>
            <a:r>
              <a:rPr lang="en-US" dirty="0"/>
              <a:t> (</a:t>
            </a:r>
            <a:r>
              <a:rPr lang="en-US" dirty="0" err="1"/>
              <a:t>Soedjito</a:t>
            </a:r>
            <a:r>
              <a:rPr lang="en-US" dirty="0"/>
              <a:t> </a:t>
            </a:r>
            <a:r>
              <a:rPr lang="en-US" dirty="0" err="1"/>
              <a:t>dan</a:t>
            </a:r>
            <a:r>
              <a:rPr lang="en-US" dirty="0"/>
              <a:t> </a:t>
            </a:r>
            <a:r>
              <a:rPr lang="en-US" dirty="0" err="1"/>
              <a:t>Hasan</a:t>
            </a:r>
            <a:r>
              <a:rPr lang="en-US" dirty="0"/>
              <a:t>, 1991:13)</a:t>
            </a:r>
          </a:p>
        </p:txBody>
      </p:sp>
      <p:sp>
        <p:nvSpPr>
          <p:cNvPr id="5" name="Title 4"/>
          <p:cNvSpPr>
            <a:spLocks noGrp="1"/>
          </p:cNvSpPr>
          <p:nvPr>
            <p:ph type="title" idx="4294967295"/>
          </p:nvPr>
        </p:nvSpPr>
        <p:spPr>
          <a:xfrm>
            <a:off x="1442113" y="747339"/>
            <a:ext cx="8839200" cy="1143000"/>
          </a:xfrm>
          <a:noFill/>
          <a:ln>
            <a:noFill/>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t> </a:t>
            </a:r>
            <a:br>
              <a:rPr lang="en-US" sz="3600" b="1" dirty="0"/>
            </a:br>
            <a:r>
              <a:rPr lang="en-US" sz="3600" b="1" dirty="0" err="1"/>
              <a:t>Paragraf</a:t>
            </a:r>
            <a:r>
              <a:rPr lang="en-US" sz="3600" b="1" dirty="0"/>
              <a:t> </a:t>
            </a:r>
            <a:r>
              <a:rPr lang="en-US" sz="3600" b="1" dirty="0" err="1"/>
              <a:t>Induktif</a:t>
            </a:r>
            <a:r>
              <a:rPr lang="en-US" sz="3600" b="1" dirty="0"/>
              <a:t/>
            </a:r>
            <a:br>
              <a:rPr lang="en-US" sz="3600" b="1" dirty="0"/>
            </a:br>
            <a:r>
              <a:rPr lang="en-US" sz="3600" dirty="0"/>
              <a:t>(</a:t>
            </a:r>
            <a:r>
              <a:rPr lang="en-US" sz="3600" dirty="0" err="1">
                <a:sym typeface="Wingdings" pitchFamily="2" charset="2"/>
              </a:rPr>
              <a:t>kalimat</a:t>
            </a:r>
            <a:r>
              <a:rPr lang="en-US" sz="3600" dirty="0">
                <a:sym typeface="Wingdings" pitchFamily="2" charset="2"/>
              </a:rPr>
              <a:t> </a:t>
            </a:r>
            <a:r>
              <a:rPr lang="en-US" sz="3600" dirty="0" err="1">
                <a:sym typeface="Wingdings" pitchFamily="2" charset="2"/>
              </a:rPr>
              <a:t>utama</a:t>
            </a:r>
            <a:r>
              <a:rPr lang="en-US" sz="3600" dirty="0">
                <a:sym typeface="Wingdings" pitchFamily="2" charset="2"/>
              </a:rPr>
              <a:t> </a:t>
            </a:r>
            <a:r>
              <a:rPr lang="en-US" sz="3600" dirty="0" err="1">
                <a:sym typeface="Wingdings" pitchFamily="2" charset="2"/>
              </a:rPr>
              <a:t>di</a:t>
            </a:r>
            <a:r>
              <a:rPr lang="en-US" sz="3600" dirty="0">
                <a:sym typeface="Wingdings" pitchFamily="2" charset="2"/>
              </a:rPr>
              <a:t> </a:t>
            </a:r>
            <a:r>
              <a:rPr lang="en-US" sz="3600" dirty="0" err="1">
                <a:sym typeface="Wingdings" pitchFamily="2" charset="2"/>
              </a:rPr>
              <a:t>akhirparagraf</a:t>
            </a:r>
            <a:r>
              <a:rPr lang="en-US" sz="3600" dirty="0">
                <a:sym typeface="Wingdings" pitchFamily="2" charset="2"/>
              </a:rPr>
              <a:t>)</a:t>
            </a:r>
            <a:r>
              <a:rPr lang="en-US" sz="3600" dirty="0"/>
              <a:t/>
            </a:r>
            <a:br>
              <a:rPr lang="en-US" sz="3600" dirty="0"/>
            </a:br>
            <a:endParaRPr lang="en-US" sz="3600" b="1" dirty="0"/>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Paragraf Induktif</a:t>
              </a:r>
              <a:endParaRPr lang="en-US" b="0" dirty="0">
                <a:solidFill>
                  <a:srgbClr val="00A0A8"/>
                </a:solidFill>
              </a:endParaRPr>
            </a:p>
          </p:txBody>
        </p:sp>
      </p:grpSp>
      <p:sp>
        <p:nvSpPr>
          <p:cNvPr id="11" name="TextBox 10">
            <a:extLst>
              <a:ext uri="{FF2B5EF4-FFF2-40B4-BE49-F238E27FC236}">
                <a16:creationId xmlns:a16="http://schemas.microsoft.com/office/drawing/2014/main" xmlns="" id="{14ABFFEF-9977-478F-9A4B-FB529C6D8F8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514B99B0-8415-4116-9B9F-4FF1DE673FFF}"/>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4B6A37AF-E756-4863-8D0B-FDAE73F562E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CF7748DA-DC2B-4911-8F60-D8322AF8FFF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A9BD849D-1B06-4AF9-835B-DF2CD02E1A6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E2BB3EE3-14BF-4220-978D-9D6EEB4304F8}"/>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B92A5F68-100B-4488-87C7-10BCE1D136A7}"/>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4F377E00-A36E-4442-84AE-E1D3377FC7C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7" name="Chevron 21">
              <a:hlinkClick r:id="rId6" action="ppaction://hlinksldjump"/>
              <a:extLst>
                <a:ext uri="{FF2B5EF4-FFF2-40B4-BE49-F238E27FC236}">
                  <a16:creationId xmlns:a16="http://schemas.microsoft.com/office/drawing/2014/main" xmlns="" id="{34863102-E6C7-47CE-B012-BC9F94C79E8C}"/>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2AE7E0A3-5CC0-420F-8647-87F8275EEEA8}"/>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46BFAD72-CAB3-41ED-91F3-7EBE3C9FCE06}"/>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03E2D485-22AF-4B63-859F-1A9F1AA4012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B5B6D303-9950-4BA3-B0E5-549F59801E2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7CF93BF2-B45D-4224-9202-F8EFCAC517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5248FDCF-341D-4D16-9259-264E70887D0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3ED95271-B6FF-4892-B41F-0AEE24A923D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B6045496-8354-446A-9038-C1BAE843BAE2}"/>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AD0DB443-8CC8-4CBA-A5C4-F7AE23754F0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96494533-6A6D-466C-8213-AE730677B0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E230C803-9B05-46CA-90FC-C0E7F30FB3B2}"/>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B7A10C57-618A-46B7-B90F-E908A6DA92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D0776CB0-1F84-47A1-BEC2-2076F9DEB46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7B20DF79-1514-426A-A506-D690296603A5}"/>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5730B920-A6DE-4DEE-9810-8F35CD02ED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02172ECD-0E66-4CF8-A3D8-76EE2356FCA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E7E8E868-C694-4DB6-96F3-7968855C4FA8}"/>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718EA007-8C9F-4241-9F7A-5D3EAF7B78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D7899B91-7B23-4CA5-A257-BB79393DC8B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5C911F10-8889-49FF-A21C-7DF9DB9DBC0C}"/>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418493C6-B2B1-48A5-AA8D-F96ADBF885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1D16F50B-22A8-42B0-B99F-7CC390AE721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E7A95902-79B2-4037-8858-0A17FB5928AD}"/>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EADC695F-DC67-4C43-AD22-7C0CE002FAE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935EF724-065F-4396-9E10-6EE53CEC335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88528A4A-FDFB-452A-BD6A-682C34B2227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3DBD1F7C-90EB-4D58-9505-B3253DF3BB5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029413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45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500"/>
                                        <p:tgtEl>
                                          <p:spTgt spid="28"/>
                                        </p:tgtEl>
                                        <p:attrNameLst>
                                          <p:attrName>ppt_x</p:attrName>
                                        </p:attrNameLst>
                                      </p:cBhvr>
                                      <p:tavLst>
                                        <p:tav tm="0">
                                          <p:val>
                                            <p:strVal val="ppt_x"/>
                                          </p:val>
                                        </p:tav>
                                        <p:tav tm="100000">
                                          <p:val>
                                            <p:strVal val="0-ppt_w/2"/>
                                          </p:val>
                                        </p:tav>
                                      </p:tavLst>
                                    </p:anim>
                                    <p:anim calcmode="lin" valueType="num">
                                      <p:cBhvr additive="base">
                                        <p:cTn id="31" dur="500"/>
                                        <p:tgtEl>
                                          <p:spTgt spid="28"/>
                                        </p:tgtEl>
                                        <p:attrNameLst>
                                          <p:attrName>ppt_y</p:attrName>
                                        </p:attrNameLst>
                                      </p:cBhvr>
                                      <p:tavLst>
                                        <p:tav tm="0">
                                          <p:val>
                                            <p:strVal val="ppt_y"/>
                                          </p:val>
                                        </p:tav>
                                        <p:tav tm="100000">
                                          <p:val>
                                            <p:strVal val="ppt_y"/>
                                          </p:val>
                                        </p:tav>
                                      </p:tavLst>
                                    </p:anim>
                                    <p:set>
                                      <p:cBhvr>
                                        <p:cTn id="3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 grpId="0" build="p"/>
      <p:bldP spid="5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7423" y="723900"/>
            <a:ext cx="8686800" cy="1447800"/>
          </a:xfrm>
          <a:noFill/>
          <a:ln>
            <a:noFill/>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lvl="0"/>
            <a:r>
              <a:rPr lang="en-US" sz="3200" dirty="0"/>
              <a:t>(</a:t>
            </a:r>
            <a:r>
              <a:rPr lang="en-US" sz="3200" dirty="0" err="1">
                <a:sym typeface="Wingdings" pitchFamily="2" charset="2"/>
              </a:rPr>
              <a:t>kalimat</a:t>
            </a:r>
            <a:r>
              <a:rPr lang="en-US" sz="3200" dirty="0">
                <a:sym typeface="Wingdings" pitchFamily="2" charset="2"/>
              </a:rPr>
              <a:t> </a:t>
            </a:r>
            <a:r>
              <a:rPr lang="en-US" sz="3200" dirty="0" err="1">
                <a:sym typeface="Wingdings" pitchFamily="2" charset="2"/>
              </a:rPr>
              <a:t>utama</a:t>
            </a:r>
            <a:r>
              <a:rPr lang="en-US" sz="3200" dirty="0">
                <a:sym typeface="Wingdings" pitchFamily="2" charset="2"/>
              </a:rPr>
              <a:t> di </a:t>
            </a:r>
            <a:r>
              <a:rPr lang="en-US" sz="3200" dirty="0" err="1">
                <a:sym typeface="Wingdings" pitchFamily="2" charset="2"/>
              </a:rPr>
              <a:t>awal</a:t>
            </a:r>
            <a:r>
              <a:rPr lang="en-US" sz="3200" dirty="0">
                <a:sym typeface="Wingdings" pitchFamily="2" charset="2"/>
              </a:rPr>
              <a:t> </a:t>
            </a:r>
            <a:r>
              <a:rPr lang="en-US" sz="3200" dirty="0" err="1">
                <a:sym typeface="Wingdings" pitchFamily="2" charset="2"/>
              </a:rPr>
              <a:t>dan</a:t>
            </a:r>
            <a:r>
              <a:rPr lang="en-US" sz="3200" dirty="0">
                <a:sym typeface="Wingdings" pitchFamily="2" charset="2"/>
              </a:rPr>
              <a:t> </a:t>
            </a:r>
            <a:r>
              <a:rPr lang="en-US" sz="3200" dirty="0" err="1">
                <a:sym typeface="Wingdings" pitchFamily="2" charset="2"/>
              </a:rPr>
              <a:t>akhir</a:t>
            </a:r>
            <a:r>
              <a:rPr lang="en-US" sz="3200" dirty="0">
                <a:sym typeface="Wingdings" pitchFamily="2" charset="2"/>
              </a:rPr>
              <a:t> </a:t>
            </a:r>
            <a:r>
              <a:rPr lang="en-US" sz="3200" dirty="0" err="1">
                <a:sym typeface="Wingdings" pitchFamily="2" charset="2"/>
              </a:rPr>
              <a:t>paragraf</a:t>
            </a:r>
            <a:r>
              <a:rPr lang="en-US" sz="3200" dirty="0">
                <a:sym typeface="Wingdings" pitchFamily="2" charset="2"/>
              </a:rPr>
              <a:t>)</a:t>
            </a:r>
            <a:r>
              <a:rPr lang="en-US" sz="3200" dirty="0"/>
              <a:t/>
            </a:r>
            <a:br>
              <a:rPr lang="en-US" sz="3200" dirty="0"/>
            </a:br>
            <a:endParaRPr lang="en-US" sz="3200" dirty="0"/>
          </a:p>
        </p:txBody>
      </p:sp>
      <p:sp>
        <p:nvSpPr>
          <p:cNvPr id="3" name="Content Placeholder 2"/>
          <p:cNvSpPr>
            <a:spLocks noGrp="1"/>
          </p:cNvSpPr>
          <p:nvPr>
            <p:ph idx="4294967295"/>
          </p:nvPr>
        </p:nvSpPr>
        <p:spPr>
          <a:xfrm>
            <a:off x="817526" y="1447800"/>
            <a:ext cx="10551058" cy="5410200"/>
          </a:xfrm>
          <a:noFill/>
          <a:ln w="38100">
            <a:noFill/>
            <a:prstDash val="dashDot"/>
          </a:ln>
        </p:spPr>
        <p:txBody>
          <a:bodyPr>
            <a:noAutofit/>
          </a:bodyPr>
          <a:lstStyle/>
          <a:p>
            <a:pPr algn="just">
              <a:buNone/>
            </a:pPr>
            <a:r>
              <a:rPr lang="en-US" sz="2400" dirty="0" err="1"/>
              <a:t>Contoh</a:t>
            </a:r>
            <a:r>
              <a:rPr lang="en-US" sz="2400" dirty="0"/>
              <a:t> (3) </a:t>
            </a:r>
          </a:p>
          <a:p>
            <a:pPr algn="just">
              <a:buNone/>
            </a:pPr>
            <a:r>
              <a:rPr lang="en-US" sz="2600" dirty="0"/>
              <a:t>	(1) </a:t>
            </a:r>
            <a:r>
              <a:rPr lang="en-US" sz="2600" dirty="0" err="1"/>
              <a:t>Keberhasilan</a:t>
            </a:r>
            <a:r>
              <a:rPr lang="en-US" sz="2600" dirty="0"/>
              <a:t> </a:t>
            </a:r>
            <a:r>
              <a:rPr lang="en-US" sz="2600" dirty="0" err="1"/>
              <a:t>seseorang</a:t>
            </a:r>
            <a:r>
              <a:rPr lang="en-US" sz="2600" dirty="0"/>
              <a:t> </a:t>
            </a:r>
            <a:r>
              <a:rPr lang="en-US" sz="2600" dirty="0" err="1"/>
              <a:t>dalam</a:t>
            </a:r>
            <a:r>
              <a:rPr lang="en-US" sz="2600" dirty="0"/>
              <a:t> </a:t>
            </a:r>
            <a:r>
              <a:rPr lang="en-US" sz="2600" dirty="0" err="1"/>
              <a:t>belajar</a:t>
            </a:r>
            <a:r>
              <a:rPr lang="en-US" sz="2600" dirty="0"/>
              <a:t> </a:t>
            </a:r>
            <a:r>
              <a:rPr lang="en-US" sz="2600" dirty="0" err="1"/>
              <a:t>sangat</a:t>
            </a:r>
            <a:r>
              <a:rPr lang="en-US" sz="2600" dirty="0"/>
              <a:t> </a:t>
            </a:r>
            <a:r>
              <a:rPr lang="en-US" sz="2600" dirty="0" err="1"/>
              <a:t>ditentukan</a:t>
            </a:r>
            <a:r>
              <a:rPr lang="en-US" sz="2600" dirty="0"/>
              <a:t> </a:t>
            </a:r>
            <a:r>
              <a:rPr lang="en-US" sz="2600" dirty="0" err="1"/>
              <a:t>oleh</a:t>
            </a:r>
            <a:r>
              <a:rPr lang="en-US" sz="2600" dirty="0"/>
              <a:t> </a:t>
            </a:r>
            <a:r>
              <a:rPr lang="en-US" sz="2600" dirty="0" err="1"/>
              <a:t>kemampuan</a:t>
            </a:r>
            <a:r>
              <a:rPr lang="en-US" sz="2600" dirty="0"/>
              <a:t> </a:t>
            </a:r>
            <a:r>
              <a:rPr lang="en-US" sz="2600" dirty="0" err="1"/>
              <a:t>orang</a:t>
            </a:r>
            <a:r>
              <a:rPr lang="en-US" sz="2600" dirty="0"/>
              <a:t> </a:t>
            </a:r>
            <a:r>
              <a:rPr lang="en-US" sz="2600" dirty="0" err="1"/>
              <a:t>tersebut</a:t>
            </a:r>
            <a:r>
              <a:rPr lang="en-US" sz="2600" dirty="0"/>
              <a:t> </a:t>
            </a:r>
            <a:r>
              <a:rPr lang="en-US" sz="2600" dirty="0" err="1"/>
              <a:t>dalam</a:t>
            </a:r>
            <a:r>
              <a:rPr lang="en-US" sz="2600" dirty="0"/>
              <a:t> </a:t>
            </a:r>
            <a:r>
              <a:rPr lang="en-US" sz="2600" dirty="0" err="1"/>
              <a:t>mengakomodasi</a:t>
            </a:r>
            <a:r>
              <a:rPr lang="en-US" sz="2600" dirty="0"/>
              <a:t> </a:t>
            </a:r>
            <a:r>
              <a:rPr lang="en-US" sz="2600" dirty="0" err="1"/>
              <a:t>atau</a:t>
            </a:r>
            <a:r>
              <a:rPr lang="en-US" sz="2600" dirty="0"/>
              <a:t> </a:t>
            </a:r>
            <a:r>
              <a:rPr lang="en-US" sz="2600" dirty="0" err="1"/>
              <a:t>mengasimilasi</a:t>
            </a:r>
            <a:r>
              <a:rPr lang="en-US" sz="2600" dirty="0"/>
              <a:t> </a:t>
            </a:r>
            <a:r>
              <a:rPr lang="en-US" sz="2600" dirty="0" err="1"/>
              <a:t>informasi</a:t>
            </a:r>
            <a:r>
              <a:rPr lang="en-US" sz="2600" dirty="0"/>
              <a:t> </a:t>
            </a:r>
            <a:r>
              <a:rPr lang="en-US" sz="2600" dirty="0" err="1"/>
              <a:t>atau</a:t>
            </a:r>
            <a:r>
              <a:rPr lang="en-US" sz="2600" dirty="0"/>
              <a:t> </a:t>
            </a:r>
            <a:r>
              <a:rPr lang="en-US" sz="2600" dirty="0" err="1"/>
              <a:t>pengetahuan</a:t>
            </a:r>
            <a:r>
              <a:rPr lang="en-US" sz="2600" dirty="0"/>
              <a:t> </a:t>
            </a:r>
            <a:r>
              <a:rPr lang="en-US" sz="2600" dirty="0" err="1"/>
              <a:t>baru</a:t>
            </a:r>
            <a:r>
              <a:rPr lang="en-US" sz="2600" dirty="0"/>
              <a:t> yang </a:t>
            </a:r>
            <a:r>
              <a:rPr lang="en-US" sz="2600" dirty="0" err="1"/>
              <a:t>diterimanya</a:t>
            </a:r>
            <a:r>
              <a:rPr lang="en-US" sz="2600" dirty="0"/>
              <a:t>. (2) </a:t>
            </a:r>
            <a:r>
              <a:rPr lang="en-US" sz="2600" dirty="0" err="1"/>
              <a:t>Dengan</a:t>
            </a:r>
            <a:r>
              <a:rPr lang="en-US" sz="2600" dirty="0"/>
              <a:t> </a:t>
            </a:r>
            <a:r>
              <a:rPr lang="en-US" sz="2600" dirty="0" err="1"/>
              <a:t>demikian</a:t>
            </a:r>
            <a:r>
              <a:rPr lang="en-US" sz="2600" dirty="0"/>
              <a:t>, </a:t>
            </a:r>
            <a:r>
              <a:rPr lang="en-US" sz="2600" dirty="0" err="1"/>
              <a:t>proses</a:t>
            </a:r>
            <a:r>
              <a:rPr lang="en-US" sz="2600" dirty="0"/>
              <a:t> </a:t>
            </a:r>
            <a:r>
              <a:rPr lang="en-US" sz="2600" dirty="0" err="1"/>
              <a:t>pembelajaran</a:t>
            </a:r>
            <a:r>
              <a:rPr lang="en-US" sz="2600" dirty="0"/>
              <a:t> yang </a:t>
            </a:r>
            <a:r>
              <a:rPr lang="en-US" sz="2600" dirty="0" err="1"/>
              <a:t>mendidik</a:t>
            </a:r>
            <a:r>
              <a:rPr lang="en-US" sz="2600" dirty="0"/>
              <a:t> </a:t>
            </a:r>
            <a:r>
              <a:rPr lang="en-US" sz="2600" dirty="0" err="1"/>
              <a:t>hendaknya</a:t>
            </a:r>
            <a:r>
              <a:rPr lang="en-US" sz="2600" dirty="0"/>
              <a:t> </a:t>
            </a:r>
            <a:r>
              <a:rPr lang="en-US" sz="2600" dirty="0" err="1"/>
              <a:t>sedapat</a:t>
            </a:r>
            <a:r>
              <a:rPr lang="en-US" sz="2600" dirty="0"/>
              <a:t> </a:t>
            </a:r>
            <a:r>
              <a:rPr lang="en-US" sz="2600" dirty="0" err="1"/>
              <a:t>mungkin</a:t>
            </a:r>
            <a:r>
              <a:rPr lang="en-US" sz="2600" dirty="0"/>
              <a:t> </a:t>
            </a:r>
            <a:r>
              <a:rPr lang="en-US" sz="2600" dirty="0" err="1"/>
              <a:t>membantu</a:t>
            </a:r>
            <a:r>
              <a:rPr lang="en-US" sz="2600" dirty="0"/>
              <a:t> </a:t>
            </a:r>
            <a:r>
              <a:rPr lang="en-US" sz="2600" dirty="0" err="1"/>
              <a:t>siswa</a:t>
            </a:r>
            <a:r>
              <a:rPr lang="en-US" sz="2600" dirty="0"/>
              <a:t>  </a:t>
            </a:r>
            <a:r>
              <a:rPr lang="en-US" sz="2600" dirty="0" err="1"/>
              <a:t>membiasakan</a:t>
            </a:r>
            <a:r>
              <a:rPr lang="en-US" sz="2600" dirty="0"/>
              <a:t> </a:t>
            </a:r>
            <a:r>
              <a:rPr lang="en-US" sz="2600" dirty="0" err="1"/>
              <a:t>diri</a:t>
            </a:r>
            <a:r>
              <a:rPr lang="en-US" sz="2600" dirty="0"/>
              <a:t> </a:t>
            </a:r>
            <a:r>
              <a:rPr lang="en-US" sz="2600" dirty="0" err="1"/>
              <a:t>dalam</a:t>
            </a:r>
            <a:r>
              <a:rPr lang="en-US" sz="2600" dirty="0"/>
              <a:t> </a:t>
            </a:r>
            <a:r>
              <a:rPr lang="en-US" sz="2600" dirty="0" err="1"/>
              <a:t>mengakomodasi</a:t>
            </a:r>
            <a:r>
              <a:rPr lang="en-US" sz="2600" dirty="0"/>
              <a:t> </a:t>
            </a:r>
            <a:r>
              <a:rPr lang="en-US" sz="2600" dirty="0" err="1"/>
              <a:t>atau</a:t>
            </a:r>
            <a:r>
              <a:rPr lang="en-US" sz="2600" dirty="0"/>
              <a:t> </a:t>
            </a:r>
            <a:r>
              <a:rPr lang="en-US" sz="2600" dirty="0" err="1"/>
              <a:t>mengasimilasi</a:t>
            </a:r>
            <a:r>
              <a:rPr lang="en-US" sz="2600" dirty="0"/>
              <a:t> </a:t>
            </a:r>
            <a:r>
              <a:rPr lang="en-US" sz="2600" dirty="0" err="1"/>
              <a:t>informasi</a:t>
            </a:r>
            <a:r>
              <a:rPr lang="en-US" sz="2600" dirty="0"/>
              <a:t> </a:t>
            </a:r>
            <a:r>
              <a:rPr lang="en-US" sz="2600" dirty="0" err="1"/>
              <a:t>atau</a:t>
            </a:r>
            <a:r>
              <a:rPr lang="en-US" sz="2600" dirty="0"/>
              <a:t> </a:t>
            </a:r>
            <a:r>
              <a:rPr lang="en-US" sz="2600" dirty="0" err="1"/>
              <a:t>pengetahuan</a:t>
            </a:r>
            <a:r>
              <a:rPr lang="en-US" sz="2600" dirty="0"/>
              <a:t> </a:t>
            </a:r>
            <a:r>
              <a:rPr lang="en-US" sz="2600" dirty="0" err="1"/>
              <a:t>baru</a:t>
            </a:r>
            <a:r>
              <a:rPr lang="en-US" sz="2600" dirty="0"/>
              <a:t> </a:t>
            </a:r>
            <a:r>
              <a:rPr lang="en-US" sz="2600" dirty="0" err="1"/>
              <a:t>tersebut</a:t>
            </a:r>
            <a:r>
              <a:rPr lang="en-US" sz="2600" dirty="0"/>
              <a:t> </a:t>
            </a:r>
            <a:r>
              <a:rPr lang="en-US" sz="2600" dirty="0" err="1"/>
              <a:t>ke</a:t>
            </a:r>
            <a:r>
              <a:rPr lang="en-US" sz="2600" dirty="0"/>
              <a:t> </a:t>
            </a:r>
            <a:r>
              <a:rPr lang="en-US" sz="2600" dirty="0" err="1"/>
              <a:t>dalam</a:t>
            </a:r>
            <a:r>
              <a:rPr lang="en-US" sz="2600" dirty="0"/>
              <a:t> </a:t>
            </a:r>
            <a:r>
              <a:rPr lang="en-US" sz="2600" dirty="0" err="1"/>
              <a:t>struktur</a:t>
            </a:r>
            <a:r>
              <a:rPr lang="en-US" sz="2600" dirty="0"/>
              <a:t> </a:t>
            </a:r>
            <a:r>
              <a:rPr lang="en-US" sz="2600" dirty="0" err="1"/>
              <a:t>mentalnya</a:t>
            </a:r>
            <a:r>
              <a:rPr lang="en-US" sz="2600" dirty="0"/>
              <a:t>. (3) </a:t>
            </a:r>
            <a:r>
              <a:rPr lang="en-US" sz="2600" dirty="0" err="1"/>
              <a:t>Semakin</a:t>
            </a:r>
            <a:r>
              <a:rPr lang="en-US" sz="2600" dirty="0"/>
              <a:t> </a:t>
            </a:r>
            <a:r>
              <a:rPr lang="en-US" sz="2600" dirty="0" err="1"/>
              <a:t>terbiasa</a:t>
            </a:r>
            <a:r>
              <a:rPr lang="en-US" sz="2600" dirty="0"/>
              <a:t> </a:t>
            </a:r>
            <a:r>
              <a:rPr lang="en-US" sz="2600" dirty="0" err="1"/>
              <a:t>siswa</a:t>
            </a:r>
            <a:r>
              <a:rPr lang="en-US" sz="2600" dirty="0"/>
              <a:t> </a:t>
            </a:r>
            <a:r>
              <a:rPr lang="en-US" sz="2600" dirty="0" err="1"/>
              <a:t>melakukan</a:t>
            </a:r>
            <a:r>
              <a:rPr lang="en-US" sz="2600" dirty="0"/>
              <a:t> </a:t>
            </a:r>
            <a:r>
              <a:rPr lang="en-US" sz="2600" dirty="0" err="1"/>
              <a:t>upaya</a:t>
            </a:r>
            <a:r>
              <a:rPr lang="en-US" sz="2600" dirty="0"/>
              <a:t> </a:t>
            </a:r>
            <a:r>
              <a:rPr lang="en-US" sz="2600" dirty="0" err="1"/>
              <a:t>akomodasi</a:t>
            </a:r>
            <a:r>
              <a:rPr lang="en-US" sz="2600" dirty="0"/>
              <a:t> </a:t>
            </a:r>
            <a:r>
              <a:rPr lang="en-US" sz="2600" dirty="0" err="1"/>
              <a:t>atau</a:t>
            </a:r>
            <a:r>
              <a:rPr lang="en-US" sz="2600" dirty="0"/>
              <a:t>  </a:t>
            </a:r>
            <a:r>
              <a:rPr lang="en-US" sz="2600" dirty="0" err="1"/>
              <a:t>asimilasi</a:t>
            </a:r>
            <a:r>
              <a:rPr lang="en-US" sz="2600" dirty="0"/>
              <a:t> </a:t>
            </a:r>
            <a:r>
              <a:rPr lang="en-US" sz="2600" dirty="0" err="1"/>
              <a:t>tersebut</a:t>
            </a:r>
            <a:r>
              <a:rPr lang="en-US" sz="2600" dirty="0"/>
              <a:t>, </a:t>
            </a:r>
            <a:r>
              <a:rPr lang="en-US" sz="2600" dirty="0" err="1"/>
              <a:t>semakin</a:t>
            </a:r>
            <a:r>
              <a:rPr lang="en-US" sz="2600" dirty="0"/>
              <a:t> </a:t>
            </a:r>
            <a:r>
              <a:rPr lang="en-US" sz="2600" dirty="0" err="1"/>
              <a:t>besar</a:t>
            </a:r>
            <a:r>
              <a:rPr lang="en-US" sz="2600" dirty="0"/>
              <a:t> </a:t>
            </a:r>
            <a:r>
              <a:rPr lang="en-US" sz="2600" dirty="0" err="1"/>
              <a:t>peluang</a:t>
            </a:r>
            <a:r>
              <a:rPr lang="en-US" sz="2600" dirty="0"/>
              <a:t> </a:t>
            </a:r>
            <a:r>
              <a:rPr lang="en-US" sz="2600" dirty="0" err="1"/>
              <a:t>keberhasilannya</a:t>
            </a:r>
            <a:r>
              <a:rPr lang="en-US" sz="2600" dirty="0"/>
              <a:t> </a:t>
            </a:r>
            <a:r>
              <a:rPr lang="en-US" sz="2600" dirty="0" err="1"/>
              <a:t>dalam</a:t>
            </a:r>
            <a:r>
              <a:rPr lang="en-US" sz="2600" dirty="0"/>
              <a:t> </a:t>
            </a:r>
            <a:r>
              <a:rPr lang="en-US" sz="2600" dirty="0" err="1"/>
              <a:t>belajar</a:t>
            </a:r>
            <a:r>
              <a:rPr lang="en-US" sz="2600" dirty="0"/>
              <a:t>. (4) </a:t>
            </a:r>
            <a:r>
              <a:rPr lang="en-US" sz="2600" dirty="0" err="1"/>
              <a:t>Dengan</a:t>
            </a:r>
            <a:r>
              <a:rPr lang="en-US" sz="2600" dirty="0"/>
              <a:t> </a:t>
            </a:r>
            <a:r>
              <a:rPr lang="en-US" sz="2600" dirty="0" err="1"/>
              <a:t>kata</a:t>
            </a:r>
            <a:r>
              <a:rPr lang="en-US" sz="2600" dirty="0"/>
              <a:t> lain, </a:t>
            </a:r>
            <a:r>
              <a:rPr lang="en-US" sz="2600" dirty="0" err="1"/>
              <a:t>semakin</a:t>
            </a:r>
            <a:r>
              <a:rPr lang="en-US" sz="2600" dirty="0"/>
              <a:t> </a:t>
            </a:r>
            <a:r>
              <a:rPr lang="en-US" sz="2600" dirty="0" err="1"/>
              <a:t>sistematis</a:t>
            </a:r>
            <a:r>
              <a:rPr lang="en-US" sz="2600" dirty="0"/>
              <a:t> </a:t>
            </a:r>
            <a:r>
              <a:rPr lang="en-US" sz="2600" dirty="0" err="1"/>
              <a:t>seseorang</a:t>
            </a:r>
            <a:r>
              <a:rPr lang="en-US" sz="2600" dirty="0"/>
              <a:t> </a:t>
            </a:r>
            <a:r>
              <a:rPr lang="en-US" sz="2600" dirty="0" err="1"/>
              <a:t>dalam</a:t>
            </a:r>
            <a:r>
              <a:rPr lang="en-US" sz="2600" dirty="0"/>
              <a:t> </a:t>
            </a:r>
            <a:r>
              <a:rPr lang="en-US" sz="2600" dirty="0" err="1"/>
              <a:t>mengakomodasi</a:t>
            </a:r>
            <a:r>
              <a:rPr lang="en-US" sz="2600" dirty="0"/>
              <a:t> </a:t>
            </a:r>
            <a:r>
              <a:rPr lang="en-US" sz="2600" dirty="0" err="1"/>
              <a:t>atau</a:t>
            </a:r>
            <a:r>
              <a:rPr lang="en-US" sz="2600" dirty="0"/>
              <a:t> </a:t>
            </a:r>
            <a:r>
              <a:rPr lang="en-US" sz="2600" dirty="0" err="1"/>
              <a:t>mengasimilasi</a:t>
            </a:r>
            <a:r>
              <a:rPr lang="en-US" sz="2600" dirty="0"/>
              <a:t> </a:t>
            </a:r>
            <a:r>
              <a:rPr lang="en-US" sz="2600" dirty="0" err="1"/>
              <a:t>informasi</a:t>
            </a:r>
            <a:r>
              <a:rPr lang="en-US" sz="2600" dirty="0"/>
              <a:t> </a:t>
            </a:r>
            <a:r>
              <a:rPr lang="en-US" sz="2600" dirty="0" err="1"/>
              <a:t>dan</a:t>
            </a:r>
            <a:r>
              <a:rPr lang="en-US" sz="2600" dirty="0"/>
              <a:t> </a:t>
            </a:r>
            <a:r>
              <a:rPr lang="en-US" sz="2600" dirty="0" err="1"/>
              <a:t>pengetahuan</a:t>
            </a:r>
            <a:r>
              <a:rPr lang="en-US" sz="2600" dirty="0"/>
              <a:t> </a:t>
            </a:r>
            <a:r>
              <a:rPr lang="en-US" sz="2600" dirty="0" err="1"/>
              <a:t>baru</a:t>
            </a:r>
            <a:r>
              <a:rPr lang="en-US" sz="2600" dirty="0"/>
              <a:t>, </a:t>
            </a:r>
            <a:r>
              <a:rPr lang="en-US" sz="2600" dirty="0" err="1"/>
              <a:t>akan</a:t>
            </a:r>
            <a:r>
              <a:rPr lang="en-US" sz="2600" dirty="0"/>
              <a:t> </a:t>
            </a:r>
            <a:r>
              <a:rPr lang="en-US" sz="2600" dirty="0" err="1"/>
              <a:t>semakin</a:t>
            </a:r>
            <a:r>
              <a:rPr lang="en-US" sz="2600" dirty="0"/>
              <a:t> </a:t>
            </a:r>
            <a:r>
              <a:rPr lang="en-US" sz="2600" dirty="0" err="1"/>
              <a:t>tersimpan</a:t>
            </a:r>
            <a:r>
              <a:rPr lang="en-US" sz="2600" dirty="0"/>
              <a:t> </a:t>
            </a:r>
            <a:r>
              <a:rPr lang="en-US" sz="2600" dirty="0" err="1"/>
              <a:t>pengetahuan</a:t>
            </a:r>
            <a:r>
              <a:rPr lang="en-US" sz="2600" dirty="0"/>
              <a:t> </a:t>
            </a:r>
            <a:r>
              <a:rPr lang="en-US" sz="2600" dirty="0" err="1"/>
              <a:t>baru</a:t>
            </a:r>
            <a:r>
              <a:rPr lang="en-US" sz="2600" dirty="0"/>
              <a:t> </a:t>
            </a:r>
            <a:r>
              <a:rPr lang="en-US" sz="2600" dirty="0" err="1"/>
              <a:t>tersebut</a:t>
            </a:r>
            <a:r>
              <a:rPr lang="en-US" sz="2600" dirty="0"/>
              <a:t> </a:t>
            </a:r>
            <a:r>
              <a:rPr lang="en-US" sz="2600" dirty="0" err="1"/>
              <a:t>dalam</a:t>
            </a:r>
            <a:r>
              <a:rPr lang="en-US" sz="2600" dirty="0"/>
              <a:t> </a:t>
            </a:r>
            <a:r>
              <a:rPr lang="en-US" sz="2600" dirty="0" err="1"/>
              <a:t>ingatannya</a:t>
            </a:r>
            <a:r>
              <a:rPr lang="en-US" sz="2600" dirty="0"/>
              <a:t> (</a:t>
            </a:r>
            <a:r>
              <a:rPr lang="en-US" sz="2600" dirty="0" err="1"/>
              <a:t>modifikasi</a:t>
            </a:r>
            <a:r>
              <a:rPr lang="en-US" sz="2600" dirty="0"/>
              <a:t>: </a:t>
            </a:r>
            <a:r>
              <a:rPr lang="en-US" sz="2600" dirty="0" err="1"/>
              <a:t>Basuki</a:t>
            </a:r>
            <a:r>
              <a:rPr lang="en-US" sz="2600" dirty="0"/>
              <a:t>, 2008: 23).</a:t>
            </a: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Paragraf Campuran</a:t>
              </a:r>
              <a:endParaRPr lang="en-US" b="0" dirty="0">
                <a:solidFill>
                  <a:srgbClr val="00A0A8"/>
                </a:solidFill>
              </a:endParaRPr>
            </a:p>
          </p:txBody>
        </p:sp>
      </p:grpSp>
      <p:sp>
        <p:nvSpPr>
          <p:cNvPr id="8" name="TextBox 7">
            <a:extLst>
              <a:ext uri="{FF2B5EF4-FFF2-40B4-BE49-F238E27FC236}">
                <a16:creationId xmlns:a16="http://schemas.microsoft.com/office/drawing/2014/main" xmlns="" id="{AA1A07AE-A240-4C30-B7B3-2DF20086D5E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9CD55B65-10F9-4751-BF8F-86C8CA12F784}"/>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17F04DAB-48D9-4F20-ABBE-EE73FFBB73F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56AB41DA-82A8-4148-A346-CC480FCDFB8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A855A97D-BB47-4C76-9125-89037FA29BE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89BA86F4-CA3B-478A-AB10-8F68FD4A5DD0}"/>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04440A21-D2DB-45E5-AFE0-D5610A7011C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FDB7D7BF-0F37-4C57-880C-B760CFA3417B}"/>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4" name="Chevron 21">
              <a:hlinkClick r:id="rId6" action="ppaction://hlinksldjump"/>
              <a:extLst>
                <a:ext uri="{FF2B5EF4-FFF2-40B4-BE49-F238E27FC236}">
                  <a16:creationId xmlns:a16="http://schemas.microsoft.com/office/drawing/2014/main" xmlns="" id="{651E1F98-BF90-434E-8FA4-4E3073284E0B}"/>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61514340-EEAC-4FD1-B26B-F60FBCBD1662}"/>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B79F99C4-4B8E-4A7F-97F6-4AACAA7EB468}"/>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52FB6C4E-09AB-44D2-8122-5C2FC8BD2AE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92A76FD7-B298-4D17-8EE6-679C7BD9E3B3}"/>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BD134A1E-06C0-47AA-B16C-A99A659DF5B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9F82393B-A9E0-4D81-8C72-99CDCA0F832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40FF05A9-B5B6-4DD4-9A89-D032BF306AF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387C1CCE-5B6A-46E6-8BA6-B094B27EBEC2}"/>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27872874-173D-4130-895D-863574D87B33}"/>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C786C5FD-9D4D-4160-8E23-F93D6AF692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088E7410-BD24-4181-A136-6DDF092E6FDC}"/>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A680A164-EBB2-424A-B32B-B7AD589C5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FD031424-B55C-45F1-BCFE-DC7C11706B4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9F7A2F38-813B-4C61-A929-20BF9DE75CD5}"/>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494DD32E-FE8F-498C-B9DD-4663BC87F0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31FCC48C-CB28-4C0F-B52D-EC03B9605AE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61030D3E-C997-46F5-B637-033EE79E3000}"/>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A32DCD24-D064-4C47-AEBD-64F425EC0F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722E708F-D44E-46DF-BB6D-A9608673E0C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5E4A77C1-2D1F-441E-8ABD-162AEE47057F}"/>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582C7781-B191-46BC-A893-336D8D78EA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A2A2BB40-343A-4793-A6FE-0AD5E481086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BE1EACA8-C5B7-4D94-986C-044198B9D867}"/>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BB226996-EEE8-4309-BA56-58FBD4A9795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AABFCA88-FE9B-47FC-8A8D-EF035C673A6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073A9C8C-083D-4DDE-9C80-42C849C454D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F62B6EA8-6AF8-4B36-82D2-AF7FE02F44D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117726169"/>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10" presetClass="entr" presetSubtype="0" fill="hold" nodeType="withEffect">
                                  <p:stCondLst>
                                    <p:cond delay="4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7"/>
                    </p:tgtEl>
                  </p:cond>
                </p:stCondLst>
                <p:endSync evt="end" delay="0">
                  <p:rtn val="all"/>
                </p:endSync>
                <p:childTnLst>
                  <p:par>
                    <p:cTn id="18" fill="hold">
                      <p:stCondLst>
                        <p:cond delay="0"/>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8" fill="hold" nodeType="clickEffect">
                                  <p:stCondLst>
                                    <p:cond delay="0"/>
                                  </p:stCondLst>
                                  <p:childTnLst>
                                    <p:anim calcmode="lin" valueType="num">
                                      <p:cBhvr additive="base">
                                        <p:cTn id="27" dur="500"/>
                                        <p:tgtEl>
                                          <p:spTgt spid="25"/>
                                        </p:tgtEl>
                                        <p:attrNameLst>
                                          <p:attrName>ppt_x</p:attrName>
                                        </p:attrNameLst>
                                      </p:cBhvr>
                                      <p:tavLst>
                                        <p:tav tm="0">
                                          <p:val>
                                            <p:strVal val="ppt_x"/>
                                          </p:val>
                                        </p:tav>
                                        <p:tav tm="100000">
                                          <p:val>
                                            <p:strVal val="0-ppt_w/2"/>
                                          </p:val>
                                        </p:tav>
                                      </p:tavLst>
                                    </p:anim>
                                    <p:anim calcmode="lin" valueType="num">
                                      <p:cBhvr additive="base">
                                        <p:cTn id="28" dur="500"/>
                                        <p:tgtEl>
                                          <p:spTgt spid="25"/>
                                        </p:tgtEl>
                                        <p:attrNameLst>
                                          <p:attrName>ppt_y</p:attrName>
                                        </p:attrNameLst>
                                      </p:cBhvr>
                                      <p:tavLst>
                                        <p:tav tm="0">
                                          <p:val>
                                            <p:strVal val="ppt_y"/>
                                          </p:val>
                                        </p:tav>
                                        <p:tav tm="100000">
                                          <p:val>
                                            <p:strVal val="ppt_y"/>
                                          </p:val>
                                        </p:tav>
                                      </p:tavLst>
                                    </p:anim>
                                    <p:set>
                                      <p:cBhvr>
                                        <p:cTn id="2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2" grpId="0"/>
      <p:bldP spid="5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79845" y="1213796"/>
            <a:ext cx="6032310" cy="615950"/>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pPr lvl="0"/>
            <a:r>
              <a:rPr lang="en-US" sz="3600" dirty="0"/>
              <a:t>(</a:t>
            </a:r>
            <a:r>
              <a:rPr lang="en-US" sz="3600" dirty="0" err="1"/>
              <a:t>tidak</a:t>
            </a:r>
            <a:r>
              <a:rPr lang="en-US" sz="3600" dirty="0"/>
              <a:t> </a:t>
            </a:r>
            <a:r>
              <a:rPr lang="en-US" sz="3600" dirty="0" err="1"/>
              <a:t>memiliki</a:t>
            </a:r>
            <a:r>
              <a:rPr lang="en-US" sz="3600" dirty="0"/>
              <a:t> </a:t>
            </a:r>
            <a:r>
              <a:rPr lang="en-US" sz="3600" dirty="0" err="1"/>
              <a:t>kalimat</a:t>
            </a:r>
            <a:r>
              <a:rPr lang="en-US" sz="3600" dirty="0"/>
              <a:t> </a:t>
            </a:r>
            <a:r>
              <a:rPr lang="en-US" sz="3600" dirty="0" err="1"/>
              <a:t>utama</a:t>
            </a:r>
            <a:r>
              <a:rPr lang="en-US" sz="3600" dirty="0"/>
              <a:t>)</a:t>
            </a:r>
          </a:p>
        </p:txBody>
      </p:sp>
      <p:sp>
        <p:nvSpPr>
          <p:cNvPr id="3" name="Content Placeholder 2"/>
          <p:cNvSpPr>
            <a:spLocks noGrp="1"/>
          </p:cNvSpPr>
          <p:nvPr>
            <p:ph idx="4294967295"/>
          </p:nvPr>
        </p:nvSpPr>
        <p:spPr>
          <a:xfrm>
            <a:off x="817526" y="1557711"/>
            <a:ext cx="10578356" cy="508317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en-US" sz="2400" dirty="0" err="1"/>
              <a:t>Contoh</a:t>
            </a:r>
            <a:r>
              <a:rPr lang="en-US" sz="2400" dirty="0"/>
              <a:t> (4)</a:t>
            </a:r>
          </a:p>
          <a:p>
            <a:pPr algn="just">
              <a:buNone/>
            </a:pPr>
            <a:r>
              <a:rPr lang="en-US" sz="2500" dirty="0"/>
              <a:t>(1) </a:t>
            </a:r>
            <a:r>
              <a:rPr lang="en-US" sz="2500" dirty="0" err="1"/>
              <a:t>Contoh-contoh</a:t>
            </a:r>
            <a:r>
              <a:rPr lang="en-US" sz="2500" dirty="0"/>
              <a:t> di </a:t>
            </a:r>
            <a:r>
              <a:rPr lang="en-US" sz="2500" dirty="0" err="1"/>
              <a:t>atas</a:t>
            </a:r>
            <a:r>
              <a:rPr lang="en-US" sz="2500" dirty="0"/>
              <a:t> </a:t>
            </a:r>
            <a:r>
              <a:rPr lang="en-US" sz="2500" dirty="0" err="1"/>
              <a:t>menunjukkan</a:t>
            </a:r>
            <a:r>
              <a:rPr lang="en-US" sz="2500" dirty="0"/>
              <a:t> </a:t>
            </a:r>
            <a:r>
              <a:rPr lang="en-US" sz="2500" dirty="0" err="1"/>
              <a:t>bahwa</a:t>
            </a:r>
            <a:r>
              <a:rPr lang="en-US" sz="2500" dirty="0"/>
              <a:t> data (g/1/2) </a:t>
            </a:r>
            <a:r>
              <a:rPr lang="en-US" sz="2500" dirty="0" err="1"/>
              <a:t>merupakan</a:t>
            </a:r>
            <a:r>
              <a:rPr lang="en-US" sz="2500" dirty="0"/>
              <a:t> </a:t>
            </a:r>
            <a:r>
              <a:rPr lang="en-US" sz="2500" dirty="0" err="1"/>
              <a:t>contoh</a:t>
            </a:r>
            <a:r>
              <a:rPr lang="en-US" sz="2500" dirty="0"/>
              <a:t> </a:t>
            </a:r>
            <a:r>
              <a:rPr lang="en-US" sz="2500" dirty="0" err="1"/>
              <a:t>alih</a:t>
            </a:r>
            <a:r>
              <a:rPr lang="en-US" sz="2500" dirty="0"/>
              <a:t> </a:t>
            </a:r>
            <a:r>
              <a:rPr lang="en-US" sz="2500" dirty="0" err="1"/>
              <a:t>kode</a:t>
            </a:r>
            <a:r>
              <a:rPr lang="en-US" sz="2500" dirty="0"/>
              <a:t> yang </a:t>
            </a:r>
            <a:r>
              <a:rPr lang="en-US" sz="2500" dirty="0" err="1"/>
              <a:t>dilakukan</a:t>
            </a:r>
            <a:r>
              <a:rPr lang="en-US" sz="2500" dirty="0"/>
              <a:t> oleh guru </a:t>
            </a:r>
            <a:r>
              <a:rPr lang="en-US" sz="2500" dirty="0" err="1"/>
              <a:t>karena</a:t>
            </a:r>
            <a:r>
              <a:rPr lang="en-US" sz="2500" dirty="0"/>
              <a:t> </a:t>
            </a:r>
            <a:r>
              <a:rPr lang="en-US" sz="2500" dirty="0" err="1"/>
              <a:t>ketidakpahaman</a:t>
            </a:r>
            <a:r>
              <a:rPr lang="en-US" sz="2500" dirty="0"/>
              <a:t> </a:t>
            </a:r>
            <a:r>
              <a:rPr lang="en-US" sz="2500" dirty="0" err="1"/>
              <a:t>mitra</a:t>
            </a:r>
            <a:r>
              <a:rPr lang="en-US" sz="2500" dirty="0"/>
              <a:t> </a:t>
            </a:r>
            <a:r>
              <a:rPr lang="en-US" sz="2500" dirty="0" err="1"/>
              <a:t>tutur</a:t>
            </a:r>
            <a:r>
              <a:rPr lang="en-US" sz="2500" dirty="0"/>
              <a:t> </a:t>
            </a:r>
            <a:r>
              <a:rPr lang="en-US" sz="2500" dirty="0" err="1"/>
              <a:t>terhadap</a:t>
            </a:r>
            <a:r>
              <a:rPr lang="en-US" sz="2500" dirty="0"/>
              <a:t> </a:t>
            </a:r>
            <a:r>
              <a:rPr lang="en-US" sz="2500" dirty="0" err="1"/>
              <a:t>pernyataan</a:t>
            </a:r>
            <a:r>
              <a:rPr lang="en-US" sz="2500" dirty="0"/>
              <a:t> guru. (2) Data (g/2/7) </a:t>
            </a:r>
            <a:r>
              <a:rPr lang="en-US" sz="2500" dirty="0" err="1"/>
              <a:t>merupakan</a:t>
            </a:r>
            <a:r>
              <a:rPr lang="en-US" sz="2500" dirty="0"/>
              <a:t> </a:t>
            </a:r>
            <a:r>
              <a:rPr lang="en-US" sz="2500" dirty="0" err="1"/>
              <a:t>contoh</a:t>
            </a:r>
            <a:r>
              <a:rPr lang="en-US" sz="2500" dirty="0"/>
              <a:t> </a:t>
            </a:r>
            <a:r>
              <a:rPr lang="en-US" sz="2500" dirty="0" err="1"/>
              <a:t>alih</a:t>
            </a:r>
            <a:r>
              <a:rPr lang="en-US" sz="2500" dirty="0"/>
              <a:t> </a:t>
            </a:r>
            <a:r>
              <a:rPr lang="en-US" sz="2500" dirty="0" err="1"/>
              <a:t>kode</a:t>
            </a:r>
            <a:r>
              <a:rPr lang="en-US" sz="2500" dirty="0"/>
              <a:t> yang </a:t>
            </a:r>
            <a:r>
              <a:rPr lang="en-US" sz="2500" dirty="0" err="1"/>
              <a:t>dilakukan</a:t>
            </a:r>
            <a:r>
              <a:rPr lang="en-US" sz="2500" dirty="0"/>
              <a:t> </a:t>
            </a:r>
            <a:r>
              <a:rPr lang="en-US" sz="2500" dirty="0" err="1"/>
              <a:t>oleh</a:t>
            </a:r>
            <a:r>
              <a:rPr lang="en-US" sz="2500" dirty="0"/>
              <a:t> guru </a:t>
            </a:r>
            <a:r>
              <a:rPr lang="en-US" sz="2500" dirty="0" err="1"/>
              <a:t>karena</a:t>
            </a:r>
            <a:r>
              <a:rPr lang="en-US" sz="2500" dirty="0"/>
              <a:t> </a:t>
            </a:r>
            <a:r>
              <a:rPr lang="en-US" sz="2500" dirty="0" err="1"/>
              <a:t>emosi</a:t>
            </a:r>
            <a:r>
              <a:rPr lang="en-US" sz="2500" dirty="0"/>
              <a:t>. (3) Data (g/3/12) </a:t>
            </a:r>
            <a:r>
              <a:rPr lang="en-US" sz="2500" dirty="0" err="1"/>
              <a:t>merupakan</a:t>
            </a:r>
            <a:r>
              <a:rPr lang="en-US" sz="2500" dirty="0"/>
              <a:t> </a:t>
            </a:r>
            <a:r>
              <a:rPr lang="en-US" sz="2500" dirty="0" err="1"/>
              <a:t>contoh</a:t>
            </a:r>
            <a:r>
              <a:rPr lang="en-US" sz="2500" dirty="0"/>
              <a:t> </a:t>
            </a:r>
            <a:r>
              <a:rPr lang="en-US" sz="2500" dirty="0" err="1"/>
              <a:t>alih</a:t>
            </a:r>
            <a:r>
              <a:rPr lang="en-US" sz="2500" dirty="0"/>
              <a:t> </a:t>
            </a:r>
            <a:r>
              <a:rPr lang="en-US" sz="2500" dirty="0" err="1"/>
              <a:t>kode</a:t>
            </a:r>
            <a:r>
              <a:rPr lang="en-US" sz="2500" dirty="0"/>
              <a:t> yang </a:t>
            </a:r>
            <a:r>
              <a:rPr lang="en-US" sz="2500" dirty="0" err="1"/>
              <a:t>dilakukan</a:t>
            </a:r>
            <a:r>
              <a:rPr lang="en-US" sz="2500" dirty="0"/>
              <a:t> </a:t>
            </a:r>
            <a:r>
              <a:rPr lang="en-US" sz="2500" dirty="0" err="1"/>
              <a:t>oleh</a:t>
            </a:r>
            <a:r>
              <a:rPr lang="en-US" sz="2500" dirty="0"/>
              <a:t> guru </a:t>
            </a:r>
            <a:r>
              <a:rPr lang="en-US" sz="2500" dirty="0" err="1"/>
              <a:t>karena</a:t>
            </a:r>
            <a:r>
              <a:rPr lang="en-US" sz="2500" dirty="0"/>
              <a:t> </a:t>
            </a:r>
            <a:r>
              <a:rPr lang="en-US" sz="2500" dirty="0" err="1"/>
              <a:t>mitra</a:t>
            </a:r>
            <a:r>
              <a:rPr lang="en-US" sz="2500" dirty="0"/>
              <a:t> </a:t>
            </a:r>
            <a:r>
              <a:rPr lang="en-US" sz="2500" dirty="0" err="1"/>
              <a:t>tutur</a:t>
            </a:r>
            <a:r>
              <a:rPr lang="en-US" sz="2500" dirty="0"/>
              <a:t> </a:t>
            </a:r>
            <a:r>
              <a:rPr lang="en-US" sz="2500" dirty="0" err="1"/>
              <a:t>lebih</a:t>
            </a:r>
            <a:r>
              <a:rPr lang="en-US" sz="2500" dirty="0"/>
              <a:t> </a:t>
            </a:r>
            <a:r>
              <a:rPr lang="en-US" sz="2500" dirty="0" err="1"/>
              <a:t>dahulu</a:t>
            </a:r>
            <a:r>
              <a:rPr lang="en-US" sz="2500" dirty="0"/>
              <a:t> </a:t>
            </a:r>
            <a:r>
              <a:rPr lang="en-US" sz="2500" dirty="0" err="1"/>
              <a:t>beralih</a:t>
            </a:r>
            <a:r>
              <a:rPr lang="en-US" sz="2500" dirty="0"/>
              <a:t> </a:t>
            </a:r>
            <a:r>
              <a:rPr lang="en-US" sz="2500" dirty="0" err="1"/>
              <a:t>kode</a:t>
            </a:r>
            <a:r>
              <a:rPr lang="en-US" sz="2500" dirty="0"/>
              <a:t>. (4) Data (s/1/22) </a:t>
            </a:r>
            <a:r>
              <a:rPr lang="en-US" sz="2500" dirty="0" err="1"/>
              <a:t>merupakan</a:t>
            </a:r>
            <a:r>
              <a:rPr lang="en-US" sz="2500" dirty="0"/>
              <a:t> </a:t>
            </a:r>
            <a:r>
              <a:rPr lang="en-US" sz="2500" dirty="0" err="1"/>
              <a:t>contoh</a:t>
            </a:r>
            <a:r>
              <a:rPr lang="en-US" sz="2500" dirty="0"/>
              <a:t> </a:t>
            </a:r>
            <a:r>
              <a:rPr lang="en-US" sz="2500" dirty="0" err="1"/>
              <a:t>alih</a:t>
            </a:r>
            <a:r>
              <a:rPr lang="en-US" sz="2500" dirty="0"/>
              <a:t> </a:t>
            </a:r>
            <a:r>
              <a:rPr lang="en-US" sz="2500" dirty="0" err="1"/>
              <a:t>kode</a:t>
            </a:r>
            <a:r>
              <a:rPr lang="en-US" sz="2500" dirty="0"/>
              <a:t> yang </a:t>
            </a:r>
            <a:r>
              <a:rPr lang="en-US" sz="2500" dirty="0" err="1"/>
              <a:t>dilakukan</a:t>
            </a:r>
            <a:r>
              <a:rPr lang="en-US" sz="2500" dirty="0"/>
              <a:t> </a:t>
            </a:r>
            <a:r>
              <a:rPr lang="en-US" sz="2500" dirty="0" err="1"/>
              <a:t>siswa</a:t>
            </a:r>
            <a:r>
              <a:rPr lang="en-US" sz="2500" dirty="0"/>
              <a:t> </a:t>
            </a:r>
            <a:r>
              <a:rPr lang="en-US" sz="2500" dirty="0" err="1"/>
              <a:t>karena</a:t>
            </a:r>
            <a:r>
              <a:rPr lang="en-US" sz="2500" dirty="0"/>
              <a:t> yang </a:t>
            </a:r>
            <a:r>
              <a:rPr lang="en-US" sz="2500" dirty="0" err="1"/>
              <a:t>bersangkutan</a:t>
            </a:r>
            <a:r>
              <a:rPr lang="en-US" sz="2500" dirty="0"/>
              <a:t> </a:t>
            </a:r>
            <a:r>
              <a:rPr lang="en-US" sz="2500" dirty="0" err="1"/>
              <a:t>tidak</a:t>
            </a:r>
            <a:r>
              <a:rPr lang="en-US" sz="2500" dirty="0"/>
              <a:t> </a:t>
            </a:r>
            <a:r>
              <a:rPr lang="en-US" sz="2500" dirty="0" err="1"/>
              <a:t>menguasai</a:t>
            </a:r>
            <a:r>
              <a:rPr lang="en-US" sz="2500" dirty="0"/>
              <a:t> </a:t>
            </a:r>
            <a:r>
              <a:rPr lang="en-US" sz="2500" dirty="0" err="1"/>
              <a:t>bentuk</a:t>
            </a:r>
            <a:r>
              <a:rPr lang="en-US" sz="2500" dirty="0"/>
              <a:t> </a:t>
            </a:r>
            <a:r>
              <a:rPr lang="en-US" sz="2500" dirty="0" err="1"/>
              <a:t>bahasa</a:t>
            </a:r>
            <a:r>
              <a:rPr lang="en-US" sz="2500" dirty="0"/>
              <a:t> </a:t>
            </a:r>
            <a:r>
              <a:rPr lang="en-US" sz="2500" dirty="0" err="1"/>
              <a:t>Indonesianya</a:t>
            </a:r>
            <a:r>
              <a:rPr lang="en-US" sz="2500" dirty="0"/>
              <a:t>. (5) </a:t>
            </a:r>
            <a:r>
              <a:rPr lang="en-US" sz="2500" dirty="0" err="1"/>
              <a:t>Sementara</a:t>
            </a:r>
            <a:r>
              <a:rPr lang="en-US" sz="2500" dirty="0"/>
              <a:t> </a:t>
            </a:r>
            <a:r>
              <a:rPr lang="en-US" sz="2500" dirty="0" err="1"/>
              <a:t>itu</a:t>
            </a:r>
            <a:r>
              <a:rPr lang="en-US" sz="2500" dirty="0"/>
              <a:t>, data (s/2/34) </a:t>
            </a:r>
            <a:r>
              <a:rPr lang="en-US" sz="2500" dirty="0" err="1"/>
              <a:t>merupakan</a:t>
            </a:r>
            <a:r>
              <a:rPr lang="en-US" sz="2500" dirty="0"/>
              <a:t> </a:t>
            </a:r>
            <a:r>
              <a:rPr lang="en-US" sz="2500" dirty="0" err="1"/>
              <a:t>contoh</a:t>
            </a:r>
            <a:r>
              <a:rPr lang="en-US" sz="2500" dirty="0"/>
              <a:t> </a:t>
            </a:r>
            <a:r>
              <a:rPr lang="en-US" sz="2500" dirty="0" err="1"/>
              <a:t>alih</a:t>
            </a:r>
            <a:r>
              <a:rPr lang="en-US" sz="2500" dirty="0"/>
              <a:t> </a:t>
            </a:r>
            <a:r>
              <a:rPr lang="en-US" sz="2500" dirty="0" err="1"/>
              <a:t>kode</a:t>
            </a:r>
            <a:r>
              <a:rPr lang="en-US" sz="2500" dirty="0"/>
              <a:t> yang </a:t>
            </a:r>
            <a:r>
              <a:rPr lang="en-US" sz="2500" dirty="0" err="1"/>
              <a:t>dilakukan</a:t>
            </a:r>
            <a:r>
              <a:rPr lang="en-US" sz="2500" dirty="0"/>
              <a:t> </a:t>
            </a:r>
            <a:r>
              <a:rPr lang="en-US" sz="2500" dirty="0" err="1"/>
              <a:t>siswa</a:t>
            </a:r>
            <a:r>
              <a:rPr lang="en-US" sz="2500" dirty="0"/>
              <a:t> </a:t>
            </a:r>
            <a:r>
              <a:rPr lang="en-US" sz="2500" dirty="0" err="1"/>
              <a:t>karena</a:t>
            </a:r>
            <a:r>
              <a:rPr lang="en-US" sz="2500" dirty="0"/>
              <a:t> </a:t>
            </a:r>
            <a:r>
              <a:rPr lang="en-US" sz="2500" dirty="0" err="1"/>
              <a:t>mitra</a:t>
            </a:r>
            <a:r>
              <a:rPr lang="en-US" sz="2500" dirty="0"/>
              <a:t> </a:t>
            </a:r>
            <a:r>
              <a:rPr lang="en-US" sz="2500" dirty="0" err="1"/>
              <a:t>tutur</a:t>
            </a:r>
            <a:r>
              <a:rPr lang="en-US" sz="2500" dirty="0"/>
              <a:t> </a:t>
            </a:r>
            <a:r>
              <a:rPr lang="en-US" sz="2500" dirty="0" err="1"/>
              <a:t>lebih</a:t>
            </a:r>
            <a:r>
              <a:rPr lang="en-US" sz="2500" dirty="0"/>
              <a:t> </a:t>
            </a:r>
            <a:r>
              <a:rPr lang="en-US" sz="2500" dirty="0" err="1"/>
              <a:t>dahulu</a:t>
            </a:r>
            <a:r>
              <a:rPr lang="en-US" sz="2500" dirty="0"/>
              <a:t> </a:t>
            </a:r>
            <a:r>
              <a:rPr lang="en-US" sz="2500" dirty="0" err="1"/>
              <a:t>beralih</a:t>
            </a:r>
            <a:r>
              <a:rPr lang="en-US" sz="2500" dirty="0"/>
              <a:t> </a:t>
            </a:r>
            <a:r>
              <a:rPr lang="en-US" sz="2500" dirty="0" err="1"/>
              <a:t>kode</a:t>
            </a:r>
            <a:r>
              <a:rPr lang="en-US" sz="2500" dirty="0"/>
              <a:t> (</a:t>
            </a:r>
            <a:r>
              <a:rPr lang="en-US" sz="2500" dirty="0" err="1"/>
              <a:t>Modifikasi</a:t>
            </a:r>
            <a:r>
              <a:rPr lang="en-US" sz="2500" dirty="0"/>
              <a:t> </a:t>
            </a:r>
            <a:r>
              <a:rPr lang="en-US" sz="2500" dirty="0" err="1"/>
              <a:t>dari</a:t>
            </a:r>
            <a:r>
              <a:rPr lang="en-US" sz="2500" dirty="0"/>
              <a:t> </a:t>
            </a:r>
            <a:r>
              <a:rPr lang="en-US" sz="2500" dirty="0" err="1"/>
              <a:t>Ramaita</a:t>
            </a:r>
            <a:r>
              <a:rPr lang="en-US" sz="2500" dirty="0"/>
              <a:t>, 2007: 41). </a:t>
            </a:r>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Paragraf Deskriptif</a:t>
              </a:r>
              <a:endParaRPr lang="en-US" b="0" dirty="0">
                <a:solidFill>
                  <a:srgbClr val="00A0A8"/>
                </a:solidFill>
              </a:endParaRPr>
            </a:p>
          </p:txBody>
        </p:sp>
      </p:grpSp>
      <p:sp>
        <p:nvSpPr>
          <p:cNvPr id="11" name="TextBox 10">
            <a:extLst>
              <a:ext uri="{FF2B5EF4-FFF2-40B4-BE49-F238E27FC236}">
                <a16:creationId xmlns:a16="http://schemas.microsoft.com/office/drawing/2014/main" xmlns="" id="{6B41DC5E-81E5-438B-8555-389F738F4FF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8AB6A452-9F40-462B-A732-24AFAD6AF061}"/>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7F5719D4-E2CE-4524-97D6-0CC8E914E3C2}"/>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41B66A08-8581-47C8-B343-210E5ECF7D8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01E8AF16-CF0D-4684-B38C-03F2DBA622FF}"/>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1438D535-8555-4FF1-B5F1-D217360D6CE4}"/>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BF35E94E-909F-4FFA-802D-799716D7E91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7CB9AA31-6970-4E24-B0EA-EFCE4BA0D00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7" name="Chevron 21">
              <a:hlinkClick r:id="rId6" action="ppaction://hlinksldjump"/>
              <a:extLst>
                <a:ext uri="{FF2B5EF4-FFF2-40B4-BE49-F238E27FC236}">
                  <a16:creationId xmlns:a16="http://schemas.microsoft.com/office/drawing/2014/main" xmlns="" id="{F73A47FA-5558-49F4-BE0A-63137DAFA93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E33BECAB-17F0-40E8-B89A-0B59FA9117B4}"/>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3BF83938-8CA1-409F-A2EC-5A5779B55A23}"/>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398AAEBA-E941-43BC-9C9B-053C32A0831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D57027E8-4997-4A45-80A6-1747DB4F02C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9465686D-B43D-4F89-9B6D-166C5BEFD3F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1DA61134-77CA-47D8-BFDD-CD0D42DDF5C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CD966B91-3326-43C8-B2D1-91C8273465E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431ECD71-FE5D-4450-B64D-94F93B95640E}"/>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15818568-44BA-4CB1-948C-1F6AAB2EFE5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DA8421CA-F16F-4009-A8B9-91F9E3F9A0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C402DD59-DF5D-4858-9649-9BDB1C619691}"/>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C460BD9E-FCF4-47C5-B6D7-0085259DDE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7AC6732A-3C17-491B-BD83-744D9052DA7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D9EE4B70-312E-4896-B525-3F2EAD9C43B2}"/>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77991ABF-83D0-4651-BA98-44E7BC296B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F9CAD14B-FD14-4394-B2D1-72D6A91545F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19851C35-98EB-4C60-B4CA-BC1C885EAD9A}"/>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A27AA47B-2B4D-482A-8F00-CD2577A33E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A79A506D-94D1-4446-A741-1C77847274E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EC7C9279-BD67-487E-A813-4E32E43A123D}"/>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A2848364-FD00-4E54-B36B-BB5708A788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1CD548E8-8C52-4D49-B4FC-7ECE0134A8B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7B05FD65-6617-415D-98DB-2B7C1425BEEF}"/>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A74E6479-C51A-4A85-BD79-EA57CAC9C29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ADB43C1D-AE4F-498F-B613-EC9A5D74573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3D3BBEF2-F8CA-4559-B50B-58860AA035C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C711E346-D22A-4FA8-A432-6737522B176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48888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4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0"/>
                    </p:tgtEl>
                  </p:cond>
                </p:stCondLst>
                <p:endSync evt="end" delay="0">
                  <p:rtn val="all"/>
                </p:endSync>
                <p:childTnLst>
                  <p:par>
                    <p:cTn id="24" fill="hold">
                      <p:stCondLst>
                        <p:cond delay="0"/>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8" fill="hold" nodeType="click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0-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 grpId="0"/>
      <p:bldP spid="3" grpId="0" build="p"/>
      <p:bldP spid="5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9751" y="1246275"/>
            <a:ext cx="6237287" cy="884237"/>
          </a:xfrm>
        </p:spPr>
        <p:txBody>
          <a:bodyPr>
            <a:normAutofit/>
          </a:bodyPr>
          <a:lstStyle/>
          <a:p>
            <a:pPr lvl="0"/>
            <a:r>
              <a:rPr lang="en-US" dirty="0" err="1"/>
              <a:t>Memiliki</a:t>
            </a:r>
            <a:r>
              <a:rPr lang="en-US" dirty="0"/>
              <a:t> </a:t>
            </a:r>
            <a:r>
              <a:rPr lang="en-US" dirty="0" err="1"/>
              <a:t>Kronologi</a:t>
            </a:r>
            <a:r>
              <a:rPr lang="en-US" dirty="0"/>
              <a:t> Waktu</a:t>
            </a:r>
          </a:p>
        </p:txBody>
      </p:sp>
      <p:sp>
        <p:nvSpPr>
          <p:cNvPr id="3" name="Content Placeholder 2"/>
          <p:cNvSpPr>
            <a:spLocks noGrp="1"/>
          </p:cNvSpPr>
          <p:nvPr>
            <p:ph idx="4294967295"/>
          </p:nvPr>
        </p:nvSpPr>
        <p:spPr>
          <a:xfrm>
            <a:off x="817526" y="1688394"/>
            <a:ext cx="10455275" cy="50292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buNone/>
            </a:pPr>
            <a:r>
              <a:rPr lang="en-US" dirty="0" err="1"/>
              <a:t>Contoh</a:t>
            </a:r>
            <a:r>
              <a:rPr lang="en-US" dirty="0"/>
              <a:t> (5)</a:t>
            </a:r>
          </a:p>
          <a:p>
            <a:pPr algn="just">
              <a:buNone/>
            </a:pPr>
            <a:endParaRPr lang="en-US" dirty="0"/>
          </a:p>
          <a:p>
            <a:pPr algn="just">
              <a:buNone/>
            </a:pPr>
            <a:r>
              <a:rPr lang="en-US" dirty="0"/>
              <a:t>(1) </a:t>
            </a:r>
            <a:r>
              <a:rPr lang="en-US" dirty="0" err="1"/>
              <a:t>Pagi</a:t>
            </a:r>
            <a:r>
              <a:rPr lang="en-US" dirty="0"/>
              <a:t> </a:t>
            </a:r>
            <a:r>
              <a:rPr lang="en-US" dirty="0" err="1"/>
              <a:t>itu</a:t>
            </a:r>
            <a:r>
              <a:rPr lang="en-US" dirty="0"/>
              <a:t> </a:t>
            </a:r>
            <a:r>
              <a:rPr lang="en-US" dirty="0" err="1"/>
              <a:t>Samirun</a:t>
            </a:r>
            <a:r>
              <a:rPr lang="en-US" dirty="0"/>
              <a:t> </a:t>
            </a:r>
            <a:r>
              <a:rPr lang="en-US" dirty="0" err="1"/>
              <a:t>duduk</a:t>
            </a:r>
            <a:r>
              <a:rPr lang="en-US" dirty="0"/>
              <a:t> </a:t>
            </a:r>
            <a:r>
              <a:rPr lang="en-US" dirty="0" err="1"/>
              <a:t>di</a:t>
            </a:r>
            <a:r>
              <a:rPr lang="en-US" dirty="0"/>
              <a:t> </a:t>
            </a:r>
            <a:r>
              <a:rPr lang="en-US" dirty="0" err="1"/>
              <a:t>kursi</a:t>
            </a:r>
            <a:r>
              <a:rPr lang="en-US" dirty="0"/>
              <a:t> </a:t>
            </a:r>
            <a:r>
              <a:rPr lang="en-US" dirty="0" err="1"/>
              <a:t>malas</a:t>
            </a:r>
            <a:r>
              <a:rPr lang="en-US" dirty="0"/>
              <a:t> </a:t>
            </a:r>
            <a:r>
              <a:rPr lang="en-US" dirty="0" err="1"/>
              <a:t>di</a:t>
            </a:r>
            <a:r>
              <a:rPr lang="en-US" dirty="0"/>
              <a:t> </a:t>
            </a:r>
            <a:r>
              <a:rPr lang="en-US" dirty="0" err="1"/>
              <a:t>halaman</a:t>
            </a:r>
            <a:r>
              <a:rPr lang="en-US" dirty="0"/>
              <a:t> </a:t>
            </a:r>
            <a:r>
              <a:rPr lang="en-US" dirty="0" err="1"/>
              <a:t>rumahnya</a:t>
            </a:r>
            <a:r>
              <a:rPr lang="en-US" dirty="0"/>
              <a:t>. (2) </a:t>
            </a:r>
            <a:r>
              <a:rPr lang="en-US" dirty="0" err="1"/>
              <a:t>Sisa-sisa</a:t>
            </a:r>
            <a:r>
              <a:rPr lang="en-US" dirty="0"/>
              <a:t> </a:t>
            </a:r>
            <a:r>
              <a:rPr lang="en-US" dirty="0" err="1"/>
              <a:t>angin</a:t>
            </a:r>
            <a:r>
              <a:rPr lang="en-US" dirty="0"/>
              <a:t> </a:t>
            </a:r>
            <a:r>
              <a:rPr lang="en-US" dirty="0" err="1"/>
              <a:t>malam</a:t>
            </a:r>
            <a:r>
              <a:rPr lang="en-US" dirty="0"/>
              <a:t> </a:t>
            </a:r>
            <a:r>
              <a:rPr lang="en-US" dirty="0" err="1"/>
              <a:t>terasa</a:t>
            </a:r>
            <a:r>
              <a:rPr lang="en-US" dirty="0"/>
              <a:t> </a:t>
            </a:r>
            <a:r>
              <a:rPr lang="en-US" dirty="0" err="1"/>
              <a:t>menyentuh</a:t>
            </a:r>
            <a:r>
              <a:rPr lang="en-US" dirty="0"/>
              <a:t> </a:t>
            </a:r>
            <a:r>
              <a:rPr lang="en-US" dirty="0" err="1"/>
              <a:t>tubuhnya</a:t>
            </a:r>
            <a:r>
              <a:rPr lang="en-US" dirty="0"/>
              <a:t>, </a:t>
            </a:r>
            <a:r>
              <a:rPr lang="en-US" dirty="0" err="1"/>
              <a:t>dingin</a:t>
            </a:r>
            <a:r>
              <a:rPr lang="en-US" dirty="0"/>
              <a:t> </a:t>
            </a:r>
            <a:r>
              <a:rPr lang="en-US" dirty="0" err="1"/>
              <a:t>sekali</a:t>
            </a:r>
            <a:r>
              <a:rPr lang="en-US" dirty="0"/>
              <a:t>. (3) </a:t>
            </a:r>
            <a:r>
              <a:rPr lang="en-US" dirty="0" err="1"/>
              <a:t>Matahari</a:t>
            </a:r>
            <a:r>
              <a:rPr lang="en-US" dirty="0"/>
              <a:t> </a:t>
            </a:r>
            <a:r>
              <a:rPr lang="en-US" dirty="0" err="1"/>
              <a:t>belum</a:t>
            </a:r>
            <a:r>
              <a:rPr lang="en-US" dirty="0"/>
              <a:t> </a:t>
            </a:r>
            <a:r>
              <a:rPr lang="en-US" dirty="0" err="1"/>
              <a:t>menampakkan</a:t>
            </a:r>
            <a:r>
              <a:rPr lang="en-US" dirty="0"/>
              <a:t> </a:t>
            </a:r>
            <a:r>
              <a:rPr lang="en-US" dirty="0" err="1"/>
              <a:t>sinarnya</a:t>
            </a:r>
            <a:r>
              <a:rPr lang="en-US" dirty="0"/>
              <a:t> </a:t>
            </a:r>
            <a:r>
              <a:rPr lang="en-US" dirty="0" err="1"/>
              <a:t>secara</a:t>
            </a:r>
            <a:r>
              <a:rPr lang="en-US" dirty="0"/>
              <a:t> </a:t>
            </a:r>
            <a:r>
              <a:rPr lang="en-US" dirty="0" err="1"/>
              <a:t>jelas</a:t>
            </a:r>
            <a:r>
              <a:rPr lang="en-US" dirty="0"/>
              <a:t>. (4) </a:t>
            </a:r>
            <a:r>
              <a:rPr lang="en-US" dirty="0" err="1"/>
              <a:t>Hanya</a:t>
            </a:r>
            <a:r>
              <a:rPr lang="en-US" dirty="0"/>
              <a:t> </a:t>
            </a:r>
            <a:r>
              <a:rPr lang="en-US" dirty="0" err="1"/>
              <a:t>tampak</a:t>
            </a:r>
            <a:r>
              <a:rPr lang="en-US" dirty="0"/>
              <a:t> </a:t>
            </a:r>
            <a:r>
              <a:rPr lang="en-US" dirty="0" err="1"/>
              <a:t>semburat</a:t>
            </a:r>
            <a:r>
              <a:rPr lang="en-US" dirty="0"/>
              <a:t> </a:t>
            </a:r>
            <a:r>
              <a:rPr lang="en-US" dirty="0" err="1"/>
              <a:t>cahaya</a:t>
            </a:r>
            <a:r>
              <a:rPr lang="en-US" dirty="0"/>
              <a:t> </a:t>
            </a:r>
            <a:r>
              <a:rPr lang="en-US" dirty="0" err="1"/>
              <a:t>di</a:t>
            </a:r>
            <a:r>
              <a:rPr lang="en-US" dirty="0"/>
              <a:t> kaki </a:t>
            </a:r>
            <a:r>
              <a:rPr lang="en-US" dirty="0" err="1"/>
              <a:t>langit</a:t>
            </a:r>
            <a:r>
              <a:rPr lang="en-US" dirty="0"/>
              <a:t> </a:t>
            </a:r>
            <a:r>
              <a:rPr lang="en-US" dirty="0" err="1"/>
              <a:t>sebelah</a:t>
            </a:r>
            <a:r>
              <a:rPr lang="en-US" dirty="0"/>
              <a:t> </a:t>
            </a:r>
            <a:r>
              <a:rPr lang="en-US" dirty="0" err="1"/>
              <a:t>timur</a:t>
            </a:r>
            <a:r>
              <a:rPr lang="en-US" dirty="0"/>
              <a:t>. (5) </a:t>
            </a:r>
            <a:r>
              <a:rPr lang="en-US" dirty="0" err="1"/>
              <a:t>Sementara</a:t>
            </a:r>
            <a:r>
              <a:rPr lang="en-US" dirty="0"/>
              <a:t> </a:t>
            </a:r>
            <a:r>
              <a:rPr lang="en-US" dirty="0" err="1"/>
              <a:t>itu</a:t>
            </a:r>
            <a:r>
              <a:rPr lang="en-US" dirty="0"/>
              <a:t>, </a:t>
            </a:r>
            <a:r>
              <a:rPr lang="en-US" dirty="0" err="1"/>
              <a:t>binatang-binatang</a:t>
            </a:r>
            <a:r>
              <a:rPr lang="en-US" dirty="0"/>
              <a:t> </a:t>
            </a:r>
            <a:r>
              <a:rPr lang="en-US" dirty="0" err="1"/>
              <a:t>bergantian</a:t>
            </a:r>
            <a:r>
              <a:rPr lang="en-US" dirty="0"/>
              <a:t> </a:t>
            </a:r>
            <a:r>
              <a:rPr lang="en-US" dirty="0" err="1"/>
              <a:t>bernyanyi</a:t>
            </a:r>
            <a:r>
              <a:rPr lang="en-US" dirty="0"/>
              <a:t> </a:t>
            </a:r>
            <a:r>
              <a:rPr lang="en-US" dirty="0" err="1"/>
              <a:t>menyambut</a:t>
            </a:r>
            <a:r>
              <a:rPr lang="en-US" dirty="0"/>
              <a:t> </a:t>
            </a:r>
            <a:r>
              <a:rPr lang="en-US" dirty="0" err="1"/>
              <a:t>pagi</a:t>
            </a:r>
            <a:r>
              <a:rPr lang="en-US" dirty="0"/>
              <a:t>. (6) </a:t>
            </a:r>
            <a:r>
              <a:rPr lang="en-US" dirty="0" err="1"/>
              <a:t>Ayam</a:t>
            </a:r>
            <a:r>
              <a:rPr lang="en-US" dirty="0"/>
              <a:t> </a:t>
            </a:r>
            <a:r>
              <a:rPr lang="en-US" dirty="0" err="1"/>
              <a:t>berkokok</a:t>
            </a:r>
            <a:r>
              <a:rPr lang="en-US" dirty="0"/>
              <a:t> </a:t>
            </a:r>
            <a:r>
              <a:rPr lang="en-US" dirty="0" err="1"/>
              <a:t>dengan</a:t>
            </a:r>
            <a:r>
              <a:rPr lang="en-US" dirty="0"/>
              <a:t> </a:t>
            </a:r>
            <a:r>
              <a:rPr lang="en-US" dirty="0" err="1"/>
              <a:t>lantangnya</a:t>
            </a:r>
            <a:r>
              <a:rPr lang="en-US" dirty="0"/>
              <a:t>. (7) </a:t>
            </a:r>
            <a:r>
              <a:rPr lang="en-US" dirty="0" err="1"/>
              <a:t>Burung-burung</a:t>
            </a:r>
            <a:r>
              <a:rPr lang="en-US" dirty="0"/>
              <a:t> </a:t>
            </a:r>
            <a:r>
              <a:rPr lang="en-US" dirty="0" err="1"/>
              <a:t>bernyanyi</a:t>
            </a:r>
            <a:r>
              <a:rPr lang="en-US" dirty="0"/>
              <a:t> </a:t>
            </a:r>
            <a:r>
              <a:rPr lang="en-US" dirty="0" err="1"/>
              <a:t>dengan</a:t>
            </a:r>
            <a:r>
              <a:rPr lang="en-US" dirty="0"/>
              <a:t> </a:t>
            </a:r>
            <a:r>
              <a:rPr lang="en-US" dirty="0" err="1"/>
              <a:t>riangnya</a:t>
            </a:r>
            <a:r>
              <a:rPr lang="en-US" dirty="0"/>
              <a:t>. (8) Dan </a:t>
            </a:r>
            <a:r>
              <a:rPr lang="en-US" dirty="0" err="1"/>
              <a:t>sapi-sapi</a:t>
            </a:r>
            <a:r>
              <a:rPr lang="en-US" dirty="0"/>
              <a:t> pun </a:t>
            </a:r>
            <a:r>
              <a:rPr lang="en-US" dirty="0" err="1"/>
              <a:t>tertawa</a:t>
            </a:r>
            <a:r>
              <a:rPr lang="en-US" dirty="0"/>
              <a:t>, </a:t>
            </a:r>
            <a:r>
              <a:rPr lang="en-US" dirty="0" err="1"/>
              <a:t>siap</a:t>
            </a:r>
            <a:r>
              <a:rPr lang="en-US" dirty="0"/>
              <a:t> </a:t>
            </a:r>
            <a:r>
              <a:rPr lang="en-US" dirty="0" err="1"/>
              <a:t>menjalankan</a:t>
            </a:r>
            <a:r>
              <a:rPr lang="en-US" dirty="0"/>
              <a:t> </a:t>
            </a:r>
            <a:r>
              <a:rPr lang="en-US" dirty="0" err="1"/>
              <a:t>tugas</a:t>
            </a:r>
            <a:r>
              <a:rPr lang="en-US" dirty="0"/>
              <a:t> </a:t>
            </a:r>
            <a:r>
              <a:rPr lang="en-US" dirty="0" err="1"/>
              <a:t>membajak</a:t>
            </a:r>
            <a:r>
              <a:rPr lang="en-US" dirty="0"/>
              <a:t> </a:t>
            </a:r>
            <a:r>
              <a:rPr lang="en-US" dirty="0" err="1"/>
              <a:t>sawah</a:t>
            </a:r>
            <a:r>
              <a:rPr lang="en-US" dirty="0"/>
              <a:t> (</a:t>
            </a:r>
            <a:r>
              <a:rPr lang="en-US" dirty="0" err="1"/>
              <a:t>Modifikasi</a:t>
            </a:r>
            <a:r>
              <a:rPr lang="en-US" dirty="0"/>
              <a:t> </a:t>
            </a:r>
            <a:r>
              <a:rPr lang="en-US" dirty="0" err="1"/>
              <a:t>dari</a:t>
            </a:r>
            <a:r>
              <a:rPr lang="en-US" dirty="0"/>
              <a:t> </a:t>
            </a:r>
            <a:r>
              <a:rPr lang="en-US" dirty="0" err="1"/>
              <a:t>Soedjito</a:t>
            </a:r>
            <a:r>
              <a:rPr lang="en-US" dirty="0"/>
              <a:t> </a:t>
            </a:r>
            <a:r>
              <a:rPr lang="en-US" dirty="0" err="1"/>
              <a:t>dan</a:t>
            </a:r>
            <a:r>
              <a:rPr lang="en-US" dirty="0"/>
              <a:t> </a:t>
            </a:r>
            <a:r>
              <a:rPr lang="en-US" dirty="0" err="1"/>
              <a:t>Hasan</a:t>
            </a:r>
            <a:r>
              <a:rPr lang="en-US" dirty="0"/>
              <a:t>, 1991). </a:t>
            </a:r>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Paragraf Naratif</a:t>
              </a:r>
              <a:endParaRPr lang="en-US" b="0" dirty="0">
                <a:solidFill>
                  <a:srgbClr val="00A0A8"/>
                </a:solidFill>
              </a:endParaRPr>
            </a:p>
          </p:txBody>
        </p:sp>
      </p:grpSp>
      <p:sp>
        <p:nvSpPr>
          <p:cNvPr id="9" name="TextBox 8">
            <a:extLst>
              <a:ext uri="{FF2B5EF4-FFF2-40B4-BE49-F238E27FC236}">
                <a16:creationId xmlns:a16="http://schemas.microsoft.com/office/drawing/2014/main" xmlns="" id="{8E98B07A-1325-45E2-8D89-0F49433B9A0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08</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F5B792A8-0FF8-4D01-BBC8-AC96414E8660}"/>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F94CC250-0B02-4579-AEB4-A31CD73F711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B0709744-C314-4718-BE83-A293A9C1962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372EDEA7-C82F-48CA-A003-08003B9EB077}"/>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2F4D78C8-02A1-4C06-B01A-CA3BD2FC3991}"/>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A35C1AC0-5A70-4201-926D-32DD0E710ADE}"/>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C4BCD9C6-DBA6-4C2A-865B-30C5D894F35B}"/>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dirty="0">
                  <a:solidFill>
                    <a:srgbClr val="F0EEF0"/>
                  </a:solidFill>
                  <a:latin typeface="Tw Cen MT" panose="020B0602020104020603" pitchFamily="34" charset="0"/>
                </a:rPr>
                <a:t>8</a:t>
              </a:r>
              <a:endParaRPr lang="en-US" sz="1600" b="0" dirty="0">
                <a:solidFill>
                  <a:srgbClr val="F0EEF0"/>
                </a:solidFill>
                <a:latin typeface="Tw Cen MT" panose="020B0602020104020603" pitchFamily="34" charset="0"/>
              </a:endParaRPr>
            </a:p>
          </p:txBody>
        </p:sp>
        <p:sp>
          <p:nvSpPr>
            <p:cNvPr id="25" name="Chevron 21">
              <a:hlinkClick r:id="rId6" action="ppaction://hlinksldjump"/>
              <a:extLst>
                <a:ext uri="{FF2B5EF4-FFF2-40B4-BE49-F238E27FC236}">
                  <a16:creationId xmlns:a16="http://schemas.microsoft.com/office/drawing/2014/main" xmlns="" id="{DE3FE894-323D-44C8-9A11-492DF5E0862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91F5B1FB-3AE4-492A-B4C3-817932071E79}"/>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29FEDD1A-CFE1-42BC-A0DB-7B20B92B2DD5}"/>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ABB52FED-C90A-4919-B9B5-767EA09F30C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EE09D6AB-7509-4725-8782-FA3276F95E0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92CA1861-9A00-4645-8AFD-111C5725E96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FC0DDB8D-2CE5-4990-901C-68C6579C0E9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865BD29F-F8F6-454F-AAEF-2BA470C9424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9FBF3992-16FB-4449-95C3-EB3AB1C264B9}"/>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C252F33A-85EC-4BE1-B0B9-5A513C75008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8F83DEEE-D5A0-43D9-AA4D-9C18D476B2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D244F380-9019-400B-9E87-EA341C7F96A0}"/>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60B19D8C-C3A0-48FB-A952-D46938DF02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783904E8-A6D5-47D3-81E8-1C31A0C3D7D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F406AEB9-21E5-484D-8297-0814BA0F65CE}"/>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FCD97EB7-9E8F-48C6-A64A-F6CA706419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F270D63F-55D2-40E1-BA6F-6174388F0C1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ED1E9D22-5F85-4EB3-81C5-74916F8142A3}"/>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133029B0-077B-4E37-9C63-B36DB92EFA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21E0F412-29CE-4369-A034-CF3A32C4865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215AE4DB-824C-4095-A116-5FAF6148BF20}"/>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C4BDB91B-F2AA-4441-BCFD-89EDA0FF90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F8FB9349-AAE2-4A1C-84B5-323DCC13C86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0E7DCDED-318B-49D2-9CFF-F4683B25F72D}"/>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1F4F3CD9-ADC8-4AA8-A60A-638BC5F4CE7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6CAC68E0-0DCD-4F79-A5E8-D61189A3DFA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E0B7BA4D-F1C5-4058-BC25-1C7D46B3E39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B2356E42-C320-46B5-801F-46EE355439D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528622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450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8"/>
                    </p:tgtEl>
                  </p:cond>
                </p:stCondLst>
                <p:endSync evt="end" delay="0">
                  <p:rtn val="all"/>
                </p:endSync>
                <p:childTnLst>
                  <p:par>
                    <p:cTn id="26" fill="hold">
                      <p:stCondLst>
                        <p:cond delay="0"/>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8" fill="hold" nodeType="clickEffect">
                                  <p:stCondLst>
                                    <p:cond delay="0"/>
                                  </p:stCondLst>
                                  <p:childTnLst>
                                    <p:anim calcmode="lin" valueType="num">
                                      <p:cBhvr additive="base">
                                        <p:cTn id="35" dur="500"/>
                                        <p:tgtEl>
                                          <p:spTgt spid="26"/>
                                        </p:tgtEl>
                                        <p:attrNameLst>
                                          <p:attrName>ppt_x</p:attrName>
                                        </p:attrNameLst>
                                      </p:cBhvr>
                                      <p:tavLst>
                                        <p:tav tm="0">
                                          <p:val>
                                            <p:strVal val="ppt_x"/>
                                          </p:val>
                                        </p:tav>
                                        <p:tav tm="100000">
                                          <p:val>
                                            <p:strVal val="0-ppt_w/2"/>
                                          </p:val>
                                        </p:tav>
                                      </p:tavLst>
                                    </p:anim>
                                    <p:anim calcmode="lin" valueType="num">
                                      <p:cBhvr additive="base">
                                        <p:cTn id="36" dur="500"/>
                                        <p:tgtEl>
                                          <p:spTgt spid="26"/>
                                        </p:tgtEl>
                                        <p:attrNameLst>
                                          <p:attrName>ppt_y</p:attrName>
                                        </p:attrNameLst>
                                      </p:cBhvr>
                                      <p:tavLst>
                                        <p:tav tm="0">
                                          <p:val>
                                            <p:strVal val="ppt_y"/>
                                          </p:val>
                                        </p:tav>
                                        <p:tav tm="100000">
                                          <p:val>
                                            <p:strVal val="ppt_y"/>
                                          </p:val>
                                        </p:tav>
                                      </p:tavLst>
                                    </p:anim>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2" grpId="0"/>
      <p:bldP spid="3" grpId="0" build="p"/>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4294967295"/>
          </p:nvPr>
        </p:nvSpPr>
        <p:spPr>
          <a:xfrm>
            <a:off x="817526" y="1135123"/>
            <a:ext cx="10548974" cy="5365690"/>
          </a:xfrm>
          <a:noFill/>
          <a:ln w="28575">
            <a:noFill/>
            <a:miter lim="800000"/>
            <a:headEnd/>
            <a:tailEnd/>
          </a:ln>
        </p:spPr>
        <p:txBody>
          <a:bodyPr>
            <a:normAutofit/>
          </a:bodyPr>
          <a:lstStyle/>
          <a:p>
            <a:r>
              <a:rPr lang="id-ID" sz="2400" dirty="0">
                <a:latin typeface="Agency FB" panose="020B0503020202020204" pitchFamily="34" charset="0"/>
              </a:rPr>
              <a:t>Fungsi  pertama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Bahasa Indonesia wajib digunakan di dalam upacara, peristiwa, dan kegiatan kenegaraan baik lisan maupun tulisan. Begitu juga dalam penulisan dokumen dan putusan serta surat-surat yang dikeluarkan oleh pemerintah dan badan-badan kenegaraan. Hal tersebut berlaku juga bagi pidato kenegaraan.</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r>
              <a:rPr lang="id-ID" sz="2400" dirty="0">
                <a:latin typeface="Agency FB" panose="020B0503020202020204" pitchFamily="34" charset="0"/>
              </a:rPr>
              <a:t>Fungsi kedua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Mengharuskan lembaga-lembaga pendidikan menggunakan pengantar bahasa Indonesia. Lembaga pendidikan mulai taman anak-kanak sampai perguruan tinggi pengantarnya adalah bahasa Indonesia. Namun, ada perkecualian. Bahasa daerah boleh (tidak harus) digunakan sebagai bahasa pengantar di sekolah dasar sampai tahun ketiga.</a:t>
            </a:r>
            <a:endParaRPr lang="en-US" sz="2400" dirty="0">
              <a:latin typeface="Agency FB" panose="020B0503020202020204" pitchFamily="34" charset="0"/>
            </a:endParaRPr>
          </a:p>
        </p:txBody>
      </p:sp>
      <p:pic>
        <p:nvPicPr>
          <p:cNvPr id="10243" name="Picture 5" descr="D:\WALLPAPER\Animasi\Binta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39064" y="0"/>
            <a:ext cx="2928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D:\WALLPAPER\Animasi\Binta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6064" y="3786188"/>
            <a:ext cx="2928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b="0" dirty="0">
                  <a:solidFill>
                    <a:srgbClr val="52C9BD"/>
                  </a:solidFill>
                </a:rPr>
                <a:t>Bahasa Indonesia sebagai Bahasa Negara</a:t>
              </a:r>
              <a:endParaRPr lang="en-US" b="0" dirty="0">
                <a:solidFill>
                  <a:srgbClr val="52C9BD"/>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5" action="ppaction://hlinksldjump">
                <a:snd r:embed="rId6"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5"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7"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7"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7" name="Chevron 16">
              <a:hlinkClick r:id="rId7"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8 of 9</a:t>
            </a:r>
          </a:p>
        </p:txBody>
      </p:sp>
      <p:sp>
        <p:nvSpPr>
          <p:cNvPr id="45" name="Tombol Close Aplikasi">
            <a:hlinkClick r:id="" action="ppaction://hlinkshowjump?jump=endshow">
              <a:snd r:embed="rId8"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6" name="Semua Menu" hidden="1">
            <a:extLst>
              <a:ext uri="{FF2B5EF4-FFF2-40B4-BE49-F238E27FC236}">
                <a16:creationId xmlns:a16="http://schemas.microsoft.com/office/drawing/2014/main" xmlns="" id="{6D036C3F-FDF3-4C00-9944-39C0BC759A8B}"/>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8D0B933A-850C-4DA8-A9A3-08C09C36106F}"/>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F70E2C67-AE41-4F51-B9E7-3D772A06409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1CBADE3E-6BFF-48F0-A59E-4AE0472D674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4BAC8C88-4255-40D9-85BF-F7DE2AB24A9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1C635CF6-1021-4420-BEB2-FF3D7E20030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BD121A96-D1DC-4F3F-B4DD-E86681644605}"/>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B3B37736-1324-458D-A8DD-43E3B0A219C9}"/>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CFB15FDE-5978-4FA9-8AE1-52A01BDBAA8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BA6398D2-5A99-4646-ACCD-F86142189B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41F11716-C477-4D46-B91F-AFD31CC66E05}"/>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00B86361-EAAC-4E1D-801B-38F9411B8D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3" action="ppaction://hlinksldjump"/>
                <a:extLst>
                  <a:ext uri="{FF2B5EF4-FFF2-40B4-BE49-F238E27FC236}">
                    <a16:creationId xmlns:a16="http://schemas.microsoft.com/office/drawing/2014/main" xmlns="" id="{BEC9074A-0C0D-400A-B00A-2D2915CF158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412DF1AC-AF11-425D-9025-9C1F9FDC1ACB}"/>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5" action="ppaction://hlinksldjump"/>
                <a:extLst>
                  <a:ext uri="{FF2B5EF4-FFF2-40B4-BE49-F238E27FC236}">
                    <a16:creationId xmlns:a16="http://schemas.microsoft.com/office/drawing/2014/main" xmlns="" id="{B7688ABB-6389-4E3F-B7D6-02F166FFE3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5" action="ppaction://hlinksldjump"/>
                <a:extLst>
                  <a:ext uri="{FF2B5EF4-FFF2-40B4-BE49-F238E27FC236}">
                    <a16:creationId xmlns:a16="http://schemas.microsoft.com/office/drawing/2014/main" xmlns="" id="{3F185220-D3B2-4106-B77E-5C04B3279D6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A50F35ED-07FC-4BF7-AFA3-C797B8221428}"/>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7A10438F-05EE-48BE-BC71-09D3229EA87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848DFDC5-982E-47EC-BF3D-39388222CFE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B53829CF-5F47-42EE-B07F-979AC0A96573}"/>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8BD5E09E-AE17-48DB-98B7-0B5C2C935B6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8" action="ppaction://hlinksldjump"/>
                <a:extLst>
                  <a:ext uri="{FF2B5EF4-FFF2-40B4-BE49-F238E27FC236}">
                    <a16:creationId xmlns:a16="http://schemas.microsoft.com/office/drawing/2014/main" xmlns="" id="{2A3AC7BB-C3D2-46D5-92DC-60A7C608132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5E3D5968-FE0C-4F24-AB8F-C4194A19064D}"/>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B763AFBC-7080-4AF2-ABB3-CB8F412248B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A497C542-8179-46C1-8614-0F3EB1734A3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5B1B2D7C-19FE-4D0E-933F-95CF789F51B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161449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450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4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1" name="Group 40">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3" name="Rectangle 42">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646331"/>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UJIAN TENGAH SEMESTER</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9</a:t>
            </a:r>
            <a:endParaRPr lang="en-US" sz="7200" dirty="0">
              <a:solidFill>
                <a:srgbClr val="FF5969"/>
              </a:solidFill>
              <a:latin typeface="Tw Cen MT" panose="020B0602020104020603" pitchFamily="34" charset="0"/>
            </a:endParaRPr>
          </a:p>
        </p:txBody>
      </p:sp>
      <p:sp>
        <p:nvSpPr>
          <p:cNvPr id="39" name="TextBox 38">
            <a:extLst>
              <a:ext uri="{FF2B5EF4-FFF2-40B4-BE49-F238E27FC236}">
                <a16:creationId xmlns:a16="http://schemas.microsoft.com/office/drawing/2014/main" xmlns="" id="{9EB0FD16-689C-476C-8309-C7173C257513}"/>
              </a:ext>
            </a:extLst>
          </p:cNvPr>
          <p:cNvSpPr txBox="1"/>
          <p:nvPr/>
        </p:nvSpPr>
        <p:spPr>
          <a:xfrm>
            <a:off x="3284091" y="3866338"/>
            <a:ext cx="7278915" cy="1908215"/>
          </a:xfrm>
          <a:prstGeom prst="rect">
            <a:avLst/>
          </a:prstGeom>
          <a:noFill/>
        </p:spPr>
        <p:txBody>
          <a:bodyPr wrap="square" rtlCol="0">
            <a:spAutoFit/>
          </a:bodyPr>
          <a:lstStyle/>
          <a:p>
            <a:pPr algn="ctr"/>
            <a:r>
              <a:rPr lang="id-ID" sz="11800" dirty="0">
                <a:solidFill>
                  <a:srgbClr val="FF5969"/>
                </a:solidFill>
                <a:latin typeface="Tw Cen MT" panose="020B0602020104020603" pitchFamily="34" charset="0"/>
              </a:rPr>
              <a:t>U T S</a:t>
            </a:r>
            <a:endParaRPr lang="en-US" sz="11800" dirty="0">
              <a:solidFill>
                <a:srgbClr val="FF5969"/>
              </a:solidFill>
              <a:latin typeface="Tw Cen MT" panose="020B0602020104020603" pitchFamily="34" charset="0"/>
            </a:endParaRPr>
          </a:p>
        </p:txBody>
      </p:sp>
      <p:grpSp>
        <p:nvGrpSpPr>
          <p:cNvPr id="34" name="Group 33">
            <a:extLst>
              <a:ext uri="{FF2B5EF4-FFF2-40B4-BE49-F238E27FC236}">
                <a16:creationId xmlns:a16="http://schemas.microsoft.com/office/drawing/2014/main" xmlns="" id="{C9DF915D-AF1D-49BF-8E0F-2B5B176C54B0}"/>
              </a:ext>
            </a:extLst>
          </p:cNvPr>
          <p:cNvGrpSpPr/>
          <p:nvPr/>
        </p:nvGrpSpPr>
        <p:grpSpPr>
          <a:xfrm>
            <a:off x="11769479" y="1280427"/>
            <a:ext cx="422521" cy="2100263"/>
            <a:chOff x="11769479" y="1280427"/>
            <a:chExt cx="422521" cy="2100263"/>
          </a:xfrm>
        </p:grpSpPr>
        <p:sp>
          <p:nvSpPr>
            <p:cNvPr id="35" name="Freeform 10">
              <a:hlinkClick r:id="rId5" action="ppaction://hlinksldjump">
                <a:snd r:embed="rId6" name="click.wav"/>
              </a:hlinkClick>
              <a:extLst>
                <a:ext uri="{FF2B5EF4-FFF2-40B4-BE49-F238E27FC236}">
                  <a16:creationId xmlns:a16="http://schemas.microsoft.com/office/drawing/2014/main" xmlns="" id="{A0CB139C-2C59-4019-BA28-5363E4D444A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a:hlinkClick r:id="rId5" action="ppaction://hlinksldjump"/>
              <a:extLst>
                <a:ext uri="{FF2B5EF4-FFF2-40B4-BE49-F238E27FC236}">
                  <a16:creationId xmlns:a16="http://schemas.microsoft.com/office/drawing/2014/main" xmlns="" id="{F58D6B80-A493-48F7-B212-2003939567C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7" name="Chevron 12">
              <a:hlinkClick r:id="rId5" action="ppaction://hlinksldjump"/>
              <a:extLst>
                <a:ext uri="{FF2B5EF4-FFF2-40B4-BE49-F238E27FC236}">
                  <a16:creationId xmlns:a16="http://schemas.microsoft.com/office/drawing/2014/main" xmlns="" id="{59CF000D-24AD-43CA-8ED9-A8FA1918B72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8" name="Semua Menu">
            <a:extLst>
              <a:ext uri="{FF2B5EF4-FFF2-40B4-BE49-F238E27FC236}">
                <a16:creationId xmlns:a16="http://schemas.microsoft.com/office/drawing/2014/main" xmlns="" id="{6574DB74-C853-4DF2-BA9F-A1A42C714CA8}"/>
              </a:ext>
            </a:extLst>
          </p:cNvPr>
          <p:cNvGrpSpPr/>
          <p:nvPr/>
        </p:nvGrpSpPr>
        <p:grpSpPr>
          <a:xfrm>
            <a:off x="-1" y="-24470"/>
            <a:ext cx="2886076" cy="6882470"/>
            <a:chOff x="-1" y="-24470"/>
            <a:chExt cx="2886076" cy="6882470"/>
          </a:xfrm>
        </p:grpSpPr>
        <p:grpSp>
          <p:nvGrpSpPr>
            <p:cNvPr id="67" name="BG">
              <a:extLst>
                <a:ext uri="{FF2B5EF4-FFF2-40B4-BE49-F238E27FC236}">
                  <a16:creationId xmlns:a16="http://schemas.microsoft.com/office/drawing/2014/main" xmlns="" id="{EA2E3E11-CC39-4CB4-8FB9-B0B81AFF715A}"/>
                </a:ext>
              </a:extLst>
            </p:cNvPr>
            <p:cNvGrpSpPr/>
            <p:nvPr/>
          </p:nvGrpSpPr>
          <p:grpSpPr>
            <a:xfrm>
              <a:off x="-1" y="-24470"/>
              <a:ext cx="2886076" cy="6882470"/>
              <a:chOff x="-1" y="-24470"/>
              <a:chExt cx="2886076" cy="6882470"/>
            </a:xfrm>
          </p:grpSpPr>
          <p:sp>
            <p:nvSpPr>
              <p:cNvPr id="83" name="BG Menu">
                <a:extLst>
                  <a:ext uri="{FF2B5EF4-FFF2-40B4-BE49-F238E27FC236}">
                    <a16:creationId xmlns:a16="http://schemas.microsoft.com/office/drawing/2014/main" xmlns="" id="{342A1C8C-D0E8-47EC-9745-F287299E046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BG Atas">
                <a:extLst>
                  <a:ext uri="{FF2B5EF4-FFF2-40B4-BE49-F238E27FC236}">
                    <a16:creationId xmlns:a16="http://schemas.microsoft.com/office/drawing/2014/main" xmlns="" id="{0F1FEE90-0E93-4FBF-8D4F-A279832959C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12" descr="camera, image, photo, photography, shot icon">
                <a:extLst>
                  <a:ext uri="{FF2B5EF4-FFF2-40B4-BE49-F238E27FC236}">
                    <a16:creationId xmlns:a16="http://schemas.microsoft.com/office/drawing/2014/main" xmlns="" id="{4E817CA4-A6AD-4472-A25B-866DDF41A95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xmlns="" id="{81B5B041-8136-492C-8F87-2AB00AAC98B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87" name="TextBox 86">
                <a:extLst>
                  <a:ext uri="{FF2B5EF4-FFF2-40B4-BE49-F238E27FC236}">
                    <a16:creationId xmlns:a16="http://schemas.microsoft.com/office/drawing/2014/main" xmlns="" id="{F79DA6CF-C3C1-47CE-8FD0-0A02E51CF90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68" name="Beranda">
              <a:extLst>
                <a:ext uri="{FF2B5EF4-FFF2-40B4-BE49-F238E27FC236}">
                  <a16:creationId xmlns:a16="http://schemas.microsoft.com/office/drawing/2014/main" xmlns="" id="{51E035C2-C5CC-43FE-A81F-D280428B0785}"/>
                </a:ext>
              </a:extLst>
            </p:cNvPr>
            <p:cNvGrpSpPr/>
            <p:nvPr/>
          </p:nvGrpSpPr>
          <p:grpSpPr>
            <a:xfrm>
              <a:off x="297464" y="1744264"/>
              <a:ext cx="1984142" cy="601170"/>
              <a:chOff x="297464" y="1744264"/>
              <a:chExt cx="1984142" cy="601170"/>
            </a:xfrm>
          </p:grpSpPr>
          <p:sp>
            <p:nvSpPr>
              <p:cNvPr id="81" name="TextBox 80">
                <a:hlinkClick r:id="" action="ppaction://hlinkshowjump?jump=firstslide"/>
                <a:extLst>
                  <a:ext uri="{FF2B5EF4-FFF2-40B4-BE49-F238E27FC236}">
                    <a16:creationId xmlns:a16="http://schemas.microsoft.com/office/drawing/2014/main" xmlns="" id="{E73AEC1D-B057-4064-92C0-CDE565E3D63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82" name="Picture 4" descr="base, data, document, office, page, paper icon">
                <a:hlinkClick r:id="" action="ppaction://hlinkshowjump?jump=firstslide"/>
                <a:extLst>
                  <a:ext uri="{FF2B5EF4-FFF2-40B4-BE49-F238E27FC236}">
                    <a16:creationId xmlns:a16="http://schemas.microsoft.com/office/drawing/2014/main" xmlns="" id="{ED7AFBD2-6FF9-4BB2-B607-FBF554050F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Kompetensi">
              <a:extLst>
                <a:ext uri="{FF2B5EF4-FFF2-40B4-BE49-F238E27FC236}">
                  <a16:creationId xmlns:a16="http://schemas.microsoft.com/office/drawing/2014/main" xmlns="" id="{0EC6BF67-76F2-4C16-A019-536180C2C0DB}"/>
                </a:ext>
              </a:extLst>
            </p:cNvPr>
            <p:cNvGrpSpPr/>
            <p:nvPr/>
          </p:nvGrpSpPr>
          <p:grpSpPr>
            <a:xfrm>
              <a:off x="297464" y="2561360"/>
              <a:ext cx="2320836" cy="601170"/>
              <a:chOff x="297464" y="2561360"/>
              <a:chExt cx="2320836" cy="601170"/>
            </a:xfrm>
          </p:grpSpPr>
          <p:pic>
            <p:nvPicPr>
              <p:cNvPr id="79" name="Picture 6" descr="compose, create, edit, edit file, office, pencil, writing creative icon">
                <a:extLst>
                  <a:ext uri="{FF2B5EF4-FFF2-40B4-BE49-F238E27FC236}">
                    <a16:creationId xmlns:a16="http://schemas.microsoft.com/office/drawing/2014/main" xmlns="" id="{A66F6416-0A86-4FA7-B045-358883E371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hlinkClick r:id="rId11" action="ppaction://hlinksldjump"/>
                <a:extLst>
                  <a:ext uri="{FF2B5EF4-FFF2-40B4-BE49-F238E27FC236}">
                    <a16:creationId xmlns:a16="http://schemas.microsoft.com/office/drawing/2014/main" xmlns="" id="{5FDE6FC3-7EBB-42A1-8E2C-1C630BB71B7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0" name="Materi">
              <a:extLst>
                <a:ext uri="{FF2B5EF4-FFF2-40B4-BE49-F238E27FC236}">
                  <a16:creationId xmlns:a16="http://schemas.microsoft.com/office/drawing/2014/main" xmlns="" id="{2A4F6DDA-CDCD-4D00-ADC9-567F4DA2264C}"/>
                </a:ext>
              </a:extLst>
            </p:cNvPr>
            <p:cNvGrpSpPr/>
            <p:nvPr/>
          </p:nvGrpSpPr>
          <p:grpSpPr>
            <a:xfrm>
              <a:off x="297464" y="3378456"/>
              <a:ext cx="1746704" cy="601170"/>
              <a:chOff x="297464" y="3378456"/>
              <a:chExt cx="1746704" cy="601170"/>
            </a:xfrm>
          </p:grpSpPr>
          <p:pic>
            <p:nvPicPr>
              <p:cNvPr id="77" name="Picture 8" descr="brochure, document, menu, note, office, page, papers icon">
                <a:hlinkClick r:id="rId5" action="ppaction://hlinksldjump"/>
                <a:extLst>
                  <a:ext uri="{FF2B5EF4-FFF2-40B4-BE49-F238E27FC236}">
                    <a16:creationId xmlns:a16="http://schemas.microsoft.com/office/drawing/2014/main" xmlns="" id="{7475D40A-307C-48A8-81B6-C094C0CCBB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hlinkClick r:id="rId5" action="ppaction://hlinksldjump"/>
                <a:extLst>
                  <a:ext uri="{FF2B5EF4-FFF2-40B4-BE49-F238E27FC236}">
                    <a16:creationId xmlns:a16="http://schemas.microsoft.com/office/drawing/2014/main" xmlns="" id="{3846E541-D4B3-4A58-92D2-7C9C73BCA82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1" name="Latihan">
              <a:extLst>
                <a:ext uri="{FF2B5EF4-FFF2-40B4-BE49-F238E27FC236}">
                  <a16:creationId xmlns:a16="http://schemas.microsoft.com/office/drawing/2014/main" xmlns="" id="{6C975963-5CD9-4CE6-A429-598AD56A8629}"/>
                </a:ext>
              </a:extLst>
            </p:cNvPr>
            <p:cNvGrpSpPr/>
            <p:nvPr/>
          </p:nvGrpSpPr>
          <p:grpSpPr>
            <a:xfrm>
              <a:off x="297464" y="4195552"/>
              <a:ext cx="1810825" cy="601170"/>
              <a:chOff x="297464" y="4195552"/>
              <a:chExt cx="1810825" cy="601170"/>
            </a:xfrm>
          </p:grpSpPr>
          <p:pic>
            <p:nvPicPr>
              <p:cNvPr id="75" name="Picture 10" descr="document, general, letter, note, office, page, paper icon">
                <a:extLst>
                  <a:ext uri="{FF2B5EF4-FFF2-40B4-BE49-F238E27FC236}">
                    <a16:creationId xmlns:a16="http://schemas.microsoft.com/office/drawing/2014/main" xmlns="" id="{231C6B74-2B85-4C60-A552-C48FE8A29C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hlinkClick r:id="rId14" action="ppaction://hlinksldjump"/>
                <a:extLst>
                  <a:ext uri="{FF2B5EF4-FFF2-40B4-BE49-F238E27FC236}">
                    <a16:creationId xmlns:a16="http://schemas.microsoft.com/office/drawing/2014/main" xmlns="" id="{BF7D0F75-CCE9-4784-9167-F5729B62944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72" name="Profil Dosen">
              <a:extLst>
                <a:ext uri="{FF2B5EF4-FFF2-40B4-BE49-F238E27FC236}">
                  <a16:creationId xmlns:a16="http://schemas.microsoft.com/office/drawing/2014/main" xmlns="" id="{24E2EE8A-1EFB-437C-95DB-9D9B53E236B6}"/>
                </a:ext>
              </a:extLst>
            </p:cNvPr>
            <p:cNvGrpSpPr/>
            <p:nvPr/>
          </p:nvGrpSpPr>
          <p:grpSpPr>
            <a:xfrm>
              <a:off x="297464" y="5012648"/>
              <a:ext cx="2389766" cy="601170"/>
              <a:chOff x="297464" y="5012648"/>
              <a:chExt cx="2389766" cy="601170"/>
            </a:xfrm>
          </p:grpSpPr>
          <p:pic>
            <p:nvPicPr>
              <p:cNvPr id="73" name="Picture 2" descr="business man, employee, general, human, member, office, tie icon">
                <a:extLst>
                  <a:ext uri="{FF2B5EF4-FFF2-40B4-BE49-F238E27FC236}">
                    <a16:creationId xmlns:a16="http://schemas.microsoft.com/office/drawing/2014/main" xmlns="" id="{E40824A0-F674-4F23-8C78-9D3A6CA63F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hlinkClick r:id="rId16" action="ppaction://hlinksldjump"/>
                <a:extLst>
                  <a:ext uri="{FF2B5EF4-FFF2-40B4-BE49-F238E27FC236}">
                    <a16:creationId xmlns:a16="http://schemas.microsoft.com/office/drawing/2014/main" xmlns="" id="{B2FE1FAD-DDA9-434F-82F4-BB9FC86982C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88" name="Tombol Menu">
            <a:extLst>
              <a:ext uri="{FF2B5EF4-FFF2-40B4-BE49-F238E27FC236}">
                <a16:creationId xmlns:a16="http://schemas.microsoft.com/office/drawing/2014/main" xmlns="" id="{E2281C1C-705F-4794-84B4-C41539B5B2B3}"/>
              </a:ext>
            </a:extLst>
          </p:cNvPr>
          <p:cNvGrpSpPr/>
          <p:nvPr/>
        </p:nvGrpSpPr>
        <p:grpSpPr>
          <a:xfrm>
            <a:off x="67235" y="49268"/>
            <a:ext cx="430306" cy="363488"/>
            <a:chOff x="419100" y="628650"/>
            <a:chExt cx="2628900" cy="2220685"/>
          </a:xfrm>
          <a:solidFill>
            <a:schemeClr val="bg1">
              <a:lumMod val="85000"/>
            </a:schemeClr>
          </a:solidFill>
        </p:grpSpPr>
        <p:sp>
          <p:nvSpPr>
            <p:cNvPr id="89" name="Rectangle 88">
              <a:extLst>
                <a:ext uri="{FF2B5EF4-FFF2-40B4-BE49-F238E27FC236}">
                  <a16:creationId xmlns:a16="http://schemas.microsoft.com/office/drawing/2014/main" xmlns="" id="{012751FD-021F-448F-9C48-F261E31D6F5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0" name="Rectangle 89">
              <a:extLst>
                <a:ext uri="{FF2B5EF4-FFF2-40B4-BE49-F238E27FC236}">
                  <a16:creationId xmlns:a16="http://schemas.microsoft.com/office/drawing/2014/main" xmlns="" id="{4D4751F0-9293-4F9A-8EC8-97516BFAB2B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1" name="Rectangle 90">
              <a:extLst>
                <a:ext uri="{FF2B5EF4-FFF2-40B4-BE49-F238E27FC236}">
                  <a16:creationId xmlns:a16="http://schemas.microsoft.com/office/drawing/2014/main" xmlns="" id="{0160940A-E116-4912-83E4-8EBAFC7AF37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92" name="Tombol Close Aplikasi">
            <a:hlinkClick r:id="" action="ppaction://hlinkshowjump?jump=endshow">
              <a:snd r:embed="rId17" name="laser.wav"/>
            </a:hlinkClick>
            <a:extLst>
              <a:ext uri="{FF2B5EF4-FFF2-40B4-BE49-F238E27FC236}">
                <a16:creationId xmlns:a16="http://schemas.microsoft.com/office/drawing/2014/main" xmlns="" id="{3C8ECCDB-9B71-4A94-ACAC-7E705B0003A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66125801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18"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40"/>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88"/>
                                        </p:tgtEl>
                                        <p:attrNameLst>
                                          <p:attrName>style.visibility</p:attrName>
                                        </p:attrNameLst>
                                      </p:cBhvr>
                                      <p:to>
                                        <p:strVal val="visible"/>
                                      </p:to>
                                    </p:set>
                                    <p:animEffect transition="in" filter="fade">
                                      <p:cBhvr>
                                        <p:cTn id="9" dur="500"/>
                                        <p:tgtEl>
                                          <p:spTgt spid="8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8"/>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38"/>
                                        </p:tgtEl>
                                        <p:attrNameLst>
                                          <p:attrName>ppt_x</p:attrName>
                                        </p:attrNameLst>
                                      </p:cBhvr>
                                      <p:tavLst>
                                        <p:tav tm="0">
                                          <p:val>
                                            <p:strVal val="ppt_x"/>
                                          </p:val>
                                        </p:tav>
                                        <p:tav tm="100000">
                                          <p:val>
                                            <p:strVal val="0-ppt_w/2"/>
                                          </p:val>
                                        </p:tav>
                                      </p:tavLst>
                                    </p:anim>
                                    <p:anim calcmode="lin" valueType="num">
                                      <p:cBhvr additive="base">
                                        <p:cTn id="24" dur="500"/>
                                        <p:tgtEl>
                                          <p:spTgt spid="38"/>
                                        </p:tgtEl>
                                        <p:attrNameLst>
                                          <p:attrName>ppt_y</p:attrName>
                                        </p:attrNameLst>
                                      </p:cBhvr>
                                      <p:tavLst>
                                        <p:tav tm="0">
                                          <p:val>
                                            <p:strVal val="ppt_y"/>
                                          </p:val>
                                        </p:tav>
                                        <p:tav tm="100000">
                                          <p:val>
                                            <p:strVal val="ppt_y"/>
                                          </p:val>
                                        </p:tav>
                                      </p:tavLst>
                                    </p:anim>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9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4" name="Group 43">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6" name="Rectangle 45">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SYARAT DAN POLA</a:t>
            </a:r>
          </a:p>
          <a:p>
            <a:pPr algn="ctr"/>
            <a:r>
              <a:rPr lang="id-ID" sz="3600" b="1" dirty="0">
                <a:solidFill>
                  <a:srgbClr val="F0EEF0"/>
                </a:solidFill>
                <a:latin typeface="Tw Cen MT" panose="020B0602020104020603" pitchFamily="34" charset="0"/>
              </a:rPr>
              <a:t>PENGEMBANGAN PARAGRAF</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grpSp>
        <p:nvGrpSpPr>
          <p:cNvPr id="32" name="Group 31"/>
          <p:cNvGrpSpPr/>
          <p:nvPr/>
        </p:nvGrpSpPr>
        <p:grpSpPr>
          <a:xfrm>
            <a:off x="403415" y="2272416"/>
            <a:ext cx="3608073" cy="666335"/>
            <a:chOff x="200215" y="2617120"/>
            <a:chExt cx="3608073" cy="666335"/>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617120"/>
              <a:ext cx="2937596" cy="646331"/>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Syarat-Syarat</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Paragraf</a:t>
              </a:r>
              <a:r>
                <a:rPr lang="en-US" dirty="0">
                  <a:solidFill>
                    <a:schemeClr val="tx1">
                      <a:lumMod val="75000"/>
                      <a:lumOff val="25000"/>
                    </a:schemeClr>
                  </a:solidFill>
                  <a:latin typeface="Tw Cen MT" panose="020B0602020104020603" pitchFamily="34" charset="0"/>
                </a:rPr>
                <a:t> </a:t>
              </a:r>
              <a:endParaRPr lang="id-ID" dirty="0">
                <a:solidFill>
                  <a:schemeClr val="tx1">
                    <a:lumMod val="75000"/>
                    <a:lumOff val="25000"/>
                  </a:schemeClr>
                </a:solidFill>
                <a:latin typeface="Tw Cen MT" panose="020B0602020104020603" pitchFamily="34" charset="0"/>
              </a:endParaRPr>
            </a:p>
            <a:p>
              <a:r>
                <a:rPr lang="en-US" dirty="0">
                  <a:solidFill>
                    <a:schemeClr val="tx1">
                      <a:lumMod val="75000"/>
                      <a:lumOff val="25000"/>
                    </a:schemeClr>
                  </a:solidFill>
                  <a:latin typeface="Tw Cen MT" panose="020B0602020104020603" pitchFamily="34" charset="0"/>
                </a:rPr>
                <a:t>yang </a:t>
              </a:r>
              <a:r>
                <a:rPr lang="en-US" dirty="0" err="1">
                  <a:solidFill>
                    <a:schemeClr val="tx1">
                      <a:lumMod val="75000"/>
                      <a:lumOff val="25000"/>
                    </a:schemeClr>
                  </a:solidFill>
                  <a:latin typeface="Tw Cen MT" panose="020B0602020104020603" pitchFamily="34" charset="0"/>
                </a:rPr>
                <a:t>Baik</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6544"/>
            <a:chOff x="200215" y="3899420"/>
            <a:chExt cx="3739903" cy="666544"/>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3919633"/>
              <a:ext cx="3040761" cy="646331"/>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Unsur</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Penanda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Kepaduan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Paragraf</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6145306" cy="1107996"/>
          </a:xfrm>
          <a:prstGeom prst="rect">
            <a:avLst/>
          </a:prstGeom>
          <a:noFill/>
        </p:spPr>
        <p:txBody>
          <a:bodyPr wrap="square" rtlCol="0">
            <a:spAutoFit/>
          </a:bodyPr>
          <a:lstStyle/>
          <a:p>
            <a:r>
              <a:rPr lang="id-ID" sz="6600" dirty="0">
                <a:solidFill>
                  <a:srgbClr val="FF5969"/>
                </a:solidFill>
                <a:latin typeface="Tw Cen MT" panose="020B0602020104020603" pitchFamily="34" charset="0"/>
              </a:rPr>
              <a:t>PERTEMUAN 10</a:t>
            </a:r>
            <a:endParaRPr lang="en-US" sz="6600" dirty="0">
              <a:solidFill>
                <a:srgbClr val="FF5969"/>
              </a:solidFill>
              <a:latin typeface="Tw Cen MT" panose="020B0602020104020603" pitchFamily="34" charset="0"/>
            </a:endParaRPr>
          </a:p>
        </p:txBody>
      </p:sp>
      <p:grpSp>
        <p:nvGrpSpPr>
          <p:cNvPr id="16" name="Group 15"/>
          <p:cNvGrpSpPr/>
          <p:nvPr/>
        </p:nvGrpSpPr>
        <p:grpSpPr>
          <a:xfrm>
            <a:off x="403415" y="4120994"/>
            <a:ext cx="3559973" cy="669205"/>
            <a:chOff x="200215" y="5177441"/>
            <a:chExt cx="3559973" cy="669205"/>
          </a:xfrm>
        </p:grpSpPr>
        <p:sp>
          <p:nvSpPr>
            <p:cNvPr id="17" name="Oval 16">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200315"/>
              <a:ext cx="2889497" cy="646331"/>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Pengulangan Kata atau </a:t>
              </a:r>
            </a:p>
            <a:p>
              <a:r>
                <a:rPr lang="id-ID" dirty="0">
                  <a:solidFill>
                    <a:schemeClr val="tx1">
                      <a:lumMod val="75000"/>
                      <a:lumOff val="25000"/>
                    </a:schemeClr>
                  </a:solidFill>
                  <a:latin typeface="Tw Cen MT" panose="020B0602020104020603" pitchFamily="34" charset="0"/>
                </a:rPr>
                <a:t>Frasa Kunci</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20" name="Group 19"/>
          <p:cNvGrpSpPr/>
          <p:nvPr/>
        </p:nvGrpSpPr>
        <p:grpSpPr>
          <a:xfrm>
            <a:off x="403415" y="5012116"/>
            <a:ext cx="3739903" cy="662056"/>
            <a:chOff x="200215" y="3899420"/>
            <a:chExt cx="3739903" cy="662056"/>
          </a:xfrm>
        </p:grpSpPr>
        <p:sp>
          <p:nvSpPr>
            <p:cNvPr id="21" name="Oval 2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hlinkClick r:id="rId11"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Penggunaan</a:t>
              </a:r>
              <a:r>
                <a:rPr lang="en-US" dirty="0">
                  <a:solidFill>
                    <a:schemeClr val="tx1">
                      <a:lumMod val="75000"/>
                      <a:lumOff val="25000"/>
                    </a:schemeClr>
                  </a:solidFill>
                  <a:latin typeface="Tw Cen MT" panose="020B0602020104020603" pitchFamily="34" charset="0"/>
                </a:rPr>
                <a:t> Kata </a:t>
              </a:r>
              <a:r>
                <a:rPr lang="en-US" dirty="0" err="1">
                  <a:solidFill>
                    <a:schemeClr val="tx1">
                      <a:lumMod val="75000"/>
                      <a:lumOff val="25000"/>
                    </a:schemeClr>
                  </a:solidFill>
                  <a:latin typeface="Tw Cen MT" panose="020B0602020104020603" pitchFamily="34" charset="0"/>
                </a:rPr>
                <a:t>Ganti</a:t>
              </a:r>
              <a:endParaRPr lang="en-US" dirty="0">
                <a:solidFill>
                  <a:schemeClr val="tx1">
                    <a:lumMod val="75000"/>
                    <a:lumOff val="25000"/>
                  </a:schemeClr>
                </a:solidFill>
                <a:latin typeface="Tw Cen MT" panose="020B0602020104020603" pitchFamily="34" charset="0"/>
              </a:endParaRPr>
            </a:p>
          </p:txBody>
        </p:sp>
        <p:pic>
          <p:nvPicPr>
            <p:cNvPr id="23" name="Picture 22">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4" name="Group 23"/>
          <p:cNvGrpSpPr/>
          <p:nvPr/>
        </p:nvGrpSpPr>
        <p:grpSpPr>
          <a:xfrm>
            <a:off x="4158384" y="3192398"/>
            <a:ext cx="3739903" cy="693438"/>
            <a:chOff x="200215" y="3899420"/>
            <a:chExt cx="3739903" cy="693438"/>
          </a:xfrm>
        </p:grpSpPr>
        <p:sp>
          <p:nvSpPr>
            <p:cNvPr id="25" name="Oval 2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12" action="ppaction://hlinksldjump"/>
              <a:extLst>
                <a:ext uri="{FF2B5EF4-FFF2-40B4-BE49-F238E27FC236}">
                  <a16:creationId xmlns:a16="http://schemas.microsoft.com/office/drawing/2014/main" xmlns="" id="{FF4D948F-8670-4F67-B5BD-4AC06968C522}"/>
                </a:ext>
              </a:extLst>
            </p:cNvPr>
            <p:cNvSpPr txBox="1"/>
            <p:nvPr/>
          </p:nvSpPr>
          <p:spPr>
            <a:xfrm>
              <a:off x="899357" y="3946527"/>
              <a:ext cx="3040761"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Penggunaan Kata atau </a:t>
              </a:r>
              <a:endParaRPr lang="id-ID" dirty="0">
                <a:solidFill>
                  <a:schemeClr val="tx1">
                    <a:lumMod val="75000"/>
                    <a:lumOff val="25000"/>
                  </a:schemeClr>
                </a:solidFill>
                <a:latin typeface="Tw Cen MT" panose="020B0602020104020603" pitchFamily="34" charset="0"/>
              </a:endParaRPr>
            </a:p>
            <a:p>
              <a:r>
                <a:rPr lang="fi-FI" dirty="0">
                  <a:solidFill>
                    <a:schemeClr val="tx1">
                      <a:lumMod val="75000"/>
                      <a:lumOff val="25000"/>
                    </a:schemeClr>
                  </a:solidFill>
                  <a:latin typeface="Tw Cen MT" panose="020B0602020104020603" pitchFamily="34" charset="0"/>
                </a:rPr>
                <a:t>Frasa Transisi</a:t>
              </a:r>
              <a:endParaRPr lang="en-US" dirty="0">
                <a:solidFill>
                  <a:schemeClr val="tx1">
                    <a:lumMod val="75000"/>
                    <a:lumOff val="25000"/>
                  </a:schemeClr>
                </a:solidFill>
                <a:latin typeface="Tw Cen MT" panose="020B0602020104020603" pitchFamily="34" charset="0"/>
              </a:endParaRPr>
            </a:p>
          </p:txBody>
        </p:sp>
        <p:pic>
          <p:nvPicPr>
            <p:cNvPr id="27" name="Picture 26">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8" name="Group 27"/>
          <p:cNvGrpSpPr/>
          <p:nvPr/>
        </p:nvGrpSpPr>
        <p:grpSpPr>
          <a:xfrm>
            <a:off x="4158384" y="4120994"/>
            <a:ext cx="3559973" cy="662056"/>
            <a:chOff x="200215" y="5177441"/>
            <a:chExt cx="3559973" cy="662056"/>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3" action="ppaction://hlinksldjump"/>
              <a:extLst>
                <a:ext uri="{FF2B5EF4-FFF2-40B4-BE49-F238E27FC236}">
                  <a16:creationId xmlns:a16="http://schemas.microsoft.com/office/drawing/2014/main" xmlns="" id="{04E1E449-1505-4788-9575-E71478300712}"/>
                </a:ext>
              </a:extLst>
            </p:cNvPr>
            <p:cNvSpPr txBox="1"/>
            <p:nvPr/>
          </p:nvSpPr>
          <p:spPr>
            <a:xfrm>
              <a:off x="870691" y="5183266"/>
              <a:ext cx="2889497" cy="646331"/>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Pola Pengembangan Paragraf</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5" name="Group 34"/>
          <p:cNvGrpSpPr/>
          <p:nvPr/>
        </p:nvGrpSpPr>
        <p:grpSpPr>
          <a:xfrm>
            <a:off x="4158384" y="5012116"/>
            <a:ext cx="3739903" cy="662056"/>
            <a:chOff x="200215" y="3899420"/>
            <a:chExt cx="3739903" cy="662056"/>
          </a:xfrm>
        </p:grpSpPr>
        <p:sp>
          <p:nvSpPr>
            <p:cNvPr id="36" name="Oval 35">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hlinkClick r:id="rId14"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Latihan</a:t>
              </a:r>
              <a:endParaRPr lang="en-US" dirty="0">
                <a:solidFill>
                  <a:schemeClr val="tx1">
                    <a:lumMod val="75000"/>
                    <a:lumOff val="25000"/>
                  </a:schemeClr>
                </a:solidFill>
                <a:latin typeface="Tw Cen MT" panose="020B0602020104020603" pitchFamily="34" charset="0"/>
              </a:endParaRPr>
            </a:p>
          </p:txBody>
        </p:sp>
        <p:pic>
          <p:nvPicPr>
            <p:cNvPr id="38" name="Picture 37">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9" name="Group 38"/>
          <p:cNvGrpSpPr/>
          <p:nvPr/>
        </p:nvGrpSpPr>
        <p:grpSpPr>
          <a:xfrm>
            <a:off x="7611038" y="4887522"/>
            <a:ext cx="3608073" cy="662056"/>
            <a:chOff x="200215" y="2621399"/>
            <a:chExt cx="3608073" cy="662056"/>
          </a:xfrm>
        </p:grpSpPr>
        <p:sp>
          <p:nvSpPr>
            <p:cNvPr id="40" name="Oval 3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42" name="TextBox 41">
              <a:hlinkClick r:id="rId15"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Rujukan</a:t>
              </a:r>
              <a:endParaRPr lang="en-US" dirty="0">
                <a:solidFill>
                  <a:schemeClr val="tx1">
                    <a:lumMod val="75000"/>
                    <a:lumOff val="25000"/>
                  </a:schemeClr>
                </a:solidFill>
              </a:endParaRPr>
            </a:p>
          </p:txBody>
        </p:sp>
      </p:grpSp>
      <p:grpSp>
        <p:nvGrpSpPr>
          <p:cNvPr id="70" name="Group 69">
            <a:extLst>
              <a:ext uri="{FF2B5EF4-FFF2-40B4-BE49-F238E27FC236}">
                <a16:creationId xmlns:a16="http://schemas.microsoft.com/office/drawing/2014/main" xmlns="" id="{0B968CEF-3802-45EF-BF2A-0E8D6785DB46}"/>
              </a:ext>
            </a:extLst>
          </p:cNvPr>
          <p:cNvGrpSpPr/>
          <p:nvPr/>
        </p:nvGrpSpPr>
        <p:grpSpPr>
          <a:xfrm>
            <a:off x="11769479" y="1280427"/>
            <a:ext cx="422521" cy="2100263"/>
            <a:chOff x="11769479" y="1280427"/>
            <a:chExt cx="422521" cy="2100263"/>
          </a:xfrm>
        </p:grpSpPr>
        <p:sp>
          <p:nvSpPr>
            <p:cNvPr id="71" name="Freeform 10">
              <a:hlinkClick r:id="rId16" action="ppaction://hlinksldjump">
                <a:snd r:embed="rId17" name="click.wav"/>
              </a:hlinkClick>
              <a:extLst>
                <a:ext uri="{FF2B5EF4-FFF2-40B4-BE49-F238E27FC236}">
                  <a16:creationId xmlns:a16="http://schemas.microsoft.com/office/drawing/2014/main" xmlns="" id="{0F06EEE3-6F9C-402C-A386-9258F1EBC68B}"/>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TextBox 71">
              <a:hlinkClick r:id="rId16" action="ppaction://hlinksldjump"/>
              <a:extLst>
                <a:ext uri="{FF2B5EF4-FFF2-40B4-BE49-F238E27FC236}">
                  <a16:creationId xmlns:a16="http://schemas.microsoft.com/office/drawing/2014/main" xmlns="" id="{226921C5-2402-4CB1-B020-5D14C50B8A4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3" name="Chevron 12">
              <a:hlinkClick r:id="rId16" action="ppaction://hlinksldjump"/>
              <a:extLst>
                <a:ext uri="{FF2B5EF4-FFF2-40B4-BE49-F238E27FC236}">
                  <a16:creationId xmlns:a16="http://schemas.microsoft.com/office/drawing/2014/main" xmlns="" id="{BC64A4FC-5A99-4CB7-A279-0782521928D9}"/>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4" name="Semua Menu">
            <a:extLst>
              <a:ext uri="{FF2B5EF4-FFF2-40B4-BE49-F238E27FC236}">
                <a16:creationId xmlns:a16="http://schemas.microsoft.com/office/drawing/2014/main" xmlns="" id="{81E42581-78A3-4307-AF21-AD2446C4C194}"/>
              </a:ext>
            </a:extLst>
          </p:cNvPr>
          <p:cNvGrpSpPr/>
          <p:nvPr/>
        </p:nvGrpSpPr>
        <p:grpSpPr>
          <a:xfrm>
            <a:off x="-1" y="-24470"/>
            <a:ext cx="2886076" cy="6882470"/>
            <a:chOff x="-1" y="-24470"/>
            <a:chExt cx="2886076" cy="6882470"/>
          </a:xfrm>
        </p:grpSpPr>
        <p:grpSp>
          <p:nvGrpSpPr>
            <p:cNvPr id="75" name="BG">
              <a:extLst>
                <a:ext uri="{FF2B5EF4-FFF2-40B4-BE49-F238E27FC236}">
                  <a16:creationId xmlns:a16="http://schemas.microsoft.com/office/drawing/2014/main" xmlns="" id="{48A0CC3B-9C90-4330-8A6A-82BE1DC1FD8D}"/>
                </a:ext>
              </a:extLst>
            </p:cNvPr>
            <p:cNvGrpSpPr/>
            <p:nvPr/>
          </p:nvGrpSpPr>
          <p:grpSpPr>
            <a:xfrm>
              <a:off x="-1" y="-24470"/>
              <a:ext cx="2886076" cy="6882470"/>
              <a:chOff x="-1" y="-24470"/>
              <a:chExt cx="2886076" cy="6882470"/>
            </a:xfrm>
          </p:grpSpPr>
          <p:sp>
            <p:nvSpPr>
              <p:cNvPr id="91" name="BG Menu">
                <a:extLst>
                  <a:ext uri="{FF2B5EF4-FFF2-40B4-BE49-F238E27FC236}">
                    <a16:creationId xmlns:a16="http://schemas.microsoft.com/office/drawing/2014/main" xmlns="" id="{830452ED-4846-474B-8AEA-1F9950339D0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BG Atas">
                <a:extLst>
                  <a:ext uri="{FF2B5EF4-FFF2-40B4-BE49-F238E27FC236}">
                    <a16:creationId xmlns:a16="http://schemas.microsoft.com/office/drawing/2014/main" xmlns="" id="{55E2EA94-9D88-4BF5-93A8-01828C2CA8F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3" name="Picture 12" descr="camera, image, photo, photography, shot icon">
                <a:extLst>
                  <a:ext uri="{FF2B5EF4-FFF2-40B4-BE49-F238E27FC236}">
                    <a16:creationId xmlns:a16="http://schemas.microsoft.com/office/drawing/2014/main" xmlns="" id="{4BEE90AF-86B2-43DE-85CC-F2B19B277386}"/>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xmlns="" id="{35BDD504-A6DA-4C11-B683-4DD5CA712AA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5" name="TextBox 94">
                <a:extLst>
                  <a:ext uri="{FF2B5EF4-FFF2-40B4-BE49-F238E27FC236}">
                    <a16:creationId xmlns:a16="http://schemas.microsoft.com/office/drawing/2014/main" xmlns="" id="{366FD66B-46D8-47A7-A479-6C79235CDA6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6" name="Beranda">
              <a:extLst>
                <a:ext uri="{FF2B5EF4-FFF2-40B4-BE49-F238E27FC236}">
                  <a16:creationId xmlns:a16="http://schemas.microsoft.com/office/drawing/2014/main" xmlns="" id="{D926FA4E-0C0E-46BB-B911-7B372BB85060}"/>
                </a:ext>
              </a:extLst>
            </p:cNvPr>
            <p:cNvGrpSpPr/>
            <p:nvPr/>
          </p:nvGrpSpPr>
          <p:grpSpPr>
            <a:xfrm>
              <a:off x="297464" y="1744264"/>
              <a:ext cx="1984142" cy="601170"/>
              <a:chOff x="297464" y="1744264"/>
              <a:chExt cx="1984142" cy="601170"/>
            </a:xfrm>
          </p:grpSpPr>
          <p:sp>
            <p:nvSpPr>
              <p:cNvPr id="89" name="TextBox 88">
                <a:hlinkClick r:id="" action="ppaction://hlinkshowjump?jump=firstslide"/>
                <a:extLst>
                  <a:ext uri="{FF2B5EF4-FFF2-40B4-BE49-F238E27FC236}">
                    <a16:creationId xmlns:a16="http://schemas.microsoft.com/office/drawing/2014/main" xmlns="" id="{20D88210-62E7-4AA1-B675-9E6EDD83355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0" name="Picture 4" descr="base, data, document, office, page, paper icon">
                <a:hlinkClick r:id="" action="ppaction://hlinkshowjump?jump=firstslide"/>
                <a:extLst>
                  <a:ext uri="{FF2B5EF4-FFF2-40B4-BE49-F238E27FC236}">
                    <a16:creationId xmlns:a16="http://schemas.microsoft.com/office/drawing/2014/main" xmlns="" id="{CF399EAD-D6DF-4D4B-BA38-D49F4B80C4E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Kompetensi">
              <a:extLst>
                <a:ext uri="{FF2B5EF4-FFF2-40B4-BE49-F238E27FC236}">
                  <a16:creationId xmlns:a16="http://schemas.microsoft.com/office/drawing/2014/main" xmlns="" id="{6E289E33-46E1-4C5A-B30B-E9C671AD4FF1}"/>
                </a:ext>
              </a:extLst>
            </p:cNvPr>
            <p:cNvGrpSpPr/>
            <p:nvPr/>
          </p:nvGrpSpPr>
          <p:grpSpPr>
            <a:xfrm>
              <a:off x="297464" y="2561360"/>
              <a:ext cx="2320836" cy="601170"/>
              <a:chOff x="297464" y="2561360"/>
              <a:chExt cx="2320836" cy="601170"/>
            </a:xfrm>
          </p:grpSpPr>
          <p:pic>
            <p:nvPicPr>
              <p:cNvPr id="87" name="Picture 6" descr="compose, create, edit, edit file, office, pencil, writing creative icon">
                <a:extLst>
                  <a:ext uri="{FF2B5EF4-FFF2-40B4-BE49-F238E27FC236}">
                    <a16:creationId xmlns:a16="http://schemas.microsoft.com/office/drawing/2014/main" xmlns="" id="{1A2CD866-081E-4261-8E39-31525715308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22" action="ppaction://hlinksldjump"/>
                <a:extLst>
                  <a:ext uri="{FF2B5EF4-FFF2-40B4-BE49-F238E27FC236}">
                    <a16:creationId xmlns:a16="http://schemas.microsoft.com/office/drawing/2014/main" xmlns="" id="{8D57C9E8-F24F-4DAF-8599-C2B1565D97B0}"/>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8" name="Materi">
              <a:extLst>
                <a:ext uri="{FF2B5EF4-FFF2-40B4-BE49-F238E27FC236}">
                  <a16:creationId xmlns:a16="http://schemas.microsoft.com/office/drawing/2014/main" xmlns="" id="{A18A85C0-08E8-4586-81E5-F65EE520458C}"/>
                </a:ext>
              </a:extLst>
            </p:cNvPr>
            <p:cNvGrpSpPr/>
            <p:nvPr/>
          </p:nvGrpSpPr>
          <p:grpSpPr>
            <a:xfrm>
              <a:off x="297464" y="3378456"/>
              <a:ext cx="1746704" cy="601170"/>
              <a:chOff x="297464" y="3378456"/>
              <a:chExt cx="1746704" cy="601170"/>
            </a:xfrm>
          </p:grpSpPr>
          <p:pic>
            <p:nvPicPr>
              <p:cNvPr id="85" name="Picture 8" descr="brochure, document, menu, note, office, page, papers icon">
                <a:hlinkClick r:id="rId16" action="ppaction://hlinksldjump"/>
                <a:extLst>
                  <a:ext uri="{FF2B5EF4-FFF2-40B4-BE49-F238E27FC236}">
                    <a16:creationId xmlns:a16="http://schemas.microsoft.com/office/drawing/2014/main" xmlns="" id="{C0626953-1D5B-48DB-869A-4A88A8861D1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16" action="ppaction://hlinksldjump"/>
                <a:extLst>
                  <a:ext uri="{FF2B5EF4-FFF2-40B4-BE49-F238E27FC236}">
                    <a16:creationId xmlns:a16="http://schemas.microsoft.com/office/drawing/2014/main" xmlns="" id="{9BB8CDC8-40D9-4A56-9D8A-55A24D705EB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9" name="Latihan">
              <a:extLst>
                <a:ext uri="{FF2B5EF4-FFF2-40B4-BE49-F238E27FC236}">
                  <a16:creationId xmlns:a16="http://schemas.microsoft.com/office/drawing/2014/main" xmlns="" id="{CBAFD9A8-6B38-4F4E-BCE7-8E0C9C2314D8}"/>
                </a:ext>
              </a:extLst>
            </p:cNvPr>
            <p:cNvGrpSpPr/>
            <p:nvPr/>
          </p:nvGrpSpPr>
          <p:grpSpPr>
            <a:xfrm>
              <a:off x="297464" y="4195552"/>
              <a:ext cx="1810825" cy="601170"/>
              <a:chOff x="297464" y="4195552"/>
              <a:chExt cx="1810825" cy="601170"/>
            </a:xfrm>
          </p:grpSpPr>
          <p:pic>
            <p:nvPicPr>
              <p:cNvPr id="83" name="Picture 10" descr="document, general, letter, note, office, page, paper icon">
                <a:extLst>
                  <a:ext uri="{FF2B5EF4-FFF2-40B4-BE49-F238E27FC236}">
                    <a16:creationId xmlns:a16="http://schemas.microsoft.com/office/drawing/2014/main" xmlns="" id="{EE941BFB-03B1-4B4F-8CE9-B45AA5D4B55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25" action="ppaction://hlinksldjump"/>
                <a:extLst>
                  <a:ext uri="{FF2B5EF4-FFF2-40B4-BE49-F238E27FC236}">
                    <a16:creationId xmlns:a16="http://schemas.microsoft.com/office/drawing/2014/main" xmlns="" id="{261F776D-59D9-453C-8CA0-E1C4CF2BF9A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0" name="Profil Dosen">
              <a:extLst>
                <a:ext uri="{FF2B5EF4-FFF2-40B4-BE49-F238E27FC236}">
                  <a16:creationId xmlns:a16="http://schemas.microsoft.com/office/drawing/2014/main" xmlns="" id="{CED422D2-FB4B-4AB9-BE2C-4D2F04FCFFFC}"/>
                </a:ext>
              </a:extLst>
            </p:cNvPr>
            <p:cNvGrpSpPr/>
            <p:nvPr/>
          </p:nvGrpSpPr>
          <p:grpSpPr>
            <a:xfrm>
              <a:off x="297464" y="5012648"/>
              <a:ext cx="2389766" cy="601170"/>
              <a:chOff x="297464" y="5012648"/>
              <a:chExt cx="2389766" cy="601170"/>
            </a:xfrm>
          </p:grpSpPr>
          <p:pic>
            <p:nvPicPr>
              <p:cNvPr id="81" name="Picture 2" descr="business man, employee, general, human, member, office, tie icon">
                <a:extLst>
                  <a:ext uri="{FF2B5EF4-FFF2-40B4-BE49-F238E27FC236}">
                    <a16:creationId xmlns:a16="http://schemas.microsoft.com/office/drawing/2014/main" xmlns="" id="{24931424-C4A5-4D67-8A70-51EEC7F2A8E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27" action="ppaction://hlinksldjump"/>
                <a:extLst>
                  <a:ext uri="{FF2B5EF4-FFF2-40B4-BE49-F238E27FC236}">
                    <a16:creationId xmlns:a16="http://schemas.microsoft.com/office/drawing/2014/main" xmlns="" id="{60477575-34A5-413B-AA09-4A6D5703EBC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6" name="Tombol Menu">
            <a:extLst>
              <a:ext uri="{FF2B5EF4-FFF2-40B4-BE49-F238E27FC236}">
                <a16:creationId xmlns:a16="http://schemas.microsoft.com/office/drawing/2014/main" xmlns="" id="{5F2BB7E7-15C5-4315-9187-80DA55041746}"/>
              </a:ext>
            </a:extLst>
          </p:cNvPr>
          <p:cNvGrpSpPr/>
          <p:nvPr/>
        </p:nvGrpSpPr>
        <p:grpSpPr>
          <a:xfrm>
            <a:off x="67235" y="49268"/>
            <a:ext cx="430306" cy="363488"/>
            <a:chOff x="419100" y="628650"/>
            <a:chExt cx="2628900" cy="2220685"/>
          </a:xfrm>
          <a:solidFill>
            <a:schemeClr val="bg1">
              <a:lumMod val="85000"/>
            </a:schemeClr>
          </a:solidFill>
        </p:grpSpPr>
        <p:sp>
          <p:nvSpPr>
            <p:cNvPr id="97" name="Rectangle 96">
              <a:extLst>
                <a:ext uri="{FF2B5EF4-FFF2-40B4-BE49-F238E27FC236}">
                  <a16:creationId xmlns:a16="http://schemas.microsoft.com/office/drawing/2014/main" xmlns="" id="{B65DBCB0-D05A-40B4-9A21-CCCDB5F9624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8" name="Rectangle 97">
              <a:extLst>
                <a:ext uri="{FF2B5EF4-FFF2-40B4-BE49-F238E27FC236}">
                  <a16:creationId xmlns:a16="http://schemas.microsoft.com/office/drawing/2014/main" xmlns="" id="{980FBDC4-AAD3-4076-BCD0-509797FDA79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9" name="Rectangle 98">
              <a:extLst>
                <a:ext uri="{FF2B5EF4-FFF2-40B4-BE49-F238E27FC236}">
                  <a16:creationId xmlns:a16="http://schemas.microsoft.com/office/drawing/2014/main" xmlns="" id="{BA68C41C-36AD-445F-9551-D90BD024597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00" name="Tombol Close Aplikasi">
            <a:hlinkClick r:id="" action="ppaction://hlinkshowjump?jump=endshow">
              <a:snd r:embed="rId28" name="laser.wav"/>
            </a:hlinkClick>
            <a:extLst>
              <a:ext uri="{FF2B5EF4-FFF2-40B4-BE49-F238E27FC236}">
                <a16:creationId xmlns:a16="http://schemas.microsoft.com/office/drawing/2014/main" xmlns="" id="{10052436-C1B3-42FF-AA30-3E20A773B94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839442513"/>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9"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43"/>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6"/>
                                        </p:tgtEl>
                                        <p:attrNameLst>
                                          <p:attrName>style.visibility</p:attrName>
                                        </p:attrNameLst>
                                      </p:cBhvr>
                                      <p:to>
                                        <p:strVal val="visible"/>
                                      </p:to>
                                    </p:set>
                                    <p:animEffect transition="in" filter="fade">
                                      <p:cBhvr>
                                        <p:cTn id="9" dur="500"/>
                                        <p:tgtEl>
                                          <p:spTgt spid="9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6"/>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0-#ppt_w/2"/>
                                          </p:val>
                                        </p:tav>
                                        <p:tav tm="100000">
                                          <p:val>
                                            <p:strVal val="#ppt_x"/>
                                          </p:val>
                                        </p:tav>
                                      </p:tavLst>
                                    </p:anim>
                                    <p:anim calcmode="lin" valueType="num">
                                      <p:cBhvr additive="base">
                                        <p:cTn id="19"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4"/>
                                        </p:tgtEl>
                                        <p:attrNameLst>
                                          <p:attrName>ppt_x</p:attrName>
                                        </p:attrNameLst>
                                      </p:cBhvr>
                                      <p:tavLst>
                                        <p:tav tm="0">
                                          <p:val>
                                            <p:strVal val="ppt_x"/>
                                          </p:val>
                                        </p:tav>
                                        <p:tav tm="100000">
                                          <p:val>
                                            <p:strVal val="0-ppt_w/2"/>
                                          </p:val>
                                        </p:tav>
                                      </p:tavLst>
                                    </p:anim>
                                    <p:anim calcmode="lin" valueType="num">
                                      <p:cBhvr additive="base">
                                        <p:cTn id="24" dur="500"/>
                                        <p:tgtEl>
                                          <p:spTgt spid="74"/>
                                        </p:tgtEl>
                                        <p:attrNameLst>
                                          <p:attrName>ppt_y</p:attrName>
                                        </p:attrNameLst>
                                      </p:cBhvr>
                                      <p:tavLst>
                                        <p:tav tm="0">
                                          <p:val>
                                            <p:strVal val="ppt_y"/>
                                          </p:val>
                                        </p:tav>
                                        <p:tav tm="100000">
                                          <p:val>
                                            <p:strVal val="ppt_y"/>
                                          </p:val>
                                        </p:tav>
                                      </p:tavLst>
                                    </p:anim>
                                    <p:set>
                                      <p:cBhvr>
                                        <p:cTn id="2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96"/>
                  </p:tgtEl>
                </p:cond>
              </p:nextCondLst>
            </p:seq>
          </p:childTnLst>
        </p:cTn>
      </p:par>
    </p:tnLst>
    <p:bldLst>
      <p:bldP spid="10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417967917"/>
              </p:ext>
            </p:extLst>
          </p:nvPr>
        </p:nvGraphicFramePr>
        <p:xfrm>
          <a:off x="1752600" y="1152938"/>
          <a:ext cx="7512424" cy="555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396251" y="3815619"/>
            <a:ext cx="2438400" cy="2209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semua</a:t>
            </a:r>
            <a:r>
              <a:rPr lang="en-US" dirty="0"/>
              <a:t> </a:t>
            </a:r>
            <a:r>
              <a:rPr lang="en-US" dirty="0" err="1"/>
              <a:t>kalimat</a:t>
            </a:r>
            <a:r>
              <a:rPr lang="en-US" dirty="0"/>
              <a:t> yang </a:t>
            </a:r>
            <a:r>
              <a:rPr lang="en-US" dirty="0" err="1"/>
              <a:t>membangun</a:t>
            </a:r>
            <a:r>
              <a:rPr lang="en-US" dirty="0"/>
              <a:t> </a:t>
            </a:r>
            <a:r>
              <a:rPr lang="en-US" dirty="0" err="1"/>
              <a:t>paragraf</a:t>
            </a:r>
            <a:r>
              <a:rPr lang="en-US" dirty="0"/>
              <a:t> </a:t>
            </a:r>
            <a:r>
              <a:rPr lang="en-US" dirty="0" err="1"/>
              <a:t>tersebut</a:t>
            </a:r>
            <a:r>
              <a:rPr lang="en-US" dirty="0"/>
              <a:t> </a:t>
            </a:r>
            <a:r>
              <a:rPr lang="en-US" dirty="0" err="1"/>
              <a:t>secara</a:t>
            </a:r>
            <a:r>
              <a:rPr lang="en-US" dirty="0"/>
              <a:t> </a:t>
            </a:r>
            <a:r>
              <a:rPr lang="en-US" dirty="0" err="1"/>
              <a:t>bersama-sama</a:t>
            </a:r>
            <a:r>
              <a:rPr lang="en-US" dirty="0"/>
              <a:t> </a:t>
            </a:r>
            <a:r>
              <a:rPr lang="en-US" dirty="0" err="1"/>
              <a:t>mendukung</a:t>
            </a:r>
            <a:r>
              <a:rPr lang="en-US" dirty="0"/>
              <a:t> </a:t>
            </a:r>
            <a:r>
              <a:rPr lang="en-US" dirty="0" err="1"/>
              <a:t>satu</a:t>
            </a:r>
            <a:r>
              <a:rPr lang="en-US" dirty="0"/>
              <a:t> </a:t>
            </a:r>
            <a:r>
              <a:rPr lang="en-US" dirty="0" err="1"/>
              <a:t>pokok</a:t>
            </a:r>
            <a:r>
              <a:rPr lang="en-US" dirty="0"/>
              <a:t> </a:t>
            </a:r>
            <a:r>
              <a:rPr lang="en-US" dirty="0" err="1"/>
              <a:t>pikiran</a:t>
            </a:r>
            <a:endParaRPr lang="en-US" dirty="0"/>
          </a:p>
        </p:txBody>
      </p:sp>
      <p:sp>
        <p:nvSpPr>
          <p:cNvPr id="6" name="Rectangle 5"/>
          <p:cNvSpPr/>
          <p:nvPr/>
        </p:nvSpPr>
        <p:spPr>
          <a:xfrm>
            <a:off x="6193943" y="943126"/>
            <a:ext cx="26670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err="1"/>
              <a:t>terdapat</a:t>
            </a:r>
            <a:r>
              <a:rPr lang="en-US" dirty="0"/>
              <a:t> </a:t>
            </a:r>
            <a:r>
              <a:rPr lang="en-US" dirty="0" err="1"/>
              <a:t>kaitan</a:t>
            </a:r>
            <a:r>
              <a:rPr lang="en-US" dirty="0"/>
              <a:t> yang </a:t>
            </a:r>
            <a:r>
              <a:rPr lang="en-US" dirty="0" err="1"/>
              <a:t>erat</a:t>
            </a:r>
            <a:r>
              <a:rPr lang="en-US" dirty="0"/>
              <a:t> </a:t>
            </a:r>
            <a:r>
              <a:rPr lang="en-US" dirty="0" err="1"/>
              <a:t>antara</a:t>
            </a:r>
            <a:r>
              <a:rPr lang="en-US" dirty="0"/>
              <a:t> </a:t>
            </a:r>
            <a:r>
              <a:rPr lang="en-US" dirty="0" err="1"/>
              <a:t>kalimat</a:t>
            </a:r>
            <a:r>
              <a:rPr lang="en-US" dirty="0"/>
              <a:t> yang </a:t>
            </a:r>
            <a:r>
              <a:rPr lang="en-US" dirty="0" err="1"/>
              <a:t>satu</a:t>
            </a:r>
            <a:r>
              <a:rPr lang="en-US" dirty="0"/>
              <a:t> </a:t>
            </a:r>
            <a:r>
              <a:rPr lang="en-US" dirty="0" err="1"/>
              <a:t>dengan</a:t>
            </a:r>
            <a:r>
              <a:rPr lang="en-US" dirty="0"/>
              <a:t> </a:t>
            </a:r>
            <a:r>
              <a:rPr lang="en-US" dirty="0" err="1"/>
              <a:t>kalimat</a:t>
            </a:r>
            <a:r>
              <a:rPr lang="en-US" dirty="0"/>
              <a:t> yang lain</a:t>
            </a:r>
          </a:p>
        </p:txBody>
      </p:sp>
      <p:sp>
        <p:nvSpPr>
          <p:cNvPr id="7" name="Rectangle 6"/>
          <p:cNvSpPr/>
          <p:nvPr/>
        </p:nvSpPr>
        <p:spPr>
          <a:xfrm>
            <a:off x="7875129" y="3718757"/>
            <a:ext cx="2438400" cy="2209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err="1"/>
              <a:t>pokok</a:t>
            </a:r>
            <a:r>
              <a:rPr lang="en-US" dirty="0"/>
              <a:t> </a:t>
            </a:r>
            <a:r>
              <a:rPr lang="en-US" dirty="0" err="1"/>
              <a:t>pikiran</a:t>
            </a:r>
            <a:r>
              <a:rPr lang="en-US" dirty="0"/>
              <a:t> yang </a:t>
            </a:r>
            <a:r>
              <a:rPr lang="en-US" dirty="0" err="1"/>
              <a:t>ada</a:t>
            </a:r>
            <a:r>
              <a:rPr lang="en-US" dirty="0"/>
              <a:t> </a:t>
            </a:r>
            <a:r>
              <a:rPr lang="en-US" dirty="0" err="1"/>
              <a:t>dalam</a:t>
            </a:r>
            <a:r>
              <a:rPr lang="en-US" dirty="0"/>
              <a:t> </a:t>
            </a:r>
            <a:r>
              <a:rPr lang="en-US" dirty="0" err="1"/>
              <a:t>paragraf</a:t>
            </a:r>
            <a:r>
              <a:rPr lang="en-US" dirty="0"/>
              <a:t> </a:t>
            </a:r>
            <a:r>
              <a:rPr lang="en-US" dirty="0" err="1"/>
              <a:t>dikembangkan</a:t>
            </a:r>
            <a:r>
              <a:rPr lang="en-US" dirty="0"/>
              <a:t> </a:t>
            </a:r>
            <a:r>
              <a:rPr lang="en-US" dirty="0" err="1"/>
              <a:t>dengan</a:t>
            </a:r>
            <a:r>
              <a:rPr lang="en-US" dirty="0"/>
              <a:t> </a:t>
            </a:r>
            <a:r>
              <a:rPr lang="en-US" dirty="0" err="1"/>
              <a:t>memperhatikan</a:t>
            </a:r>
            <a:r>
              <a:rPr lang="en-US" dirty="0"/>
              <a:t> </a:t>
            </a:r>
            <a:r>
              <a:rPr lang="en-US" dirty="0" err="1"/>
              <a:t>keteraturan</a:t>
            </a:r>
            <a:r>
              <a:rPr lang="en-US" dirty="0"/>
              <a:t> </a:t>
            </a:r>
            <a:r>
              <a:rPr lang="en-US" dirty="0" err="1"/>
              <a:t>rincian</a:t>
            </a:r>
            <a:r>
              <a:rPr lang="en-US" dirty="0"/>
              <a:t> </a:t>
            </a:r>
            <a:r>
              <a:rPr lang="en-US" dirty="0" err="1"/>
              <a:t>dan</a:t>
            </a:r>
            <a:r>
              <a:rPr lang="en-US" dirty="0"/>
              <a:t> </a:t>
            </a:r>
            <a:r>
              <a:rPr lang="en-US" dirty="0" err="1"/>
              <a:t>pengurutan</a:t>
            </a:r>
            <a:r>
              <a:rPr lang="en-US" dirty="0"/>
              <a:t> </a:t>
            </a:r>
            <a:r>
              <a:rPr lang="en-US" dirty="0" err="1"/>
              <a:t>pikiran-pikiran</a:t>
            </a:r>
            <a:r>
              <a:rPr lang="en-US" dirty="0"/>
              <a:t> </a:t>
            </a:r>
            <a:r>
              <a:rPr lang="en-US" dirty="0" err="1"/>
              <a:t>penjelas</a:t>
            </a:r>
            <a:r>
              <a:rPr lang="en-US" dirty="0"/>
              <a:t> </a:t>
            </a:r>
            <a:r>
              <a:rPr lang="en-US" dirty="0" err="1"/>
              <a:t>secara</a:t>
            </a:r>
            <a:r>
              <a:rPr lang="en-US" dirty="0"/>
              <a:t> </a:t>
            </a:r>
            <a:r>
              <a:rPr lang="en-US" dirty="0" err="1"/>
              <a:t>baik</a:t>
            </a:r>
            <a:endParaRPr lang="en-US" dirty="0"/>
          </a:p>
        </p:txBody>
      </p:sp>
      <p:grpSp>
        <p:nvGrpSpPr>
          <p:cNvPr id="8" name="Group 7"/>
          <p:cNvGrpSpPr/>
          <p:nvPr/>
        </p:nvGrpSpPr>
        <p:grpSpPr>
          <a:xfrm>
            <a:off x="287301" y="217114"/>
            <a:ext cx="10672052" cy="662056"/>
            <a:chOff x="200215" y="2621399"/>
            <a:chExt cx="10672052"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rPr>
                <a:t>Syarat-Syarat</a:t>
              </a:r>
              <a:r>
                <a:rPr lang="en-US" b="0" dirty="0">
                  <a:solidFill>
                    <a:srgbClr val="52C9BD"/>
                  </a:solidFill>
                </a:rPr>
                <a:t> </a:t>
              </a:r>
              <a:r>
                <a:rPr lang="en-US" b="0" dirty="0" err="1">
                  <a:solidFill>
                    <a:srgbClr val="52C9BD"/>
                  </a:solidFill>
                </a:rPr>
                <a:t>Paragraf</a:t>
              </a:r>
              <a:r>
                <a:rPr lang="en-US" b="0" dirty="0">
                  <a:solidFill>
                    <a:srgbClr val="52C9BD"/>
                  </a:solidFill>
                </a:rPr>
                <a:t> </a:t>
              </a:r>
              <a:r>
                <a:rPr lang="id-ID" b="0" dirty="0">
                  <a:solidFill>
                    <a:srgbClr val="52C9BD"/>
                  </a:solidFill>
                </a:rPr>
                <a:t> </a:t>
              </a:r>
              <a:r>
                <a:rPr lang="en-US" b="0" dirty="0">
                  <a:solidFill>
                    <a:srgbClr val="52C9BD"/>
                  </a:solidFill>
                </a:rPr>
                <a:t>yang </a:t>
              </a:r>
              <a:r>
                <a:rPr lang="en-US" b="0" dirty="0" err="1">
                  <a:solidFill>
                    <a:srgbClr val="52C9BD"/>
                  </a:solidFill>
                </a:rPr>
                <a:t>Baik</a:t>
              </a:r>
              <a:endParaRPr lang="en-US" b="0" dirty="0">
                <a:solidFill>
                  <a:srgbClr val="52C9BD"/>
                </a:solidFill>
              </a:endParaRPr>
            </a:p>
          </p:txBody>
        </p:sp>
      </p:grpSp>
      <p:sp>
        <p:nvSpPr>
          <p:cNvPr id="12" name="TextBox 11">
            <a:extLst>
              <a:ext uri="{FF2B5EF4-FFF2-40B4-BE49-F238E27FC236}">
                <a16:creationId xmlns:a16="http://schemas.microsoft.com/office/drawing/2014/main" xmlns="" id="{83DE2DDD-41C3-403E-9AB6-E9F6D15CCFE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379D07DC-FACE-4856-A78A-83187A6F59DD}"/>
              </a:ext>
            </a:extLst>
          </p:cNvPr>
          <p:cNvGrpSpPr/>
          <p:nvPr/>
        </p:nvGrpSpPr>
        <p:grpSpPr>
          <a:xfrm>
            <a:off x="11769479" y="1280427"/>
            <a:ext cx="422521" cy="2100263"/>
            <a:chOff x="11769479" y="1280427"/>
            <a:chExt cx="422521" cy="2100263"/>
          </a:xfrm>
        </p:grpSpPr>
        <p:sp>
          <p:nvSpPr>
            <p:cNvPr id="22" name="Freeform 10">
              <a:hlinkClick r:id="rId9" action="ppaction://hlinksldjump">
                <a:snd r:embed="rId10" name="click.wav"/>
              </a:hlinkClick>
              <a:extLst>
                <a:ext uri="{FF2B5EF4-FFF2-40B4-BE49-F238E27FC236}">
                  <a16:creationId xmlns:a16="http://schemas.microsoft.com/office/drawing/2014/main" xmlns="" id="{B473E464-8217-4D86-AA18-35D440B40BB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9" action="ppaction://hlinksldjump"/>
              <a:extLst>
                <a:ext uri="{FF2B5EF4-FFF2-40B4-BE49-F238E27FC236}">
                  <a16:creationId xmlns:a16="http://schemas.microsoft.com/office/drawing/2014/main" xmlns="" id="{5E660021-BAB5-48BB-A404-A3927ED46DD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9" action="ppaction://hlinksldjump"/>
              <a:extLst>
                <a:ext uri="{FF2B5EF4-FFF2-40B4-BE49-F238E27FC236}">
                  <a16:creationId xmlns:a16="http://schemas.microsoft.com/office/drawing/2014/main" xmlns="" id="{D3E76935-837B-4BF3-8581-5F6085DBCF7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FBE4A28E-F789-4D94-A384-4C6A685882E3}"/>
              </a:ext>
            </a:extLst>
          </p:cNvPr>
          <p:cNvGrpSpPr/>
          <p:nvPr/>
        </p:nvGrpSpPr>
        <p:grpSpPr>
          <a:xfrm>
            <a:off x="11769479" y="3462337"/>
            <a:ext cx="428258" cy="2616878"/>
            <a:chOff x="11769479" y="3462337"/>
            <a:chExt cx="428258" cy="2616878"/>
          </a:xfrm>
        </p:grpSpPr>
        <p:sp>
          <p:nvSpPr>
            <p:cNvPr id="26" name="Freeform 19">
              <a:hlinkClick r:id="rId11" action="ppaction://hlinksldjump"/>
              <a:extLst>
                <a:ext uri="{FF2B5EF4-FFF2-40B4-BE49-F238E27FC236}">
                  <a16:creationId xmlns:a16="http://schemas.microsoft.com/office/drawing/2014/main" xmlns="" id="{A759490C-CFBC-492A-83C8-AE1471FFABF4}"/>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12" action="ppaction://hlinksldjump"/>
              <a:extLst>
                <a:ext uri="{FF2B5EF4-FFF2-40B4-BE49-F238E27FC236}">
                  <a16:creationId xmlns:a16="http://schemas.microsoft.com/office/drawing/2014/main" xmlns="" id="{1DF131A7-D5A6-46B1-BB9D-62D25A92154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8" name="Chevron 21">
              <a:hlinkClick r:id="rId11" action="ppaction://hlinksldjump"/>
              <a:extLst>
                <a:ext uri="{FF2B5EF4-FFF2-40B4-BE49-F238E27FC236}">
                  <a16:creationId xmlns:a16="http://schemas.microsoft.com/office/drawing/2014/main" xmlns="" id="{6B05AF7A-2B9A-485B-9A53-4B3C29EE0C3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FAA7D2B4-72F6-4D60-AA65-DF6C8769B3DF}"/>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B34D9E35-671D-4AF8-9466-1DFC1BB734E5}"/>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5F70805F-5367-43CB-A37A-9EAD1D2A787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E502F236-F5BA-4584-B18C-F8EA02B2D45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19CC9E72-D67A-4996-B979-CF05263A18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BA432794-774E-4347-8FB9-8B687FAA6B0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253BA248-2C97-459F-8182-052EC79F174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7695DCA0-507B-4960-9335-8B04B4835E4C}"/>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B43A3EDB-15AF-427A-96FD-1814F1EAC8E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6A4BE460-91B4-436A-AB71-A3559EFD3A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0AAAB9FD-5FA0-45B2-9F93-DDCFFCD20F98}"/>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9A296275-9E28-4D63-8F20-9CC75F630B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7" action="ppaction://hlinksldjump"/>
                <a:extLst>
                  <a:ext uri="{FF2B5EF4-FFF2-40B4-BE49-F238E27FC236}">
                    <a16:creationId xmlns:a16="http://schemas.microsoft.com/office/drawing/2014/main" xmlns="" id="{3146F121-16FB-4113-B2A8-DA6C56E72C2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6C452372-1CE0-461F-B512-AA97B2623379}"/>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9" action="ppaction://hlinksldjump"/>
                <a:extLst>
                  <a:ext uri="{FF2B5EF4-FFF2-40B4-BE49-F238E27FC236}">
                    <a16:creationId xmlns:a16="http://schemas.microsoft.com/office/drawing/2014/main" xmlns="" id="{FA431129-D46E-4A12-A40B-2E5CD51B65C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9" action="ppaction://hlinksldjump"/>
                <a:extLst>
                  <a:ext uri="{FF2B5EF4-FFF2-40B4-BE49-F238E27FC236}">
                    <a16:creationId xmlns:a16="http://schemas.microsoft.com/office/drawing/2014/main" xmlns="" id="{97F3B265-B2B1-4DD2-BC3F-A29BD38F863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26FBE613-30F2-4B0A-A0B5-34A1187F0240}"/>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6D3D8ED7-A239-44F3-AFE1-40E8056948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20" action="ppaction://hlinksldjump"/>
                <a:extLst>
                  <a:ext uri="{FF2B5EF4-FFF2-40B4-BE49-F238E27FC236}">
                    <a16:creationId xmlns:a16="http://schemas.microsoft.com/office/drawing/2014/main" xmlns="" id="{ED0125C8-F219-4F2B-AA67-8E580C436D8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14101DD9-777B-4CB4-ACD8-8A202CC34EA7}"/>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9FC34D17-CB46-4C3E-A0C2-D2E73AB914E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22" action="ppaction://hlinksldjump"/>
                <a:extLst>
                  <a:ext uri="{FF2B5EF4-FFF2-40B4-BE49-F238E27FC236}">
                    <a16:creationId xmlns:a16="http://schemas.microsoft.com/office/drawing/2014/main" xmlns="" id="{3919841E-61A1-4A2C-8255-F415ACFFF3E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E7136FC6-285A-49F5-B65B-E12B76E3A63A}"/>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3F998563-343F-48F0-BEDA-7D306442B4B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647BAC02-6965-4664-8C4F-44932D3187E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FA30F2DA-2DF9-4E7D-8FCA-8E76BC41397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23" name="laser.wav"/>
            </a:hlinkClick>
            <a:extLst>
              <a:ext uri="{FF2B5EF4-FFF2-40B4-BE49-F238E27FC236}">
                <a16:creationId xmlns:a16="http://schemas.microsoft.com/office/drawing/2014/main" xmlns="" id="{81EDF8A5-D09B-4250-B5FB-803BB47620A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6105909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47331" y="1606772"/>
            <a:ext cx="7697337" cy="682625"/>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dirty="0" err="1"/>
              <a:t>Contoh</a:t>
            </a:r>
            <a:r>
              <a:rPr lang="en-US" sz="3200" b="1" dirty="0"/>
              <a:t> </a:t>
            </a:r>
            <a:r>
              <a:rPr lang="en-US" sz="3200" b="1" dirty="0" err="1"/>
              <a:t>paragraf</a:t>
            </a:r>
            <a:r>
              <a:rPr lang="en-US" sz="3200" b="1" dirty="0"/>
              <a:t> yang </a:t>
            </a:r>
            <a:r>
              <a:rPr lang="en-US" sz="3200" b="1" dirty="0" err="1"/>
              <a:t>memiliki</a:t>
            </a:r>
            <a:r>
              <a:rPr lang="en-US" sz="3200" b="1" dirty="0"/>
              <a:t> </a:t>
            </a:r>
            <a:r>
              <a:rPr lang="en-US" sz="3200" b="1" dirty="0" err="1"/>
              <a:t>ketiga</a:t>
            </a:r>
            <a:r>
              <a:rPr lang="en-US" sz="3200" b="1" dirty="0"/>
              <a:t> </a:t>
            </a:r>
            <a:r>
              <a:rPr lang="en-US" sz="3200" b="1" dirty="0" err="1"/>
              <a:t>syarat</a:t>
            </a:r>
            <a:endParaRPr lang="en-US" sz="3200" b="1" dirty="0"/>
          </a:p>
        </p:txBody>
      </p:sp>
      <p:sp>
        <p:nvSpPr>
          <p:cNvPr id="3" name="Content Placeholder 2"/>
          <p:cNvSpPr>
            <a:spLocks noGrp="1"/>
          </p:cNvSpPr>
          <p:nvPr>
            <p:ph idx="4294967295"/>
          </p:nvPr>
        </p:nvSpPr>
        <p:spPr>
          <a:xfrm>
            <a:off x="922061" y="2289397"/>
            <a:ext cx="10441877" cy="3560540"/>
          </a:xfr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a:bodyPr>
          <a:lstStyle/>
          <a:p>
            <a:pPr algn="just">
              <a:buNone/>
            </a:pPr>
            <a:r>
              <a:rPr lang="en-US" dirty="0"/>
              <a:t> (1) </a:t>
            </a:r>
            <a:r>
              <a:rPr lang="en-US" dirty="0" err="1"/>
              <a:t>Kesalahan</a:t>
            </a:r>
            <a:r>
              <a:rPr lang="en-US" dirty="0"/>
              <a:t> </a:t>
            </a:r>
            <a:r>
              <a:rPr lang="en-US" dirty="0" err="1"/>
              <a:t>berbahasa</a:t>
            </a:r>
            <a:r>
              <a:rPr lang="en-US" dirty="0"/>
              <a:t> </a:t>
            </a:r>
            <a:r>
              <a:rPr lang="en-US" dirty="0" err="1"/>
              <a:t>merupakan</a:t>
            </a:r>
            <a:r>
              <a:rPr lang="en-US" dirty="0"/>
              <a:t> </a:t>
            </a:r>
            <a:r>
              <a:rPr lang="en-US" dirty="0" err="1"/>
              <a:t>suatu</a:t>
            </a:r>
            <a:r>
              <a:rPr lang="en-US" dirty="0"/>
              <a:t> </a:t>
            </a:r>
            <a:r>
              <a:rPr lang="en-US" dirty="0" err="1"/>
              <a:t>bagian</a:t>
            </a:r>
            <a:r>
              <a:rPr lang="en-US" dirty="0"/>
              <a:t> </a:t>
            </a:r>
            <a:r>
              <a:rPr lang="en-US" dirty="0" err="1"/>
              <a:t>dari</a:t>
            </a:r>
            <a:r>
              <a:rPr lang="en-US" dirty="0"/>
              <a:t> </a:t>
            </a:r>
            <a:r>
              <a:rPr lang="en-US" dirty="0" err="1"/>
              <a:t>proses</a:t>
            </a:r>
            <a:r>
              <a:rPr lang="en-US" dirty="0"/>
              <a:t> </a:t>
            </a:r>
            <a:r>
              <a:rPr lang="en-US" dirty="0" err="1"/>
              <a:t>belajar</a:t>
            </a:r>
            <a:r>
              <a:rPr lang="en-US" dirty="0"/>
              <a:t> </a:t>
            </a:r>
            <a:r>
              <a:rPr lang="en-US" dirty="0" err="1"/>
              <a:t>bahasa</a:t>
            </a:r>
            <a:r>
              <a:rPr lang="en-US" dirty="0"/>
              <a:t> yang </a:t>
            </a:r>
            <a:r>
              <a:rPr lang="en-US" dirty="0" err="1"/>
              <a:t>tidak</a:t>
            </a:r>
            <a:r>
              <a:rPr lang="en-US" dirty="0"/>
              <a:t> </a:t>
            </a:r>
            <a:r>
              <a:rPr lang="en-US" dirty="0" err="1"/>
              <a:t>dapat</a:t>
            </a:r>
            <a:r>
              <a:rPr lang="en-US" dirty="0"/>
              <a:t> </a:t>
            </a:r>
            <a:r>
              <a:rPr lang="en-US" dirty="0" err="1"/>
              <a:t>dihindarkan</a:t>
            </a:r>
            <a:r>
              <a:rPr lang="en-US" dirty="0"/>
              <a:t>. (2) </a:t>
            </a:r>
            <a:r>
              <a:rPr lang="en-US" dirty="0" err="1"/>
              <a:t>Artinya</a:t>
            </a:r>
            <a:r>
              <a:rPr lang="en-US" dirty="0"/>
              <a:t>, </a:t>
            </a:r>
            <a:r>
              <a:rPr lang="en-US" dirty="0" err="1"/>
              <a:t>kesalahan</a:t>
            </a:r>
            <a:r>
              <a:rPr lang="en-US" dirty="0"/>
              <a:t> </a:t>
            </a:r>
            <a:r>
              <a:rPr lang="en-US" dirty="0" err="1"/>
              <a:t>berbahasa</a:t>
            </a:r>
            <a:r>
              <a:rPr lang="en-US" dirty="0"/>
              <a:t> </a:t>
            </a:r>
            <a:r>
              <a:rPr lang="en-US" dirty="0" err="1"/>
              <a:t>itu</a:t>
            </a:r>
            <a:r>
              <a:rPr lang="en-US" dirty="0"/>
              <a:t> </a:t>
            </a:r>
            <a:r>
              <a:rPr lang="en-US" dirty="0" err="1"/>
              <a:t>akan</a:t>
            </a:r>
            <a:r>
              <a:rPr lang="en-US" dirty="0"/>
              <a:t> </a:t>
            </a:r>
            <a:r>
              <a:rPr lang="en-US" dirty="0" err="1"/>
              <a:t>selalu</a:t>
            </a:r>
            <a:r>
              <a:rPr lang="en-US" dirty="0"/>
              <a:t> </a:t>
            </a:r>
            <a:r>
              <a:rPr lang="en-US" dirty="0" err="1"/>
              <a:t>timbul</a:t>
            </a:r>
            <a:r>
              <a:rPr lang="en-US" dirty="0"/>
              <a:t> </a:t>
            </a:r>
            <a:r>
              <a:rPr lang="en-US" dirty="0" err="1"/>
              <a:t>pada</a:t>
            </a:r>
            <a:r>
              <a:rPr lang="en-US" dirty="0"/>
              <a:t> </a:t>
            </a:r>
            <a:r>
              <a:rPr lang="en-US" dirty="0" err="1"/>
              <a:t>setiap</a:t>
            </a:r>
            <a:r>
              <a:rPr lang="en-US" dirty="0"/>
              <a:t> </a:t>
            </a:r>
            <a:r>
              <a:rPr lang="en-US" dirty="0" err="1"/>
              <a:t>kegiatan</a:t>
            </a:r>
            <a:r>
              <a:rPr lang="en-US" dirty="0"/>
              <a:t> </a:t>
            </a:r>
            <a:r>
              <a:rPr lang="en-US" dirty="0" err="1"/>
              <a:t>belajar</a:t>
            </a:r>
            <a:r>
              <a:rPr lang="en-US" dirty="0"/>
              <a:t>  </a:t>
            </a:r>
            <a:r>
              <a:rPr lang="en-US" dirty="0" err="1"/>
              <a:t>bahasa</a:t>
            </a:r>
            <a:r>
              <a:rPr lang="en-US" dirty="0"/>
              <a:t>. (3) </a:t>
            </a:r>
            <a:r>
              <a:rPr lang="en-US" dirty="0" err="1"/>
              <a:t>Orang</a:t>
            </a:r>
            <a:r>
              <a:rPr lang="en-US" dirty="0"/>
              <a:t> </a:t>
            </a:r>
            <a:r>
              <a:rPr lang="en-US" dirty="0" err="1"/>
              <a:t>tidak</a:t>
            </a:r>
            <a:r>
              <a:rPr lang="en-US" dirty="0"/>
              <a:t> </a:t>
            </a:r>
            <a:r>
              <a:rPr lang="en-US" dirty="0" err="1"/>
              <a:t>dapat</a:t>
            </a:r>
            <a:r>
              <a:rPr lang="en-US" dirty="0"/>
              <a:t> </a:t>
            </a:r>
            <a:r>
              <a:rPr lang="en-US" dirty="0" err="1"/>
              <a:t>belajar</a:t>
            </a:r>
            <a:r>
              <a:rPr lang="en-US" dirty="0"/>
              <a:t> </a:t>
            </a:r>
            <a:r>
              <a:rPr lang="en-US" dirty="0" err="1"/>
              <a:t>bahasa</a:t>
            </a:r>
            <a:r>
              <a:rPr lang="en-US" dirty="0"/>
              <a:t> </a:t>
            </a:r>
            <a:r>
              <a:rPr lang="en-US" dirty="0" err="1"/>
              <a:t>dengan</a:t>
            </a:r>
            <a:r>
              <a:rPr lang="en-US" dirty="0"/>
              <a:t> </a:t>
            </a:r>
            <a:r>
              <a:rPr lang="en-US" dirty="0" err="1"/>
              <a:t>baik</a:t>
            </a:r>
            <a:r>
              <a:rPr lang="en-US" dirty="0"/>
              <a:t> </a:t>
            </a:r>
            <a:r>
              <a:rPr lang="en-US" dirty="0" err="1"/>
              <a:t>tanpa</a:t>
            </a:r>
            <a:r>
              <a:rPr lang="en-US" dirty="0"/>
              <a:t> </a:t>
            </a:r>
            <a:r>
              <a:rPr lang="en-US" dirty="0" err="1"/>
              <a:t>berbuat</a:t>
            </a:r>
            <a:r>
              <a:rPr lang="en-US" dirty="0"/>
              <a:t> </a:t>
            </a:r>
            <a:r>
              <a:rPr lang="en-US" dirty="0" err="1"/>
              <a:t>kesalahan</a:t>
            </a:r>
            <a:r>
              <a:rPr lang="en-US" dirty="0"/>
              <a:t>. (4) </a:t>
            </a:r>
            <a:r>
              <a:rPr lang="en-US" dirty="0" err="1"/>
              <a:t>Hubungan</a:t>
            </a:r>
            <a:r>
              <a:rPr lang="en-US" dirty="0"/>
              <a:t> </a:t>
            </a:r>
            <a:r>
              <a:rPr lang="en-US" dirty="0" err="1"/>
              <a:t>antara</a:t>
            </a:r>
            <a:r>
              <a:rPr lang="en-US" dirty="0"/>
              <a:t> </a:t>
            </a:r>
            <a:r>
              <a:rPr lang="en-US" dirty="0" err="1"/>
              <a:t>pembelajaran</a:t>
            </a:r>
            <a:r>
              <a:rPr lang="en-US" dirty="0"/>
              <a:t> </a:t>
            </a:r>
            <a:r>
              <a:rPr lang="en-US" dirty="0" err="1"/>
              <a:t>bahasa</a:t>
            </a:r>
            <a:r>
              <a:rPr lang="en-US" dirty="0"/>
              <a:t> </a:t>
            </a:r>
            <a:r>
              <a:rPr lang="en-US" dirty="0" err="1"/>
              <a:t>dan</a:t>
            </a:r>
            <a:r>
              <a:rPr lang="en-US" dirty="0"/>
              <a:t> </a:t>
            </a:r>
            <a:r>
              <a:rPr lang="en-US" dirty="0" err="1"/>
              <a:t>kesalahan</a:t>
            </a:r>
            <a:r>
              <a:rPr lang="en-US" dirty="0"/>
              <a:t> </a:t>
            </a:r>
            <a:r>
              <a:rPr lang="en-US" dirty="0" err="1"/>
              <a:t>berbahasa</a:t>
            </a:r>
            <a:r>
              <a:rPr lang="en-US" dirty="0"/>
              <a:t> </a:t>
            </a:r>
            <a:r>
              <a:rPr lang="en-US" dirty="0" err="1"/>
              <a:t>dapat</a:t>
            </a:r>
            <a:r>
              <a:rPr lang="en-US" dirty="0"/>
              <a:t> </a:t>
            </a:r>
            <a:r>
              <a:rPr lang="en-US" dirty="0" err="1"/>
              <a:t>diibaratkan</a:t>
            </a:r>
            <a:r>
              <a:rPr lang="en-US" dirty="0"/>
              <a:t> </a:t>
            </a:r>
            <a:r>
              <a:rPr lang="en-US" dirty="0" err="1"/>
              <a:t>sebagai</a:t>
            </a:r>
            <a:r>
              <a:rPr lang="en-US" dirty="0"/>
              <a:t> </a:t>
            </a:r>
            <a:r>
              <a:rPr lang="en-US" dirty="0" err="1"/>
              <a:t>hubungan</a:t>
            </a:r>
            <a:r>
              <a:rPr lang="en-US" dirty="0"/>
              <a:t> </a:t>
            </a:r>
            <a:r>
              <a:rPr lang="en-US" dirty="0" err="1"/>
              <a:t>antara</a:t>
            </a:r>
            <a:r>
              <a:rPr lang="en-US" dirty="0"/>
              <a:t> air </a:t>
            </a:r>
            <a:r>
              <a:rPr lang="en-US" dirty="0" err="1"/>
              <a:t>dengan</a:t>
            </a:r>
            <a:r>
              <a:rPr lang="en-US" dirty="0"/>
              <a:t> </a:t>
            </a:r>
            <a:r>
              <a:rPr lang="en-US" dirty="0" err="1"/>
              <a:t>ikan</a:t>
            </a:r>
            <a:r>
              <a:rPr lang="en-US" dirty="0"/>
              <a:t>. (5) </a:t>
            </a:r>
            <a:r>
              <a:rPr lang="en-US" dirty="0" err="1"/>
              <a:t>Sebagaimana</a:t>
            </a:r>
            <a:r>
              <a:rPr lang="en-US" dirty="0"/>
              <a:t> </a:t>
            </a:r>
            <a:r>
              <a:rPr lang="en-US" dirty="0" err="1"/>
              <a:t>ikan</a:t>
            </a:r>
            <a:r>
              <a:rPr lang="en-US" dirty="0"/>
              <a:t> </a:t>
            </a:r>
            <a:r>
              <a:rPr lang="en-US" dirty="0" err="1"/>
              <a:t>hanya</a:t>
            </a:r>
            <a:r>
              <a:rPr lang="en-US" dirty="0"/>
              <a:t> </a:t>
            </a:r>
            <a:r>
              <a:rPr lang="en-US" dirty="0" err="1"/>
              <a:t>dapat</a:t>
            </a:r>
            <a:r>
              <a:rPr lang="en-US" dirty="0"/>
              <a:t> </a:t>
            </a:r>
            <a:r>
              <a:rPr lang="en-US" dirty="0" err="1"/>
              <a:t>hidup</a:t>
            </a:r>
            <a:r>
              <a:rPr lang="en-US" dirty="0"/>
              <a:t> </a:t>
            </a:r>
            <a:r>
              <a:rPr lang="en-US" dirty="0" err="1"/>
              <a:t>dan</a:t>
            </a:r>
            <a:r>
              <a:rPr lang="en-US" dirty="0"/>
              <a:t> </a:t>
            </a:r>
            <a:r>
              <a:rPr lang="en-US" dirty="0" err="1"/>
              <a:t>ada</a:t>
            </a:r>
            <a:r>
              <a:rPr lang="en-US" dirty="0"/>
              <a:t> </a:t>
            </a:r>
            <a:r>
              <a:rPr lang="en-US" dirty="0" err="1"/>
              <a:t>dalam</a:t>
            </a:r>
            <a:r>
              <a:rPr lang="en-US" dirty="0"/>
              <a:t> air, </a:t>
            </a:r>
            <a:r>
              <a:rPr lang="en-US" dirty="0" err="1"/>
              <a:t>demikian</a:t>
            </a:r>
            <a:r>
              <a:rPr lang="en-US" dirty="0"/>
              <a:t> </a:t>
            </a:r>
            <a:r>
              <a:rPr lang="en-US" dirty="0" err="1"/>
              <a:t>juga</a:t>
            </a:r>
            <a:r>
              <a:rPr lang="en-US" dirty="0"/>
              <a:t> </a:t>
            </a:r>
            <a:r>
              <a:rPr lang="en-US" dirty="0" err="1"/>
              <a:t>dengan</a:t>
            </a:r>
            <a:r>
              <a:rPr lang="en-US" dirty="0"/>
              <a:t> </a:t>
            </a:r>
            <a:r>
              <a:rPr lang="en-US" dirty="0" err="1"/>
              <a:t>kesalahan</a:t>
            </a:r>
            <a:r>
              <a:rPr lang="en-US" dirty="0"/>
              <a:t> </a:t>
            </a:r>
            <a:r>
              <a:rPr lang="en-US" dirty="0" err="1"/>
              <a:t>berbahasa</a:t>
            </a:r>
            <a:r>
              <a:rPr lang="en-US" dirty="0"/>
              <a:t>, </a:t>
            </a:r>
            <a:r>
              <a:rPr lang="en-US" dirty="0" err="1"/>
              <a:t>akan</a:t>
            </a:r>
            <a:r>
              <a:rPr lang="en-US" dirty="0"/>
              <a:t> </a:t>
            </a:r>
            <a:r>
              <a:rPr lang="en-US" dirty="0" err="1"/>
              <a:t>selalu</a:t>
            </a:r>
            <a:r>
              <a:rPr lang="en-US" dirty="0"/>
              <a:t> </a:t>
            </a:r>
            <a:r>
              <a:rPr lang="en-US" dirty="0" err="1"/>
              <a:t>terjadi</a:t>
            </a:r>
            <a:r>
              <a:rPr lang="en-US" dirty="0"/>
              <a:t> </a:t>
            </a:r>
            <a:r>
              <a:rPr lang="en-US" dirty="0" err="1"/>
              <a:t>dalam</a:t>
            </a:r>
            <a:r>
              <a:rPr lang="en-US" dirty="0"/>
              <a:t> </a:t>
            </a:r>
            <a:r>
              <a:rPr lang="en-US" dirty="0" err="1"/>
              <a:t>pembelajaran</a:t>
            </a:r>
            <a:r>
              <a:rPr lang="en-US" dirty="0"/>
              <a:t> </a:t>
            </a:r>
            <a:r>
              <a:rPr lang="en-US" dirty="0" err="1"/>
              <a:t>bahasa</a:t>
            </a:r>
            <a:r>
              <a:rPr lang="en-US" dirty="0"/>
              <a:t> (</a:t>
            </a:r>
            <a:r>
              <a:rPr lang="en-US" dirty="0" err="1"/>
              <a:t>Rusminto</a:t>
            </a:r>
            <a:r>
              <a:rPr lang="en-US" dirty="0"/>
              <a:t>, 2011: 2).</a:t>
            </a:r>
          </a:p>
          <a:p>
            <a:pPr algn="just">
              <a:buNone/>
            </a:pPr>
            <a:endParaRPr lang="en-US"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rPr>
                <a:t>Syarat-Syarat</a:t>
              </a:r>
              <a:r>
                <a:rPr lang="en-US" b="0" dirty="0">
                  <a:solidFill>
                    <a:srgbClr val="52C9BD"/>
                  </a:solidFill>
                </a:rPr>
                <a:t> </a:t>
              </a:r>
              <a:r>
                <a:rPr lang="en-US" b="0" dirty="0" err="1">
                  <a:solidFill>
                    <a:srgbClr val="52C9BD"/>
                  </a:solidFill>
                </a:rPr>
                <a:t>Paragraf</a:t>
              </a:r>
              <a:r>
                <a:rPr lang="en-US" b="0" dirty="0">
                  <a:solidFill>
                    <a:srgbClr val="52C9BD"/>
                  </a:solidFill>
                </a:rPr>
                <a:t> </a:t>
              </a:r>
              <a:r>
                <a:rPr lang="id-ID" b="0" dirty="0">
                  <a:solidFill>
                    <a:srgbClr val="52C9BD"/>
                  </a:solidFill>
                </a:rPr>
                <a:t> </a:t>
              </a:r>
              <a:r>
                <a:rPr lang="en-US" b="0" dirty="0">
                  <a:solidFill>
                    <a:srgbClr val="52C9BD"/>
                  </a:solidFill>
                </a:rPr>
                <a:t>yang </a:t>
              </a:r>
              <a:r>
                <a:rPr lang="en-US" b="0" dirty="0" err="1">
                  <a:solidFill>
                    <a:srgbClr val="52C9BD"/>
                  </a:solidFill>
                </a:rPr>
                <a:t>Baik</a:t>
              </a:r>
              <a:endParaRPr lang="en-US" b="0" dirty="0">
                <a:solidFill>
                  <a:srgbClr val="52C9BD"/>
                </a:solidFill>
              </a:endParaRPr>
            </a:p>
          </p:txBody>
        </p:sp>
      </p:grpSp>
      <p:sp>
        <p:nvSpPr>
          <p:cNvPr id="8" name="TextBox 7">
            <a:extLst>
              <a:ext uri="{FF2B5EF4-FFF2-40B4-BE49-F238E27FC236}">
                <a16:creationId xmlns:a16="http://schemas.microsoft.com/office/drawing/2014/main" xmlns="" id="{2245C6F3-F9CD-49A4-B3D1-80993AD2273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AC9AE659-960C-45AA-BB33-8838C0165072}"/>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7F299852-F870-40B7-9C05-5C3B751F2AFB}"/>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46F63CA9-C667-4484-9234-AB25139309D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7866D1BF-FC9C-45B1-98F5-2A6EE190229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ADA80608-0548-4010-8A01-E12F5C42762B}"/>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FDA1CA5C-A464-450E-AB47-7F953EAA4D9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5AA62595-7BEF-4895-A2F0-1A2C4AF44AF1}"/>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4" name="Chevron 21">
              <a:hlinkClick r:id="rId6" action="ppaction://hlinksldjump"/>
              <a:extLst>
                <a:ext uri="{FF2B5EF4-FFF2-40B4-BE49-F238E27FC236}">
                  <a16:creationId xmlns:a16="http://schemas.microsoft.com/office/drawing/2014/main" xmlns="" id="{047EB259-E6E9-4693-91BD-7D32F604E7A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EC594EE1-E03C-45BC-8A76-9D736DC3CC73}"/>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4AF29CE-9213-4A15-94E5-DEFFCDD2A289}"/>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0F21B769-E68F-400B-B290-9E56605619F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FB72C73B-A307-48B3-9D8E-6B884DFEDFD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3A463253-C963-4A84-BC55-9F25C908171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AD452D56-113B-4D74-961A-856786FB6CB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EE7E0295-07B3-442D-8B33-01DCB8F0614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5AFEC1BF-4D80-4B05-BF41-445D7EB1E421}"/>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17C5913B-2B4E-4841-AF72-36323B29C30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BB2BB0F0-17FB-404B-B547-3F998DA89A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9B0A0346-FBD2-4EC5-8F67-6D1FD9934964}"/>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15D207AD-657B-4D05-A36D-C402F3CD0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2AEEF1C5-5F3B-4D7D-A922-73C594B4EFF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7C853F84-5E0B-4B6B-9B64-8332BF7DB330}"/>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83B76FED-A99F-4952-9A44-D739EB1B76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22AFD435-BEAA-4A0D-8A67-67C189C0C02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87961078-A6D5-4BA7-828D-0992659293D2}"/>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0C0FB68C-966C-477A-B7E1-D9BCCE91B2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0A123A29-192D-4E06-AAF8-352AD82ED44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90226C91-1CBE-4F5B-9F35-21A5DB807BFC}"/>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AB1ECBC9-7918-4D05-BF3B-BA589E133EB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08A00C03-452A-4DC1-95CF-E13FE0EA2E9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7896DAED-9D2E-4D24-892B-226969AC6B27}"/>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54CC7926-F313-43E3-AF12-F4BA14BC063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058AA993-44C9-4931-B31B-EA3E89DF58C4}"/>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DDDDCE01-E2D8-460C-9195-7ED81FA20F1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8FECBC14-3F7E-47D5-9FBC-9B61A80EB52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09171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030162250"/>
              </p:ext>
            </p:extLst>
          </p:nvPr>
        </p:nvGraphicFramePr>
        <p:xfrm>
          <a:off x="817526" y="1011001"/>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t>Unsur</a:t>
              </a:r>
              <a:r>
                <a:rPr lang="en-US" b="0" dirty="0"/>
                <a:t> </a:t>
              </a:r>
              <a:r>
                <a:rPr lang="en-US" b="0" dirty="0" err="1"/>
                <a:t>Penanda</a:t>
              </a:r>
              <a:r>
                <a:rPr lang="en-US" b="0" dirty="0"/>
                <a:t> </a:t>
              </a:r>
              <a:r>
                <a:rPr lang="en-US" b="0" dirty="0" err="1"/>
                <a:t>Kepaduan</a:t>
              </a:r>
              <a:r>
                <a:rPr lang="en-US" b="0" dirty="0"/>
                <a:t> </a:t>
              </a:r>
              <a:r>
                <a:rPr lang="en-US" b="0" dirty="0" err="1"/>
                <a:t>Paragraf</a:t>
              </a:r>
              <a:endParaRPr lang="en-US" b="0" dirty="0">
                <a:solidFill>
                  <a:srgbClr val="52C9BD"/>
                </a:solidFill>
              </a:endParaRPr>
            </a:p>
          </p:txBody>
        </p:sp>
      </p:grpSp>
      <p:sp>
        <p:nvSpPr>
          <p:cNvPr id="9" name="TextBox 8">
            <a:extLst>
              <a:ext uri="{FF2B5EF4-FFF2-40B4-BE49-F238E27FC236}">
                <a16:creationId xmlns:a16="http://schemas.microsoft.com/office/drawing/2014/main" xmlns="" id="{B1DAC74E-8494-4ABB-8490-F294D5396E47}"/>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9DE5288A-7A0D-4761-A5D0-17A8E2A9041C}"/>
              </a:ext>
            </a:extLst>
          </p:cNvPr>
          <p:cNvGrpSpPr/>
          <p:nvPr/>
        </p:nvGrpSpPr>
        <p:grpSpPr>
          <a:xfrm>
            <a:off x="11769479" y="1280427"/>
            <a:ext cx="422521" cy="2100263"/>
            <a:chOff x="11769479" y="1280427"/>
            <a:chExt cx="422521" cy="2100263"/>
          </a:xfrm>
        </p:grpSpPr>
        <p:sp>
          <p:nvSpPr>
            <p:cNvPr id="19" name="Freeform 10">
              <a:hlinkClick r:id="rId9" action="ppaction://hlinksldjump">
                <a:snd r:embed="rId10" name="click.wav"/>
              </a:hlinkClick>
              <a:extLst>
                <a:ext uri="{FF2B5EF4-FFF2-40B4-BE49-F238E27FC236}">
                  <a16:creationId xmlns:a16="http://schemas.microsoft.com/office/drawing/2014/main" xmlns="" id="{2AADC4EE-592C-4502-8FA3-3AE5AA8DDE0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9" action="ppaction://hlinksldjump"/>
              <a:extLst>
                <a:ext uri="{FF2B5EF4-FFF2-40B4-BE49-F238E27FC236}">
                  <a16:creationId xmlns:a16="http://schemas.microsoft.com/office/drawing/2014/main" xmlns="" id="{688BA825-5260-4C5C-8500-DF3E300B2C2C}"/>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9" action="ppaction://hlinksldjump"/>
              <a:extLst>
                <a:ext uri="{FF2B5EF4-FFF2-40B4-BE49-F238E27FC236}">
                  <a16:creationId xmlns:a16="http://schemas.microsoft.com/office/drawing/2014/main" xmlns="" id="{52175183-DECD-4996-A567-DA0865F9F3F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FCB647E6-FB28-48B7-B27E-83F8D98EC377}"/>
              </a:ext>
            </a:extLst>
          </p:cNvPr>
          <p:cNvGrpSpPr/>
          <p:nvPr/>
        </p:nvGrpSpPr>
        <p:grpSpPr>
          <a:xfrm>
            <a:off x="11769479" y="3462337"/>
            <a:ext cx="428258" cy="2616878"/>
            <a:chOff x="11769479" y="3462337"/>
            <a:chExt cx="428258" cy="2616878"/>
          </a:xfrm>
        </p:grpSpPr>
        <p:sp>
          <p:nvSpPr>
            <p:cNvPr id="23" name="Freeform 19">
              <a:hlinkClick r:id="rId11" action="ppaction://hlinksldjump"/>
              <a:extLst>
                <a:ext uri="{FF2B5EF4-FFF2-40B4-BE49-F238E27FC236}">
                  <a16:creationId xmlns:a16="http://schemas.microsoft.com/office/drawing/2014/main" xmlns="" id="{DDE80D7B-3A26-4561-9251-9BF384D6CA5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12" action="ppaction://hlinksldjump"/>
              <a:extLst>
                <a:ext uri="{FF2B5EF4-FFF2-40B4-BE49-F238E27FC236}">
                  <a16:creationId xmlns:a16="http://schemas.microsoft.com/office/drawing/2014/main" xmlns="" id="{4810CAA9-43FE-41EF-AF01-6BC5FA757248}"/>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5" name="Chevron 21">
              <a:hlinkClick r:id="rId11" action="ppaction://hlinksldjump"/>
              <a:extLst>
                <a:ext uri="{FF2B5EF4-FFF2-40B4-BE49-F238E27FC236}">
                  <a16:creationId xmlns:a16="http://schemas.microsoft.com/office/drawing/2014/main" xmlns="" id="{FE5DDD43-2447-4234-8332-52B6414D2D84}"/>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F9440A06-9A82-4344-875A-BF6E8B1BD9A2}"/>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9C9C3CEE-622B-4606-B357-0B12E57B8EAA}"/>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74512B47-4710-4304-8386-92773890FD9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EF3CC7F0-D36C-4976-90FE-0664C95CFA8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13B38849-027C-48C5-87B4-24C4273C45B7}"/>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62D62247-CBE0-4F1D-9A42-C83E2D25831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C87C1172-02B4-4EEB-A0B4-1858B2D0BC0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A53B76AC-E630-47D8-917F-4A7151447C24}"/>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FF8BC607-C38A-4520-8338-8C5C0CE30F0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872E0943-6995-4D80-A4B9-9B7ACBA613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A4E585E7-37A7-4D78-BE3F-BAC1C5745850}"/>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9CB674B2-25C1-4034-A228-F5CE6954D1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7" action="ppaction://hlinksldjump"/>
                <a:extLst>
                  <a:ext uri="{FF2B5EF4-FFF2-40B4-BE49-F238E27FC236}">
                    <a16:creationId xmlns:a16="http://schemas.microsoft.com/office/drawing/2014/main" xmlns="" id="{11C6E66B-876E-46A3-933F-E4CBA8D4ACA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8AC37D1E-DB74-43BD-A432-E24514D867AE}"/>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9" action="ppaction://hlinksldjump"/>
                <a:extLst>
                  <a:ext uri="{FF2B5EF4-FFF2-40B4-BE49-F238E27FC236}">
                    <a16:creationId xmlns:a16="http://schemas.microsoft.com/office/drawing/2014/main" xmlns="" id="{E1E70F7A-FB74-4DFC-86E2-064DC6F1DD7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9" action="ppaction://hlinksldjump"/>
                <a:extLst>
                  <a:ext uri="{FF2B5EF4-FFF2-40B4-BE49-F238E27FC236}">
                    <a16:creationId xmlns:a16="http://schemas.microsoft.com/office/drawing/2014/main" xmlns="" id="{F28B7474-41C3-4E6C-B84D-4AF6762F1FB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40F2B1CC-6F51-4ECF-88D3-C1F883B86940}"/>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17CF5B86-0FB5-4DD9-939F-9C3993CDD38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20" action="ppaction://hlinksldjump"/>
                <a:extLst>
                  <a:ext uri="{FF2B5EF4-FFF2-40B4-BE49-F238E27FC236}">
                    <a16:creationId xmlns:a16="http://schemas.microsoft.com/office/drawing/2014/main" xmlns="" id="{3BF150A5-E462-4B8E-B7BC-588E1422D35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A75F4326-5D8E-4C73-8827-7903197E8FC6}"/>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EB8147EC-97D1-4745-AB5F-01FEFF132F6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22" action="ppaction://hlinksldjump"/>
                <a:extLst>
                  <a:ext uri="{FF2B5EF4-FFF2-40B4-BE49-F238E27FC236}">
                    <a16:creationId xmlns:a16="http://schemas.microsoft.com/office/drawing/2014/main" xmlns="" id="{2CD9B19B-21AC-45EC-B80C-D1A7D8549C4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3CCECDB0-346D-4059-92C8-A886D0A43D0A}"/>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15759FF7-D5DC-4377-9D02-ECEE935FD5E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6669C48F-460C-4D07-9EC2-37DEDFBE477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1E186632-25E6-4F86-A4CC-8E3A7CE73E4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23" name="laser.wav"/>
            </a:hlinkClick>
            <a:extLst>
              <a:ext uri="{FF2B5EF4-FFF2-40B4-BE49-F238E27FC236}">
                <a16:creationId xmlns:a16="http://schemas.microsoft.com/office/drawing/2014/main" xmlns="" id="{763CE9C4-1C87-4256-8839-65CD4F3F560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388987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7777" y="1190767"/>
            <a:ext cx="9510056" cy="4876800"/>
          </a:xfrm>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en-US" dirty="0" err="1"/>
              <a:t>Contoh</a:t>
            </a:r>
            <a:r>
              <a:rPr lang="en-US" dirty="0"/>
              <a:t> </a:t>
            </a:r>
          </a:p>
          <a:p>
            <a:pPr>
              <a:buNone/>
            </a:pPr>
            <a:endParaRPr lang="en-US" dirty="0"/>
          </a:p>
          <a:p>
            <a:pPr>
              <a:buNone/>
            </a:pPr>
            <a:r>
              <a:rPr lang="en-US" dirty="0"/>
              <a:t>(1) </a:t>
            </a:r>
            <a:r>
              <a:rPr lang="en-US" i="1" dirty="0" err="1"/>
              <a:t>Tujuan</a:t>
            </a:r>
            <a:r>
              <a:rPr lang="en-US" i="1" dirty="0"/>
              <a:t> </a:t>
            </a:r>
            <a:r>
              <a:rPr lang="en-US" i="1" dirty="0" err="1"/>
              <a:t>penulisan</a:t>
            </a:r>
            <a:r>
              <a:rPr lang="en-US" i="1" dirty="0"/>
              <a:t> </a:t>
            </a:r>
            <a:r>
              <a:rPr lang="en-US" dirty="0" err="1"/>
              <a:t>tidak</a:t>
            </a:r>
            <a:r>
              <a:rPr lang="en-US" dirty="0"/>
              <a:t> </a:t>
            </a:r>
            <a:r>
              <a:rPr lang="en-US" dirty="0" err="1"/>
              <a:t>sama</a:t>
            </a:r>
            <a:r>
              <a:rPr lang="en-US" dirty="0"/>
              <a:t> </a:t>
            </a:r>
            <a:r>
              <a:rPr lang="en-US" dirty="0" err="1"/>
              <a:t>dengan</a:t>
            </a:r>
            <a:r>
              <a:rPr lang="en-US" dirty="0"/>
              <a:t> </a:t>
            </a:r>
            <a:r>
              <a:rPr lang="en-US" i="1" dirty="0" err="1"/>
              <a:t>maksud</a:t>
            </a:r>
            <a:r>
              <a:rPr lang="en-US" i="1" dirty="0"/>
              <a:t> </a:t>
            </a:r>
            <a:r>
              <a:rPr lang="en-US" i="1" dirty="0" err="1"/>
              <a:t>penulisan</a:t>
            </a:r>
            <a:r>
              <a:rPr lang="en-US" dirty="0"/>
              <a:t>. (2) </a:t>
            </a:r>
            <a:r>
              <a:rPr lang="en-US" i="1" dirty="0" err="1"/>
              <a:t>Tujuan</a:t>
            </a:r>
            <a:r>
              <a:rPr lang="en-US" i="1" dirty="0"/>
              <a:t> </a:t>
            </a:r>
            <a:r>
              <a:rPr lang="en-US" i="1" dirty="0" err="1"/>
              <a:t>penulisan</a:t>
            </a:r>
            <a:r>
              <a:rPr lang="en-US" dirty="0"/>
              <a:t> </a:t>
            </a:r>
            <a:r>
              <a:rPr lang="en-US" dirty="0" err="1"/>
              <a:t>adalah</a:t>
            </a:r>
            <a:r>
              <a:rPr lang="en-US" dirty="0"/>
              <a:t> </a:t>
            </a:r>
            <a:r>
              <a:rPr lang="en-US" dirty="0" err="1"/>
              <a:t>perubahan</a:t>
            </a:r>
            <a:r>
              <a:rPr lang="en-US" dirty="0"/>
              <a:t> </a:t>
            </a:r>
            <a:r>
              <a:rPr lang="en-US" dirty="0" err="1"/>
              <a:t>tingkah</a:t>
            </a:r>
            <a:r>
              <a:rPr lang="en-US" dirty="0"/>
              <a:t> </a:t>
            </a:r>
            <a:r>
              <a:rPr lang="en-US" dirty="0" err="1"/>
              <a:t>laku</a:t>
            </a:r>
            <a:r>
              <a:rPr lang="en-US" dirty="0"/>
              <a:t> yang </a:t>
            </a:r>
            <a:r>
              <a:rPr lang="en-US" dirty="0" err="1"/>
              <a:t>kita</a:t>
            </a:r>
            <a:r>
              <a:rPr lang="en-US" dirty="0"/>
              <a:t> </a:t>
            </a:r>
            <a:r>
              <a:rPr lang="en-US" dirty="0" err="1"/>
              <a:t>inginkan</a:t>
            </a:r>
            <a:r>
              <a:rPr lang="en-US" dirty="0"/>
              <a:t> </a:t>
            </a:r>
            <a:r>
              <a:rPr lang="en-US" dirty="0" err="1"/>
              <a:t>terjadi</a:t>
            </a:r>
            <a:r>
              <a:rPr lang="en-US" dirty="0"/>
              <a:t> </a:t>
            </a:r>
            <a:r>
              <a:rPr lang="en-US" dirty="0" err="1"/>
              <a:t>dalam</a:t>
            </a:r>
            <a:r>
              <a:rPr lang="en-US" dirty="0"/>
              <a:t> </a:t>
            </a:r>
            <a:r>
              <a:rPr lang="en-US" dirty="0" err="1"/>
              <a:t>diri</a:t>
            </a:r>
            <a:r>
              <a:rPr lang="en-US" dirty="0"/>
              <a:t> </a:t>
            </a:r>
            <a:r>
              <a:rPr lang="en-US" dirty="0" err="1"/>
              <a:t>pembaca</a:t>
            </a:r>
            <a:r>
              <a:rPr lang="en-US" dirty="0"/>
              <a:t> </a:t>
            </a:r>
            <a:r>
              <a:rPr lang="en-US" dirty="0" err="1"/>
              <a:t>setelah</a:t>
            </a:r>
            <a:r>
              <a:rPr lang="en-US" dirty="0"/>
              <a:t> </a:t>
            </a:r>
            <a:r>
              <a:rPr lang="en-US" dirty="0" err="1"/>
              <a:t>mereka</a:t>
            </a:r>
            <a:r>
              <a:rPr lang="en-US" dirty="0"/>
              <a:t> </a:t>
            </a:r>
            <a:r>
              <a:rPr lang="en-US" dirty="0" err="1"/>
              <a:t>selesai</a:t>
            </a:r>
            <a:r>
              <a:rPr lang="en-US" dirty="0"/>
              <a:t> </a:t>
            </a:r>
            <a:r>
              <a:rPr lang="en-US" dirty="0" err="1"/>
              <a:t>membaca</a:t>
            </a:r>
            <a:r>
              <a:rPr lang="en-US" dirty="0"/>
              <a:t> </a:t>
            </a:r>
            <a:r>
              <a:rPr lang="en-US" dirty="0" err="1"/>
              <a:t>tulisan</a:t>
            </a:r>
            <a:r>
              <a:rPr lang="en-US" dirty="0"/>
              <a:t> </a:t>
            </a:r>
            <a:r>
              <a:rPr lang="en-US" dirty="0" err="1"/>
              <a:t>kita</a:t>
            </a:r>
            <a:r>
              <a:rPr lang="en-US" dirty="0"/>
              <a:t>. (3) </a:t>
            </a:r>
            <a:r>
              <a:rPr lang="en-US" dirty="0" err="1"/>
              <a:t>Misalnya</a:t>
            </a:r>
            <a:r>
              <a:rPr lang="en-US" dirty="0"/>
              <a:t>, </a:t>
            </a:r>
            <a:r>
              <a:rPr lang="en-US" dirty="0" err="1"/>
              <a:t>setelah</a:t>
            </a:r>
            <a:r>
              <a:rPr lang="en-US" dirty="0"/>
              <a:t> </a:t>
            </a:r>
            <a:r>
              <a:rPr lang="en-US" dirty="0" err="1"/>
              <a:t>selesai</a:t>
            </a:r>
            <a:r>
              <a:rPr lang="en-US" dirty="0"/>
              <a:t> </a:t>
            </a:r>
            <a:r>
              <a:rPr lang="en-US" dirty="0" err="1"/>
              <a:t>membaca</a:t>
            </a:r>
            <a:r>
              <a:rPr lang="en-US" dirty="0"/>
              <a:t> </a:t>
            </a:r>
            <a:r>
              <a:rPr lang="en-US" dirty="0" err="1"/>
              <a:t>tulisan</a:t>
            </a:r>
            <a:r>
              <a:rPr lang="en-US" dirty="0"/>
              <a:t> </a:t>
            </a:r>
            <a:r>
              <a:rPr lang="en-US" dirty="0" err="1"/>
              <a:t>kita</a:t>
            </a:r>
            <a:r>
              <a:rPr lang="en-US" dirty="0"/>
              <a:t> </a:t>
            </a:r>
            <a:r>
              <a:rPr lang="en-US" dirty="0" err="1"/>
              <a:t>seseorang</a:t>
            </a:r>
            <a:r>
              <a:rPr lang="en-US" dirty="0"/>
              <a:t> </a:t>
            </a:r>
            <a:r>
              <a:rPr lang="en-US" dirty="0" err="1"/>
              <a:t>berubah</a:t>
            </a:r>
            <a:r>
              <a:rPr lang="en-US" dirty="0"/>
              <a:t> </a:t>
            </a:r>
            <a:r>
              <a:rPr lang="en-US" dirty="0" err="1"/>
              <a:t>dari</a:t>
            </a:r>
            <a:r>
              <a:rPr lang="en-US" dirty="0"/>
              <a:t> </a:t>
            </a:r>
            <a:r>
              <a:rPr lang="en-US" dirty="0" err="1"/>
              <a:t>tidak</a:t>
            </a:r>
            <a:r>
              <a:rPr lang="en-US" dirty="0"/>
              <a:t> </a:t>
            </a:r>
            <a:r>
              <a:rPr lang="en-US" dirty="0" err="1"/>
              <a:t>tahu</a:t>
            </a:r>
            <a:r>
              <a:rPr lang="en-US" dirty="0"/>
              <a:t> </a:t>
            </a:r>
            <a:r>
              <a:rPr lang="en-US" dirty="0" err="1"/>
              <a:t>sesuatu</a:t>
            </a:r>
            <a:r>
              <a:rPr lang="en-US" dirty="0"/>
              <a:t> </a:t>
            </a:r>
            <a:r>
              <a:rPr lang="en-US" dirty="0" err="1"/>
              <a:t>menjadi</a:t>
            </a:r>
            <a:r>
              <a:rPr lang="en-US" dirty="0"/>
              <a:t> </a:t>
            </a:r>
            <a:r>
              <a:rPr lang="en-US" dirty="0" err="1"/>
              <a:t>tahu</a:t>
            </a:r>
            <a:r>
              <a:rPr lang="en-US" dirty="0"/>
              <a:t> </a:t>
            </a:r>
            <a:r>
              <a:rPr lang="en-US" dirty="0" err="1"/>
              <a:t>sesuatu</a:t>
            </a:r>
            <a:r>
              <a:rPr lang="en-US" dirty="0"/>
              <a:t> yang </a:t>
            </a:r>
            <a:r>
              <a:rPr lang="en-US" dirty="0" err="1"/>
              <a:t>kita</a:t>
            </a:r>
            <a:r>
              <a:rPr lang="en-US" dirty="0"/>
              <a:t> </a:t>
            </a:r>
            <a:r>
              <a:rPr lang="en-US" dirty="0" err="1"/>
              <a:t>informasikan</a:t>
            </a:r>
            <a:r>
              <a:rPr lang="en-US" dirty="0"/>
              <a:t> </a:t>
            </a:r>
            <a:r>
              <a:rPr lang="en-US" dirty="0" err="1"/>
              <a:t>dalam</a:t>
            </a:r>
            <a:r>
              <a:rPr lang="en-US" dirty="0"/>
              <a:t> </a:t>
            </a:r>
            <a:r>
              <a:rPr lang="en-US" dirty="0" err="1"/>
              <a:t>tulisan</a:t>
            </a:r>
            <a:r>
              <a:rPr lang="en-US" dirty="0"/>
              <a:t> </a:t>
            </a:r>
            <a:r>
              <a:rPr lang="en-US" dirty="0" err="1"/>
              <a:t>kita</a:t>
            </a:r>
            <a:r>
              <a:rPr lang="en-US" dirty="0"/>
              <a:t>. (4) </a:t>
            </a:r>
            <a:r>
              <a:rPr lang="en-US" dirty="0" err="1"/>
              <a:t>Sementara</a:t>
            </a:r>
            <a:r>
              <a:rPr lang="en-US" dirty="0"/>
              <a:t> </a:t>
            </a:r>
            <a:r>
              <a:rPr lang="en-US" dirty="0" err="1"/>
              <a:t>itu</a:t>
            </a:r>
            <a:r>
              <a:rPr lang="en-US" dirty="0"/>
              <a:t>, </a:t>
            </a:r>
            <a:r>
              <a:rPr lang="en-US" i="1" dirty="0" err="1"/>
              <a:t>maksud</a:t>
            </a:r>
            <a:r>
              <a:rPr lang="en-US" i="1" dirty="0"/>
              <a:t> </a:t>
            </a:r>
            <a:r>
              <a:rPr lang="en-US" i="1" dirty="0" err="1"/>
              <a:t>penulisan</a:t>
            </a:r>
            <a:r>
              <a:rPr lang="en-US" dirty="0"/>
              <a:t> </a:t>
            </a:r>
            <a:r>
              <a:rPr lang="en-US" dirty="0" err="1"/>
              <a:t>adalah</a:t>
            </a:r>
            <a:r>
              <a:rPr lang="en-US" dirty="0"/>
              <a:t> </a:t>
            </a:r>
            <a:r>
              <a:rPr lang="en-US" dirty="0" err="1"/>
              <a:t>motivasi</a:t>
            </a:r>
            <a:r>
              <a:rPr lang="en-US" dirty="0"/>
              <a:t> yang </a:t>
            </a:r>
            <a:r>
              <a:rPr lang="en-US" dirty="0" err="1"/>
              <a:t>mendorong</a:t>
            </a:r>
            <a:r>
              <a:rPr lang="en-US" dirty="0"/>
              <a:t> </a:t>
            </a:r>
            <a:r>
              <a:rPr lang="en-US" dirty="0" err="1"/>
              <a:t>kita</a:t>
            </a:r>
            <a:r>
              <a:rPr lang="en-US" dirty="0"/>
              <a:t> </a:t>
            </a:r>
            <a:r>
              <a:rPr lang="en-US" dirty="0" err="1"/>
              <a:t>melakukan</a:t>
            </a:r>
            <a:r>
              <a:rPr lang="en-US" dirty="0"/>
              <a:t> </a:t>
            </a:r>
            <a:r>
              <a:rPr lang="en-US" dirty="0" err="1"/>
              <a:t>kegiatan</a:t>
            </a:r>
            <a:r>
              <a:rPr lang="en-US" dirty="0"/>
              <a:t> </a:t>
            </a:r>
            <a:r>
              <a:rPr lang="en-US" dirty="0" err="1"/>
              <a:t>menulis</a:t>
            </a:r>
            <a:r>
              <a:rPr lang="en-US" dirty="0"/>
              <a:t>, </a:t>
            </a:r>
            <a:r>
              <a:rPr lang="en-US" dirty="0" err="1"/>
              <a:t>baik</a:t>
            </a:r>
            <a:r>
              <a:rPr lang="en-US" dirty="0"/>
              <a:t> yang </a:t>
            </a:r>
            <a:r>
              <a:rPr lang="en-US" dirty="0" err="1"/>
              <a:t>timbul</a:t>
            </a:r>
            <a:r>
              <a:rPr lang="en-US" dirty="0"/>
              <a:t> </a:t>
            </a:r>
            <a:r>
              <a:rPr lang="en-US" dirty="0" err="1"/>
              <a:t>dari</a:t>
            </a:r>
            <a:r>
              <a:rPr lang="en-US" dirty="0"/>
              <a:t> </a:t>
            </a:r>
            <a:r>
              <a:rPr lang="en-US" dirty="0" err="1"/>
              <a:t>diri</a:t>
            </a:r>
            <a:r>
              <a:rPr lang="en-US" dirty="0"/>
              <a:t> </a:t>
            </a:r>
            <a:r>
              <a:rPr lang="en-US" dirty="0" err="1"/>
              <a:t>kita</a:t>
            </a:r>
            <a:r>
              <a:rPr lang="en-US" dirty="0"/>
              <a:t> </a:t>
            </a:r>
            <a:r>
              <a:rPr lang="en-US" dirty="0" err="1"/>
              <a:t>sendiri</a:t>
            </a:r>
            <a:r>
              <a:rPr lang="en-US" dirty="0"/>
              <a:t> (</a:t>
            </a:r>
            <a:r>
              <a:rPr lang="en-US" dirty="0" err="1"/>
              <a:t>intrinsik</a:t>
            </a:r>
            <a:r>
              <a:rPr lang="en-US" dirty="0"/>
              <a:t>) </a:t>
            </a:r>
            <a:r>
              <a:rPr lang="en-US" dirty="0" err="1"/>
              <a:t>maupun</a:t>
            </a:r>
            <a:r>
              <a:rPr lang="en-US" dirty="0"/>
              <a:t> yang </a:t>
            </a:r>
            <a:r>
              <a:rPr lang="en-US" dirty="0" err="1"/>
              <a:t>timbul</a:t>
            </a:r>
            <a:r>
              <a:rPr lang="en-US" dirty="0"/>
              <a:t> </a:t>
            </a:r>
            <a:r>
              <a:rPr lang="en-US" dirty="0" err="1"/>
              <a:t>oleh</a:t>
            </a:r>
            <a:r>
              <a:rPr lang="en-US" dirty="0"/>
              <a:t> </a:t>
            </a:r>
            <a:r>
              <a:rPr lang="en-US" dirty="0" err="1"/>
              <a:t>karena</a:t>
            </a:r>
            <a:r>
              <a:rPr lang="en-US" dirty="0"/>
              <a:t> </a:t>
            </a:r>
            <a:r>
              <a:rPr lang="en-US" dirty="0" err="1"/>
              <a:t>rangsangan</a:t>
            </a:r>
            <a:r>
              <a:rPr lang="en-US" dirty="0"/>
              <a:t> </a:t>
            </a:r>
            <a:r>
              <a:rPr lang="en-US" dirty="0" err="1"/>
              <a:t>dari</a:t>
            </a:r>
            <a:r>
              <a:rPr lang="en-US" dirty="0"/>
              <a:t> </a:t>
            </a:r>
            <a:r>
              <a:rPr lang="en-US" dirty="0" err="1"/>
              <a:t>luar</a:t>
            </a:r>
            <a:r>
              <a:rPr lang="en-US" dirty="0"/>
              <a:t> (</a:t>
            </a:r>
            <a:r>
              <a:rPr lang="en-US" dirty="0" err="1"/>
              <a:t>ekstrinsik</a:t>
            </a:r>
            <a:r>
              <a:rPr lang="en-US" dirty="0"/>
              <a:t>). (5) </a:t>
            </a:r>
            <a:r>
              <a:rPr lang="en-US" dirty="0" err="1"/>
              <a:t>Misalnya</a:t>
            </a:r>
            <a:r>
              <a:rPr lang="en-US" dirty="0"/>
              <a:t>, </a:t>
            </a:r>
            <a:r>
              <a:rPr lang="en-US" dirty="0" err="1"/>
              <a:t>kita</a:t>
            </a:r>
            <a:r>
              <a:rPr lang="en-US" dirty="0"/>
              <a:t> </a:t>
            </a:r>
            <a:r>
              <a:rPr lang="en-US" dirty="0" err="1"/>
              <a:t>menulis</a:t>
            </a:r>
            <a:r>
              <a:rPr lang="en-US" dirty="0"/>
              <a:t> </a:t>
            </a:r>
            <a:r>
              <a:rPr lang="en-US" dirty="0" err="1"/>
              <a:t>dengan</a:t>
            </a:r>
            <a:r>
              <a:rPr lang="en-US" dirty="0"/>
              <a:t> </a:t>
            </a:r>
            <a:r>
              <a:rPr lang="en-US" i="1" dirty="0" err="1"/>
              <a:t>maksud</a:t>
            </a:r>
            <a:r>
              <a:rPr lang="en-US" dirty="0"/>
              <a:t> agar </a:t>
            </a:r>
            <a:r>
              <a:rPr lang="en-US" dirty="0" err="1"/>
              <a:t>memperoleh</a:t>
            </a:r>
            <a:r>
              <a:rPr lang="en-US" dirty="0"/>
              <a:t> </a:t>
            </a:r>
            <a:r>
              <a:rPr lang="en-US" dirty="0" err="1"/>
              <a:t>keuntungan</a:t>
            </a:r>
            <a:r>
              <a:rPr lang="en-US" dirty="0"/>
              <a:t> </a:t>
            </a:r>
            <a:r>
              <a:rPr lang="en-US" dirty="0" err="1"/>
              <a:t>berupa</a:t>
            </a:r>
            <a:r>
              <a:rPr lang="en-US" dirty="0"/>
              <a:t> </a:t>
            </a:r>
            <a:r>
              <a:rPr lang="en-US" dirty="0" err="1"/>
              <a:t>uang</a:t>
            </a:r>
            <a:r>
              <a:rPr lang="en-US" dirty="0"/>
              <a:t>, </a:t>
            </a:r>
            <a:r>
              <a:rPr lang="en-US" dirty="0" err="1"/>
              <a:t>popularitas</a:t>
            </a:r>
            <a:r>
              <a:rPr lang="en-US" dirty="0"/>
              <a:t>, </a:t>
            </a:r>
            <a:r>
              <a:rPr lang="en-US" dirty="0" err="1"/>
              <a:t>atau</a:t>
            </a:r>
            <a:r>
              <a:rPr lang="en-US" dirty="0"/>
              <a:t> yang </a:t>
            </a:r>
            <a:r>
              <a:rPr lang="en-US" dirty="0" err="1"/>
              <a:t>lainnya</a:t>
            </a:r>
            <a:r>
              <a:rPr lang="en-US" dirty="0"/>
              <a:t> (</a:t>
            </a:r>
            <a:r>
              <a:rPr lang="en-US" dirty="0" err="1"/>
              <a:t>Syafi,ie</a:t>
            </a:r>
            <a:r>
              <a:rPr lang="en-US" dirty="0"/>
              <a:t>, 1988: 28).</a:t>
            </a:r>
          </a:p>
          <a:p>
            <a:endParaRPr lang="en-US" dirty="0"/>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Pengulangan</a:t>
              </a:r>
              <a:r>
                <a:rPr lang="en-US" b="0" dirty="0"/>
                <a:t> Kata </a:t>
              </a:r>
              <a:r>
                <a:rPr lang="en-US" b="0" dirty="0" err="1"/>
                <a:t>atau</a:t>
              </a:r>
              <a:r>
                <a:rPr lang="en-US" b="0" dirty="0"/>
                <a:t> </a:t>
              </a:r>
              <a:r>
                <a:rPr lang="en-US" b="0" dirty="0" err="1"/>
                <a:t>Frasa</a:t>
              </a:r>
              <a:r>
                <a:rPr lang="en-US" b="0" dirty="0"/>
                <a:t> </a:t>
              </a:r>
              <a:r>
                <a:rPr lang="en-US" b="0" dirty="0" err="1"/>
                <a:t>Kunci</a:t>
              </a:r>
              <a:endParaRPr lang="en-US" b="0" dirty="0"/>
            </a:p>
          </p:txBody>
        </p:sp>
      </p:grpSp>
      <p:sp>
        <p:nvSpPr>
          <p:cNvPr id="11" name="TextBox 10">
            <a:extLst>
              <a:ext uri="{FF2B5EF4-FFF2-40B4-BE49-F238E27FC236}">
                <a16:creationId xmlns:a16="http://schemas.microsoft.com/office/drawing/2014/main" xmlns="" id="{DE2E4075-2229-48E8-9D8B-FE32D05208E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A331639C-B4D6-4D60-838E-F1B8E771BEDC}"/>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59C6B99A-C4CD-48F7-9F1A-BC531BB9EAC5}"/>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9237A828-322B-4184-BC30-1CEB9741E6C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E3427588-B0F4-4424-A769-475062D0E0C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EDC96523-837D-4184-99DE-65CDE65DE387}"/>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22765DC6-2EEB-4B6A-A698-A2223CF0959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75A04D2D-32AD-43E6-9670-B5A1081596C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6" action="ppaction://hlinksldjump"/>
              <a:extLst>
                <a:ext uri="{FF2B5EF4-FFF2-40B4-BE49-F238E27FC236}">
                  <a16:creationId xmlns:a16="http://schemas.microsoft.com/office/drawing/2014/main" xmlns="" id="{D2C98B95-A7B2-40A4-843E-5724D32679C2}"/>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FFBCC247-8E2C-4F64-B4EB-7FBECC3EF388}"/>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9E49767A-B1F0-4180-9DA6-00B712551541}"/>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DA14C3EB-57C1-43F2-BAC7-4A0D6D27158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1C4A0C5A-667A-4DC9-9F7F-B3C0C8E29DD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993F632B-05C7-4FEB-8739-86DD7501AED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D3069F12-AF96-454C-87F9-2BB82CCFB90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ADBD7407-FF24-461F-97CF-640E3FE86C6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74C993FF-1C58-4572-82CC-83E179FF93E4}"/>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09AFE22D-BB4B-4093-BB57-4C0818133CE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87B01BA0-500A-4090-9964-B31077D5E0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757AA0E0-5D6F-43B0-9F2F-2264C184B831}"/>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69F39C5B-193C-4471-A525-44EEF3C102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5C77E7FB-FCC3-42E5-A943-92C7950809B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8349E512-8583-4B42-8D49-EC6E211A13C0}"/>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B34AEFB9-7F42-41F2-BF4F-4DCCE75F8F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ECF4510B-85C0-440E-9525-1E070CD0EB7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8E9C357A-3CBA-415E-856D-078203D1A571}"/>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BDD3C2E5-2FBF-49C2-B7C0-1CBB6F2C98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4D3C9668-FCC3-4E02-8B61-96618BB199B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D853FBA4-40E5-44CF-A509-EA34B296C66F}"/>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64D35025-B6A6-477E-8DC3-6268845916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391CAA58-7AEE-4DB1-9748-23A71BBF5B5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21DCDAA8-6BE6-430D-8530-1DBB6E6C01D8}"/>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241070E3-D79C-4F62-B5A0-FF71FFDEBE9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D51BB8AD-09DA-48BC-BAC8-17F2E58F75E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44D498AE-C26E-48A2-8568-50A5E280779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DD6D13C3-0F94-4EF3-B019-912D6A6D942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5825790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8" y="990600"/>
            <a:ext cx="10269102" cy="4876800"/>
          </a:xfrm>
          <a:ln w="38100">
            <a:prstDash val="lgDash"/>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n-US" dirty="0" err="1"/>
              <a:t>Contoh</a:t>
            </a:r>
            <a:r>
              <a:rPr lang="en-US" dirty="0"/>
              <a:t> </a:t>
            </a:r>
          </a:p>
          <a:p>
            <a:pPr>
              <a:buNone/>
            </a:pPr>
            <a:endParaRPr lang="en-US" dirty="0"/>
          </a:p>
          <a:p>
            <a:r>
              <a:rPr lang="en-US" dirty="0"/>
              <a:t>(1) </a:t>
            </a:r>
            <a:r>
              <a:rPr lang="en-US" i="1" dirty="0"/>
              <a:t>Para </a:t>
            </a:r>
            <a:r>
              <a:rPr lang="en-US" i="1" dirty="0" err="1"/>
              <a:t>petani</a:t>
            </a:r>
            <a:r>
              <a:rPr lang="en-US" i="1" dirty="0"/>
              <a:t> </a:t>
            </a:r>
            <a:r>
              <a:rPr lang="en-US" i="1" dirty="0" err="1"/>
              <a:t>singkong</a:t>
            </a:r>
            <a:r>
              <a:rPr lang="en-US" dirty="0"/>
              <a:t> </a:t>
            </a:r>
            <a:r>
              <a:rPr lang="en-US" dirty="0" err="1"/>
              <a:t>mengeluh</a:t>
            </a:r>
            <a:r>
              <a:rPr lang="en-US" dirty="0"/>
              <a:t> </a:t>
            </a:r>
            <a:r>
              <a:rPr lang="en-US" dirty="0" err="1"/>
              <a:t>dengan</a:t>
            </a:r>
            <a:r>
              <a:rPr lang="en-US" dirty="0"/>
              <a:t> </a:t>
            </a:r>
            <a:r>
              <a:rPr lang="en-US" dirty="0" err="1"/>
              <a:t>adanya</a:t>
            </a:r>
            <a:r>
              <a:rPr lang="en-US" dirty="0"/>
              <a:t> </a:t>
            </a:r>
            <a:r>
              <a:rPr lang="en-US" dirty="0" err="1"/>
              <a:t>harga</a:t>
            </a:r>
            <a:r>
              <a:rPr lang="en-US" dirty="0"/>
              <a:t> </a:t>
            </a:r>
            <a:r>
              <a:rPr lang="en-US" dirty="0" err="1"/>
              <a:t>singkong</a:t>
            </a:r>
            <a:r>
              <a:rPr lang="en-US" dirty="0"/>
              <a:t> </a:t>
            </a:r>
            <a:r>
              <a:rPr lang="en-US" dirty="0" err="1"/>
              <a:t>di</a:t>
            </a:r>
            <a:r>
              <a:rPr lang="en-US" dirty="0"/>
              <a:t> </a:t>
            </a:r>
            <a:r>
              <a:rPr lang="en-US" dirty="0" err="1"/>
              <a:t>pasaran</a:t>
            </a:r>
            <a:r>
              <a:rPr lang="en-US" dirty="0"/>
              <a:t>. (2) </a:t>
            </a:r>
            <a:r>
              <a:rPr lang="en-US" i="1" dirty="0"/>
              <a:t>Para </a:t>
            </a:r>
            <a:r>
              <a:rPr lang="en-US" i="1" dirty="0" err="1"/>
              <a:t>petani</a:t>
            </a:r>
            <a:r>
              <a:rPr lang="en-US" i="1" dirty="0"/>
              <a:t> </a:t>
            </a:r>
            <a:r>
              <a:rPr lang="en-US" i="1" dirty="0" err="1"/>
              <a:t>singkong</a:t>
            </a:r>
            <a:r>
              <a:rPr lang="en-US" dirty="0"/>
              <a:t> </a:t>
            </a:r>
            <a:r>
              <a:rPr lang="en-US" dirty="0" err="1"/>
              <a:t>mengeluhkan</a:t>
            </a:r>
            <a:r>
              <a:rPr lang="en-US" dirty="0"/>
              <a:t> </a:t>
            </a:r>
            <a:r>
              <a:rPr lang="en-US" dirty="0" err="1"/>
              <a:t>harga</a:t>
            </a:r>
            <a:r>
              <a:rPr lang="en-US" dirty="0"/>
              <a:t> </a:t>
            </a:r>
            <a:r>
              <a:rPr lang="en-US" dirty="0" err="1"/>
              <a:t>singkong</a:t>
            </a:r>
            <a:r>
              <a:rPr lang="en-US" dirty="0"/>
              <a:t> yang </a:t>
            </a:r>
            <a:r>
              <a:rPr lang="en-US" dirty="0" err="1"/>
              <a:t>tidak</a:t>
            </a:r>
            <a:r>
              <a:rPr lang="en-US" dirty="0"/>
              <a:t> </a:t>
            </a:r>
            <a:r>
              <a:rPr lang="en-US" dirty="0" err="1"/>
              <a:t>stabil</a:t>
            </a:r>
            <a:r>
              <a:rPr lang="en-US" dirty="0"/>
              <a:t>. (3) </a:t>
            </a:r>
            <a:r>
              <a:rPr lang="en-US" dirty="0" err="1"/>
              <a:t>Pada</a:t>
            </a:r>
            <a:r>
              <a:rPr lang="en-US" dirty="0"/>
              <a:t> </a:t>
            </a:r>
            <a:r>
              <a:rPr lang="en-US" dirty="0" err="1"/>
              <a:t>saat</a:t>
            </a:r>
            <a:r>
              <a:rPr lang="en-US" dirty="0"/>
              <a:t> </a:t>
            </a:r>
            <a:r>
              <a:rPr lang="en-US" i="1" dirty="0" err="1"/>
              <a:t>para</a:t>
            </a:r>
            <a:r>
              <a:rPr lang="en-US" i="1" dirty="0"/>
              <a:t> </a:t>
            </a:r>
            <a:r>
              <a:rPr lang="en-US" i="1" dirty="0" err="1"/>
              <a:t>petani</a:t>
            </a:r>
            <a:r>
              <a:rPr lang="en-US" i="1" dirty="0"/>
              <a:t> </a:t>
            </a:r>
            <a:r>
              <a:rPr lang="en-US" i="1" dirty="0" err="1"/>
              <a:t>singkong</a:t>
            </a:r>
            <a:r>
              <a:rPr lang="en-US" dirty="0"/>
              <a:t> </a:t>
            </a:r>
            <a:r>
              <a:rPr lang="en-US" dirty="0" err="1"/>
              <a:t>menanam</a:t>
            </a:r>
            <a:r>
              <a:rPr lang="en-US" dirty="0"/>
              <a:t>, </a:t>
            </a:r>
            <a:r>
              <a:rPr lang="en-US" dirty="0" err="1"/>
              <a:t>harga</a:t>
            </a:r>
            <a:r>
              <a:rPr lang="en-US" dirty="0"/>
              <a:t> </a:t>
            </a:r>
            <a:r>
              <a:rPr lang="en-US" dirty="0" err="1"/>
              <a:t>singkong</a:t>
            </a:r>
            <a:r>
              <a:rPr lang="en-US" dirty="0"/>
              <a:t> </a:t>
            </a:r>
            <a:r>
              <a:rPr lang="en-US" dirty="0" err="1"/>
              <a:t>cukup</a:t>
            </a:r>
            <a:r>
              <a:rPr lang="en-US" dirty="0"/>
              <a:t> </a:t>
            </a:r>
            <a:r>
              <a:rPr lang="en-US" dirty="0" err="1"/>
              <a:t>baik</a:t>
            </a:r>
            <a:r>
              <a:rPr lang="en-US" dirty="0"/>
              <a:t>, </a:t>
            </a:r>
            <a:r>
              <a:rPr lang="en-US" dirty="0" err="1"/>
              <a:t>tetapi</a:t>
            </a:r>
            <a:r>
              <a:rPr lang="en-US" dirty="0"/>
              <a:t> </a:t>
            </a:r>
            <a:r>
              <a:rPr lang="en-US" dirty="0" err="1"/>
              <a:t>pada</a:t>
            </a:r>
            <a:r>
              <a:rPr lang="en-US" dirty="0"/>
              <a:t> </a:t>
            </a:r>
            <a:r>
              <a:rPr lang="en-US" dirty="0" err="1"/>
              <a:t>saat</a:t>
            </a:r>
            <a:r>
              <a:rPr lang="en-US" dirty="0"/>
              <a:t> </a:t>
            </a:r>
            <a:r>
              <a:rPr lang="en-US" i="1" dirty="0" err="1"/>
              <a:t>para</a:t>
            </a:r>
            <a:r>
              <a:rPr lang="en-US" i="1" dirty="0"/>
              <a:t> </a:t>
            </a:r>
            <a:r>
              <a:rPr lang="en-US" i="1" dirty="0" err="1"/>
              <a:t>petani</a:t>
            </a:r>
            <a:r>
              <a:rPr lang="en-US" i="1" dirty="0"/>
              <a:t> </a:t>
            </a:r>
            <a:r>
              <a:rPr lang="en-US" i="1" dirty="0" err="1"/>
              <a:t>singkong</a:t>
            </a:r>
            <a:r>
              <a:rPr lang="en-US" i="1" dirty="0"/>
              <a:t> </a:t>
            </a:r>
            <a:r>
              <a:rPr lang="en-US" dirty="0" err="1"/>
              <a:t>panen</a:t>
            </a:r>
            <a:r>
              <a:rPr lang="en-US" dirty="0"/>
              <a:t>, </a:t>
            </a:r>
            <a:r>
              <a:rPr lang="en-US" dirty="0" err="1"/>
              <a:t>harga</a:t>
            </a:r>
            <a:r>
              <a:rPr lang="en-US" dirty="0"/>
              <a:t> </a:t>
            </a:r>
            <a:r>
              <a:rPr lang="en-US" dirty="0" err="1"/>
              <a:t>singkong</a:t>
            </a:r>
            <a:r>
              <a:rPr lang="en-US" dirty="0"/>
              <a:t> </a:t>
            </a:r>
            <a:r>
              <a:rPr lang="en-US" dirty="0" err="1"/>
              <a:t>langsung</a:t>
            </a:r>
            <a:r>
              <a:rPr lang="en-US" dirty="0"/>
              <a:t> </a:t>
            </a:r>
            <a:r>
              <a:rPr lang="en-US" dirty="0" err="1"/>
              <a:t>turun</a:t>
            </a:r>
            <a:r>
              <a:rPr lang="en-US" dirty="0"/>
              <a:t> </a:t>
            </a:r>
            <a:r>
              <a:rPr lang="en-US" dirty="0" err="1"/>
              <a:t>drastis</a:t>
            </a:r>
            <a:r>
              <a:rPr lang="en-US" dirty="0"/>
              <a:t>. (4) </a:t>
            </a:r>
            <a:r>
              <a:rPr lang="en-US" dirty="0" err="1"/>
              <a:t>Ketidakstabilan</a:t>
            </a:r>
            <a:r>
              <a:rPr lang="en-US" dirty="0"/>
              <a:t> </a:t>
            </a:r>
            <a:r>
              <a:rPr lang="en-US" dirty="0" err="1"/>
              <a:t>harga</a:t>
            </a:r>
            <a:r>
              <a:rPr lang="en-US" dirty="0"/>
              <a:t> </a:t>
            </a:r>
            <a:r>
              <a:rPr lang="en-US" dirty="0" err="1"/>
              <a:t>singkong</a:t>
            </a:r>
            <a:r>
              <a:rPr lang="en-US" dirty="0"/>
              <a:t> </a:t>
            </a:r>
            <a:r>
              <a:rPr lang="en-US" dirty="0" err="1"/>
              <a:t>di</a:t>
            </a:r>
            <a:r>
              <a:rPr lang="en-US" dirty="0"/>
              <a:t> </a:t>
            </a:r>
            <a:r>
              <a:rPr lang="en-US" dirty="0" err="1"/>
              <a:t>pasaran</a:t>
            </a:r>
            <a:r>
              <a:rPr lang="en-US" dirty="0"/>
              <a:t> </a:t>
            </a:r>
            <a:r>
              <a:rPr lang="en-US" dirty="0" err="1"/>
              <a:t>ini</a:t>
            </a:r>
            <a:r>
              <a:rPr lang="en-US" dirty="0"/>
              <a:t> </a:t>
            </a:r>
            <a:r>
              <a:rPr lang="en-US" dirty="0" err="1"/>
              <a:t>membuat</a:t>
            </a:r>
            <a:r>
              <a:rPr lang="en-US" dirty="0"/>
              <a:t> </a:t>
            </a:r>
            <a:r>
              <a:rPr lang="en-US" i="1" dirty="0" err="1"/>
              <a:t>para</a:t>
            </a:r>
            <a:r>
              <a:rPr lang="en-US" i="1" dirty="0"/>
              <a:t> </a:t>
            </a:r>
            <a:r>
              <a:rPr lang="en-US" i="1" dirty="0" err="1"/>
              <a:t>petani</a:t>
            </a:r>
            <a:r>
              <a:rPr lang="en-US" i="1" dirty="0"/>
              <a:t> </a:t>
            </a:r>
            <a:r>
              <a:rPr lang="en-US" i="1" dirty="0" err="1"/>
              <a:t>singkong</a:t>
            </a:r>
            <a:r>
              <a:rPr lang="en-US" dirty="0"/>
              <a:t> </a:t>
            </a:r>
            <a:r>
              <a:rPr lang="en-US" dirty="0" err="1"/>
              <a:t>merasa</a:t>
            </a:r>
            <a:r>
              <a:rPr lang="en-US" dirty="0"/>
              <a:t> </a:t>
            </a:r>
            <a:r>
              <a:rPr lang="en-US" dirty="0" err="1"/>
              <a:t>enggan</a:t>
            </a:r>
            <a:r>
              <a:rPr lang="en-US" dirty="0"/>
              <a:t> </a:t>
            </a:r>
            <a:r>
              <a:rPr lang="en-US" dirty="0" err="1"/>
              <a:t>untuk</a:t>
            </a:r>
            <a:r>
              <a:rPr lang="en-US" dirty="0"/>
              <a:t> </a:t>
            </a:r>
            <a:r>
              <a:rPr lang="en-US" dirty="0" err="1"/>
              <a:t>menanam</a:t>
            </a:r>
            <a:r>
              <a:rPr lang="en-US" dirty="0"/>
              <a:t> </a:t>
            </a:r>
            <a:r>
              <a:rPr lang="en-US" dirty="0" err="1"/>
              <a:t>singkong</a:t>
            </a:r>
            <a:r>
              <a:rPr lang="en-US" dirty="0"/>
              <a:t> </a:t>
            </a:r>
            <a:r>
              <a:rPr lang="en-US" dirty="0" err="1"/>
              <a:t>kembali</a:t>
            </a:r>
            <a:r>
              <a:rPr lang="en-US" dirty="0"/>
              <a:t> </a:t>
            </a:r>
            <a:r>
              <a:rPr lang="en-US" dirty="0" err="1"/>
              <a:t>pada</a:t>
            </a:r>
            <a:r>
              <a:rPr lang="en-US" dirty="0"/>
              <a:t> </a:t>
            </a:r>
            <a:r>
              <a:rPr lang="en-US" dirty="0" err="1"/>
              <a:t>musim</a:t>
            </a:r>
            <a:r>
              <a:rPr lang="en-US" dirty="0"/>
              <a:t> </a:t>
            </a:r>
            <a:r>
              <a:rPr lang="en-US" dirty="0" err="1"/>
              <a:t>tanam</a:t>
            </a:r>
            <a:r>
              <a:rPr lang="en-US" dirty="0"/>
              <a:t> yang </a:t>
            </a:r>
            <a:r>
              <a:rPr lang="en-US" dirty="0" err="1"/>
              <a:t>akan</a:t>
            </a:r>
            <a:r>
              <a:rPr lang="en-US" dirty="0"/>
              <a:t> </a:t>
            </a:r>
            <a:r>
              <a:rPr lang="en-US" dirty="0" err="1"/>
              <a:t>datang</a:t>
            </a:r>
            <a:r>
              <a:rPr lang="en-US" dirty="0"/>
              <a:t>. (5) </a:t>
            </a:r>
            <a:r>
              <a:rPr lang="en-US" i="1" dirty="0"/>
              <a:t>Para </a:t>
            </a:r>
            <a:r>
              <a:rPr lang="en-US" i="1" dirty="0" err="1"/>
              <a:t>petani</a:t>
            </a:r>
            <a:r>
              <a:rPr lang="en-US" i="1" dirty="0"/>
              <a:t> </a:t>
            </a:r>
            <a:r>
              <a:rPr lang="en-US" i="1" dirty="0" err="1"/>
              <a:t>singkong</a:t>
            </a:r>
            <a:r>
              <a:rPr lang="en-US" i="1" dirty="0"/>
              <a:t> </a:t>
            </a:r>
            <a:r>
              <a:rPr lang="en-US" dirty="0"/>
              <a:t> </a:t>
            </a:r>
            <a:r>
              <a:rPr lang="en-US" dirty="0" err="1"/>
              <a:t>bersiap-siap</a:t>
            </a:r>
            <a:r>
              <a:rPr lang="en-US" dirty="0"/>
              <a:t> </a:t>
            </a:r>
            <a:r>
              <a:rPr lang="en-US" dirty="0" err="1"/>
              <a:t>alih</a:t>
            </a:r>
            <a:r>
              <a:rPr lang="en-US" dirty="0"/>
              <a:t> </a:t>
            </a:r>
            <a:r>
              <a:rPr lang="en-US" dirty="0" err="1"/>
              <a:t>profesi</a:t>
            </a:r>
            <a:r>
              <a:rPr lang="en-US" dirty="0"/>
              <a:t> </a:t>
            </a:r>
            <a:r>
              <a:rPr lang="en-US" dirty="0" err="1"/>
              <a:t>menjadi</a:t>
            </a:r>
            <a:r>
              <a:rPr lang="en-US" dirty="0"/>
              <a:t> </a:t>
            </a:r>
            <a:r>
              <a:rPr lang="en-US" dirty="0" err="1"/>
              <a:t>pembuat</a:t>
            </a:r>
            <a:r>
              <a:rPr lang="en-US" dirty="0"/>
              <a:t> </a:t>
            </a:r>
            <a:r>
              <a:rPr lang="en-US" dirty="0" err="1"/>
              <a:t>batu</a:t>
            </a:r>
            <a:r>
              <a:rPr lang="en-US" dirty="0"/>
              <a:t> </a:t>
            </a:r>
            <a:r>
              <a:rPr lang="en-US" dirty="0" err="1"/>
              <a:t>bata</a:t>
            </a:r>
            <a:r>
              <a:rPr lang="en-US" dirty="0"/>
              <a:t>, </a:t>
            </a:r>
            <a:r>
              <a:rPr lang="en-US" dirty="0" err="1"/>
              <a:t>kuli</a:t>
            </a:r>
            <a:r>
              <a:rPr lang="en-US" dirty="0"/>
              <a:t> </a:t>
            </a:r>
            <a:r>
              <a:rPr lang="en-US" dirty="0" err="1"/>
              <a:t>bangunan</a:t>
            </a:r>
            <a:r>
              <a:rPr lang="en-US" dirty="0"/>
              <a:t>, </a:t>
            </a:r>
            <a:r>
              <a:rPr lang="en-US" dirty="0" err="1"/>
              <a:t>atau</a:t>
            </a:r>
            <a:r>
              <a:rPr lang="en-US" dirty="0"/>
              <a:t> </a:t>
            </a:r>
            <a:r>
              <a:rPr lang="en-US" dirty="0" err="1"/>
              <a:t>pekerjaan</a:t>
            </a:r>
            <a:r>
              <a:rPr lang="en-US" dirty="0"/>
              <a:t> lain </a:t>
            </a:r>
            <a:r>
              <a:rPr lang="en-US" dirty="0" err="1"/>
              <a:t>selain</a:t>
            </a:r>
            <a:r>
              <a:rPr lang="en-US" dirty="0"/>
              <a:t> </a:t>
            </a:r>
            <a:r>
              <a:rPr lang="en-US" dirty="0" err="1"/>
              <a:t>bertani</a:t>
            </a:r>
            <a:r>
              <a:rPr lang="en-US" dirty="0"/>
              <a:t>.</a:t>
            </a:r>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Penggunaan</a:t>
              </a:r>
              <a:r>
                <a:rPr lang="en-US" b="0" dirty="0"/>
                <a:t> Kata </a:t>
              </a:r>
              <a:r>
                <a:rPr lang="en-US" b="0" dirty="0" err="1"/>
                <a:t>Ganti</a:t>
              </a:r>
              <a:endParaRPr lang="en-US" b="0" dirty="0"/>
            </a:p>
          </p:txBody>
        </p:sp>
      </p:grpSp>
      <p:sp>
        <p:nvSpPr>
          <p:cNvPr id="11" name="TextBox 10">
            <a:extLst>
              <a:ext uri="{FF2B5EF4-FFF2-40B4-BE49-F238E27FC236}">
                <a16:creationId xmlns:a16="http://schemas.microsoft.com/office/drawing/2014/main" xmlns="" id="{6D0BA33B-978D-4F14-BE5B-86635230174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19E644C5-E193-40EB-80BC-078281E91751}"/>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8E5D6090-C404-4A88-823A-E9C62C97E2A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E82A35BB-58A9-4206-88F3-4A6B481D323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8B01D59E-9500-4582-A3F1-3E3F2B8CA85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B8237945-A786-4437-A2D5-77F5E7CF59AB}"/>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754C86A3-1A06-40F0-BD74-B2905962C8E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735050F7-C654-4E0B-ADF3-C3F8E2E23DF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6" action="ppaction://hlinksldjump"/>
              <a:extLst>
                <a:ext uri="{FF2B5EF4-FFF2-40B4-BE49-F238E27FC236}">
                  <a16:creationId xmlns:a16="http://schemas.microsoft.com/office/drawing/2014/main" xmlns="" id="{4566A468-7BA9-4230-B33A-8CEECEC815E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7FBC71B6-85A7-46CA-823B-CFE7184F5B28}"/>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01538110-7F70-4009-BEC1-F5B0FF6103A9}"/>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5DAD3C9E-2605-449F-8C98-B869BB142F6A}"/>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46DEC6ED-45D2-42F7-BC67-D04412A5FBB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E98A029C-E0AD-40D5-ABE6-38D15D9083C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8FD0A9AD-4297-44C9-BA89-C52106EB1D8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706B5E04-551A-43CD-82EF-68D8A311416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2C8C8FFB-DE57-4013-AAC4-84626ADCF196}"/>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5F32FF4D-7D47-4CB4-9FA1-1492260163F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4FC889E9-5497-4EA3-AE94-3BE8BA8658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4E8019A0-06EE-4B86-8AF7-55D5DA42D09F}"/>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EA57E224-7048-41D1-BEBE-D03D2B70C0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0A6D4D4C-C3BC-4095-9164-88E62F368B8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F6CA9B45-86A7-4CA0-AFA9-B18ECA2C066B}"/>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CA8FA809-840D-47C0-8515-AE8A3A1441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D28C196F-942D-42DD-8FB0-966943635E1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2DC51344-99DD-4B05-A1FF-9C901BFBAD0E}"/>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54830A91-78BC-4B19-9FE5-05F93BB738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187E49FB-DA74-46B7-A94F-8223FEAF6DC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34FAD0A0-B1F7-45E1-9CF2-B2F580CA1841}"/>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31BD9947-289D-42BE-AF92-5448FB3622A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71383178-D9EA-4333-98A1-1CA9FBFE839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981A2768-DD7E-4A1A-A171-D7A1322151BB}"/>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050BF071-E7DB-478C-8BA0-95B7236ED9F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AC500C7F-2FB0-41BE-90B0-65C0EC08D3A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21A481A5-CAD4-4F8D-A192-F76E6604FBA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E1F0D5C7-DE8A-4F99-B8B7-755F1FAD8C7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21532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6" y="1272654"/>
            <a:ext cx="10269103" cy="4800600"/>
          </a:xfrm>
          <a:solidFill>
            <a:schemeClr val="bg2">
              <a:lumMod val="90000"/>
            </a:schemeClr>
          </a:solidFill>
          <a:ln>
            <a:solidFill>
              <a:srgbClr val="FF0000"/>
            </a:solidFill>
          </a:ln>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US" dirty="0" err="1"/>
              <a:t>Contoh</a:t>
            </a:r>
            <a:r>
              <a:rPr lang="en-US" dirty="0"/>
              <a:t> </a:t>
            </a:r>
          </a:p>
          <a:p>
            <a:pPr>
              <a:buNone/>
            </a:pPr>
            <a:endParaRPr lang="en-US" dirty="0"/>
          </a:p>
          <a:p>
            <a:pPr>
              <a:buNone/>
            </a:pPr>
            <a:r>
              <a:rPr lang="en-US" dirty="0"/>
              <a:t>	(1) </a:t>
            </a:r>
            <a:r>
              <a:rPr lang="en-US" dirty="0" err="1"/>
              <a:t>Keluarga</a:t>
            </a:r>
            <a:r>
              <a:rPr lang="en-US" dirty="0"/>
              <a:t> </a:t>
            </a:r>
            <a:r>
              <a:rPr lang="en-US" dirty="0" err="1"/>
              <a:t>berencana</a:t>
            </a:r>
            <a:r>
              <a:rPr lang="en-US" dirty="0"/>
              <a:t> </a:t>
            </a:r>
            <a:r>
              <a:rPr lang="en-US" dirty="0" err="1"/>
              <a:t>bukan</a:t>
            </a:r>
            <a:r>
              <a:rPr lang="en-US" dirty="0"/>
              <a:t> </a:t>
            </a:r>
            <a:r>
              <a:rPr lang="en-US" dirty="0" err="1"/>
              <a:t>hanya</a:t>
            </a:r>
            <a:r>
              <a:rPr lang="en-US" dirty="0"/>
              <a:t> </a:t>
            </a:r>
            <a:r>
              <a:rPr lang="en-US" dirty="0" err="1"/>
              <a:t>bertujuan</a:t>
            </a:r>
            <a:r>
              <a:rPr lang="en-US" dirty="0"/>
              <a:t> </a:t>
            </a:r>
            <a:r>
              <a:rPr lang="en-US" dirty="0" err="1"/>
              <a:t>untuk</a:t>
            </a:r>
            <a:r>
              <a:rPr lang="en-US" dirty="0"/>
              <a:t> </a:t>
            </a:r>
            <a:r>
              <a:rPr lang="en-US" dirty="0" err="1"/>
              <a:t>membatasi</a:t>
            </a:r>
            <a:r>
              <a:rPr lang="en-US" dirty="0"/>
              <a:t> </a:t>
            </a:r>
            <a:r>
              <a:rPr lang="en-US" dirty="0" err="1"/>
              <a:t>kelahiran</a:t>
            </a:r>
            <a:r>
              <a:rPr lang="en-US" dirty="0"/>
              <a:t>, </a:t>
            </a:r>
            <a:r>
              <a:rPr lang="en-US" dirty="0" err="1"/>
              <a:t>melainkan</a:t>
            </a:r>
            <a:r>
              <a:rPr lang="en-US" dirty="0"/>
              <a:t> </a:t>
            </a:r>
            <a:r>
              <a:rPr lang="en-US" dirty="0" err="1"/>
              <a:t>juga</a:t>
            </a:r>
            <a:r>
              <a:rPr lang="en-US" dirty="0"/>
              <a:t> </a:t>
            </a:r>
            <a:r>
              <a:rPr lang="en-US" dirty="0" err="1"/>
              <a:t>berusaha</a:t>
            </a:r>
            <a:r>
              <a:rPr lang="en-US" dirty="0"/>
              <a:t> agar </a:t>
            </a:r>
            <a:r>
              <a:rPr lang="en-US" dirty="0" err="1"/>
              <a:t>setiap</a:t>
            </a:r>
            <a:r>
              <a:rPr lang="en-US" dirty="0"/>
              <a:t> </a:t>
            </a:r>
            <a:r>
              <a:rPr lang="en-US" dirty="0" err="1"/>
              <a:t>keluarga</a:t>
            </a:r>
            <a:r>
              <a:rPr lang="en-US" dirty="0"/>
              <a:t> </a:t>
            </a:r>
            <a:r>
              <a:rPr lang="en-US" dirty="0" err="1"/>
              <a:t>merencanaan</a:t>
            </a:r>
            <a:r>
              <a:rPr lang="en-US" dirty="0"/>
              <a:t> </a:t>
            </a:r>
            <a:r>
              <a:rPr lang="en-US" dirty="0" err="1"/>
              <a:t>atau</a:t>
            </a:r>
            <a:r>
              <a:rPr lang="en-US" dirty="0"/>
              <a:t> </a:t>
            </a:r>
            <a:r>
              <a:rPr lang="en-US" dirty="0" err="1"/>
              <a:t>mengatur</a:t>
            </a:r>
            <a:r>
              <a:rPr lang="en-US" dirty="0"/>
              <a:t> </a:t>
            </a:r>
            <a:r>
              <a:rPr lang="en-US" dirty="0" err="1"/>
              <a:t>kelahiran</a:t>
            </a:r>
            <a:r>
              <a:rPr lang="en-US" dirty="0"/>
              <a:t>. (2) </a:t>
            </a:r>
            <a:r>
              <a:rPr lang="en-US" i="1" dirty="0" err="1"/>
              <a:t>Dengan</a:t>
            </a:r>
            <a:r>
              <a:rPr lang="en-US" i="1" dirty="0"/>
              <a:t> </a:t>
            </a:r>
            <a:r>
              <a:rPr lang="en-US" i="1" dirty="0" err="1"/>
              <a:t>cara</a:t>
            </a:r>
            <a:r>
              <a:rPr lang="en-US" i="1" dirty="0"/>
              <a:t> </a:t>
            </a:r>
            <a:r>
              <a:rPr lang="en-US" i="1" dirty="0" err="1"/>
              <a:t>demikian</a:t>
            </a:r>
            <a:r>
              <a:rPr lang="en-US" dirty="0"/>
              <a:t>, </a:t>
            </a:r>
            <a:r>
              <a:rPr lang="en-US" dirty="0" err="1"/>
              <a:t>dapat</a:t>
            </a:r>
            <a:r>
              <a:rPr lang="en-US" dirty="0"/>
              <a:t> </a:t>
            </a:r>
            <a:r>
              <a:rPr lang="en-US" dirty="0" err="1"/>
              <a:t>diperhitungkan</a:t>
            </a:r>
            <a:r>
              <a:rPr lang="en-US" dirty="0"/>
              <a:t> </a:t>
            </a:r>
            <a:r>
              <a:rPr lang="en-US" dirty="0" err="1"/>
              <a:t>sebaik-baiknya</a:t>
            </a:r>
            <a:r>
              <a:rPr lang="en-US" dirty="0"/>
              <a:t> </a:t>
            </a:r>
            <a:r>
              <a:rPr lang="en-US" dirty="0" err="1"/>
              <a:t>hari</a:t>
            </a:r>
            <a:r>
              <a:rPr lang="en-US" dirty="0"/>
              <a:t> </a:t>
            </a:r>
            <a:r>
              <a:rPr lang="en-US" dirty="0" err="1"/>
              <a:t>depan</a:t>
            </a:r>
            <a:r>
              <a:rPr lang="en-US" dirty="0"/>
              <a:t> </a:t>
            </a:r>
            <a:r>
              <a:rPr lang="en-US" dirty="0" err="1"/>
              <a:t>anak-anaknya</a:t>
            </a:r>
            <a:r>
              <a:rPr lang="en-US" dirty="0"/>
              <a:t>. (3) </a:t>
            </a:r>
            <a:r>
              <a:rPr lang="en-US" dirty="0" err="1"/>
              <a:t>Ibu</a:t>
            </a:r>
            <a:r>
              <a:rPr lang="en-US" dirty="0"/>
              <a:t> </a:t>
            </a:r>
            <a:r>
              <a:rPr lang="en-US" dirty="0" err="1"/>
              <a:t>tidak</a:t>
            </a:r>
            <a:r>
              <a:rPr lang="en-US" dirty="0"/>
              <a:t> </a:t>
            </a:r>
            <a:r>
              <a:rPr lang="en-US" dirty="0" err="1"/>
              <a:t>selalu</a:t>
            </a:r>
            <a:r>
              <a:rPr lang="en-US" dirty="0"/>
              <a:t> </a:t>
            </a:r>
            <a:r>
              <a:rPr lang="en-US" dirty="0" err="1"/>
              <a:t>merana</a:t>
            </a:r>
            <a:r>
              <a:rPr lang="en-US" dirty="0"/>
              <a:t> </a:t>
            </a:r>
            <a:r>
              <a:rPr lang="en-US" dirty="0" err="1"/>
              <a:t>karena</a:t>
            </a:r>
            <a:r>
              <a:rPr lang="en-US" dirty="0"/>
              <a:t> </a:t>
            </a:r>
            <a:r>
              <a:rPr lang="en-US" dirty="0" err="1"/>
              <a:t>setiap</a:t>
            </a:r>
            <a:r>
              <a:rPr lang="en-US" dirty="0"/>
              <a:t> </a:t>
            </a:r>
            <a:r>
              <a:rPr lang="en-US" dirty="0" err="1"/>
              <a:t>tahun</a:t>
            </a:r>
            <a:r>
              <a:rPr lang="en-US" dirty="0"/>
              <a:t> </a:t>
            </a:r>
            <a:r>
              <a:rPr lang="en-US" dirty="0" err="1"/>
              <a:t>harus</a:t>
            </a:r>
            <a:r>
              <a:rPr lang="en-US" dirty="0"/>
              <a:t> </a:t>
            </a:r>
            <a:r>
              <a:rPr lang="en-US" dirty="0" err="1"/>
              <a:t>melahirkan</a:t>
            </a:r>
            <a:r>
              <a:rPr lang="en-US" dirty="0"/>
              <a:t>. (4) Ayah </a:t>
            </a:r>
            <a:r>
              <a:rPr lang="en-US" dirty="0" err="1"/>
              <a:t>tidak</a:t>
            </a:r>
            <a:r>
              <a:rPr lang="en-US" dirty="0"/>
              <a:t> </a:t>
            </a:r>
            <a:r>
              <a:rPr lang="en-US" dirty="0" err="1"/>
              <a:t>terlalu</a:t>
            </a:r>
            <a:r>
              <a:rPr lang="en-US" dirty="0"/>
              <a:t> </a:t>
            </a:r>
            <a:r>
              <a:rPr lang="en-US" dirty="0" err="1"/>
              <a:t>pusing</a:t>
            </a:r>
            <a:r>
              <a:rPr lang="en-US" dirty="0"/>
              <a:t> </a:t>
            </a:r>
            <a:r>
              <a:rPr lang="en-US" dirty="0" err="1"/>
              <a:t>memikirkan</a:t>
            </a:r>
            <a:r>
              <a:rPr lang="en-US" dirty="0"/>
              <a:t> </a:t>
            </a:r>
            <a:r>
              <a:rPr lang="en-US" dirty="0" err="1"/>
              <a:t>usaha</a:t>
            </a:r>
            <a:r>
              <a:rPr lang="en-US" dirty="0"/>
              <a:t> </a:t>
            </a:r>
            <a:r>
              <a:rPr lang="en-US" dirty="0" err="1"/>
              <a:t>menyekolahkan</a:t>
            </a:r>
            <a:r>
              <a:rPr lang="en-US" dirty="0"/>
              <a:t> </a:t>
            </a:r>
            <a:r>
              <a:rPr lang="en-US" dirty="0" err="1"/>
              <a:t>mereka</a:t>
            </a:r>
            <a:r>
              <a:rPr lang="en-US" dirty="0"/>
              <a:t>. (4) </a:t>
            </a:r>
            <a:r>
              <a:rPr lang="en-US" i="1" dirty="0" err="1"/>
              <a:t>Begitu</a:t>
            </a:r>
            <a:r>
              <a:rPr lang="en-US" i="1" dirty="0"/>
              <a:t> pula</a:t>
            </a:r>
            <a:r>
              <a:rPr lang="en-US" dirty="0"/>
              <a:t> </a:t>
            </a:r>
            <a:r>
              <a:rPr lang="en-US" dirty="0" err="1"/>
              <a:t>anak-anak</a:t>
            </a:r>
            <a:r>
              <a:rPr lang="en-US" dirty="0"/>
              <a:t> yang </a:t>
            </a:r>
            <a:r>
              <a:rPr lang="en-US" dirty="0" err="1"/>
              <a:t>dilahirkan</a:t>
            </a:r>
            <a:r>
              <a:rPr lang="en-US" dirty="0"/>
              <a:t> </a:t>
            </a:r>
            <a:r>
              <a:rPr lang="en-US" dirty="0" err="1"/>
              <a:t>tidak</a:t>
            </a:r>
            <a:r>
              <a:rPr lang="en-US" dirty="0"/>
              <a:t> </a:t>
            </a:r>
            <a:r>
              <a:rPr lang="en-US" dirty="0" err="1"/>
              <a:t>akan</a:t>
            </a:r>
            <a:r>
              <a:rPr lang="en-US" dirty="0"/>
              <a:t> </a:t>
            </a:r>
            <a:r>
              <a:rPr lang="en-US" dirty="0" err="1"/>
              <a:t>terlantar</a:t>
            </a:r>
            <a:r>
              <a:rPr lang="en-US" dirty="0"/>
              <a:t>, </a:t>
            </a:r>
            <a:r>
              <a:rPr lang="en-US" dirty="0" err="1"/>
              <a:t>baik</a:t>
            </a:r>
            <a:r>
              <a:rPr lang="en-US" dirty="0"/>
              <a:t> </a:t>
            </a:r>
            <a:r>
              <a:rPr lang="en-US" dirty="0" err="1"/>
              <a:t>tentang</a:t>
            </a:r>
            <a:r>
              <a:rPr lang="en-US" dirty="0"/>
              <a:t> </a:t>
            </a:r>
            <a:r>
              <a:rPr lang="en-US" dirty="0" err="1"/>
              <a:t>pangan</a:t>
            </a:r>
            <a:r>
              <a:rPr lang="en-US" dirty="0"/>
              <a:t>, </a:t>
            </a:r>
            <a:r>
              <a:rPr lang="en-US" dirty="0" err="1"/>
              <a:t>sandang</a:t>
            </a:r>
            <a:r>
              <a:rPr lang="en-US" dirty="0"/>
              <a:t>, </a:t>
            </a:r>
            <a:r>
              <a:rPr lang="en-US" dirty="0" err="1"/>
              <a:t>dan</a:t>
            </a:r>
            <a:r>
              <a:rPr lang="en-US" dirty="0"/>
              <a:t> </a:t>
            </a:r>
            <a:r>
              <a:rPr lang="en-US" dirty="0" err="1"/>
              <a:t>pendidikannya</a:t>
            </a:r>
            <a:r>
              <a:rPr lang="en-US" dirty="0"/>
              <a:t>. (6) </a:t>
            </a:r>
            <a:r>
              <a:rPr lang="en-US" i="1" dirty="0" err="1"/>
              <a:t>Jadi</a:t>
            </a:r>
            <a:r>
              <a:rPr lang="en-US" dirty="0"/>
              <a:t>, </a:t>
            </a:r>
            <a:r>
              <a:rPr lang="en-US" dirty="0" err="1"/>
              <a:t>inti</a:t>
            </a:r>
            <a:r>
              <a:rPr lang="en-US" dirty="0"/>
              <a:t> </a:t>
            </a:r>
            <a:r>
              <a:rPr lang="en-US" dirty="0" err="1"/>
              <a:t>keluarga</a:t>
            </a:r>
            <a:r>
              <a:rPr lang="en-US" dirty="0"/>
              <a:t> </a:t>
            </a:r>
            <a:r>
              <a:rPr lang="en-US" dirty="0" err="1"/>
              <a:t>berencana</a:t>
            </a:r>
            <a:r>
              <a:rPr lang="en-US" dirty="0"/>
              <a:t> </a:t>
            </a:r>
            <a:r>
              <a:rPr lang="en-US" dirty="0" err="1"/>
              <a:t>ialah</a:t>
            </a:r>
            <a:r>
              <a:rPr lang="en-US" dirty="0"/>
              <a:t> </a:t>
            </a:r>
            <a:r>
              <a:rPr lang="en-US" dirty="0" err="1"/>
              <a:t>menjamin</a:t>
            </a:r>
            <a:r>
              <a:rPr lang="en-US" dirty="0"/>
              <a:t> </a:t>
            </a:r>
            <a:r>
              <a:rPr lang="en-US" dirty="0" err="1"/>
              <a:t>kebahagiaan</a:t>
            </a:r>
            <a:r>
              <a:rPr lang="en-US" dirty="0"/>
              <a:t> </a:t>
            </a:r>
            <a:r>
              <a:rPr lang="en-US" dirty="0" err="1"/>
              <a:t>hidup</a:t>
            </a:r>
            <a:r>
              <a:rPr lang="en-US" dirty="0"/>
              <a:t> </a:t>
            </a:r>
            <a:r>
              <a:rPr lang="en-US" dirty="0" err="1"/>
              <a:t>keluarga</a:t>
            </a:r>
            <a:r>
              <a:rPr lang="en-US" dirty="0"/>
              <a:t> </a:t>
            </a:r>
            <a:r>
              <a:rPr lang="en-US" dirty="0" err="1"/>
              <a:t>lahir</a:t>
            </a:r>
            <a:r>
              <a:rPr lang="en-US" dirty="0"/>
              <a:t> </a:t>
            </a:r>
            <a:r>
              <a:rPr lang="en-US" dirty="0" err="1"/>
              <a:t>batin</a:t>
            </a:r>
            <a:r>
              <a:rPr lang="en-US" dirty="0"/>
              <a:t> (</a:t>
            </a:r>
            <a:r>
              <a:rPr lang="en-US" dirty="0" err="1"/>
              <a:t>modifikasi</a:t>
            </a:r>
            <a:r>
              <a:rPr lang="en-US" dirty="0"/>
              <a:t> </a:t>
            </a:r>
            <a:r>
              <a:rPr lang="en-US" dirty="0" err="1"/>
              <a:t>dari</a:t>
            </a:r>
            <a:r>
              <a:rPr lang="en-US" dirty="0"/>
              <a:t> </a:t>
            </a:r>
            <a:r>
              <a:rPr lang="en-US" dirty="0" err="1"/>
              <a:t>Soedjito</a:t>
            </a:r>
            <a:r>
              <a:rPr lang="en-US" dirty="0"/>
              <a:t> </a:t>
            </a:r>
            <a:r>
              <a:rPr lang="en-US" dirty="0" err="1"/>
              <a:t>dan</a:t>
            </a:r>
            <a:r>
              <a:rPr lang="en-US" dirty="0"/>
              <a:t> </a:t>
            </a:r>
            <a:r>
              <a:rPr lang="en-US" dirty="0" err="1"/>
              <a:t>Hasan</a:t>
            </a:r>
            <a:r>
              <a:rPr lang="en-US" dirty="0"/>
              <a:t>, 1991: 25).  </a:t>
            </a:r>
          </a:p>
          <a:p>
            <a:endParaRPr lang="en-US" dirty="0"/>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Penggunaan</a:t>
              </a:r>
              <a:r>
                <a:rPr lang="en-US" b="0" dirty="0"/>
                <a:t> Kata </a:t>
              </a:r>
              <a:r>
                <a:rPr lang="en-US" b="0" dirty="0" err="1"/>
                <a:t>atau</a:t>
              </a:r>
              <a:r>
                <a:rPr lang="en-US" b="0" dirty="0"/>
                <a:t> </a:t>
              </a:r>
              <a:r>
                <a:rPr lang="en-US" b="0" dirty="0" err="1"/>
                <a:t>Frasa</a:t>
              </a:r>
              <a:r>
                <a:rPr lang="en-US" b="0" dirty="0"/>
                <a:t> </a:t>
              </a:r>
              <a:r>
                <a:rPr lang="en-US" b="0" dirty="0" err="1"/>
                <a:t>Transisi</a:t>
              </a:r>
              <a:endParaRPr lang="en-US" b="0" dirty="0"/>
            </a:p>
          </p:txBody>
        </p:sp>
      </p:grpSp>
      <p:sp>
        <p:nvSpPr>
          <p:cNvPr id="11" name="TextBox 10">
            <a:extLst>
              <a:ext uri="{FF2B5EF4-FFF2-40B4-BE49-F238E27FC236}">
                <a16:creationId xmlns:a16="http://schemas.microsoft.com/office/drawing/2014/main" xmlns="" id="{DD2846E1-E15F-466B-A1EA-D2A52638765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3DFBD98A-F6DB-4AAA-9D0E-8EFAB43FCB64}"/>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39B916FE-6B82-4FAE-9628-435A6350B6AC}"/>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01DEFA5A-CC10-44F8-ACA8-AE1E6FC5EF3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C853D20D-A0DB-4452-887A-8C1810AE6449}"/>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95EBC27F-E2DC-4084-BD5D-E1B3389DAAE0}"/>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6FE53052-EF11-4645-B3B7-FD1DC7928B5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966F2A3F-BF0D-4037-8D33-41E3ECB3E48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6" action="ppaction://hlinksldjump"/>
              <a:extLst>
                <a:ext uri="{FF2B5EF4-FFF2-40B4-BE49-F238E27FC236}">
                  <a16:creationId xmlns:a16="http://schemas.microsoft.com/office/drawing/2014/main" xmlns="" id="{40180E46-40E1-4E6F-BE4C-083E995AF2D3}"/>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22165344-6152-4678-BCC6-3D6B98047EFD}"/>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55373360-1748-4C49-8732-1068841134EC}"/>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B9E0782C-3044-46C4-8685-B1BB42927FD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10B0310F-C837-438D-8E82-C4F1459497F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D64C42A9-B34A-4604-80E4-AB660550CC3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F8BFBDCF-C9EA-47E6-820C-C447056409D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11975E36-9675-4DF4-97A1-A2B23E2D3EB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EDC713B1-9891-4C5B-9F15-3AC2D51B7CB2}"/>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79EAE3BA-EA85-4EAA-A79D-FEC7A3C0978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D7EF44B7-6461-4A65-BC2E-9341C89477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2ECD5DEB-C180-43DC-90A2-39B1A8E4CD7C}"/>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93825863-FAFE-40C0-A7F0-00E4AD98F3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2C473984-729D-4900-91CC-63EF7446601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1A0F1F72-0915-4FA0-882B-7E70817B0176}"/>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9C0D11D7-B8CC-48D2-9927-010CE3CA2F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B10F42A3-1F02-4A91-8BC5-2210C4ADB3C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2465B1DA-01CB-48D7-8D9A-67882DA67614}"/>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B0250B37-123E-4ECB-900B-615A0F2D50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BB711EC8-87EA-441C-B0DC-D49912DC692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E8495529-552A-4077-994A-4956EC5AAECA}"/>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FF770004-1B8E-4FAD-AC40-7D29CAB7F11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689EC919-32CC-40CB-93AF-69CFB2F8034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EB7249B3-58A7-4731-9708-5578E19E956C}"/>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179E6EE2-6015-4B87-BAC8-87559EC3AC0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EE1A9073-99A9-48B1-8E44-E5AF3620892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0EA638D1-FD5B-4BDC-9D4F-DB04DA8BED9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A146A3D2-5318-44B4-B8F8-5622DA6357B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483474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351129" y="747339"/>
            <a:ext cx="4038600" cy="4525962"/>
          </a:xfrm>
        </p:spPr>
        <p:txBody>
          <a:bodyPr>
            <a:normAutofit/>
          </a:bodyPr>
          <a:lstStyle/>
          <a:p>
            <a:pPr>
              <a:buNone/>
            </a:pPr>
            <a:endParaRPr lang="en-US" sz="8000" b="1" dirty="0">
              <a:latin typeface="Palace Script MT" pitchFamily="66" charset="0"/>
            </a:endParaRPr>
          </a:p>
          <a:p>
            <a:pPr>
              <a:buNone/>
            </a:pPr>
            <a:r>
              <a:rPr lang="en-US" b="1" dirty="0"/>
              <a:t>1. Hal-</a:t>
            </a:r>
            <a:r>
              <a:rPr lang="en-US" b="1" dirty="0" err="1"/>
              <a:t>hal</a:t>
            </a:r>
            <a:r>
              <a:rPr lang="en-US" b="1" dirty="0"/>
              <a:t> </a:t>
            </a:r>
            <a:r>
              <a:rPr lang="en-US" b="1" dirty="0" err="1"/>
              <a:t>Khusus</a:t>
            </a:r>
            <a:endParaRPr lang="en-US" b="1" dirty="0"/>
          </a:p>
          <a:p>
            <a:pPr>
              <a:buNone/>
            </a:pPr>
            <a:r>
              <a:rPr lang="en-US" b="1" dirty="0"/>
              <a:t>2. </a:t>
            </a:r>
            <a:r>
              <a:rPr lang="en-US" b="1" dirty="0" err="1"/>
              <a:t>Alasan</a:t>
            </a:r>
            <a:r>
              <a:rPr lang="en-US" b="1" dirty="0"/>
              <a:t>-</a:t>
            </a:r>
            <a:r>
              <a:rPr lang="en-US" b="1" dirty="0" err="1"/>
              <a:t>alasan</a:t>
            </a:r>
            <a:endParaRPr lang="en-US" b="1" dirty="0"/>
          </a:p>
          <a:p>
            <a:pPr>
              <a:buNone/>
            </a:pPr>
            <a:r>
              <a:rPr lang="en-US" b="1" dirty="0"/>
              <a:t>3. </a:t>
            </a:r>
            <a:r>
              <a:rPr lang="en-US" b="1" dirty="0" err="1"/>
              <a:t>Perbandingan</a:t>
            </a:r>
            <a:endParaRPr lang="en-US" b="1" dirty="0"/>
          </a:p>
          <a:p>
            <a:pPr>
              <a:buNone/>
            </a:pPr>
            <a:r>
              <a:rPr lang="en-US" b="1" dirty="0"/>
              <a:t>4. </a:t>
            </a:r>
            <a:r>
              <a:rPr lang="en-US" b="1" dirty="0" err="1"/>
              <a:t>Contoh-contoh</a:t>
            </a:r>
            <a:endParaRPr lang="en-US" b="1" dirty="0"/>
          </a:p>
          <a:p>
            <a:pPr>
              <a:buNone/>
            </a:pPr>
            <a:r>
              <a:rPr lang="en-US" b="1" dirty="0"/>
              <a:t>5. </a:t>
            </a:r>
            <a:r>
              <a:rPr lang="en-US" b="1" dirty="0" err="1"/>
              <a:t>Definisi</a:t>
            </a:r>
            <a:r>
              <a:rPr lang="en-US" b="1" dirty="0"/>
              <a:t> </a:t>
            </a:r>
            <a:r>
              <a:rPr lang="en-US" b="1" dirty="0" err="1"/>
              <a:t>Luas</a:t>
            </a:r>
            <a:endParaRPr lang="en-US" b="1" dirty="0"/>
          </a:p>
          <a:p>
            <a:pPr>
              <a:buNone/>
            </a:pPr>
            <a:r>
              <a:rPr lang="en-US" b="1" dirty="0"/>
              <a:t>6. </a:t>
            </a:r>
            <a:r>
              <a:rPr lang="en-US" b="1" dirty="0" err="1"/>
              <a:t>campuran</a:t>
            </a:r>
            <a:endParaRPr lang="en-US" b="1" dirty="0"/>
          </a:p>
        </p:txBody>
      </p:sp>
      <p:sp>
        <p:nvSpPr>
          <p:cNvPr id="7" name="Rectangle 6"/>
          <p:cNvSpPr/>
          <p:nvPr/>
        </p:nvSpPr>
        <p:spPr>
          <a:xfrm>
            <a:off x="4996648" y="879170"/>
            <a:ext cx="1669919" cy="1200329"/>
          </a:xfrm>
          <a:prstGeom prst="rect">
            <a:avLst/>
          </a:prstGeom>
        </p:spPr>
        <p:txBody>
          <a:bodyPr wrap="square">
            <a:spAutoFit/>
          </a:bodyPr>
          <a:lstStyle/>
          <a:p>
            <a:r>
              <a:rPr lang="en-US" sz="7200" b="1" dirty="0" err="1">
                <a:latin typeface="Palace Script MT" pitchFamily="66" charset="0"/>
              </a:rPr>
              <a:t>dengan</a:t>
            </a:r>
            <a:r>
              <a:rPr lang="en-US" sz="7200" b="1" dirty="0">
                <a:latin typeface="Palace Script MT" pitchFamily="66" charset="0"/>
              </a:rPr>
              <a:t> </a:t>
            </a:r>
            <a:endParaRPr lang="en-US" sz="7200" dirty="0"/>
          </a:p>
        </p:txBody>
      </p:sp>
      <p:grpSp>
        <p:nvGrpSpPr>
          <p:cNvPr id="8" name="Group 7"/>
          <p:cNvGrpSpPr/>
          <p:nvPr/>
        </p:nvGrpSpPr>
        <p:grpSpPr>
          <a:xfrm>
            <a:off x="287301" y="217114"/>
            <a:ext cx="10672052" cy="662056"/>
            <a:chOff x="200215" y="2621399"/>
            <a:chExt cx="10672052"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12" name="TextBox 11">
            <a:extLst>
              <a:ext uri="{FF2B5EF4-FFF2-40B4-BE49-F238E27FC236}">
                <a16:creationId xmlns:a16="http://schemas.microsoft.com/office/drawing/2014/main" xmlns="" id="{A32B2867-5248-498F-95EF-D0A02F226A7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AA9D4F6F-3DAA-41A7-9F81-2AAEE99A5625}"/>
              </a:ext>
            </a:extLst>
          </p:cNvPr>
          <p:cNvGrpSpPr/>
          <p:nvPr/>
        </p:nvGrpSpPr>
        <p:grpSpPr>
          <a:xfrm>
            <a:off x="11769479" y="1280427"/>
            <a:ext cx="422521" cy="2100263"/>
            <a:chOff x="11769479" y="1280427"/>
            <a:chExt cx="422521" cy="2100263"/>
          </a:xfrm>
        </p:grpSpPr>
        <p:sp>
          <p:nvSpPr>
            <p:cNvPr id="22" name="Freeform 10">
              <a:hlinkClick r:id="rId5" action="ppaction://hlinksldjump">
                <a:snd r:embed="rId6" name="click.wav"/>
              </a:hlinkClick>
              <a:extLst>
                <a:ext uri="{FF2B5EF4-FFF2-40B4-BE49-F238E27FC236}">
                  <a16:creationId xmlns:a16="http://schemas.microsoft.com/office/drawing/2014/main" xmlns="" id="{9E31964D-1B00-4F66-BB6F-D4B079EA4D4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5" action="ppaction://hlinksldjump"/>
              <a:extLst>
                <a:ext uri="{FF2B5EF4-FFF2-40B4-BE49-F238E27FC236}">
                  <a16:creationId xmlns:a16="http://schemas.microsoft.com/office/drawing/2014/main" xmlns="" id="{4AD77396-21BA-4C27-B189-8034D3394EC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5" action="ppaction://hlinksldjump"/>
              <a:extLst>
                <a:ext uri="{FF2B5EF4-FFF2-40B4-BE49-F238E27FC236}">
                  <a16:creationId xmlns:a16="http://schemas.microsoft.com/office/drawing/2014/main" xmlns="" id="{85F5E80F-A969-4C79-9186-10191DF7DDED}"/>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07709019-F2B9-4B50-98DD-839DA1E03288}"/>
              </a:ext>
            </a:extLst>
          </p:cNvPr>
          <p:cNvGrpSpPr/>
          <p:nvPr/>
        </p:nvGrpSpPr>
        <p:grpSpPr>
          <a:xfrm>
            <a:off x="11769479" y="3462337"/>
            <a:ext cx="428258" cy="2616878"/>
            <a:chOff x="11769479" y="3462337"/>
            <a:chExt cx="428258" cy="2616878"/>
          </a:xfrm>
        </p:grpSpPr>
        <p:sp>
          <p:nvSpPr>
            <p:cNvPr id="26" name="Freeform 19">
              <a:hlinkClick r:id="rId7" action="ppaction://hlinksldjump"/>
              <a:extLst>
                <a:ext uri="{FF2B5EF4-FFF2-40B4-BE49-F238E27FC236}">
                  <a16:creationId xmlns:a16="http://schemas.microsoft.com/office/drawing/2014/main" xmlns="" id="{3C9916F2-18F8-4CD4-A3EE-CD86C5930773}"/>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8" action="ppaction://hlinksldjump"/>
              <a:extLst>
                <a:ext uri="{FF2B5EF4-FFF2-40B4-BE49-F238E27FC236}">
                  <a16:creationId xmlns:a16="http://schemas.microsoft.com/office/drawing/2014/main" xmlns="" id="{29E3C2C3-4C7F-4EAD-8961-0EBC78B4871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8" name="Chevron 21">
              <a:hlinkClick r:id="rId7" action="ppaction://hlinksldjump"/>
              <a:extLst>
                <a:ext uri="{FF2B5EF4-FFF2-40B4-BE49-F238E27FC236}">
                  <a16:creationId xmlns:a16="http://schemas.microsoft.com/office/drawing/2014/main" xmlns="" id="{E2554DB3-E60F-4B2A-B84A-22D281803F7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99426A1F-DE7A-4374-8225-0448F85E7169}"/>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4FA06810-E20F-458D-A398-AE7C7E24987C}"/>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9BF76349-E62B-497C-ADAD-DB07C86F16E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5E00CB9A-6EE1-4AC2-9A65-77B188647D7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97A44F74-0740-408E-BA83-805AA6E8074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296E75CF-ACE9-4CAD-8129-E8F2E44E07D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51F58BCD-0F19-4384-B089-2575D02F204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1CA2A910-65C5-4BEC-94A0-56040167E4C7}"/>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98B18BFF-1509-42E7-AE8A-06B760F2DBE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B817B81D-B468-4E78-BC63-2EB27A226D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8AF0633C-5AD3-4346-8287-399DCC9AB197}"/>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F2851BC2-2B40-454C-8C0C-7F54117524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3" action="ppaction://hlinksldjump"/>
                <a:extLst>
                  <a:ext uri="{FF2B5EF4-FFF2-40B4-BE49-F238E27FC236}">
                    <a16:creationId xmlns:a16="http://schemas.microsoft.com/office/drawing/2014/main" xmlns="" id="{1915BF82-4EB6-4A73-BD95-66F12B418D5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90FF7CED-6244-4376-AE50-7F08CEA27F84}"/>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5" action="ppaction://hlinksldjump"/>
                <a:extLst>
                  <a:ext uri="{FF2B5EF4-FFF2-40B4-BE49-F238E27FC236}">
                    <a16:creationId xmlns:a16="http://schemas.microsoft.com/office/drawing/2014/main" xmlns="" id="{DADBE48D-1080-494C-B537-D3C6323DFD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5" action="ppaction://hlinksldjump"/>
                <a:extLst>
                  <a:ext uri="{FF2B5EF4-FFF2-40B4-BE49-F238E27FC236}">
                    <a16:creationId xmlns:a16="http://schemas.microsoft.com/office/drawing/2014/main" xmlns="" id="{9BD34E8B-DF06-456E-A89B-0639A1F7BC8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821327C4-1E48-4C37-A282-1AEB6376E0AF}"/>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DB464C29-D8B0-4070-BCA0-DFADD55BE2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6" action="ppaction://hlinksldjump"/>
                <a:extLst>
                  <a:ext uri="{FF2B5EF4-FFF2-40B4-BE49-F238E27FC236}">
                    <a16:creationId xmlns:a16="http://schemas.microsoft.com/office/drawing/2014/main" xmlns="" id="{A488F7D1-E0ED-4D70-B437-E0C6B90DB10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EDDBBFEC-01E1-4A93-AB32-749C2D850811}"/>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E6F51615-2CE9-462C-AAAA-4974EB3CA9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8" action="ppaction://hlinksldjump"/>
                <a:extLst>
                  <a:ext uri="{FF2B5EF4-FFF2-40B4-BE49-F238E27FC236}">
                    <a16:creationId xmlns:a16="http://schemas.microsoft.com/office/drawing/2014/main" xmlns="" id="{AE9CE88D-6218-41A5-BB27-57F043A47A7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CDB6B70F-A924-4347-B658-7527D971873F}"/>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62F633AA-3657-4929-A095-705A97C147D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062B7542-6861-4F0C-A139-AA31CA7AC99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FAC3577B-FDD6-4D3B-A763-2489704E8F8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3" name="laser.wav"/>
            </a:hlinkClick>
            <a:extLst>
              <a:ext uri="{FF2B5EF4-FFF2-40B4-BE49-F238E27FC236}">
                <a16:creationId xmlns:a16="http://schemas.microsoft.com/office/drawing/2014/main" xmlns="" id="{856CA3E6-C8FD-47FB-8965-522A1436C92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92456664"/>
      </p:ext>
    </p:extLst>
  </p:cSld>
  <p:clrMapOvr>
    <a:masterClrMapping/>
  </p:clrMapOvr>
  <p:transition spd="med">
    <p:pull/>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8329" y="910271"/>
            <a:ext cx="10515600" cy="1325562"/>
          </a:xfrm>
          <a:noFill/>
          <a:ln w="57150">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lang="en-US" b="1" dirty="0" err="1">
                <a:solidFill>
                  <a:srgbClr val="FF0000"/>
                </a:solidFill>
              </a:rPr>
              <a:t>Pengembangan</a:t>
            </a:r>
            <a:r>
              <a:rPr lang="en-US" b="1" dirty="0">
                <a:solidFill>
                  <a:srgbClr val="FF0000"/>
                </a:solidFill>
              </a:rPr>
              <a:t> </a:t>
            </a:r>
            <a:r>
              <a:rPr lang="en-US" b="1" dirty="0" err="1">
                <a:solidFill>
                  <a:srgbClr val="FF0000"/>
                </a:solidFill>
              </a:rPr>
              <a:t>paragraf</a:t>
            </a:r>
            <a:r>
              <a:rPr lang="en-US" b="1" dirty="0">
                <a:solidFill>
                  <a:srgbClr val="FF0000"/>
                </a:solidFill>
              </a:rPr>
              <a:t> </a:t>
            </a:r>
            <a:r>
              <a:rPr lang="en-US" b="1" dirty="0" err="1">
                <a:solidFill>
                  <a:srgbClr val="FF0000"/>
                </a:solidFill>
              </a:rPr>
              <a:t>dengan</a:t>
            </a:r>
            <a:r>
              <a:rPr lang="en-US" b="1" dirty="0">
                <a:solidFill>
                  <a:srgbClr val="FF0000"/>
                </a:solidFill>
              </a:rPr>
              <a:t/>
            </a:r>
            <a:br>
              <a:rPr lang="en-US" b="1" dirty="0">
                <a:solidFill>
                  <a:srgbClr val="FF0000"/>
                </a:solidFill>
              </a:rPr>
            </a:br>
            <a:r>
              <a:rPr lang="en-US" b="1" dirty="0">
                <a:solidFill>
                  <a:srgbClr val="FF0000"/>
                </a:solidFill>
              </a:rPr>
              <a:t> </a:t>
            </a:r>
            <a:r>
              <a:rPr lang="en-US" b="1" dirty="0" err="1">
                <a:solidFill>
                  <a:srgbClr val="FF0000"/>
                </a:solidFill>
              </a:rPr>
              <a:t>hal-hal</a:t>
            </a:r>
            <a:r>
              <a:rPr lang="en-US" b="1" dirty="0">
                <a:solidFill>
                  <a:srgbClr val="FF0000"/>
                </a:solidFill>
              </a:rPr>
              <a:t> </a:t>
            </a:r>
            <a:r>
              <a:rPr lang="en-US" b="1" dirty="0" err="1">
                <a:solidFill>
                  <a:srgbClr val="FF0000"/>
                </a:solidFill>
              </a:rPr>
              <a:t>khusus</a:t>
            </a:r>
            <a:endParaRPr lang="en-US" b="1" dirty="0">
              <a:solidFill>
                <a:srgbClr val="FF0000"/>
              </a:solidFill>
            </a:endParaRPr>
          </a:p>
        </p:txBody>
      </p:sp>
      <p:sp>
        <p:nvSpPr>
          <p:cNvPr id="3" name="Content Placeholder 2"/>
          <p:cNvSpPr>
            <a:spLocks noGrp="1"/>
          </p:cNvSpPr>
          <p:nvPr>
            <p:ph idx="4294967295"/>
          </p:nvPr>
        </p:nvSpPr>
        <p:spPr>
          <a:xfrm>
            <a:off x="1058071" y="2235833"/>
            <a:ext cx="10072048" cy="4525962"/>
          </a:xfrm>
          <a:noFill/>
          <a:ln w="57150">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ormAutofit/>
          </a:bodyPr>
          <a:lstStyle/>
          <a:p>
            <a:pPr>
              <a:buNone/>
            </a:pPr>
            <a:r>
              <a:rPr lang="en-US" dirty="0"/>
              <a:t>	</a:t>
            </a:r>
            <a:r>
              <a:rPr lang="en-US" dirty="0" err="1"/>
              <a:t>Mengemukakan</a:t>
            </a:r>
            <a:r>
              <a:rPr lang="en-US" dirty="0"/>
              <a:t> </a:t>
            </a:r>
            <a:r>
              <a:rPr lang="en-US" dirty="0" err="1"/>
              <a:t>rincian-rincian</a:t>
            </a:r>
            <a:r>
              <a:rPr lang="en-US" dirty="0"/>
              <a:t> yang </a:t>
            </a:r>
            <a:r>
              <a:rPr lang="en-US" dirty="0" err="1"/>
              <a:t>bersifat</a:t>
            </a:r>
            <a:r>
              <a:rPr lang="en-US" dirty="0"/>
              <a:t> </a:t>
            </a:r>
            <a:r>
              <a:rPr lang="en-US" dirty="0" err="1"/>
              <a:t>khusus</a:t>
            </a:r>
            <a:r>
              <a:rPr lang="en-US" dirty="0"/>
              <a:t> </a:t>
            </a:r>
            <a:r>
              <a:rPr lang="en-US" dirty="0" err="1"/>
              <a:t>dari</a:t>
            </a:r>
            <a:r>
              <a:rPr lang="en-US" dirty="0"/>
              <a:t> </a:t>
            </a:r>
            <a:r>
              <a:rPr lang="en-US" dirty="0" err="1"/>
              <a:t>hal</a:t>
            </a:r>
            <a:r>
              <a:rPr lang="en-US" dirty="0"/>
              <a:t> yang </a:t>
            </a:r>
            <a:r>
              <a:rPr lang="en-US" dirty="0" err="1"/>
              <a:t>bersifat</a:t>
            </a:r>
            <a:r>
              <a:rPr lang="en-US" dirty="0"/>
              <a:t> </a:t>
            </a:r>
            <a:r>
              <a:rPr lang="en-US" dirty="0" err="1"/>
              <a:t>umum</a:t>
            </a:r>
            <a:r>
              <a:rPr lang="en-US" dirty="0"/>
              <a:t>. </a:t>
            </a:r>
          </a:p>
          <a:p>
            <a:pPr>
              <a:buNone/>
            </a:pPr>
            <a:endParaRPr lang="en-US" dirty="0"/>
          </a:p>
          <a:p>
            <a:pPr>
              <a:buNone/>
            </a:pPr>
            <a:r>
              <a:rPr lang="en-US" dirty="0"/>
              <a:t>	</a:t>
            </a:r>
            <a:r>
              <a:rPr lang="en-US" dirty="0" err="1"/>
              <a:t>Pengembangan</a:t>
            </a:r>
            <a:r>
              <a:rPr lang="en-US" dirty="0"/>
              <a:t> </a:t>
            </a:r>
            <a:r>
              <a:rPr lang="en-US" dirty="0" err="1"/>
              <a:t>dengan</a:t>
            </a:r>
            <a:r>
              <a:rPr lang="en-US" dirty="0"/>
              <a:t> </a:t>
            </a:r>
            <a:r>
              <a:rPr lang="en-US" dirty="0" err="1"/>
              <a:t>pola</a:t>
            </a:r>
            <a:r>
              <a:rPr lang="en-US" dirty="0"/>
              <a:t> </a:t>
            </a:r>
            <a:r>
              <a:rPr lang="en-US" dirty="0" err="1"/>
              <a:t>ini</a:t>
            </a:r>
            <a:r>
              <a:rPr lang="en-US" dirty="0"/>
              <a:t> </a:t>
            </a:r>
            <a:r>
              <a:rPr lang="en-US" dirty="0" err="1"/>
              <a:t>dapat</a:t>
            </a:r>
            <a:r>
              <a:rPr lang="en-US" dirty="0"/>
              <a:t> </a:t>
            </a:r>
            <a:r>
              <a:rPr lang="en-US" dirty="0" err="1"/>
              <a:t>ditempuh</a:t>
            </a:r>
            <a:r>
              <a:rPr lang="en-US" dirty="0"/>
              <a:t> </a:t>
            </a:r>
            <a:r>
              <a:rPr lang="en-US" dirty="0" err="1"/>
              <a:t>dengan</a:t>
            </a:r>
            <a:r>
              <a:rPr lang="en-US" dirty="0"/>
              <a:t> </a:t>
            </a:r>
            <a:r>
              <a:rPr lang="en-US" dirty="0" err="1"/>
              <a:t>dua</a:t>
            </a:r>
            <a:r>
              <a:rPr lang="en-US" dirty="0"/>
              <a:t> </a:t>
            </a:r>
            <a:r>
              <a:rPr lang="en-US" dirty="0" err="1"/>
              <a:t>cara</a:t>
            </a:r>
            <a:r>
              <a:rPr lang="en-US" dirty="0"/>
              <a:t>, </a:t>
            </a:r>
            <a:r>
              <a:rPr lang="en-US" dirty="0" err="1"/>
              <a:t>yaitu</a:t>
            </a:r>
            <a:endParaRPr lang="en-US" dirty="0"/>
          </a:p>
          <a:p>
            <a:pPr>
              <a:buNone/>
            </a:pPr>
            <a:r>
              <a:rPr lang="en-US" dirty="0"/>
              <a:t>	 (1) </a:t>
            </a:r>
            <a:r>
              <a:rPr lang="en-US" dirty="0" err="1"/>
              <a:t>pengembangan</a:t>
            </a:r>
            <a:r>
              <a:rPr lang="en-US" dirty="0"/>
              <a:t> </a:t>
            </a:r>
            <a:r>
              <a:rPr lang="en-US" dirty="0" err="1"/>
              <a:t>paragraf</a:t>
            </a:r>
            <a:r>
              <a:rPr lang="en-US" dirty="0"/>
              <a:t> </a:t>
            </a:r>
            <a:r>
              <a:rPr lang="en-US" dirty="0" err="1"/>
              <a:t>dengan</a:t>
            </a:r>
            <a:r>
              <a:rPr lang="en-US" dirty="0"/>
              <a:t> </a:t>
            </a:r>
            <a:r>
              <a:rPr lang="en-US" dirty="0" err="1"/>
              <a:t>pola</a:t>
            </a:r>
            <a:r>
              <a:rPr lang="en-US" dirty="0"/>
              <a:t> 	</a:t>
            </a:r>
            <a:r>
              <a:rPr lang="en-US" dirty="0" err="1"/>
              <a:t>umum-khusus</a:t>
            </a:r>
            <a:r>
              <a:rPr lang="en-US" dirty="0"/>
              <a:t>, </a:t>
            </a:r>
            <a:r>
              <a:rPr lang="en-US" dirty="0" err="1"/>
              <a:t>dan</a:t>
            </a:r>
            <a:r>
              <a:rPr lang="en-US" dirty="0"/>
              <a:t> </a:t>
            </a:r>
          </a:p>
          <a:p>
            <a:pPr>
              <a:buNone/>
            </a:pPr>
            <a:r>
              <a:rPr lang="en-US" dirty="0"/>
              <a:t>	(2) </a:t>
            </a:r>
            <a:r>
              <a:rPr lang="en-US" dirty="0" err="1"/>
              <a:t>pengembangan</a:t>
            </a:r>
            <a:r>
              <a:rPr lang="en-US" dirty="0"/>
              <a:t> </a:t>
            </a:r>
            <a:r>
              <a:rPr lang="en-US" dirty="0" err="1"/>
              <a:t>dengan</a:t>
            </a:r>
            <a:r>
              <a:rPr lang="en-US" dirty="0"/>
              <a:t> </a:t>
            </a:r>
            <a:r>
              <a:rPr lang="en-US" dirty="0" err="1"/>
              <a:t>pola</a:t>
            </a:r>
            <a:r>
              <a:rPr lang="en-US" dirty="0"/>
              <a:t> </a:t>
            </a:r>
            <a:r>
              <a:rPr lang="en-US" dirty="0" err="1"/>
              <a:t>khusus</a:t>
            </a:r>
            <a:r>
              <a:rPr lang="en-US" dirty="0"/>
              <a:t>-	</a:t>
            </a:r>
            <a:r>
              <a:rPr lang="en-US" dirty="0" err="1"/>
              <a:t>umum</a:t>
            </a:r>
            <a:r>
              <a:rPr lang="en-US" dirty="0"/>
              <a:t>.</a:t>
            </a:r>
          </a:p>
          <a:p>
            <a:endParaRPr lang="en-US"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8" name="TextBox 7">
            <a:extLst>
              <a:ext uri="{FF2B5EF4-FFF2-40B4-BE49-F238E27FC236}">
                <a16:creationId xmlns:a16="http://schemas.microsoft.com/office/drawing/2014/main" xmlns="" id="{4DA2DEF2-EE57-4938-AD94-F5F8B9242C20}"/>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70E81BB9-CC4D-481F-AFBC-45BEF751DA0A}"/>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7C9F1E07-0264-4561-B333-9A4F34169A3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5A54AFAA-D056-4A01-BB6D-12DA288148F3}"/>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7C43374F-1568-4EBD-B00F-0F12811FAE59}"/>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B3C6DFD5-0789-42D8-8547-205F275C8260}"/>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08A31DF9-D4A1-4976-89FE-F00D0749305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DD6DFACC-24DF-4D3E-8715-9270C34FF3A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4" name="Chevron 21">
              <a:hlinkClick r:id="rId6" action="ppaction://hlinksldjump"/>
              <a:extLst>
                <a:ext uri="{FF2B5EF4-FFF2-40B4-BE49-F238E27FC236}">
                  <a16:creationId xmlns:a16="http://schemas.microsoft.com/office/drawing/2014/main" xmlns="" id="{2D66EAC2-8DA4-4FBC-A3A8-CC3826893604}"/>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27753325-9AFD-43B5-BEFC-5220F46B9619}"/>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C334E83-2550-473C-8956-835A4457F07B}"/>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E1574516-2F77-4030-A65A-EC77BC92F35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ED0C8123-4A0F-4EE5-BEB1-1DF23EA61AB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69AE4524-905B-4D6F-A97F-6CA3BF279C7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D8CE4071-8B77-4747-9180-AAE4BFE9C4F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FC8F47D7-9A7B-4367-9B4F-9A4062AAB7E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507474C7-4F25-4B7B-A5FF-979166D0D4A4}"/>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629B8425-FDCB-4777-B01F-0894EDA9D64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0C6B3911-EF25-443A-886E-06356E4D81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1FA57DC9-632D-4584-B9E7-6EB474BBC7E5}"/>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2178CFDC-9FAE-4A68-B92B-83B89BA7A0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DA6918E0-8A9D-4987-84A5-070AB57AE1D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A4C9B3A5-26A2-4E38-850A-DEAC27C55747}"/>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8217B671-0CEA-4C43-ADFE-09E12ED85D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FAE6A1CE-F1D1-4DA1-BE1F-7A47FB87FC5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AEED57BB-1164-4D00-A8F5-26F70A6D8177}"/>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A40AE3A9-B7D3-4DBF-90A4-17AFD1F996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D6BD1364-84C1-46CF-B0E5-B74439AC6B7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D532F245-6BC8-4663-BE0D-C9C7C5B267B8}"/>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78134505-9B67-4C5D-93D9-2C665C1E813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E4BBF33E-144D-4A6F-A744-6D17DC8121A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D13A56E5-BE74-4B17-A3D3-ADBC598CAEEC}"/>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C5D493D6-0028-4E64-A4EB-2B3D26A8A7D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6F1887A4-85A3-4651-B1E4-913183A84C8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A7FCCC50-F701-4FD0-AC78-1347E58BB71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13F7E939-48F7-430F-83C1-47BA0AF80C9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61755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4294967295"/>
          </p:nvPr>
        </p:nvSpPr>
        <p:spPr>
          <a:xfrm>
            <a:off x="817526" y="1096963"/>
            <a:ext cx="10345774" cy="4760912"/>
          </a:xfrm>
          <a:noFill/>
          <a:ln w="28575">
            <a:noFill/>
            <a:miter lim="800000"/>
            <a:headEnd/>
            <a:tailEnd/>
          </a:ln>
        </p:spPr>
        <p:txBody>
          <a:bodyPr>
            <a:normAutofit/>
          </a:bodyPr>
          <a:lstStyle/>
          <a:p>
            <a:r>
              <a:rPr lang="id-ID" sz="2400" dirty="0">
                <a:latin typeface="Agency FB" panose="020B0503020202020204" pitchFamily="34" charset="0"/>
              </a:rPr>
              <a:t>Fungsi ketiga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Mengajak kita menggunakan bahasa Indonesia untuk membantu kelancaran pelaksanaan pembangunan dalam berbagai bidang. Dalam hal ini kita berusaha menjelaskan sesuatu, baik secara lisan maupun tertulis,  dengan bahasa Indonesia agar orang yang akan kita tuju dapat dengan mudah memahami dan melaksanakan kegiatan pembangunan.</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r>
              <a:rPr lang="id-ID" sz="2400" dirty="0">
                <a:latin typeface="Agency FB" panose="020B0503020202020204" pitchFamily="34" charset="0"/>
              </a:rPr>
              <a:t>Fungsi Keempat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Mengingatkan kita yang berkecimpung dalam dunia ilmu. Tentu segala ilmu yang telah kita miliki akan makin berguna bagi orang lain jika kita sebarkan kepada saudara-saudara kita sebangsa dan setanah air di seluruh pelosok Nusantara</a:t>
            </a:r>
            <a:r>
              <a:rPr lang="en-US" sz="2400" dirty="0">
                <a:latin typeface="Agency FB" panose="020B0503020202020204" pitchFamily="34" charset="0"/>
              </a:rPr>
              <a:t>.</a:t>
            </a:r>
            <a:r>
              <a:rPr lang="id-ID" sz="2400" dirty="0">
                <a:latin typeface="Agency FB" panose="020B0503020202020204" pitchFamily="34" charset="0"/>
              </a:rPr>
              <a:t> Penyebaran ilmu terebut akan lebih efektif dan efisien jika menggunakan bahasa Indonesia, bukan bahasa daerah atau bahasa asing.</a:t>
            </a:r>
            <a:endParaRPr lang="en-US" sz="2400" dirty="0">
              <a:latin typeface="Agency FB" panose="020B0503020202020204" pitchFamily="34" charset="0"/>
            </a:endParaRPr>
          </a:p>
        </p:txBody>
      </p:sp>
      <p:pic>
        <p:nvPicPr>
          <p:cNvPr id="11267" name="Picture 5" descr="D:\WALLPAPER\Animasi\Binta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39064" y="0"/>
            <a:ext cx="2928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D:\WALLPAPER\Animasi\Binta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8564" y="1928813"/>
            <a:ext cx="2928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b="0" dirty="0">
                  <a:solidFill>
                    <a:srgbClr val="52C9BD"/>
                  </a:solidFill>
                </a:rPr>
                <a:t>Bahasa Indonesia sebagai Bahasa Negara</a:t>
              </a:r>
              <a:endParaRPr lang="en-US" b="0" dirty="0">
                <a:solidFill>
                  <a:srgbClr val="52C9BD"/>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5" action="ppaction://hlinksldjump">
                <a:snd r:embed="rId6"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5"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7"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7"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7" name="Chevron 16">
              <a:hlinkClick r:id="rId7"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9 of 9</a:t>
            </a:r>
          </a:p>
        </p:txBody>
      </p:sp>
      <p:grpSp>
        <p:nvGrpSpPr>
          <p:cNvPr id="45" name="Semua Menu" hidden="1">
            <a:extLst>
              <a:ext uri="{FF2B5EF4-FFF2-40B4-BE49-F238E27FC236}">
                <a16:creationId xmlns:a16="http://schemas.microsoft.com/office/drawing/2014/main" xmlns="" id="{96C1AA50-B8DE-4751-B7ED-4D8E2D139965}"/>
              </a:ext>
            </a:extLst>
          </p:cNvPr>
          <p:cNvGrpSpPr/>
          <p:nvPr/>
        </p:nvGrpSpPr>
        <p:grpSpPr>
          <a:xfrm>
            <a:off x="-1" y="-24470"/>
            <a:ext cx="2886076" cy="6882470"/>
            <a:chOff x="-1" y="-24470"/>
            <a:chExt cx="2886076" cy="6882470"/>
          </a:xfrm>
        </p:grpSpPr>
        <p:grpSp>
          <p:nvGrpSpPr>
            <p:cNvPr id="46" name="BG">
              <a:extLst>
                <a:ext uri="{FF2B5EF4-FFF2-40B4-BE49-F238E27FC236}">
                  <a16:creationId xmlns:a16="http://schemas.microsoft.com/office/drawing/2014/main" xmlns="" id="{7F96A324-BCD6-4B72-B497-1BFB6C46471C}"/>
                </a:ext>
              </a:extLst>
            </p:cNvPr>
            <p:cNvGrpSpPr/>
            <p:nvPr/>
          </p:nvGrpSpPr>
          <p:grpSpPr>
            <a:xfrm>
              <a:off x="-1" y="-24470"/>
              <a:ext cx="2886076" cy="6882470"/>
              <a:chOff x="-1" y="-24470"/>
              <a:chExt cx="2886076" cy="6882470"/>
            </a:xfrm>
          </p:grpSpPr>
          <p:sp>
            <p:nvSpPr>
              <p:cNvPr id="62" name="BG Menu">
                <a:extLst>
                  <a:ext uri="{FF2B5EF4-FFF2-40B4-BE49-F238E27FC236}">
                    <a16:creationId xmlns:a16="http://schemas.microsoft.com/office/drawing/2014/main" xmlns="" id="{D9163442-F5D3-4EBA-8299-88B66C74B3A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BG Atas">
                <a:extLst>
                  <a:ext uri="{FF2B5EF4-FFF2-40B4-BE49-F238E27FC236}">
                    <a16:creationId xmlns:a16="http://schemas.microsoft.com/office/drawing/2014/main" xmlns="" id="{7F7C12CC-9252-4F44-87E4-D304574BF96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4" name="Picture 12" descr="camera, image, photo, photography, shot icon">
                <a:extLst>
                  <a:ext uri="{FF2B5EF4-FFF2-40B4-BE49-F238E27FC236}">
                    <a16:creationId xmlns:a16="http://schemas.microsoft.com/office/drawing/2014/main" xmlns="" id="{3BB5E86D-57FF-43D1-B138-C9B06E0C9F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xmlns="" id="{E17FE7AB-D1C0-4D4F-A978-BD35986584C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6" name="TextBox 65">
                <a:extLst>
                  <a:ext uri="{FF2B5EF4-FFF2-40B4-BE49-F238E27FC236}">
                    <a16:creationId xmlns:a16="http://schemas.microsoft.com/office/drawing/2014/main" xmlns="" id="{C4819CFF-3C6D-48AF-9225-21757FE7CC5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7" name="Beranda">
              <a:extLst>
                <a:ext uri="{FF2B5EF4-FFF2-40B4-BE49-F238E27FC236}">
                  <a16:creationId xmlns:a16="http://schemas.microsoft.com/office/drawing/2014/main" xmlns="" id="{86F717C2-62CB-4348-830C-883E9CEF4A67}"/>
                </a:ext>
              </a:extLst>
            </p:cNvPr>
            <p:cNvGrpSpPr/>
            <p:nvPr/>
          </p:nvGrpSpPr>
          <p:grpSpPr>
            <a:xfrm>
              <a:off x="297464" y="1744264"/>
              <a:ext cx="1984142" cy="601170"/>
              <a:chOff x="297464" y="1744264"/>
              <a:chExt cx="1984142" cy="601170"/>
            </a:xfrm>
          </p:grpSpPr>
          <p:sp>
            <p:nvSpPr>
              <p:cNvPr id="60" name="TextBox 59">
                <a:hlinkClick r:id="" action="ppaction://hlinkshowjump?jump=firstslide"/>
                <a:extLst>
                  <a:ext uri="{FF2B5EF4-FFF2-40B4-BE49-F238E27FC236}">
                    <a16:creationId xmlns:a16="http://schemas.microsoft.com/office/drawing/2014/main" xmlns="" id="{76FAE44C-D179-4B36-B894-A0B31B85799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1" name="Picture 4" descr="base, data, document, office, page, paper icon">
                <a:hlinkClick r:id="" action="ppaction://hlinkshowjump?jump=firstslide"/>
                <a:extLst>
                  <a:ext uri="{FF2B5EF4-FFF2-40B4-BE49-F238E27FC236}">
                    <a16:creationId xmlns:a16="http://schemas.microsoft.com/office/drawing/2014/main" xmlns="" id="{D369E7F9-3824-4522-8671-5373984CF7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Kompetensi">
              <a:extLst>
                <a:ext uri="{FF2B5EF4-FFF2-40B4-BE49-F238E27FC236}">
                  <a16:creationId xmlns:a16="http://schemas.microsoft.com/office/drawing/2014/main" xmlns="" id="{15BEF520-8C54-4179-9E3C-5C3D51C76592}"/>
                </a:ext>
              </a:extLst>
            </p:cNvPr>
            <p:cNvGrpSpPr/>
            <p:nvPr/>
          </p:nvGrpSpPr>
          <p:grpSpPr>
            <a:xfrm>
              <a:off x="297464" y="2561360"/>
              <a:ext cx="2320836" cy="601170"/>
              <a:chOff x="297464" y="2561360"/>
              <a:chExt cx="2320836" cy="601170"/>
            </a:xfrm>
          </p:grpSpPr>
          <p:pic>
            <p:nvPicPr>
              <p:cNvPr id="58" name="Picture 6" descr="compose, create, edit, edit file, office, pencil, writing creative icon">
                <a:extLst>
                  <a:ext uri="{FF2B5EF4-FFF2-40B4-BE49-F238E27FC236}">
                    <a16:creationId xmlns:a16="http://schemas.microsoft.com/office/drawing/2014/main" xmlns="" id="{F533302B-86D9-49D1-9E0F-C4BD666079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2" action="ppaction://hlinksldjump"/>
                <a:extLst>
                  <a:ext uri="{FF2B5EF4-FFF2-40B4-BE49-F238E27FC236}">
                    <a16:creationId xmlns:a16="http://schemas.microsoft.com/office/drawing/2014/main" xmlns="" id="{F628560B-9EEA-49D4-B178-B44FF57DB52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9" name="Materi">
              <a:extLst>
                <a:ext uri="{FF2B5EF4-FFF2-40B4-BE49-F238E27FC236}">
                  <a16:creationId xmlns:a16="http://schemas.microsoft.com/office/drawing/2014/main" xmlns="" id="{7EFB1415-58ED-47B7-B3E3-A6849537478B}"/>
                </a:ext>
              </a:extLst>
            </p:cNvPr>
            <p:cNvGrpSpPr/>
            <p:nvPr/>
          </p:nvGrpSpPr>
          <p:grpSpPr>
            <a:xfrm>
              <a:off x="297464" y="3378456"/>
              <a:ext cx="1746704" cy="601170"/>
              <a:chOff x="297464" y="3378456"/>
              <a:chExt cx="1746704" cy="601170"/>
            </a:xfrm>
          </p:grpSpPr>
          <p:pic>
            <p:nvPicPr>
              <p:cNvPr id="56" name="Picture 8" descr="brochure, document, menu, note, office, page, papers icon">
                <a:hlinkClick r:id="rId5" action="ppaction://hlinksldjump"/>
                <a:extLst>
                  <a:ext uri="{FF2B5EF4-FFF2-40B4-BE49-F238E27FC236}">
                    <a16:creationId xmlns:a16="http://schemas.microsoft.com/office/drawing/2014/main" xmlns="" id="{2BEA8673-736D-4B9D-A6C8-65DACE0371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5" action="ppaction://hlinksldjump"/>
                <a:extLst>
                  <a:ext uri="{FF2B5EF4-FFF2-40B4-BE49-F238E27FC236}">
                    <a16:creationId xmlns:a16="http://schemas.microsoft.com/office/drawing/2014/main" xmlns="" id="{C69FF24C-1715-46E8-BAF2-13167652040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0" name="Latihan">
              <a:extLst>
                <a:ext uri="{FF2B5EF4-FFF2-40B4-BE49-F238E27FC236}">
                  <a16:creationId xmlns:a16="http://schemas.microsoft.com/office/drawing/2014/main" xmlns="" id="{5D5A7D5E-5378-4B55-B5E7-6DB6C4BEE472}"/>
                </a:ext>
              </a:extLst>
            </p:cNvPr>
            <p:cNvGrpSpPr/>
            <p:nvPr/>
          </p:nvGrpSpPr>
          <p:grpSpPr>
            <a:xfrm>
              <a:off x="297464" y="4195552"/>
              <a:ext cx="1810825" cy="601170"/>
              <a:chOff x="297464" y="4195552"/>
              <a:chExt cx="1810825" cy="601170"/>
            </a:xfrm>
          </p:grpSpPr>
          <p:pic>
            <p:nvPicPr>
              <p:cNvPr id="54" name="Picture 10" descr="document, general, letter, note, office, page, paper icon">
                <a:extLst>
                  <a:ext uri="{FF2B5EF4-FFF2-40B4-BE49-F238E27FC236}">
                    <a16:creationId xmlns:a16="http://schemas.microsoft.com/office/drawing/2014/main" xmlns="" id="{2769E964-4CB9-4CA2-BB8E-E181A84E34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15" action="ppaction://hlinksldjump"/>
                <a:extLst>
                  <a:ext uri="{FF2B5EF4-FFF2-40B4-BE49-F238E27FC236}">
                    <a16:creationId xmlns:a16="http://schemas.microsoft.com/office/drawing/2014/main" xmlns="" id="{9FB76B33-1176-4B5C-969B-0C91A72E9A3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1" name="Profil Dosen">
              <a:extLst>
                <a:ext uri="{FF2B5EF4-FFF2-40B4-BE49-F238E27FC236}">
                  <a16:creationId xmlns:a16="http://schemas.microsoft.com/office/drawing/2014/main" xmlns="" id="{DF6013C4-EC95-4983-83C4-50FF3DE79D42}"/>
                </a:ext>
              </a:extLst>
            </p:cNvPr>
            <p:cNvGrpSpPr/>
            <p:nvPr/>
          </p:nvGrpSpPr>
          <p:grpSpPr>
            <a:xfrm>
              <a:off x="297464" y="5012648"/>
              <a:ext cx="2389766" cy="601170"/>
              <a:chOff x="297464" y="5012648"/>
              <a:chExt cx="2389766" cy="601170"/>
            </a:xfrm>
          </p:grpSpPr>
          <p:pic>
            <p:nvPicPr>
              <p:cNvPr id="52" name="Picture 2" descr="business man, employee, general, human, member, office, tie icon">
                <a:extLst>
                  <a:ext uri="{FF2B5EF4-FFF2-40B4-BE49-F238E27FC236}">
                    <a16:creationId xmlns:a16="http://schemas.microsoft.com/office/drawing/2014/main" xmlns="" id="{09632D40-A4E2-459B-8215-4D675D2978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hlinkClick r:id="rId17" action="ppaction://hlinksldjump"/>
                <a:extLst>
                  <a:ext uri="{FF2B5EF4-FFF2-40B4-BE49-F238E27FC236}">
                    <a16:creationId xmlns:a16="http://schemas.microsoft.com/office/drawing/2014/main" xmlns="" id="{C824089E-3E68-4C5B-BD41-CCC172A445E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7" name="Tombol Menu">
            <a:extLst>
              <a:ext uri="{FF2B5EF4-FFF2-40B4-BE49-F238E27FC236}">
                <a16:creationId xmlns:a16="http://schemas.microsoft.com/office/drawing/2014/main" xmlns="" id="{529ADBD8-4958-430A-98D1-BB7068D13900}"/>
              </a:ext>
            </a:extLst>
          </p:cNvPr>
          <p:cNvGrpSpPr/>
          <p:nvPr/>
        </p:nvGrpSpPr>
        <p:grpSpPr>
          <a:xfrm>
            <a:off x="67235" y="49268"/>
            <a:ext cx="430306" cy="363488"/>
            <a:chOff x="419100" y="628650"/>
            <a:chExt cx="2628900" cy="2220685"/>
          </a:xfrm>
          <a:solidFill>
            <a:schemeClr val="bg1">
              <a:lumMod val="85000"/>
            </a:schemeClr>
          </a:solidFill>
        </p:grpSpPr>
        <p:sp>
          <p:nvSpPr>
            <p:cNvPr id="68" name="Rectangle 67">
              <a:extLst>
                <a:ext uri="{FF2B5EF4-FFF2-40B4-BE49-F238E27FC236}">
                  <a16:creationId xmlns:a16="http://schemas.microsoft.com/office/drawing/2014/main" xmlns="" id="{8F65128D-4886-4AE4-A051-12449BDF251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E76F3345-FECF-4A36-B6AD-183D24788FC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33A418AE-A910-458F-90A5-DD5A1E2C2DB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1" name="Tombol Close Aplikasi">
            <a:hlinkClick r:id="" action="ppaction://hlinkshowjump?jump=endshow">
              <a:snd r:embed="rId18" name="laser.wav"/>
            </a:hlinkClick>
            <a:extLst>
              <a:ext uri="{FF2B5EF4-FFF2-40B4-BE49-F238E27FC236}">
                <a16:creationId xmlns:a16="http://schemas.microsoft.com/office/drawing/2014/main" xmlns="" id="{2760A06F-C2CA-4267-92D2-E97708F47A38}"/>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147071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0-#ppt_w/2"/>
                                          </p:val>
                                        </p:tav>
                                        <p:tav tm="100000">
                                          <p:val>
                                            <p:strVal val="#ppt_x"/>
                                          </p:val>
                                        </p:tav>
                                      </p:tavLst>
                                    </p:anim>
                                    <p:anim calcmode="lin" valueType="num">
                                      <p:cBhvr additive="base">
                                        <p:cTn id="1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5"/>
                                        </p:tgtEl>
                                        <p:attrNameLst>
                                          <p:attrName>ppt_x</p:attrName>
                                        </p:attrNameLst>
                                      </p:cBhvr>
                                      <p:tavLst>
                                        <p:tav tm="0">
                                          <p:val>
                                            <p:strVal val="ppt_x"/>
                                          </p:val>
                                        </p:tav>
                                        <p:tav tm="100000">
                                          <p:val>
                                            <p:strVal val="0-ppt_w/2"/>
                                          </p:val>
                                        </p:tav>
                                      </p:tavLst>
                                    </p:anim>
                                    <p:anim calcmode="lin" valueType="num">
                                      <p:cBhvr additive="base">
                                        <p:cTn id="22" dur="500"/>
                                        <p:tgtEl>
                                          <p:spTgt spid="45"/>
                                        </p:tgtEl>
                                        <p:attrNameLst>
                                          <p:attrName>ppt_y</p:attrName>
                                        </p:attrNameLst>
                                      </p:cBhvr>
                                      <p:tavLst>
                                        <p:tav tm="0">
                                          <p:val>
                                            <p:strVal val="ppt_y"/>
                                          </p:val>
                                        </p:tav>
                                        <p:tav tm="100000">
                                          <p:val>
                                            <p:strVal val="ppt_y"/>
                                          </p:val>
                                        </p:tav>
                                      </p:tavLst>
                                    </p:anim>
                                    <p:set>
                                      <p:cBhvr>
                                        <p:cTn id="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7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17527" y="1214651"/>
            <a:ext cx="10496468" cy="4826142"/>
          </a:xfrm>
          <a:solidFill>
            <a:schemeClr val="bg2">
              <a:lumMod val="90000"/>
            </a:schemeClr>
          </a:solidFill>
          <a:ln>
            <a:solidFill>
              <a:schemeClr val="accent4">
                <a:lumMod val="60000"/>
                <a:lumOff val="40000"/>
              </a:schemeClr>
            </a:solidFill>
          </a:ln>
        </p:spPr>
        <p:txBody>
          <a:bodyPr>
            <a:normAutofit fontScale="40000" lnSpcReduction="20000"/>
          </a:bodyPr>
          <a:lstStyle/>
          <a:p>
            <a:pPr>
              <a:buNone/>
            </a:pPr>
            <a:r>
              <a:rPr lang="en-US" sz="8000" dirty="0" err="1"/>
              <a:t>Contoh</a:t>
            </a:r>
            <a:r>
              <a:rPr lang="en-US" sz="8000" dirty="0"/>
              <a:t>:</a:t>
            </a:r>
          </a:p>
          <a:p>
            <a:pPr>
              <a:buNone/>
            </a:pPr>
            <a:endParaRPr lang="en-US" sz="8000" dirty="0"/>
          </a:p>
          <a:p>
            <a:pPr>
              <a:buNone/>
            </a:pPr>
            <a:r>
              <a:rPr lang="en-US" sz="8000" dirty="0"/>
              <a:t>	(1) </a:t>
            </a:r>
            <a:r>
              <a:rPr lang="en-US" sz="8000" i="1" dirty="0" err="1"/>
              <a:t>Bahasa</a:t>
            </a:r>
            <a:r>
              <a:rPr lang="en-US" sz="8000" i="1" dirty="0"/>
              <a:t> </a:t>
            </a:r>
            <a:r>
              <a:rPr lang="en-US" sz="8000" i="1" dirty="0" err="1"/>
              <a:t>memegang</a:t>
            </a:r>
            <a:r>
              <a:rPr lang="en-US" sz="8000" i="1" dirty="0"/>
              <a:t> </a:t>
            </a:r>
            <a:r>
              <a:rPr lang="en-US" sz="8000" i="1" dirty="0" err="1"/>
              <a:t>peranan</a:t>
            </a:r>
            <a:r>
              <a:rPr lang="en-US" sz="8000" i="1" dirty="0"/>
              <a:t> yang </a:t>
            </a:r>
            <a:r>
              <a:rPr lang="en-US" sz="8000" i="1" dirty="0" err="1"/>
              <a:t>sangat</a:t>
            </a:r>
            <a:r>
              <a:rPr lang="en-US" sz="8000" i="1" dirty="0"/>
              <a:t> </a:t>
            </a:r>
            <a:r>
              <a:rPr lang="en-US" sz="8000" i="1" dirty="0" err="1"/>
              <a:t>penting</a:t>
            </a:r>
            <a:r>
              <a:rPr lang="en-US" sz="8000" i="1" dirty="0"/>
              <a:t> </a:t>
            </a:r>
            <a:r>
              <a:rPr lang="en-US" sz="8000" i="1" dirty="0" err="1"/>
              <a:t>dalam</a:t>
            </a:r>
            <a:r>
              <a:rPr lang="en-US" sz="8000" i="1" dirty="0"/>
              <a:t> </a:t>
            </a:r>
            <a:r>
              <a:rPr lang="en-US" sz="8000" i="1" dirty="0" err="1"/>
              <a:t>kehidupan</a:t>
            </a:r>
            <a:r>
              <a:rPr lang="en-US" sz="8000" i="1" dirty="0"/>
              <a:t> </a:t>
            </a:r>
            <a:r>
              <a:rPr lang="en-US" sz="8000" i="1" dirty="0" err="1"/>
              <a:t>manusia</a:t>
            </a:r>
            <a:r>
              <a:rPr lang="en-US" sz="8000" i="1" dirty="0"/>
              <a:t>.</a:t>
            </a:r>
            <a:r>
              <a:rPr lang="en-US" sz="8000" dirty="0"/>
              <a:t> (2) </a:t>
            </a:r>
            <a:r>
              <a:rPr lang="en-US" sz="8000" dirty="0" err="1"/>
              <a:t>Kebudayaan</a:t>
            </a:r>
            <a:r>
              <a:rPr lang="en-US" sz="8000" dirty="0"/>
              <a:t> </a:t>
            </a:r>
            <a:r>
              <a:rPr lang="en-US" sz="8000" dirty="0" err="1"/>
              <a:t>suatu</a:t>
            </a:r>
            <a:r>
              <a:rPr lang="en-US" sz="8000" dirty="0"/>
              <a:t> </a:t>
            </a:r>
            <a:r>
              <a:rPr lang="en-US" sz="8000" dirty="0" err="1"/>
              <a:t>bangsa</a:t>
            </a:r>
            <a:r>
              <a:rPr lang="en-US" sz="8000" dirty="0"/>
              <a:t> </a:t>
            </a:r>
            <a:r>
              <a:rPr lang="en-US" sz="8000" dirty="0" err="1"/>
              <a:t>dapat</a:t>
            </a:r>
            <a:r>
              <a:rPr lang="en-US" sz="8000" dirty="0"/>
              <a:t> </a:t>
            </a:r>
            <a:r>
              <a:rPr lang="en-US" sz="8000" dirty="0" err="1"/>
              <a:t>dikembangkan</a:t>
            </a:r>
            <a:r>
              <a:rPr lang="en-US" sz="8000" dirty="0"/>
              <a:t> </a:t>
            </a:r>
            <a:r>
              <a:rPr lang="en-US" sz="8000" dirty="0" err="1"/>
              <a:t>dan</a:t>
            </a:r>
            <a:r>
              <a:rPr lang="en-US" sz="8000" dirty="0"/>
              <a:t> </a:t>
            </a:r>
            <a:r>
              <a:rPr lang="en-US" sz="8000" dirty="0" err="1"/>
              <a:t>diturunkan</a:t>
            </a:r>
            <a:r>
              <a:rPr lang="en-US" sz="8000" dirty="0"/>
              <a:t> </a:t>
            </a:r>
            <a:r>
              <a:rPr lang="en-US" sz="8000" dirty="0" err="1"/>
              <a:t>kepada</a:t>
            </a:r>
            <a:r>
              <a:rPr lang="en-US" sz="8000" dirty="0"/>
              <a:t> </a:t>
            </a:r>
            <a:r>
              <a:rPr lang="en-US" sz="8000" dirty="0" err="1"/>
              <a:t>generasi-generasi</a:t>
            </a:r>
            <a:r>
              <a:rPr lang="en-US" sz="8000" dirty="0"/>
              <a:t> </a:t>
            </a:r>
            <a:r>
              <a:rPr lang="en-US" sz="8000" dirty="0" err="1"/>
              <a:t>mendatang</a:t>
            </a:r>
            <a:r>
              <a:rPr lang="en-US" sz="8000" dirty="0"/>
              <a:t> </a:t>
            </a:r>
            <a:r>
              <a:rPr lang="en-US" sz="8000" dirty="0" err="1"/>
              <a:t>melalui</a:t>
            </a:r>
            <a:r>
              <a:rPr lang="en-US" sz="8000" dirty="0"/>
              <a:t> </a:t>
            </a:r>
            <a:r>
              <a:rPr lang="en-US" sz="8000" dirty="0" err="1"/>
              <a:t>bahasa</a:t>
            </a:r>
            <a:r>
              <a:rPr lang="en-US" sz="8000" dirty="0"/>
              <a:t>. (3) </a:t>
            </a:r>
            <a:r>
              <a:rPr lang="en-US" sz="8000" dirty="0" err="1"/>
              <a:t>Semua</a:t>
            </a:r>
            <a:r>
              <a:rPr lang="en-US" sz="8000" dirty="0"/>
              <a:t> yang </a:t>
            </a:r>
            <a:r>
              <a:rPr lang="en-US" sz="8000" dirty="0" err="1"/>
              <a:t>berada</a:t>
            </a:r>
            <a:r>
              <a:rPr lang="en-US" sz="8000" dirty="0"/>
              <a:t> </a:t>
            </a:r>
            <a:r>
              <a:rPr lang="en-US" sz="8000" dirty="0" err="1"/>
              <a:t>di</a:t>
            </a:r>
            <a:r>
              <a:rPr lang="en-US" sz="8000" dirty="0"/>
              <a:t> </a:t>
            </a:r>
            <a:r>
              <a:rPr lang="en-US" sz="8000" dirty="0" err="1"/>
              <a:t>sekitar</a:t>
            </a:r>
            <a:r>
              <a:rPr lang="en-US" sz="8000" dirty="0"/>
              <a:t> </a:t>
            </a:r>
            <a:r>
              <a:rPr lang="en-US" sz="8000" dirty="0" err="1"/>
              <a:t>manusia</a:t>
            </a:r>
            <a:r>
              <a:rPr lang="en-US" sz="8000" dirty="0"/>
              <a:t>, </a:t>
            </a:r>
            <a:r>
              <a:rPr lang="en-US" sz="8000" dirty="0" err="1"/>
              <a:t>misalnya</a:t>
            </a:r>
            <a:r>
              <a:rPr lang="en-US" sz="8000" dirty="0"/>
              <a:t> </a:t>
            </a:r>
            <a:r>
              <a:rPr lang="en-US" sz="8000" dirty="0" err="1"/>
              <a:t>peristiwa-peristiwa</a:t>
            </a:r>
            <a:r>
              <a:rPr lang="en-US" sz="8000" dirty="0"/>
              <a:t> </a:t>
            </a:r>
            <a:r>
              <a:rPr lang="en-US" sz="8000" dirty="0" err="1"/>
              <a:t>dan</a:t>
            </a:r>
            <a:r>
              <a:rPr lang="en-US" sz="8000" dirty="0"/>
              <a:t> </a:t>
            </a:r>
            <a:r>
              <a:rPr lang="en-US" sz="8000" dirty="0" err="1"/>
              <a:t>hasil</a:t>
            </a:r>
            <a:r>
              <a:rPr lang="en-US" sz="8000" dirty="0"/>
              <a:t> </a:t>
            </a:r>
            <a:r>
              <a:rPr lang="en-US" sz="8000" dirty="0" err="1"/>
              <a:t>karya</a:t>
            </a:r>
            <a:r>
              <a:rPr lang="en-US" sz="8000" dirty="0"/>
              <a:t> </a:t>
            </a:r>
            <a:r>
              <a:rPr lang="en-US" sz="8000" dirty="0" err="1"/>
              <a:t>manusia</a:t>
            </a:r>
            <a:r>
              <a:rPr lang="en-US" sz="8000" dirty="0"/>
              <a:t> </a:t>
            </a:r>
            <a:r>
              <a:rPr lang="en-US" sz="8000" dirty="0" err="1"/>
              <a:t>dapat</a:t>
            </a:r>
            <a:r>
              <a:rPr lang="en-US" sz="8000" dirty="0"/>
              <a:t> </a:t>
            </a:r>
            <a:r>
              <a:rPr lang="en-US" sz="8000" dirty="0" err="1"/>
              <a:t>diungkapkan</a:t>
            </a:r>
            <a:r>
              <a:rPr lang="en-US" sz="8000" dirty="0"/>
              <a:t> </a:t>
            </a:r>
            <a:r>
              <a:rPr lang="en-US" sz="8000" dirty="0" err="1"/>
              <a:t>kembali</a:t>
            </a:r>
            <a:r>
              <a:rPr lang="en-US" sz="8000" dirty="0"/>
              <a:t> </a:t>
            </a:r>
            <a:r>
              <a:rPr lang="en-US" sz="8000" dirty="0" err="1"/>
              <a:t>dengan</a:t>
            </a:r>
            <a:r>
              <a:rPr lang="en-US" sz="8000" dirty="0"/>
              <a:t> </a:t>
            </a:r>
            <a:r>
              <a:rPr lang="en-US" sz="8000" dirty="0" err="1"/>
              <a:t>bahasa</a:t>
            </a:r>
            <a:r>
              <a:rPr lang="en-US" sz="8000" dirty="0"/>
              <a:t> </a:t>
            </a:r>
            <a:r>
              <a:rPr lang="en-US" sz="8000" dirty="0" err="1"/>
              <a:t>juga</a:t>
            </a:r>
            <a:r>
              <a:rPr lang="en-US" sz="8000" dirty="0"/>
              <a:t>. (4) </a:t>
            </a:r>
            <a:r>
              <a:rPr lang="en-US" sz="8000" dirty="0" err="1"/>
              <a:t>Semua</a:t>
            </a:r>
            <a:r>
              <a:rPr lang="en-US" sz="8000" dirty="0"/>
              <a:t> </a:t>
            </a:r>
            <a:r>
              <a:rPr lang="en-US" sz="8000" dirty="0" err="1"/>
              <a:t>orang</a:t>
            </a:r>
            <a:r>
              <a:rPr lang="en-US" sz="8000" dirty="0"/>
              <a:t> </a:t>
            </a:r>
            <a:r>
              <a:rPr lang="en-US" sz="8000" dirty="0" err="1"/>
              <a:t>menyadari</a:t>
            </a:r>
            <a:r>
              <a:rPr lang="en-US" sz="8000" dirty="0"/>
              <a:t> </a:t>
            </a:r>
            <a:r>
              <a:rPr lang="en-US" sz="8000" dirty="0" err="1"/>
              <a:t>bahwa</a:t>
            </a:r>
            <a:r>
              <a:rPr lang="en-US" sz="8000" dirty="0"/>
              <a:t> </a:t>
            </a:r>
            <a:r>
              <a:rPr lang="en-US" sz="8000" dirty="0" err="1"/>
              <a:t>semua</a:t>
            </a:r>
            <a:r>
              <a:rPr lang="en-US" sz="8000" dirty="0"/>
              <a:t> </a:t>
            </a:r>
            <a:r>
              <a:rPr lang="en-US" sz="8000" dirty="0" err="1"/>
              <a:t>kegiatan</a:t>
            </a:r>
            <a:r>
              <a:rPr lang="en-US" sz="8000" dirty="0"/>
              <a:t> </a:t>
            </a:r>
            <a:r>
              <a:rPr lang="en-US" sz="8000" dirty="0" err="1"/>
              <a:t>dalam</a:t>
            </a:r>
            <a:r>
              <a:rPr lang="en-US" sz="8000" dirty="0"/>
              <a:t> </a:t>
            </a:r>
            <a:r>
              <a:rPr lang="en-US" sz="8000" dirty="0" err="1"/>
              <a:t>masyarakat</a:t>
            </a:r>
            <a:r>
              <a:rPr lang="en-US" sz="8000" dirty="0"/>
              <a:t> </a:t>
            </a:r>
            <a:r>
              <a:rPr lang="en-US" sz="8000" dirty="0" err="1"/>
              <a:t>akan</a:t>
            </a:r>
            <a:r>
              <a:rPr lang="en-US" sz="8000" dirty="0"/>
              <a:t> </a:t>
            </a:r>
            <a:r>
              <a:rPr lang="en-US" sz="8000" dirty="0" err="1"/>
              <a:t>lumpuh</a:t>
            </a:r>
            <a:r>
              <a:rPr lang="en-US" sz="8000" dirty="0"/>
              <a:t> </a:t>
            </a:r>
            <a:r>
              <a:rPr lang="en-US" sz="8000" dirty="0" err="1"/>
              <a:t>tanpa</a:t>
            </a:r>
            <a:r>
              <a:rPr lang="en-US" sz="8000" dirty="0"/>
              <a:t> </a:t>
            </a:r>
            <a:r>
              <a:rPr lang="en-US" sz="8000" dirty="0" err="1"/>
              <a:t>bahasa</a:t>
            </a:r>
            <a:r>
              <a:rPr lang="en-US" sz="8000" dirty="0"/>
              <a:t> (</a:t>
            </a:r>
            <a:r>
              <a:rPr lang="en-US" sz="8000" dirty="0" err="1"/>
              <a:t>modifikasi</a:t>
            </a:r>
            <a:r>
              <a:rPr lang="en-US" sz="8000" dirty="0"/>
              <a:t> </a:t>
            </a:r>
            <a:r>
              <a:rPr lang="en-US" sz="8000" dirty="0" err="1"/>
              <a:t>dari</a:t>
            </a:r>
            <a:r>
              <a:rPr lang="en-US" sz="8000" dirty="0"/>
              <a:t> </a:t>
            </a:r>
            <a:r>
              <a:rPr lang="en-US" sz="8000" dirty="0" err="1"/>
              <a:t>Soedjito</a:t>
            </a:r>
            <a:r>
              <a:rPr lang="en-US" sz="8000" dirty="0"/>
              <a:t> </a:t>
            </a:r>
            <a:r>
              <a:rPr lang="en-US" sz="8000" dirty="0" err="1"/>
              <a:t>dan</a:t>
            </a:r>
            <a:r>
              <a:rPr lang="en-US" sz="8000" dirty="0"/>
              <a:t> </a:t>
            </a:r>
            <a:r>
              <a:rPr lang="en-US" sz="8000" dirty="0" err="1"/>
              <a:t>Hasan</a:t>
            </a:r>
            <a:r>
              <a:rPr lang="en-US" sz="8000" dirty="0"/>
              <a:t>, 1991: 13).</a:t>
            </a:r>
          </a:p>
        </p:txBody>
      </p:sp>
      <p:grpSp>
        <p:nvGrpSpPr>
          <p:cNvPr id="13" name="Group 12"/>
          <p:cNvGrpSpPr/>
          <p:nvPr/>
        </p:nvGrpSpPr>
        <p:grpSpPr>
          <a:xfrm>
            <a:off x="287301" y="217114"/>
            <a:ext cx="10672052" cy="662056"/>
            <a:chOff x="200215" y="2621399"/>
            <a:chExt cx="10672052" cy="662056"/>
          </a:xfrm>
        </p:grpSpPr>
        <p:sp>
          <p:nvSpPr>
            <p:cNvPr id="14" name="Oval 13">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6" name="TextBox 15">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7" name="TextBox 6">
            <a:extLst>
              <a:ext uri="{FF2B5EF4-FFF2-40B4-BE49-F238E27FC236}">
                <a16:creationId xmlns:a16="http://schemas.microsoft.com/office/drawing/2014/main" xmlns="" id="{A99BF433-D1AE-4DFF-8F42-A3EE8E22F53C}"/>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EC8849F4-E8D1-41E2-913B-57E377CD49D7}"/>
              </a:ext>
            </a:extLst>
          </p:cNvPr>
          <p:cNvGrpSpPr/>
          <p:nvPr/>
        </p:nvGrpSpPr>
        <p:grpSpPr>
          <a:xfrm>
            <a:off x="11769479" y="1280427"/>
            <a:ext cx="422521" cy="2100263"/>
            <a:chOff x="11769479" y="1280427"/>
            <a:chExt cx="422521" cy="2100263"/>
          </a:xfrm>
        </p:grpSpPr>
        <p:sp>
          <p:nvSpPr>
            <p:cNvPr id="21" name="Freeform 10">
              <a:hlinkClick r:id="rId5" action="ppaction://hlinksldjump">
                <a:snd r:embed="rId6" name="click.wav"/>
              </a:hlinkClick>
              <a:extLst>
                <a:ext uri="{FF2B5EF4-FFF2-40B4-BE49-F238E27FC236}">
                  <a16:creationId xmlns:a16="http://schemas.microsoft.com/office/drawing/2014/main" xmlns="" id="{DF046982-7672-4608-B6FF-7651CA7F595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5" action="ppaction://hlinksldjump"/>
              <a:extLst>
                <a:ext uri="{FF2B5EF4-FFF2-40B4-BE49-F238E27FC236}">
                  <a16:creationId xmlns:a16="http://schemas.microsoft.com/office/drawing/2014/main" xmlns="" id="{D572E6D0-714B-4A20-B8C4-A50A8A4BF67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5" action="ppaction://hlinksldjump"/>
              <a:extLst>
                <a:ext uri="{FF2B5EF4-FFF2-40B4-BE49-F238E27FC236}">
                  <a16:creationId xmlns:a16="http://schemas.microsoft.com/office/drawing/2014/main" xmlns="" id="{D241CA94-2FDC-47B9-B5EB-CC78B14071A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EDB284F9-F4E6-457D-A622-C50E52704CC8}"/>
              </a:ext>
            </a:extLst>
          </p:cNvPr>
          <p:cNvGrpSpPr/>
          <p:nvPr/>
        </p:nvGrpSpPr>
        <p:grpSpPr>
          <a:xfrm>
            <a:off x="11769479" y="3462337"/>
            <a:ext cx="428258" cy="2616878"/>
            <a:chOff x="11769479" y="3462337"/>
            <a:chExt cx="428258" cy="2616878"/>
          </a:xfrm>
        </p:grpSpPr>
        <p:sp>
          <p:nvSpPr>
            <p:cNvPr id="25" name="Freeform 19">
              <a:hlinkClick r:id="rId7" action="ppaction://hlinksldjump"/>
              <a:extLst>
                <a:ext uri="{FF2B5EF4-FFF2-40B4-BE49-F238E27FC236}">
                  <a16:creationId xmlns:a16="http://schemas.microsoft.com/office/drawing/2014/main" xmlns="" id="{A587892E-6F67-4138-94C6-5E3F2207F63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8" action="ppaction://hlinksldjump"/>
              <a:extLst>
                <a:ext uri="{FF2B5EF4-FFF2-40B4-BE49-F238E27FC236}">
                  <a16:creationId xmlns:a16="http://schemas.microsoft.com/office/drawing/2014/main" xmlns="" id="{82CC12F6-4B78-4562-B3C9-4030075102C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7" action="ppaction://hlinksldjump"/>
              <a:extLst>
                <a:ext uri="{FF2B5EF4-FFF2-40B4-BE49-F238E27FC236}">
                  <a16:creationId xmlns:a16="http://schemas.microsoft.com/office/drawing/2014/main" xmlns="" id="{D757D0EF-EE06-4377-91F4-C26E5D31F48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6C35E0BA-2F72-4398-9AEC-680D9FB9ACD6}"/>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A2782F8C-13C7-4850-A91F-E83B43E1B546}"/>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9A12E4B7-2AEF-4D73-90DD-3B5308504F9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1A642033-7DA4-4FD8-A478-91C82DF68FB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0D0A7895-0E55-4C13-9ADC-8E8B3FC6960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46E7EC52-D8E5-46B5-9ED9-D1DAE6D8DD6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172D85ED-211C-4049-8A85-91ADE9C802C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895768EF-E440-40C9-B01B-6A0EFA1C7102}"/>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26664706-BBC7-4168-921A-D94E82FDEDD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24F8F227-C64C-4495-A5A5-993D7FEAD4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731A9B66-FC70-4A7F-8015-4BF4682D9F89}"/>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7E6BE23F-B93C-453B-9C6A-828F7FB55C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3" action="ppaction://hlinksldjump"/>
                <a:extLst>
                  <a:ext uri="{FF2B5EF4-FFF2-40B4-BE49-F238E27FC236}">
                    <a16:creationId xmlns:a16="http://schemas.microsoft.com/office/drawing/2014/main" xmlns="" id="{09CD5C6C-73F6-4335-8CD5-D182B26F51E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98A18B2B-3C30-4E4E-BAC4-006F49D948B9}"/>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5" action="ppaction://hlinksldjump"/>
                <a:extLst>
                  <a:ext uri="{FF2B5EF4-FFF2-40B4-BE49-F238E27FC236}">
                    <a16:creationId xmlns:a16="http://schemas.microsoft.com/office/drawing/2014/main" xmlns="" id="{751D92C3-72BE-4288-9C13-B4B30966A2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5" action="ppaction://hlinksldjump"/>
                <a:extLst>
                  <a:ext uri="{FF2B5EF4-FFF2-40B4-BE49-F238E27FC236}">
                    <a16:creationId xmlns:a16="http://schemas.microsoft.com/office/drawing/2014/main" xmlns="" id="{590FE898-A1EE-46D1-8C8B-6E8A3871F9A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2490CC5E-5AB1-42A6-B631-975C74DB42A5}"/>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44086F55-9637-4921-B8DF-AC18EA2AB8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6" action="ppaction://hlinksldjump"/>
                <a:extLst>
                  <a:ext uri="{FF2B5EF4-FFF2-40B4-BE49-F238E27FC236}">
                    <a16:creationId xmlns:a16="http://schemas.microsoft.com/office/drawing/2014/main" xmlns="" id="{6F286779-D7F8-4831-82DF-9569C2364C3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92848FA7-DEC9-4B7F-A8FC-0052A91B18E9}"/>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877AB6F3-C472-4089-997F-E7D6B70D94A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8" action="ppaction://hlinksldjump"/>
                <a:extLst>
                  <a:ext uri="{FF2B5EF4-FFF2-40B4-BE49-F238E27FC236}">
                    <a16:creationId xmlns:a16="http://schemas.microsoft.com/office/drawing/2014/main" xmlns="" id="{BF0D811F-53E1-4A8B-B55A-7EF17816D7F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D677AB0A-2B4B-4872-8F0A-EFEB5808CAEB}"/>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8C4C79A9-712B-4257-AA63-0FDA8CA5BB9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C09853C4-E7C2-48F0-9F98-C8F7A6B58147}"/>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8E2AA949-FCD2-4F81-B42A-941963D7803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3" name="laser.wav"/>
            </a:hlinkClick>
            <a:extLst>
              <a:ext uri="{FF2B5EF4-FFF2-40B4-BE49-F238E27FC236}">
                <a16:creationId xmlns:a16="http://schemas.microsoft.com/office/drawing/2014/main" xmlns="" id="{07AE3DFC-923A-4733-A7A8-ED2A2694679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7137513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wind.wav"/>
          </p:stSnd>
        </p:sndAc>
      </p:transition>
    </mc:Choice>
    <mc:Fallback xmlns="">
      <p:transition spd="slow">
        <p:circle/>
        <p:sndAc>
          <p:stSnd>
            <p:snd r:embed="rId19"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9618" y="794175"/>
            <a:ext cx="8229600" cy="1020763"/>
          </a:xfrm>
          <a:ln w="38100">
            <a:solidFill>
              <a:schemeClr val="tx1"/>
            </a:solidFill>
            <a:prstDash val="sysDash"/>
          </a:ln>
        </p:spPr>
        <p:txBody>
          <a:bodyPr>
            <a:noAutofit/>
          </a:bodyPr>
          <a:lstStyle/>
          <a:p>
            <a:r>
              <a:rPr lang="en-US" sz="2800" b="1" dirty="0">
                <a:solidFill>
                  <a:srgbClr val="FF0000"/>
                </a:solidFill>
              </a:rPr>
              <a:t> </a:t>
            </a:r>
            <a:r>
              <a:rPr lang="en-US" sz="2800" b="1" dirty="0" err="1">
                <a:solidFill>
                  <a:srgbClr val="FF0000"/>
                </a:solidFill>
              </a:rPr>
              <a:t>Pengembangan</a:t>
            </a:r>
            <a:r>
              <a:rPr lang="en-US" sz="2800" b="1" dirty="0">
                <a:solidFill>
                  <a:srgbClr val="FF0000"/>
                </a:solidFill>
              </a:rPr>
              <a:t> </a:t>
            </a:r>
            <a:r>
              <a:rPr lang="en-US" sz="2800" b="1" dirty="0" err="1">
                <a:solidFill>
                  <a:srgbClr val="FF0000"/>
                </a:solidFill>
              </a:rPr>
              <a:t>paragraf</a:t>
            </a:r>
            <a:r>
              <a:rPr lang="en-US" sz="2800" b="1" dirty="0">
                <a:solidFill>
                  <a:srgbClr val="FF0000"/>
                </a:solidFill>
              </a:rPr>
              <a:t> </a:t>
            </a:r>
            <a:r>
              <a:rPr lang="en-US" sz="2800" b="1" dirty="0" err="1">
                <a:solidFill>
                  <a:srgbClr val="FF0000"/>
                </a:solidFill>
              </a:rPr>
              <a:t>dengan</a:t>
            </a:r>
            <a:r>
              <a:rPr lang="en-US" sz="2800" b="1" dirty="0">
                <a:solidFill>
                  <a:srgbClr val="FF0000"/>
                </a:solidFill>
              </a:rPr>
              <a:t/>
            </a:r>
            <a:br>
              <a:rPr lang="en-US" sz="2800" b="1" dirty="0">
                <a:solidFill>
                  <a:srgbClr val="FF0000"/>
                </a:solidFill>
              </a:rPr>
            </a:br>
            <a:r>
              <a:rPr lang="en-US" sz="2800" b="1" dirty="0" err="1">
                <a:solidFill>
                  <a:srgbClr val="FF0000"/>
                </a:solidFill>
              </a:rPr>
              <a:t>Alasan-Alasan</a:t>
            </a:r>
            <a:endParaRPr lang="en-US" sz="2800" dirty="0">
              <a:solidFill>
                <a:srgbClr val="FF0000"/>
              </a:solidFill>
            </a:endParaRPr>
          </a:p>
        </p:txBody>
      </p:sp>
      <p:sp>
        <p:nvSpPr>
          <p:cNvPr id="3" name="Content Placeholder 2"/>
          <p:cNvSpPr>
            <a:spLocks noGrp="1"/>
          </p:cNvSpPr>
          <p:nvPr>
            <p:ph idx="4294967295"/>
          </p:nvPr>
        </p:nvSpPr>
        <p:spPr>
          <a:xfrm>
            <a:off x="866130" y="1838088"/>
            <a:ext cx="10311385" cy="4652963"/>
          </a:xfrm>
        </p:spPr>
        <p:txBody>
          <a:bodyPr>
            <a:noAutofit/>
          </a:bodyPr>
          <a:lstStyle/>
          <a:p>
            <a:pPr>
              <a:buNone/>
            </a:pPr>
            <a:r>
              <a:rPr lang="en-US" sz="2000" dirty="0"/>
              <a:t>	</a:t>
            </a:r>
            <a:r>
              <a:rPr lang="en-US" dirty="0" err="1"/>
              <a:t>Pengembangan</a:t>
            </a:r>
            <a:r>
              <a:rPr lang="en-US" dirty="0"/>
              <a:t> </a:t>
            </a:r>
            <a:r>
              <a:rPr lang="en-US" dirty="0" err="1"/>
              <a:t>dengan</a:t>
            </a:r>
            <a:r>
              <a:rPr lang="en-US" dirty="0"/>
              <a:t> </a:t>
            </a:r>
            <a:r>
              <a:rPr lang="en-US" dirty="0" err="1"/>
              <a:t>cara</a:t>
            </a:r>
            <a:r>
              <a:rPr lang="en-US" dirty="0"/>
              <a:t> </a:t>
            </a:r>
            <a:r>
              <a:rPr lang="en-US" dirty="0" err="1"/>
              <a:t>ini</a:t>
            </a:r>
            <a:r>
              <a:rPr lang="en-US" dirty="0"/>
              <a:t> </a:t>
            </a:r>
            <a:r>
              <a:rPr lang="en-US" dirty="0" err="1"/>
              <a:t>dapat</a:t>
            </a:r>
            <a:r>
              <a:rPr lang="en-US" dirty="0"/>
              <a:t> </a:t>
            </a:r>
            <a:r>
              <a:rPr lang="en-US" dirty="0" err="1"/>
              <a:t>dilakukan</a:t>
            </a:r>
            <a:r>
              <a:rPr lang="en-US" dirty="0"/>
              <a:t> </a:t>
            </a:r>
            <a:r>
              <a:rPr lang="en-US" dirty="0" err="1"/>
              <a:t>dengan</a:t>
            </a:r>
            <a:r>
              <a:rPr lang="en-US" dirty="0"/>
              <a:t> </a:t>
            </a:r>
            <a:r>
              <a:rPr lang="en-US" dirty="0" err="1"/>
              <a:t>dua</a:t>
            </a:r>
            <a:r>
              <a:rPr lang="en-US" dirty="0"/>
              <a:t> </a:t>
            </a:r>
            <a:r>
              <a:rPr lang="en-US" dirty="0" err="1"/>
              <a:t>cara</a:t>
            </a:r>
            <a:r>
              <a:rPr lang="en-US" dirty="0"/>
              <a:t>, </a:t>
            </a:r>
            <a:r>
              <a:rPr lang="en-US" dirty="0" err="1"/>
              <a:t>yaitu</a:t>
            </a:r>
            <a:r>
              <a:rPr lang="en-US" dirty="0"/>
              <a:t> (1) </a:t>
            </a:r>
            <a:r>
              <a:rPr lang="en-US" dirty="0" err="1"/>
              <a:t>pengembangan</a:t>
            </a:r>
            <a:r>
              <a:rPr lang="en-US" dirty="0"/>
              <a:t> </a:t>
            </a:r>
            <a:r>
              <a:rPr lang="en-US" dirty="0" err="1"/>
              <a:t>dengan</a:t>
            </a:r>
            <a:r>
              <a:rPr lang="en-US" dirty="0"/>
              <a:t> </a:t>
            </a:r>
            <a:r>
              <a:rPr lang="en-US" dirty="0" err="1"/>
              <a:t>sebab-akibat</a:t>
            </a:r>
            <a:r>
              <a:rPr lang="en-US" dirty="0"/>
              <a:t> dan (2) </a:t>
            </a:r>
            <a:r>
              <a:rPr lang="en-US" dirty="0" err="1"/>
              <a:t>pengembangan</a:t>
            </a:r>
            <a:r>
              <a:rPr lang="en-US" dirty="0"/>
              <a:t> </a:t>
            </a:r>
            <a:r>
              <a:rPr lang="en-US" dirty="0" err="1"/>
              <a:t>dengan</a:t>
            </a:r>
            <a:r>
              <a:rPr lang="en-US" dirty="0"/>
              <a:t> </a:t>
            </a:r>
            <a:r>
              <a:rPr lang="en-US" dirty="0" err="1"/>
              <a:t>akibat-sebab</a:t>
            </a:r>
            <a:r>
              <a:rPr lang="en-US" dirty="0"/>
              <a:t>.</a:t>
            </a:r>
          </a:p>
          <a:p>
            <a:pPr>
              <a:buNone/>
            </a:pPr>
            <a:endParaRPr lang="en-US" sz="2000" dirty="0"/>
          </a:p>
          <a:p>
            <a:pPr>
              <a:buNone/>
            </a:pPr>
            <a:r>
              <a:rPr lang="en-US" sz="2000" dirty="0" err="1"/>
              <a:t>Contoh</a:t>
            </a:r>
            <a:r>
              <a:rPr lang="en-US" sz="2000" dirty="0"/>
              <a:t>:</a:t>
            </a:r>
          </a:p>
          <a:p>
            <a:pPr>
              <a:buNone/>
            </a:pPr>
            <a:r>
              <a:rPr lang="en-US" sz="2000" dirty="0"/>
              <a:t>	</a:t>
            </a:r>
            <a:r>
              <a:rPr lang="en-US" sz="2400" dirty="0"/>
              <a:t> (1) </a:t>
            </a:r>
            <a:r>
              <a:rPr lang="en-US" sz="2400" dirty="0" err="1"/>
              <a:t>Sudah</a:t>
            </a:r>
            <a:r>
              <a:rPr lang="en-US" sz="2400" dirty="0"/>
              <a:t> </a:t>
            </a:r>
            <a:r>
              <a:rPr lang="en-US" sz="2400" dirty="0" err="1"/>
              <a:t>enam</a:t>
            </a:r>
            <a:r>
              <a:rPr lang="en-US" sz="2400" dirty="0"/>
              <a:t> </a:t>
            </a:r>
            <a:r>
              <a:rPr lang="en-US" sz="2400" dirty="0" err="1"/>
              <a:t>bulan</a:t>
            </a:r>
            <a:r>
              <a:rPr lang="en-US" sz="2400" dirty="0"/>
              <a:t> </a:t>
            </a:r>
            <a:r>
              <a:rPr lang="en-US" sz="2400" dirty="0" err="1"/>
              <a:t>berlalu</a:t>
            </a:r>
            <a:r>
              <a:rPr lang="en-US" sz="2400" dirty="0"/>
              <a:t> </a:t>
            </a:r>
            <a:r>
              <a:rPr lang="en-US" sz="2400" dirty="0" err="1"/>
              <a:t>tetapi</a:t>
            </a:r>
            <a:r>
              <a:rPr lang="en-US" sz="2400" dirty="0"/>
              <a:t> </a:t>
            </a:r>
            <a:r>
              <a:rPr lang="en-US" sz="2400" dirty="0" err="1"/>
              <a:t>semburan</a:t>
            </a:r>
            <a:r>
              <a:rPr lang="en-US" sz="2400" dirty="0"/>
              <a:t> </a:t>
            </a:r>
            <a:r>
              <a:rPr lang="en-US" sz="2400" dirty="0" err="1"/>
              <a:t>lumpur</a:t>
            </a:r>
            <a:r>
              <a:rPr lang="en-US" sz="2400" dirty="0"/>
              <a:t> </a:t>
            </a:r>
            <a:r>
              <a:rPr lang="en-US" sz="2400" dirty="0" err="1"/>
              <a:t>panas</a:t>
            </a:r>
            <a:r>
              <a:rPr lang="en-US" sz="2400" dirty="0"/>
              <a:t> </a:t>
            </a:r>
            <a:r>
              <a:rPr lang="en-US" sz="2400" dirty="0" err="1"/>
              <a:t>di</a:t>
            </a:r>
            <a:r>
              <a:rPr lang="en-US" sz="2400" dirty="0"/>
              <a:t> </a:t>
            </a:r>
            <a:r>
              <a:rPr lang="en-US" sz="2400" dirty="0" err="1"/>
              <a:t>Sidoarjo</a:t>
            </a:r>
            <a:r>
              <a:rPr lang="en-US" sz="2400" dirty="0"/>
              <a:t> </a:t>
            </a:r>
            <a:r>
              <a:rPr lang="en-US" sz="2400" dirty="0" err="1"/>
              <a:t>Jawa</a:t>
            </a:r>
            <a:r>
              <a:rPr lang="en-US" sz="2400" dirty="0"/>
              <a:t> </a:t>
            </a:r>
            <a:r>
              <a:rPr lang="en-US" sz="2400" dirty="0" err="1"/>
              <a:t>Timur</a:t>
            </a:r>
            <a:r>
              <a:rPr lang="en-US" sz="2400" dirty="0"/>
              <a:t> </a:t>
            </a:r>
            <a:r>
              <a:rPr lang="en-US" sz="2400" dirty="0" err="1"/>
              <a:t>belum</a:t>
            </a:r>
            <a:r>
              <a:rPr lang="en-US" sz="2400" dirty="0"/>
              <a:t> </a:t>
            </a:r>
            <a:r>
              <a:rPr lang="en-US" sz="2400" dirty="0" err="1"/>
              <a:t>juga</a:t>
            </a:r>
            <a:r>
              <a:rPr lang="en-US" sz="2400" dirty="0"/>
              <a:t> </a:t>
            </a:r>
            <a:r>
              <a:rPr lang="en-US" sz="2400" dirty="0" err="1"/>
              <a:t>dapat</a:t>
            </a:r>
            <a:r>
              <a:rPr lang="en-US" sz="2400" dirty="0"/>
              <a:t> </a:t>
            </a:r>
            <a:r>
              <a:rPr lang="en-US" sz="2400" dirty="0" err="1"/>
              <a:t>diatasi</a:t>
            </a:r>
            <a:r>
              <a:rPr lang="en-US" sz="2400" dirty="0"/>
              <a:t>. (2) </a:t>
            </a:r>
            <a:r>
              <a:rPr lang="en-US" sz="2400" dirty="0" err="1"/>
              <a:t>Kerugian</a:t>
            </a:r>
            <a:r>
              <a:rPr lang="en-US" sz="2400" dirty="0"/>
              <a:t> </a:t>
            </a:r>
            <a:r>
              <a:rPr lang="en-US" sz="2400" dirty="0" err="1"/>
              <a:t>akibat</a:t>
            </a:r>
            <a:r>
              <a:rPr lang="en-US" sz="2400" dirty="0"/>
              <a:t> </a:t>
            </a:r>
            <a:r>
              <a:rPr lang="en-US" sz="2400" dirty="0" err="1"/>
              <a:t>musibah</a:t>
            </a:r>
            <a:r>
              <a:rPr lang="en-US" sz="2400" dirty="0"/>
              <a:t> </a:t>
            </a:r>
            <a:r>
              <a:rPr lang="en-US" sz="2400" dirty="0" err="1"/>
              <a:t>ini</a:t>
            </a:r>
            <a:r>
              <a:rPr lang="en-US" sz="2400" dirty="0"/>
              <a:t> </a:t>
            </a:r>
            <a:r>
              <a:rPr lang="en-US" sz="2400" dirty="0" err="1"/>
              <a:t>sudah</a:t>
            </a:r>
            <a:r>
              <a:rPr lang="en-US" sz="2400" dirty="0"/>
              <a:t> </a:t>
            </a:r>
            <a:r>
              <a:rPr lang="en-US" sz="2400" dirty="0" err="1"/>
              <a:t>tidak</a:t>
            </a:r>
            <a:r>
              <a:rPr lang="en-US" sz="2400" dirty="0"/>
              <a:t> </a:t>
            </a:r>
            <a:r>
              <a:rPr lang="en-US" sz="2400" dirty="0" err="1"/>
              <a:t>terhitung</a:t>
            </a:r>
            <a:r>
              <a:rPr lang="en-US" sz="2400" dirty="0"/>
              <a:t> </a:t>
            </a:r>
            <a:r>
              <a:rPr lang="en-US" sz="2400" dirty="0" err="1"/>
              <a:t>banyaknya</a:t>
            </a:r>
            <a:r>
              <a:rPr lang="en-US" sz="2400" dirty="0"/>
              <a:t>. (3) Perusahaan-</a:t>
            </a:r>
            <a:r>
              <a:rPr lang="en-US" sz="2400" dirty="0" err="1"/>
              <a:t>perusahaan</a:t>
            </a:r>
            <a:r>
              <a:rPr lang="en-US" sz="2400" dirty="0"/>
              <a:t> </a:t>
            </a:r>
            <a:r>
              <a:rPr lang="en-US" sz="2400" dirty="0" err="1"/>
              <a:t>di</a:t>
            </a:r>
            <a:r>
              <a:rPr lang="en-US" sz="2400" dirty="0"/>
              <a:t> </a:t>
            </a:r>
            <a:r>
              <a:rPr lang="en-US" sz="2400" dirty="0" err="1"/>
              <a:t>sekitar</a:t>
            </a:r>
            <a:r>
              <a:rPr lang="en-US" sz="2400" dirty="0"/>
              <a:t> </a:t>
            </a:r>
            <a:r>
              <a:rPr lang="en-US" sz="2400" dirty="0" err="1"/>
              <a:t>wilayah</a:t>
            </a:r>
            <a:r>
              <a:rPr lang="en-US" sz="2400" dirty="0"/>
              <a:t> </a:t>
            </a:r>
            <a:r>
              <a:rPr lang="en-US" sz="2400" dirty="0" err="1"/>
              <a:t>Sidoarjo</a:t>
            </a:r>
            <a:r>
              <a:rPr lang="en-US" sz="2400" dirty="0"/>
              <a:t> </a:t>
            </a:r>
            <a:r>
              <a:rPr lang="en-US" sz="2400" dirty="0" err="1"/>
              <a:t>satu</a:t>
            </a:r>
            <a:r>
              <a:rPr lang="en-US" sz="2400" dirty="0"/>
              <a:t> per </a:t>
            </a:r>
            <a:r>
              <a:rPr lang="en-US" sz="2400" dirty="0" err="1"/>
              <a:t>satu</a:t>
            </a:r>
            <a:r>
              <a:rPr lang="en-US" sz="2400" dirty="0"/>
              <a:t> </a:t>
            </a:r>
            <a:r>
              <a:rPr lang="en-US" sz="2400" dirty="0" err="1"/>
              <a:t>gulung</a:t>
            </a:r>
            <a:r>
              <a:rPr lang="en-US" sz="2400" dirty="0"/>
              <a:t> </a:t>
            </a:r>
            <a:r>
              <a:rPr lang="en-US" sz="2400" dirty="0" err="1"/>
              <a:t>tikar</a:t>
            </a:r>
            <a:r>
              <a:rPr lang="en-US" sz="2400" dirty="0"/>
              <a:t>. (4) </a:t>
            </a:r>
            <a:r>
              <a:rPr lang="en-US" sz="2400" dirty="0" err="1"/>
              <a:t>Sekitar</a:t>
            </a:r>
            <a:r>
              <a:rPr lang="en-US" sz="2400" dirty="0"/>
              <a:t> </a:t>
            </a:r>
            <a:r>
              <a:rPr lang="en-US" sz="2400" dirty="0" err="1"/>
              <a:t>tiga</a:t>
            </a:r>
            <a:r>
              <a:rPr lang="en-US" sz="2400" dirty="0"/>
              <a:t> </a:t>
            </a:r>
            <a:r>
              <a:rPr lang="en-US" sz="2400" dirty="0" err="1"/>
              <a:t>belas</a:t>
            </a:r>
            <a:r>
              <a:rPr lang="en-US" sz="2400" dirty="0"/>
              <a:t> </a:t>
            </a:r>
            <a:r>
              <a:rPr lang="en-US" sz="2400" dirty="0" err="1"/>
              <a:t>ribu</a:t>
            </a:r>
            <a:r>
              <a:rPr lang="en-US" sz="2400" dirty="0"/>
              <a:t> </a:t>
            </a:r>
            <a:r>
              <a:rPr lang="en-US" sz="2400" dirty="0" err="1"/>
              <a:t>kepala</a:t>
            </a:r>
            <a:r>
              <a:rPr lang="en-US" sz="2400" dirty="0"/>
              <a:t> </a:t>
            </a:r>
            <a:r>
              <a:rPr lang="en-US" sz="2400" dirty="0" err="1"/>
              <a:t>keluarga</a:t>
            </a:r>
            <a:r>
              <a:rPr lang="en-US" sz="2400" dirty="0"/>
              <a:t> </a:t>
            </a:r>
            <a:r>
              <a:rPr lang="en-US" sz="2400" dirty="0" err="1"/>
              <a:t>kehilangan</a:t>
            </a:r>
            <a:r>
              <a:rPr lang="en-US" sz="2400" dirty="0"/>
              <a:t> </a:t>
            </a:r>
            <a:r>
              <a:rPr lang="en-US" sz="2400" dirty="0" err="1"/>
              <a:t>tempat</a:t>
            </a:r>
            <a:r>
              <a:rPr lang="en-US" sz="2400" dirty="0"/>
              <a:t> </a:t>
            </a:r>
            <a:r>
              <a:rPr lang="en-US" sz="2400" dirty="0" err="1"/>
              <a:t>tingggal</a:t>
            </a:r>
            <a:r>
              <a:rPr lang="en-US" sz="2400" dirty="0"/>
              <a:t> </a:t>
            </a:r>
            <a:r>
              <a:rPr lang="en-US" sz="2400" dirty="0" err="1"/>
              <a:t>dan</a:t>
            </a:r>
            <a:r>
              <a:rPr lang="en-US" sz="2400" dirty="0"/>
              <a:t> </a:t>
            </a:r>
            <a:r>
              <a:rPr lang="en-US" sz="2400" dirty="0" err="1"/>
              <a:t>mata</a:t>
            </a:r>
            <a:r>
              <a:rPr lang="en-US" sz="2400" dirty="0"/>
              <a:t> </a:t>
            </a:r>
            <a:r>
              <a:rPr lang="en-US" sz="2400" dirty="0" err="1"/>
              <a:t>pencahariannya</a:t>
            </a:r>
            <a:r>
              <a:rPr lang="en-US" sz="2400" dirty="0"/>
              <a:t>. (5) </a:t>
            </a:r>
            <a:r>
              <a:rPr lang="en-US" sz="2400" dirty="0" err="1"/>
              <a:t>Jalur</a:t>
            </a:r>
            <a:r>
              <a:rPr lang="en-US" sz="2400" dirty="0"/>
              <a:t> </a:t>
            </a:r>
            <a:r>
              <a:rPr lang="en-US" sz="2400" dirty="0" err="1"/>
              <a:t>transportasi</a:t>
            </a:r>
            <a:r>
              <a:rPr lang="en-US" sz="2400" dirty="0"/>
              <a:t> </a:t>
            </a:r>
            <a:r>
              <a:rPr lang="en-US" sz="2400" dirty="0" err="1"/>
              <a:t>di</a:t>
            </a:r>
            <a:r>
              <a:rPr lang="en-US" sz="2400" dirty="0"/>
              <a:t> </a:t>
            </a:r>
            <a:r>
              <a:rPr lang="en-US" sz="2400" dirty="0" err="1"/>
              <a:t>sekitar</a:t>
            </a:r>
            <a:r>
              <a:rPr lang="en-US" sz="2400" dirty="0"/>
              <a:t> </a:t>
            </a:r>
            <a:r>
              <a:rPr lang="en-US" sz="2400" dirty="0" err="1"/>
              <a:t>wilayah</a:t>
            </a:r>
            <a:r>
              <a:rPr lang="en-US" sz="2400" dirty="0"/>
              <a:t> </a:t>
            </a:r>
            <a:r>
              <a:rPr lang="en-US" sz="2400" dirty="0" err="1"/>
              <a:t>Sidoarjo</a:t>
            </a:r>
            <a:r>
              <a:rPr lang="en-US" sz="2400" dirty="0"/>
              <a:t> </a:t>
            </a:r>
            <a:r>
              <a:rPr lang="en-US" sz="2400" dirty="0" err="1"/>
              <a:t>mengalami</a:t>
            </a:r>
            <a:r>
              <a:rPr lang="en-US" sz="2400" dirty="0"/>
              <a:t> </a:t>
            </a:r>
            <a:r>
              <a:rPr lang="en-US" sz="2400" dirty="0" err="1"/>
              <a:t>kemacetan</a:t>
            </a:r>
            <a:r>
              <a:rPr lang="en-US" sz="2400" dirty="0"/>
              <a:t> </a:t>
            </a:r>
            <a:r>
              <a:rPr lang="en-US" sz="2400" dirty="0" err="1"/>
              <a:t>rutin</a:t>
            </a:r>
            <a:r>
              <a:rPr lang="en-US" sz="2400" dirty="0"/>
              <a:t> yang </a:t>
            </a:r>
            <a:r>
              <a:rPr lang="en-US" sz="2400" dirty="0" err="1"/>
              <a:t>sangat</a:t>
            </a:r>
            <a:r>
              <a:rPr lang="en-US" sz="2400" dirty="0"/>
              <a:t> </a:t>
            </a:r>
            <a:r>
              <a:rPr lang="en-US" sz="2400" dirty="0" err="1"/>
              <a:t>luar</a:t>
            </a:r>
            <a:r>
              <a:rPr lang="en-US" sz="2400" dirty="0"/>
              <a:t> </a:t>
            </a:r>
            <a:r>
              <a:rPr lang="en-US" sz="2400" dirty="0" err="1"/>
              <a:t>biasa</a:t>
            </a:r>
            <a:r>
              <a:rPr lang="en-US" sz="2400" dirty="0"/>
              <a:t>. (</a:t>
            </a:r>
            <a:r>
              <a:rPr lang="en-US" sz="2400" dirty="0" err="1"/>
              <a:t>sebab—akibat</a:t>
            </a:r>
            <a:r>
              <a:rPr lang="en-US" sz="2400" dirty="0"/>
              <a:t>, </a:t>
            </a:r>
            <a:r>
              <a:rPr lang="en-US" sz="2400" dirty="0" err="1"/>
              <a:t>akibat</a:t>
            </a:r>
            <a:r>
              <a:rPr lang="en-US" sz="2400" dirty="0"/>
              <a:t>, </a:t>
            </a:r>
            <a:r>
              <a:rPr lang="en-US" sz="2400" dirty="0" err="1"/>
              <a:t>akibat</a:t>
            </a:r>
            <a:r>
              <a:rPr lang="en-US" sz="2400" dirty="0"/>
              <a:t>) (</a:t>
            </a:r>
            <a:r>
              <a:rPr lang="en-US" sz="2400" dirty="0" err="1"/>
              <a:t>Modifikasi</a:t>
            </a:r>
            <a:r>
              <a:rPr lang="en-US" sz="2400" dirty="0"/>
              <a:t> </a:t>
            </a:r>
            <a:r>
              <a:rPr lang="en-US" sz="2400" dirty="0" err="1"/>
              <a:t>dari</a:t>
            </a:r>
            <a:r>
              <a:rPr lang="en-US" sz="2400" dirty="0"/>
              <a:t> Radar Lampung, 5 April 2007,  </a:t>
            </a:r>
            <a:r>
              <a:rPr lang="en-US" sz="2400" dirty="0" err="1"/>
              <a:t>hlm</a:t>
            </a:r>
            <a:r>
              <a:rPr lang="en-US" sz="2400" dirty="0"/>
              <a:t>. 6)</a:t>
            </a:r>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9" name="TextBox 8">
            <a:extLst>
              <a:ext uri="{FF2B5EF4-FFF2-40B4-BE49-F238E27FC236}">
                <a16:creationId xmlns:a16="http://schemas.microsoft.com/office/drawing/2014/main" xmlns="" id="{5B7A0C9C-F0D1-4308-B438-D2CB9F8E78A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10</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EA84814A-4BD1-4780-8A18-3B404E203443}"/>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23B30C03-01DD-4879-AE6E-AD73587D25F2}"/>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9459FF35-287A-4627-B057-C3EB0CC1709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34AEE5A8-2119-4C5D-939A-37A652D9590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50C3AD5C-2C23-4426-840B-DD1E3CD2C1E0}"/>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CBFB287E-20B1-47F3-8F8E-3978C9CB7AE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1D3D0A92-25C2-49AE-A74F-9B85081C02E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5" name="Chevron 21">
              <a:hlinkClick r:id="rId6" action="ppaction://hlinksldjump"/>
              <a:extLst>
                <a:ext uri="{FF2B5EF4-FFF2-40B4-BE49-F238E27FC236}">
                  <a16:creationId xmlns:a16="http://schemas.microsoft.com/office/drawing/2014/main" xmlns="" id="{6CBDEAC2-713B-43B5-8F3A-52E6233136B6}"/>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747F520A-7A12-4995-AB32-BB6011136DB7}"/>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94BDF850-9796-497D-9B3E-8C4D4F434BD0}"/>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1D1094E2-3795-4837-8B14-79285C91D2A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DE0E00EC-9973-4237-AC34-14245355A5A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4B468539-A67C-4CCD-A209-B8586CC2A7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7C45EA27-C661-4C85-9BED-E2DD5EB6330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B6542420-EB4C-4E2B-9A7E-55930370E6A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4F626719-7A75-486F-B55E-334A58E51F42}"/>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BE0A5BC6-21A9-488C-9C5B-C339B52C459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75F8AC48-7104-405A-94A1-0E96C0A2BC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CC6FFCF2-EA37-400C-9A05-4538058E541F}"/>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842C9FFC-883D-4963-A50E-421EDCCB6A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8CD3ABBB-3B15-4111-ADB3-FE1FA0F7C38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475FBC4B-FDB3-4895-9190-F64FD3B4427A}"/>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DEB074CE-0738-4066-9E1D-59D4E3A264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80BCC3D0-0540-4E40-A2AF-2356CC7A915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618B653E-0DD0-40CE-9278-315A65C4F556}"/>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C488B6AD-A6F2-437A-9175-7662BFC722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19167F77-C9AB-4B0C-9EF7-1407B73E0A1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1D3EE206-8C98-4BC2-B1ED-DEC1A0A6E755}"/>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10E285DF-55CB-40EC-8607-288D38A049F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931E4DB6-2BAE-4814-8231-EDECA8F144F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04427ACA-79BB-4E4F-81A6-5C37EE5C246D}"/>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336D22C4-0E2E-47DF-A54E-5330DCBDBBB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49295E17-2271-435B-B9D8-67E7DABCF27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06DED135-3728-4EAD-B7DD-F4A27407CF1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3FE2DBD5-6392-4AEA-BCBC-109A0B03534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8395117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45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8"/>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500"/>
                                        <p:tgtEl>
                                          <p:spTgt spid="26"/>
                                        </p:tgtEl>
                                        <p:attrNameLst>
                                          <p:attrName>ppt_x</p:attrName>
                                        </p:attrNameLst>
                                      </p:cBhvr>
                                      <p:tavLst>
                                        <p:tav tm="0">
                                          <p:val>
                                            <p:strVal val="ppt_x"/>
                                          </p:val>
                                        </p:tav>
                                        <p:tav tm="100000">
                                          <p:val>
                                            <p:strVal val="0-ppt_w/2"/>
                                          </p:val>
                                        </p:tav>
                                      </p:tavLst>
                                    </p:anim>
                                    <p:anim calcmode="lin" valueType="num">
                                      <p:cBhvr additive="base">
                                        <p:cTn id="27" dur="500"/>
                                        <p:tgtEl>
                                          <p:spTgt spid="26"/>
                                        </p:tgtEl>
                                        <p:attrNameLst>
                                          <p:attrName>ppt_y</p:attrName>
                                        </p:attrNameLst>
                                      </p:cBhvr>
                                      <p:tavLst>
                                        <p:tav tm="0">
                                          <p:val>
                                            <p:strVal val="ppt_y"/>
                                          </p:val>
                                        </p:tav>
                                        <p:tav tm="100000">
                                          <p:val>
                                            <p:strVal val="ppt_y"/>
                                          </p:val>
                                        </p:tav>
                                      </p:tavLst>
                                    </p:anim>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2" grpId="0" animBg="1"/>
      <p:bldP spid="5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57777" y="2197290"/>
            <a:ext cx="10274330" cy="4077694"/>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buNone/>
            </a:pPr>
            <a:r>
              <a:rPr lang="en-US" sz="3600" dirty="0"/>
              <a:t>	</a:t>
            </a:r>
            <a:r>
              <a:rPr lang="en-US" sz="3600" dirty="0" err="1"/>
              <a:t>Pengembangan</a:t>
            </a:r>
            <a:r>
              <a:rPr lang="en-US" sz="3600" dirty="0"/>
              <a:t> </a:t>
            </a:r>
            <a:r>
              <a:rPr lang="en-US" sz="3600" dirty="0" err="1"/>
              <a:t>dengan</a:t>
            </a:r>
            <a:r>
              <a:rPr lang="en-US" sz="3600" dirty="0"/>
              <a:t> </a:t>
            </a:r>
            <a:r>
              <a:rPr lang="en-US" sz="3600" dirty="0" err="1"/>
              <a:t>perbandingan</a:t>
            </a:r>
            <a:r>
              <a:rPr lang="en-US" sz="3600" dirty="0"/>
              <a:t> </a:t>
            </a:r>
            <a:r>
              <a:rPr lang="en-US" sz="3600" dirty="0" err="1"/>
              <a:t>dapat</a:t>
            </a:r>
            <a:r>
              <a:rPr lang="en-US" sz="3600" dirty="0"/>
              <a:t> </a:t>
            </a:r>
            <a:r>
              <a:rPr lang="en-US" sz="3600" dirty="0" err="1"/>
              <a:t>disusun</a:t>
            </a:r>
            <a:r>
              <a:rPr lang="en-US" sz="3600" dirty="0"/>
              <a:t> </a:t>
            </a:r>
            <a:r>
              <a:rPr lang="en-US" sz="3600" dirty="0" err="1"/>
              <a:t>dengan</a:t>
            </a:r>
            <a:r>
              <a:rPr lang="en-US" sz="3600" dirty="0"/>
              <a:t> </a:t>
            </a:r>
            <a:r>
              <a:rPr lang="en-US" sz="3600" dirty="0" err="1"/>
              <a:t>dua</a:t>
            </a:r>
            <a:r>
              <a:rPr lang="en-US" sz="3600" dirty="0"/>
              <a:t> </a:t>
            </a:r>
            <a:r>
              <a:rPr lang="en-US" sz="3600" dirty="0" err="1"/>
              <a:t>cara</a:t>
            </a:r>
            <a:r>
              <a:rPr lang="en-US" sz="3600" dirty="0"/>
              <a:t>:</a:t>
            </a:r>
          </a:p>
          <a:p>
            <a:pPr>
              <a:buNone/>
            </a:pPr>
            <a:endParaRPr lang="en-US" sz="3600" dirty="0"/>
          </a:p>
          <a:p>
            <a:pPr marL="742950" indent="-742950">
              <a:buAutoNum type="arabicPeriod"/>
            </a:pPr>
            <a:r>
              <a:rPr lang="en-US" sz="3600" dirty="0" err="1"/>
              <a:t>terlebih</a:t>
            </a:r>
            <a:r>
              <a:rPr lang="en-US" sz="3600" dirty="0"/>
              <a:t> </a:t>
            </a:r>
            <a:r>
              <a:rPr lang="en-US" sz="3600" dirty="0" err="1"/>
              <a:t>dahulu</a:t>
            </a:r>
            <a:r>
              <a:rPr lang="en-US" sz="3600" dirty="0"/>
              <a:t> </a:t>
            </a:r>
            <a:r>
              <a:rPr lang="en-US" sz="3600" dirty="0" err="1"/>
              <a:t>mengemukakan</a:t>
            </a:r>
            <a:r>
              <a:rPr lang="en-US" sz="3600" dirty="0"/>
              <a:t> </a:t>
            </a:r>
            <a:r>
              <a:rPr lang="en-US" sz="3600" dirty="0" err="1"/>
              <a:t>semua</a:t>
            </a:r>
            <a:r>
              <a:rPr lang="en-US" sz="3600" dirty="0"/>
              <a:t> </a:t>
            </a:r>
            <a:r>
              <a:rPr lang="en-US" sz="3600" dirty="0" err="1"/>
              <a:t>rincian</a:t>
            </a:r>
            <a:r>
              <a:rPr lang="en-US" sz="3600" dirty="0"/>
              <a:t> </a:t>
            </a:r>
            <a:r>
              <a:rPr lang="en-US" sz="3600" dirty="0" err="1"/>
              <a:t>tentang</a:t>
            </a:r>
            <a:r>
              <a:rPr lang="en-US" sz="3600" dirty="0"/>
              <a:t> </a:t>
            </a:r>
            <a:r>
              <a:rPr lang="en-US" sz="3600" dirty="0" err="1"/>
              <a:t>hal</a:t>
            </a:r>
            <a:r>
              <a:rPr lang="en-US" sz="3600" dirty="0"/>
              <a:t> </a:t>
            </a:r>
            <a:r>
              <a:rPr lang="en-US" sz="3600" dirty="0" err="1"/>
              <a:t>pertama</a:t>
            </a:r>
            <a:r>
              <a:rPr lang="en-US" sz="3600" dirty="0"/>
              <a:t>, </a:t>
            </a:r>
            <a:r>
              <a:rPr lang="en-US" sz="3600" dirty="0" err="1"/>
              <a:t>kemudian</a:t>
            </a:r>
            <a:r>
              <a:rPr lang="en-US" sz="3600" dirty="0"/>
              <a:t> </a:t>
            </a:r>
            <a:r>
              <a:rPr lang="en-US" sz="3600" dirty="0" err="1"/>
              <a:t>dilanjutkan</a:t>
            </a:r>
            <a:r>
              <a:rPr lang="en-US" sz="3600" dirty="0"/>
              <a:t> </a:t>
            </a:r>
            <a:r>
              <a:rPr lang="en-US" sz="3600" dirty="0" err="1"/>
              <a:t>dengan</a:t>
            </a:r>
            <a:r>
              <a:rPr lang="en-US" sz="3600" dirty="0"/>
              <a:t> </a:t>
            </a:r>
            <a:r>
              <a:rPr lang="en-US" sz="3600" dirty="0" err="1"/>
              <a:t>mengemukakan</a:t>
            </a:r>
            <a:r>
              <a:rPr lang="en-US" sz="3600" dirty="0"/>
              <a:t> </a:t>
            </a:r>
            <a:r>
              <a:rPr lang="en-US" sz="3600" dirty="0" err="1"/>
              <a:t>semua</a:t>
            </a:r>
            <a:r>
              <a:rPr lang="en-US" sz="3600" dirty="0"/>
              <a:t> </a:t>
            </a:r>
            <a:r>
              <a:rPr lang="en-US" sz="3600" dirty="0" err="1"/>
              <a:t>rincian</a:t>
            </a:r>
            <a:r>
              <a:rPr lang="en-US" sz="3600" dirty="0"/>
              <a:t> </a:t>
            </a:r>
            <a:r>
              <a:rPr lang="en-US" sz="3600" dirty="0" err="1"/>
              <a:t>tentang</a:t>
            </a:r>
            <a:r>
              <a:rPr lang="en-US" sz="3600" dirty="0"/>
              <a:t> </a:t>
            </a:r>
            <a:r>
              <a:rPr lang="en-US" sz="3600" dirty="0" err="1"/>
              <a:t>hal</a:t>
            </a:r>
            <a:r>
              <a:rPr lang="en-US" sz="3600" dirty="0"/>
              <a:t> </a:t>
            </a:r>
            <a:r>
              <a:rPr lang="en-US" sz="3600" dirty="0" err="1"/>
              <a:t>kedua</a:t>
            </a:r>
            <a:r>
              <a:rPr lang="en-US" sz="3600" dirty="0"/>
              <a:t>. </a:t>
            </a:r>
            <a:r>
              <a:rPr lang="en-US" sz="3600" dirty="0" err="1"/>
              <a:t>Jadi</a:t>
            </a:r>
            <a:r>
              <a:rPr lang="en-US" sz="3600" dirty="0"/>
              <a:t>, </a:t>
            </a:r>
            <a:r>
              <a:rPr lang="en-US" sz="3600" dirty="0" err="1"/>
              <a:t>paragraf</a:t>
            </a:r>
            <a:r>
              <a:rPr lang="en-US" sz="3600" dirty="0"/>
              <a:t> </a:t>
            </a:r>
            <a:r>
              <a:rPr lang="en-US" sz="3600" dirty="0" err="1"/>
              <a:t>tersebut</a:t>
            </a:r>
            <a:r>
              <a:rPr lang="en-US" sz="3600" dirty="0"/>
              <a:t> </a:t>
            </a:r>
            <a:r>
              <a:rPr lang="en-US" sz="3600" dirty="0" err="1"/>
              <a:t>seolah-olah</a:t>
            </a:r>
            <a:r>
              <a:rPr lang="en-US" sz="3600" dirty="0"/>
              <a:t> </a:t>
            </a:r>
            <a:r>
              <a:rPr lang="en-US" sz="3600" dirty="0" err="1"/>
              <a:t>terdiri</a:t>
            </a:r>
            <a:r>
              <a:rPr lang="en-US" sz="3600" dirty="0"/>
              <a:t> </a:t>
            </a:r>
            <a:r>
              <a:rPr lang="en-US" sz="3600" dirty="0" err="1"/>
              <a:t>atas</a:t>
            </a:r>
            <a:r>
              <a:rPr lang="en-US" sz="3600" dirty="0"/>
              <a:t> </a:t>
            </a:r>
            <a:r>
              <a:rPr lang="en-US" sz="3600" dirty="0" err="1"/>
              <a:t>dua</a:t>
            </a:r>
            <a:r>
              <a:rPr lang="en-US" sz="3600" dirty="0"/>
              <a:t> </a:t>
            </a:r>
            <a:r>
              <a:rPr lang="en-US" sz="3600" dirty="0" err="1"/>
              <a:t>bagian</a:t>
            </a:r>
            <a:r>
              <a:rPr lang="en-US" sz="3600" dirty="0"/>
              <a:t>, </a:t>
            </a:r>
            <a:r>
              <a:rPr lang="en-US" sz="3600" dirty="0" err="1"/>
              <a:t>yaitu</a:t>
            </a:r>
            <a:r>
              <a:rPr lang="en-US" sz="3600" dirty="0"/>
              <a:t> </a:t>
            </a:r>
            <a:r>
              <a:rPr lang="en-US" sz="3600" dirty="0" err="1"/>
              <a:t>bagian</a:t>
            </a:r>
            <a:r>
              <a:rPr lang="en-US" sz="3600" dirty="0"/>
              <a:t> yang </a:t>
            </a:r>
            <a:r>
              <a:rPr lang="en-US" sz="3600" dirty="0" err="1"/>
              <a:t>memuat</a:t>
            </a:r>
            <a:r>
              <a:rPr lang="en-US" sz="3600" dirty="0"/>
              <a:t> </a:t>
            </a:r>
            <a:r>
              <a:rPr lang="en-US" sz="3600" dirty="0" err="1"/>
              <a:t>hal</a:t>
            </a:r>
            <a:r>
              <a:rPr lang="en-US" sz="3600" dirty="0"/>
              <a:t> </a:t>
            </a:r>
            <a:r>
              <a:rPr lang="en-US" sz="3600" dirty="0" err="1"/>
              <a:t>pertama</a:t>
            </a:r>
            <a:r>
              <a:rPr lang="en-US" sz="3600" dirty="0"/>
              <a:t> </a:t>
            </a:r>
            <a:r>
              <a:rPr lang="en-US" sz="3600" dirty="0" err="1"/>
              <a:t>beserta</a:t>
            </a:r>
            <a:r>
              <a:rPr lang="en-US" sz="3600" dirty="0"/>
              <a:t> </a:t>
            </a:r>
            <a:r>
              <a:rPr lang="en-US" sz="3600" dirty="0" err="1"/>
              <a:t>dengan</a:t>
            </a:r>
            <a:r>
              <a:rPr lang="en-US" sz="3600" dirty="0"/>
              <a:t> </a:t>
            </a:r>
            <a:r>
              <a:rPr lang="en-US" sz="3600" dirty="0" err="1"/>
              <a:t>rinciannya</a:t>
            </a:r>
            <a:r>
              <a:rPr lang="en-US" sz="3600" dirty="0"/>
              <a:t> </a:t>
            </a:r>
            <a:r>
              <a:rPr lang="en-US" sz="3600" dirty="0" err="1"/>
              <a:t>dan</a:t>
            </a:r>
            <a:r>
              <a:rPr lang="en-US" sz="3600" dirty="0"/>
              <a:t> </a:t>
            </a:r>
            <a:r>
              <a:rPr lang="en-US" sz="3600" dirty="0" err="1"/>
              <a:t>bagian</a:t>
            </a:r>
            <a:r>
              <a:rPr lang="en-US" sz="3600" dirty="0"/>
              <a:t> yang </a:t>
            </a:r>
            <a:r>
              <a:rPr lang="en-US" sz="3600" dirty="0" err="1"/>
              <a:t>memuat</a:t>
            </a:r>
            <a:r>
              <a:rPr lang="en-US" sz="3600" dirty="0"/>
              <a:t> </a:t>
            </a:r>
            <a:r>
              <a:rPr lang="en-US" sz="3600" dirty="0" err="1"/>
              <a:t>hal</a:t>
            </a:r>
            <a:r>
              <a:rPr lang="en-US" sz="3600" dirty="0"/>
              <a:t> </a:t>
            </a:r>
            <a:r>
              <a:rPr lang="en-US" sz="3600" dirty="0" err="1"/>
              <a:t>kedua</a:t>
            </a:r>
            <a:r>
              <a:rPr lang="en-US" sz="3600" dirty="0"/>
              <a:t> </a:t>
            </a:r>
            <a:r>
              <a:rPr lang="en-US" sz="3600" dirty="0" err="1"/>
              <a:t>beserta</a:t>
            </a:r>
            <a:r>
              <a:rPr lang="en-US" sz="3600" dirty="0"/>
              <a:t> </a:t>
            </a:r>
            <a:r>
              <a:rPr lang="en-US" sz="3600" dirty="0" err="1"/>
              <a:t>dengan</a:t>
            </a:r>
            <a:r>
              <a:rPr lang="en-US" sz="3600" dirty="0"/>
              <a:t> </a:t>
            </a:r>
            <a:r>
              <a:rPr lang="en-US" sz="3600" dirty="0" err="1"/>
              <a:t>rinciannya</a:t>
            </a:r>
            <a:r>
              <a:rPr lang="en-US" sz="3600" dirty="0"/>
              <a:t> </a:t>
            </a:r>
            <a:r>
              <a:rPr lang="en-US" sz="3600" dirty="0" err="1"/>
              <a:t>juga</a:t>
            </a:r>
            <a:r>
              <a:rPr lang="en-US" sz="3600" dirty="0"/>
              <a:t>.</a:t>
            </a:r>
          </a:p>
          <a:p>
            <a:pPr marL="742950" indent="-742950">
              <a:buAutoNum type="arabicPeriod"/>
            </a:pPr>
            <a:r>
              <a:rPr lang="en-US" sz="3600" dirty="0" err="1"/>
              <a:t>mengemukakan</a:t>
            </a:r>
            <a:r>
              <a:rPr lang="en-US" sz="3600" dirty="0"/>
              <a:t> </a:t>
            </a:r>
            <a:r>
              <a:rPr lang="en-US" sz="3600" dirty="0" err="1"/>
              <a:t>kedua</a:t>
            </a:r>
            <a:r>
              <a:rPr lang="en-US" sz="3600" dirty="0"/>
              <a:t> </a:t>
            </a:r>
            <a:r>
              <a:rPr lang="en-US" sz="3600" dirty="0" err="1"/>
              <a:t>hal</a:t>
            </a:r>
            <a:r>
              <a:rPr lang="en-US" sz="3600" dirty="0"/>
              <a:t> yang </a:t>
            </a:r>
            <a:r>
              <a:rPr lang="en-US" sz="3600" dirty="0" err="1"/>
              <a:t>diperbandingkan</a:t>
            </a:r>
            <a:r>
              <a:rPr lang="en-US" sz="3600" dirty="0"/>
              <a:t> </a:t>
            </a:r>
            <a:r>
              <a:rPr lang="en-US" sz="3600" dirty="0" err="1"/>
              <a:t>tersebut</a:t>
            </a:r>
            <a:r>
              <a:rPr lang="en-US" sz="3600" dirty="0"/>
              <a:t> </a:t>
            </a:r>
            <a:r>
              <a:rPr lang="en-US" sz="3600" dirty="0" err="1"/>
              <a:t>secara</a:t>
            </a:r>
            <a:r>
              <a:rPr lang="en-US" sz="3600" dirty="0"/>
              <a:t> </a:t>
            </a:r>
            <a:r>
              <a:rPr lang="en-US" sz="3600" dirty="0" err="1"/>
              <a:t>bersama-sama</a:t>
            </a:r>
            <a:r>
              <a:rPr lang="en-US" sz="3600" dirty="0"/>
              <a:t>, </a:t>
            </a:r>
            <a:r>
              <a:rPr lang="en-US" sz="3600" dirty="0" err="1"/>
              <a:t>termasuk</a:t>
            </a:r>
            <a:r>
              <a:rPr lang="en-US" sz="3600" dirty="0"/>
              <a:t> </a:t>
            </a:r>
            <a:r>
              <a:rPr lang="en-US" sz="3600" dirty="0" err="1"/>
              <a:t>rincian</a:t>
            </a:r>
            <a:r>
              <a:rPr lang="en-US" sz="3600" dirty="0"/>
              <a:t> </a:t>
            </a:r>
            <a:r>
              <a:rPr lang="en-US" sz="3600" dirty="0" err="1"/>
              <a:t>kedua</a:t>
            </a:r>
            <a:r>
              <a:rPr lang="en-US" sz="3600" dirty="0"/>
              <a:t> </a:t>
            </a:r>
            <a:r>
              <a:rPr lang="en-US" sz="3600" dirty="0" err="1"/>
              <a:t>hal</a:t>
            </a:r>
            <a:r>
              <a:rPr lang="en-US" sz="3600" dirty="0"/>
              <a:t> </a:t>
            </a:r>
            <a:r>
              <a:rPr lang="en-US" sz="3600" dirty="0" err="1"/>
              <a:t>tersebut</a:t>
            </a:r>
            <a:r>
              <a:rPr lang="en-US" sz="3600" dirty="0"/>
              <a:t>.</a:t>
            </a:r>
            <a:endParaRPr lang="en-US" sz="3600" dirty="0">
              <a:latin typeface="Perpetua" pitchFamily="18" charset="0"/>
            </a:endParaRPr>
          </a:p>
        </p:txBody>
      </p:sp>
      <p:sp>
        <p:nvSpPr>
          <p:cNvPr id="5" name="Title 1"/>
          <p:cNvSpPr txBox="1">
            <a:spLocks/>
          </p:cNvSpPr>
          <p:nvPr/>
        </p:nvSpPr>
        <p:spPr>
          <a:xfrm>
            <a:off x="1843765" y="879170"/>
            <a:ext cx="8229600" cy="1020762"/>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defRPr/>
            </a:pPr>
            <a:r>
              <a:rPr lang="en-US" sz="3600" b="1" dirty="0">
                <a:solidFill>
                  <a:srgbClr val="7030A0"/>
                </a:solidFill>
                <a:latin typeface="+mj-lt"/>
                <a:ea typeface="+mj-ea"/>
                <a:cs typeface="+mj-cs"/>
              </a:rPr>
              <a:t> </a:t>
            </a:r>
            <a:r>
              <a:rPr lang="en-US" sz="3600" b="1" dirty="0" err="1">
                <a:solidFill>
                  <a:srgbClr val="7030A0"/>
                </a:solidFill>
                <a:latin typeface="+mj-lt"/>
                <a:ea typeface="+mj-ea"/>
                <a:cs typeface="+mj-cs"/>
              </a:rPr>
              <a:t>Pengembangan</a:t>
            </a:r>
            <a:r>
              <a:rPr lang="en-US" sz="3600" b="1" dirty="0">
                <a:solidFill>
                  <a:srgbClr val="7030A0"/>
                </a:solidFill>
                <a:latin typeface="+mj-lt"/>
                <a:ea typeface="+mj-ea"/>
                <a:cs typeface="+mj-cs"/>
              </a:rPr>
              <a:t> </a:t>
            </a:r>
            <a:r>
              <a:rPr lang="en-US" sz="3600" b="1" dirty="0" err="1">
                <a:solidFill>
                  <a:srgbClr val="7030A0"/>
                </a:solidFill>
                <a:latin typeface="+mj-lt"/>
                <a:ea typeface="+mj-ea"/>
                <a:cs typeface="+mj-cs"/>
              </a:rPr>
              <a:t>paragraf</a:t>
            </a:r>
            <a:r>
              <a:rPr lang="en-US" sz="3600" b="1" dirty="0">
                <a:solidFill>
                  <a:srgbClr val="7030A0"/>
                </a:solidFill>
                <a:latin typeface="+mj-lt"/>
                <a:ea typeface="+mj-ea"/>
                <a:cs typeface="+mj-cs"/>
              </a:rPr>
              <a:t> </a:t>
            </a:r>
            <a:r>
              <a:rPr lang="en-US" sz="3600" b="1" dirty="0" err="1">
                <a:solidFill>
                  <a:srgbClr val="7030A0"/>
                </a:solidFill>
                <a:latin typeface="+mj-lt"/>
                <a:ea typeface="+mj-ea"/>
                <a:cs typeface="+mj-cs"/>
              </a:rPr>
              <a:t>dengan</a:t>
            </a:r>
            <a:r>
              <a:rPr lang="en-US" sz="3600" b="1" dirty="0">
                <a:solidFill>
                  <a:srgbClr val="7030A0"/>
                </a:solidFill>
                <a:latin typeface="+mj-lt"/>
                <a:ea typeface="+mj-ea"/>
                <a:cs typeface="+mj-cs"/>
              </a:rPr>
              <a:t/>
            </a:r>
            <a:br>
              <a:rPr lang="en-US" sz="3600" b="1" dirty="0">
                <a:solidFill>
                  <a:srgbClr val="7030A0"/>
                </a:solidFill>
                <a:latin typeface="+mj-lt"/>
                <a:ea typeface="+mj-ea"/>
                <a:cs typeface="+mj-cs"/>
              </a:rPr>
            </a:br>
            <a:r>
              <a:rPr lang="en-US" sz="3600" b="1" dirty="0" err="1">
                <a:solidFill>
                  <a:srgbClr val="7030A0"/>
                </a:solidFill>
                <a:latin typeface="+mj-lt"/>
                <a:ea typeface="+mj-ea"/>
                <a:cs typeface="+mj-cs"/>
              </a:rPr>
              <a:t>Perbandingan</a:t>
            </a:r>
            <a:endParaRPr lang="en-US" sz="3600" dirty="0">
              <a:solidFill>
                <a:srgbClr val="7030A0"/>
              </a:solidFill>
              <a:latin typeface="+mj-lt"/>
              <a:ea typeface="+mj-ea"/>
              <a:cs typeface="+mj-cs"/>
            </a:endParaRPr>
          </a:p>
        </p:txBody>
      </p:sp>
      <p:grpSp>
        <p:nvGrpSpPr>
          <p:cNvPr id="6" name="Group 5"/>
          <p:cNvGrpSpPr/>
          <p:nvPr/>
        </p:nvGrpSpPr>
        <p:grpSpPr>
          <a:xfrm>
            <a:off x="287301" y="217114"/>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10" name="TextBox 9">
            <a:extLst>
              <a:ext uri="{FF2B5EF4-FFF2-40B4-BE49-F238E27FC236}">
                <a16:creationId xmlns:a16="http://schemas.microsoft.com/office/drawing/2014/main" xmlns="" id="{15C671DC-0CB2-4403-812C-81FA6A803B67}"/>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11</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F5DD1713-2B37-44B3-B044-E2E3D800A402}"/>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90694F6E-7462-41F3-9BD7-15E2D744E04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DC26A33B-62F0-4633-A57A-A4523DAE52B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E02DCD5E-4B23-40EB-BD34-F878E79EA369}"/>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3C967755-9668-4869-A0C9-0F6217C89941}"/>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86951CC4-E2F4-4190-BE26-F0C55F52238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55266870-CEB2-4E6D-9167-362EA69FF32B}"/>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6" name="Chevron 21">
              <a:hlinkClick r:id="rId6" action="ppaction://hlinksldjump"/>
              <a:extLst>
                <a:ext uri="{FF2B5EF4-FFF2-40B4-BE49-F238E27FC236}">
                  <a16:creationId xmlns:a16="http://schemas.microsoft.com/office/drawing/2014/main" xmlns="" id="{7A5186B2-7DA3-491F-9E3A-BD0235EE95F6}"/>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3897D666-7F29-4822-BF64-5CB679818F5A}"/>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034330E0-8B4B-4558-8625-F4EDD6BDAAC1}"/>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68DF797F-EFDC-4197-97C8-A045C369761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B2747869-1E37-4A7F-86B4-7BA554B061A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502E07CC-F23B-4FE2-86A6-CBFEAAE3544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055AEA9A-5C1C-4709-A2D1-4382FBAC0F5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55CA11BD-0E6E-4A99-9849-6E9BB41E752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40594041-644D-461B-B6B3-47BF76CBAD59}"/>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91DD514E-B282-460B-A750-2388077FA5B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5F15E326-B0D5-4FA5-85A3-5D21EA1A13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C695382B-1EF3-4115-9D6F-5C34618926F1}"/>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75D7A2DE-3210-48AF-9CEB-213EEEDB05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E7145971-0375-46D5-BF5E-2F1AB94EDE5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FB19C7B5-F1A1-43BC-AEC6-3DAE9312C62B}"/>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179CF70F-D49E-4019-BEFE-6E36E67FB4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B32A0058-C68E-4447-A47B-BDA4E680796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29500EB9-37DD-4CAA-A140-BB33214753F4}"/>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ECFD03B5-3C32-445F-9A7D-8DE200347C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E0956C22-3A5A-4101-873F-54503D764F3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BCCC5083-5615-4A03-8E49-7D89DEB55BE4}"/>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18F6892A-3605-4079-9288-3547CC08F9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5963DA2C-2F10-48AC-8EEA-1145F39F21C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12FE70B9-9233-4544-9859-122123E534F0}"/>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330F06F5-8DF6-4FD5-A93C-90BD630E356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D1909295-CECC-4857-88FC-040BC0990A84}"/>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2E1ECC73-D5F3-4BEF-9874-9033A04F182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7B21A3A5-0D9F-423F-ACAA-068AF81D1B4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24817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10" presetClass="entr" presetSubtype="0" fill="hold" nodeType="withEffect">
                                  <p:stCondLst>
                                    <p:cond delay="450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9"/>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500"/>
                                        <p:tgtEl>
                                          <p:spTgt spid="27"/>
                                        </p:tgtEl>
                                        <p:attrNameLst>
                                          <p:attrName>ppt_x</p:attrName>
                                        </p:attrNameLst>
                                      </p:cBhvr>
                                      <p:tavLst>
                                        <p:tav tm="0">
                                          <p:val>
                                            <p:strVal val="ppt_x"/>
                                          </p:val>
                                        </p:tav>
                                        <p:tav tm="100000">
                                          <p:val>
                                            <p:strVal val="0-ppt_w/2"/>
                                          </p:val>
                                        </p:tav>
                                      </p:tavLst>
                                    </p:anim>
                                    <p:anim calcmode="lin" valueType="num">
                                      <p:cBhvr additive="base">
                                        <p:cTn id="27" dur="500"/>
                                        <p:tgtEl>
                                          <p:spTgt spid="27"/>
                                        </p:tgtEl>
                                        <p:attrNameLst>
                                          <p:attrName>ppt_y</p:attrName>
                                        </p:attrNameLst>
                                      </p:cBhvr>
                                      <p:tavLst>
                                        <p:tav tm="0">
                                          <p:val>
                                            <p:strVal val="ppt_y"/>
                                          </p:val>
                                        </p:tav>
                                        <p:tav tm="100000">
                                          <p:val>
                                            <p:strVal val="ppt_y"/>
                                          </p:val>
                                        </p:tav>
                                      </p:tavLst>
                                    </p:anim>
                                    <p:set>
                                      <p:cBhvr>
                                        <p:cTn id="2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5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17526" y="1234720"/>
            <a:ext cx="10332695" cy="4838534"/>
          </a:xfrm>
          <a:solidFill>
            <a:schemeClr val="accent1">
              <a:lumMod val="20000"/>
              <a:lumOff val="80000"/>
            </a:schemeClr>
          </a:solidFill>
        </p:spPr>
        <p:txBody>
          <a:bodyPr>
            <a:normAutofit/>
          </a:bodyPr>
          <a:lstStyle/>
          <a:p>
            <a:pPr algn="just">
              <a:buNone/>
            </a:pPr>
            <a:r>
              <a:rPr lang="en-US" dirty="0" err="1"/>
              <a:t>Contoh</a:t>
            </a:r>
            <a:r>
              <a:rPr lang="en-US" dirty="0"/>
              <a:t>: </a:t>
            </a:r>
          </a:p>
          <a:p>
            <a:pPr algn="just">
              <a:buNone/>
            </a:pPr>
            <a:endParaRPr lang="en-US" dirty="0"/>
          </a:p>
          <a:p>
            <a:pPr algn="just">
              <a:buNone/>
            </a:pPr>
            <a:r>
              <a:rPr lang="en-US" dirty="0"/>
              <a:t>	(1) </a:t>
            </a:r>
            <a:r>
              <a:rPr lang="en-US" dirty="0" err="1"/>
              <a:t>Dalam</a:t>
            </a:r>
            <a:r>
              <a:rPr lang="en-US" dirty="0"/>
              <a:t> </a:t>
            </a:r>
            <a:r>
              <a:rPr lang="en-US" dirty="0" err="1"/>
              <a:t>Analisis</a:t>
            </a:r>
            <a:r>
              <a:rPr lang="en-US" dirty="0"/>
              <a:t> </a:t>
            </a:r>
            <a:r>
              <a:rPr lang="en-US" dirty="0" err="1"/>
              <a:t>kesalahan</a:t>
            </a:r>
            <a:r>
              <a:rPr lang="en-US" dirty="0"/>
              <a:t> </a:t>
            </a:r>
            <a:r>
              <a:rPr lang="en-US" dirty="0" err="1"/>
              <a:t>berbahasa</a:t>
            </a:r>
            <a:r>
              <a:rPr lang="en-US" dirty="0"/>
              <a:t>, </a:t>
            </a:r>
            <a:r>
              <a:rPr lang="en-US" dirty="0" err="1"/>
              <a:t>istilah</a:t>
            </a:r>
            <a:r>
              <a:rPr lang="en-US" dirty="0"/>
              <a:t> </a:t>
            </a:r>
            <a:r>
              <a:rPr lang="en-US" dirty="0" err="1"/>
              <a:t>kesalahan</a:t>
            </a:r>
            <a:r>
              <a:rPr lang="en-US" dirty="0"/>
              <a:t> </a:t>
            </a:r>
            <a:r>
              <a:rPr lang="en-US" dirty="0" err="1"/>
              <a:t>dibedakan</a:t>
            </a:r>
            <a:r>
              <a:rPr lang="en-US" dirty="0"/>
              <a:t> </a:t>
            </a:r>
            <a:r>
              <a:rPr lang="en-US" dirty="0" err="1"/>
              <a:t>dari</a:t>
            </a:r>
            <a:r>
              <a:rPr lang="en-US" dirty="0"/>
              <a:t> </a:t>
            </a:r>
            <a:r>
              <a:rPr lang="en-US" dirty="0" err="1"/>
              <a:t>kekeliruan</a:t>
            </a:r>
            <a:r>
              <a:rPr lang="en-US" dirty="0"/>
              <a:t>. (2) </a:t>
            </a:r>
            <a:r>
              <a:rPr lang="en-US" dirty="0" err="1"/>
              <a:t>Perbedaannya</a:t>
            </a:r>
            <a:r>
              <a:rPr lang="en-US" dirty="0"/>
              <a:t> </a:t>
            </a:r>
            <a:r>
              <a:rPr lang="en-US" dirty="0" err="1"/>
              <a:t>terletak</a:t>
            </a:r>
            <a:r>
              <a:rPr lang="en-US" dirty="0"/>
              <a:t> </a:t>
            </a:r>
            <a:r>
              <a:rPr lang="en-US" dirty="0" err="1"/>
              <a:t>pada</a:t>
            </a:r>
            <a:r>
              <a:rPr lang="en-US" dirty="0"/>
              <a:t> </a:t>
            </a:r>
            <a:r>
              <a:rPr lang="en-US" dirty="0" err="1"/>
              <a:t>sifat-sifat</a:t>
            </a:r>
            <a:r>
              <a:rPr lang="en-US" dirty="0"/>
              <a:t> </a:t>
            </a:r>
            <a:r>
              <a:rPr lang="en-US" dirty="0" err="1"/>
              <a:t>penyimpangannya</a:t>
            </a:r>
            <a:r>
              <a:rPr lang="en-US" dirty="0"/>
              <a:t>. (3) </a:t>
            </a:r>
            <a:r>
              <a:rPr lang="en-US" dirty="0" err="1"/>
              <a:t>Kesalahan</a:t>
            </a:r>
            <a:r>
              <a:rPr lang="en-US" dirty="0"/>
              <a:t> </a:t>
            </a:r>
            <a:r>
              <a:rPr lang="en-US" dirty="0" err="1"/>
              <a:t>bersifat</a:t>
            </a:r>
            <a:r>
              <a:rPr lang="en-US" dirty="0"/>
              <a:t> lama </a:t>
            </a:r>
            <a:r>
              <a:rPr lang="en-US" dirty="0" err="1"/>
              <a:t>dan</a:t>
            </a:r>
            <a:r>
              <a:rPr lang="en-US" dirty="0"/>
              <a:t> </a:t>
            </a:r>
            <a:r>
              <a:rPr lang="en-US" dirty="0" err="1"/>
              <a:t>bersumber</a:t>
            </a:r>
            <a:r>
              <a:rPr lang="en-US" dirty="0"/>
              <a:t> </a:t>
            </a:r>
            <a:r>
              <a:rPr lang="en-US" dirty="0" err="1"/>
              <a:t>pada</a:t>
            </a:r>
            <a:r>
              <a:rPr lang="en-US" dirty="0"/>
              <a:t> </a:t>
            </a:r>
            <a:r>
              <a:rPr lang="en-US" dirty="0" err="1"/>
              <a:t>kompetensi</a:t>
            </a:r>
            <a:r>
              <a:rPr lang="en-US" dirty="0"/>
              <a:t>. (4) </a:t>
            </a:r>
            <a:r>
              <a:rPr lang="en-US" dirty="0" err="1"/>
              <a:t>Perbaikan</a:t>
            </a:r>
            <a:r>
              <a:rPr lang="en-US" dirty="0"/>
              <a:t> </a:t>
            </a:r>
            <a:r>
              <a:rPr lang="en-US" dirty="0" err="1"/>
              <a:t>terhadap</a:t>
            </a:r>
            <a:r>
              <a:rPr lang="en-US" dirty="0"/>
              <a:t> </a:t>
            </a:r>
            <a:r>
              <a:rPr lang="en-US" dirty="0" err="1"/>
              <a:t>kesalahan</a:t>
            </a:r>
            <a:r>
              <a:rPr lang="en-US" dirty="0"/>
              <a:t> </a:t>
            </a:r>
            <a:r>
              <a:rPr lang="en-US" dirty="0" err="1"/>
              <a:t>hanya</a:t>
            </a:r>
            <a:r>
              <a:rPr lang="en-US" dirty="0"/>
              <a:t> </a:t>
            </a:r>
            <a:r>
              <a:rPr lang="en-US" dirty="0" err="1"/>
              <a:t>dapat</a:t>
            </a:r>
            <a:r>
              <a:rPr lang="en-US" dirty="0"/>
              <a:t> </a:t>
            </a:r>
            <a:r>
              <a:rPr lang="en-US" dirty="0" err="1"/>
              <a:t>dilakukan</a:t>
            </a:r>
            <a:r>
              <a:rPr lang="en-US" dirty="0"/>
              <a:t> </a:t>
            </a:r>
            <a:r>
              <a:rPr lang="en-US" dirty="0" err="1"/>
              <a:t>dengan</a:t>
            </a:r>
            <a:r>
              <a:rPr lang="en-US" dirty="0"/>
              <a:t> </a:t>
            </a:r>
            <a:r>
              <a:rPr lang="en-US" dirty="0" err="1"/>
              <a:t>bantuan</a:t>
            </a:r>
            <a:r>
              <a:rPr lang="en-US" dirty="0"/>
              <a:t> </a:t>
            </a:r>
            <a:r>
              <a:rPr lang="en-US" dirty="0" err="1"/>
              <a:t>pihak</a:t>
            </a:r>
            <a:r>
              <a:rPr lang="en-US" dirty="0"/>
              <a:t> </a:t>
            </a:r>
            <a:r>
              <a:rPr lang="en-US" dirty="0" err="1"/>
              <a:t>luar</a:t>
            </a:r>
            <a:r>
              <a:rPr lang="en-US" dirty="0"/>
              <a:t>, </a:t>
            </a:r>
            <a:r>
              <a:rPr lang="en-US" dirty="0" err="1"/>
              <a:t>baik</a:t>
            </a:r>
            <a:r>
              <a:rPr lang="en-US" dirty="0"/>
              <a:t> </a:t>
            </a:r>
            <a:r>
              <a:rPr lang="en-US" dirty="0" err="1"/>
              <a:t>oleh</a:t>
            </a:r>
            <a:r>
              <a:rPr lang="en-US" dirty="0"/>
              <a:t> guru, </a:t>
            </a:r>
            <a:r>
              <a:rPr lang="en-US" dirty="0" err="1"/>
              <a:t>sesama</a:t>
            </a:r>
            <a:r>
              <a:rPr lang="en-US" dirty="0"/>
              <a:t> </a:t>
            </a:r>
            <a:r>
              <a:rPr lang="en-US" dirty="0" err="1"/>
              <a:t>teman</a:t>
            </a:r>
            <a:r>
              <a:rPr lang="en-US" dirty="0"/>
              <a:t>, </a:t>
            </a:r>
            <a:r>
              <a:rPr lang="en-US" dirty="0" err="1"/>
              <a:t>maupun</a:t>
            </a:r>
            <a:r>
              <a:rPr lang="en-US" dirty="0"/>
              <a:t> </a:t>
            </a:r>
            <a:r>
              <a:rPr lang="en-US" dirty="0" err="1"/>
              <a:t>dari</a:t>
            </a:r>
            <a:r>
              <a:rPr lang="en-US" dirty="0"/>
              <a:t> </a:t>
            </a:r>
            <a:r>
              <a:rPr lang="en-US" dirty="0" err="1"/>
              <a:t>membaca</a:t>
            </a:r>
            <a:r>
              <a:rPr lang="en-US" dirty="0"/>
              <a:t> (5) </a:t>
            </a:r>
            <a:r>
              <a:rPr lang="en-US" dirty="0" err="1"/>
              <a:t>Sementara</a:t>
            </a:r>
            <a:r>
              <a:rPr lang="en-US" dirty="0"/>
              <a:t> </a:t>
            </a:r>
            <a:r>
              <a:rPr lang="en-US" dirty="0" err="1"/>
              <a:t>itu</a:t>
            </a:r>
            <a:r>
              <a:rPr lang="en-US" dirty="0"/>
              <a:t>, </a:t>
            </a:r>
            <a:r>
              <a:rPr lang="en-US" dirty="0" err="1"/>
              <a:t>kekeliruan</a:t>
            </a:r>
            <a:r>
              <a:rPr lang="en-US" dirty="0"/>
              <a:t> </a:t>
            </a:r>
            <a:r>
              <a:rPr lang="en-US" dirty="0" err="1"/>
              <a:t>biasanya</a:t>
            </a:r>
            <a:r>
              <a:rPr lang="en-US" dirty="0"/>
              <a:t> </a:t>
            </a:r>
            <a:r>
              <a:rPr lang="en-US" dirty="0" err="1"/>
              <a:t>bersifat</a:t>
            </a:r>
            <a:r>
              <a:rPr lang="en-US" dirty="0"/>
              <a:t> </a:t>
            </a:r>
            <a:r>
              <a:rPr lang="en-US" dirty="0" err="1"/>
              <a:t>sementara</a:t>
            </a:r>
            <a:r>
              <a:rPr lang="en-US" dirty="0"/>
              <a:t> </a:t>
            </a:r>
            <a:r>
              <a:rPr lang="en-US" dirty="0" err="1"/>
              <a:t>dan</a:t>
            </a:r>
            <a:r>
              <a:rPr lang="en-US" dirty="0"/>
              <a:t> </a:t>
            </a:r>
            <a:r>
              <a:rPr lang="en-US" dirty="0" err="1"/>
              <a:t>bersumber</a:t>
            </a:r>
            <a:r>
              <a:rPr lang="en-US" dirty="0"/>
              <a:t> </a:t>
            </a:r>
            <a:r>
              <a:rPr lang="en-US" dirty="0" err="1"/>
              <a:t>pada</a:t>
            </a:r>
            <a:r>
              <a:rPr lang="en-US" dirty="0"/>
              <a:t> </a:t>
            </a:r>
            <a:r>
              <a:rPr lang="en-US" dirty="0" err="1"/>
              <a:t>performansi</a:t>
            </a:r>
            <a:r>
              <a:rPr lang="en-US" dirty="0"/>
              <a:t>. (6) </a:t>
            </a:r>
            <a:r>
              <a:rPr lang="en-US" dirty="0" err="1"/>
              <a:t>Perbaikan</a:t>
            </a:r>
            <a:r>
              <a:rPr lang="en-US" dirty="0"/>
              <a:t> </a:t>
            </a:r>
            <a:r>
              <a:rPr lang="en-US" dirty="0" err="1"/>
              <a:t>terhadap</a:t>
            </a:r>
            <a:r>
              <a:rPr lang="en-US" dirty="0"/>
              <a:t> </a:t>
            </a:r>
            <a:r>
              <a:rPr lang="en-US" dirty="0" err="1"/>
              <a:t>kekeliruan</a:t>
            </a:r>
            <a:r>
              <a:rPr lang="en-US" dirty="0"/>
              <a:t> </a:t>
            </a:r>
            <a:r>
              <a:rPr lang="en-US" dirty="0" err="1"/>
              <a:t>dapat</a:t>
            </a:r>
            <a:r>
              <a:rPr lang="en-US" dirty="0"/>
              <a:t> </a:t>
            </a:r>
            <a:r>
              <a:rPr lang="en-US" dirty="0" err="1"/>
              <a:t>dilakukan</a:t>
            </a:r>
            <a:r>
              <a:rPr lang="en-US" dirty="0"/>
              <a:t> </a:t>
            </a:r>
            <a:r>
              <a:rPr lang="en-US" dirty="0" err="1"/>
              <a:t>oleh</a:t>
            </a:r>
            <a:r>
              <a:rPr lang="en-US" dirty="0"/>
              <a:t> </a:t>
            </a:r>
            <a:r>
              <a:rPr lang="en-US" dirty="0" err="1"/>
              <a:t>siswa</a:t>
            </a:r>
            <a:r>
              <a:rPr lang="en-US" dirty="0"/>
              <a:t> </a:t>
            </a:r>
            <a:r>
              <a:rPr lang="en-US" dirty="0" err="1"/>
              <a:t>itu</a:t>
            </a:r>
            <a:r>
              <a:rPr lang="en-US" dirty="0"/>
              <a:t> </a:t>
            </a:r>
            <a:r>
              <a:rPr lang="en-US" dirty="0" err="1"/>
              <a:t>sendiri</a:t>
            </a:r>
            <a:r>
              <a:rPr lang="en-US" dirty="0"/>
              <a:t> (</a:t>
            </a:r>
            <a:r>
              <a:rPr lang="en-US" dirty="0" err="1"/>
              <a:t>Modifikasi</a:t>
            </a:r>
            <a:r>
              <a:rPr lang="en-US" dirty="0"/>
              <a:t> </a:t>
            </a:r>
            <a:r>
              <a:rPr lang="en-US" dirty="0" err="1"/>
              <a:t>dari</a:t>
            </a:r>
            <a:r>
              <a:rPr lang="en-US" dirty="0"/>
              <a:t> </a:t>
            </a:r>
            <a:r>
              <a:rPr lang="en-US" dirty="0" err="1"/>
              <a:t>Widodo</a:t>
            </a:r>
            <a:r>
              <a:rPr lang="en-US" dirty="0"/>
              <a:t> </a:t>
            </a:r>
            <a:r>
              <a:rPr lang="en-US" dirty="0" err="1"/>
              <a:t>dkk</a:t>
            </a:r>
            <a:r>
              <a:rPr lang="en-US" dirty="0"/>
              <a:t>., 1997: 92).</a:t>
            </a:r>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2" name="TextBox 11">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9" name="TextBox 8">
            <a:extLst>
              <a:ext uri="{FF2B5EF4-FFF2-40B4-BE49-F238E27FC236}">
                <a16:creationId xmlns:a16="http://schemas.microsoft.com/office/drawing/2014/main" xmlns="" id="{50E54738-F227-4D63-8EB7-B5ADFCD8A44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12</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B4E594FD-E5EA-4378-B947-788488402472}"/>
              </a:ext>
            </a:extLst>
          </p:cNvPr>
          <p:cNvGrpSpPr/>
          <p:nvPr/>
        </p:nvGrpSpPr>
        <p:grpSpPr>
          <a:xfrm>
            <a:off x="11769479" y="1280427"/>
            <a:ext cx="422521" cy="2100263"/>
            <a:chOff x="11769479" y="1280427"/>
            <a:chExt cx="422521" cy="2100263"/>
          </a:xfrm>
        </p:grpSpPr>
        <p:sp>
          <p:nvSpPr>
            <p:cNvPr id="21" name="Freeform 10">
              <a:hlinkClick r:id="rId5" action="ppaction://hlinksldjump">
                <a:snd r:embed="rId6" name="click.wav"/>
              </a:hlinkClick>
              <a:extLst>
                <a:ext uri="{FF2B5EF4-FFF2-40B4-BE49-F238E27FC236}">
                  <a16:creationId xmlns:a16="http://schemas.microsoft.com/office/drawing/2014/main" xmlns="" id="{A569FAAD-7807-4010-8C65-8FDD4D6843E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5" action="ppaction://hlinksldjump"/>
              <a:extLst>
                <a:ext uri="{FF2B5EF4-FFF2-40B4-BE49-F238E27FC236}">
                  <a16:creationId xmlns:a16="http://schemas.microsoft.com/office/drawing/2014/main" xmlns="" id="{5EC6EC52-A38F-4DC9-B09B-AB38282BE8C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5" action="ppaction://hlinksldjump"/>
              <a:extLst>
                <a:ext uri="{FF2B5EF4-FFF2-40B4-BE49-F238E27FC236}">
                  <a16:creationId xmlns:a16="http://schemas.microsoft.com/office/drawing/2014/main" xmlns="" id="{8881E90F-3B7E-453A-ADE4-8C17EAFC244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1C45C76A-5EAE-469B-BC70-96A6058E5192}"/>
              </a:ext>
            </a:extLst>
          </p:cNvPr>
          <p:cNvGrpSpPr/>
          <p:nvPr/>
        </p:nvGrpSpPr>
        <p:grpSpPr>
          <a:xfrm>
            <a:off x="11769479" y="3462337"/>
            <a:ext cx="428258" cy="2616878"/>
            <a:chOff x="11769479" y="3462337"/>
            <a:chExt cx="428258" cy="2616878"/>
          </a:xfrm>
        </p:grpSpPr>
        <p:sp>
          <p:nvSpPr>
            <p:cNvPr id="25" name="Freeform 19">
              <a:hlinkClick r:id="rId7" action="ppaction://hlinksldjump"/>
              <a:extLst>
                <a:ext uri="{FF2B5EF4-FFF2-40B4-BE49-F238E27FC236}">
                  <a16:creationId xmlns:a16="http://schemas.microsoft.com/office/drawing/2014/main" xmlns="" id="{E3D0149B-69F3-4C15-B095-F1769E01E92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8" action="ppaction://hlinksldjump"/>
              <a:extLst>
                <a:ext uri="{FF2B5EF4-FFF2-40B4-BE49-F238E27FC236}">
                  <a16:creationId xmlns:a16="http://schemas.microsoft.com/office/drawing/2014/main" xmlns="" id="{487D1B36-0DCB-44FE-BED7-24A8452407D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7" action="ppaction://hlinksldjump"/>
              <a:extLst>
                <a:ext uri="{FF2B5EF4-FFF2-40B4-BE49-F238E27FC236}">
                  <a16:creationId xmlns:a16="http://schemas.microsoft.com/office/drawing/2014/main" xmlns="" id="{D3A72878-71B1-4389-B248-990562260665}"/>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94F423A3-0684-4960-953E-02C752BD405F}"/>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BC0E8025-A547-47FB-B7C4-B9A6578617C2}"/>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96589759-0817-45C6-B621-DE6C9266898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860F5C3F-D071-40A1-8952-E61B1CFE97A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F3C953D2-CD72-445F-89C4-F2D5D5705D5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ADE5CCF5-1C25-4E97-85B4-FF725462FEC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D5700444-010D-4E0E-9787-626BFBFF012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66489F6B-2E2B-4BC6-A1F4-2A9EBE0A063A}"/>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702E046D-B113-4B63-85B6-654531CE76B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8C3CEF31-D08D-41C3-8385-2ECA711D39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3A7C2208-50D6-4CE9-8494-A0FA5C58574F}"/>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FFDFE2B7-1B7D-4883-97BC-82BAC037DA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3" action="ppaction://hlinksldjump"/>
                <a:extLst>
                  <a:ext uri="{FF2B5EF4-FFF2-40B4-BE49-F238E27FC236}">
                    <a16:creationId xmlns:a16="http://schemas.microsoft.com/office/drawing/2014/main" xmlns="" id="{91FFEC5A-AC57-4653-AC48-2CC88C0BC0B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43F02257-C53D-44F2-83BC-82E8E0ACDE5A}"/>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5" action="ppaction://hlinksldjump"/>
                <a:extLst>
                  <a:ext uri="{FF2B5EF4-FFF2-40B4-BE49-F238E27FC236}">
                    <a16:creationId xmlns:a16="http://schemas.microsoft.com/office/drawing/2014/main" xmlns="" id="{EEF7E919-8EDF-4BAC-BA6A-BB01F39B91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5" action="ppaction://hlinksldjump"/>
                <a:extLst>
                  <a:ext uri="{FF2B5EF4-FFF2-40B4-BE49-F238E27FC236}">
                    <a16:creationId xmlns:a16="http://schemas.microsoft.com/office/drawing/2014/main" xmlns="" id="{5FCFC765-2103-4541-96F1-FBFCB98C750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1ADD7199-4AE9-4F4C-97B8-B154856C00E2}"/>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937B2C1E-0710-46D4-A340-C0B6E122FA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6" action="ppaction://hlinksldjump"/>
                <a:extLst>
                  <a:ext uri="{FF2B5EF4-FFF2-40B4-BE49-F238E27FC236}">
                    <a16:creationId xmlns:a16="http://schemas.microsoft.com/office/drawing/2014/main" xmlns="" id="{106FFF87-67A9-4CDF-9D0D-0E95730240F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5E427401-E4FE-4999-96CF-FE9E794AE8D0}"/>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22AE76E6-4F04-47FE-A9C8-56E9D861A5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8" action="ppaction://hlinksldjump"/>
                <a:extLst>
                  <a:ext uri="{FF2B5EF4-FFF2-40B4-BE49-F238E27FC236}">
                    <a16:creationId xmlns:a16="http://schemas.microsoft.com/office/drawing/2014/main" xmlns="" id="{F0CAC271-1F4B-4553-BA02-4EFA943814C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BF9B3AE0-867B-40EF-85AD-40206336F226}"/>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5257E4F6-C912-41A4-B8C5-8F9B559B627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C0EC7D1E-734C-49E5-A788-ABF8152AF50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DB5A2931-C895-4A1A-BD3F-C63A8608F37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3" name="laser.wav"/>
            </a:hlinkClick>
            <a:extLst>
              <a:ext uri="{FF2B5EF4-FFF2-40B4-BE49-F238E27FC236}">
                <a16:creationId xmlns:a16="http://schemas.microsoft.com/office/drawing/2014/main" xmlns="" id="{F20FA2BA-BAC5-4899-9EAC-246F63D65C2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062728171"/>
      </p:ext>
    </p:extLst>
  </p:cSld>
  <p:clrMapOvr>
    <a:masterClrMapping/>
  </p:clrMapOvr>
  <p:transition spd="med">
    <p:pull/>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3765" y="987393"/>
            <a:ext cx="8229600" cy="1020763"/>
          </a:xfrm>
          <a:ln w="38100">
            <a:solidFill>
              <a:schemeClr val="tx1"/>
            </a:solidFill>
            <a:prstDash val="sysDash"/>
          </a:ln>
        </p:spPr>
        <p:txBody>
          <a:bodyPr>
            <a:noAutofit/>
          </a:bodyPr>
          <a:lstStyle/>
          <a:p>
            <a:pPr algn="ctr"/>
            <a:r>
              <a:rPr lang="en-US" sz="2800" b="1" dirty="0">
                <a:solidFill>
                  <a:srgbClr val="FF0000"/>
                </a:solidFill>
              </a:rPr>
              <a:t> </a:t>
            </a:r>
            <a:r>
              <a:rPr lang="en-US" sz="2800" b="1" dirty="0" err="1">
                <a:solidFill>
                  <a:srgbClr val="FF0000"/>
                </a:solidFill>
              </a:rPr>
              <a:t>Pengembangan</a:t>
            </a:r>
            <a:r>
              <a:rPr lang="en-US" sz="2800" b="1" dirty="0">
                <a:solidFill>
                  <a:srgbClr val="FF0000"/>
                </a:solidFill>
              </a:rPr>
              <a:t> </a:t>
            </a:r>
            <a:r>
              <a:rPr lang="en-US" sz="2800" b="1" dirty="0" err="1">
                <a:solidFill>
                  <a:srgbClr val="FF0000"/>
                </a:solidFill>
              </a:rPr>
              <a:t>paragraf</a:t>
            </a:r>
            <a:r>
              <a:rPr lang="en-US" sz="2800" b="1" dirty="0">
                <a:solidFill>
                  <a:srgbClr val="FF0000"/>
                </a:solidFill>
              </a:rPr>
              <a:t> </a:t>
            </a:r>
            <a:r>
              <a:rPr lang="en-US" sz="2800" b="1" dirty="0" err="1">
                <a:solidFill>
                  <a:srgbClr val="FF0000"/>
                </a:solidFill>
              </a:rPr>
              <a:t>dengan</a:t>
            </a:r>
            <a:r>
              <a:rPr lang="en-US" sz="2800" b="1" dirty="0">
                <a:solidFill>
                  <a:srgbClr val="FF0000"/>
                </a:solidFill>
              </a:rPr>
              <a:t/>
            </a:r>
            <a:br>
              <a:rPr lang="en-US" sz="2800" b="1" dirty="0">
                <a:solidFill>
                  <a:srgbClr val="FF0000"/>
                </a:solidFill>
              </a:rPr>
            </a:br>
            <a:r>
              <a:rPr lang="en-US" sz="2800" b="1" dirty="0" err="1">
                <a:solidFill>
                  <a:srgbClr val="FF0000"/>
                </a:solidFill>
              </a:rPr>
              <a:t>Contoh-contoh</a:t>
            </a:r>
            <a:endParaRPr lang="en-US" sz="2800" dirty="0">
              <a:solidFill>
                <a:srgbClr val="FF0000"/>
              </a:solidFill>
            </a:endParaRPr>
          </a:p>
        </p:txBody>
      </p:sp>
      <p:sp>
        <p:nvSpPr>
          <p:cNvPr id="3" name="Content Placeholder 2"/>
          <p:cNvSpPr>
            <a:spLocks noGrp="1"/>
          </p:cNvSpPr>
          <p:nvPr>
            <p:ph idx="4294967295"/>
          </p:nvPr>
        </p:nvSpPr>
        <p:spPr>
          <a:xfrm>
            <a:off x="793845" y="2116378"/>
            <a:ext cx="10561092" cy="3970524"/>
          </a:xfrm>
          <a:solidFill>
            <a:schemeClr val="accent1">
              <a:lumMod val="40000"/>
              <a:lumOff val="60000"/>
            </a:schemeClr>
          </a:solidFill>
        </p:spPr>
        <p:txBody>
          <a:bodyPr>
            <a:noAutofit/>
          </a:bodyPr>
          <a:lstStyle/>
          <a:p>
            <a:pPr>
              <a:buNone/>
            </a:pPr>
            <a:r>
              <a:rPr lang="en-US" sz="2000" dirty="0"/>
              <a:t>	</a:t>
            </a:r>
            <a:r>
              <a:rPr lang="en-US" sz="2000" dirty="0" err="1"/>
              <a:t>Pengembangan</a:t>
            </a:r>
            <a:r>
              <a:rPr lang="en-US" sz="2000" dirty="0"/>
              <a:t> </a:t>
            </a:r>
            <a:r>
              <a:rPr lang="en-US" sz="2000" dirty="0" err="1"/>
              <a:t>paragraf</a:t>
            </a:r>
            <a:r>
              <a:rPr lang="en-US" sz="2000" dirty="0"/>
              <a:t> </a:t>
            </a:r>
            <a:r>
              <a:rPr lang="en-US" sz="2000" dirty="0" err="1"/>
              <a:t>dengan</a:t>
            </a:r>
            <a:r>
              <a:rPr lang="en-US" sz="2000" dirty="0"/>
              <a:t> </a:t>
            </a:r>
            <a:r>
              <a:rPr lang="en-US" sz="2000" dirty="0" err="1"/>
              <a:t>contoh-contoh</a:t>
            </a:r>
            <a:r>
              <a:rPr lang="en-US" sz="2000" dirty="0"/>
              <a:t> </a:t>
            </a:r>
            <a:r>
              <a:rPr lang="en-US" sz="2000" dirty="0" err="1"/>
              <a:t>dilakukan</a:t>
            </a:r>
            <a:r>
              <a:rPr lang="en-US" sz="2000" dirty="0"/>
              <a:t> </a:t>
            </a:r>
            <a:r>
              <a:rPr lang="en-US" sz="2000" dirty="0" err="1"/>
              <a:t>dengan</a:t>
            </a:r>
            <a:r>
              <a:rPr lang="en-US" sz="2000" dirty="0"/>
              <a:t> </a:t>
            </a:r>
            <a:r>
              <a:rPr lang="en-US" sz="2000" dirty="0" err="1"/>
              <a:t>mengemukakan</a:t>
            </a:r>
            <a:r>
              <a:rPr lang="en-US" sz="2000" dirty="0"/>
              <a:t> </a:t>
            </a:r>
            <a:r>
              <a:rPr lang="en-US" sz="2000" dirty="0" err="1"/>
              <a:t>suatu</a:t>
            </a:r>
            <a:r>
              <a:rPr lang="en-US" sz="2000" dirty="0"/>
              <a:t> </a:t>
            </a:r>
            <a:r>
              <a:rPr lang="en-US" sz="2000" dirty="0" err="1"/>
              <a:t>pernyataan</a:t>
            </a:r>
            <a:r>
              <a:rPr lang="en-US" sz="2000" dirty="0"/>
              <a:t> yang </a:t>
            </a:r>
            <a:r>
              <a:rPr lang="en-US" sz="2000" dirty="0" err="1"/>
              <a:t>menjadi</a:t>
            </a:r>
            <a:r>
              <a:rPr lang="en-US" sz="2000" dirty="0"/>
              <a:t> </a:t>
            </a:r>
            <a:r>
              <a:rPr lang="en-US" sz="2000" dirty="0" err="1"/>
              <a:t>inti</a:t>
            </a:r>
            <a:r>
              <a:rPr lang="en-US" sz="2000" dirty="0"/>
              <a:t> </a:t>
            </a:r>
            <a:r>
              <a:rPr lang="en-US" sz="2000" dirty="0" err="1"/>
              <a:t>persoalan</a:t>
            </a:r>
            <a:r>
              <a:rPr lang="en-US" sz="2000" dirty="0"/>
              <a:t>, </a:t>
            </a:r>
            <a:r>
              <a:rPr lang="en-US" sz="2000" dirty="0" err="1"/>
              <a:t>kemudian</a:t>
            </a:r>
            <a:r>
              <a:rPr lang="en-US" sz="2000" dirty="0"/>
              <a:t> </a:t>
            </a:r>
            <a:r>
              <a:rPr lang="en-US" sz="2000" dirty="0" err="1"/>
              <a:t>diikuti</a:t>
            </a:r>
            <a:r>
              <a:rPr lang="en-US" sz="2000" dirty="0"/>
              <a:t> </a:t>
            </a:r>
            <a:r>
              <a:rPr lang="en-US" sz="2000" dirty="0" err="1"/>
              <a:t>dengan</a:t>
            </a:r>
            <a:r>
              <a:rPr lang="en-US" sz="2000" dirty="0"/>
              <a:t> </a:t>
            </a:r>
            <a:r>
              <a:rPr lang="en-US" sz="2000" dirty="0" err="1"/>
              <a:t>rincian</a:t>
            </a:r>
            <a:r>
              <a:rPr lang="en-US" sz="2000" dirty="0"/>
              <a:t> yang </a:t>
            </a:r>
            <a:r>
              <a:rPr lang="en-US" sz="2000" dirty="0" err="1"/>
              <a:t>berupa</a:t>
            </a:r>
            <a:r>
              <a:rPr lang="en-US" sz="2000" dirty="0"/>
              <a:t> </a:t>
            </a:r>
            <a:r>
              <a:rPr lang="en-US" sz="2000" dirty="0" err="1"/>
              <a:t>contoh-contoh</a:t>
            </a:r>
            <a:r>
              <a:rPr lang="en-US" sz="2000" dirty="0"/>
              <a:t> </a:t>
            </a:r>
            <a:r>
              <a:rPr lang="en-US" sz="2000" dirty="0" err="1"/>
              <a:t>dari</a:t>
            </a:r>
            <a:r>
              <a:rPr lang="en-US" sz="2000" dirty="0"/>
              <a:t> </a:t>
            </a:r>
            <a:r>
              <a:rPr lang="en-US" sz="2000" dirty="0" err="1"/>
              <a:t>pernyataan</a:t>
            </a:r>
            <a:r>
              <a:rPr lang="en-US" sz="2000" dirty="0"/>
              <a:t> </a:t>
            </a:r>
            <a:r>
              <a:rPr lang="en-US" sz="2000" dirty="0" err="1"/>
              <a:t>tersebut</a:t>
            </a:r>
            <a:r>
              <a:rPr lang="en-US" sz="2000" dirty="0"/>
              <a:t>. </a:t>
            </a:r>
            <a:r>
              <a:rPr lang="en-US" sz="2000" dirty="0" err="1"/>
              <a:t>Realisasi</a:t>
            </a:r>
            <a:r>
              <a:rPr lang="en-US" sz="2000" dirty="0"/>
              <a:t> </a:t>
            </a:r>
            <a:r>
              <a:rPr lang="en-US" sz="2000" dirty="0" err="1"/>
              <a:t>dari</a:t>
            </a:r>
            <a:r>
              <a:rPr lang="en-US" sz="2000" dirty="0"/>
              <a:t> </a:t>
            </a:r>
            <a:r>
              <a:rPr lang="en-US" sz="2000" dirty="0" err="1"/>
              <a:t>cara</a:t>
            </a:r>
            <a:r>
              <a:rPr lang="en-US" sz="2000" dirty="0"/>
              <a:t> </a:t>
            </a:r>
            <a:r>
              <a:rPr lang="en-US" sz="2000" dirty="0" err="1"/>
              <a:t>ini</a:t>
            </a:r>
            <a:r>
              <a:rPr lang="en-US" sz="2000" dirty="0"/>
              <a:t> </a:t>
            </a:r>
            <a:r>
              <a:rPr lang="en-US" sz="2000" dirty="0" err="1"/>
              <a:t>terdiri</a:t>
            </a:r>
            <a:r>
              <a:rPr lang="en-US" sz="2000" dirty="0"/>
              <a:t> </a:t>
            </a:r>
            <a:r>
              <a:rPr lang="en-US" sz="2000" dirty="0" err="1"/>
              <a:t>atas</a:t>
            </a:r>
            <a:r>
              <a:rPr lang="en-US" sz="2000" dirty="0"/>
              <a:t> </a:t>
            </a:r>
            <a:r>
              <a:rPr lang="en-US" sz="2000" dirty="0" err="1"/>
              <a:t>satu</a:t>
            </a:r>
            <a:r>
              <a:rPr lang="en-US" sz="2000" dirty="0"/>
              <a:t> </a:t>
            </a:r>
            <a:r>
              <a:rPr lang="en-US" sz="2000" dirty="0" err="1"/>
              <a:t>macam</a:t>
            </a:r>
            <a:r>
              <a:rPr lang="en-US" sz="2000" dirty="0"/>
              <a:t> </a:t>
            </a:r>
            <a:r>
              <a:rPr lang="en-US" sz="2000" dirty="0" err="1"/>
              <a:t>pola</a:t>
            </a:r>
            <a:r>
              <a:rPr lang="en-US" sz="2000" dirty="0"/>
              <a:t> </a:t>
            </a:r>
            <a:r>
              <a:rPr lang="en-US" sz="2000" dirty="0" err="1"/>
              <a:t>pengembangan</a:t>
            </a:r>
            <a:r>
              <a:rPr lang="en-US" sz="2000" dirty="0"/>
              <a:t>, </a:t>
            </a:r>
            <a:r>
              <a:rPr lang="en-US" sz="2000" dirty="0" err="1"/>
              <a:t>yaitu</a:t>
            </a:r>
            <a:r>
              <a:rPr lang="en-US" sz="2000" dirty="0"/>
              <a:t> </a:t>
            </a:r>
            <a:r>
              <a:rPr lang="en-US" sz="2000" dirty="0" err="1"/>
              <a:t>terlebih</a:t>
            </a:r>
            <a:r>
              <a:rPr lang="en-US" sz="2000" dirty="0"/>
              <a:t> </a:t>
            </a:r>
            <a:r>
              <a:rPr lang="en-US" sz="2000" dirty="0" err="1"/>
              <a:t>dahulu</a:t>
            </a:r>
            <a:r>
              <a:rPr lang="en-US" sz="2000" dirty="0"/>
              <a:t> </a:t>
            </a:r>
            <a:r>
              <a:rPr lang="en-US" sz="2000" dirty="0" err="1"/>
              <a:t>mengemukakan</a:t>
            </a:r>
            <a:r>
              <a:rPr lang="en-US" sz="2000" dirty="0"/>
              <a:t>  </a:t>
            </a:r>
            <a:r>
              <a:rPr lang="en-US" sz="2000" dirty="0" err="1"/>
              <a:t>sebuah</a:t>
            </a:r>
            <a:r>
              <a:rPr lang="en-US" sz="2000" dirty="0"/>
              <a:t> </a:t>
            </a:r>
            <a:r>
              <a:rPr lang="en-US" sz="2000" dirty="0" err="1"/>
              <a:t>pernyataan</a:t>
            </a:r>
            <a:r>
              <a:rPr lang="en-US" sz="2000" dirty="0"/>
              <a:t>, </a:t>
            </a:r>
            <a:r>
              <a:rPr lang="en-US" sz="2000" dirty="0" err="1"/>
              <a:t>kemudian</a:t>
            </a:r>
            <a:r>
              <a:rPr lang="en-US" sz="2000" dirty="0"/>
              <a:t> </a:t>
            </a:r>
            <a:r>
              <a:rPr lang="en-US" sz="2000" dirty="0" err="1"/>
              <a:t>diikuti</a:t>
            </a:r>
            <a:r>
              <a:rPr lang="en-US" sz="2000" dirty="0"/>
              <a:t> </a:t>
            </a:r>
            <a:r>
              <a:rPr lang="en-US" sz="2000" dirty="0" err="1"/>
              <a:t>dengan</a:t>
            </a:r>
            <a:r>
              <a:rPr lang="en-US" sz="2000" dirty="0"/>
              <a:t> </a:t>
            </a:r>
            <a:r>
              <a:rPr lang="en-US" sz="2000" dirty="0" err="1"/>
              <a:t>contoh-contoh</a:t>
            </a:r>
            <a:r>
              <a:rPr lang="en-US" sz="2000" dirty="0"/>
              <a:t>.</a:t>
            </a:r>
          </a:p>
          <a:p>
            <a:pPr>
              <a:buNone/>
            </a:pPr>
            <a:r>
              <a:rPr lang="en-US" sz="2000" dirty="0" err="1"/>
              <a:t>Contoh</a:t>
            </a:r>
            <a:r>
              <a:rPr lang="en-US" sz="2000" dirty="0"/>
              <a:t>:</a:t>
            </a:r>
          </a:p>
          <a:p>
            <a:pPr>
              <a:buNone/>
            </a:pPr>
            <a:r>
              <a:rPr lang="en-US" sz="2000" dirty="0"/>
              <a:t>	</a:t>
            </a:r>
            <a:r>
              <a:rPr lang="id-ID" sz="2000" dirty="0"/>
              <a:t>(1) Anak muda yang menggoda atau mengincar lawan jenis menunjukkan sikap yang antusias. (2) Hal ini terlihat dalam film </a:t>
            </a:r>
            <a:r>
              <a:rPr lang="id-ID" sz="2000" i="1" dirty="0"/>
              <a:t>Jomblo</a:t>
            </a:r>
            <a:r>
              <a:rPr lang="id-ID" sz="2000" dirty="0"/>
              <a:t>. (3) Dalam film tersebut, Bimo begitu antusias mengajak Agus untuk ikut bersama Doni ke diskotik tempat di mana ia akan diajarkan bagaimana menggoda atau menarik perhatian wanita. (4) Dalam film </a:t>
            </a:r>
            <a:r>
              <a:rPr lang="id-ID" sz="2000" i="1" dirty="0"/>
              <a:t>Catatan Akhir Sekolah</a:t>
            </a:r>
            <a:r>
              <a:rPr lang="id-ID" sz="2000" dirty="0"/>
              <a:t>, terlihat Alde, Arian, dan Agni memperhatikan wanita seksi yang sedang berjalan di depan mata mereka dalam waktu yang cukup lama. (5) Sementara itu, dalam film </a:t>
            </a:r>
            <a:r>
              <a:rPr lang="id-ID" sz="2000" i="1" dirty="0"/>
              <a:t>Lentera</a:t>
            </a:r>
            <a:r>
              <a:rPr lang="id-ID" sz="2000" dirty="0"/>
              <a:t> </a:t>
            </a:r>
            <a:r>
              <a:rPr lang="id-ID" sz="2000" i="1" dirty="0"/>
              <a:t>Merah</a:t>
            </a:r>
            <a:r>
              <a:rPr lang="id-ID" sz="2000" dirty="0"/>
              <a:t>, Ikbal menunjukkan sikap antusias pada saat mengajak Risa untuk menemaninya makan di kantin (modifikasi</a:t>
            </a:r>
            <a:r>
              <a:rPr lang="en-US" sz="2000" dirty="0"/>
              <a:t> </a:t>
            </a:r>
            <a:r>
              <a:rPr lang="en-US" sz="2000" dirty="0" err="1"/>
              <a:t>dari</a:t>
            </a:r>
            <a:r>
              <a:rPr lang="id-ID" sz="2000" dirty="0"/>
              <a:t> Siska Belina, 2008: 75).</a:t>
            </a:r>
            <a:endParaRPr lang="en-US" sz="2000" dirty="0"/>
          </a:p>
          <a:p>
            <a:pPr>
              <a:buNone/>
            </a:pPr>
            <a:endParaRPr lang="en-US" sz="2000" dirty="0"/>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9" name="TextBox 8">
            <a:extLst>
              <a:ext uri="{FF2B5EF4-FFF2-40B4-BE49-F238E27FC236}">
                <a16:creationId xmlns:a16="http://schemas.microsoft.com/office/drawing/2014/main" xmlns="" id="{EA3FB67D-86C1-44A1-9A00-3F9971E79E2F}"/>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13</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CC838910-8BCD-4D13-8AC8-2A4332395BC0}"/>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7F762DFA-1DA2-44B4-9A9F-19866ABE25D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753CB24A-5ADD-46BA-8218-6EF5068176D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0AD9AC94-4635-49B7-BFB4-87FFC948646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276C0AF5-8C5D-4E32-B145-4E52CB00084F}"/>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FA31A1D2-F6C3-4C5A-B148-94D5291C20B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FDD10AEE-F94B-4479-BE7E-0F9663801B6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5" name="Chevron 21">
              <a:hlinkClick r:id="rId6" action="ppaction://hlinksldjump"/>
              <a:extLst>
                <a:ext uri="{FF2B5EF4-FFF2-40B4-BE49-F238E27FC236}">
                  <a16:creationId xmlns:a16="http://schemas.microsoft.com/office/drawing/2014/main" xmlns="" id="{9C908152-3D5A-4AAB-94A6-FE7CAB3D18C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E6BF2F75-6ED1-4ECC-9988-EF7CB9E496F4}"/>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E0F8BC20-EAD8-4853-B0DB-C83C1B9ECDED}"/>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CDCAA50E-A3C9-4C80-9A26-14610DF7BC4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CEC30D1A-4C0F-448D-A44B-5BD36D2D93B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05919247-659F-4557-AC53-35696BF74C7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1C9BEB5D-5A07-4323-ACD4-EFBE844D013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DAEF5C96-B37D-4938-8D1A-4B06A837C6F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09837744-318C-4371-A0DB-565A2FAA53C6}"/>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35A665FE-7CF2-469E-B1E7-500102123D8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EF4286B1-9A0B-419D-816C-2B8E5DAC97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6311838F-A6AC-4D07-B138-40509B32BD6E}"/>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C2922D65-D16B-4BA8-805D-C15D4B7EE6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A99C4E0F-BE65-401B-B365-459DE1A1E2E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5EF31BA5-6253-412B-B6BE-2061AC1C675E}"/>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06B573D7-9CA0-402C-88EA-D21DAD4294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EA347381-1261-4F7C-8A42-0EFE2D1B8CE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D4B1D7BB-54E5-4CAC-96AB-63B5EB5E9534}"/>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98C1B489-21CB-494B-9721-271AE6A7F3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97EC1F59-8F79-4B26-A0AB-4A9F7AE1DF4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97F21431-EA65-46C6-9F19-3BB1DE988FB2}"/>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A0C6D3BE-6B54-4831-8CF3-8C4D73B86CC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71849632-C74B-4527-A892-2CF6005F6ED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76D03AED-DDAC-424D-9C9A-F52D2E34D9F3}"/>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EF78833A-130A-41D0-82BC-94EFD4C7533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58B1225C-6F7D-42F3-9F69-A566A457493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A583E1AD-3374-4C48-A50A-61295FB0DF3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C79CFE36-DE10-43B1-94E6-CD5AF14645C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7502093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45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8"/>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500"/>
                                        <p:tgtEl>
                                          <p:spTgt spid="26"/>
                                        </p:tgtEl>
                                        <p:attrNameLst>
                                          <p:attrName>ppt_x</p:attrName>
                                        </p:attrNameLst>
                                      </p:cBhvr>
                                      <p:tavLst>
                                        <p:tav tm="0">
                                          <p:val>
                                            <p:strVal val="ppt_x"/>
                                          </p:val>
                                        </p:tav>
                                        <p:tav tm="100000">
                                          <p:val>
                                            <p:strVal val="0-ppt_w/2"/>
                                          </p:val>
                                        </p:tav>
                                      </p:tavLst>
                                    </p:anim>
                                    <p:anim calcmode="lin" valueType="num">
                                      <p:cBhvr additive="base">
                                        <p:cTn id="27" dur="500"/>
                                        <p:tgtEl>
                                          <p:spTgt spid="26"/>
                                        </p:tgtEl>
                                        <p:attrNameLst>
                                          <p:attrName>ppt_y</p:attrName>
                                        </p:attrNameLst>
                                      </p:cBhvr>
                                      <p:tavLst>
                                        <p:tav tm="0">
                                          <p:val>
                                            <p:strVal val="ppt_y"/>
                                          </p:val>
                                        </p:tav>
                                        <p:tav tm="100000">
                                          <p:val>
                                            <p:strVal val="ppt_y"/>
                                          </p:val>
                                        </p:tav>
                                      </p:tavLst>
                                    </p:anim>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2" grpId="0" animBg="1"/>
      <p:bldP spid="5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768101"/>
            <a:ext cx="10424457" cy="4537098"/>
          </a:xfrm>
          <a:prstGeom prst="roundRect">
            <a:avLst/>
          </a:prstGeom>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en-US" dirty="0"/>
              <a:t>	</a:t>
            </a:r>
            <a:r>
              <a:rPr lang="en-US" dirty="0" err="1"/>
              <a:t>Pengembangan</a:t>
            </a:r>
            <a:r>
              <a:rPr lang="en-US" dirty="0"/>
              <a:t> </a:t>
            </a:r>
            <a:r>
              <a:rPr lang="en-US" dirty="0" err="1"/>
              <a:t>paragraf</a:t>
            </a:r>
            <a:r>
              <a:rPr lang="en-US" dirty="0"/>
              <a:t> yang </a:t>
            </a:r>
            <a:r>
              <a:rPr lang="en-US" dirty="0" err="1"/>
              <a:t>dilakukan</a:t>
            </a:r>
            <a:r>
              <a:rPr lang="en-US" dirty="0"/>
              <a:t> </a:t>
            </a:r>
            <a:r>
              <a:rPr lang="en-US" dirty="0" err="1"/>
              <a:t>dengan</a:t>
            </a:r>
            <a:r>
              <a:rPr lang="en-US" dirty="0"/>
              <a:t> </a:t>
            </a:r>
            <a:r>
              <a:rPr lang="en-US" dirty="0" err="1"/>
              <a:t>mengemukakan</a:t>
            </a:r>
            <a:r>
              <a:rPr lang="en-US" dirty="0"/>
              <a:t> </a:t>
            </a:r>
            <a:r>
              <a:rPr lang="en-US" dirty="0" err="1"/>
              <a:t>definisi</a:t>
            </a:r>
            <a:r>
              <a:rPr lang="en-US" dirty="0"/>
              <a:t> formal </a:t>
            </a:r>
            <a:r>
              <a:rPr lang="en-US" dirty="0" err="1"/>
              <a:t>terlebih</a:t>
            </a:r>
            <a:r>
              <a:rPr lang="en-US" dirty="0"/>
              <a:t> </a:t>
            </a:r>
            <a:r>
              <a:rPr lang="en-US" dirty="0" err="1"/>
              <a:t>dahulu</a:t>
            </a:r>
            <a:r>
              <a:rPr lang="en-US" dirty="0"/>
              <a:t> </a:t>
            </a:r>
            <a:r>
              <a:rPr lang="en-US" dirty="0" err="1"/>
              <a:t>kemudian</a:t>
            </a:r>
            <a:r>
              <a:rPr lang="en-US" dirty="0"/>
              <a:t> </a:t>
            </a:r>
            <a:r>
              <a:rPr lang="en-US" dirty="0" err="1"/>
              <a:t>diikuti</a:t>
            </a:r>
            <a:r>
              <a:rPr lang="en-US" dirty="0"/>
              <a:t> </a:t>
            </a:r>
            <a:r>
              <a:rPr lang="en-US" dirty="0" err="1"/>
              <a:t>dengan</a:t>
            </a:r>
            <a:r>
              <a:rPr lang="en-US" dirty="0"/>
              <a:t> </a:t>
            </a:r>
            <a:r>
              <a:rPr lang="en-US" dirty="0" err="1"/>
              <a:t>rincian</a:t>
            </a:r>
            <a:r>
              <a:rPr lang="en-US" dirty="0"/>
              <a:t> yang </a:t>
            </a:r>
            <a:r>
              <a:rPr lang="en-US" dirty="0" err="1"/>
              <a:t>berupa</a:t>
            </a:r>
            <a:r>
              <a:rPr lang="en-US" dirty="0"/>
              <a:t> </a:t>
            </a:r>
            <a:r>
              <a:rPr lang="en-US" dirty="0" err="1"/>
              <a:t>definisi</a:t>
            </a:r>
            <a:r>
              <a:rPr lang="en-US" dirty="0"/>
              <a:t> </a:t>
            </a:r>
            <a:r>
              <a:rPr lang="en-US" dirty="0" err="1"/>
              <a:t>luas</a:t>
            </a:r>
            <a:r>
              <a:rPr lang="en-US" dirty="0"/>
              <a:t> </a:t>
            </a:r>
            <a:r>
              <a:rPr lang="en-US" dirty="0" err="1"/>
              <a:t>dari</a:t>
            </a:r>
            <a:r>
              <a:rPr lang="en-US" dirty="0"/>
              <a:t> </a:t>
            </a:r>
            <a:r>
              <a:rPr lang="en-US" dirty="0" err="1"/>
              <a:t>definisi</a:t>
            </a:r>
            <a:r>
              <a:rPr lang="en-US" dirty="0"/>
              <a:t> formal </a:t>
            </a:r>
            <a:r>
              <a:rPr lang="en-US" dirty="0" err="1"/>
              <a:t>tersebut</a:t>
            </a:r>
            <a:r>
              <a:rPr lang="en-US" dirty="0"/>
              <a:t>.</a:t>
            </a:r>
          </a:p>
          <a:p>
            <a:pPr>
              <a:buNone/>
            </a:pPr>
            <a:endParaRPr lang="en-US" dirty="0"/>
          </a:p>
          <a:p>
            <a:pPr>
              <a:buNone/>
            </a:pPr>
            <a:r>
              <a:rPr lang="en-US" dirty="0" err="1"/>
              <a:t>Contoh</a:t>
            </a:r>
            <a:r>
              <a:rPr lang="en-US" dirty="0"/>
              <a:t> </a:t>
            </a:r>
          </a:p>
          <a:p>
            <a:pPr>
              <a:buNone/>
            </a:pPr>
            <a:endParaRPr lang="en-US" dirty="0"/>
          </a:p>
          <a:p>
            <a:pPr>
              <a:buNone/>
            </a:pPr>
            <a:r>
              <a:rPr lang="en-US" dirty="0"/>
              <a:t>	(1) Guru </a:t>
            </a:r>
            <a:r>
              <a:rPr lang="en-US" dirty="0" err="1"/>
              <a:t>adalah</a:t>
            </a:r>
            <a:r>
              <a:rPr lang="en-US" dirty="0"/>
              <a:t> </a:t>
            </a:r>
            <a:r>
              <a:rPr lang="en-US" dirty="0" err="1"/>
              <a:t>pahlawan</a:t>
            </a:r>
            <a:r>
              <a:rPr lang="en-US" dirty="0"/>
              <a:t> </a:t>
            </a:r>
            <a:r>
              <a:rPr lang="en-US" dirty="0" err="1"/>
              <a:t>tanpa</a:t>
            </a:r>
            <a:r>
              <a:rPr lang="en-US" dirty="0"/>
              <a:t> </a:t>
            </a:r>
            <a:r>
              <a:rPr lang="en-US" dirty="0" err="1"/>
              <a:t>tanda</a:t>
            </a:r>
            <a:r>
              <a:rPr lang="en-US" dirty="0"/>
              <a:t> </a:t>
            </a:r>
            <a:r>
              <a:rPr lang="en-US" dirty="0" err="1"/>
              <a:t>jasa</a:t>
            </a:r>
            <a:r>
              <a:rPr lang="en-US" dirty="0"/>
              <a:t>. (2) </a:t>
            </a:r>
            <a:r>
              <a:rPr lang="en-US" dirty="0" err="1"/>
              <a:t>Mereka</a:t>
            </a:r>
            <a:r>
              <a:rPr lang="en-US" dirty="0"/>
              <a:t> </a:t>
            </a:r>
            <a:r>
              <a:rPr lang="en-US" dirty="0" err="1"/>
              <a:t>adalah</a:t>
            </a:r>
            <a:r>
              <a:rPr lang="en-US" dirty="0"/>
              <a:t> </a:t>
            </a:r>
            <a:r>
              <a:rPr lang="en-US" dirty="0" err="1"/>
              <a:t>orang-orang</a:t>
            </a:r>
            <a:r>
              <a:rPr lang="en-US" dirty="0"/>
              <a:t> yang </a:t>
            </a:r>
            <a:r>
              <a:rPr lang="en-US" dirty="0" err="1"/>
              <a:t>berkewajiban</a:t>
            </a:r>
            <a:r>
              <a:rPr lang="en-US" dirty="0"/>
              <a:t> </a:t>
            </a:r>
            <a:r>
              <a:rPr lang="en-US" dirty="0" err="1"/>
              <a:t>mendidik</a:t>
            </a:r>
            <a:r>
              <a:rPr lang="en-US" dirty="0"/>
              <a:t> </a:t>
            </a:r>
            <a:r>
              <a:rPr lang="en-US" dirty="0" err="1"/>
              <a:t>anak-anak</a:t>
            </a:r>
            <a:r>
              <a:rPr lang="en-US" dirty="0"/>
              <a:t> </a:t>
            </a:r>
            <a:r>
              <a:rPr lang="en-US" dirty="0" err="1"/>
              <a:t>bangsa</a:t>
            </a:r>
            <a:r>
              <a:rPr lang="en-US" dirty="0"/>
              <a:t>. (3) </a:t>
            </a:r>
            <a:r>
              <a:rPr lang="en-US" dirty="0" err="1"/>
              <a:t>Kebahagiaan</a:t>
            </a:r>
            <a:r>
              <a:rPr lang="en-US" dirty="0"/>
              <a:t> guru </a:t>
            </a:r>
            <a:r>
              <a:rPr lang="en-US" dirty="0" err="1"/>
              <a:t>adalah</a:t>
            </a:r>
            <a:r>
              <a:rPr lang="en-US" dirty="0"/>
              <a:t> </a:t>
            </a:r>
            <a:r>
              <a:rPr lang="en-US" dirty="0" err="1"/>
              <a:t>jika</a:t>
            </a:r>
            <a:r>
              <a:rPr lang="en-US" dirty="0"/>
              <a:t> </a:t>
            </a:r>
            <a:r>
              <a:rPr lang="en-US" dirty="0" err="1"/>
              <a:t>melihat</a:t>
            </a:r>
            <a:r>
              <a:rPr lang="en-US" dirty="0"/>
              <a:t> </a:t>
            </a:r>
            <a:r>
              <a:rPr lang="en-US" dirty="0" err="1"/>
              <a:t>anak</a:t>
            </a:r>
            <a:r>
              <a:rPr lang="en-US" dirty="0"/>
              <a:t> </a:t>
            </a:r>
            <a:r>
              <a:rPr lang="en-US" dirty="0" err="1"/>
              <a:t>didiknya</a:t>
            </a:r>
            <a:r>
              <a:rPr lang="en-US" dirty="0"/>
              <a:t> </a:t>
            </a:r>
            <a:r>
              <a:rPr lang="en-US" dirty="0" err="1"/>
              <a:t>berhasil</a:t>
            </a:r>
            <a:r>
              <a:rPr lang="en-US" dirty="0"/>
              <a:t> </a:t>
            </a:r>
            <a:r>
              <a:rPr lang="en-US" dirty="0" err="1"/>
              <a:t>meraih</a:t>
            </a:r>
            <a:r>
              <a:rPr lang="en-US" dirty="0"/>
              <a:t> </a:t>
            </a:r>
            <a:r>
              <a:rPr lang="en-US" dirty="0" err="1"/>
              <a:t>cita-cita</a:t>
            </a:r>
            <a:r>
              <a:rPr lang="en-US" dirty="0"/>
              <a:t>. (4) </a:t>
            </a:r>
            <a:r>
              <a:rPr lang="en-US" dirty="0" err="1"/>
              <a:t>Mereka</a:t>
            </a:r>
            <a:r>
              <a:rPr lang="en-US" dirty="0"/>
              <a:t> </a:t>
            </a:r>
            <a:r>
              <a:rPr lang="en-US" dirty="0" err="1"/>
              <a:t>tidak</a:t>
            </a:r>
            <a:r>
              <a:rPr lang="en-US" dirty="0"/>
              <a:t> </a:t>
            </a:r>
            <a:r>
              <a:rPr lang="en-US" dirty="0" err="1"/>
              <a:t>pernah</a:t>
            </a:r>
            <a:r>
              <a:rPr lang="en-US" dirty="0"/>
              <a:t> </a:t>
            </a:r>
            <a:r>
              <a:rPr lang="en-US" dirty="0" err="1"/>
              <a:t>berharap</a:t>
            </a:r>
            <a:r>
              <a:rPr lang="en-US" dirty="0"/>
              <a:t> </a:t>
            </a:r>
            <a:r>
              <a:rPr lang="en-US" dirty="0" err="1"/>
              <a:t>apa-apa</a:t>
            </a:r>
            <a:r>
              <a:rPr lang="en-US" dirty="0"/>
              <a:t> </a:t>
            </a:r>
            <a:r>
              <a:rPr lang="en-US" dirty="0" err="1"/>
              <a:t>dari</a:t>
            </a:r>
            <a:r>
              <a:rPr lang="en-US" dirty="0"/>
              <a:t> </a:t>
            </a:r>
            <a:r>
              <a:rPr lang="en-US" dirty="0" err="1"/>
              <a:t>keberhasilan</a:t>
            </a:r>
            <a:r>
              <a:rPr lang="en-US" dirty="0"/>
              <a:t> yang </a:t>
            </a:r>
            <a:r>
              <a:rPr lang="en-US" dirty="0" err="1"/>
              <a:t>diraih</a:t>
            </a:r>
            <a:r>
              <a:rPr lang="en-US" dirty="0"/>
              <a:t> </a:t>
            </a:r>
            <a:r>
              <a:rPr lang="en-US" dirty="0" err="1"/>
              <a:t>oleh</a:t>
            </a:r>
            <a:r>
              <a:rPr lang="en-US" dirty="0"/>
              <a:t> </a:t>
            </a:r>
            <a:r>
              <a:rPr lang="en-US" dirty="0" err="1"/>
              <a:t>anak</a:t>
            </a:r>
            <a:r>
              <a:rPr lang="en-US" dirty="0"/>
              <a:t> </a:t>
            </a:r>
            <a:r>
              <a:rPr lang="en-US" dirty="0" err="1"/>
              <a:t>didik</a:t>
            </a:r>
            <a:r>
              <a:rPr lang="en-US" dirty="0"/>
              <a:t> </a:t>
            </a:r>
            <a:r>
              <a:rPr lang="en-US" dirty="0" err="1"/>
              <a:t>mereka</a:t>
            </a:r>
            <a:r>
              <a:rPr lang="en-US" dirty="0"/>
              <a:t>. (5) Guru </a:t>
            </a:r>
            <a:r>
              <a:rPr lang="en-US" dirty="0" err="1"/>
              <a:t>sangat</a:t>
            </a:r>
            <a:r>
              <a:rPr lang="en-US" dirty="0"/>
              <a:t> </a:t>
            </a:r>
            <a:r>
              <a:rPr lang="en-US" dirty="0" err="1"/>
              <a:t>menentukan</a:t>
            </a:r>
            <a:r>
              <a:rPr lang="en-US" dirty="0"/>
              <a:t> </a:t>
            </a:r>
            <a:r>
              <a:rPr lang="en-US" dirty="0" err="1"/>
              <a:t>kecerdasan</a:t>
            </a:r>
            <a:r>
              <a:rPr lang="en-US" dirty="0"/>
              <a:t> </a:t>
            </a:r>
            <a:r>
              <a:rPr lang="en-US" dirty="0" err="1"/>
              <a:t>dan</a:t>
            </a:r>
            <a:r>
              <a:rPr lang="en-US" dirty="0"/>
              <a:t> </a:t>
            </a:r>
            <a:r>
              <a:rPr lang="en-US" dirty="0" err="1"/>
              <a:t>kemajuan</a:t>
            </a:r>
            <a:r>
              <a:rPr lang="en-US" dirty="0"/>
              <a:t> </a:t>
            </a:r>
            <a:r>
              <a:rPr lang="en-US" dirty="0" err="1"/>
              <a:t>bangsanya</a:t>
            </a:r>
            <a:r>
              <a:rPr lang="en-US" dirty="0"/>
              <a:t> (</a:t>
            </a:r>
            <a:r>
              <a:rPr lang="en-US" dirty="0" err="1"/>
              <a:t>Modifikasi</a:t>
            </a:r>
            <a:r>
              <a:rPr lang="en-US" dirty="0"/>
              <a:t> </a:t>
            </a:r>
            <a:r>
              <a:rPr lang="en-US" dirty="0" err="1"/>
              <a:t>dari</a:t>
            </a:r>
            <a:r>
              <a:rPr lang="en-US" dirty="0"/>
              <a:t> </a:t>
            </a:r>
            <a:r>
              <a:rPr lang="en-US" dirty="0" err="1"/>
              <a:t>Soedjito</a:t>
            </a:r>
            <a:r>
              <a:rPr lang="en-US" dirty="0"/>
              <a:t> </a:t>
            </a:r>
            <a:r>
              <a:rPr lang="en-US" dirty="0" err="1"/>
              <a:t>dan</a:t>
            </a:r>
            <a:r>
              <a:rPr lang="en-US" dirty="0"/>
              <a:t> </a:t>
            </a:r>
            <a:r>
              <a:rPr lang="en-US" dirty="0" err="1"/>
              <a:t>Hasan</a:t>
            </a:r>
            <a:r>
              <a:rPr lang="en-US" dirty="0"/>
              <a:t> 1991: 29). </a:t>
            </a:r>
          </a:p>
          <a:p>
            <a:pPr>
              <a:buNone/>
            </a:pPr>
            <a:endParaRPr lang="en-US" dirty="0"/>
          </a:p>
        </p:txBody>
      </p:sp>
      <p:sp>
        <p:nvSpPr>
          <p:cNvPr id="6" name="Title 1"/>
          <p:cNvSpPr>
            <a:spLocks noGrp="1"/>
          </p:cNvSpPr>
          <p:nvPr>
            <p:ph type="title" idx="4294967295"/>
          </p:nvPr>
        </p:nvSpPr>
        <p:spPr>
          <a:xfrm>
            <a:off x="1843765" y="879170"/>
            <a:ext cx="8229600" cy="1020762"/>
          </a:xfrm>
          <a:ln w="38100">
            <a:solidFill>
              <a:schemeClr val="tx1"/>
            </a:solidFill>
            <a:prstDash val="sysDash"/>
          </a:ln>
        </p:spPr>
        <p:txBody>
          <a:bodyPr>
            <a:noAutofit/>
          </a:bodyPr>
          <a:lstStyle/>
          <a:p>
            <a:pPr algn="ctr"/>
            <a:r>
              <a:rPr lang="en-US" sz="2800" b="1" dirty="0">
                <a:solidFill>
                  <a:srgbClr val="FF0000"/>
                </a:solidFill>
              </a:rPr>
              <a:t> </a:t>
            </a:r>
            <a:r>
              <a:rPr lang="en-US" sz="2800" b="1" dirty="0" err="1">
                <a:solidFill>
                  <a:srgbClr val="FF0000"/>
                </a:solidFill>
              </a:rPr>
              <a:t>Pengembangan</a:t>
            </a:r>
            <a:r>
              <a:rPr lang="en-US" sz="2800" b="1" dirty="0">
                <a:solidFill>
                  <a:srgbClr val="FF0000"/>
                </a:solidFill>
              </a:rPr>
              <a:t> </a:t>
            </a:r>
            <a:r>
              <a:rPr lang="en-US" sz="2800" b="1" dirty="0" err="1">
                <a:solidFill>
                  <a:srgbClr val="FF0000"/>
                </a:solidFill>
              </a:rPr>
              <a:t>paragraf</a:t>
            </a:r>
            <a:r>
              <a:rPr lang="en-US" sz="2800" b="1" dirty="0">
                <a:solidFill>
                  <a:srgbClr val="FF0000"/>
                </a:solidFill>
              </a:rPr>
              <a:t> </a:t>
            </a:r>
            <a:r>
              <a:rPr lang="en-US" sz="2800" b="1" dirty="0" err="1">
                <a:solidFill>
                  <a:srgbClr val="FF0000"/>
                </a:solidFill>
              </a:rPr>
              <a:t>dengan</a:t>
            </a:r>
            <a:r>
              <a:rPr lang="en-US" sz="2800" b="1" dirty="0">
                <a:solidFill>
                  <a:srgbClr val="FF0000"/>
                </a:solidFill>
              </a:rPr>
              <a:t/>
            </a:r>
            <a:br>
              <a:rPr lang="en-US" sz="2800" b="1" dirty="0">
                <a:solidFill>
                  <a:srgbClr val="FF0000"/>
                </a:solidFill>
              </a:rPr>
            </a:br>
            <a:r>
              <a:rPr lang="en-US" sz="2800" b="1" dirty="0" err="1">
                <a:solidFill>
                  <a:srgbClr val="FF0000"/>
                </a:solidFill>
              </a:rPr>
              <a:t>Definisi</a:t>
            </a:r>
            <a:r>
              <a:rPr lang="en-US" sz="2800" b="1" dirty="0">
                <a:solidFill>
                  <a:srgbClr val="FF0000"/>
                </a:solidFill>
              </a:rPr>
              <a:t> </a:t>
            </a:r>
            <a:r>
              <a:rPr lang="en-US" sz="2800" b="1" dirty="0" err="1">
                <a:solidFill>
                  <a:srgbClr val="FF0000"/>
                </a:solidFill>
              </a:rPr>
              <a:t>Luas</a:t>
            </a:r>
            <a:endParaRPr lang="en-US" sz="2800" dirty="0">
              <a:solidFill>
                <a:srgbClr val="FF0000"/>
              </a:solidFill>
            </a:endParaRPr>
          </a:p>
        </p:txBody>
      </p:sp>
      <p:grpSp>
        <p:nvGrpSpPr>
          <p:cNvPr id="8" name="Group 7"/>
          <p:cNvGrpSpPr/>
          <p:nvPr/>
        </p:nvGrpSpPr>
        <p:grpSpPr>
          <a:xfrm>
            <a:off x="287301" y="217114"/>
            <a:ext cx="10672052" cy="662056"/>
            <a:chOff x="200215" y="2621399"/>
            <a:chExt cx="10672052"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12" name="TextBox 11">
            <a:extLst>
              <a:ext uri="{FF2B5EF4-FFF2-40B4-BE49-F238E27FC236}">
                <a16:creationId xmlns:a16="http://schemas.microsoft.com/office/drawing/2014/main" xmlns="" id="{AFD7F3A4-3579-4C9E-8467-036BF7D16BA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14</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F0991776-C9E0-446D-948F-F163CA2000CD}"/>
              </a:ext>
            </a:extLst>
          </p:cNvPr>
          <p:cNvGrpSpPr/>
          <p:nvPr/>
        </p:nvGrpSpPr>
        <p:grpSpPr>
          <a:xfrm>
            <a:off x="11769479" y="1280427"/>
            <a:ext cx="422521" cy="2100263"/>
            <a:chOff x="11769479" y="1280427"/>
            <a:chExt cx="422521" cy="2100263"/>
          </a:xfrm>
        </p:grpSpPr>
        <p:sp>
          <p:nvSpPr>
            <p:cNvPr id="22" name="Freeform 10">
              <a:hlinkClick r:id="rId4" action="ppaction://hlinksldjump">
                <a:snd r:embed="rId5" name="click.wav"/>
              </a:hlinkClick>
              <a:extLst>
                <a:ext uri="{FF2B5EF4-FFF2-40B4-BE49-F238E27FC236}">
                  <a16:creationId xmlns:a16="http://schemas.microsoft.com/office/drawing/2014/main" xmlns="" id="{40891404-B340-40F3-8A96-95782BB26B7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4" action="ppaction://hlinksldjump"/>
              <a:extLst>
                <a:ext uri="{FF2B5EF4-FFF2-40B4-BE49-F238E27FC236}">
                  <a16:creationId xmlns:a16="http://schemas.microsoft.com/office/drawing/2014/main" xmlns="" id="{D90AA069-1FC1-4EF4-AC77-BA7E7FABB21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4" action="ppaction://hlinksldjump"/>
              <a:extLst>
                <a:ext uri="{FF2B5EF4-FFF2-40B4-BE49-F238E27FC236}">
                  <a16:creationId xmlns:a16="http://schemas.microsoft.com/office/drawing/2014/main" xmlns="" id="{1B568F73-8ADC-47BD-96A1-C3917D7DF22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52C77518-1711-4F4A-88F4-8B25DA79750B}"/>
              </a:ext>
            </a:extLst>
          </p:cNvPr>
          <p:cNvGrpSpPr/>
          <p:nvPr/>
        </p:nvGrpSpPr>
        <p:grpSpPr>
          <a:xfrm>
            <a:off x="11769479" y="3462337"/>
            <a:ext cx="428258" cy="2616878"/>
            <a:chOff x="11769479" y="3462337"/>
            <a:chExt cx="428258" cy="2616878"/>
          </a:xfrm>
        </p:grpSpPr>
        <p:sp>
          <p:nvSpPr>
            <p:cNvPr id="26" name="Freeform 19">
              <a:hlinkClick r:id="rId6" action="ppaction://hlinksldjump"/>
              <a:extLst>
                <a:ext uri="{FF2B5EF4-FFF2-40B4-BE49-F238E27FC236}">
                  <a16:creationId xmlns:a16="http://schemas.microsoft.com/office/drawing/2014/main" xmlns="" id="{2AB84386-F126-490E-A346-B1D809DF2A7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7" action="ppaction://hlinksldjump"/>
              <a:extLst>
                <a:ext uri="{FF2B5EF4-FFF2-40B4-BE49-F238E27FC236}">
                  <a16:creationId xmlns:a16="http://schemas.microsoft.com/office/drawing/2014/main" xmlns="" id="{0D664B14-517D-487C-BE18-388333875BE7}"/>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8" name="Chevron 21">
              <a:hlinkClick r:id="rId6" action="ppaction://hlinksldjump"/>
              <a:extLst>
                <a:ext uri="{FF2B5EF4-FFF2-40B4-BE49-F238E27FC236}">
                  <a16:creationId xmlns:a16="http://schemas.microsoft.com/office/drawing/2014/main" xmlns="" id="{92ACA955-1441-4B72-80BD-DDF11CBFAB2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AE467BBC-B9DE-4ADC-B4C0-DA29B36BBB47}"/>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043A876E-247C-415B-AF50-416D531D7ABA}"/>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B95DD6DB-ED1B-4E6D-A9A2-A8911A6ABC3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4BFB7B58-68CD-41DB-B7C6-CA6E7FA8926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C9D24351-6FE8-46C7-A865-AC9490EB7FF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FC68C13B-9698-4177-A37C-1E305303EDE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9639EB43-5D5A-4EB3-A79B-CBED9DE4341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A5CBB9F3-7960-410E-9B74-077C08D01E49}"/>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DAD93045-CE33-4550-AD9F-046D62ADCA8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1DA8FC94-7236-4D4B-99CE-57CE3B9F7C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0BA25EB0-691E-4DB0-8B68-B77875B5858C}"/>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3B474E97-3B97-47E9-A323-2C638DD588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2" action="ppaction://hlinksldjump"/>
                <a:extLst>
                  <a:ext uri="{FF2B5EF4-FFF2-40B4-BE49-F238E27FC236}">
                    <a16:creationId xmlns:a16="http://schemas.microsoft.com/office/drawing/2014/main" xmlns="" id="{31E28B01-902B-490E-ACE1-15E1F5D6308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FAF640B4-DE0E-46A9-822E-74156FD5B9F9}"/>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4" action="ppaction://hlinksldjump"/>
                <a:extLst>
                  <a:ext uri="{FF2B5EF4-FFF2-40B4-BE49-F238E27FC236}">
                    <a16:creationId xmlns:a16="http://schemas.microsoft.com/office/drawing/2014/main" xmlns="" id="{05703875-616B-4093-BE56-CBD5A5DBBC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4" action="ppaction://hlinksldjump"/>
                <a:extLst>
                  <a:ext uri="{FF2B5EF4-FFF2-40B4-BE49-F238E27FC236}">
                    <a16:creationId xmlns:a16="http://schemas.microsoft.com/office/drawing/2014/main" xmlns="" id="{D4843699-AB68-4A5F-9E24-C389E09D495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D15422EE-1F50-4343-9701-C4C56C5F2EE7}"/>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BE3C09B7-79CE-4FE9-B3C7-7C69E02477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5" action="ppaction://hlinksldjump"/>
                <a:extLst>
                  <a:ext uri="{FF2B5EF4-FFF2-40B4-BE49-F238E27FC236}">
                    <a16:creationId xmlns:a16="http://schemas.microsoft.com/office/drawing/2014/main" xmlns="" id="{6D803B1B-69F8-4DC9-93F5-C6DD5A3D440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54706FF6-EF14-42A4-A234-588DEA99954F}"/>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AC9AFB10-D244-4D61-8F57-6FD971474B0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7" action="ppaction://hlinksldjump"/>
                <a:extLst>
                  <a:ext uri="{FF2B5EF4-FFF2-40B4-BE49-F238E27FC236}">
                    <a16:creationId xmlns:a16="http://schemas.microsoft.com/office/drawing/2014/main" xmlns="" id="{DDBAE592-97CD-4A33-893A-8A7C99E7C1B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BE0F3173-54BC-4C99-85B7-C9306F2FD2C9}"/>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AAEEAFE8-681A-4F95-B57B-B80C430694C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894561CC-19A6-488F-9916-35C3C237DFA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F5B61A49-A923-4773-BE45-76F9F92E168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18" name="laser.wav"/>
            </a:hlinkClick>
            <a:extLst>
              <a:ext uri="{FF2B5EF4-FFF2-40B4-BE49-F238E27FC236}">
                <a16:creationId xmlns:a16="http://schemas.microsoft.com/office/drawing/2014/main" xmlns="" id="{752A1B68-E2B2-4FAA-8BE1-5665C7FD3CD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399198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par>
                                <p:cTn id="33" presetID="10" presetClass="entr" presetSubtype="0" fill="hold" nodeType="withEffect">
                                  <p:stCondLst>
                                    <p:cond delay="450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1"/>
                    </p:tgtEl>
                  </p:cond>
                </p:stCondLst>
                <p:endSync evt="end" delay="0">
                  <p:rtn val="all"/>
                </p:endSync>
                <p:childTnLst>
                  <p:par>
                    <p:cTn id="40" fill="hold">
                      <p:stCondLst>
                        <p:cond delay="0"/>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xit" presetSubtype="8" fill="hold" nodeType="clickEffect">
                                  <p:stCondLst>
                                    <p:cond delay="0"/>
                                  </p:stCondLst>
                                  <p:childTnLst>
                                    <p:anim calcmode="lin" valueType="num">
                                      <p:cBhvr additive="base">
                                        <p:cTn id="49" dur="500"/>
                                        <p:tgtEl>
                                          <p:spTgt spid="29"/>
                                        </p:tgtEl>
                                        <p:attrNameLst>
                                          <p:attrName>ppt_x</p:attrName>
                                        </p:attrNameLst>
                                      </p:cBhvr>
                                      <p:tavLst>
                                        <p:tav tm="0">
                                          <p:val>
                                            <p:strVal val="ppt_x"/>
                                          </p:val>
                                        </p:tav>
                                        <p:tav tm="100000">
                                          <p:val>
                                            <p:strVal val="0-ppt_w/2"/>
                                          </p:val>
                                        </p:tav>
                                      </p:tavLst>
                                    </p:anim>
                                    <p:anim calcmode="lin" valueType="num">
                                      <p:cBhvr additive="base">
                                        <p:cTn id="50" dur="500"/>
                                        <p:tgtEl>
                                          <p:spTgt spid="29"/>
                                        </p:tgtEl>
                                        <p:attrNameLst>
                                          <p:attrName>ppt_y</p:attrName>
                                        </p:attrNameLst>
                                      </p:cBhvr>
                                      <p:tavLst>
                                        <p:tav tm="0">
                                          <p:val>
                                            <p:strVal val="ppt_y"/>
                                          </p:val>
                                        </p:tav>
                                        <p:tav tm="100000">
                                          <p:val>
                                            <p:strVal val="ppt_y"/>
                                          </p:val>
                                        </p:tav>
                                      </p:tavLst>
                                    </p:anim>
                                    <p:set>
                                      <p:cBhvr>
                                        <p:cTn id="5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3" grpId="0" build="p" animBg="1"/>
      <p:bldP spid="6" grpId="0" animBg="1"/>
      <p:bldP spid="5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9132" y="1667527"/>
            <a:ext cx="10416696" cy="50292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sz="3100" dirty="0"/>
              <a:t>	</a:t>
            </a:r>
            <a:r>
              <a:rPr lang="en-US" sz="3100" dirty="0" err="1"/>
              <a:t>Pengembangan</a:t>
            </a:r>
            <a:r>
              <a:rPr lang="en-US" sz="3100" dirty="0"/>
              <a:t> </a:t>
            </a:r>
            <a:r>
              <a:rPr lang="en-US" sz="3100" dirty="0" err="1"/>
              <a:t>paragraf</a:t>
            </a:r>
            <a:r>
              <a:rPr lang="en-US" sz="3100" dirty="0"/>
              <a:t> </a:t>
            </a:r>
            <a:r>
              <a:rPr lang="en-US" sz="3100" dirty="0" err="1"/>
              <a:t>dengan</a:t>
            </a:r>
            <a:r>
              <a:rPr lang="en-US" sz="3100" dirty="0"/>
              <a:t> </a:t>
            </a:r>
            <a:r>
              <a:rPr lang="en-US" sz="3100" dirty="0" err="1"/>
              <a:t>mempergunakan</a:t>
            </a:r>
            <a:r>
              <a:rPr lang="en-US" sz="3100" dirty="0"/>
              <a:t> </a:t>
            </a:r>
            <a:r>
              <a:rPr lang="en-US" sz="3100" dirty="0" err="1"/>
              <a:t>beberapa</a:t>
            </a:r>
            <a:r>
              <a:rPr lang="en-US" sz="3100" dirty="0"/>
              <a:t> </a:t>
            </a:r>
            <a:r>
              <a:rPr lang="en-US" sz="3100" dirty="0" err="1"/>
              <a:t>cara</a:t>
            </a:r>
            <a:r>
              <a:rPr lang="en-US" sz="3100" dirty="0"/>
              <a:t> </a:t>
            </a:r>
            <a:r>
              <a:rPr lang="en-US" sz="3100" dirty="0" err="1"/>
              <a:t>sekaligus</a:t>
            </a:r>
            <a:r>
              <a:rPr lang="en-US" sz="3100" dirty="0"/>
              <a:t> </a:t>
            </a:r>
            <a:r>
              <a:rPr lang="en-US" sz="3100" dirty="0" err="1"/>
              <a:t>dalam</a:t>
            </a:r>
            <a:r>
              <a:rPr lang="en-US" sz="3100" dirty="0"/>
              <a:t> </a:t>
            </a:r>
            <a:r>
              <a:rPr lang="en-US" sz="3100" dirty="0" err="1"/>
              <a:t>sebuah</a:t>
            </a:r>
            <a:r>
              <a:rPr lang="en-US" sz="3100" dirty="0"/>
              <a:t> </a:t>
            </a:r>
            <a:r>
              <a:rPr lang="en-US" sz="3100" dirty="0" err="1"/>
              <a:t>paragraf</a:t>
            </a:r>
            <a:r>
              <a:rPr lang="en-US" sz="3100" dirty="0"/>
              <a:t>. </a:t>
            </a:r>
            <a:r>
              <a:rPr lang="en-US" sz="3100" dirty="0" err="1"/>
              <a:t>Artinya</a:t>
            </a:r>
            <a:r>
              <a:rPr lang="en-US" sz="3100" dirty="0"/>
              <a:t>, </a:t>
            </a:r>
            <a:r>
              <a:rPr lang="en-US" sz="3100" dirty="0" err="1"/>
              <a:t>dalam</a:t>
            </a:r>
            <a:r>
              <a:rPr lang="en-US" sz="3100" dirty="0"/>
              <a:t> </a:t>
            </a:r>
            <a:r>
              <a:rPr lang="en-US" sz="3100" dirty="0" err="1"/>
              <a:t>sebuah</a:t>
            </a:r>
            <a:r>
              <a:rPr lang="en-US" sz="3100" dirty="0"/>
              <a:t> </a:t>
            </a:r>
            <a:r>
              <a:rPr lang="en-US" sz="3100" dirty="0" err="1"/>
              <a:t>paragraf</a:t>
            </a:r>
            <a:r>
              <a:rPr lang="en-US" sz="3100" dirty="0"/>
              <a:t> </a:t>
            </a:r>
            <a:r>
              <a:rPr lang="en-US" sz="3100" dirty="0" err="1"/>
              <a:t>terdapat</a:t>
            </a:r>
            <a:r>
              <a:rPr lang="en-US" sz="3100" dirty="0"/>
              <a:t> </a:t>
            </a:r>
            <a:r>
              <a:rPr lang="en-US" sz="3100" dirty="0" err="1"/>
              <a:t>dua</a:t>
            </a:r>
            <a:r>
              <a:rPr lang="en-US" sz="3100" dirty="0"/>
              <a:t> </a:t>
            </a:r>
            <a:r>
              <a:rPr lang="en-US" sz="3100" dirty="0" err="1"/>
              <a:t>atau</a:t>
            </a:r>
            <a:r>
              <a:rPr lang="en-US" sz="3100" dirty="0"/>
              <a:t> </a:t>
            </a:r>
            <a:r>
              <a:rPr lang="en-US" sz="3100" dirty="0" err="1"/>
              <a:t>lebih</a:t>
            </a:r>
            <a:r>
              <a:rPr lang="en-US" sz="3100" dirty="0"/>
              <a:t> </a:t>
            </a:r>
            <a:r>
              <a:rPr lang="en-US" sz="3100" dirty="0" err="1"/>
              <a:t>pola</a:t>
            </a:r>
            <a:r>
              <a:rPr lang="en-US" sz="3100" dirty="0"/>
              <a:t> </a:t>
            </a:r>
            <a:r>
              <a:rPr lang="en-US" sz="3100" dirty="0" err="1"/>
              <a:t>pengembangan</a:t>
            </a:r>
            <a:r>
              <a:rPr lang="en-US" sz="3100" dirty="0"/>
              <a:t> yang </a:t>
            </a:r>
            <a:r>
              <a:rPr lang="en-US" sz="3100" dirty="0" err="1"/>
              <a:t>digunakan</a:t>
            </a:r>
            <a:r>
              <a:rPr lang="en-US" sz="3100" dirty="0"/>
              <a:t>. </a:t>
            </a:r>
            <a:r>
              <a:rPr lang="en-US" sz="3100" dirty="0" err="1"/>
              <a:t>Pola</a:t>
            </a:r>
            <a:r>
              <a:rPr lang="en-US" sz="3100" dirty="0"/>
              <a:t> </a:t>
            </a:r>
            <a:r>
              <a:rPr lang="en-US" sz="3100" dirty="0" err="1"/>
              <a:t>pengembangan</a:t>
            </a:r>
            <a:r>
              <a:rPr lang="en-US" sz="3100" dirty="0"/>
              <a:t> </a:t>
            </a:r>
            <a:r>
              <a:rPr lang="en-US" sz="3100" dirty="0" err="1"/>
              <a:t>paragraf</a:t>
            </a:r>
            <a:r>
              <a:rPr lang="en-US" sz="3100" dirty="0"/>
              <a:t> </a:t>
            </a:r>
            <a:r>
              <a:rPr lang="en-US" sz="3100" dirty="0" err="1"/>
              <a:t>jenis</a:t>
            </a:r>
            <a:r>
              <a:rPr lang="en-US" sz="3100" dirty="0"/>
              <a:t> </a:t>
            </a:r>
            <a:r>
              <a:rPr lang="en-US" sz="3100" dirty="0" err="1"/>
              <a:t>ini</a:t>
            </a:r>
            <a:r>
              <a:rPr lang="en-US" sz="3100" dirty="0"/>
              <a:t> paling </a:t>
            </a:r>
            <a:r>
              <a:rPr lang="en-US" sz="3100" dirty="0" err="1"/>
              <a:t>sering</a:t>
            </a:r>
            <a:r>
              <a:rPr lang="en-US" sz="3100" dirty="0"/>
              <a:t> </a:t>
            </a:r>
            <a:r>
              <a:rPr lang="en-US" sz="3100" dirty="0" err="1"/>
              <a:t>dijumpai</a:t>
            </a:r>
            <a:r>
              <a:rPr lang="en-US" sz="3100" dirty="0"/>
              <a:t> </a:t>
            </a:r>
            <a:r>
              <a:rPr lang="en-US" sz="3100" dirty="0" err="1"/>
              <a:t>dalam</a:t>
            </a:r>
            <a:r>
              <a:rPr lang="en-US" sz="3100" dirty="0"/>
              <a:t> </a:t>
            </a:r>
            <a:r>
              <a:rPr lang="en-US" sz="3100" dirty="0" err="1"/>
              <a:t>tulisan-tulisan</a:t>
            </a:r>
            <a:r>
              <a:rPr lang="en-US" sz="3100" dirty="0"/>
              <a:t> </a:t>
            </a:r>
            <a:r>
              <a:rPr lang="en-US" sz="3100" dirty="0" err="1"/>
              <a:t>ilmiah</a:t>
            </a:r>
            <a:r>
              <a:rPr lang="en-US" sz="3100" dirty="0"/>
              <a:t>.</a:t>
            </a:r>
          </a:p>
          <a:p>
            <a:pPr>
              <a:buNone/>
            </a:pPr>
            <a:r>
              <a:rPr lang="en-US" dirty="0" err="1"/>
              <a:t>Contoh</a:t>
            </a:r>
            <a:r>
              <a:rPr lang="en-US" dirty="0"/>
              <a:t>:</a:t>
            </a:r>
          </a:p>
          <a:p>
            <a:pPr>
              <a:buNone/>
            </a:pPr>
            <a:endParaRPr lang="en-US" dirty="0"/>
          </a:p>
          <a:p>
            <a:pPr algn="just">
              <a:buNone/>
            </a:pPr>
            <a:r>
              <a:rPr lang="en-US" dirty="0"/>
              <a:t>	</a:t>
            </a:r>
            <a:r>
              <a:rPr lang="en-US" sz="3100" dirty="0"/>
              <a:t>(1) </a:t>
            </a:r>
            <a:r>
              <a:rPr lang="id-ID" sz="3100" dirty="0"/>
              <a:t>Di dalam sebuah wacana terdapat dua unsur utama yang membangun wacana yang bersangkutan. (2) Kedua unsur tersebut meliputi bentuk dan makna. (3) Kepaduan bentuk (kohesi) lebih mengacu pada pemakaian bentuk atau unsur bahasa tertentu yang secara nyata dapat dilihat dalam sebuah wacana. (4) Misalnya, penggunaan kata atau frase transisi. (5) Sementara itu, kepaduan makna (koherensi) dapat diartikan sebagai pengaturan secara rapi fakta dan ide menjadi suatu untaian yang logis. (6) Misalnya, keruntutan cerita sehingga cerita tersebut lebih dipahami (Pratiwi, 2011: 1).</a:t>
            </a:r>
            <a:endParaRPr lang="en-US" sz="3100" dirty="0"/>
          </a:p>
          <a:p>
            <a:pPr>
              <a:buNone/>
            </a:pPr>
            <a:endParaRPr lang="en-US" dirty="0"/>
          </a:p>
        </p:txBody>
      </p:sp>
      <p:sp>
        <p:nvSpPr>
          <p:cNvPr id="6" name="Title 1"/>
          <p:cNvSpPr>
            <a:spLocks noGrp="1"/>
          </p:cNvSpPr>
          <p:nvPr>
            <p:ph type="title" idx="4294967295"/>
          </p:nvPr>
        </p:nvSpPr>
        <p:spPr>
          <a:xfrm>
            <a:off x="957777" y="879170"/>
            <a:ext cx="8229600" cy="1020763"/>
          </a:xfrm>
          <a:noFill/>
          <a:ln w="38100">
            <a:noFill/>
            <a:prstDash val="sysDash"/>
          </a:ln>
          <a:effectLst>
            <a:glow rad="228600">
              <a:schemeClr val="accent2">
                <a:satMod val="175000"/>
                <a:alpha val="40000"/>
              </a:schemeClr>
            </a:glow>
          </a:effectLst>
        </p:spPr>
        <p:txBody>
          <a:bodyPr>
            <a:noAutofit/>
          </a:bodyPr>
          <a:lstStyle/>
          <a:p>
            <a:r>
              <a:rPr lang="en-US" sz="2800" b="1" dirty="0">
                <a:solidFill>
                  <a:srgbClr val="FF0000"/>
                </a:solidFill>
              </a:rPr>
              <a:t> </a:t>
            </a:r>
            <a:r>
              <a:rPr lang="en-US" sz="2800" b="1" dirty="0" err="1">
                <a:solidFill>
                  <a:srgbClr val="FF0000"/>
                </a:solidFill>
              </a:rPr>
              <a:t>Pengembangan</a:t>
            </a:r>
            <a:r>
              <a:rPr lang="en-US" sz="2800" b="1" dirty="0">
                <a:solidFill>
                  <a:srgbClr val="FF0000"/>
                </a:solidFill>
              </a:rPr>
              <a:t> </a:t>
            </a:r>
            <a:r>
              <a:rPr lang="en-US" sz="2800" b="1" dirty="0" err="1">
                <a:solidFill>
                  <a:srgbClr val="FF0000"/>
                </a:solidFill>
              </a:rPr>
              <a:t>paragraf</a:t>
            </a:r>
            <a:r>
              <a:rPr lang="en-US" sz="2800" b="1" dirty="0">
                <a:solidFill>
                  <a:srgbClr val="FF0000"/>
                </a:solidFill>
              </a:rPr>
              <a:t> </a:t>
            </a:r>
            <a:r>
              <a:rPr lang="en-US" sz="2800" b="1" dirty="0" err="1">
                <a:solidFill>
                  <a:srgbClr val="FF0000"/>
                </a:solidFill>
              </a:rPr>
              <a:t>dengan</a:t>
            </a:r>
            <a:r>
              <a:rPr lang="en-US" sz="2800" b="1" dirty="0">
                <a:solidFill>
                  <a:srgbClr val="FF0000"/>
                </a:solidFill>
              </a:rPr>
              <a:t/>
            </a:r>
            <a:br>
              <a:rPr lang="en-US" sz="2800" b="1" dirty="0">
                <a:solidFill>
                  <a:srgbClr val="FF0000"/>
                </a:solidFill>
              </a:rPr>
            </a:br>
            <a:r>
              <a:rPr lang="en-US" sz="2800" b="1" dirty="0" err="1">
                <a:solidFill>
                  <a:srgbClr val="FF0000"/>
                </a:solidFill>
              </a:rPr>
              <a:t>campuran</a:t>
            </a:r>
            <a:r>
              <a:rPr lang="en-US" sz="2800" b="1" dirty="0">
                <a:solidFill>
                  <a:srgbClr val="FF0000"/>
                </a:solidFill>
              </a:rPr>
              <a:t> </a:t>
            </a:r>
            <a:endParaRPr lang="en-US" sz="2800" dirty="0">
              <a:solidFill>
                <a:srgbClr val="FF0000"/>
              </a:solidFill>
            </a:endParaRPr>
          </a:p>
        </p:txBody>
      </p:sp>
      <p:grpSp>
        <p:nvGrpSpPr>
          <p:cNvPr id="9" name="Group 8"/>
          <p:cNvGrpSpPr/>
          <p:nvPr/>
        </p:nvGrpSpPr>
        <p:grpSpPr>
          <a:xfrm>
            <a:off x="287301" y="217114"/>
            <a:ext cx="10672052" cy="662056"/>
            <a:chOff x="200215" y="2621399"/>
            <a:chExt cx="10672052" cy="662056"/>
          </a:xfrm>
        </p:grpSpPr>
        <p:sp>
          <p:nvSpPr>
            <p:cNvPr id="10" name="Oval 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2" name="TextBox 11">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en-US" b="0" dirty="0" err="1"/>
                <a:t>Pola</a:t>
              </a:r>
              <a:r>
                <a:rPr lang="en-US" b="0" dirty="0"/>
                <a:t> </a:t>
              </a:r>
              <a:r>
                <a:rPr lang="en-US" b="0" dirty="0" err="1"/>
                <a:t>Pengembangan</a:t>
              </a:r>
              <a:r>
                <a:rPr lang="en-US" b="0" dirty="0"/>
                <a:t> </a:t>
              </a:r>
              <a:r>
                <a:rPr lang="en-US" b="0" dirty="0" err="1"/>
                <a:t>Paragraf</a:t>
              </a:r>
              <a:endParaRPr lang="en-US" b="0" dirty="0"/>
            </a:p>
          </p:txBody>
        </p:sp>
      </p:grpSp>
      <p:sp>
        <p:nvSpPr>
          <p:cNvPr id="8" name="TextBox 7">
            <a:extLst>
              <a:ext uri="{FF2B5EF4-FFF2-40B4-BE49-F238E27FC236}">
                <a16:creationId xmlns:a16="http://schemas.microsoft.com/office/drawing/2014/main" xmlns="" id="{67947AAF-B1DE-4791-B8F9-604A4267117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15</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D1884319-21C0-4405-8FFF-7D9FFC6B5963}"/>
              </a:ext>
            </a:extLst>
          </p:cNvPr>
          <p:cNvGrpSpPr/>
          <p:nvPr/>
        </p:nvGrpSpPr>
        <p:grpSpPr>
          <a:xfrm>
            <a:off x="11769479" y="1280427"/>
            <a:ext cx="422521" cy="2100263"/>
            <a:chOff x="11769479" y="1280427"/>
            <a:chExt cx="422521" cy="2100263"/>
          </a:xfrm>
        </p:grpSpPr>
        <p:sp>
          <p:nvSpPr>
            <p:cNvPr id="22" name="Freeform 10">
              <a:hlinkClick r:id="rId4" action="ppaction://hlinksldjump">
                <a:snd r:embed="rId5" name="click.wav"/>
              </a:hlinkClick>
              <a:extLst>
                <a:ext uri="{FF2B5EF4-FFF2-40B4-BE49-F238E27FC236}">
                  <a16:creationId xmlns:a16="http://schemas.microsoft.com/office/drawing/2014/main" xmlns="" id="{5806620D-A55E-4FDB-B0A1-0EEEEF15FCB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4" action="ppaction://hlinksldjump"/>
              <a:extLst>
                <a:ext uri="{FF2B5EF4-FFF2-40B4-BE49-F238E27FC236}">
                  <a16:creationId xmlns:a16="http://schemas.microsoft.com/office/drawing/2014/main" xmlns="" id="{A8E8214E-C39C-4794-BDD3-A4EEDE2184A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4" action="ppaction://hlinksldjump"/>
              <a:extLst>
                <a:ext uri="{FF2B5EF4-FFF2-40B4-BE49-F238E27FC236}">
                  <a16:creationId xmlns:a16="http://schemas.microsoft.com/office/drawing/2014/main" xmlns="" id="{BBA0C6C4-21F6-4D1A-8C7B-2496D6E709C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08A26DFF-6631-406B-94FE-91344F467FEB}"/>
              </a:ext>
            </a:extLst>
          </p:cNvPr>
          <p:cNvGrpSpPr/>
          <p:nvPr/>
        </p:nvGrpSpPr>
        <p:grpSpPr>
          <a:xfrm>
            <a:off x="11769479" y="3462337"/>
            <a:ext cx="428258" cy="2616878"/>
            <a:chOff x="11769479" y="3462337"/>
            <a:chExt cx="428258" cy="2616878"/>
          </a:xfrm>
        </p:grpSpPr>
        <p:sp>
          <p:nvSpPr>
            <p:cNvPr id="26" name="Freeform 19">
              <a:hlinkClick r:id="rId6" action="ppaction://hlinksldjump"/>
              <a:extLst>
                <a:ext uri="{FF2B5EF4-FFF2-40B4-BE49-F238E27FC236}">
                  <a16:creationId xmlns:a16="http://schemas.microsoft.com/office/drawing/2014/main" xmlns="" id="{94599109-CDCC-4C55-8788-16ABB203D47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7" action="ppaction://hlinksldjump"/>
              <a:extLst>
                <a:ext uri="{FF2B5EF4-FFF2-40B4-BE49-F238E27FC236}">
                  <a16:creationId xmlns:a16="http://schemas.microsoft.com/office/drawing/2014/main" xmlns="" id="{3FB6A721-3C8B-4EDF-98A6-A0608809EFC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8" name="Chevron 21">
              <a:hlinkClick r:id="rId6" action="ppaction://hlinksldjump"/>
              <a:extLst>
                <a:ext uri="{FF2B5EF4-FFF2-40B4-BE49-F238E27FC236}">
                  <a16:creationId xmlns:a16="http://schemas.microsoft.com/office/drawing/2014/main" xmlns="" id="{E5CAE01C-953E-4A7B-AE29-56983D99A33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D0750CED-3E0D-4D39-9F11-B8A4D481A8DB}"/>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28D3FC2C-139A-42D2-AC2B-FAAFD0EDE040}"/>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CB3F9B50-7F0F-4F6D-88A7-15DA9C328D2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DAA413EF-96BA-48C8-9D94-5B2989767CD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61CEF72D-1B4D-49EC-9792-F140D4C7278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2844EC13-71B2-4903-9539-15859FA4A10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2E092664-66ED-4983-BE50-5741AD7B9F3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D6DB78C0-31FB-4E53-A72D-462304A4F758}"/>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C1D7B200-AEA6-4566-BB87-88226CB21C4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80C47E5D-D372-4C18-AA3A-0F5BF717B6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74C42186-65F3-4F1D-893E-C2190AE2FEC0}"/>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2C47D502-D9DF-4969-BE94-37FC11DE85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2" action="ppaction://hlinksldjump"/>
                <a:extLst>
                  <a:ext uri="{FF2B5EF4-FFF2-40B4-BE49-F238E27FC236}">
                    <a16:creationId xmlns:a16="http://schemas.microsoft.com/office/drawing/2014/main" xmlns="" id="{E90FD540-2622-4875-93C1-FB23BC037F3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F9108536-892C-47E0-9B9E-41CF33C1BAFB}"/>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4" action="ppaction://hlinksldjump"/>
                <a:extLst>
                  <a:ext uri="{FF2B5EF4-FFF2-40B4-BE49-F238E27FC236}">
                    <a16:creationId xmlns:a16="http://schemas.microsoft.com/office/drawing/2014/main" xmlns="" id="{5782ADF5-9643-4777-87D0-8F31B80ED9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4" action="ppaction://hlinksldjump"/>
                <a:extLst>
                  <a:ext uri="{FF2B5EF4-FFF2-40B4-BE49-F238E27FC236}">
                    <a16:creationId xmlns:a16="http://schemas.microsoft.com/office/drawing/2014/main" xmlns="" id="{8D5C2982-CA6A-4B8D-B52B-B6744C2812E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FB424643-E727-4D9F-BD2C-1C8C0A774F66}"/>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9A33C72E-7DED-40AB-B7A8-036E752FAE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5" action="ppaction://hlinksldjump"/>
                <a:extLst>
                  <a:ext uri="{FF2B5EF4-FFF2-40B4-BE49-F238E27FC236}">
                    <a16:creationId xmlns:a16="http://schemas.microsoft.com/office/drawing/2014/main" xmlns="" id="{1BC92C88-B721-47CE-B7C9-7D1DB284FFF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556295E9-0A96-4A32-AA40-CCC2E0205765}"/>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DB34112D-9A9C-4753-9C8C-67D9065C23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7" action="ppaction://hlinksldjump"/>
                <a:extLst>
                  <a:ext uri="{FF2B5EF4-FFF2-40B4-BE49-F238E27FC236}">
                    <a16:creationId xmlns:a16="http://schemas.microsoft.com/office/drawing/2014/main" xmlns="" id="{6CC936B8-BEAB-4258-BF64-0E481DD11CC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49E85689-3EBB-4B52-9EA5-F8F2B28E9DEF}"/>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8EFAE30A-CD3F-4FC5-A43E-3DF3F95EEEA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14837B3D-AA07-4C5F-89B1-1EF74E1F61D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E099EADC-ED92-4B75-B005-24F7E67D7A8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18" name="laser.wav"/>
            </a:hlinkClick>
            <a:extLst>
              <a:ext uri="{FF2B5EF4-FFF2-40B4-BE49-F238E27FC236}">
                <a16:creationId xmlns:a16="http://schemas.microsoft.com/office/drawing/2014/main" xmlns="" id="{E4AA1BEC-FA13-442B-AAB3-B7A42788524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746417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par>
                                <p:cTn id="28" presetID="10" presetClass="entr" presetSubtype="0" fill="hold" nodeType="withEffect">
                                  <p:stCondLst>
                                    <p:cond delay="450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1"/>
                    </p:tgtEl>
                  </p:cond>
                </p:stCondLst>
                <p:endSync evt="end" delay="0">
                  <p:rtn val="all"/>
                </p:endSync>
                <p:childTnLst>
                  <p:par>
                    <p:cTn id="35" fill="hold">
                      <p:stCondLst>
                        <p:cond delay="0"/>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8" fill="hold" nodeType="clickEffect">
                                  <p:stCondLst>
                                    <p:cond delay="0"/>
                                  </p:stCondLst>
                                  <p:childTnLst>
                                    <p:anim calcmode="lin" valueType="num">
                                      <p:cBhvr additive="base">
                                        <p:cTn id="44" dur="500"/>
                                        <p:tgtEl>
                                          <p:spTgt spid="29"/>
                                        </p:tgtEl>
                                        <p:attrNameLst>
                                          <p:attrName>ppt_x</p:attrName>
                                        </p:attrNameLst>
                                      </p:cBhvr>
                                      <p:tavLst>
                                        <p:tav tm="0">
                                          <p:val>
                                            <p:strVal val="ppt_x"/>
                                          </p:val>
                                        </p:tav>
                                        <p:tav tm="100000">
                                          <p:val>
                                            <p:strVal val="0-ppt_w/2"/>
                                          </p:val>
                                        </p:tav>
                                      </p:tavLst>
                                    </p:anim>
                                    <p:anim calcmode="lin" valueType="num">
                                      <p:cBhvr additive="base">
                                        <p:cTn id="45" dur="500"/>
                                        <p:tgtEl>
                                          <p:spTgt spid="29"/>
                                        </p:tgtEl>
                                        <p:attrNameLst>
                                          <p:attrName>ppt_y</p:attrName>
                                        </p:attrNameLst>
                                      </p:cBhvr>
                                      <p:tavLst>
                                        <p:tav tm="0">
                                          <p:val>
                                            <p:strVal val="ppt_y"/>
                                          </p:val>
                                        </p:tav>
                                        <p:tav tm="100000">
                                          <p:val>
                                            <p:strVal val="ppt_y"/>
                                          </p:val>
                                        </p:tav>
                                      </p:tavLst>
                                    </p:anim>
                                    <p:set>
                                      <p:cBhvr>
                                        <p:cTn id="4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3" grpId="0" build="p"/>
      <p:bldP spid="6" grpId="0"/>
      <p:bldP spid="5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750216" y="1211497"/>
            <a:ext cx="10416697" cy="4789847"/>
          </a:xfrm>
        </p:spPr>
        <p:txBody>
          <a:bodyPr>
            <a:noAutofit/>
          </a:bodyPr>
          <a:lstStyle/>
          <a:p>
            <a:pPr marL="342900" indent="-342900" algn="just">
              <a:buFont typeface="+mj-lt"/>
              <a:buAutoNum type="arabicPeriod"/>
            </a:pPr>
            <a:r>
              <a:rPr lang="en-US" sz="1800" dirty="0" err="1"/>
              <a:t>Kerjakan</a:t>
            </a:r>
            <a:r>
              <a:rPr lang="en-US" sz="1800" dirty="0"/>
              <a:t> </a:t>
            </a:r>
            <a:r>
              <a:rPr lang="en-US" sz="1800" dirty="0" err="1"/>
              <a:t>tugas-tugas</a:t>
            </a:r>
            <a:r>
              <a:rPr lang="en-US" sz="1800" dirty="0"/>
              <a:t> </a:t>
            </a:r>
            <a:r>
              <a:rPr lang="en-US" sz="1800" dirty="0" err="1"/>
              <a:t>berikut</a:t>
            </a:r>
            <a:r>
              <a:rPr lang="en-US" sz="1800" dirty="0"/>
              <a:t> </a:t>
            </a:r>
            <a:r>
              <a:rPr lang="en-US" sz="1800" dirty="0" err="1"/>
              <a:t>dengan</a:t>
            </a:r>
            <a:r>
              <a:rPr lang="en-US" sz="1800" dirty="0"/>
              <a:t> </a:t>
            </a:r>
            <a:r>
              <a:rPr lang="en-US" sz="1800" dirty="0" err="1"/>
              <a:t>singkat</a:t>
            </a:r>
            <a:r>
              <a:rPr lang="en-US" sz="1800" dirty="0"/>
              <a:t> dan </a:t>
            </a:r>
            <a:r>
              <a:rPr lang="en-US" sz="1800" dirty="0" err="1"/>
              <a:t>jelas</a:t>
            </a:r>
            <a:r>
              <a:rPr lang="en-US" sz="1800" dirty="0"/>
              <a:t>. </a:t>
            </a:r>
            <a:r>
              <a:rPr lang="en-US" sz="1800" dirty="0" err="1"/>
              <a:t>Gunakan</a:t>
            </a:r>
            <a:r>
              <a:rPr lang="en-US" sz="1800" dirty="0"/>
              <a:t> </a:t>
            </a:r>
            <a:r>
              <a:rPr lang="en-US" sz="1800" dirty="0" err="1"/>
              <a:t>bahasa</a:t>
            </a:r>
            <a:r>
              <a:rPr lang="en-US" sz="1800" dirty="0"/>
              <a:t> Indonesia yang </a:t>
            </a:r>
            <a:r>
              <a:rPr lang="en-US" sz="1800" dirty="0" err="1"/>
              <a:t>benar</a:t>
            </a:r>
            <a:r>
              <a:rPr lang="en-US" sz="1800" dirty="0"/>
              <a:t>.</a:t>
            </a:r>
          </a:p>
          <a:p>
            <a:pPr marL="342900" indent="-342900" algn="just">
              <a:buFont typeface="+mj-lt"/>
              <a:buAutoNum type="arabicPeriod"/>
            </a:pPr>
            <a:r>
              <a:rPr lang="en-US" sz="1800" dirty="0" err="1"/>
              <a:t>Jelaskan</a:t>
            </a:r>
            <a:r>
              <a:rPr lang="en-US" sz="1800" dirty="0"/>
              <a:t> </a:t>
            </a:r>
            <a:r>
              <a:rPr lang="en-US" sz="1800" dirty="0" err="1"/>
              <a:t>pengertian</a:t>
            </a:r>
            <a:r>
              <a:rPr lang="en-US" sz="1800" dirty="0"/>
              <a:t> </a:t>
            </a:r>
            <a:r>
              <a:rPr lang="en-US" sz="1800" dirty="0" err="1"/>
              <a:t>paragraf</a:t>
            </a:r>
            <a:r>
              <a:rPr lang="en-US" sz="1800" dirty="0"/>
              <a:t> </a:t>
            </a:r>
            <a:r>
              <a:rPr lang="en-US" sz="1800" dirty="0" err="1"/>
              <a:t>dengan</a:t>
            </a:r>
            <a:r>
              <a:rPr lang="en-US" sz="1800" dirty="0"/>
              <a:t> </a:t>
            </a:r>
            <a:r>
              <a:rPr lang="en-US" sz="1800" dirty="0" err="1"/>
              <a:t>menggunakan</a:t>
            </a:r>
            <a:r>
              <a:rPr lang="en-US" sz="1800" dirty="0"/>
              <a:t> </a:t>
            </a:r>
            <a:r>
              <a:rPr lang="en-US" sz="1800" dirty="0" err="1"/>
              <a:t>bahasa</a:t>
            </a:r>
            <a:r>
              <a:rPr lang="en-US" sz="1800" dirty="0"/>
              <a:t> Anda </a:t>
            </a:r>
            <a:r>
              <a:rPr lang="en-US" sz="1800" dirty="0" err="1"/>
              <a:t>sendiri</a:t>
            </a:r>
            <a:r>
              <a:rPr lang="en-US" sz="1800" dirty="0"/>
              <a:t>.</a:t>
            </a:r>
          </a:p>
          <a:p>
            <a:pPr marL="342900" indent="-342900" algn="just">
              <a:buFont typeface="+mj-lt"/>
              <a:buAutoNum type="arabicPeriod"/>
            </a:pPr>
            <a:r>
              <a:rPr lang="en-US" sz="1800" dirty="0" err="1"/>
              <a:t>Sebut</a:t>
            </a:r>
            <a:r>
              <a:rPr lang="en-US" sz="1800" dirty="0"/>
              <a:t> dan </a:t>
            </a:r>
            <a:r>
              <a:rPr lang="en-US" sz="1800" dirty="0" err="1"/>
              <a:t>jelaskan</a:t>
            </a:r>
            <a:r>
              <a:rPr lang="en-US" sz="1800" dirty="0"/>
              <a:t> </a:t>
            </a:r>
            <a:r>
              <a:rPr lang="en-US" sz="1800" dirty="0" err="1"/>
              <a:t>jenis-jenis</a:t>
            </a:r>
            <a:r>
              <a:rPr lang="en-US" sz="1800" dirty="0"/>
              <a:t> </a:t>
            </a:r>
            <a:r>
              <a:rPr lang="en-US" sz="1800" dirty="0" err="1"/>
              <a:t>paragraf</a:t>
            </a:r>
            <a:r>
              <a:rPr lang="en-US" sz="1800" dirty="0"/>
              <a:t> </a:t>
            </a:r>
            <a:r>
              <a:rPr lang="en-US" sz="1800" dirty="0" err="1"/>
              <a:t>berdasarkan</a:t>
            </a:r>
            <a:r>
              <a:rPr lang="en-US" sz="1800" dirty="0"/>
              <a:t> </a:t>
            </a:r>
            <a:r>
              <a:rPr lang="en-US" sz="1800" dirty="0" err="1"/>
              <a:t>letak</a:t>
            </a:r>
            <a:r>
              <a:rPr lang="en-US" sz="1800" dirty="0"/>
              <a:t> </a:t>
            </a:r>
            <a:r>
              <a:rPr lang="en-US" sz="1800" dirty="0" err="1"/>
              <a:t>kalimat</a:t>
            </a:r>
            <a:r>
              <a:rPr lang="en-US" sz="1800" dirty="0"/>
              <a:t> </a:t>
            </a:r>
            <a:r>
              <a:rPr lang="en-US" sz="1800" dirty="0" err="1"/>
              <a:t>utamanya</a:t>
            </a:r>
            <a:r>
              <a:rPr lang="en-US" sz="1800" dirty="0"/>
              <a:t> </a:t>
            </a:r>
            <a:r>
              <a:rPr lang="en-US" sz="1800" dirty="0" err="1"/>
              <a:t>dalam</a:t>
            </a:r>
            <a:r>
              <a:rPr lang="en-US" sz="1800" dirty="0"/>
              <a:t> </a:t>
            </a:r>
            <a:r>
              <a:rPr lang="en-US" sz="1800" dirty="0" err="1"/>
              <a:t>paragraf</a:t>
            </a:r>
            <a:r>
              <a:rPr lang="en-US" sz="1800" dirty="0"/>
              <a:t>.</a:t>
            </a:r>
          </a:p>
          <a:p>
            <a:pPr marL="342900" indent="-342900" algn="just">
              <a:buFont typeface="+mj-lt"/>
              <a:buAutoNum type="arabicPeriod"/>
            </a:pPr>
            <a:r>
              <a:rPr lang="en-US" sz="1800" dirty="0" err="1"/>
              <a:t>Sebut</a:t>
            </a:r>
            <a:r>
              <a:rPr lang="en-US" sz="1800" dirty="0"/>
              <a:t> dan </a:t>
            </a:r>
            <a:r>
              <a:rPr lang="en-US" sz="1800" dirty="0" err="1"/>
              <a:t>jelaskan</a:t>
            </a:r>
            <a:r>
              <a:rPr lang="en-US" sz="1800" dirty="0"/>
              <a:t> </a:t>
            </a:r>
            <a:r>
              <a:rPr lang="en-US" sz="1800" dirty="0" err="1"/>
              <a:t>jenis-jenis</a:t>
            </a:r>
            <a:r>
              <a:rPr lang="en-US" sz="1800" dirty="0"/>
              <a:t> </a:t>
            </a:r>
            <a:r>
              <a:rPr lang="en-US" sz="1800" dirty="0" err="1"/>
              <a:t>paragraf</a:t>
            </a:r>
            <a:r>
              <a:rPr lang="en-US" sz="1800" dirty="0"/>
              <a:t> </a:t>
            </a:r>
            <a:r>
              <a:rPr lang="en-US" sz="1800" dirty="0" err="1"/>
              <a:t>berdasarkan</a:t>
            </a:r>
            <a:r>
              <a:rPr lang="en-US" sz="1800" dirty="0"/>
              <a:t> </a:t>
            </a:r>
            <a:r>
              <a:rPr lang="en-US" sz="1800" dirty="0" err="1"/>
              <a:t>sifat</a:t>
            </a:r>
            <a:r>
              <a:rPr lang="en-US" sz="1800" dirty="0"/>
              <a:t> dan </a:t>
            </a:r>
            <a:r>
              <a:rPr lang="en-US" sz="1800" dirty="0" err="1"/>
              <a:t>tujuan</a:t>
            </a:r>
            <a:r>
              <a:rPr lang="en-US" sz="1800" dirty="0"/>
              <a:t> </a:t>
            </a:r>
            <a:r>
              <a:rPr lang="en-US" sz="1800" dirty="0" err="1"/>
              <a:t>penulisannya</a:t>
            </a:r>
            <a:r>
              <a:rPr lang="en-US" sz="1800" dirty="0"/>
              <a:t>.</a:t>
            </a:r>
          </a:p>
          <a:p>
            <a:pPr marL="342900" indent="-342900" algn="just">
              <a:buFont typeface="+mj-lt"/>
              <a:buAutoNum type="arabicPeriod"/>
            </a:pPr>
            <a:r>
              <a:rPr lang="en-US" sz="1800" dirty="0" err="1"/>
              <a:t>Sebutkan</a:t>
            </a:r>
            <a:r>
              <a:rPr lang="en-US" sz="1800" dirty="0"/>
              <a:t> </a:t>
            </a:r>
            <a:r>
              <a:rPr lang="en-US" sz="1800" dirty="0" err="1"/>
              <a:t>unsur-unsur</a:t>
            </a:r>
            <a:r>
              <a:rPr lang="en-US" sz="1800" dirty="0"/>
              <a:t> </a:t>
            </a:r>
            <a:r>
              <a:rPr lang="en-US" sz="1800" dirty="0" err="1"/>
              <a:t>penanda</a:t>
            </a:r>
            <a:r>
              <a:rPr lang="en-US" sz="1800" dirty="0"/>
              <a:t> </a:t>
            </a:r>
            <a:r>
              <a:rPr lang="en-US" sz="1800" dirty="0" err="1"/>
              <a:t>kepaduan</a:t>
            </a:r>
            <a:r>
              <a:rPr lang="en-US" sz="1800" dirty="0"/>
              <a:t> yang </a:t>
            </a:r>
            <a:r>
              <a:rPr lang="en-US" sz="1800" dirty="0" err="1"/>
              <a:t>dapat</a:t>
            </a:r>
            <a:r>
              <a:rPr lang="en-US" sz="1800" dirty="0"/>
              <a:t> </a:t>
            </a:r>
            <a:r>
              <a:rPr lang="en-US" sz="1800" dirty="0" err="1"/>
              <a:t>digunakan</a:t>
            </a:r>
            <a:r>
              <a:rPr lang="en-US" sz="1800" dirty="0"/>
              <a:t> </a:t>
            </a:r>
            <a:r>
              <a:rPr lang="en-US" sz="1800" dirty="0" err="1"/>
              <a:t>untuk</a:t>
            </a:r>
            <a:r>
              <a:rPr lang="en-US" sz="1800" dirty="0"/>
              <a:t> </a:t>
            </a:r>
            <a:r>
              <a:rPr lang="en-US" sz="1800" dirty="0" err="1"/>
              <a:t>menjaga</a:t>
            </a:r>
            <a:r>
              <a:rPr lang="en-US" sz="1800" dirty="0"/>
              <a:t> </a:t>
            </a:r>
            <a:r>
              <a:rPr lang="en-US" sz="1800" dirty="0" err="1"/>
              <a:t>kepaduan</a:t>
            </a:r>
            <a:r>
              <a:rPr lang="en-US" sz="1800" dirty="0"/>
              <a:t> </a:t>
            </a:r>
            <a:r>
              <a:rPr lang="en-US" sz="1800" dirty="0" err="1"/>
              <a:t>antarkalimat</a:t>
            </a:r>
            <a:r>
              <a:rPr lang="en-US" sz="1800" dirty="0"/>
              <a:t> </a:t>
            </a:r>
            <a:r>
              <a:rPr lang="en-US" sz="1800" dirty="0" err="1"/>
              <a:t>dalam</a:t>
            </a:r>
            <a:r>
              <a:rPr lang="en-US" sz="1800" dirty="0"/>
              <a:t> </a:t>
            </a:r>
            <a:r>
              <a:rPr lang="en-US" sz="1800" dirty="0" err="1"/>
              <a:t>sebuah</a:t>
            </a:r>
            <a:r>
              <a:rPr lang="en-US" sz="1800" dirty="0"/>
              <a:t> </a:t>
            </a:r>
            <a:r>
              <a:rPr lang="en-US" sz="1800" dirty="0" err="1"/>
              <a:t>paragraf</a:t>
            </a:r>
            <a:r>
              <a:rPr lang="en-US" sz="1800" dirty="0"/>
              <a:t>.</a:t>
            </a:r>
          </a:p>
          <a:p>
            <a:pPr marL="342900" indent="-342900" algn="just">
              <a:buFont typeface="+mj-lt"/>
              <a:buAutoNum type="arabicPeriod"/>
            </a:pPr>
            <a:r>
              <a:rPr lang="en-US" sz="1800" dirty="0" err="1"/>
              <a:t>Susunlah</a:t>
            </a:r>
            <a:r>
              <a:rPr lang="en-US" sz="1800" dirty="0"/>
              <a:t> </a:t>
            </a:r>
            <a:r>
              <a:rPr lang="en-US" sz="1800" dirty="0" err="1"/>
              <a:t>sebuah</a:t>
            </a:r>
            <a:r>
              <a:rPr lang="en-US" sz="1800" dirty="0"/>
              <a:t> </a:t>
            </a:r>
            <a:r>
              <a:rPr lang="en-US" sz="1800" dirty="0" err="1"/>
              <a:t>paragraf</a:t>
            </a:r>
            <a:r>
              <a:rPr lang="en-US" sz="1800" dirty="0"/>
              <a:t> </a:t>
            </a:r>
            <a:r>
              <a:rPr lang="en-US" sz="1800" dirty="0" err="1"/>
              <a:t>dengan</a:t>
            </a:r>
            <a:r>
              <a:rPr lang="en-US" sz="1800" dirty="0"/>
              <a:t> </a:t>
            </a:r>
            <a:r>
              <a:rPr lang="en-US" sz="1800" dirty="0" err="1"/>
              <a:t>menggunakan</a:t>
            </a:r>
            <a:r>
              <a:rPr lang="en-US" sz="1800" dirty="0"/>
              <a:t> </a:t>
            </a:r>
            <a:r>
              <a:rPr lang="en-US" sz="1800" dirty="0" err="1"/>
              <a:t>unsur</a:t>
            </a:r>
            <a:r>
              <a:rPr lang="en-US" sz="1800" dirty="0"/>
              <a:t> </a:t>
            </a:r>
            <a:r>
              <a:rPr lang="en-US" sz="1800" dirty="0" err="1"/>
              <a:t>penanda</a:t>
            </a:r>
            <a:r>
              <a:rPr lang="en-US" sz="1800" dirty="0"/>
              <a:t> </a:t>
            </a:r>
            <a:r>
              <a:rPr lang="en-US" sz="1800" dirty="0" err="1"/>
              <a:t>kepaduan</a:t>
            </a:r>
            <a:r>
              <a:rPr lang="en-US" sz="1800" dirty="0"/>
              <a:t> </a:t>
            </a:r>
            <a:r>
              <a:rPr lang="en-US" sz="1800" dirty="0" err="1"/>
              <a:t>pengulangan</a:t>
            </a:r>
            <a:r>
              <a:rPr lang="en-US" sz="1800" dirty="0"/>
              <a:t> kata </a:t>
            </a:r>
            <a:r>
              <a:rPr lang="en-US" sz="1800" dirty="0" err="1"/>
              <a:t>kunci</a:t>
            </a:r>
            <a:r>
              <a:rPr lang="en-US" sz="1800" dirty="0"/>
              <a:t>.</a:t>
            </a:r>
          </a:p>
          <a:p>
            <a:pPr marL="342900" indent="-342900" algn="just">
              <a:buFont typeface="+mj-lt"/>
              <a:buAutoNum type="arabicPeriod"/>
            </a:pPr>
            <a:r>
              <a:rPr lang="en-US" sz="1800" dirty="0" err="1"/>
              <a:t>Susunlah</a:t>
            </a:r>
            <a:r>
              <a:rPr lang="en-US" sz="1800" dirty="0"/>
              <a:t> </a:t>
            </a:r>
            <a:r>
              <a:rPr lang="en-US" sz="1800" dirty="0" err="1"/>
              <a:t>sebuah</a:t>
            </a:r>
            <a:r>
              <a:rPr lang="en-US" sz="1800" dirty="0"/>
              <a:t> </a:t>
            </a:r>
            <a:r>
              <a:rPr lang="en-US" sz="1800" dirty="0" err="1"/>
              <a:t>paragraf</a:t>
            </a:r>
            <a:r>
              <a:rPr lang="en-US" sz="1800" dirty="0"/>
              <a:t> </a:t>
            </a:r>
            <a:r>
              <a:rPr lang="en-US" sz="1800" dirty="0" err="1"/>
              <a:t>dengan</a:t>
            </a:r>
            <a:r>
              <a:rPr lang="en-US" sz="1800" dirty="0"/>
              <a:t> </a:t>
            </a:r>
            <a:r>
              <a:rPr lang="en-US" sz="1800" dirty="0" err="1"/>
              <a:t>menggunakan</a:t>
            </a:r>
            <a:r>
              <a:rPr lang="en-US" sz="1800" dirty="0"/>
              <a:t> </a:t>
            </a:r>
            <a:r>
              <a:rPr lang="en-US" sz="1800" dirty="0" err="1"/>
              <a:t>unsur</a:t>
            </a:r>
            <a:r>
              <a:rPr lang="en-US" sz="1800" dirty="0"/>
              <a:t> </a:t>
            </a:r>
            <a:r>
              <a:rPr lang="en-US" sz="1800" dirty="0" err="1"/>
              <a:t>penanda</a:t>
            </a:r>
            <a:r>
              <a:rPr lang="en-US" sz="1800" dirty="0"/>
              <a:t> </a:t>
            </a:r>
            <a:r>
              <a:rPr lang="en-US" sz="1800" dirty="0" err="1"/>
              <a:t>kepaduan</a:t>
            </a:r>
            <a:r>
              <a:rPr lang="en-US" sz="1800" dirty="0"/>
              <a:t> </a:t>
            </a:r>
            <a:r>
              <a:rPr lang="en-US" sz="1800" dirty="0" err="1"/>
              <a:t>penggunaan</a:t>
            </a:r>
            <a:r>
              <a:rPr lang="en-US" sz="1800" dirty="0"/>
              <a:t> kata </a:t>
            </a:r>
            <a:r>
              <a:rPr lang="en-US" sz="1800" dirty="0" err="1"/>
              <a:t>ganti</a:t>
            </a:r>
            <a:r>
              <a:rPr lang="en-US" sz="1800" dirty="0"/>
              <a:t>.</a:t>
            </a:r>
          </a:p>
          <a:p>
            <a:pPr marL="342900" indent="-342900" algn="just">
              <a:buFont typeface="+mj-lt"/>
              <a:buAutoNum type="arabicPeriod"/>
            </a:pPr>
            <a:r>
              <a:rPr lang="en-US" sz="1800" dirty="0" err="1"/>
              <a:t>Susunlah</a:t>
            </a:r>
            <a:r>
              <a:rPr lang="en-US" sz="1800" dirty="0"/>
              <a:t> </a:t>
            </a:r>
            <a:r>
              <a:rPr lang="en-US" sz="1800" dirty="0" err="1"/>
              <a:t>sebuah</a:t>
            </a:r>
            <a:r>
              <a:rPr lang="en-US" sz="1800" dirty="0"/>
              <a:t> </a:t>
            </a:r>
            <a:r>
              <a:rPr lang="en-US" sz="1800" dirty="0" err="1"/>
              <a:t>paagraf</a:t>
            </a:r>
            <a:r>
              <a:rPr lang="en-US" sz="1800" dirty="0"/>
              <a:t> </a:t>
            </a:r>
            <a:r>
              <a:rPr lang="en-US" sz="1800" dirty="0" err="1"/>
              <a:t>dengan</a:t>
            </a:r>
            <a:r>
              <a:rPr lang="en-US" sz="1800" dirty="0"/>
              <a:t> </a:t>
            </a:r>
            <a:r>
              <a:rPr lang="en-US" sz="1800" dirty="0" err="1"/>
              <a:t>menggunakan</a:t>
            </a:r>
            <a:r>
              <a:rPr lang="en-US" sz="1800" dirty="0"/>
              <a:t> kata </a:t>
            </a:r>
            <a:r>
              <a:rPr lang="en-US" sz="1800" dirty="0" err="1"/>
              <a:t>atau</a:t>
            </a:r>
            <a:r>
              <a:rPr lang="en-US" sz="1800" dirty="0"/>
              <a:t> </a:t>
            </a:r>
            <a:r>
              <a:rPr lang="en-US" sz="1800" dirty="0" err="1"/>
              <a:t>frasa</a:t>
            </a:r>
            <a:r>
              <a:rPr lang="en-US" sz="1800" dirty="0"/>
              <a:t> </a:t>
            </a:r>
            <a:r>
              <a:rPr lang="en-US" sz="1800" dirty="0" err="1"/>
              <a:t>transisi</a:t>
            </a:r>
            <a:r>
              <a:rPr lang="en-US" sz="1800" dirty="0"/>
              <a:t> </a:t>
            </a:r>
            <a:r>
              <a:rPr lang="en-US" sz="1800" dirty="0" err="1"/>
              <a:t>sebagai</a:t>
            </a:r>
            <a:r>
              <a:rPr lang="en-US" sz="1800" dirty="0"/>
              <a:t> </a:t>
            </a:r>
            <a:r>
              <a:rPr lang="en-US" sz="1800" dirty="0" err="1"/>
              <a:t>unsur</a:t>
            </a:r>
            <a:r>
              <a:rPr lang="en-US" sz="1800" dirty="0"/>
              <a:t> </a:t>
            </a:r>
            <a:r>
              <a:rPr lang="en-US" sz="1800" dirty="0" err="1"/>
              <a:t>penanda</a:t>
            </a:r>
            <a:r>
              <a:rPr lang="en-US" sz="1800" dirty="0"/>
              <a:t>  </a:t>
            </a:r>
            <a:r>
              <a:rPr lang="en-US" sz="1800" dirty="0" err="1"/>
              <a:t>kepaduannya</a:t>
            </a:r>
            <a:r>
              <a:rPr lang="en-US" sz="1800" dirty="0"/>
              <a:t>. </a:t>
            </a:r>
          </a:p>
          <a:p>
            <a:pPr marL="342900" indent="-342900" algn="just">
              <a:buFont typeface="+mj-lt"/>
              <a:buAutoNum type="arabicPeriod"/>
            </a:pPr>
            <a:r>
              <a:rPr lang="en-US" sz="1800" dirty="0" err="1"/>
              <a:t>Susunlah</a:t>
            </a:r>
            <a:r>
              <a:rPr lang="en-US" sz="1800" dirty="0"/>
              <a:t> </a:t>
            </a:r>
            <a:r>
              <a:rPr lang="en-US" sz="1800" dirty="0" err="1"/>
              <a:t>sebuah</a:t>
            </a:r>
            <a:r>
              <a:rPr lang="en-US" sz="1800" dirty="0"/>
              <a:t> </a:t>
            </a:r>
            <a:r>
              <a:rPr lang="en-US" sz="1800" dirty="0" err="1"/>
              <a:t>wacana</a:t>
            </a:r>
            <a:r>
              <a:rPr lang="en-US" sz="1800" dirty="0"/>
              <a:t> yang </a:t>
            </a:r>
            <a:r>
              <a:rPr lang="en-US" sz="1800" dirty="0" err="1"/>
              <a:t>terdiri</a:t>
            </a:r>
            <a:r>
              <a:rPr lang="en-US" sz="1800" dirty="0"/>
              <a:t> </a:t>
            </a:r>
            <a:r>
              <a:rPr lang="en-US" sz="1800" dirty="0" err="1"/>
              <a:t>atas</a:t>
            </a:r>
            <a:r>
              <a:rPr lang="en-US" sz="1800" dirty="0"/>
              <a:t> </a:t>
            </a:r>
            <a:r>
              <a:rPr lang="en-US" sz="1800" dirty="0" err="1"/>
              <a:t>empat</a:t>
            </a:r>
            <a:r>
              <a:rPr lang="en-US" sz="1800" dirty="0"/>
              <a:t> </a:t>
            </a:r>
            <a:r>
              <a:rPr lang="en-US" sz="1800" dirty="0" err="1"/>
              <a:t>paragraf</a:t>
            </a:r>
            <a:r>
              <a:rPr lang="en-US" sz="1800" dirty="0"/>
              <a:t> yang </a:t>
            </a:r>
            <a:r>
              <a:rPr lang="en-US" sz="1800" dirty="0" err="1"/>
              <a:t>memenuhi</a:t>
            </a:r>
            <a:r>
              <a:rPr lang="en-US" sz="1800" dirty="0"/>
              <a:t> </a:t>
            </a:r>
            <a:r>
              <a:rPr lang="en-US" sz="1800" dirty="0" err="1"/>
              <a:t>syarat-syarat</a:t>
            </a:r>
            <a:r>
              <a:rPr lang="en-US" sz="1800" dirty="0"/>
              <a:t> </a:t>
            </a:r>
            <a:r>
              <a:rPr lang="en-US" sz="1800" dirty="0" err="1"/>
              <a:t>kepaduan</a:t>
            </a:r>
            <a:r>
              <a:rPr lang="en-US" sz="1800" dirty="0"/>
              <a:t>. </a:t>
            </a:r>
            <a:r>
              <a:rPr lang="en-US" sz="1800" dirty="0" err="1"/>
              <a:t>Tunjukkan</a:t>
            </a:r>
            <a:r>
              <a:rPr lang="en-US" sz="1800" dirty="0"/>
              <a:t> </a:t>
            </a:r>
            <a:r>
              <a:rPr lang="en-US" sz="1800" dirty="0" err="1"/>
              <a:t>unsur</a:t>
            </a:r>
            <a:r>
              <a:rPr lang="en-US" sz="1800" dirty="0"/>
              <a:t> </a:t>
            </a:r>
            <a:r>
              <a:rPr lang="en-US" sz="1800" dirty="0" err="1"/>
              <a:t>penanda</a:t>
            </a:r>
            <a:r>
              <a:rPr lang="en-US" sz="1800" dirty="0"/>
              <a:t> </a:t>
            </a:r>
            <a:r>
              <a:rPr lang="en-US" sz="1800" dirty="0" err="1"/>
              <a:t>kepaduan</a:t>
            </a:r>
            <a:r>
              <a:rPr lang="en-US" sz="1800" dirty="0"/>
              <a:t> yang </a:t>
            </a:r>
            <a:r>
              <a:rPr lang="en-US" sz="1800" dirty="0" err="1"/>
              <a:t>Anda</a:t>
            </a:r>
            <a:r>
              <a:rPr lang="en-US" sz="1800" dirty="0"/>
              <a:t> </a:t>
            </a:r>
            <a:r>
              <a:rPr lang="en-US" sz="1800" dirty="0" err="1"/>
              <a:t>gunakan</a:t>
            </a:r>
            <a:r>
              <a:rPr lang="en-US" sz="1800" dirty="0"/>
              <a:t> </a:t>
            </a:r>
            <a:r>
              <a:rPr lang="en-US" sz="1800" dirty="0" err="1"/>
              <a:t>dalam</a:t>
            </a:r>
            <a:r>
              <a:rPr lang="en-US" sz="1800" dirty="0"/>
              <a:t> </a:t>
            </a:r>
            <a:r>
              <a:rPr lang="en-US" sz="1800" dirty="0" err="1"/>
              <a:t>setiap</a:t>
            </a:r>
            <a:r>
              <a:rPr lang="en-US" sz="1800" dirty="0"/>
              <a:t> </a:t>
            </a:r>
            <a:r>
              <a:rPr lang="en-US" sz="1800" dirty="0" err="1"/>
              <a:t>paragraf</a:t>
            </a:r>
            <a:r>
              <a:rPr lang="en-US" sz="1800" dirty="0"/>
              <a:t> yang </a:t>
            </a:r>
            <a:r>
              <a:rPr lang="en-US" sz="1800" dirty="0" err="1"/>
              <a:t>Anda</a:t>
            </a:r>
            <a:r>
              <a:rPr lang="en-US" sz="1800" dirty="0"/>
              <a:t> </a:t>
            </a:r>
            <a:r>
              <a:rPr lang="en-US" sz="1800" dirty="0" err="1"/>
              <a:t>susun</a:t>
            </a:r>
            <a:r>
              <a:rPr lang="en-US" sz="1800" dirty="0"/>
              <a:t> </a:t>
            </a:r>
            <a:r>
              <a:rPr lang="en-US" sz="1800" dirty="0" err="1"/>
              <a:t>tersebut</a:t>
            </a:r>
            <a:r>
              <a:rPr lang="en-US" sz="1800" dirty="0"/>
              <a:t>.</a:t>
            </a:r>
            <a:r>
              <a:rPr lang="en-US" sz="1800" b="1" dirty="0"/>
              <a:t> </a:t>
            </a:r>
            <a:endParaRPr lang="en-US" sz="1800" dirty="0"/>
          </a:p>
          <a:p>
            <a:pPr marL="342900" indent="-342900" algn="just">
              <a:buFont typeface="+mj-lt"/>
              <a:buAutoNum type="arabicPeriod"/>
            </a:pPr>
            <a:r>
              <a:rPr lang="en-US" sz="1800" dirty="0" err="1"/>
              <a:t>Susunlah</a:t>
            </a:r>
            <a:r>
              <a:rPr lang="en-US" sz="1800" dirty="0"/>
              <a:t> </a:t>
            </a:r>
            <a:r>
              <a:rPr lang="en-US" sz="1800" dirty="0" err="1"/>
              <a:t>sebuah</a:t>
            </a:r>
            <a:r>
              <a:rPr lang="en-US" sz="1800" dirty="0"/>
              <a:t> </a:t>
            </a:r>
            <a:r>
              <a:rPr lang="en-US" sz="1800" dirty="0" err="1"/>
              <a:t>karangan</a:t>
            </a:r>
            <a:r>
              <a:rPr lang="en-US" sz="1800" dirty="0"/>
              <a:t> yang </a:t>
            </a:r>
            <a:r>
              <a:rPr lang="en-US" sz="1800" dirty="0" err="1"/>
              <a:t>terdiri</a:t>
            </a:r>
            <a:r>
              <a:rPr lang="en-US" sz="1800" dirty="0"/>
              <a:t> </a:t>
            </a:r>
            <a:r>
              <a:rPr lang="en-US" sz="1800" dirty="0" err="1"/>
              <a:t>atas</a:t>
            </a:r>
            <a:r>
              <a:rPr lang="en-US" sz="1800" dirty="0"/>
              <a:t> </a:t>
            </a:r>
            <a:r>
              <a:rPr lang="en-US" sz="1800" dirty="0" err="1"/>
              <a:t>empat</a:t>
            </a:r>
            <a:r>
              <a:rPr lang="en-US" sz="1800" dirty="0"/>
              <a:t> </a:t>
            </a:r>
            <a:r>
              <a:rPr lang="en-US" sz="1800" dirty="0" err="1"/>
              <a:t>paragraf</a:t>
            </a:r>
            <a:r>
              <a:rPr lang="en-US" sz="1800" dirty="0"/>
              <a:t>. </a:t>
            </a:r>
            <a:r>
              <a:rPr lang="en-US" sz="1800" dirty="0" err="1"/>
              <a:t>Kembangan</a:t>
            </a:r>
            <a:r>
              <a:rPr lang="en-US" sz="1800" dirty="0"/>
              <a:t> </a:t>
            </a:r>
            <a:r>
              <a:rPr lang="en-US" sz="1800" dirty="0" err="1"/>
              <a:t>paragraf-paragraf</a:t>
            </a:r>
            <a:r>
              <a:rPr lang="en-US" sz="1800" dirty="0"/>
              <a:t> </a:t>
            </a:r>
            <a:r>
              <a:rPr lang="en-US" sz="1800" dirty="0" err="1"/>
              <a:t>Anda</a:t>
            </a:r>
            <a:r>
              <a:rPr lang="en-US" sz="1800" dirty="0"/>
              <a:t> </a:t>
            </a:r>
            <a:r>
              <a:rPr lang="en-US" sz="1800" dirty="0" err="1"/>
              <a:t>dengan</a:t>
            </a:r>
            <a:r>
              <a:rPr lang="en-US" sz="1800" dirty="0"/>
              <a:t> </a:t>
            </a:r>
            <a:r>
              <a:rPr lang="en-US" sz="1800" dirty="0" err="1"/>
              <a:t>menggunakan</a:t>
            </a:r>
            <a:r>
              <a:rPr lang="en-US" sz="1800" dirty="0"/>
              <a:t> </a:t>
            </a:r>
            <a:r>
              <a:rPr lang="en-US" sz="1800" dirty="0" err="1"/>
              <a:t>pola-pola</a:t>
            </a:r>
            <a:r>
              <a:rPr lang="en-US" sz="1800" dirty="0"/>
              <a:t> </a:t>
            </a:r>
            <a:r>
              <a:rPr lang="en-US" sz="1800" dirty="0" err="1"/>
              <a:t>pengembangan</a:t>
            </a:r>
            <a:r>
              <a:rPr lang="en-US" sz="1800" dirty="0"/>
              <a:t> </a:t>
            </a:r>
            <a:r>
              <a:rPr lang="en-US" sz="1800" dirty="0" err="1"/>
              <a:t>paragraf</a:t>
            </a:r>
            <a:r>
              <a:rPr lang="en-US" sz="1800" dirty="0"/>
              <a:t> yang </a:t>
            </a:r>
            <a:r>
              <a:rPr lang="en-US" sz="1800" dirty="0" err="1"/>
              <a:t>sudah</a:t>
            </a:r>
            <a:r>
              <a:rPr lang="en-US" sz="1800" dirty="0"/>
              <a:t> </a:t>
            </a:r>
            <a:r>
              <a:rPr lang="en-US" sz="1800" dirty="0" err="1"/>
              <a:t>Anda</a:t>
            </a:r>
            <a:r>
              <a:rPr lang="en-US" sz="1800" dirty="0"/>
              <a:t> </a:t>
            </a:r>
            <a:r>
              <a:rPr lang="en-US" sz="1800" dirty="0" err="1"/>
              <a:t>pelajai</a:t>
            </a:r>
            <a:r>
              <a:rPr lang="en-US" sz="1800" dirty="0"/>
              <a:t> </a:t>
            </a:r>
            <a:r>
              <a:rPr lang="en-US" sz="1800" dirty="0" err="1"/>
              <a:t>pada</a:t>
            </a:r>
            <a:r>
              <a:rPr lang="en-US" sz="1800" dirty="0"/>
              <a:t> </a:t>
            </a:r>
            <a:r>
              <a:rPr lang="en-US" sz="1800" dirty="0" err="1"/>
              <a:t>bagian</a:t>
            </a:r>
            <a:r>
              <a:rPr lang="en-US" sz="1800" dirty="0"/>
              <a:t> </a:t>
            </a:r>
            <a:r>
              <a:rPr lang="en-US" sz="1800" dirty="0" err="1"/>
              <a:t>sajian</a:t>
            </a:r>
            <a:r>
              <a:rPr lang="en-US" sz="1800" dirty="0"/>
              <a:t>. </a:t>
            </a:r>
            <a:r>
              <a:rPr lang="en-US" sz="1800" dirty="0" err="1"/>
              <a:t>Sebutkan</a:t>
            </a:r>
            <a:r>
              <a:rPr lang="en-US" sz="1800" dirty="0"/>
              <a:t> </a:t>
            </a:r>
            <a:r>
              <a:rPr lang="en-US" sz="1800" dirty="0" err="1"/>
              <a:t>pola</a:t>
            </a:r>
            <a:r>
              <a:rPr lang="en-US" sz="1800" dirty="0"/>
              <a:t> </a:t>
            </a:r>
            <a:r>
              <a:rPr lang="en-US" sz="1800" dirty="0" err="1"/>
              <a:t>penembangan</a:t>
            </a:r>
            <a:r>
              <a:rPr lang="en-US" sz="1800" dirty="0"/>
              <a:t> </a:t>
            </a:r>
            <a:r>
              <a:rPr lang="en-US" sz="1800" dirty="0" err="1"/>
              <a:t>paragraf</a:t>
            </a:r>
            <a:r>
              <a:rPr lang="en-US" sz="1800" dirty="0"/>
              <a:t> yang </a:t>
            </a:r>
            <a:r>
              <a:rPr lang="en-US" sz="1800" dirty="0" err="1"/>
              <a:t>Anda</a:t>
            </a:r>
            <a:r>
              <a:rPr lang="en-US" sz="1800" dirty="0"/>
              <a:t> </a:t>
            </a:r>
            <a:r>
              <a:rPr lang="en-US" sz="1800" dirty="0" err="1"/>
              <a:t>gunakan</a:t>
            </a:r>
            <a:r>
              <a:rPr lang="en-US" sz="1800" dirty="0"/>
              <a:t> </a:t>
            </a:r>
            <a:r>
              <a:rPr lang="en-US" sz="1800" dirty="0" err="1"/>
              <a:t>tersebut</a:t>
            </a:r>
            <a:r>
              <a:rPr lang="en-US" sz="1800" dirty="0"/>
              <a:t> </a:t>
            </a:r>
            <a:r>
              <a:rPr lang="en-US" sz="1800" dirty="0" err="1"/>
              <a:t>pada</a:t>
            </a:r>
            <a:r>
              <a:rPr lang="en-US" sz="1800" dirty="0"/>
              <a:t> </a:t>
            </a:r>
            <a:r>
              <a:rPr lang="en-US" sz="1800" dirty="0" err="1"/>
              <a:t>bagian</a:t>
            </a:r>
            <a:r>
              <a:rPr lang="en-US" sz="1800" dirty="0"/>
              <a:t> </a:t>
            </a:r>
            <a:r>
              <a:rPr lang="en-US" sz="1800" dirty="0" err="1"/>
              <a:t>akhir</a:t>
            </a:r>
            <a:r>
              <a:rPr lang="en-US" sz="1800" dirty="0"/>
              <a:t> </a:t>
            </a:r>
            <a:r>
              <a:rPr lang="en-US" sz="1800" dirty="0" err="1"/>
              <a:t>setiap</a:t>
            </a:r>
            <a:r>
              <a:rPr lang="en-US" sz="1800" dirty="0"/>
              <a:t> </a:t>
            </a:r>
            <a:r>
              <a:rPr lang="en-US" sz="1800" dirty="0" err="1"/>
              <a:t>paragraf</a:t>
            </a:r>
            <a:r>
              <a:rPr lang="en-US" sz="1800" dirty="0"/>
              <a:t>.</a:t>
            </a:r>
          </a:p>
          <a:p>
            <a:pPr marL="342900" indent="-342900" algn="just">
              <a:buFont typeface="+mj-lt"/>
              <a:buAutoNum type="arabicPeriod"/>
            </a:pPr>
            <a:endParaRPr lang="en-US" sz="1600" dirty="0"/>
          </a:p>
        </p:txBody>
      </p:sp>
      <p:grpSp>
        <p:nvGrpSpPr>
          <p:cNvPr id="7" name="Group 6"/>
          <p:cNvGrpSpPr/>
          <p:nvPr/>
        </p:nvGrpSpPr>
        <p:grpSpPr>
          <a:xfrm>
            <a:off x="287301" y="217114"/>
            <a:ext cx="10672052" cy="662056"/>
            <a:chOff x="200215" y="2621399"/>
            <a:chExt cx="10672052"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id-ID" b="0" dirty="0"/>
                <a:t>Latihan</a:t>
              </a:r>
              <a:endParaRPr lang="en-US" b="0" dirty="0"/>
            </a:p>
          </p:txBody>
        </p:sp>
      </p:grpSp>
      <p:sp>
        <p:nvSpPr>
          <p:cNvPr id="11" name="TextBox 10">
            <a:extLst>
              <a:ext uri="{FF2B5EF4-FFF2-40B4-BE49-F238E27FC236}">
                <a16:creationId xmlns:a16="http://schemas.microsoft.com/office/drawing/2014/main" xmlns="" id="{A815DBF1-DCDB-4855-A833-CE7A470FB1B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16</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3CDF90A7-2974-4391-9707-64C8B1ABD20A}"/>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8BA21ABD-51E9-45D5-BB39-63C1079D506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7B11ADC2-B3AF-403D-BDFE-E77BFAE68DB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AF72AE63-7362-47D4-9A64-07612B08489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DAF00CEA-102D-46F4-A5DA-39E8E26D461C}"/>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DE847BC2-4BE9-42EB-97E7-F3737F10411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68D11861-5E90-46E3-8B0D-DECDD11454B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6" action="ppaction://hlinksldjump"/>
              <a:extLst>
                <a:ext uri="{FF2B5EF4-FFF2-40B4-BE49-F238E27FC236}">
                  <a16:creationId xmlns:a16="http://schemas.microsoft.com/office/drawing/2014/main" xmlns="" id="{9619E8A4-3293-4151-88C4-67DE5F3940B6}"/>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5C65A19E-2B5C-4D4B-8E5F-71574BCA339D}"/>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EB3D8EC2-B99C-439E-B91B-F1EC011DD877}"/>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CAC4EE30-95AC-45C1-9A1A-5B739B5ECAF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CD10AB19-B6EB-4E89-9254-486091A92F3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9DDA6C0B-61DF-4949-A092-344AFEBCC93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4E209C56-2483-4704-AAE6-0CB1307398C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7D84F202-9D7E-4DE4-868D-79DF84C8285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32439958-44FE-4687-9D96-FE73E1461BCA}"/>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27438DE9-DB6A-4544-8CEA-3AD0E3C0103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5F00F1BB-7B2A-41A0-8C6A-786D9264C6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63383337-90C0-4828-8815-87A4164517C0}"/>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352DA0D3-A424-4309-B770-91014A185B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46E5E9C1-2072-4163-9B8D-7228ACF10D3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FE958879-0019-4950-89A8-D0DEC8C2DF69}"/>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A0664B57-F058-49B5-BB4F-55861DB66F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6D16FF7E-4B9C-47EB-9AF0-96F27CC0047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AA33C675-37EB-4887-A1C2-FF3777692432}"/>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4C53C454-9B81-49D2-8ADD-B7E3DD2287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B096532C-3BE7-4759-85F8-0D939E242E9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6E63F939-0DF7-49F9-9B3B-B42D6FDA0F2E}"/>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D42B7B73-A60B-499B-9527-157855EBD8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C3E469D9-139E-4CBA-A7C9-7A0DB77564E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24CD6593-04BE-4870-8056-32B9130B8DC1}"/>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DE5108BE-26DD-42E2-88FA-CECF146C70E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6DA2F5BF-77BC-49B1-9E01-05A9DC87A0B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2E278A04-224E-4B34-BBC5-CB733B2369E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6403F530-C295-4481-8D96-A70EDE6E92E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319790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8720" y="879170"/>
            <a:ext cx="10455525" cy="6251010"/>
          </a:xfrm>
          <a:prstGeom prst="roundRect">
            <a:avLst>
              <a:gd name="adj" fmla="val 0"/>
            </a:avLst>
          </a:prstGeom>
          <a:noFill/>
          <a:ln>
            <a:noFill/>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a:buFont typeface="Wingdings" panose="05000000000000000000" pitchFamily="2" charset="2"/>
              <a:buChar char="Ø"/>
            </a:pPr>
            <a:r>
              <a:rPr lang="en-US" sz="1400" dirty="0" err="1"/>
              <a:t>Depdikbud</a:t>
            </a:r>
            <a:r>
              <a:rPr lang="en-US" sz="1400" dirty="0"/>
              <a:t>. 1988. </a:t>
            </a:r>
            <a:r>
              <a:rPr lang="en-US" sz="1400" i="1" dirty="0" err="1"/>
              <a:t>Kamus</a:t>
            </a:r>
            <a:r>
              <a:rPr lang="en-US" sz="1400" i="1" dirty="0"/>
              <a:t> </a:t>
            </a:r>
            <a:r>
              <a:rPr lang="en-US" sz="1400" i="1" dirty="0" err="1"/>
              <a:t>Besar</a:t>
            </a:r>
            <a:r>
              <a:rPr lang="en-US" sz="1400" i="1" dirty="0"/>
              <a:t> </a:t>
            </a:r>
            <a:r>
              <a:rPr lang="en-US" sz="1400" i="1" dirty="0" err="1"/>
              <a:t>Bahasa</a:t>
            </a:r>
            <a:r>
              <a:rPr lang="en-US" sz="1400" i="1" dirty="0"/>
              <a:t> Indonesia.</a:t>
            </a:r>
            <a:r>
              <a:rPr lang="en-US" sz="1400" dirty="0"/>
              <a:t> </a:t>
            </a:r>
            <a:r>
              <a:rPr lang="fi-FI" sz="1400" dirty="0"/>
              <a:t>Jakarta: Balai Pustaka. </a:t>
            </a:r>
            <a:endParaRPr lang="en-US" sz="1400" dirty="0"/>
          </a:p>
          <a:p>
            <a:pPr>
              <a:buFont typeface="Wingdings" panose="05000000000000000000" pitchFamily="2" charset="2"/>
              <a:buChar char="Ø"/>
            </a:pPr>
            <a:r>
              <a:rPr lang="fi-FI" sz="1400" dirty="0"/>
              <a:t>Finosa, Lamuddin. 2001. </a:t>
            </a:r>
            <a:r>
              <a:rPr lang="fi-FI" sz="1400" i="1" dirty="0"/>
              <a:t>Komposisi Bahasa Indonesia</a:t>
            </a:r>
            <a:r>
              <a:rPr lang="fi-FI" sz="1400" dirty="0"/>
              <a:t>. Jakarta: Diksi Intan Mulia.</a:t>
            </a:r>
            <a:endParaRPr lang="en-US" sz="1400" dirty="0"/>
          </a:p>
          <a:p>
            <a:pPr>
              <a:buFont typeface="Wingdings" panose="05000000000000000000" pitchFamily="2" charset="2"/>
              <a:buChar char="Ø"/>
            </a:pPr>
            <a:r>
              <a:rPr lang="en-US" sz="1400" dirty="0" err="1"/>
              <a:t>Ginting</a:t>
            </a:r>
            <a:r>
              <a:rPr lang="en-US" sz="1400" dirty="0"/>
              <a:t>, </a:t>
            </a:r>
            <a:r>
              <a:rPr lang="en-US" sz="1400" dirty="0" err="1"/>
              <a:t>Cipta</a:t>
            </a:r>
            <a:r>
              <a:rPr lang="en-US" sz="1400" dirty="0"/>
              <a:t>. 2003. </a:t>
            </a:r>
            <a:r>
              <a:rPr lang="en-US" sz="1400" i="1" dirty="0" err="1"/>
              <a:t>Kiat</a:t>
            </a:r>
            <a:r>
              <a:rPr lang="en-US" sz="1400" i="1" dirty="0"/>
              <a:t> </a:t>
            </a:r>
            <a:r>
              <a:rPr lang="en-US" sz="1400" i="1" dirty="0" err="1"/>
              <a:t>Belajar</a:t>
            </a:r>
            <a:r>
              <a:rPr lang="en-US" sz="1400" i="1" dirty="0"/>
              <a:t> </a:t>
            </a:r>
            <a:r>
              <a:rPr lang="en-US" sz="1400" i="1" dirty="0" err="1"/>
              <a:t>di</a:t>
            </a:r>
            <a:r>
              <a:rPr lang="en-US" sz="1400" i="1" dirty="0"/>
              <a:t> </a:t>
            </a:r>
            <a:r>
              <a:rPr lang="en-US" sz="1400" i="1" dirty="0" err="1"/>
              <a:t>Perguruan</a:t>
            </a:r>
            <a:r>
              <a:rPr lang="en-US" sz="1400" i="1" dirty="0"/>
              <a:t> </a:t>
            </a:r>
            <a:r>
              <a:rPr lang="en-US" sz="1400" i="1" dirty="0" err="1"/>
              <a:t>Tinggi</a:t>
            </a:r>
            <a:r>
              <a:rPr lang="en-US" sz="1400" dirty="0"/>
              <a:t>. Jakarta: </a:t>
            </a:r>
            <a:r>
              <a:rPr lang="en-US" sz="1400" dirty="0" err="1"/>
              <a:t>Grasindo</a:t>
            </a:r>
            <a:r>
              <a:rPr lang="en-US" sz="1400" dirty="0"/>
              <a:t>. </a:t>
            </a:r>
          </a:p>
          <a:p>
            <a:pPr>
              <a:buFont typeface="Wingdings" panose="05000000000000000000" pitchFamily="2" charset="2"/>
              <a:buChar char="Ø"/>
            </a:pPr>
            <a:r>
              <a:rPr lang="en-US" sz="1400" dirty="0" err="1"/>
              <a:t>Hariston</a:t>
            </a:r>
            <a:r>
              <a:rPr lang="en-US" sz="1400" dirty="0"/>
              <a:t>, Maxine C. 1981. </a:t>
            </a:r>
            <a:r>
              <a:rPr lang="en-US" sz="1400" i="1" dirty="0"/>
              <a:t>Successful Writing</a:t>
            </a:r>
            <a:r>
              <a:rPr lang="en-US" sz="1400" dirty="0"/>
              <a:t>. New York: W.W. Norton Company. </a:t>
            </a:r>
          </a:p>
          <a:p>
            <a:pPr>
              <a:buFont typeface="Wingdings" panose="05000000000000000000" pitchFamily="2" charset="2"/>
              <a:buChar char="Ø"/>
            </a:pPr>
            <a:r>
              <a:rPr lang="en-US" sz="1400" dirty="0" err="1"/>
              <a:t>Keraf</a:t>
            </a:r>
            <a:r>
              <a:rPr lang="en-US" sz="1400" dirty="0"/>
              <a:t>, </a:t>
            </a:r>
            <a:r>
              <a:rPr lang="en-US" sz="1400" dirty="0" err="1"/>
              <a:t>Gorys</a:t>
            </a:r>
            <a:r>
              <a:rPr lang="en-US" sz="1400" dirty="0"/>
              <a:t>. 1984. </a:t>
            </a:r>
            <a:r>
              <a:rPr lang="en-US" sz="1400" i="1" dirty="0" err="1"/>
              <a:t>Komposisi</a:t>
            </a:r>
            <a:r>
              <a:rPr lang="en-US" sz="1400" dirty="0"/>
              <a:t>. </a:t>
            </a:r>
            <a:r>
              <a:rPr lang="en-US" sz="1400" dirty="0" err="1"/>
              <a:t>Ende</a:t>
            </a:r>
            <a:r>
              <a:rPr lang="en-US" sz="1400" dirty="0"/>
              <a:t>-Flores: Nusa Indah. </a:t>
            </a:r>
          </a:p>
          <a:p>
            <a:pPr>
              <a:buFont typeface="Wingdings" panose="05000000000000000000" pitchFamily="2" charset="2"/>
              <a:buChar char="Ø"/>
            </a:pPr>
            <a:r>
              <a:rPr lang="en-US" sz="1400" dirty="0"/>
              <a:t>Lampung Post, 21 </a:t>
            </a:r>
            <a:r>
              <a:rPr lang="en-US" sz="1400" dirty="0" err="1"/>
              <a:t>Februari</a:t>
            </a:r>
            <a:r>
              <a:rPr lang="en-US" sz="1400" dirty="0"/>
              <a:t> 2007.</a:t>
            </a:r>
          </a:p>
          <a:p>
            <a:pPr>
              <a:buFont typeface="Wingdings" panose="05000000000000000000" pitchFamily="2" charset="2"/>
              <a:buChar char="Ø"/>
            </a:pPr>
            <a:r>
              <a:rPr lang="en-US" sz="1400" dirty="0"/>
              <a:t>Murray, D.M. 1980. Writing is Process: How Writing Finds Its Own Meaning. </a:t>
            </a:r>
            <a:r>
              <a:rPr lang="en-US" sz="1400" dirty="0" err="1"/>
              <a:t>Dalam</a:t>
            </a:r>
            <a:r>
              <a:rPr lang="en-US" sz="1400" dirty="0"/>
              <a:t> Donovan T.R. </a:t>
            </a:r>
            <a:r>
              <a:rPr lang="en-US" sz="1400" dirty="0" err="1"/>
              <a:t>dan</a:t>
            </a:r>
            <a:r>
              <a:rPr lang="en-US" sz="1400" dirty="0"/>
              <a:t> McClelland, B.W. (Eds.) </a:t>
            </a:r>
            <a:r>
              <a:rPr lang="en-US" sz="1400" i="1" dirty="0"/>
              <a:t>Eight Approaches to Teaching Composition</a:t>
            </a:r>
            <a:r>
              <a:rPr lang="en-US" sz="1400" dirty="0"/>
              <a:t> (</a:t>
            </a:r>
            <a:r>
              <a:rPr lang="en-US" sz="1400" dirty="0" err="1"/>
              <a:t>hlm</a:t>
            </a:r>
            <a:r>
              <a:rPr lang="en-US" sz="1400" dirty="0"/>
              <a:t>. 3—20). Illinois: National Council Teachers of English.</a:t>
            </a:r>
          </a:p>
          <a:p>
            <a:pPr>
              <a:buFont typeface="Wingdings" panose="05000000000000000000" pitchFamily="2" charset="2"/>
              <a:buChar char="Ø"/>
            </a:pPr>
            <a:r>
              <a:rPr lang="en-US" sz="1400" dirty="0"/>
              <a:t>Radar Lampung, 5 April 2007. </a:t>
            </a:r>
          </a:p>
          <a:p>
            <a:pPr>
              <a:buFont typeface="Wingdings" panose="05000000000000000000" pitchFamily="2" charset="2"/>
              <a:buChar char="Ø"/>
            </a:pPr>
            <a:r>
              <a:rPr lang="en-US" sz="1400" dirty="0" err="1"/>
              <a:t>Ramaita</a:t>
            </a:r>
            <a:r>
              <a:rPr lang="en-US" sz="1400" dirty="0"/>
              <a:t>, </a:t>
            </a:r>
            <a:r>
              <a:rPr lang="en-US" sz="1400" dirty="0" err="1"/>
              <a:t>Yetti</a:t>
            </a:r>
            <a:r>
              <a:rPr lang="en-US" sz="1400" dirty="0"/>
              <a:t>. 2007. </a:t>
            </a:r>
            <a:r>
              <a:rPr lang="en-US" sz="1400" i="1" dirty="0" err="1"/>
              <a:t>Alih</a:t>
            </a:r>
            <a:r>
              <a:rPr lang="en-US" sz="1400" i="1" dirty="0"/>
              <a:t> </a:t>
            </a:r>
            <a:r>
              <a:rPr lang="en-US" sz="1400" i="1" dirty="0" err="1"/>
              <a:t>Kode</a:t>
            </a:r>
            <a:r>
              <a:rPr lang="en-US" sz="1400" i="1" dirty="0"/>
              <a:t> </a:t>
            </a:r>
            <a:r>
              <a:rPr lang="en-US" sz="1400" i="1" dirty="0" err="1"/>
              <a:t>dan</a:t>
            </a:r>
            <a:r>
              <a:rPr lang="en-US" sz="1400" i="1" dirty="0"/>
              <a:t> </a:t>
            </a:r>
            <a:r>
              <a:rPr lang="en-US" sz="1400" i="1" dirty="0" err="1"/>
              <a:t>Campur</a:t>
            </a:r>
            <a:r>
              <a:rPr lang="en-US" sz="1400" i="1" dirty="0"/>
              <a:t> </a:t>
            </a:r>
            <a:r>
              <a:rPr lang="en-US" sz="1400" i="1" dirty="0" err="1"/>
              <a:t>Kode</a:t>
            </a:r>
            <a:r>
              <a:rPr lang="en-US" sz="1400" i="1" dirty="0"/>
              <a:t> </a:t>
            </a:r>
            <a:r>
              <a:rPr lang="en-US" sz="1400" i="1" dirty="0" err="1"/>
              <a:t>dalam</a:t>
            </a:r>
            <a:r>
              <a:rPr lang="en-US" sz="1400" i="1" dirty="0"/>
              <a:t> </a:t>
            </a:r>
            <a:r>
              <a:rPr lang="en-US" sz="1400" i="1" dirty="0" err="1"/>
              <a:t>Interaksi</a:t>
            </a:r>
            <a:r>
              <a:rPr lang="en-US" sz="1400" i="1" dirty="0"/>
              <a:t> </a:t>
            </a:r>
            <a:r>
              <a:rPr lang="en-US" sz="1400" i="1" dirty="0" err="1"/>
              <a:t>Belajar-Mengajar</a:t>
            </a:r>
            <a:r>
              <a:rPr lang="en-US" sz="1400" i="1" dirty="0"/>
              <a:t> Di </a:t>
            </a:r>
            <a:r>
              <a:rPr lang="en-US" sz="1400" i="1" dirty="0" err="1"/>
              <a:t>Kelas</a:t>
            </a:r>
            <a:r>
              <a:rPr lang="en-US" sz="1400" i="1" dirty="0"/>
              <a:t> I </a:t>
            </a:r>
            <a:r>
              <a:rPr lang="en-US" sz="1400" i="1" dirty="0" err="1"/>
              <a:t>Sekolah</a:t>
            </a:r>
            <a:r>
              <a:rPr lang="en-US" sz="1400" i="1" dirty="0"/>
              <a:t> </a:t>
            </a:r>
            <a:r>
              <a:rPr lang="en-US" sz="1400" i="1" dirty="0" err="1"/>
              <a:t>Dasar</a:t>
            </a:r>
            <a:r>
              <a:rPr lang="en-US" sz="1400" dirty="0"/>
              <a:t>. </a:t>
            </a:r>
            <a:r>
              <a:rPr lang="en-US" sz="1400" dirty="0" err="1"/>
              <a:t>Makalah</a:t>
            </a:r>
            <a:r>
              <a:rPr lang="en-US" sz="1400" dirty="0"/>
              <a:t> Seminar </a:t>
            </a:r>
            <a:r>
              <a:rPr lang="en-US" sz="1400" dirty="0" err="1"/>
              <a:t>Hasil</a:t>
            </a:r>
            <a:r>
              <a:rPr lang="en-US" sz="1400" dirty="0"/>
              <a:t> </a:t>
            </a:r>
            <a:r>
              <a:rPr lang="en-US" sz="1400" dirty="0" err="1"/>
              <a:t>Penelitian</a:t>
            </a:r>
            <a:r>
              <a:rPr lang="en-US" sz="1400" dirty="0"/>
              <a:t>. Lampung: FKIP </a:t>
            </a:r>
            <a:r>
              <a:rPr lang="en-US" sz="1400" dirty="0" err="1"/>
              <a:t>Universitas</a:t>
            </a:r>
            <a:r>
              <a:rPr lang="en-US" sz="1400" dirty="0"/>
              <a:t> Lampung. </a:t>
            </a:r>
          </a:p>
          <a:p>
            <a:pPr>
              <a:buFont typeface="Wingdings" panose="05000000000000000000" pitchFamily="2" charset="2"/>
              <a:buChar char="Ø"/>
            </a:pPr>
            <a:r>
              <a:rPr lang="en-US" sz="1400" dirty="0" err="1"/>
              <a:t>Rusminto</a:t>
            </a:r>
            <a:r>
              <a:rPr lang="en-US" sz="1400" dirty="0"/>
              <a:t>, </a:t>
            </a:r>
            <a:r>
              <a:rPr lang="en-US" sz="1400" dirty="0" err="1"/>
              <a:t>Nurlaksana</a:t>
            </a:r>
            <a:r>
              <a:rPr lang="en-US" sz="1400" dirty="0"/>
              <a:t> </a:t>
            </a:r>
            <a:r>
              <a:rPr lang="en-US" sz="1400" dirty="0" err="1"/>
              <a:t>Eko</a:t>
            </a:r>
            <a:r>
              <a:rPr lang="en-US" sz="1400" dirty="0"/>
              <a:t>. 2010. ”</a:t>
            </a:r>
            <a:r>
              <a:rPr lang="en-US" sz="1400" dirty="0" err="1"/>
              <a:t>Paragraf</a:t>
            </a:r>
            <a:r>
              <a:rPr lang="en-US" sz="1400" dirty="0"/>
              <a:t> </a:t>
            </a:r>
            <a:r>
              <a:rPr lang="en-US" sz="1400" dirty="0" err="1"/>
              <a:t>dan</a:t>
            </a:r>
            <a:r>
              <a:rPr lang="en-US" sz="1400" dirty="0"/>
              <a:t> </a:t>
            </a:r>
            <a:r>
              <a:rPr lang="en-US" sz="1400" dirty="0" err="1"/>
              <a:t>Pengembangannya</a:t>
            </a:r>
            <a:r>
              <a:rPr lang="en-US" sz="1400" dirty="0"/>
              <a:t>”, </a:t>
            </a:r>
            <a:r>
              <a:rPr lang="en-US" sz="1400" dirty="0" err="1"/>
              <a:t>dalam</a:t>
            </a:r>
            <a:r>
              <a:rPr lang="en-US" sz="1400" dirty="0"/>
              <a:t> </a:t>
            </a:r>
            <a:r>
              <a:rPr lang="en-US" sz="1400" dirty="0" err="1"/>
              <a:t>Ginting</a:t>
            </a:r>
            <a:r>
              <a:rPr lang="en-US" sz="1400" dirty="0"/>
              <a:t>, </a:t>
            </a:r>
            <a:r>
              <a:rPr lang="en-US" sz="1400" dirty="0" err="1"/>
              <a:t>Cipta</a:t>
            </a:r>
            <a:r>
              <a:rPr lang="en-US" sz="1400" dirty="0"/>
              <a:t> </a:t>
            </a:r>
            <a:r>
              <a:rPr lang="en-US" sz="1400" dirty="0" err="1"/>
              <a:t>dan</a:t>
            </a:r>
            <a:r>
              <a:rPr lang="en-US" sz="1400" dirty="0"/>
              <a:t> </a:t>
            </a:r>
            <a:r>
              <a:rPr lang="en-US" sz="1400" dirty="0" err="1"/>
              <a:t>Susiladi</a:t>
            </a:r>
            <a:r>
              <a:rPr lang="en-US" sz="1400" dirty="0"/>
              <a:t> </a:t>
            </a:r>
            <a:r>
              <a:rPr lang="en-US" sz="1400" dirty="0" err="1"/>
              <a:t>Esti</a:t>
            </a:r>
            <a:r>
              <a:rPr lang="en-US" sz="1400" dirty="0"/>
              <a:t> W. (Eds.). </a:t>
            </a:r>
            <a:r>
              <a:rPr lang="en-US" sz="1400" i="1" dirty="0" err="1"/>
              <a:t>Karya</a:t>
            </a:r>
            <a:r>
              <a:rPr lang="en-US" sz="1400" i="1" dirty="0"/>
              <a:t> </a:t>
            </a:r>
            <a:r>
              <a:rPr lang="en-US" sz="1400" i="1" dirty="0" err="1"/>
              <a:t>Tulis</a:t>
            </a:r>
            <a:r>
              <a:rPr lang="en-US" sz="1400" i="1" dirty="0"/>
              <a:t> </a:t>
            </a:r>
            <a:r>
              <a:rPr lang="en-US" sz="1400" i="1" dirty="0" err="1"/>
              <a:t>Ilmiah</a:t>
            </a:r>
            <a:r>
              <a:rPr lang="en-US" sz="1400" i="1" dirty="0"/>
              <a:t>: </a:t>
            </a:r>
            <a:r>
              <a:rPr lang="en-US" sz="1400" i="1" dirty="0" err="1"/>
              <a:t>Pengertian</a:t>
            </a:r>
            <a:r>
              <a:rPr lang="en-US" sz="1400" i="1" dirty="0"/>
              <a:t>, </a:t>
            </a:r>
            <a:r>
              <a:rPr lang="en-US" sz="1400" i="1" dirty="0" err="1"/>
              <a:t>Penyusunan</a:t>
            </a:r>
            <a:r>
              <a:rPr lang="en-US" sz="1400" i="1" dirty="0"/>
              <a:t>, </a:t>
            </a:r>
            <a:r>
              <a:rPr lang="en-US" sz="1400" i="1" dirty="0" err="1"/>
              <a:t>Anatomi</a:t>
            </a:r>
            <a:r>
              <a:rPr lang="en-US" sz="1400" i="1" dirty="0"/>
              <a:t>, </a:t>
            </a:r>
            <a:r>
              <a:rPr lang="en-US" sz="1400" i="1" dirty="0" err="1"/>
              <a:t>Presentasi</a:t>
            </a:r>
            <a:r>
              <a:rPr lang="en-US" sz="1400" i="1" dirty="0"/>
              <a:t>, </a:t>
            </a:r>
            <a:r>
              <a:rPr lang="en-US" sz="1400" i="1" dirty="0" err="1"/>
              <a:t>dan</a:t>
            </a:r>
            <a:r>
              <a:rPr lang="en-US" sz="1400" i="1" dirty="0"/>
              <a:t> </a:t>
            </a:r>
            <a:r>
              <a:rPr lang="en-US" sz="1400" i="1" dirty="0" err="1"/>
              <a:t>Kebahasaan</a:t>
            </a:r>
            <a:r>
              <a:rPr lang="en-US" sz="1400" dirty="0"/>
              <a:t>. Bandar Lampung: </a:t>
            </a:r>
            <a:r>
              <a:rPr lang="en-US" sz="1400" dirty="0" err="1"/>
              <a:t>Lembaga</a:t>
            </a:r>
            <a:r>
              <a:rPr lang="en-US" sz="1400" dirty="0"/>
              <a:t> </a:t>
            </a:r>
            <a:r>
              <a:rPr lang="en-US" sz="1400" dirty="0" err="1"/>
              <a:t>Penelitian</a:t>
            </a:r>
            <a:r>
              <a:rPr lang="en-US" sz="1400" dirty="0"/>
              <a:t> </a:t>
            </a:r>
            <a:r>
              <a:rPr lang="en-US" sz="1400" dirty="0" err="1"/>
              <a:t>Universitas</a:t>
            </a:r>
            <a:r>
              <a:rPr lang="en-US" sz="1400" dirty="0"/>
              <a:t> Lampung (</a:t>
            </a:r>
            <a:r>
              <a:rPr lang="en-US" sz="1400" dirty="0" err="1"/>
              <a:t>Rujukan</a:t>
            </a:r>
            <a:r>
              <a:rPr lang="en-US" sz="1400" dirty="0"/>
              <a:t> </a:t>
            </a:r>
            <a:r>
              <a:rPr lang="en-US" sz="1400" dirty="0" err="1"/>
              <a:t>Utama</a:t>
            </a:r>
            <a:r>
              <a:rPr lang="en-US" sz="1400" dirty="0"/>
              <a:t>). </a:t>
            </a:r>
          </a:p>
          <a:p>
            <a:pPr>
              <a:buFont typeface="Wingdings" panose="05000000000000000000" pitchFamily="2" charset="2"/>
              <a:buChar char="Ø"/>
            </a:pPr>
            <a:r>
              <a:rPr lang="en-US" sz="1400" dirty="0" err="1"/>
              <a:t>Soedjito</a:t>
            </a:r>
            <a:r>
              <a:rPr lang="en-US" sz="1400" dirty="0"/>
              <a:t> </a:t>
            </a:r>
            <a:r>
              <a:rPr lang="en-US" sz="1400" dirty="0" err="1"/>
              <a:t>dan</a:t>
            </a:r>
            <a:r>
              <a:rPr lang="en-US" sz="1400" dirty="0"/>
              <a:t> Mansur </a:t>
            </a:r>
            <a:r>
              <a:rPr lang="en-US" sz="1400" dirty="0" err="1"/>
              <a:t>Hasan</a:t>
            </a:r>
            <a:r>
              <a:rPr lang="en-US" sz="1400" dirty="0"/>
              <a:t>. 1991. </a:t>
            </a:r>
            <a:r>
              <a:rPr lang="en-US" sz="1400" i="1" dirty="0" err="1"/>
              <a:t>Keterampilan</a:t>
            </a:r>
            <a:r>
              <a:rPr lang="en-US" sz="1400" i="1" dirty="0"/>
              <a:t> </a:t>
            </a:r>
            <a:r>
              <a:rPr lang="en-US" sz="1400" i="1" dirty="0" err="1"/>
              <a:t>Menulis</a:t>
            </a:r>
            <a:r>
              <a:rPr lang="en-US" sz="1400" i="1" dirty="0"/>
              <a:t> </a:t>
            </a:r>
            <a:r>
              <a:rPr lang="en-US" sz="1400" i="1" dirty="0" err="1"/>
              <a:t>Paragraf</a:t>
            </a:r>
            <a:r>
              <a:rPr lang="en-US" sz="1400" dirty="0"/>
              <a:t>. Bandung: </a:t>
            </a:r>
            <a:r>
              <a:rPr lang="en-US" sz="1400" dirty="0" err="1"/>
              <a:t>Remaja</a:t>
            </a:r>
            <a:r>
              <a:rPr lang="en-US" sz="1400" dirty="0"/>
              <a:t> </a:t>
            </a:r>
            <a:r>
              <a:rPr lang="en-US" sz="1400" dirty="0" err="1"/>
              <a:t>Rosdakarya</a:t>
            </a:r>
            <a:r>
              <a:rPr lang="en-US" sz="1400" dirty="0"/>
              <a:t>. </a:t>
            </a:r>
          </a:p>
          <a:p>
            <a:pPr>
              <a:buFont typeface="Wingdings" panose="05000000000000000000" pitchFamily="2" charset="2"/>
              <a:buChar char="Ø"/>
            </a:pPr>
            <a:r>
              <a:rPr lang="en-US" sz="1400" dirty="0" err="1"/>
              <a:t>Suparno</a:t>
            </a:r>
            <a:r>
              <a:rPr lang="en-US" sz="1400" dirty="0"/>
              <a:t>. 2004. </a:t>
            </a:r>
            <a:r>
              <a:rPr lang="en-US" sz="1400" i="1" dirty="0" err="1"/>
              <a:t>Keterampilan</a:t>
            </a:r>
            <a:r>
              <a:rPr lang="en-US" sz="1400" i="1" dirty="0"/>
              <a:t> </a:t>
            </a:r>
            <a:r>
              <a:rPr lang="en-US" sz="1400" i="1" dirty="0" err="1"/>
              <a:t>Dasar</a:t>
            </a:r>
            <a:r>
              <a:rPr lang="en-US" sz="1400" i="1" dirty="0"/>
              <a:t> </a:t>
            </a:r>
            <a:r>
              <a:rPr lang="en-US" sz="1400" i="1" dirty="0" err="1"/>
              <a:t>Menulis</a:t>
            </a:r>
            <a:r>
              <a:rPr lang="en-US" sz="1400" dirty="0"/>
              <a:t>. Jakarta: </a:t>
            </a:r>
            <a:r>
              <a:rPr lang="en-US" sz="1400" dirty="0" err="1"/>
              <a:t>Pusat</a:t>
            </a:r>
            <a:r>
              <a:rPr lang="en-US" sz="1400" dirty="0"/>
              <a:t> </a:t>
            </a:r>
            <a:r>
              <a:rPr lang="en-US" sz="1400" dirty="0" err="1"/>
              <a:t>Penerbitan</a:t>
            </a:r>
            <a:r>
              <a:rPr lang="en-US" sz="1400" dirty="0"/>
              <a:t> </a:t>
            </a:r>
            <a:r>
              <a:rPr lang="en-US" sz="1400" dirty="0" err="1"/>
              <a:t>Universitas</a:t>
            </a:r>
            <a:r>
              <a:rPr lang="en-US" sz="1400" dirty="0"/>
              <a:t> Terbuka.</a:t>
            </a:r>
          </a:p>
          <a:p>
            <a:pPr>
              <a:buFont typeface="Wingdings" panose="05000000000000000000" pitchFamily="2" charset="2"/>
              <a:buChar char="Ø"/>
            </a:pPr>
            <a:r>
              <a:rPr lang="en-US" sz="1400" dirty="0" err="1"/>
              <a:t>Syafi’ie</a:t>
            </a:r>
            <a:r>
              <a:rPr lang="en-US" sz="1400" dirty="0"/>
              <a:t>, Imam. 1988. </a:t>
            </a:r>
            <a:r>
              <a:rPr lang="en-US" sz="1400" dirty="0" err="1"/>
              <a:t>Retorika</a:t>
            </a:r>
            <a:r>
              <a:rPr lang="en-US" sz="1400" dirty="0"/>
              <a:t> </a:t>
            </a:r>
            <a:r>
              <a:rPr lang="en-US" sz="1400" dirty="0" err="1"/>
              <a:t>dalam</a:t>
            </a:r>
            <a:r>
              <a:rPr lang="en-US" sz="1400" dirty="0"/>
              <a:t> </a:t>
            </a:r>
            <a:r>
              <a:rPr lang="en-US" sz="1400" dirty="0" err="1"/>
              <a:t>Menulis</a:t>
            </a:r>
            <a:r>
              <a:rPr lang="en-US" sz="1400" dirty="0"/>
              <a:t>. Jakarta: </a:t>
            </a:r>
            <a:r>
              <a:rPr lang="en-US" sz="1400" dirty="0" err="1"/>
              <a:t>Depdikbud</a:t>
            </a:r>
            <a:r>
              <a:rPr lang="en-US" sz="1400" dirty="0"/>
              <a:t> </a:t>
            </a:r>
            <a:r>
              <a:rPr lang="en-US" sz="1400" dirty="0" err="1"/>
              <a:t>Dirjen</a:t>
            </a:r>
            <a:r>
              <a:rPr lang="en-US" sz="1400" dirty="0"/>
              <a:t> </a:t>
            </a:r>
            <a:r>
              <a:rPr lang="en-US" sz="1400" dirty="0" err="1"/>
              <a:t>Dikti</a:t>
            </a:r>
            <a:r>
              <a:rPr lang="en-US" sz="1400" dirty="0"/>
              <a:t>, P2LPTK.</a:t>
            </a:r>
          </a:p>
          <a:p>
            <a:pPr>
              <a:buFont typeface="Wingdings" panose="05000000000000000000" pitchFamily="2" charset="2"/>
              <a:buChar char="Ø"/>
            </a:pPr>
            <a:r>
              <a:rPr lang="en-US" sz="1400" dirty="0" err="1"/>
              <a:t>Tarigan</a:t>
            </a:r>
            <a:r>
              <a:rPr lang="en-US" sz="1400" dirty="0"/>
              <a:t>, Henry Guntur. 1982. </a:t>
            </a:r>
            <a:r>
              <a:rPr lang="en-US" sz="1400" i="1" dirty="0" err="1"/>
              <a:t>Menulis</a:t>
            </a:r>
            <a:r>
              <a:rPr lang="en-US" sz="1400" i="1" dirty="0"/>
              <a:t> </a:t>
            </a:r>
            <a:r>
              <a:rPr lang="en-US" sz="1400" i="1" dirty="0" err="1"/>
              <a:t>sebagai</a:t>
            </a:r>
            <a:r>
              <a:rPr lang="en-US" sz="1400" i="1" dirty="0"/>
              <a:t> </a:t>
            </a:r>
            <a:r>
              <a:rPr lang="en-US" sz="1400" i="1" dirty="0" err="1"/>
              <a:t>suatu</a:t>
            </a:r>
            <a:r>
              <a:rPr lang="en-US" sz="1400" i="1" dirty="0"/>
              <a:t> </a:t>
            </a:r>
            <a:r>
              <a:rPr lang="en-US" sz="1400" i="1" dirty="0" err="1"/>
              <a:t>Keterampilan</a:t>
            </a:r>
            <a:r>
              <a:rPr lang="en-US" sz="1400" i="1" dirty="0"/>
              <a:t> </a:t>
            </a:r>
            <a:r>
              <a:rPr lang="en-US" sz="1400" i="1" dirty="0" err="1"/>
              <a:t>Berbahasa</a:t>
            </a:r>
            <a:r>
              <a:rPr lang="en-US" sz="1400" dirty="0"/>
              <a:t>. Bandung: An</a:t>
            </a:r>
            <a:r>
              <a:rPr lang="fi-FI" sz="1400" dirty="0"/>
              <a:t>gkasa.</a:t>
            </a:r>
            <a:endParaRPr lang="en-US" sz="1400" dirty="0"/>
          </a:p>
          <a:p>
            <a:pPr>
              <a:buFont typeface="Wingdings" panose="05000000000000000000" pitchFamily="2" charset="2"/>
              <a:buChar char="Ø"/>
            </a:pPr>
            <a:r>
              <a:rPr lang="fi-FI" sz="1400" dirty="0"/>
              <a:t>Widodo, Mulyanto dkk. 1997. </a:t>
            </a:r>
            <a:r>
              <a:rPr lang="fi-FI" sz="1400" i="1" dirty="0"/>
              <a:t>Bahasa Indonesia</a:t>
            </a:r>
            <a:r>
              <a:rPr lang="fi-FI" sz="1400" dirty="0"/>
              <a:t>. Bandar Lampung: Penerbit Universitas </a:t>
            </a:r>
            <a:r>
              <a:rPr lang="en-US" sz="1400" dirty="0"/>
              <a:t>Lampung.</a:t>
            </a:r>
          </a:p>
          <a:p>
            <a:pPr>
              <a:buNone/>
            </a:pPr>
            <a:endParaRPr lang="en-US" sz="1400" dirty="0"/>
          </a:p>
        </p:txBody>
      </p:sp>
      <p:grpSp>
        <p:nvGrpSpPr>
          <p:cNvPr id="8" name="Group 7"/>
          <p:cNvGrpSpPr/>
          <p:nvPr/>
        </p:nvGrpSpPr>
        <p:grpSpPr>
          <a:xfrm>
            <a:off x="287301" y="217114"/>
            <a:ext cx="10672052" cy="662056"/>
            <a:chOff x="200215" y="2621399"/>
            <a:chExt cx="10672052"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33344"/>
              <a:ext cx="10001576" cy="54938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id-ID" b="0" dirty="0"/>
                <a:t>Rujukan</a:t>
              </a:r>
              <a:endParaRPr lang="en-US" b="0" dirty="0"/>
            </a:p>
          </p:txBody>
        </p:sp>
      </p:grpSp>
      <p:sp>
        <p:nvSpPr>
          <p:cNvPr id="7" name="TextBox 6">
            <a:extLst>
              <a:ext uri="{FF2B5EF4-FFF2-40B4-BE49-F238E27FC236}">
                <a16:creationId xmlns:a16="http://schemas.microsoft.com/office/drawing/2014/main" xmlns="" id="{82A7B4FD-76B8-43F1-9EA0-1BB085B9E94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17</a:t>
            </a:r>
            <a:r>
              <a:rPr lang="id-ID" sz="1600" dirty="0">
                <a:solidFill>
                  <a:schemeClr val="bg2">
                    <a:lumMod val="50000"/>
                  </a:schemeClr>
                </a:solidFill>
              </a:rPr>
              <a:t> of </a:t>
            </a:r>
            <a:r>
              <a:rPr lang="en-US" sz="1600" dirty="0">
                <a:solidFill>
                  <a:schemeClr val="bg2">
                    <a:lumMod val="50000"/>
                  </a:schemeClr>
                </a:solidFill>
              </a:rPr>
              <a:t>17</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F7E8D4C0-CEE4-4CD9-BD57-78CD0E0BCD4B}"/>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182E9274-DF3D-4E1D-BC66-9460A686F1B0}"/>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49D46F31-31D8-4FE3-993B-5A01F77F5D8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6CD1A254-7575-45A1-82D9-2A7A3227563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C9F7990E-B54B-4FAE-96F5-E9239B1B8812}"/>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CFF85C12-1499-41F9-8819-C431DBF1E79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5674829B-CC41-4326-ABE0-1E704B05AF70}"/>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10</a:t>
              </a:r>
            </a:p>
          </p:txBody>
        </p:sp>
        <p:sp>
          <p:nvSpPr>
            <p:cNvPr id="27" name="Chevron 21">
              <a:hlinkClick r:id="rId6" action="ppaction://hlinksldjump"/>
              <a:extLst>
                <a:ext uri="{FF2B5EF4-FFF2-40B4-BE49-F238E27FC236}">
                  <a16:creationId xmlns:a16="http://schemas.microsoft.com/office/drawing/2014/main" xmlns="" id="{A6C56C1B-CCC7-42CF-A2BF-67DD8820774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3BD858F0-36C5-4DA2-9F58-2D9F8517D6B6}"/>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C773366D-B13F-4A2D-B7E4-0397E2092F8D}"/>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725AF30C-05E8-42E0-B0C8-CA0C6D2A2B9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70610839-FA39-4B7A-8D1F-540D056F7F2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DDB36800-7F59-4A4F-90F2-732E9E524DC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4F2934AE-B941-47ED-88D1-015AC2F08A5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CEF9DE71-B58C-4BCE-B363-5CB7EDD7F99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16113748-AD9B-4681-8595-EBA0246A83FC}"/>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2875C4E5-EEA3-4F05-AE02-30E9AE0525C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2C2B2C96-7C7C-4DD0-8FB9-D6633F4781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60041E2C-A73F-41FA-A95F-249B077CA08C}"/>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4D28D3B0-CEE9-40C6-BE2A-A4D0B5BF10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DE8BA17C-5831-4197-A0D3-ED050E01EE2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23A8E280-EF73-4223-AD1B-E119875708D8}"/>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99D0234B-0245-438D-8B11-94F333DB66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FAF0BDAB-5D8B-45A4-9A2C-09E18E166BB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99834A81-5F58-41EB-98BB-BE7A077E2FAE}"/>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74150E1D-598E-42D3-A130-1F15A51BAB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10E22FF4-366C-4433-8F01-ACDBAA71197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564A2F1B-AEAD-412B-BBEA-15289693A2A0}"/>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AD1C61FE-1B21-45B4-A05B-B79E5ABD56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CBCBA259-2B08-40C3-B237-C52BE3B4EF7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59748429-40EB-42AA-8B82-F96A3960E0BD}"/>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CCE7FCA1-75F5-468D-9D9D-DD8A2899E2C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AEF240B0-D750-4BEB-9E84-7EF1E88F409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6B942257-C926-4556-A7B6-B934A247E0F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E5BA4AD5-CF05-482A-A9A0-CC2D840AF63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2729840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9" presetID="10" presetClass="entr" presetSubtype="0" fill="hold" nodeType="withEffect">
                                  <p:stCondLst>
                                    <p:cond delay="450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50"/>
                    </p:tgtEl>
                  </p:cond>
                </p:stCondLst>
                <p:endSync evt="end" delay="0">
                  <p:rtn val="all"/>
                </p:endSync>
                <p:childTnLst>
                  <p:par>
                    <p:cTn id="86" fill="hold">
                      <p:stCondLst>
                        <p:cond delay="0"/>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0-#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8" fill="hold" nodeType="clickEffect">
                                  <p:stCondLst>
                                    <p:cond delay="0"/>
                                  </p:stCondLst>
                                  <p:childTnLst>
                                    <p:anim calcmode="lin" valueType="num">
                                      <p:cBhvr additive="base">
                                        <p:cTn id="95" dur="500"/>
                                        <p:tgtEl>
                                          <p:spTgt spid="28"/>
                                        </p:tgtEl>
                                        <p:attrNameLst>
                                          <p:attrName>ppt_x</p:attrName>
                                        </p:attrNameLst>
                                      </p:cBhvr>
                                      <p:tavLst>
                                        <p:tav tm="0">
                                          <p:val>
                                            <p:strVal val="ppt_x"/>
                                          </p:val>
                                        </p:tav>
                                        <p:tav tm="100000">
                                          <p:val>
                                            <p:strVal val="0-ppt_w/2"/>
                                          </p:val>
                                        </p:tav>
                                      </p:tavLst>
                                    </p:anim>
                                    <p:anim calcmode="lin" valueType="num">
                                      <p:cBhvr additive="base">
                                        <p:cTn id="96" dur="500"/>
                                        <p:tgtEl>
                                          <p:spTgt spid="28"/>
                                        </p:tgtEl>
                                        <p:attrNameLst>
                                          <p:attrName>ppt_y</p:attrName>
                                        </p:attrNameLst>
                                      </p:cBhvr>
                                      <p:tavLst>
                                        <p:tav tm="0">
                                          <p:val>
                                            <p:strVal val="ppt_y"/>
                                          </p:val>
                                        </p:tav>
                                        <p:tav tm="100000">
                                          <p:val>
                                            <p:strVal val="ppt_y"/>
                                          </p:val>
                                        </p:tav>
                                      </p:tavLst>
                                    </p:anim>
                                    <p:set>
                                      <p:cBhvr>
                                        <p:cTn id="9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 grpId="0" build="p"/>
      <p:bldP spid="5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4" name="Group 43">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6" name="Rectangle 45">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754326"/>
          </a:xfrm>
          <a:prstGeom prst="rect">
            <a:avLst/>
          </a:prstGeom>
          <a:noFill/>
        </p:spPr>
        <p:txBody>
          <a:bodyPr wrap="square" rtlCol="0">
            <a:spAutoFit/>
          </a:bodyPr>
          <a:lstStyle/>
          <a:p>
            <a:pPr algn="ctr"/>
            <a:r>
              <a:rPr lang="fi-FI" sz="3600" b="1" dirty="0">
                <a:solidFill>
                  <a:srgbClr val="F0EEF0"/>
                </a:solidFill>
                <a:latin typeface="Tw Cen MT" panose="020B0602020104020603" pitchFamily="34" charset="0"/>
              </a:rPr>
              <a:t>SISTEMATIKA PENULISAN DAN ABSTRAKSI</a:t>
            </a:r>
            <a:r>
              <a:rPr lang="id-ID" sz="3600" b="1" dirty="0">
                <a:solidFill>
                  <a:srgbClr val="F0EEF0"/>
                </a:solidFill>
                <a:latin typeface="Tw Cen MT" panose="020B0602020104020603" pitchFamily="34" charset="0"/>
              </a:rPr>
              <a:t> </a:t>
            </a:r>
            <a:r>
              <a:rPr lang="fi-FI" sz="3600" b="1" dirty="0">
                <a:solidFill>
                  <a:srgbClr val="F0EEF0"/>
                </a:solidFill>
                <a:latin typeface="Tw Cen MT" panose="020B0602020104020603" pitchFamily="34" charset="0"/>
              </a:rPr>
              <a:t>DALAM KARYA TULIS ILMIAH</a:t>
            </a: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754326"/>
            <a:ext cx="1259056" cy="1259056"/>
          </a:xfrm>
          <a:prstGeom prst="rect">
            <a:avLst/>
          </a:prstGeom>
        </p:spPr>
      </p:pic>
      <p:grpSp>
        <p:nvGrpSpPr>
          <p:cNvPr id="32" name="Group 31"/>
          <p:cNvGrpSpPr/>
          <p:nvPr/>
        </p:nvGrpSpPr>
        <p:grpSpPr>
          <a:xfrm>
            <a:off x="403415" y="2272416"/>
            <a:ext cx="3608073" cy="666335"/>
            <a:chOff x="200215" y="2617120"/>
            <a:chExt cx="3608073" cy="666335"/>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617120"/>
              <a:ext cx="2937596"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Kaidah Penulisan dalam Karya Tulis Ilmiah</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407680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Macam</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Tulisan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Ilmiah</a:t>
              </a:r>
              <a:r>
                <a:rPr lang="id-ID" dirty="0">
                  <a:solidFill>
                    <a:schemeClr val="tx1">
                      <a:lumMod val="75000"/>
                      <a:lumOff val="25000"/>
                    </a:schemeClr>
                  </a:solidFill>
                  <a:latin typeface="Tw Cen MT" panose="020B0602020104020603" pitchFamily="34" charset="0"/>
                </a:rPr>
                <a:t> </a:t>
              </a:r>
              <a:r>
                <a:rPr lang="id-ID" dirty="0">
                  <a:solidFill>
                    <a:schemeClr val="tx1">
                      <a:lumMod val="75000"/>
                      <a:lumOff val="25000"/>
                    </a:schemeClr>
                  </a:solidFill>
                </a:rPr>
                <a:t>?</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6145306" cy="1107996"/>
          </a:xfrm>
          <a:prstGeom prst="rect">
            <a:avLst/>
          </a:prstGeom>
          <a:noFill/>
        </p:spPr>
        <p:txBody>
          <a:bodyPr wrap="square" rtlCol="0">
            <a:spAutoFit/>
          </a:bodyPr>
          <a:lstStyle/>
          <a:p>
            <a:r>
              <a:rPr lang="id-ID" sz="6600" dirty="0">
                <a:solidFill>
                  <a:srgbClr val="FF5969"/>
                </a:solidFill>
                <a:latin typeface="Tw Cen MT" panose="020B0602020104020603" pitchFamily="34" charset="0"/>
              </a:rPr>
              <a:t>PERTEMUAN 11</a:t>
            </a:r>
            <a:endParaRPr lang="en-US" sz="6600" dirty="0">
              <a:solidFill>
                <a:srgbClr val="FF5969"/>
              </a:solidFill>
              <a:latin typeface="Tw Cen MT" panose="020B0602020104020603" pitchFamily="34" charset="0"/>
            </a:endParaRPr>
          </a:p>
        </p:txBody>
      </p:sp>
      <p:grpSp>
        <p:nvGrpSpPr>
          <p:cNvPr id="16" name="Group 15"/>
          <p:cNvGrpSpPr/>
          <p:nvPr/>
        </p:nvGrpSpPr>
        <p:grpSpPr>
          <a:xfrm>
            <a:off x="403415" y="4120994"/>
            <a:ext cx="3559973" cy="662056"/>
            <a:chOff x="200215" y="5177441"/>
            <a:chExt cx="3559973" cy="662056"/>
          </a:xfrm>
        </p:grpSpPr>
        <p:sp>
          <p:nvSpPr>
            <p:cNvPr id="17" name="Oval 16">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57480"/>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Kaidah Kebahasaan</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20" name="Group 19"/>
          <p:cNvGrpSpPr/>
          <p:nvPr/>
        </p:nvGrpSpPr>
        <p:grpSpPr>
          <a:xfrm>
            <a:off x="403415" y="5012116"/>
            <a:ext cx="3739903" cy="662056"/>
            <a:chOff x="200215" y="3899420"/>
            <a:chExt cx="3739903" cy="662056"/>
          </a:xfrm>
        </p:grpSpPr>
        <p:sp>
          <p:nvSpPr>
            <p:cNvPr id="21" name="Oval 2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hlinkClick r:id="rId11"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Kaidah</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Ejaan</a:t>
              </a:r>
              <a:endParaRPr lang="en-US" dirty="0">
                <a:solidFill>
                  <a:schemeClr val="tx1">
                    <a:lumMod val="75000"/>
                    <a:lumOff val="25000"/>
                  </a:schemeClr>
                </a:solidFill>
                <a:latin typeface="Tw Cen MT" panose="020B0602020104020603" pitchFamily="34" charset="0"/>
              </a:endParaRPr>
            </a:p>
          </p:txBody>
        </p:sp>
        <p:pic>
          <p:nvPicPr>
            <p:cNvPr id="23" name="Picture 22">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4" name="Group 23"/>
          <p:cNvGrpSpPr/>
          <p:nvPr/>
        </p:nvGrpSpPr>
        <p:grpSpPr>
          <a:xfrm>
            <a:off x="4158384" y="3192398"/>
            <a:ext cx="3739903" cy="693438"/>
            <a:chOff x="200215" y="3899420"/>
            <a:chExt cx="3739903" cy="693438"/>
          </a:xfrm>
        </p:grpSpPr>
        <p:sp>
          <p:nvSpPr>
            <p:cNvPr id="25" name="Oval 2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12" action="ppaction://hlinksldjump"/>
              <a:extLst>
                <a:ext uri="{FF2B5EF4-FFF2-40B4-BE49-F238E27FC236}">
                  <a16:creationId xmlns:a16="http://schemas.microsoft.com/office/drawing/2014/main" xmlns="" id="{FF4D948F-8670-4F67-B5BD-4AC06968C522}"/>
                </a:ext>
              </a:extLst>
            </p:cNvPr>
            <p:cNvSpPr txBox="1"/>
            <p:nvPr/>
          </p:nvSpPr>
          <p:spPr>
            <a:xfrm>
              <a:off x="899357" y="3946527"/>
              <a:ext cx="3040761"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Sistematika Penulisan Karya Tulis Ilmiah</a:t>
              </a:r>
              <a:endParaRPr lang="en-US" dirty="0">
                <a:solidFill>
                  <a:schemeClr val="tx1">
                    <a:lumMod val="75000"/>
                    <a:lumOff val="25000"/>
                  </a:schemeClr>
                </a:solidFill>
                <a:latin typeface="Tw Cen MT" panose="020B0602020104020603" pitchFamily="34" charset="0"/>
              </a:endParaRPr>
            </a:p>
          </p:txBody>
        </p:sp>
        <p:pic>
          <p:nvPicPr>
            <p:cNvPr id="27" name="Picture 26">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8" name="Group 27"/>
          <p:cNvGrpSpPr/>
          <p:nvPr/>
        </p:nvGrpSpPr>
        <p:grpSpPr>
          <a:xfrm>
            <a:off x="4158384" y="4120994"/>
            <a:ext cx="3559973" cy="662056"/>
            <a:chOff x="200215" y="5177441"/>
            <a:chExt cx="3559973" cy="662056"/>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3" action="ppaction://hlinksldjump"/>
              <a:extLst>
                <a:ext uri="{FF2B5EF4-FFF2-40B4-BE49-F238E27FC236}">
                  <a16:creationId xmlns:a16="http://schemas.microsoft.com/office/drawing/2014/main" xmlns="" id="{04E1E449-1505-4788-9575-E71478300712}"/>
                </a:ext>
              </a:extLst>
            </p:cNvPr>
            <p:cNvSpPr txBox="1"/>
            <p:nvPr/>
          </p:nvSpPr>
          <p:spPr>
            <a:xfrm>
              <a:off x="870691" y="5326144"/>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Abstrak</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70" name="Group 69">
            <a:extLst>
              <a:ext uri="{FF2B5EF4-FFF2-40B4-BE49-F238E27FC236}">
                <a16:creationId xmlns:a16="http://schemas.microsoft.com/office/drawing/2014/main" xmlns="" id="{58AE451E-7A60-4881-9E3C-ED4B9E410089}"/>
              </a:ext>
            </a:extLst>
          </p:cNvPr>
          <p:cNvGrpSpPr/>
          <p:nvPr/>
        </p:nvGrpSpPr>
        <p:grpSpPr>
          <a:xfrm>
            <a:off x="11769479" y="1280427"/>
            <a:ext cx="422521" cy="2100263"/>
            <a:chOff x="11769479" y="1280427"/>
            <a:chExt cx="422521" cy="2100263"/>
          </a:xfrm>
        </p:grpSpPr>
        <p:sp>
          <p:nvSpPr>
            <p:cNvPr id="71" name="Freeform 10">
              <a:hlinkClick r:id="rId14" action="ppaction://hlinksldjump">
                <a:snd r:embed="rId15" name="click.wav"/>
              </a:hlinkClick>
              <a:extLst>
                <a:ext uri="{FF2B5EF4-FFF2-40B4-BE49-F238E27FC236}">
                  <a16:creationId xmlns:a16="http://schemas.microsoft.com/office/drawing/2014/main" xmlns="" id="{BE9468F5-F136-4A38-8CC1-7F0FF8FA260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TextBox 71">
              <a:hlinkClick r:id="rId14" action="ppaction://hlinksldjump"/>
              <a:extLst>
                <a:ext uri="{FF2B5EF4-FFF2-40B4-BE49-F238E27FC236}">
                  <a16:creationId xmlns:a16="http://schemas.microsoft.com/office/drawing/2014/main" xmlns="" id="{A33CC35A-A2FD-42F2-A68E-3BD1C99B386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3" name="Chevron 12">
              <a:hlinkClick r:id="rId14" action="ppaction://hlinksldjump"/>
              <a:extLst>
                <a:ext uri="{FF2B5EF4-FFF2-40B4-BE49-F238E27FC236}">
                  <a16:creationId xmlns:a16="http://schemas.microsoft.com/office/drawing/2014/main" xmlns="" id="{8F9899EF-CD03-404E-8358-82B956D22FC9}"/>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4" name="Semua Menu">
            <a:extLst>
              <a:ext uri="{FF2B5EF4-FFF2-40B4-BE49-F238E27FC236}">
                <a16:creationId xmlns:a16="http://schemas.microsoft.com/office/drawing/2014/main" xmlns="" id="{FAFD8B28-F7A4-4632-953E-73170E2A18BB}"/>
              </a:ext>
            </a:extLst>
          </p:cNvPr>
          <p:cNvGrpSpPr/>
          <p:nvPr/>
        </p:nvGrpSpPr>
        <p:grpSpPr>
          <a:xfrm>
            <a:off x="-1" y="-24470"/>
            <a:ext cx="2886076" cy="6882470"/>
            <a:chOff x="-1" y="-24470"/>
            <a:chExt cx="2886076" cy="6882470"/>
          </a:xfrm>
        </p:grpSpPr>
        <p:grpSp>
          <p:nvGrpSpPr>
            <p:cNvPr id="75" name="BG">
              <a:extLst>
                <a:ext uri="{FF2B5EF4-FFF2-40B4-BE49-F238E27FC236}">
                  <a16:creationId xmlns:a16="http://schemas.microsoft.com/office/drawing/2014/main" xmlns="" id="{0AE77CB5-2E7E-48BD-9514-283C05A43DB7}"/>
                </a:ext>
              </a:extLst>
            </p:cNvPr>
            <p:cNvGrpSpPr/>
            <p:nvPr/>
          </p:nvGrpSpPr>
          <p:grpSpPr>
            <a:xfrm>
              <a:off x="-1" y="-24470"/>
              <a:ext cx="2886076" cy="6882470"/>
              <a:chOff x="-1" y="-24470"/>
              <a:chExt cx="2886076" cy="6882470"/>
            </a:xfrm>
          </p:grpSpPr>
          <p:sp>
            <p:nvSpPr>
              <p:cNvPr id="91" name="BG Menu">
                <a:extLst>
                  <a:ext uri="{FF2B5EF4-FFF2-40B4-BE49-F238E27FC236}">
                    <a16:creationId xmlns:a16="http://schemas.microsoft.com/office/drawing/2014/main" xmlns="" id="{173487D4-C53E-4DF7-8C46-7F5CB28E56E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BG Atas">
                <a:extLst>
                  <a:ext uri="{FF2B5EF4-FFF2-40B4-BE49-F238E27FC236}">
                    <a16:creationId xmlns:a16="http://schemas.microsoft.com/office/drawing/2014/main" xmlns="" id="{9045C199-19CD-4331-887B-DE2C4463312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3" name="Picture 12" descr="camera, image, photo, photography, shot icon">
                <a:extLst>
                  <a:ext uri="{FF2B5EF4-FFF2-40B4-BE49-F238E27FC236}">
                    <a16:creationId xmlns:a16="http://schemas.microsoft.com/office/drawing/2014/main" xmlns="" id="{102DBE99-84D7-4FA1-A9EA-2D2A4F4D8B64}"/>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xmlns="" id="{AF1C8876-3E3B-4ACB-B568-E01208B56D9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5" name="TextBox 94">
                <a:extLst>
                  <a:ext uri="{FF2B5EF4-FFF2-40B4-BE49-F238E27FC236}">
                    <a16:creationId xmlns:a16="http://schemas.microsoft.com/office/drawing/2014/main" xmlns="" id="{75D659B8-E1BA-4220-8641-8ECF193C82C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6" name="Beranda">
              <a:extLst>
                <a:ext uri="{FF2B5EF4-FFF2-40B4-BE49-F238E27FC236}">
                  <a16:creationId xmlns:a16="http://schemas.microsoft.com/office/drawing/2014/main" xmlns="" id="{574102C6-7E6A-43C5-A96B-47B0C09C8456}"/>
                </a:ext>
              </a:extLst>
            </p:cNvPr>
            <p:cNvGrpSpPr/>
            <p:nvPr/>
          </p:nvGrpSpPr>
          <p:grpSpPr>
            <a:xfrm>
              <a:off x="297464" y="1744264"/>
              <a:ext cx="1984142" cy="601170"/>
              <a:chOff x="297464" y="1744264"/>
              <a:chExt cx="1984142" cy="601170"/>
            </a:xfrm>
          </p:grpSpPr>
          <p:sp>
            <p:nvSpPr>
              <p:cNvPr id="89" name="TextBox 88">
                <a:hlinkClick r:id="" action="ppaction://hlinkshowjump?jump=firstslide"/>
                <a:extLst>
                  <a:ext uri="{FF2B5EF4-FFF2-40B4-BE49-F238E27FC236}">
                    <a16:creationId xmlns:a16="http://schemas.microsoft.com/office/drawing/2014/main" xmlns="" id="{AB8CD21E-B818-40C7-890F-70F16ED0A05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0" name="Picture 4" descr="base, data, document, office, page, paper icon">
                <a:hlinkClick r:id="" action="ppaction://hlinkshowjump?jump=firstslide"/>
                <a:extLst>
                  <a:ext uri="{FF2B5EF4-FFF2-40B4-BE49-F238E27FC236}">
                    <a16:creationId xmlns:a16="http://schemas.microsoft.com/office/drawing/2014/main" xmlns="" id="{E216E162-CFB0-4AAE-8C68-02215F734F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Kompetensi">
              <a:extLst>
                <a:ext uri="{FF2B5EF4-FFF2-40B4-BE49-F238E27FC236}">
                  <a16:creationId xmlns:a16="http://schemas.microsoft.com/office/drawing/2014/main" xmlns="" id="{28DBD602-3D20-4BFD-BFEF-8F6C83F0E7FB}"/>
                </a:ext>
              </a:extLst>
            </p:cNvPr>
            <p:cNvGrpSpPr/>
            <p:nvPr/>
          </p:nvGrpSpPr>
          <p:grpSpPr>
            <a:xfrm>
              <a:off x="297464" y="2561360"/>
              <a:ext cx="2320836" cy="601170"/>
              <a:chOff x="297464" y="2561360"/>
              <a:chExt cx="2320836" cy="601170"/>
            </a:xfrm>
          </p:grpSpPr>
          <p:pic>
            <p:nvPicPr>
              <p:cNvPr id="87" name="Picture 6" descr="compose, create, edit, edit file, office, pencil, writing creative icon">
                <a:extLst>
                  <a:ext uri="{FF2B5EF4-FFF2-40B4-BE49-F238E27FC236}">
                    <a16:creationId xmlns:a16="http://schemas.microsoft.com/office/drawing/2014/main" xmlns="" id="{3120979B-D0D0-4E37-BA63-A08A51BFAD5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20" action="ppaction://hlinksldjump"/>
                <a:extLst>
                  <a:ext uri="{FF2B5EF4-FFF2-40B4-BE49-F238E27FC236}">
                    <a16:creationId xmlns:a16="http://schemas.microsoft.com/office/drawing/2014/main" xmlns="" id="{904E8D9A-9F24-4171-8924-7BFD4E025A2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8" name="Materi">
              <a:extLst>
                <a:ext uri="{FF2B5EF4-FFF2-40B4-BE49-F238E27FC236}">
                  <a16:creationId xmlns:a16="http://schemas.microsoft.com/office/drawing/2014/main" xmlns="" id="{AF5B40A8-B40B-44C4-8234-46AC6AA47015}"/>
                </a:ext>
              </a:extLst>
            </p:cNvPr>
            <p:cNvGrpSpPr/>
            <p:nvPr/>
          </p:nvGrpSpPr>
          <p:grpSpPr>
            <a:xfrm>
              <a:off x="297464" y="3378456"/>
              <a:ext cx="1746704" cy="601170"/>
              <a:chOff x="297464" y="3378456"/>
              <a:chExt cx="1746704" cy="601170"/>
            </a:xfrm>
          </p:grpSpPr>
          <p:pic>
            <p:nvPicPr>
              <p:cNvPr id="85" name="Picture 8" descr="brochure, document, menu, note, office, page, papers icon">
                <a:hlinkClick r:id="rId14" action="ppaction://hlinksldjump"/>
                <a:extLst>
                  <a:ext uri="{FF2B5EF4-FFF2-40B4-BE49-F238E27FC236}">
                    <a16:creationId xmlns:a16="http://schemas.microsoft.com/office/drawing/2014/main" xmlns="" id="{D9C438E6-3E3C-437D-9A73-CD614E7369E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14" action="ppaction://hlinksldjump"/>
                <a:extLst>
                  <a:ext uri="{FF2B5EF4-FFF2-40B4-BE49-F238E27FC236}">
                    <a16:creationId xmlns:a16="http://schemas.microsoft.com/office/drawing/2014/main" xmlns="" id="{01464617-8D80-48D8-B6B0-01F9EF59428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9" name="Latihan">
              <a:extLst>
                <a:ext uri="{FF2B5EF4-FFF2-40B4-BE49-F238E27FC236}">
                  <a16:creationId xmlns:a16="http://schemas.microsoft.com/office/drawing/2014/main" xmlns="" id="{322BDB92-5781-4645-A8F5-C81287644DC0}"/>
                </a:ext>
              </a:extLst>
            </p:cNvPr>
            <p:cNvGrpSpPr/>
            <p:nvPr/>
          </p:nvGrpSpPr>
          <p:grpSpPr>
            <a:xfrm>
              <a:off x="297464" y="4195552"/>
              <a:ext cx="1810825" cy="601170"/>
              <a:chOff x="297464" y="4195552"/>
              <a:chExt cx="1810825" cy="601170"/>
            </a:xfrm>
          </p:grpSpPr>
          <p:pic>
            <p:nvPicPr>
              <p:cNvPr id="83" name="Picture 10" descr="document, general, letter, note, office, page, paper icon">
                <a:extLst>
                  <a:ext uri="{FF2B5EF4-FFF2-40B4-BE49-F238E27FC236}">
                    <a16:creationId xmlns:a16="http://schemas.microsoft.com/office/drawing/2014/main" xmlns="" id="{65B39FF2-467E-47B8-926E-D7558450A8A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23" action="ppaction://hlinksldjump"/>
                <a:extLst>
                  <a:ext uri="{FF2B5EF4-FFF2-40B4-BE49-F238E27FC236}">
                    <a16:creationId xmlns:a16="http://schemas.microsoft.com/office/drawing/2014/main" xmlns="" id="{5564E93E-7F2F-4E2F-80CD-46F799F446E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0" name="Profil Dosen">
              <a:extLst>
                <a:ext uri="{FF2B5EF4-FFF2-40B4-BE49-F238E27FC236}">
                  <a16:creationId xmlns:a16="http://schemas.microsoft.com/office/drawing/2014/main" xmlns="" id="{E25F9133-E43F-4BC3-B716-50FEE9A39370}"/>
                </a:ext>
              </a:extLst>
            </p:cNvPr>
            <p:cNvGrpSpPr/>
            <p:nvPr/>
          </p:nvGrpSpPr>
          <p:grpSpPr>
            <a:xfrm>
              <a:off x="297464" y="5012648"/>
              <a:ext cx="2389766" cy="601170"/>
              <a:chOff x="297464" y="5012648"/>
              <a:chExt cx="2389766" cy="601170"/>
            </a:xfrm>
          </p:grpSpPr>
          <p:pic>
            <p:nvPicPr>
              <p:cNvPr id="81" name="Picture 2" descr="business man, employee, general, human, member, office, tie icon">
                <a:extLst>
                  <a:ext uri="{FF2B5EF4-FFF2-40B4-BE49-F238E27FC236}">
                    <a16:creationId xmlns:a16="http://schemas.microsoft.com/office/drawing/2014/main" xmlns="" id="{6D883E18-47E3-4D9A-8799-656620410D3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25" action="ppaction://hlinksldjump"/>
                <a:extLst>
                  <a:ext uri="{FF2B5EF4-FFF2-40B4-BE49-F238E27FC236}">
                    <a16:creationId xmlns:a16="http://schemas.microsoft.com/office/drawing/2014/main" xmlns="" id="{CE51BE0A-40A5-4178-932D-8267602B82A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6" name="Tombol Menu">
            <a:extLst>
              <a:ext uri="{FF2B5EF4-FFF2-40B4-BE49-F238E27FC236}">
                <a16:creationId xmlns:a16="http://schemas.microsoft.com/office/drawing/2014/main" xmlns="" id="{0E0699A9-75C2-4DFC-939E-CC87C40414D5}"/>
              </a:ext>
            </a:extLst>
          </p:cNvPr>
          <p:cNvGrpSpPr/>
          <p:nvPr/>
        </p:nvGrpSpPr>
        <p:grpSpPr>
          <a:xfrm>
            <a:off x="67235" y="49268"/>
            <a:ext cx="430306" cy="363488"/>
            <a:chOff x="419100" y="628650"/>
            <a:chExt cx="2628900" cy="2220685"/>
          </a:xfrm>
          <a:solidFill>
            <a:schemeClr val="bg1">
              <a:lumMod val="85000"/>
            </a:schemeClr>
          </a:solidFill>
        </p:grpSpPr>
        <p:sp>
          <p:nvSpPr>
            <p:cNvPr id="97" name="Rectangle 96">
              <a:extLst>
                <a:ext uri="{FF2B5EF4-FFF2-40B4-BE49-F238E27FC236}">
                  <a16:creationId xmlns:a16="http://schemas.microsoft.com/office/drawing/2014/main" xmlns="" id="{677E1DA2-F018-4C01-9897-AA2A76E2068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8" name="Rectangle 97">
              <a:extLst>
                <a:ext uri="{FF2B5EF4-FFF2-40B4-BE49-F238E27FC236}">
                  <a16:creationId xmlns:a16="http://schemas.microsoft.com/office/drawing/2014/main" xmlns="" id="{EC92312A-0E87-4F4D-9D87-93FC20D2A44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9" name="Rectangle 98">
              <a:extLst>
                <a:ext uri="{FF2B5EF4-FFF2-40B4-BE49-F238E27FC236}">
                  <a16:creationId xmlns:a16="http://schemas.microsoft.com/office/drawing/2014/main" xmlns="" id="{33FF7BD6-9605-4F2A-A5FE-D06D6F89E6F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00" name="Tombol Close Aplikasi">
            <a:hlinkClick r:id="" action="ppaction://hlinkshowjump?jump=endshow">
              <a:snd r:embed="rId26" name="laser.wav"/>
            </a:hlinkClick>
            <a:extLst>
              <a:ext uri="{FF2B5EF4-FFF2-40B4-BE49-F238E27FC236}">
                <a16:creationId xmlns:a16="http://schemas.microsoft.com/office/drawing/2014/main" xmlns="" id="{E8423667-A378-4C7E-92C5-2C0CF13053A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13338268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7"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43"/>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6"/>
                                        </p:tgtEl>
                                        <p:attrNameLst>
                                          <p:attrName>style.visibility</p:attrName>
                                        </p:attrNameLst>
                                      </p:cBhvr>
                                      <p:to>
                                        <p:strVal val="visible"/>
                                      </p:to>
                                    </p:set>
                                    <p:animEffect transition="in" filter="fade">
                                      <p:cBhvr>
                                        <p:cTn id="9" dur="500"/>
                                        <p:tgtEl>
                                          <p:spTgt spid="9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6"/>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0-#ppt_w/2"/>
                                          </p:val>
                                        </p:tav>
                                        <p:tav tm="100000">
                                          <p:val>
                                            <p:strVal val="#ppt_x"/>
                                          </p:val>
                                        </p:tav>
                                      </p:tavLst>
                                    </p:anim>
                                    <p:anim calcmode="lin" valueType="num">
                                      <p:cBhvr additive="base">
                                        <p:cTn id="19"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4"/>
                                        </p:tgtEl>
                                        <p:attrNameLst>
                                          <p:attrName>ppt_x</p:attrName>
                                        </p:attrNameLst>
                                      </p:cBhvr>
                                      <p:tavLst>
                                        <p:tav tm="0">
                                          <p:val>
                                            <p:strVal val="ppt_x"/>
                                          </p:val>
                                        </p:tav>
                                        <p:tav tm="100000">
                                          <p:val>
                                            <p:strVal val="0-ppt_w/2"/>
                                          </p:val>
                                        </p:tav>
                                      </p:tavLst>
                                    </p:anim>
                                    <p:anim calcmode="lin" valueType="num">
                                      <p:cBhvr additive="base">
                                        <p:cTn id="24" dur="500"/>
                                        <p:tgtEl>
                                          <p:spTgt spid="74"/>
                                        </p:tgtEl>
                                        <p:attrNameLst>
                                          <p:attrName>ppt_y</p:attrName>
                                        </p:attrNameLst>
                                      </p:cBhvr>
                                      <p:tavLst>
                                        <p:tav tm="0">
                                          <p:val>
                                            <p:strVal val="ppt_y"/>
                                          </p:val>
                                        </p:tav>
                                        <p:tav tm="100000">
                                          <p:val>
                                            <p:strVal val="ppt_y"/>
                                          </p:val>
                                        </p:tav>
                                      </p:tavLst>
                                    </p:anim>
                                    <p:set>
                                      <p:cBhvr>
                                        <p:cTn id="2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96"/>
                  </p:tgtEl>
                </p:cond>
              </p:nextCondLst>
            </p:seq>
          </p:childTnLst>
        </p:cTn>
      </p:par>
    </p:tnLst>
    <p:bldLst>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69" name="Group 68">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71" name="Rectangle 70">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646331"/>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RAGAM BAHASA INDONESIA</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948217"/>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Variasi</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Pemakaian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Bahasa</a:t>
              </a:r>
              <a:endParaRPr lang="en-US" dirty="0">
                <a:solidFill>
                  <a:schemeClr val="tx1">
                    <a:lumMod val="75000"/>
                    <a:lumOff val="25000"/>
                  </a:schemeClr>
                </a:solidFill>
              </a:endParaRPr>
            </a:p>
          </p:txBody>
        </p:sp>
      </p:grpSp>
      <p:grpSp>
        <p:nvGrpSpPr>
          <p:cNvPr id="31" name="Group 30"/>
          <p:cNvGrpSpPr/>
          <p:nvPr/>
        </p:nvGrpSpPr>
        <p:grpSpPr>
          <a:xfrm>
            <a:off x="403415" y="3185717"/>
            <a:ext cx="3739903" cy="668737"/>
            <a:chOff x="200215" y="3892739"/>
            <a:chExt cx="3739903" cy="668737"/>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3892739"/>
              <a:ext cx="3040761" cy="646331"/>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Perbedaan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ragam</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lisan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ragam</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tulis</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3" name="Group 32"/>
          <p:cNvGrpSpPr/>
          <p:nvPr/>
        </p:nvGrpSpPr>
        <p:grpSpPr>
          <a:xfrm>
            <a:off x="403415" y="4200046"/>
            <a:ext cx="3559973" cy="662056"/>
            <a:chOff x="200215" y="5177441"/>
            <a:chExt cx="3559973" cy="662056"/>
          </a:xfrm>
        </p:grpSpPr>
        <p:sp>
          <p:nvSpPr>
            <p:cNvPr id="16" name="Oval 15">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04289"/>
              <a:ext cx="2889497"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Perkembangan Bahasa</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4" name="Group 33"/>
          <p:cNvGrpSpPr/>
          <p:nvPr/>
        </p:nvGrpSpPr>
        <p:grpSpPr>
          <a:xfrm>
            <a:off x="403415" y="5235433"/>
            <a:ext cx="3325057" cy="662056"/>
            <a:chOff x="4607777" y="4034170"/>
            <a:chExt cx="3325057" cy="662056"/>
          </a:xfrm>
        </p:grpSpPr>
        <p:sp>
          <p:nvSpPr>
            <p:cNvPr id="26" name="Oval 25">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hlinkClick r:id="rId11" action="ppaction://hlinksldjump"/>
              <a:extLst>
                <a:ext uri="{FF2B5EF4-FFF2-40B4-BE49-F238E27FC236}">
                  <a16:creationId xmlns:a16="http://schemas.microsoft.com/office/drawing/2014/main" xmlns="" id="{64EED872-529B-476D-A042-AF8799EED2BA}"/>
                </a:ext>
              </a:extLst>
            </p:cNvPr>
            <p:cNvSpPr txBox="1"/>
            <p:nvPr/>
          </p:nvSpPr>
          <p:spPr>
            <a:xfrm>
              <a:off x="5278253" y="4034170"/>
              <a:ext cx="2654581" cy="646331"/>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Perkembangan ragam tidak resmi</a:t>
              </a:r>
              <a:endParaRPr lang="en-US" dirty="0">
                <a:solidFill>
                  <a:schemeClr val="tx1">
                    <a:lumMod val="75000"/>
                    <a:lumOff val="25000"/>
                  </a:schemeClr>
                </a:solidFill>
                <a:latin typeface="Tw Cen MT" panose="020B0602020104020603" pitchFamily="34" charset="0"/>
              </a:endParaRPr>
            </a:p>
          </p:txBody>
        </p:sp>
        <p:pic>
          <p:nvPicPr>
            <p:cNvPr id="29" name="Picture 28">
              <a:extLst>
                <a:ext uri="{FF2B5EF4-FFF2-40B4-BE49-F238E27FC236}">
                  <a16:creationId xmlns:a16="http://schemas.microsoft.com/office/drawing/2014/main" xmlns="" id="{F7189829-FB67-42A0-ADC4-78F2C37FDF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2</a:t>
            </a:r>
            <a:endParaRPr lang="en-US" sz="7200" dirty="0">
              <a:solidFill>
                <a:srgbClr val="FF5969"/>
              </a:solidFill>
              <a:latin typeface="Tw Cen MT" panose="020B0602020104020603" pitchFamily="34" charset="0"/>
            </a:endParaRPr>
          </a:p>
        </p:txBody>
      </p:sp>
      <p:grpSp>
        <p:nvGrpSpPr>
          <p:cNvPr id="22" name="Group 21"/>
          <p:cNvGrpSpPr/>
          <p:nvPr/>
        </p:nvGrpSpPr>
        <p:grpSpPr>
          <a:xfrm>
            <a:off x="4143318" y="4044525"/>
            <a:ext cx="3559973" cy="696572"/>
            <a:chOff x="200215" y="5142925"/>
            <a:chExt cx="3559973" cy="696572"/>
          </a:xfrm>
        </p:grpSpPr>
        <p:sp>
          <p:nvSpPr>
            <p:cNvPr id="23" name="Oval 22">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rId13" action="ppaction://hlinksldjump"/>
              <a:extLst>
                <a:ext uri="{FF2B5EF4-FFF2-40B4-BE49-F238E27FC236}">
                  <a16:creationId xmlns:a16="http://schemas.microsoft.com/office/drawing/2014/main" xmlns="" id="{04E1E449-1505-4788-9575-E71478300712}"/>
                </a:ext>
              </a:extLst>
            </p:cNvPr>
            <p:cNvSpPr txBox="1"/>
            <p:nvPr/>
          </p:nvSpPr>
          <p:spPr>
            <a:xfrm>
              <a:off x="870691" y="5142925"/>
              <a:ext cx="2889497" cy="646331"/>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Perkembangan Bidang Makna</a:t>
              </a:r>
              <a:endParaRPr lang="en-US" dirty="0">
                <a:solidFill>
                  <a:schemeClr val="tx1">
                    <a:lumMod val="75000"/>
                    <a:lumOff val="25000"/>
                  </a:schemeClr>
                </a:solidFill>
                <a:latin typeface="Tw Cen MT" panose="020B0602020104020603" pitchFamily="34" charset="0"/>
              </a:endParaRPr>
            </a:p>
          </p:txBody>
        </p:sp>
        <p:pic>
          <p:nvPicPr>
            <p:cNvPr id="25" name="Picture 24">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28" name="Group 27"/>
          <p:cNvGrpSpPr/>
          <p:nvPr/>
        </p:nvGrpSpPr>
        <p:grpSpPr>
          <a:xfrm>
            <a:off x="4143318" y="5218980"/>
            <a:ext cx="3739903" cy="668737"/>
            <a:chOff x="200215" y="3892739"/>
            <a:chExt cx="3739903" cy="668737"/>
          </a:xfrm>
        </p:grpSpPr>
        <p:sp>
          <p:nvSpPr>
            <p:cNvPr id="35" name="Oval 3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hlinkClick r:id="rId14" action="ppaction://hlinksldjump"/>
              <a:extLst>
                <a:ext uri="{FF2B5EF4-FFF2-40B4-BE49-F238E27FC236}">
                  <a16:creationId xmlns:a16="http://schemas.microsoft.com/office/drawing/2014/main" xmlns="" id="{FF4D948F-8670-4F67-B5BD-4AC06968C522}"/>
                </a:ext>
              </a:extLst>
            </p:cNvPr>
            <p:cNvSpPr txBox="1"/>
            <p:nvPr/>
          </p:nvSpPr>
          <p:spPr>
            <a:xfrm>
              <a:off x="899357" y="3892739"/>
              <a:ext cx="3040761" cy="646331"/>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Sikap</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Kesadaran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Berbahasa</a:t>
              </a:r>
              <a:endParaRPr lang="en-US" dirty="0">
                <a:solidFill>
                  <a:schemeClr val="tx1">
                    <a:lumMod val="75000"/>
                    <a:lumOff val="25000"/>
                  </a:schemeClr>
                </a:solidFill>
                <a:latin typeface="Tw Cen MT" panose="020B0602020104020603" pitchFamily="34" charset="0"/>
              </a:endParaRPr>
            </a:p>
          </p:txBody>
        </p:sp>
        <p:pic>
          <p:nvPicPr>
            <p:cNvPr id="37" name="Picture 36">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8" name="Group 37"/>
          <p:cNvGrpSpPr/>
          <p:nvPr/>
        </p:nvGrpSpPr>
        <p:grpSpPr>
          <a:xfrm>
            <a:off x="11769479" y="1280427"/>
            <a:ext cx="422521" cy="2100263"/>
            <a:chOff x="11769479" y="1280427"/>
            <a:chExt cx="422521" cy="2100263"/>
          </a:xfrm>
        </p:grpSpPr>
        <p:sp>
          <p:nvSpPr>
            <p:cNvPr id="39" name="Freeform 38">
              <a:hlinkClick r:id="rId15" action="ppaction://hlinksldjump">
                <a:snd r:embed="rId16"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hlinkClick r:id="rId15"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41" name="Chevron 40">
              <a:hlinkClick r:id="rId15"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95" name="Semua Menu">
            <a:extLst>
              <a:ext uri="{FF2B5EF4-FFF2-40B4-BE49-F238E27FC236}">
                <a16:creationId xmlns:a16="http://schemas.microsoft.com/office/drawing/2014/main" xmlns="" id="{AD44C3C6-CA2C-4711-84C2-158C9EDDD794}"/>
              </a:ext>
            </a:extLst>
          </p:cNvPr>
          <p:cNvGrpSpPr/>
          <p:nvPr/>
        </p:nvGrpSpPr>
        <p:grpSpPr>
          <a:xfrm>
            <a:off x="-1" y="-24470"/>
            <a:ext cx="2886076" cy="6882470"/>
            <a:chOff x="-1" y="-24470"/>
            <a:chExt cx="2886076" cy="6882470"/>
          </a:xfrm>
        </p:grpSpPr>
        <p:grpSp>
          <p:nvGrpSpPr>
            <p:cNvPr id="96" name="BG">
              <a:extLst>
                <a:ext uri="{FF2B5EF4-FFF2-40B4-BE49-F238E27FC236}">
                  <a16:creationId xmlns:a16="http://schemas.microsoft.com/office/drawing/2014/main" xmlns="" id="{DF3FE3A5-5D72-4EC5-AB3E-AA1E2F2DBE80}"/>
                </a:ext>
              </a:extLst>
            </p:cNvPr>
            <p:cNvGrpSpPr/>
            <p:nvPr/>
          </p:nvGrpSpPr>
          <p:grpSpPr>
            <a:xfrm>
              <a:off x="-1" y="-24470"/>
              <a:ext cx="2886076" cy="6882470"/>
              <a:chOff x="-1" y="-24470"/>
              <a:chExt cx="2886076" cy="6882470"/>
            </a:xfrm>
          </p:grpSpPr>
          <p:sp>
            <p:nvSpPr>
              <p:cNvPr id="112" name="BG Menu">
                <a:extLst>
                  <a:ext uri="{FF2B5EF4-FFF2-40B4-BE49-F238E27FC236}">
                    <a16:creationId xmlns:a16="http://schemas.microsoft.com/office/drawing/2014/main" xmlns="" id="{396D56E2-D586-4A80-A9C9-6DBDA965226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BG Atas">
                <a:extLst>
                  <a:ext uri="{FF2B5EF4-FFF2-40B4-BE49-F238E27FC236}">
                    <a16:creationId xmlns:a16="http://schemas.microsoft.com/office/drawing/2014/main" xmlns="" id="{DB3DC8B1-5732-45DE-9285-5FCED3EC80A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4" name="Picture 12" descr="camera, image, photo, photography, shot icon">
                <a:extLst>
                  <a:ext uri="{FF2B5EF4-FFF2-40B4-BE49-F238E27FC236}">
                    <a16:creationId xmlns:a16="http://schemas.microsoft.com/office/drawing/2014/main" xmlns="" id="{49710000-A283-46E0-9DF9-DD04FAC8A364}"/>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a:extLst>
                  <a:ext uri="{FF2B5EF4-FFF2-40B4-BE49-F238E27FC236}">
                    <a16:creationId xmlns:a16="http://schemas.microsoft.com/office/drawing/2014/main" xmlns="" id="{AF1116BC-1377-4F92-9440-AD96D4EED6B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116" name="TextBox 115">
                <a:extLst>
                  <a:ext uri="{FF2B5EF4-FFF2-40B4-BE49-F238E27FC236}">
                    <a16:creationId xmlns:a16="http://schemas.microsoft.com/office/drawing/2014/main" xmlns="" id="{03CC2CCF-E349-46C7-B83A-5A28ECBEC8B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97" name="Beranda">
              <a:extLst>
                <a:ext uri="{FF2B5EF4-FFF2-40B4-BE49-F238E27FC236}">
                  <a16:creationId xmlns:a16="http://schemas.microsoft.com/office/drawing/2014/main" xmlns="" id="{C5DD768A-63F2-4E05-AA38-DD5A9D844A2A}"/>
                </a:ext>
              </a:extLst>
            </p:cNvPr>
            <p:cNvGrpSpPr/>
            <p:nvPr/>
          </p:nvGrpSpPr>
          <p:grpSpPr>
            <a:xfrm>
              <a:off x="297464" y="1744264"/>
              <a:ext cx="1984142" cy="601170"/>
              <a:chOff x="297464" y="1744264"/>
              <a:chExt cx="1984142" cy="601170"/>
            </a:xfrm>
          </p:grpSpPr>
          <p:sp>
            <p:nvSpPr>
              <p:cNvPr id="110" name="TextBox 109">
                <a:hlinkClick r:id="" action="ppaction://hlinkshowjump?jump=firstslide"/>
                <a:extLst>
                  <a:ext uri="{FF2B5EF4-FFF2-40B4-BE49-F238E27FC236}">
                    <a16:creationId xmlns:a16="http://schemas.microsoft.com/office/drawing/2014/main" xmlns="" id="{640199AD-526B-4629-A17E-3C4C8E4E917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111" name="Picture 4" descr="base, data, document, office, page, paper icon">
                <a:hlinkClick r:id="" action="ppaction://hlinkshowjump?jump=firstslide"/>
                <a:extLst>
                  <a:ext uri="{FF2B5EF4-FFF2-40B4-BE49-F238E27FC236}">
                    <a16:creationId xmlns:a16="http://schemas.microsoft.com/office/drawing/2014/main" xmlns="" id="{42F26C8E-0100-4ABE-B98A-D20ADDEE38B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Kompetensi">
              <a:extLst>
                <a:ext uri="{FF2B5EF4-FFF2-40B4-BE49-F238E27FC236}">
                  <a16:creationId xmlns:a16="http://schemas.microsoft.com/office/drawing/2014/main" xmlns="" id="{77BBFD50-6659-4AAB-97BC-79B4CE265796}"/>
                </a:ext>
              </a:extLst>
            </p:cNvPr>
            <p:cNvGrpSpPr/>
            <p:nvPr/>
          </p:nvGrpSpPr>
          <p:grpSpPr>
            <a:xfrm>
              <a:off x="297464" y="2561360"/>
              <a:ext cx="2320836" cy="601170"/>
              <a:chOff x="297464" y="2561360"/>
              <a:chExt cx="2320836" cy="601170"/>
            </a:xfrm>
          </p:grpSpPr>
          <p:pic>
            <p:nvPicPr>
              <p:cNvPr id="108" name="Picture 6" descr="compose, create, edit, edit file, office, pencil, writing creative icon">
                <a:extLst>
                  <a:ext uri="{FF2B5EF4-FFF2-40B4-BE49-F238E27FC236}">
                    <a16:creationId xmlns:a16="http://schemas.microsoft.com/office/drawing/2014/main" xmlns="" id="{54827A37-91A2-4788-A92F-15BBCBB6C18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hlinkClick r:id="rId21" action="ppaction://hlinksldjump"/>
                <a:extLst>
                  <a:ext uri="{FF2B5EF4-FFF2-40B4-BE49-F238E27FC236}">
                    <a16:creationId xmlns:a16="http://schemas.microsoft.com/office/drawing/2014/main" xmlns="" id="{9B91B162-3CD3-4E23-B866-133C6179D04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99" name="Materi">
              <a:extLst>
                <a:ext uri="{FF2B5EF4-FFF2-40B4-BE49-F238E27FC236}">
                  <a16:creationId xmlns:a16="http://schemas.microsoft.com/office/drawing/2014/main" xmlns="" id="{C122F72A-610D-4F4F-850C-230DF7867095}"/>
                </a:ext>
              </a:extLst>
            </p:cNvPr>
            <p:cNvGrpSpPr/>
            <p:nvPr/>
          </p:nvGrpSpPr>
          <p:grpSpPr>
            <a:xfrm>
              <a:off x="297464" y="3378456"/>
              <a:ext cx="1746704" cy="601170"/>
              <a:chOff x="297464" y="3378456"/>
              <a:chExt cx="1746704" cy="601170"/>
            </a:xfrm>
          </p:grpSpPr>
          <p:pic>
            <p:nvPicPr>
              <p:cNvPr id="106" name="Picture 8" descr="brochure, document, menu, note, office, page, papers icon">
                <a:hlinkClick r:id="rId15" action="ppaction://hlinksldjump"/>
                <a:extLst>
                  <a:ext uri="{FF2B5EF4-FFF2-40B4-BE49-F238E27FC236}">
                    <a16:creationId xmlns:a16="http://schemas.microsoft.com/office/drawing/2014/main" xmlns="" id="{867FC492-231D-444C-A36A-F45EA247CE7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hlinkClick r:id="rId15" action="ppaction://hlinksldjump"/>
                <a:extLst>
                  <a:ext uri="{FF2B5EF4-FFF2-40B4-BE49-F238E27FC236}">
                    <a16:creationId xmlns:a16="http://schemas.microsoft.com/office/drawing/2014/main" xmlns="" id="{EC6F9F7D-3FA5-4975-8E77-7DB0FF40625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100" name="Latihan">
              <a:extLst>
                <a:ext uri="{FF2B5EF4-FFF2-40B4-BE49-F238E27FC236}">
                  <a16:creationId xmlns:a16="http://schemas.microsoft.com/office/drawing/2014/main" xmlns="" id="{276FB589-E8D9-429D-A9B9-85E89A82A2E9}"/>
                </a:ext>
              </a:extLst>
            </p:cNvPr>
            <p:cNvGrpSpPr/>
            <p:nvPr/>
          </p:nvGrpSpPr>
          <p:grpSpPr>
            <a:xfrm>
              <a:off x="297464" y="4195552"/>
              <a:ext cx="1810825" cy="601170"/>
              <a:chOff x="297464" y="4195552"/>
              <a:chExt cx="1810825" cy="601170"/>
            </a:xfrm>
          </p:grpSpPr>
          <p:pic>
            <p:nvPicPr>
              <p:cNvPr id="104" name="Picture 10" descr="document, general, letter, note, office, page, paper icon">
                <a:extLst>
                  <a:ext uri="{FF2B5EF4-FFF2-40B4-BE49-F238E27FC236}">
                    <a16:creationId xmlns:a16="http://schemas.microsoft.com/office/drawing/2014/main" xmlns="" id="{D5BED6B6-8231-4EFF-A6F6-F34552F5E0E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hlinkClick r:id="rId24" action="ppaction://hlinksldjump"/>
                <a:extLst>
                  <a:ext uri="{FF2B5EF4-FFF2-40B4-BE49-F238E27FC236}">
                    <a16:creationId xmlns:a16="http://schemas.microsoft.com/office/drawing/2014/main" xmlns="" id="{9A27193D-110D-450E-8761-2C5F47EA941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101" name="Profil Dosen">
              <a:extLst>
                <a:ext uri="{FF2B5EF4-FFF2-40B4-BE49-F238E27FC236}">
                  <a16:creationId xmlns:a16="http://schemas.microsoft.com/office/drawing/2014/main" xmlns="" id="{5B273EBC-0881-4AF3-B3B9-742FFAEF446D}"/>
                </a:ext>
              </a:extLst>
            </p:cNvPr>
            <p:cNvGrpSpPr/>
            <p:nvPr/>
          </p:nvGrpSpPr>
          <p:grpSpPr>
            <a:xfrm>
              <a:off x="297464" y="5012648"/>
              <a:ext cx="2389766" cy="601170"/>
              <a:chOff x="297464" y="5012648"/>
              <a:chExt cx="2389766" cy="601170"/>
            </a:xfrm>
          </p:grpSpPr>
          <p:pic>
            <p:nvPicPr>
              <p:cNvPr id="102" name="Picture 2" descr="business man, employee, general, human, member, office, tie icon">
                <a:extLst>
                  <a:ext uri="{FF2B5EF4-FFF2-40B4-BE49-F238E27FC236}">
                    <a16:creationId xmlns:a16="http://schemas.microsoft.com/office/drawing/2014/main" xmlns="" id="{14D1B993-C53F-460C-B9F9-053A75E7340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hlinkClick r:id="rId26" action="ppaction://hlinksldjump"/>
                <a:extLst>
                  <a:ext uri="{FF2B5EF4-FFF2-40B4-BE49-F238E27FC236}">
                    <a16:creationId xmlns:a16="http://schemas.microsoft.com/office/drawing/2014/main" xmlns="" id="{DA3E1077-19B7-4731-B08A-30272596AA7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117" name="Tombol Menu">
            <a:extLst>
              <a:ext uri="{FF2B5EF4-FFF2-40B4-BE49-F238E27FC236}">
                <a16:creationId xmlns:a16="http://schemas.microsoft.com/office/drawing/2014/main" xmlns="" id="{6FC800F3-6408-4111-97E3-1F9F945D66DB}"/>
              </a:ext>
            </a:extLst>
          </p:cNvPr>
          <p:cNvGrpSpPr/>
          <p:nvPr/>
        </p:nvGrpSpPr>
        <p:grpSpPr>
          <a:xfrm>
            <a:off x="67235" y="49268"/>
            <a:ext cx="430306" cy="363488"/>
            <a:chOff x="419100" y="628650"/>
            <a:chExt cx="2628900" cy="2220685"/>
          </a:xfrm>
          <a:solidFill>
            <a:schemeClr val="bg1">
              <a:lumMod val="85000"/>
            </a:schemeClr>
          </a:solidFill>
        </p:grpSpPr>
        <p:sp>
          <p:nvSpPr>
            <p:cNvPr id="118" name="Rectangle 117">
              <a:extLst>
                <a:ext uri="{FF2B5EF4-FFF2-40B4-BE49-F238E27FC236}">
                  <a16:creationId xmlns:a16="http://schemas.microsoft.com/office/drawing/2014/main" xmlns="" id="{E9727941-4DAE-4D14-B08F-59ABFA84B82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19" name="Rectangle 118">
              <a:extLst>
                <a:ext uri="{FF2B5EF4-FFF2-40B4-BE49-F238E27FC236}">
                  <a16:creationId xmlns:a16="http://schemas.microsoft.com/office/drawing/2014/main" xmlns="" id="{AACA5BEE-2441-4725-8DB9-AA4F1214F32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20" name="Rectangle 119">
              <a:extLst>
                <a:ext uri="{FF2B5EF4-FFF2-40B4-BE49-F238E27FC236}">
                  <a16:creationId xmlns:a16="http://schemas.microsoft.com/office/drawing/2014/main" xmlns="" id="{982E3F0D-3A54-478C-BED6-3BEA7AD9590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21" name="Tombol Close Aplikasi">
            <a:hlinkClick r:id="" action="ppaction://hlinkshowjump?jump=endshow">
              <a:snd r:embed="rId27" name="laser.wav"/>
            </a:hlinkClick>
            <a:extLst>
              <a:ext uri="{FF2B5EF4-FFF2-40B4-BE49-F238E27FC236}">
                <a16:creationId xmlns:a16="http://schemas.microsoft.com/office/drawing/2014/main" xmlns="" id="{E9D82674-4744-4F51-A43D-07AAB5E0E21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6712500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8"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68"/>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117"/>
                                        </p:tgtEl>
                                        <p:attrNameLst>
                                          <p:attrName>style.visibility</p:attrName>
                                        </p:attrNameLst>
                                      </p:cBhvr>
                                      <p:to>
                                        <p:strVal val="visible"/>
                                      </p:to>
                                    </p:set>
                                    <p:animEffect transition="in" filter="fade">
                                      <p:cBhvr>
                                        <p:cTn id="9" dur="500"/>
                                        <p:tgtEl>
                                          <p:spTgt spid="1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7"/>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0-#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95"/>
                                        </p:tgtEl>
                                        <p:attrNameLst>
                                          <p:attrName>ppt_x</p:attrName>
                                        </p:attrNameLst>
                                      </p:cBhvr>
                                      <p:tavLst>
                                        <p:tav tm="0">
                                          <p:val>
                                            <p:strVal val="ppt_x"/>
                                          </p:val>
                                        </p:tav>
                                        <p:tav tm="100000">
                                          <p:val>
                                            <p:strVal val="0-ppt_w/2"/>
                                          </p:val>
                                        </p:tav>
                                      </p:tavLst>
                                    </p:anim>
                                    <p:anim calcmode="lin" valueType="num">
                                      <p:cBhvr additive="base">
                                        <p:cTn id="24" dur="500"/>
                                        <p:tgtEl>
                                          <p:spTgt spid="95"/>
                                        </p:tgtEl>
                                        <p:attrNameLst>
                                          <p:attrName>ppt_y</p:attrName>
                                        </p:attrNameLst>
                                      </p:cBhvr>
                                      <p:tavLst>
                                        <p:tav tm="0">
                                          <p:val>
                                            <p:strVal val="ppt_y"/>
                                          </p:val>
                                        </p:tav>
                                        <p:tav tm="100000">
                                          <p:val>
                                            <p:strVal val="ppt_y"/>
                                          </p:val>
                                        </p:tav>
                                      </p:tavLst>
                                    </p:anim>
                                    <p:set>
                                      <p:cBhvr>
                                        <p:cTn id="25"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childTnLst>
        </p:cTn>
      </p:par>
    </p:tnLst>
    <p:bldLst>
      <p:bldP spid="12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edi siswanto\Documents\kti2.jpg"/>
          <p:cNvPicPr>
            <a:picLocks noChangeAspect="1" noChangeArrowheads="1"/>
          </p:cNvPicPr>
          <p:nvPr/>
        </p:nvPicPr>
        <p:blipFill>
          <a:blip r:embed="rId3"/>
          <a:srcRect/>
          <a:stretch>
            <a:fillRect/>
          </a:stretch>
        </p:blipFill>
        <p:spPr bwMode="auto">
          <a:xfrm>
            <a:off x="1964790" y="414368"/>
            <a:ext cx="8039018" cy="6029264"/>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xmlns="" id="{7B06A15C-30A4-4AF3-A806-52141FE7CEA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4" name="Group 3">
            <a:extLst>
              <a:ext uri="{FF2B5EF4-FFF2-40B4-BE49-F238E27FC236}">
                <a16:creationId xmlns:a16="http://schemas.microsoft.com/office/drawing/2014/main" xmlns="" id="{38F07757-A5AB-412E-A065-BD2B90C6A6B8}"/>
              </a:ext>
            </a:extLst>
          </p:cNvPr>
          <p:cNvGrpSpPr/>
          <p:nvPr/>
        </p:nvGrpSpPr>
        <p:grpSpPr>
          <a:xfrm>
            <a:off x="11769479" y="1280427"/>
            <a:ext cx="422521" cy="2100263"/>
            <a:chOff x="11769479" y="1280427"/>
            <a:chExt cx="422521" cy="2100263"/>
          </a:xfrm>
        </p:grpSpPr>
        <p:sp>
          <p:nvSpPr>
            <p:cNvPr id="5" name="Freeform 10">
              <a:hlinkClick r:id="rId4" action="ppaction://hlinksldjump">
                <a:snd r:embed="rId5" name="click.wav"/>
              </a:hlinkClick>
              <a:extLst>
                <a:ext uri="{FF2B5EF4-FFF2-40B4-BE49-F238E27FC236}">
                  <a16:creationId xmlns:a16="http://schemas.microsoft.com/office/drawing/2014/main" xmlns="" id="{7C45E168-636E-4CD4-9EC1-64D5DB64F78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hlinkClick r:id="rId4" action="ppaction://hlinksldjump"/>
              <a:extLst>
                <a:ext uri="{FF2B5EF4-FFF2-40B4-BE49-F238E27FC236}">
                  <a16:creationId xmlns:a16="http://schemas.microsoft.com/office/drawing/2014/main" xmlns="" id="{43246167-38AD-4A87-A895-EE0D7603B9D9}"/>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 name="Chevron 12">
              <a:hlinkClick r:id="rId4" action="ppaction://hlinksldjump"/>
              <a:extLst>
                <a:ext uri="{FF2B5EF4-FFF2-40B4-BE49-F238E27FC236}">
                  <a16:creationId xmlns:a16="http://schemas.microsoft.com/office/drawing/2014/main" xmlns="" id="{E507C251-9A73-4F24-AD86-E296EE31B9BF}"/>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8" name="Group 7">
            <a:extLst>
              <a:ext uri="{FF2B5EF4-FFF2-40B4-BE49-F238E27FC236}">
                <a16:creationId xmlns:a16="http://schemas.microsoft.com/office/drawing/2014/main" xmlns="" id="{EF818A11-BEE7-4DE3-837C-F0DBEC6D1C8E}"/>
              </a:ext>
            </a:extLst>
          </p:cNvPr>
          <p:cNvGrpSpPr/>
          <p:nvPr/>
        </p:nvGrpSpPr>
        <p:grpSpPr>
          <a:xfrm>
            <a:off x="11769479" y="3462337"/>
            <a:ext cx="428258" cy="2616878"/>
            <a:chOff x="11769479" y="3462337"/>
            <a:chExt cx="428258" cy="2616878"/>
          </a:xfrm>
        </p:grpSpPr>
        <p:sp>
          <p:nvSpPr>
            <p:cNvPr id="9" name="Freeform 19">
              <a:hlinkClick r:id="rId6" action="ppaction://hlinksldjump"/>
              <a:extLst>
                <a:ext uri="{FF2B5EF4-FFF2-40B4-BE49-F238E27FC236}">
                  <a16:creationId xmlns:a16="http://schemas.microsoft.com/office/drawing/2014/main" xmlns="" id="{25A0AAF3-D906-4455-A4C5-70A98BF0585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7" action="ppaction://hlinksldjump"/>
              <a:extLst>
                <a:ext uri="{FF2B5EF4-FFF2-40B4-BE49-F238E27FC236}">
                  <a16:creationId xmlns:a16="http://schemas.microsoft.com/office/drawing/2014/main" xmlns="" id="{A3A0EA4B-CA13-4B22-B21A-6587C74489C0}"/>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11" name="Chevron 21">
              <a:hlinkClick r:id="rId6" action="ppaction://hlinksldjump"/>
              <a:extLst>
                <a:ext uri="{FF2B5EF4-FFF2-40B4-BE49-F238E27FC236}">
                  <a16:creationId xmlns:a16="http://schemas.microsoft.com/office/drawing/2014/main" xmlns="" id="{470441D5-9E07-49A2-9953-9BD8911F1D7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2" name="Semua Menu">
            <a:extLst>
              <a:ext uri="{FF2B5EF4-FFF2-40B4-BE49-F238E27FC236}">
                <a16:creationId xmlns:a16="http://schemas.microsoft.com/office/drawing/2014/main" xmlns="" id="{42821EA9-E0E1-48A4-B5BE-9AF73B790621}"/>
              </a:ext>
            </a:extLst>
          </p:cNvPr>
          <p:cNvGrpSpPr/>
          <p:nvPr/>
        </p:nvGrpSpPr>
        <p:grpSpPr>
          <a:xfrm>
            <a:off x="-1" y="-24470"/>
            <a:ext cx="2886076" cy="6882470"/>
            <a:chOff x="-1" y="-24470"/>
            <a:chExt cx="2886076" cy="6882470"/>
          </a:xfrm>
        </p:grpSpPr>
        <p:grpSp>
          <p:nvGrpSpPr>
            <p:cNvPr id="13" name="BG">
              <a:extLst>
                <a:ext uri="{FF2B5EF4-FFF2-40B4-BE49-F238E27FC236}">
                  <a16:creationId xmlns:a16="http://schemas.microsoft.com/office/drawing/2014/main" xmlns="" id="{8E792771-61D8-49A1-9326-B3597A16B026}"/>
                </a:ext>
              </a:extLst>
            </p:cNvPr>
            <p:cNvGrpSpPr/>
            <p:nvPr/>
          </p:nvGrpSpPr>
          <p:grpSpPr>
            <a:xfrm>
              <a:off x="-1" y="-24470"/>
              <a:ext cx="2886076" cy="6882470"/>
              <a:chOff x="-1" y="-24470"/>
              <a:chExt cx="2886076" cy="6882470"/>
            </a:xfrm>
          </p:grpSpPr>
          <p:sp>
            <p:nvSpPr>
              <p:cNvPr id="29" name="BG Menu">
                <a:extLst>
                  <a:ext uri="{FF2B5EF4-FFF2-40B4-BE49-F238E27FC236}">
                    <a16:creationId xmlns:a16="http://schemas.microsoft.com/office/drawing/2014/main" xmlns="" id="{6B8C25BD-2731-49DA-ACE5-B168C7FCE45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BG Atas">
                <a:extLst>
                  <a:ext uri="{FF2B5EF4-FFF2-40B4-BE49-F238E27FC236}">
                    <a16:creationId xmlns:a16="http://schemas.microsoft.com/office/drawing/2014/main" xmlns="" id="{A89A24DA-D24D-4521-947C-F1D4DF7FA70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1" name="Picture 12" descr="camera, image, photo, photography, shot icon">
                <a:extLst>
                  <a:ext uri="{FF2B5EF4-FFF2-40B4-BE49-F238E27FC236}">
                    <a16:creationId xmlns:a16="http://schemas.microsoft.com/office/drawing/2014/main" xmlns="" id="{21CF51EC-C161-4999-B663-93EC22F20CD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6AE08BB-6C12-445F-B74D-B9FF0E051DD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33" name="TextBox 32">
                <a:extLst>
                  <a:ext uri="{FF2B5EF4-FFF2-40B4-BE49-F238E27FC236}">
                    <a16:creationId xmlns:a16="http://schemas.microsoft.com/office/drawing/2014/main" xmlns="" id="{5133D467-490F-4768-8202-2C85F6C183B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14" name="Beranda">
              <a:extLst>
                <a:ext uri="{FF2B5EF4-FFF2-40B4-BE49-F238E27FC236}">
                  <a16:creationId xmlns:a16="http://schemas.microsoft.com/office/drawing/2014/main" xmlns="" id="{8F180D9D-CE78-4587-82BE-584D84F773E2}"/>
                </a:ext>
              </a:extLst>
            </p:cNvPr>
            <p:cNvGrpSpPr/>
            <p:nvPr/>
          </p:nvGrpSpPr>
          <p:grpSpPr>
            <a:xfrm>
              <a:off x="297464" y="1744264"/>
              <a:ext cx="1984142" cy="601170"/>
              <a:chOff x="297464" y="1744264"/>
              <a:chExt cx="1984142" cy="601170"/>
            </a:xfrm>
          </p:grpSpPr>
          <p:sp>
            <p:nvSpPr>
              <p:cNvPr id="27" name="TextBox 26">
                <a:hlinkClick r:id="" action="ppaction://hlinkshowjump?jump=firstslide"/>
                <a:extLst>
                  <a:ext uri="{FF2B5EF4-FFF2-40B4-BE49-F238E27FC236}">
                    <a16:creationId xmlns:a16="http://schemas.microsoft.com/office/drawing/2014/main" xmlns="" id="{55FDA7D2-0836-45B5-A10F-A854704E06C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28" name="Picture 4" descr="base, data, document, office, page, paper icon">
                <a:hlinkClick r:id="" action="ppaction://hlinkshowjump?jump=firstslide"/>
                <a:extLst>
                  <a:ext uri="{FF2B5EF4-FFF2-40B4-BE49-F238E27FC236}">
                    <a16:creationId xmlns:a16="http://schemas.microsoft.com/office/drawing/2014/main" xmlns="" id="{ADFE8C4F-9F1B-4EFD-96C5-6E06FB1F71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Kompetensi">
              <a:extLst>
                <a:ext uri="{FF2B5EF4-FFF2-40B4-BE49-F238E27FC236}">
                  <a16:creationId xmlns:a16="http://schemas.microsoft.com/office/drawing/2014/main" xmlns="" id="{DD2416A2-AED0-4E48-A232-6C8E5B3AC7CB}"/>
                </a:ext>
              </a:extLst>
            </p:cNvPr>
            <p:cNvGrpSpPr/>
            <p:nvPr/>
          </p:nvGrpSpPr>
          <p:grpSpPr>
            <a:xfrm>
              <a:off x="297464" y="2561360"/>
              <a:ext cx="2320836" cy="601170"/>
              <a:chOff x="297464" y="2561360"/>
              <a:chExt cx="2320836" cy="601170"/>
            </a:xfrm>
          </p:grpSpPr>
          <p:pic>
            <p:nvPicPr>
              <p:cNvPr id="25" name="Picture 6" descr="compose, create, edit, edit file, office, pencil, writing creative icon">
                <a:extLst>
                  <a:ext uri="{FF2B5EF4-FFF2-40B4-BE49-F238E27FC236}">
                    <a16:creationId xmlns:a16="http://schemas.microsoft.com/office/drawing/2014/main" xmlns="" id="{45CCBC34-3A9C-484B-A5C6-D133901270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hlinkClick r:id="rId12" action="ppaction://hlinksldjump"/>
                <a:extLst>
                  <a:ext uri="{FF2B5EF4-FFF2-40B4-BE49-F238E27FC236}">
                    <a16:creationId xmlns:a16="http://schemas.microsoft.com/office/drawing/2014/main" xmlns="" id="{551BA2DD-1A87-4C1A-8DCE-E90B0164962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16" name="Materi">
              <a:extLst>
                <a:ext uri="{FF2B5EF4-FFF2-40B4-BE49-F238E27FC236}">
                  <a16:creationId xmlns:a16="http://schemas.microsoft.com/office/drawing/2014/main" xmlns="" id="{3E7772D8-E89D-4644-9FBB-1989C6846457}"/>
                </a:ext>
              </a:extLst>
            </p:cNvPr>
            <p:cNvGrpSpPr/>
            <p:nvPr/>
          </p:nvGrpSpPr>
          <p:grpSpPr>
            <a:xfrm>
              <a:off x="297464" y="3378456"/>
              <a:ext cx="1746704" cy="601170"/>
              <a:chOff x="297464" y="3378456"/>
              <a:chExt cx="1746704" cy="601170"/>
            </a:xfrm>
          </p:grpSpPr>
          <p:pic>
            <p:nvPicPr>
              <p:cNvPr id="23" name="Picture 8" descr="brochure, document, menu, note, office, page, papers icon">
                <a:hlinkClick r:id="rId4" action="ppaction://hlinksldjump"/>
                <a:extLst>
                  <a:ext uri="{FF2B5EF4-FFF2-40B4-BE49-F238E27FC236}">
                    <a16:creationId xmlns:a16="http://schemas.microsoft.com/office/drawing/2014/main" xmlns="" id="{840F58C8-B2EE-4F73-9EE0-5A91F6FBEC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hlinkClick r:id="rId4" action="ppaction://hlinksldjump"/>
                <a:extLst>
                  <a:ext uri="{FF2B5EF4-FFF2-40B4-BE49-F238E27FC236}">
                    <a16:creationId xmlns:a16="http://schemas.microsoft.com/office/drawing/2014/main" xmlns="" id="{807A69C0-D9AB-4AF0-89BA-B4EC27C90A7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17" name="Latihan">
              <a:extLst>
                <a:ext uri="{FF2B5EF4-FFF2-40B4-BE49-F238E27FC236}">
                  <a16:creationId xmlns:a16="http://schemas.microsoft.com/office/drawing/2014/main" xmlns="" id="{5C23B61E-1535-4D40-A868-F0634E191FBF}"/>
                </a:ext>
              </a:extLst>
            </p:cNvPr>
            <p:cNvGrpSpPr/>
            <p:nvPr/>
          </p:nvGrpSpPr>
          <p:grpSpPr>
            <a:xfrm>
              <a:off x="297464" y="4195552"/>
              <a:ext cx="1810825" cy="601170"/>
              <a:chOff x="297464" y="4195552"/>
              <a:chExt cx="1810825" cy="601170"/>
            </a:xfrm>
          </p:grpSpPr>
          <p:pic>
            <p:nvPicPr>
              <p:cNvPr id="21" name="Picture 10" descr="document, general, letter, note, office, page, paper icon">
                <a:extLst>
                  <a:ext uri="{FF2B5EF4-FFF2-40B4-BE49-F238E27FC236}">
                    <a16:creationId xmlns:a16="http://schemas.microsoft.com/office/drawing/2014/main" xmlns="" id="{6A74B6DC-3D9D-4198-967B-0A7F35F154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rId15" action="ppaction://hlinksldjump"/>
                <a:extLst>
                  <a:ext uri="{FF2B5EF4-FFF2-40B4-BE49-F238E27FC236}">
                    <a16:creationId xmlns:a16="http://schemas.microsoft.com/office/drawing/2014/main" xmlns="" id="{94B01AC9-F6C3-426C-ACF4-B4A7CD2C911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18" name="Profil Dosen">
              <a:extLst>
                <a:ext uri="{FF2B5EF4-FFF2-40B4-BE49-F238E27FC236}">
                  <a16:creationId xmlns:a16="http://schemas.microsoft.com/office/drawing/2014/main" xmlns="" id="{DF93234A-FFA9-4746-B315-2E69CDB62549}"/>
                </a:ext>
              </a:extLst>
            </p:cNvPr>
            <p:cNvGrpSpPr/>
            <p:nvPr/>
          </p:nvGrpSpPr>
          <p:grpSpPr>
            <a:xfrm>
              <a:off x="297464" y="5012648"/>
              <a:ext cx="2389766" cy="601170"/>
              <a:chOff x="297464" y="5012648"/>
              <a:chExt cx="2389766" cy="601170"/>
            </a:xfrm>
          </p:grpSpPr>
          <p:pic>
            <p:nvPicPr>
              <p:cNvPr id="19" name="Picture 2" descr="business man, employee, general, human, member, office, tie icon">
                <a:extLst>
                  <a:ext uri="{FF2B5EF4-FFF2-40B4-BE49-F238E27FC236}">
                    <a16:creationId xmlns:a16="http://schemas.microsoft.com/office/drawing/2014/main" xmlns="" id="{D31BB228-6494-461D-A417-AD055150D4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17" action="ppaction://hlinksldjump"/>
                <a:extLst>
                  <a:ext uri="{FF2B5EF4-FFF2-40B4-BE49-F238E27FC236}">
                    <a16:creationId xmlns:a16="http://schemas.microsoft.com/office/drawing/2014/main" xmlns="" id="{983F8DA8-EF5F-4425-A73C-E38C8DE1D59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34" name="Tombol Menu">
            <a:extLst>
              <a:ext uri="{FF2B5EF4-FFF2-40B4-BE49-F238E27FC236}">
                <a16:creationId xmlns:a16="http://schemas.microsoft.com/office/drawing/2014/main" xmlns="" id="{2A0FEB37-389A-43ED-8F7C-6E3655151CC8}"/>
              </a:ext>
            </a:extLst>
          </p:cNvPr>
          <p:cNvGrpSpPr/>
          <p:nvPr/>
        </p:nvGrpSpPr>
        <p:grpSpPr>
          <a:xfrm>
            <a:off x="67235" y="49268"/>
            <a:ext cx="430306" cy="363488"/>
            <a:chOff x="419100" y="628650"/>
            <a:chExt cx="2628900" cy="2220685"/>
          </a:xfrm>
          <a:solidFill>
            <a:schemeClr val="bg1">
              <a:lumMod val="85000"/>
            </a:schemeClr>
          </a:solidFill>
        </p:grpSpPr>
        <p:sp>
          <p:nvSpPr>
            <p:cNvPr id="35" name="Rectangle 34">
              <a:extLst>
                <a:ext uri="{FF2B5EF4-FFF2-40B4-BE49-F238E27FC236}">
                  <a16:creationId xmlns:a16="http://schemas.microsoft.com/office/drawing/2014/main" xmlns="" id="{A090D6C3-938D-4167-A9D2-1C7591FA6FB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36" name="Rectangle 35">
              <a:extLst>
                <a:ext uri="{FF2B5EF4-FFF2-40B4-BE49-F238E27FC236}">
                  <a16:creationId xmlns:a16="http://schemas.microsoft.com/office/drawing/2014/main" xmlns="" id="{EDA8FF2F-DAEA-4805-BA77-6D046C36B67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37" name="Rectangle 36">
              <a:extLst>
                <a:ext uri="{FF2B5EF4-FFF2-40B4-BE49-F238E27FC236}">
                  <a16:creationId xmlns:a16="http://schemas.microsoft.com/office/drawing/2014/main" xmlns="" id="{309574C9-1AF8-4B62-BED5-C30EEE26C3F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38" name="Tombol Close Aplikasi">
            <a:hlinkClick r:id="" action="ppaction://hlinkshowjump?jump=endshow">
              <a:snd r:embed="rId18" name="laser.wav"/>
            </a:hlinkClick>
            <a:extLst>
              <a:ext uri="{FF2B5EF4-FFF2-40B4-BE49-F238E27FC236}">
                <a16:creationId xmlns:a16="http://schemas.microsoft.com/office/drawing/2014/main" xmlns="" id="{BC1C1BB4-C7D1-4A74-80AF-2F924463A0F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920745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12"/>
                                        </p:tgtEl>
                                        <p:attrNameLst>
                                          <p:attrName>ppt_x</p:attrName>
                                        </p:attrNameLst>
                                      </p:cBhvr>
                                      <p:tavLst>
                                        <p:tav tm="0">
                                          <p:val>
                                            <p:strVal val="ppt_x"/>
                                          </p:val>
                                        </p:tav>
                                        <p:tav tm="100000">
                                          <p:val>
                                            <p:strVal val="0-ppt_w/2"/>
                                          </p:val>
                                        </p:tav>
                                      </p:tavLst>
                                    </p:anim>
                                    <p:anim calcmode="lin" valueType="num">
                                      <p:cBhvr additive="base">
                                        <p:cTn id="22" dur="500"/>
                                        <p:tgtEl>
                                          <p:spTgt spid="12"/>
                                        </p:tgtEl>
                                        <p:attrNameLst>
                                          <p:attrName>ppt_y</p:attrName>
                                        </p:attrNameLst>
                                      </p:cBhvr>
                                      <p:tavLst>
                                        <p:tav tm="0">
                                          <p:val>
                                            <p:strVal val="ppt_y"/>
                                          </p:val>
                                        </p:tav>
                                        <p:tav tm="100000">
                                          <p:val>
                                            <p:strVal val="ppt_y"/>
                                          </p:val>
                                        </p:tav>
                                      </p:tavLst>
                                    </p:anim>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85990567"/>
              </p:ext>
            </p:extLst>
          </p:nvPr>
        </p:nvGraphicFramePr>
        <p:xfrm>
          <a:off x="1843765" y="1252182"/>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35531"/>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defTabSz="1466850">
                <a:lnSpc>
                  <a:spcPct val="90000"/>
                </a:lnSpc>
                <a:spcBef>
                  <a:spcPct val="0"/>
                </a:spcBef>
                <a:spcAft>
                  <a:spcPct val="35000"/>
                </a:spcAft>
              </a:pPr>
              <a:r>
                <a:rPr lang="id-ID" b="0" dirty="0"/>
                <a:t>Kaidah Penulisan dalam Karya Tulis Ilmiah</a:t>
              </a:r>
              <a:endParaRPr lang="en-US" b="0" dirty="0"/>
            </a:p>
          </p:txBody>
        </p:sp>
      </p:grpSp>
      <p:sp>
        <p:nvSpPr>
          <p:cNvPr id="9" name="TextBox 8">
            <a:extLst>
              <a:ext uri="{FF2B5EF4-FFF2-40B4-BE49-F238E27FC236}">
                <a16:creationId xmlns:a16="http://schemas.microsoft.com/office/drawing/2014/main" xmlns="" id="{15D86FF7-49BB-41D7-AE46-CDC16F3B621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54BE407A-E28F-4EBD-AB83-5BE5A0BBE313}"/>
              </a:ext>
            </a:extLst>
          </p:cNvPr>
          <p:cNvGrpSpPr/>
          <p:nvPr/>
        </p:nvGrpSpPr>
        <p:grpSpPr>
          <a:xfrm>
            <a:off x="11769479" y="1280427"/>
            <a:ext cx="422521" cy="2100263"/>
            <a:chOff x="11769479" y="1280427"/>
            <a:chExt cx="422521" cy="2100263"/>
          </a:xfrm>
        </p:grpSpPr>
        <p:sp>
          <p:nvSpPr>
            <p:cNvPr id="19" name="Freeform 10">
              <a:hlinkClick r:id="rId9" action="ppaction://hlinksldjump">
                <a:snd r:embed="rId10" name="click.wav"/>
              </a:hlinkClick>
              <a:extLst>
                <a:ext uri="{FF2B5EF4-FFF2-40B4-BE49-F238E27FC236}">
                  <a16:creationId xmlns:a16="http://schemas.microsoft.com/office/drawing/2014/main" xmlns="" id="{EF17138A-15D6-4657-B299-DAA0DC099D3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9" action="ppaction://hlinksldjump"/>
              <a:extLst>
                <a:ext uri="{FF2B5EF4-FFF2-40B4-BE49-F238E27FC236}">
                  <a16:creationId xmlns:a16="http://schemas.microsoft.com/office/drawing/2014/main" xmlns="" id="{130CE278-227E-40FE-A7B7-48D58AF975C2}"/>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9" action="ppaction://hlinksldjump"/>
              <a:extLst>
                <a:ext uri="{FF2B5EF4-FFF2-40B4-BE49-F238E27FC236}">
                  <a16:creationId xmlns:a16="http://schemas.microsoft.com/office/drawing/2014/main" xmlns="" id="{4113B5B1-9731-497C-9275-EA1A8A11DE87}"/>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1817DE6F-00EA-47A3-B8CF-EF63976B615F}"/>
              </a:ext>
            </a:extLst>
          </p:cNvPr>
          <p:cNvGrpSpPr/>
          <p:nvPr/>
        </p:nvGrpSpPr>
        <p:grpSpPr>
          <a:xfrm>
            <a:off x="11769479" y="3462337"/>
            <a:ext cx="428258" cy="2616878"/>
            <a:chOff x="11769479" y="3462337"/>
            <a:chExt cx="428258" cy="2616878"/>
          </a:xfrm>
        </p:grpSpPr>
        <p:sp>
          <p:nvSpPr>
            <p:cNvPr id="23" name="Freeform 19">
              <a:hlinkClick r:id="rId11" action="ppaction://hlinksldjump"/>
              <a:extLst>
                <a:ext uri="{FF2B5EF4-FFF2-40B4-BE49-F238E27FC236}">
                  <a16:creationId xmlns:a16="http://schemas.microsoft.com/office/drawing/2014/main" xmlns="" id="{34AD3EAC-5BB7-4A5A-A420-8EC97993AA1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12" action="ppaction://hlinksldjump"/>
              <a:extLst>
                <a:ext uri="{FF2B5EF4-FFF2-40B4-BE49-F238E27FC236}">
                  <a16:creationId xmlns:a16="http://schemas.microsoft.com/office/drawing/2014/main" xmlns="" id="{61B834E9-3078-45D1-BE40-0E3F92EF3EE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5" name="Chevron 21">
              <a:hlinkClick r:id="rId11" action="ppaction://hlinksldjump"/>
              <a:extLst>
                <a:ext uri="{FF2B5EF4-FFF2-40B4-BE49-F238E27FC236}">
                  <a16:creationId xmlns:a16="http://schemas.microsoft.com/office/drawing/2014/main" xmlns="" id="{E1223487-25BB-4FD8-BF16-E2D2C9DF3655}"/>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C9ABF411-C859-4257-BD79-30FC989E8BD6}"/>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5591D175-7CF1-4A40-9C6D-1281F5856AEB}"/>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6A630E22-0AE1-42A7-B9BB-B1AD0E86F44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389F33A6-0DC4-47AE-8997-B1165400EF8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6AC4D94E-B6BC-482F-83D8-11ACE6F6B79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C35739AA-4F6E-4B23-9BE6-CD2CB205826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C350D9DC-7026-444A-B5DC-5F5F70B21F4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B3A8CD1E-35A6-43CE-8A7E-F7875B418731}"/>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6A7BFD94-75DF-4FB2-B953-448A64343FD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60D64B57-3CE7-4BCB-805C-9CA3F01CFE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A0951E47-0ED0-4392-AD43-302F63BAFF00}"/>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F4A39A1F-13ED-49A4-90DF-25ECE80C4C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7" action="ppaction://hlinksldjump"/>
                <a:extLst>
                  <a:ext uri="{FF2B5EF4-FFF2-40B4-BE49-F238E27FC236}">
                    <a16:creationId xmlns:a16="http://schemas.microsoft.com/office/drawing/2014/main" xmlns="" id="{CA5C6A72-8275-4C41-A027-BC65774606A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C792392A-6106-4CC8-B6B6-C7E180FC730D}"/>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9" action="ppaction://hlinksldjump"/>
                <a:extLst>
                  <a:ext uri="{FF2B5EF4-FFF2-40B4-BE49-F238E27FC236}">
                    <a16:creationId xmlns:a16="http://schemas.microsoft.com/office/drawing/2014/main" xmlns="" id="{0AFDDFA8-2730-41EE-8977-184787E5834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9" action="ppaction://hlinksldjump"/>
                <a:extLst>
                  <a:ext uri="{FF2B5EF4-FFF2-40B4-BE49-F238E27FC236}">
                    <a16:creationId xmlns:a16="http://schemas.microsoft.com/office/drawing/2014/main" xmlns="" id="{FFBC10B0-587C-4517-BE92-AD93370A7AA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4825B981-FA72-457F-B4F3-59ADEC5F02BF}"/>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82154EAB-1F43-41FE-8742-BBBFDE7DF68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20" action="ppaction://hlinksldjump"/>
                <a:extLst>
                  <a:ext uri="{FF2B5EF4-FFF2-40B4-BE49-F238E27FC236}">
                    <a16:creationId xmlns:a16="http://schemas.microsoft.com/office/drawing/2014/main" xmlns="" id="{D83D3BCE-8C89-4561-B19C-94214C73D08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D46B8C4F-C491-4C47-99A2-289777611C63}"/>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93869BFF-0FDB-4A44-B1E7-600E6A9C6F1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22" action="ppaction://hlinksldjump"/>
                <a:extLst>
                  <a:ext uri="{FF2B5EF4-FFF2-40B4-BE49-F238E27FC236}">
                    <a16:creationId xmlns:a16="http://schemas.microsoft.com/office/drawing/2014/main" xmlns="" id="{6D6D4F5D-AEC3-48B6-9AF2-99076DEE595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FDF4EAE8-B3D6-46F3-A031-2F0010C4D8AB}"/>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7F2589DA-B416-44F9-8C88-B7F937932A2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3A79FB12-40FB-4E22-9695-51E5954AD977}"/>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1C99DD33-6052-47A9-A0B1-D8086FA5BBE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23" name="laser.wav"/>
            </a:hlinkClick>
            <a:extLst>
              <a:ext uri="{FF2B5EF4-FFF2-40B4-BE49-F238E27FC236}">
                <a16:creationId xmlns:a16="http://schemas.microsoft.com/office/drawing/2014/main" xmlns="" id="{735F9D45-4F7F-4CAF-9152-BBDF903096D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9186067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59949872"/>
              </p:ext>
            </p:extLst>
          </p:nvPr>
        </p:nvGraphicFramePr>
        <p:xfrm>
          <a:off x="1965277" y="87917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Dr edi siswanto\Documents\kti 1.png"/>
          <p:cNvPicPr>
            <a:picLocks noChangeAspect="1" noChangeArrowheads="1"/>
          </p:cNvPicPr>
          <p:nvPr/>
        </p:nvPicPr>
        <p:blipFill>
          <a:blip r:embed="rId8"/>
          <a:srcRect/>
          <a:stretch>
            <a:fillRect/>
          </a:stretch>
        </p:blipFill>
        <p:spPr bwMode="auto">
          <a:xfrm>
            <a:off x="2238233" y="2385377"/>
            <a:ext cx="2524836" cy="12624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lvl="0"/>
              <a:r>
                <a:rPr lang="id-ID" b="0" dirty="0"/>
                <a:t>MACAM TULISAN ILMIAH </a:t>
              </a:r>
            </a:p>
          </p:txBody>
        </p:sp>
      </p:grpSp>
      <p:sp>
        <p:nvSpPr>
          <p:cNvPr id="9" name="TextBox 8">
            <a:extLst>
              <a:ext uri="{FF2B5EF4-FFF2-40B4-BE49-F238E27FC236}">
                <a16:creationId xmlns:a16="http://schemas.microsoft.com/office/drawing/2014/main" xmlns="" id="{13473EBA-8FF6-4195-9C27-DDC589685B2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9455B488-5D75-4AB3-A3CD-4938A9B4B3C7}"/>
              </a:ext>
            </a:extLst>
          </p:cNvPr>
          <p:cNvGrpSpPr/>
          <p:nvPr/>
        </p:nvGrpSpPr>
        <p:grpSpPr>
          <a:xfrm>
            <a:off x="11769479" y="1280427"/>
            <a:ext cx="422521" cy="2100263"/>
            <a:chOff x="11769479" y="1280427"/>
            <a:chExt cx="422521" cy="2100263"/>
          </a:xfrm>
        </p:grpSpPr>
        <p:sp>
          <p:nvSpPr>
            <p:cNvPr id="19" name="Freeform 10">
              <a:hlinkClick r:id="rId10" action="ppaction://hlinksldjump">
                <a:snd r:embed="rId11" name="click.wav"/>
              </a:hlinkClick>
              <a:extLst>
                <a:ext uri="{FF2B5EF4-FFF2-40B4-BE49-F238E27FC236}">
                  <a16:creationId xmlns:a16="http://schemas.microsoft.com/office/drawing/2014/main" xmlns="" id="{BB6C5F1E-D797-4762-BFF6-87BB15724A7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10" action="ppaction://hlinksldjump"/>
              <a:extLst>
                <a:ext uri="{FF2B5EF4-FFF2-40B4-BE49-F238E27FC236}">
                  <a16:creationId xmlns:a16="http://schemas.microsoft.com/office/drawing/2014/main" xmlns="" id="{8D85F609-7B87-4A1D-9CCF-343FB06E6207}"/>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10" action="ppaction://hlinksldjump"/>
              <a:extLst>
                <a:ext uri="{FF2B5EF4-FFF2-40B4-BE49-F238E27FC236}">
                  <a16:creationId xmlns:a16="http://schemas.microsoft.com/office/drawing/2014/main" xmlns="" id="{B7D0D9F4-9DDC-42D1-8FB4-5795E5DE019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9576DE97-5BFB-42FB-894C-7387EEE2D5A4}"/>
              </a:ext>
            </a:extLst>
          </p:cNvPr>
          <p:cNvGrpSpPr/>
          <p:nvPr/>
        </p:nvGrpSpPr>
        <p:grpSpPr>
          <a:xfrm>
            <a:off x="11769479" y="3462337"/>
            <a:ext cx="428258" cy="2616878"/>
            <a:chOff x="11769479" y="3462337"/>
            <a:chExt cx="428258" cy="2616878"/>
          </a:xfrm>
        </p:grpSpPr>
        <p:sp>
          <p:nvSpPr>
            <p:cNvPr id="23" name="Freeform 19">
              <a:hlinkClick r:id="rId12" action="ppaction://hlinksldjump"/>
              <a:extLst>
                <a:ext uri="{FF2B5EF4-FFF2-40B4-BE49-F238E27FC236}">
                  <a16:creationId xmlns:a16="http://schemas.microsoft.com/office/drawing/2014/main" xmlns="" id="{D1C20541-0ED7-40C5-BCA0-340F6A0F89F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13" action="ppaction://hlinksldjump"/>
              <a:extLst>
                <a:ext uri="{FF2B5EF4-FFF2-40B4-BE49-F238E27FC236}">
                  <a16:creationId xmlns:a16="http://schemas.microsoft.com/office/drawing/2014/main" xmlns="" id="{22000D75-7A5A-4384-B379-3B788CEFCC9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5" name="Chevron 21">
              <a:hlinkClick r:id="rId12" action="ppaction://hlinksldjump"/>
              <a:extLst>
                <a:ext uri="{FF2B5EF4-FFF2-40B4-BE49-F238E27FC236}">
                  <a16:creationId xmlns:a16="http://schemas.microsoft.com/office/drawing/2014/main" xmlns="" id="{D3144997-B752-4750-AD4C-2E9DF13E92A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45303C39-4332-4515-883D-976EAFE7DEE6}"/>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8F539D79-056B-41F5-BD77-68E972BF9CEA}"/>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1602F30E-3046-457D-821A-D2B8034B9DD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C4F3A8E9-0B4F-426F-99CF-ED653712D0C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94C5AC57-8A07-408E-A54D-BA797865184C}"/>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C5CB3C18-D485-43EF-BBD8-0A04913139A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3A0C02AD-8282-4684-8950-FDCD771D59D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90A3DA3A-4BC0-4719-9457-505A17D306B7}"/>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C2D2E3CF-6A74-4E30-B02F-66B16451787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8E1717A0-FD79-4A1F-BC27-FB391BAC0FE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1F320D5B-3FFF-40B0-9D86-02CFC3E6AC68}"/>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EABFC98C-2EC4-4B5A-865C-8D0BD92E5F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8" action="ppaction://hlinksldjump"/>
                <a:extLst>
                  <a:ext uri="{FF2B5EF4-FFF2-40B4-BE49-F238E27FC236}">
                    <a16:creationId xmlns:a16="http://schemas.microsoft.com/office/drawing/2014/main" xmlns="" id="{9C110FB2-5C20-480F-8978-BAD6DEDD9FE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8AD04ACB-6D66-45AC-A4A1-9FE1224DECC0}"/>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10" action="ppaction://hlinksldjump"/>
                <a:extLst>
                  <a:ext uri="{FF2B5EF4-FFF2-40B4-BE49-F238E27FC236}">
                    <a16:creationId xmlns:a16="http://schemas.microsoft.com/office/drawing/2014/main" xmlns="" id="{5E5F00B3-BBA2-48CE-804D-EAE2BE3CD4E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0" action="ppaction://hlinksldjump"/>
                <a:extLst>
                  <a:ext uri="{FF2B5EF4-FFF2-40B4-BE49-F238E27FC236}">
                    <a16:creationId xmlns:a16="http://schemas.microsoft.com/office/drawing/2014/main" xmlns="" id="{C62227DA-5AC1-44EC-9CF0-6E110B11D3B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8B35759D-4624-4C97-A606-EAA6AA5C14A1}"/>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78F0B09D-3C8E-4B27-A1E2-8D0EBF3D8E0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21" action="ppaction://hlinksldjump"/>
                <a:extLst>
                  <a:ext uri="{FF2B5EF4-FFF2-40B4-BE49-F238E27FC236}">
                    <a16:creationId xmlns:a16="http://schemas.microsoft.com/office/drawing/2014/main" xmlns="" id="{DCBC1711-5874-492C-AEDB-7AEBA2D22C9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82E175C2-2A8E-4EBC-9D4C-19193A14A724}"/>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D1514EC6-C930-4017-94A0-CD5FC194F32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23" action="ppaction://hlinksldjump"/>
                <a:extLst>
                  <a:ext uri="{FF2B5EF4-FFF2-40B4-BE49-F238E27FC236}">
                    <a16:creationId xmlns:a16="http://schemas.microsoft.com/office/drawing/2014/main" xmlns="" id="{A87588CC-7BC3-4FDB-8A4E-BD0CEEED2E9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C649D734-4E18-4732-A084-04F5B03D390B}"/>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7FD47904-CA8A-43D3-9440-54A4E1121FC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37E17D62-781C-434D-94C0-65A2F252C567}"/>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B820E3DE-1BD4-4570-89E1-1A55FBD4B30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24" name="laser.wav"/>
            </a:hlinkClick>
            <a:extLst>
              <a:ext uri="{FF2B5EF4-FFF2-40B4-BE49-F238E27FC236}">
                <a16:creationId xmlns:a16="http://schemas.microsoft.com/office/drawing/2014/main" xmlns="" id="{3032C015-71FC-4356-92DD-7D337EE275B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04957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89139" y="808802"/>
            <a:ext cx="7215238" cy="1357322"/>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4800" b="1" dirty="0">
                <a:latin typeface="Baskerville Old Face" pitchFamily="18" charset="0"/>
              </a:rPr>
              <a:t>Kaidah Kebahasaan</a:t>
            </a:r>
          </a:p>
        </p:txBody>
      </p:sp>
      <p:cxnSp>
        <p:nvCxnSpPr>
          <p:cNvPr id="6" name="Straight Arrow Connector 5"/>
          <p:cNvCxnSpPr>
            <a:cxnSpLocks/>
          </p:cNvCxnSpPr>
          <p:nvPr/>
        </p:nvCxnSpPr>
        <p:spPr>
          <a:xfrm rot="5400000">
            <a:off x="2839569" y="2487198"/>
            <a:ext cx="64214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4" idx="2"/>
          </p:cNvCxnSpPr>
          <p:nvPr/>
        </p:nvCxnSpPr>
        <p:spPr>
          <a:xfrm rot="5400000">
            <a:off x="4821580" y="3505591"/>
            <a:ext cx="2714644" cy="357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cxnSpLocks/>
            <a:endCxn id="16" idx="0"/>
          </p:cNvCxnSpPr>
          <p:nvPr/>
        </p:nvCxnSpPr>
        <p:spPr>
          <a:xfrm>
            <a:off x="9030565" y="2130802"/>
            <a:ext cx="0" cy="7489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1946197" y="2809066"/>
            <a:ext cx="2571768" cy="1928826"/>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400" dirty="0"/>
              <a:t>pemilihan dan penggunaan kata/ diksi</a:t>
            </a:r>
          </a:p>
        </p:txBody>
      </p:sp>
      <p:sp>
        <p:nvSpPr>
          <p:cNvPr id="15" name="Rounded Rectangle 14"/>
          <p:cNvSpPr/>
          <p:nvPr/>
        </p:nvSpPr>
        <p:spPr>
          <a:xfrm>
            <a:off x="4953726" y="4240517"/>
            <a:ext cx="2571768" cy="1928826"/>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400" dirty="0"/>
              <a:t>penyusunan kalimat</a:t>
            </a:r>
          </a:p>
        </p:txBody>
      </p:sp>
      <p:sp>
        <p:nvSpPr>
          <p:cNvPr id="16" name="Rounded Rectangle 15"/>
          <p:cNvSpPr/>
          <p:nvPr/>
        </p:nvSpPr>
        <p:spPr>
          <a:xfrm>
            <a:off x="7525494" y="2879710"/>
            <a:ext cx="3010142" cy="1090995"/>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400" dirty="0"/>
              <a:t>penyusunan alinea</a:t>
            </a:r>
          </a:p>
        </p:txBody>
      </p:sp>
      <p:grpSp>
        <p:nvGrpSpPr>
          <p:cNvPr id="10" name="Group 9"/>
          <p:cNvGrpSpPr/>
          <p:nvPr/>
        </p:nvGrpSpPr>
        <p:grpSpPr>
          <a:xfrm>
            <a:off x="287301" y="217114"/>
            <a:ext cx="10672052" cy="662056"/>
            <a:chOff x="200215" y="2621399"/>
            <a:chExt cx="10672052" cy="662056"/>
          </a:xfrm>
        </p:grpSpPr>
        <p:sp>
          <p:nvSpPr>
            <p:cNvPr id="11" name="Oval 10">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4" name="TextBox 13">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Kaidah Kebahasaan</a:t>
              </a:r>
            </a:p>
          </p:txBody>
        </p:sp>
      </p:grpSp>
      <p:sp>
        <p:nvSpPr>
          <p:cNvPr id="18" name="TextBox 17">
            <a:extLst>
              <a:ext uri="{FF2B5EF4-FFF2-40B4-BE49-F238E27FC236}">
                <a16:creationId xmlns:a16="http://schemas.microsoft.com/office/drawing/2014/main" xmlns="" id="{0518E434-F975-4E8F-A721-4EA78A7D7B0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27" name="Group 26">
            <a:extLst>
              <a:ext uri="{FF2B5EF4-FFF2-40B4-BE49-F238E27FC236}">
                <a16:creationId xmlns:a16="http://schemas.microsoft.com/office/drawing/2014/main" xmlns="" id="{857F2171-26CC-4DBA-94ED-1C9F1F3B6CB2}"/>
              </a:ext>
            </a:extLst>
          </p:cNvPr>
          <p:cNvGrpSpPr/>
          <p:nvPr/>
        </p:nvGrpSpPr>
        <p:grpSpPr>
          <a:xfrm>
            <a:off x="11769479" y="1280427"/>
            <a:ext cx="422521" cy="2100263"/>
            <a:chOff x="11769479" y="1280427"/>
            <a:chExt cx="422521" cy="2100263"/>
          </a:xfrm>
        </p:grpSpPr>
        <p:sp>
          <p:nvSpPr>
            <p:cNvPr id="28" name="Freeform 10">
              <a:hlinkClick r:id="rId4" action="ppaction://hlinksldjump">
                <a:snd r:embed="rId5" name="click.wav"/>
              </a:hlinkClick>
              <a:extLst>
                <a:ext uri="{FF2B5EF4-FFF2-40B4-BE49-F238E27FC236}">
                  <a16:creationId xmlns:a16="http://schemas.microsoft.com/office/drawing/2014/main" xmlns="" id="{28402CA8-9C6E-49E2-AB70-7C79568ABB0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hlinkClick r:id="rId4" action="ppaction://hlinksldjump"/>
              <a:extLst>
                <a:ext uri="{FF2B5EF4-FFF2-40B4-BE49-F238E27FC236}">
                  <a16:creationId xmlns:a16="http://schemas.microsoft.com/office/drawing/2014/main" xmlns="" id="{D78980CC-F736-42EC-A0D7-D75A776CC962}"/>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0" name="Chevron 12">
              <a:hlinkClick r:id="rId4" action="ppaction://hlinksldjump"/>
              <a:extLst>
                <a:ext uri="{FF2B5EF4-FFF2-40B4-BE49-F238E27FC236}">
                  <a16:creationId xmlns:a16="http://schemas.microsoft.com/office/drawing/2014/main" xmlns="" id="{2AAA02F1-2549-4F16-BA15-DC2BA07CF0F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1" name="Group 30">
            <a:extLst>
              <a:ext uri="{FF2B5EF4-FFF2-40B4-BE49-F238E27FC236}">
                <a16:creationId xmlns:a16="http://schemas.microsoft.com/office/drawing/2014/main" xmlns="" id="{BFE13FED-D649-40A0-99A1-90A14EDDA3D2}"/>
              </a:ext>
            </a:extLst>
          </p:cNvPr>
          <p:cNvGrpSpPr/>
          <p:nvPr/>
        </p:nvGrpSpPr>
        <p:grpSpPr>
          <a:xfrm>
            <a:off x="11769479" y="3462337"/>
            <a:ext cx="428258" cy="2616878"/>
            <a:chOff x="11769479" y="3462337"/>
            <a:chExt cx="428258" cy="2616878"/>
          </a:xfrm>
        </p:grpSpPr>
        <p:sp>
          <p:nvSpPr>
            <p:cNvPr id="32" name="Freeform 19">
              <a:hlinkClick r:id="rId6" action="ppaction://hlinksldjump"/>
              <a:extLst>
                <a:ext uri="{FF2B5EF4-FFF2-40B4-BE49-F238E27FC236}">
                  <a16:creationId xmlns:a16="http://schemas.microsoft.com/office/drawing/2014/main" xmlns="" id="{548778F0-ED1F-4143-B2EB-E58C96B5CD9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hlinkClick r:id="rId7" action="ppaction://hlinksldjump"/>
              <a:extLst>
                <a:ext uri="{FF2B5EF4-FFF2-40B4-BE49-F238E27FC236}">
                  <a16:creationId xmlns:a16="http://schemas.microsoft.com/office/drawing/2014/main" xmlns="" id="{123CCD9E-5037-4237-9846-027D1420FEC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34" name="Chevron 21">
              <a:hlinkClick r:id="rId6" action="ppaction://hlinksldjump"/>
              <a:extLst>
                <a:ext uri="{FF2B5EF4-FFF2-40B4-BE49-F238E27FC236}">
                  <a16:creationId xmlns:a16="http://schemas.microsoft.com/office/drawing/2014/main" xmlns="" id="{58B5E259-6BB0-4737-9770-A03281BE851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5" name="Semua Menu">
            <a:extLst>
              <a:ext uri="{FF2B5EF4-FFF2-40B4-BE49-F238E27FC236}">
                <a16:creationId xmlns:a16="http://schemas.microsoft.com/office/drawing/2014/main" xmlns="" id="{EA3A99BB-762B-46FD-BC90-1F53253B0DAB}"/>
              </a:ext>
            </a:extLst>
          </p:cNvPr>
          <p:cNvGrpSpPr/>
          <p:nvPr/>
        </p:nvGrpSpPr>
        <p:grpSpPr>
          <a:xfrm>
            <a:off x="-1" y="-24470"/>
            <a:ext cx="2886076" cy="6882470"/>
            <a:chOff x="-1" y="-24470"/>
            <a:chExt cx="2886076" cy="6882470"/>
          </a:xfrm>
        </p:grpSpPr>
        <p:grpSp>
          <p:nvGrpSpPr>
            <p:cNvPr id="36" name="BG">
              <a:extLst>
                <a:ext uri="{FF2B5EF4-FFF2-40B4-BE49-F238E27FC236}">
                  <a16:creationId xmlns:a16="http://schemas.microsoft.com/office/drawing/2014/main" xmlns="" id="{AEDEE929-DEF5-42EC-9A8C-28F3B666B396}"/>
                </a:ext>
              </a:extLst>
            </p:cNvPr>
            <p:cNvGrpSpPr/>
            <p:nvPr/>
          </p:nvGrpSpPr>
          <p:grpSpPr>
            <a:xfrm>
              <a:off x="-1" y="-24470"/>
              <a:ext cx="2886076" cy="6882470"/>
              <a:chOff x="-1" y="-24470"/>
              <a:chExt cx="2886076" cy="6882470"/>
            </a:xfrm>
          </p:grpSpPr>
          <p:sp>
            <p:nvSpPr>
              <p:cNvPr id="52" name="BG Menu">
                <a:extLst>
                  <a:ext uri="{FF2B5EF4-FFF2-40B4-BE49-F238E27FC236}">
                    <a16:creationId xmlns:a16="http://schemas.microsoft.com/office/drawing/2014/main" xmlns="" id="{1715ED6B-7192-4F83-A2B6-0D4AA81CED4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BG Atas">
                <a:extLst>
                  <a:ext uri="{FF2B5EF4-FFF2-40B4-BE49-F238E27FC236}">
                    <a16:creationId xmlns:a16="http://schemas.microsoft.com/office/drawing/2014/main" xmlns="" id="{25FBAC65-A026-400C-B82B-DCA379F1137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4" name="Picture 12" descr="camera, image, photo, photography, shot icon">
                <a:extLst>
                  <a:ext uri="{FF2B5EF4-FFF2-40B4-BE49-F238E27FC236}">
                    <a16:creationId xmlns:a16="http://schemas.microsoft.com/office/drawing/2014/main" xmlns="" id="{5F9CFDD0-89C6-4349-928D-EC095F45C0B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xmlns="" id="{4EEC7AED-D82E-402B-8268-90FACD6196E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6" name="TextBox 55">
                <a:extLst>
                  <a:ext uri="{FF2B5EF4-FFF2-40B4-BE49-F238E27FC236}">
                    <a16:creationId xmlns:a16="http://schemas.microsoft.com/office/drawing/2014/main" xmlns="" id="{9A970F52-1B50-4784-8708-AA7CAD858F6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7" name="Beranda">
              <a:extLst>
                <a:ext uri="{FF2B5EF4-FFF2-40B4-BE49-F238E27FC236}">
                  <a16:creationId xmlns:a16="http://schemas.microsoft.com/office/drawing/2014/main" xmlns="" id="{37C80053-2985-467B-A356-D072B739D0FC}"/>
                </a:ext>
              </a:extLst>
            </p:cNvPr>
            <p:cNvGrpSpPr/>
            <p:nvPr/>
          </p:nvGrpSpPr>
          <p:grpSpPr>
            <a:xfrm>
              <a:off x="297464" y="1744264"/>
              <a:ext cx="1984142" cy="601170"/>
              <a:chOff x="297464" y="1744264"/>
              <a:chExt cx="1984142" cy="601170"/>
            </a:xfrm>
          </p:grpSpPr>
          <p:sp>
            <p:nvSpPr>
              <p:cNvPr id="50" name="TextBox 49">
                <a:hlinkClick r:id="" action="ppaction://hlinkshowjump?jump=firstslide"/>
                <a:extLst>
                  <a:ext uri="{FF2B5EF4-FFF2-40B4-BE49-F238E27FC236}">
                    <a16:creationId xmlns:a16="http://schemas.microsoft.com/office/drawing/2014/main" xmlns="" id="{CAD983EF-CDB9-4F88-B57E-B6C8CDB3CC2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1" name="Picture 4" descr="base, data, document, office, page, paper icon">
                <a:hlinkClick r:id="" action="ppaction://hlinkshowjump?jump=firstslide"/>
                <a:extLst>
                  <a:ext uri="{FF2B5EF4-FFF2-40B4-BE49-F238E27FC236}">
                    <a16:creationId xmlns:a16="http://schemas.microsoft.com/office/drawing/2014/main" xmlns="" id="{D2D3F201-4D34-468C-9025-64D18FC2B2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Kompetensi">
              <a:extLst>
                <a:ext uri="{FF2B5EF4-FFF2-40B4-BE49-F238E27FC236}">
                  <a16:creationId xmlns:a16="http://schemas.microsoft.com/office/drawing/2014/main" xmlns="" id="{B9A637A7-E4E6-4FE1-AF32-AF20DC76F0D3}"/>
                </a:ext>
              </a:extLst>
            </p:cNvPr>
            <p:cNvGrpSpPr/>
            <p:nvPr/>
          </p:nvGrpSpPr>
          <p:grpSpPr>
            <a:xfrm>
              <a:off x="297464" y="2561360"/>
              <a:ext cx="2320836" cy="601170"/>
              <a:chOff x="297464" y="2561360"/>
              <a:chExt cx="2320836" cy="601170"/>
            </a:xfrm>
          </p:grpSpPr>
          <p:pic>
            <p:nvPicPr>
              <p:cNvPr id="48" name="Picture 6" descr="compose, create, edit, edit file, office, pencil, writing creative icon">
                <a:extLst>
                  <a:ext uri="{FF2B5EF4-FFF2-40B4-BE49-F238E27FC236}">
                    <a16:creationId xmlns:a16="http://schemas.microsoft.com/office/drawing/2014/main" xmlns="" id="{D480030F-B091-4CAC-85E7-5ADB647199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hlinkClick r:id="rId12" action="ppaction://hlinksldjump"/>
                <a:extLst>
                  <a:ext uri="{FF2B5EF4-FFF2-40B4-BE49-F238E27FC236}">
                    <a16:creationId xmlns:a16="http://schemas.microsoft.com/office/drawing/2014/main" xmlns="" id="{2EB778B5-3A3F-40F9-91C6-6F225AC02E0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9" name="Materi">
              <a:extLst>
                <a:ext uri="{FF2B5EF4-FFF2-40B4-BE49-F238E27FC236}">
                  <a16:creationId xmlns:a16="http://schemas.microsoft.com/office/drawing/2014/main" xmlns="" id="{0FD2B036-8D80-4507-B4C2-2423959CE386}"/>
                </a:ext>
              </a:extLst>
            </p:cNvPr>
            <p:cNvGrpSpPr/>
            <p:nvPr/>
          </p:nvGrpSpPr>
          <p:grpSpPr>
            <a:xfrm>
              <a:off x="297464" y="3378456"/>
              <a:ext cx="1746704" cy="601170"/>
              <a:chOff x="297464" y="3378456"/>
              <a:chExt cx="1746704" cy="601170"/>
            </a:xfrm>
          </p:grpSpPr>
          <p:pic>
            <p:nvPicPr>
              <p:cNvPr id="46" name="Picture 8" descr="brochure, document, menu, note, office, page, papers icon">
                <a:hlinkClick r:id="rId4" action="ppaction://hlinksldjump"/>
                <a:extLst>
                  <a:ext uri="{FF2B5EF4-FFF2-40B4-BE49-F238E27FC236}">
                    <a16:creationId xmlns:a16="http://schemas.microsoft.com/office/drawing/2014/main" xmlns="" id="{805FE1E2-0C4C-4374-B9F0-C882890226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4" action="ppaction://hlinksldjump"/>
                <a:extLst>
                  <a:ext uri="{FF2B5EF4-FFF2-40B4-BE49-F238E27FC236}">
                    <a16:creationId xmlns:a16="http://schemas.microsoft.com/office/drawing/2014/main" xmlns="" id="{C2D9BCF2-5188-46B3-90B7-0315DBD33E3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0" name="Latihan">
              <a:extLst>
                <a:ext uri="{FF2B5EF4-FFF2-40B4-BE49-F238E27FC236}">
                  <a16:creationId xmlns:a16="http://schemas.microsoft.com/office/drawing/2014/main" xmlns="" id="{2B5C6498-E426-4BFA-9D01-2B727B618179}"/>
                </a:ext>
              </a:extLst>
            </p:cNvPr>
            <p:cNvGrpSpPr/>
            <p:nvPr/>
          </p:nvGrpSpPr>
          <p:grpSpPr>
            <a:xfrm>
              <a:off x="297464" y="4195552"/>
              <a:ext cx="1810825" cy="601170"/>
              <a:chOff x="297464" y="4195552"/>
              <a:chExt cx="1810825" cy="601170"/>
            </a:xfrm>
          </p:grpSpPr>
          <p:pic>
            <p:nvPicPr>
              <p:cNvPr id="44" name="Picture 10" descr="document, general, letter, note, office, page, paper icon">
                <a:extLst>
                  <a:ext uri="{FF2B5EF4-FFF2-40B4-BE49-F238E27FC236}">
                    <a16:creationId xmlns:a16="http://schemas.microsoft.com/office/drawing/2014/main" xmlns="" id="{9AC60CEC-B49F-4A87-8C91-651C7A2B76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15" action="ppaction://hlinksldjump"/>
                <a:extLst>
                  <a:ext uri="{FF2B5EF4-FFF2-40B4-BE49-F238E27FC236}">
                    <a16:creationId xmlns:a16="http://schemas.microsoft.com/office/drawing/2014/main" xmlns="" id="{541DE237-E94C-47B4-B09A-100C31C0229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1" name="Profil Dosen">
              <a:extLst>
                <a:ext uri="{FF2B5EF4-FFF2-40B4-BE49-F238E27FC236}">
                  <a16:creationId xmlns:a16="http://schemas.microsoft.com/office/drawing/2014/main" xmlns="" id="{E3D48938-8F50-44C1-98F4-8E3B6E9F21E3}"/>
                </a:ext>
              </a:extLst>
            </p:cNvPr>
            <p:cNvGrpSpPr/>
            <p:nvPr/>
          </p:nvGrpSpPr>
          <p:grpSpPr>
            <a:xfrm>
              <a:off x="297464" y="5012648"/>
              <a:ext cx="2389766" cy="601170"/>
              <a:chOff x="297464" y="5012648"/>
              <a:chExt cx="2389766" cy="601170"/>
            </a:xfrm>
          </p:grpSpPr>
          <p:pic>
            <p:nvPicPr>
              <p:cNvPr id="42" name="Picture 2" descr="business man, employee, general, human, member, office, tie icon">
                <a:extLst>
                  <a:ext uri="{FF2B5EF4-FFF2-40B4-BE49-F238E27FC236}">
                    <a16:creationId xmlns:a16="http://schemas.microsoft.com/office/drawing/2014/main" xmlns="" id="{5DE88C69-4EF3-4CCE-B82D-088B24733F3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7" action="ppaction://hlinksldjump"/>
                <a:extLst>
                  <a:ext uri="{FF2B5EF4-FFF2-40B4-BE49-F238E27FC236}">
                    <a16:creationId xmlns:a16="http://schemas.microsoft.com/office/drawing/2014/main" xmlns="" id="{42B70BE6-2AC1-4197-AA40-6AF13BA9EA01}"/>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7" name="Tombol Menu">
            <a:extLst>
              <a:ext uri="{FF2B5EF4-FFF2-40B4-BE49-F238E27FC236}">
                <a16:creationId xmlns:a16="http://schemas.microsoft.com/office/drawing/2014/main" xmlns="" id="{3D06FECF-00ED-4505-8069-9DC4EBBADCD6}"/>
              </a:ext>
            </a:extLst>
          </p:cNvPr>
          <p:cNvGrpSpPr/>
          <p:nvPr/>
        </p:nvGrpSpPr>
        <p:grpSpPr>
          <a:xfrm>
            <a:off x="67235" y="49268"/>
            <a:ext cx="430306" cy="363488"/>
            <a:chOff x="419100" y="628650"/>
            <a:chExt cx="2628900" cy="2220685"/>
          </a:xfrm>
          <a:solidFill>
            <a:schemeClr val="bg1">
              <a:lumMod val="85000"/>
            </a:schemeClr>
          </a:solidFill>
        </p:grpSpPr>
        <p:sp>
          <p:nvSpPr>
            <p:cNvPr id="58" name="Rectangle 57">
              <a:extLst>
                <a:ext uri="{FF2B5EF4-FFF2-40B4-BE49-F238E27FC236}">
                  <a16:creationId xmlns:a16="http://schemas.microsoft.com/office/drawing/2014/main" xmlns="" id="{216F390F-B0A7-44F6-B06D-EB091A533CA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9" name="Rectangle 58">
              <a:extLst>
                <a:ext uri="{FF2B5EF4-FFF2-40B4-BE49-F238E27FC236}">
                  <a16:creationId xmlns:a16="http://schemas.microsoft.com/office/drawing/2014/main" xmlns="" id="{7D4E2DFE-89C8-43C8-AE07-1E44A0BA2DC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0" name="Rectangle 59">
              <a:extLst>
                <a:ext uri="{FF2B5EF4-FFF2-40B4-BE49-F238E27FC236}">
                  <a16:creationId xmlns:a16="http://schemas.microsoft.com/office/drawing/2014/main" xmlns="" id="{3BB8687B-0924-4675-B9E7-A54CB11CE73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1" name="Tombol Close Aplikasi">
            <a:hlinkClick r:id="" action="ppaction://hlinkshowjump?jump=endshow">
              <a:snd r:embed="rId18" name="laser.wav"/>
            </a:hlinkClick>
            <a:extLst>
              <a:ext uri="{FF2B5EF4-FFF2-40B4-BE49-F238E27FC236}">
                <a16:creationId xmlns:a16="http://schemas.microsoft.com/office/drawing/2014/main" xmlns="" id="{3DA992EE-A1D5-43C2-A41E-E015F63B17A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5731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0-#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5"/>
                                        </p:tgtEl>
                                        <p:attrNameLst>
                                          <p:attrName>ppt_x</p:attrName>
                                        </p:attrNameLst>
                                      </p:cBhvr>
                                      <p:tavLst>
                                        <p:tav tm="0">
                                          <p:val>
                                            <p:strVal val="ppt_x"/>
                                          </p:val>
                                        </p:tav>
                                        <p:tav tm="100000">
                                          <p:val>
                                            <p:strVal val="0-ppt_w/2"/>
                                          </p:val>
                                        </p:tav>
                                      </p:tavLst>
                                    </p:anim>
                                    <p:anim calcmode="lin" valueType="num">
                                      <p:cBhvr additive="base">
                                        <p:cTn id="22" dur="500"/>
                                        <p:tgtEl>
                                          <p:spTgt spid="35"/>
                                        </p:tgtEl>
                                        <p:attrNameLst>
                                          <p:attrName>ppt_y</p:attrName>
                                        </p:attrNameLst>
                                      </p:cBhvr>
                                      <p:tavLst>
                                        <p:tav tm="0">
                                          <p:val>
                                            <p:strVal val="ppt_y"/>
                                          </p:val>
                                        </p:tav>
                                        <p:tav tm="100000">
                                          <p:val>
                                            <p:strVal val="ppt_y"/>
                                          </p:val>
                                        </p:tav>
                                      </p:tavLst>
                                    </p:anim>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6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8282" y="885810"/>
            <a:ext cx="8715436" cy="1357322"/>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6600" b="1" dirty="0">
                <a:latin typeface="Baskerville Old Face" pitchFamily="18" charset="0"/>
              </a:rPr>
              <a:t>Kaidah Ejaan</a:t>
            </a:r>
          </a:p>
        </p:txBody>
      </p:sp>
      <p:cxnSp>
        <p:nvCxnSpPr>
          <p:cNvPr id="6" name="Straight Arrow Connector 5"/>
          <p:cNvCxnSpPr/>
          <p:nvPr/>
        </p:nvCxnSpPr>
        <p:spPr>
          <a:xfrm rot="5400000">
            <a:off x="2418134" y="2563412"/>
            <a:ext cx="64214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rot="5400000">
            <a:off x="2541956" y="3582599"/>
            <a:ext cx="2714644" cy="357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5400000">
            <a:off x="4882348" y="2599528"/>
            <a:ext cx="71438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1444789" y="2886074"/>
            <a:ext cx="2222319" cy="785818"/>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400" dirty="0"/>
              <a:t>penulisan huruf</a:t>
            </a:r>
          </a:p>
        </p:txBody>
      </p:sp>
      <p:sp>
        <p:nvSpPr>
          <p:cNvPr id="15" name="Rounded Rectangle 14"/>
          <p:cNvSpPr/>
          <p:nvPr/>
        </p:nvSpPr>
        <p:spPr>
          <a:xfrm>
            <a:off x="2454250" y="4957776"/>
            <a:ext cx="2427304" cy="857256"/>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a:t>penulisan kata</a:t>
            </a:r>
          </a:p>
        </p:txBody>
      </p:sp>
      <p:sp>
        <p:nvSpPr>
          <p:cNvPr id="16" name="Rounded Rectangle 15"/>
          <p:cNvSpPr/>
          <p:nvPr/>
        </p:nvSpPr>
        <p:spPr>
          <a:xfrm>
            <a:off x="4024298" y="2957512"/>
            <a:ext cx="2357454" cy="1857388"/>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a:t>penulisan angka dan lambang bilangan</a:t>
            </a:r>
          </a:p>
        </p:txBody>
      </p:sp>
      <p:cxnSp>
        <p:nvCxnSpPr>
          <p:cNvPr id="10" name="Straight Arrow Connector 9"/>
          <p:cNvCxnSpPr>
            <a:cxnSpLocks/>
          </p:cNvCxnSpPr>
          <p:nvPr/>
        </p:nvCxnSpPr>
        <p:spPr>
          <a:xfrm>
            <a:off x="9598050" y="2243132"/>
            <a:ext cx="0" cy="24099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5400000">
            <a:off x="5096662" y="3742536"/>
            <a:ext cx="300039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5400000">
            <a:off x="7882744" y="2599528"/>
            <a:ext cx="71438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Rounded Rectangle 13"/>
          <p:cNvSpPr/>
          <p:nvPr/>
        </p:nvSpPr>
        <p:spPr>
          <a:xfrm>
            <a:off x="8131983" y="4653036"/>
            <a:ext cx="2357454" cy="1357322"/>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a:t>Penggunaan tanda-tanda baca</a:t>
            </a:r>
          </a:p>
        </p:txBody>
      </p:sp>
      <p:sp>
        <p:nvSpPr>
          <p:cNvPr id="17" name="Rounded Rectangle 16"/>
          <p:cNvSpPr/>
          <p:nvPr/>
        </p:nvSpPr>
        <p:spPr>
          <a:xfrm>
            <a:off x="5137910" y="5243528"/>
            <a:ext cx="2672602" cy="1214446"/>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a:t>penulisan unsur-unsur serapan</a:t>
            </a:r>
          </a:p>
        </p:txBody>
      </p:sp>
      <p:sp>
        <p:nvSpPr>
          <p:cNvPr id="18" name="Rounded Rectangle 17"/>
          <p:cNvSpPr/>
          <p:nvPr/>
        </p:nvSpPr>
        <p:spPr>
          <a:xfrm>
            <a:off x="7024694" y="2957512"/>
            <a:ext cx="2357454" cy="1285884"/>
          </a:xfrm>
          <a:prstGeom prst="round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a:t>penulisan singkatan dan akronim</a:t>
            </a:r>
          </a:p>
        </p:txBody>
      </p:sp>
      <p:grpSp>
        <p:nvGrpSpPr>
          <p:cNvPr id="19" name="Group 18"/>
          <p:cNvGrpSpPr/>
          <p:nvPr/>
        </p:nvGrpSpPr>
        <p:grpSpPr>
          <a:xfrm>
            <a:off x="287301" y="217114"/>
            <a:ext cx="10672052" cy="662056"/>
            <a:chOff x="200215" y="2621399"/>
            <a:chExt cx="10672052" cy="662056"/>
          </a:xfrm>
        </p:grpSpPr>
        <p:sp>
          <p:nvSpPr>
            <p:cNvPr id="20" name="Oval 1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22" name="TextBox 21">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Kaidah Ejaan</a:t>
              </a:r>
            </a:p>
          </p:txBody>
        </p:sp>
      </p:grpSp>
      <p:sp>
        <p:nvSpPr>
          <p:cNvPr id="23" name="TextBox 22">
            <a:extLst>
              <a:ext uri="{FF2B5EF4-FFF2-40B4-BE49-F238E27FC236}">
                <a16:creationId xmlns:a16="http://schemas.microsoft.com/office/drawing/2014/main" xmlns="" id="{4401C472-5B70-4EDF-8005-2B935755816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32" name="Group 31">
            <a:extLst>
              <a:ext uri="{FF2B5EF4-FFF2-40B4-BE49-F238E27FC236}">
                <a16:creationId xmlns:a16="http://schemas.microsoft.com/office/drawing/2014/main" xmlns="" id="{99E1738E-C4BC-4EC7-B651-E1CF1CD89B8C}"/>
              </a:ext>
            </a:extLst>
          </p:cNvPr>
          <p:cNvGrpSpPr/>
          <p:nvPr/>
        </p:nvGrpSpPr>
        <p:grpSpPr>
          <a:xfrm>
            <a:off x="11769479" y="1280427"/>
            <a:ext cx="422521" cy="2100263"/>
            <a:chOff x="11769479" y="1280427"/>
            <a:chExt cx="422521" cy="2100263"/>
          </a:xfrm>
        </p:grpSpPr>
        <p:sp>
          <p:nvSpPr>
            <p:cNvPr id="33" name="Freeform 10">
              <a:hlinkClick r:id="rId4" action="ppaction://hlinksldjump">
                <a:snd r:embed="rId5" name="click.wav"/>
              </a:hlinkClick>
              <a:extLst>
                <a:ext uri="{FF2B5EF4-FFF2-40B4-BE49-F238E27FC236}">
                  <a16:creationId xmlns:a16="http://schemas.microsoft.com/office/drawing/2014/main" xmlns="" id="{A829AA0C-4C2C-46D0-B438-525D526A510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hlinkClick r:id="rId4" action="ppaction://hlinksldjump"/>
              <a:extLst>
                <a:ext uri="{FF2B5EF4-FFF2-40B4-BE49-F238E27FC236}">
                  <a16:creationId xmlns:a16="http://schemas.microsoft.com/office/drawing/2014/main" xmlns="" id="{CB7AC3C2-09EC-4678-9522-58434DF4683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5" name="Chevron 12">
              <a:hlinkClick r:id="rId4" action="ppaction://hlinksldjump"/>
              <a:extLst>
                <a:ext uri="{FF2B5EF4-FFF2-40B4-BE49-F238E27FC236}">
                  <a16:creationId xmlns:a16="http://schemas.microsoft.com/office/drawing/2014/main" xmlns="" id="{4A0B17AD-6E0A-4CD5-BDAE-E971204CBF8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6" name="Group 35">
            <a:extLst>
              <a:ext uri="{FF2B5EF4-FFF2-40B4-BE49-F238E27FC236}">
                <a16:creationId xmlns:a16="http://schemas.microsoft.com/office/drawing/2014/main" xmlns="" id="{6D093516-61D0-4EEB-ADCD-7C97073FAE24}"/>
              </a:ext>
            </a:extLst>
          </p:cNvPr>
          <p:cNvGrpSpPr/>
          <p:nvPr/>
        </p:nvGrpSpPr>
        <p:grpSpPr>
          <a:xfrm>
            <a:off x="11769479" y="3462337"/>
            <a:ext cx="428258" cy="2616878"/>
            <a:chOff x="11769479" y="3462337"/>
            <a:chExt cx="428258" cy="2616878"/>
          </a:xfrm>
        </p:grpSpPr>
        <p:sp>
          <p:nvSpPr>
            <p:cNvPr id="37" name="Freeform 19">
              <a:hlinkClick r:id="rId6" action="ppaction://hlinksldjump"/>
              <a:extLst>
                <a:ext uri="{FF2B5EF4-FFF2-40B4-BE49-F238E27FC236}">
                  <a16:creationId xmlns:a16="http://schemas.microsoft.com/office/drawing/2014/main" xmlns="" id="{77BC566C-09F1-42AD-BE2B-BE6A2098BFA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hlinkClick r:id="rId7" action="ppaction://hlinksldjump"/>
              <a:extLst>
                <a:ext uri="{FF2B5EF4-FFF2-40B4-BE49-F238E27FC236}">
                  <a16:creationId xmlns:a16="http://schemas.microsoft.com/office/drawing/2014/main" xmlns="" id="{5BDD61F0-0A18-4A1F-BC21-A2B01B4DD12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39" name="Chevron 21">
              <a:hlinkClick r:id="rId6" action="ppaction://hlinksldjump"/>
              <a:extLst>
                <a:ext uri="{FF2B5EF4-FFF2-40B4-BE49-F238E27FC236}">
                  <a16:creationId xmlns:a16="http://schemas.microsoft.com/office/drawing/2014/main" xmlns="" id="{086053FC-1E40-47FB-9BCF-C5657B25ED8C}"/>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0" name="Semua Menu">
            <a:extLst>
              <a:ext uri="{FF2B5EF4-FFF2-40B4-BE49-F238E27FC236}">
                <a16:creationId xmlns:a16="http://schemas.microsoft.com/office/drawing/2014/main" xmlns="" id="{AF9EBA0F-F938-451B-8F00-0D5C21CEC90D}"/>
              </a:ext>
            </a:extLst>
          </p:cNvPr>
          <p:cNvGrpSpPr/>
          <p:nvPr/>
        </p:nvGrpSpPr>
        <p:grpSpPr>
          <a:xfrm>
            <a:off x="-1" y="-24470"/>
            <a:ext cx="2886076" cy="6882470"/>
            <a:chOff x="-1" y="-24470"/>
            <a:chExt cx="2886076" cy="6882470"/>
          </a:xfrm>
        </p:grpSpPr>
        <p:grpSp>
          <p:nvGrpSpPr>
            <p:cNvPr id="41" name="BG">
              <a:extLst>
                <a:ext uri="{FF2B5EF4-FFF2-40B4-BE49-F238E27FC236}">
                  <a16:creationId xmlns:a16="http://schemas.microsoft.com/office/drawing/2014/main" xmlns="" id="{587AA28E-F557-4F06-8287-739137CB08F8}"/>
                </a:ext>
              </a:extLst>
            </p:cNvPr>
            <p:cNvGrpSpPr/>
            <p:nvPr/>
          </p:nvGrpSpPr>
          <p:grpSpPr>
            <a:xfrm>
              <a:off x="-1" y="-24470"/>
              <a:ext cx="2886076" cy="6882470"/>
              <a:chOff x="-1" y="-24470"/>
              <a:chExt cx="2886076" cy="6882470"/>
            </a:xfrm>
          </p:grpSpPr>
          <p:sp>
            <p:nvSpPr>
              <p:cNvPr id="57" name="BG Menu">
                <a:extLst>
                  <a:ext uri="{FF2B5EF4-FFF2-40B4-BE49-F238E27FC236}">
                    <a16:creationId xmlns:a16="http://schemas.microsoft.com/office/drawing/2014/main" xmlns="" id="{7F0A09FE-EA4C-4765-9349-3952A70C6F7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BG Atas">
                <a:extLst>
                  <a:ext uri="{FF2B5EF4-FFF2-40B4-BE49-F238E27FC236}">
                    <a16:creationId xmlns:a16="http://schemas.microsoft.com/office/drawing/2014/main" xmlns="" id="{13CB0ED6-17AC-44AF-BBE9-B485E0611C9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9" name="Picture 12" descr="camera, image, photo, photography, shot icon">
                <a:extLst>
                  <a:ext uri="{FF2B5EF4-FFF2-40B4-BE49-F238E27FC236}">
                    <a16:creationId xmlns:a16="http://schemas.microsoft.com/office/drawing/2014/main" xmlns="" id="{1FC75A56-A71C-47FF-9439-2B7ECB14433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xmlns="" id="{51A12B77-082E-49E7-A4C4-4825D647732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1" name="TextBox 60">
                <a:extLst>
                  <a:ext uri="{FF2B5EF4-FFF2-40B4-BE49-F238E27FC236}">
                    <a16:creationId xmlns:a16="http://schemas.microsoft.com/office/drawing/2014/main" xmlns="" id="{626DBC36-0254-4316-B001-70F20965E91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2" name="Beranda">
              <a:extLst>
                <a:ext uri="{FF2B5EF4-FFF2-40B4-BE49-F238E27FC236}">
                  <a16:creationId xmlns:a16="http://schemas.microsoft.com/office/drawing/2014/main" xmlns="" id="{BB78BB11-2713-4D82-BF23-76108EB86032}"/>
                </a:ext>
              </a:extLst>
            </p:cNvPr>
            <p:cNvGrpSpPr/>
            <p:nvPr/>
          </p:nvGrpSpPr>
          <p:grpSpPr>
            <a:xfrm>
              <a:off x="297464" y="1744264"/>
              <a:ext cx="1984142" cy="601170"/>
              <a:chOff x="297464" y="1744264"/>
              <a:chExt cx="1984142" cy="601170"/>
            </a:xfrm>
          </p:grpSpPr>
          <p:sp>
            <p:nvSpPr>
              <p:cNvPr id="55" name="TextBox 54">
                <a:hlinkClick r:id="" action="ppaction://hlinkshowjump?jump=firstslide"/>
                <a:extLst>
                  <a:ext uri="{FF2B5EF4-FFF2-40B4-BE49-F238E27FC236}">
                    <a16:creationId xmlns:a16="http://schemas.microsoft.com/office/drawing/2014/main" xmlns="" id="{EA81F57D-1319-4B71-9251-5FD57EF3D583}"/>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6" name="Picture 4" descr="base, data, document, office, page, paper icon">
                <a:hlinkClick r:id="" action="ppaction://hlinkshowjump?jump=firstslide"/>
                <a:extLst>
                  <a:ext uri="{FF2B5EF4-FFF2-40B4-BE49-F238E27FC236}">
                    <a16:creationId xmlns:a16="http://schemas.microsoft.com/office/drawing/2014/main" xmlns="" id="{6ADF83BD-A1D9-4682-95F2-45ED737FF7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Kompetensi">
              <a:extLst>
                <a:ext uri="{FF2B5EF4-FFF2-40B4-BE49-F238E27FC236}">
                  <a16:creationId xmlns:a16="http://schemas.microsoft.com/office/drawing/2014/main" xmlns="" id="{8D7C69DB-6549-4E9A-83D2-BD47DC5CC5D1}"/>
                </a:ext>
              </a:extLst>
            </p:cNvPr>
            <p:cNvGrpSpPr/>
            <p:nvPr/>
          </p:nvGrpSpPr>
          <p:grpSpPr>
            <a:xfrm>
              <a:off x="297464" y="2561360"/>
              <a:ext cx="2320836" cy="601170"/>
              <a:chOff x="297464" y="2561360"/>
              <a:chExt cx="2320836" cy="601170"/>
            </a:xfrm>
          </p:grpSpPr>
          <p:pic>
            <p:nvPicPr>
              <p:cNvPr id="53" name="Picture 6" descr="compose, create, edit, edit file, office, pencil, writing creative icon">
                <a:extLst>
                  <a:ext uri="{FF2B5EF4-FFF2-40B4-BE49-F238E27FC236}">
                    <a16:creationId xmlns:a16="http://schemas.microsoft.com/office/drawing/2014/main" xmlns="" id="{66857710-12C1-436B-B0D0-2CA32D7064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2" action="ppaction://hlinksldjump"/>
                <a:extLst>
                  <a:ext uri="{FF2B5EF4-FFF2-40B4-BE49-F238E27FC236}">
                    <a16:creationId xmlns:a16="http://schemas.microsoft.com/office/drawing/2014/main" xmlns="" id="{17728555-C8D3-4FC0-9543-C49225C6E9F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4" name="Materi">
              <a:extLst>
                <a:ext uri="{FF2B5EF4-FFF2-40B4-BE49-F238E27FC236}">
                  <a16:creationId xmlns:a16="http://schemas.microsoft.com/office/drawing/2014/main" xmlns="" id="{514480B8-0989-4A55-B6B0-ADFFD5B319A1}"/>
                </a:ext>
              </a:extLst>
            </p:cNvPr>
            <p:cNvGrpSpPr/>
            <p:nvPr/>
          </p:nvGrpSpPr>
          <p:grpSpPr>
            <a:xfrm>
              <a:off x="297464" y="3378456"/>
              <a:ext cx="1746704" cy="601170"/>
              <a:chOff x="297464" y="3378456"/>
              <a:chExt cx="1746704" cy="601170"/>
            </a:xfrm>
          </p:grpSpPr>
          <p:pic>
            <p:nvPicPr>
              <p:cNvPr id="51" name="Picture 8" descr="brochure, document, menu, note, office, page, papers icon">
                <a:hlinkClick r:id="rId4" action="ppaction://hlinksldjump"/>
                <a:extLst>
                  <a:ext uri="{FF2B5EF4-FFF2-40B4-BE49-F238E27FC236}">
                    <a16:creationId xmlns:a16="http://schemas.microsoft.com/office/drawing/2014/main" xmlns="" id="{BAC11909-7988-4619-B2D5-B66A667CB0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4" action="ppaction://hlinksldjump"/>
                <a:extLst>
                  <a:ext uri="{FF2B5EF4-FFF2-40B4-BE49-F238E27FC236}">
                    <a16:creationId xmlns:a16="http://schemas.microsoft.com/office/drawing/2014/main" xmlns="" id="{AECE6BF0-6E40-4158-8946-A7033983048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5" name="Latihan">
              <a:extLst>
                <a:ext uri="{FF2B5EF4-FFF2-40B4-BE49-F238E27FC236}">
                  <a16:creationId xmlns:a16="http://schemas.microsoft.com/office/drawing/2014/main" xmlns="" id="{AB70486F-8FA6-4041-97A2-527BA50BB184}"/>
                </a:ext>
              </a:extLst>
            </p:cNvPr>
            <p:cNvGrpSpPr/>
            <p:nvPr/>
          </p:nvGrpSpPr>
          <p:grpSpPr>
            <a:xfrm>
              <a:off x="297464" y="4195552"/>
              <a:ext cx="1810825" cy="601170"/>
              <a:chOff x="297464" y="4195552"/>
              <a:chExt cx="1810825" cy="601170"/>
            </a:xfrm>
          </p:grpSpPr>
          <p:pic>
            <p:nvPicPr>
              <p:cNvPr id="49" name="Picture 10" descr="document, general, letter, note, office, page, paper icon">
                <a:extLst>
                  <a:ext uri="{FF2B5EF4-FFF2-40B4-BE49-F238E27FC236}">
                    <a16:creationId xmlns:a16="http://schemas.microsoft.com/office/drawing/2014/main" xmlns="" id="{A1701D2B-EEE9-44E5-86FC-A157A9316B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hlinkClick r:id="rId15" action="ppaction://hlinksldjump"/>
                <a:extLst>
                  <a:ext uri="{FF2B5EF4-FFF2-40B4-BE49-F238E27FC236}">
                    <a16:creationId xmlns:a16="http://schemas.microsoft.com/office/drawing/2014/main" xmlns="" id="{CF2F5A18-13C5-449D-AA00-3BB96D2F674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6" name="Profil Dosen">
              <a:extLst>
                <a:ext uri="{FF2B5EF4-FFF2-40B4-BE49-F238E27FC236}">
                  <a16:creationId xmlns:a16="http://schemas.microsoft.com/office/drawing/2014/main" xmlns="" id="{04731B36-9F40-4FBE-A2A1-A9900C4BAF5A}"/>
                </a:ext>
              </a:extLst>
            </p:cNvPr>
            <p:cNvGrpSpPr/>
            <p:nvPr/>
          </p:nvGrpSpPr>
          <p:grpSpPr>
            <a:xfrm>
              <a:off x="297464" y="5012648"/>
              <a:ext cx="2389766" cy="601170"/>
              <a:chOff x="297464" y="5012648"/>
              <a:chExt cx="2389766" cy="601170"/>
            </a:xfrm>
          </p:grpSpPr>
          <p:pic>
            <p:nvPicPr>
              <p:cNvPr id="47" name="Picture 2" descr="business man, employee, general, human, member, office, tie icon">
                <a:extLst>
                  <a:ext uri="{FF2B5EF4-FFF2-40B4-BE49-F238E27FC236}">
                    <a16:creationId xmlns:a16="http://schemas.microsoft.com/office/drawing/2014/main" xmlns="" id="{DD2CC46A-5269-42A1-893C-D9FC98B131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hlinkClick r:id="rId17" action="ppaction://hlinksldjump"/>
                <a:extLst>
                  <a:ext uri="{FF2B5EF4-FFF2-40B4-BE49-F238E27FC236}">
                    <a16:creationId xmlns:a16="http://schemas.microsoft.com/office/drawing/2014/main" xmlns="" id="{8645079B-53B8-4EF5-8676-7522E497BA1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2" name="Tombol Menu">
            <a:extLst>
              <a:ext uri="{FF2B5EF4-FFF2-40B4-BE49-F238E27FC236}">
                <a16:creationId xmlns:a16="http://schemas.microsoft.com/office/drawing/2014/main" xmlns="" id="{94125ACA-460C-4A6E-8A7E-465367462806}"/>
              </a:ext>
            </a:extLst>
          </p:cNvPr>
          <p:cNvGrpSpPr/>
          <p:nvPr/>
        </p:nvGrpSpPr>
        <p:grpSpPr>
          <a:xfrm>
            <a:off x="67235" y="49268"/>
            <a:ext cx="430306" cy="363488"/>
            <a:chOff x="419100" y="628650"/>
            <a:chExt cx="2628900" cy="2220685"/>
          </a:xfrm>
          <a:solidFill>
            <a:schemeClr val="bg1">
              <a:lumMod val="85000"/>
            </a:schemeClr>
          </a:solidFill>
        </p:grpSpPr>
        <p:sp>
          <p:nvSpPr>
            <p:cNvPr id="63" name="Rectangle 62">
              <a:extLst>
                <a:ext uri="{FF2B5EF4-FFF2-40B4-BE49-F238E27FC236}">
                  <a16:creationId xmlns:a16="http://schemas.microsoft.com/office/drawing/2014/main" xmlns="" id="{4512E006-12E2-417F-B4BD-A72463DE55D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4" name="Rectangle 63">
              <a:extLst>
                <a:ext uri="{FF2B5EF4-FFF2-40B4-BE49-F238E27FC236}">
                  <a16:creationId xmlns:a16="http://schemas.microsoft.com/office/drawing/2014/main" xmlns="" id="{1A674C6F-3E6D-4016-AACD-BF1C4C3E3FE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5" name="Rectangle 64">
              <a:extLst>
                <a:ext uri="{FF2B5EF4-FFF2-40B4-BE49-F238E27FC236}">
                  <a16:creationId xmlns:a16="http://schemas.microsoft.com/office/drawing/2014/main" xmlns="" id="{16949243-6C39-4CEA-B05B-DB8C3320981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6" name="Tombol Close Aplikasi">
            <a:hlinkClick r:id="" action="ppaction://hlinkshowjump?jump=endshow">
              <a:snd r:embed="rId18" name="laser.wav"/>
            </a:hlinkClick>
            <a:extLst>
              <a:ext uri="{FF2B5EF4-FFF2-40B4-BE49-F238E27FC236}">
                <a16:creationId xmlns:a16="http://schemas.microsoft.com/office/drawing/2014/main" xmlns="" id="{660F4AD1-0238-4948-9666-EF07C89FEDD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33761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2"/>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0"/>
                                        </p:tgtEl>
                                        <p:attrNameLst>
                                          <p:attrName>ppt_x</p:attrName>
                                        </p:attrNameLst>
                                      </p:cBhvr>
                                      <p:tavLst>
                                        <p:tav tm="0">
                                          <p:val>
                                            <p:strVal val="ppt_x"/>
                                          </p:val>
                                        </p:tav>
                                        <p:tav tm="100000">
                                          <p:val>
                                            <p:strVal val="0-ppt_w/2"/>
                                          </p:val>
                                        </p:tav>
                                      </p:tavLst>
                                    </p:anim>
                                    <p:anim calcmode="lin" valueType="num">
                                      <p:cBhvr additive="base">
                                        <p:cTn id="22" dur="500"/>
                                        <p:tgtEl>
                                          <p:spTgt spid="40"/>
                                        </p:tgtEl>
                                        <p:attrNameLst>
                                          <p:attrName>ppt_y</p:attrName>
                                        </p:attrNameLst>
                                      </p:cBhvr>
                                      <p:tavLst>
                                        <p:tav tm="0">
                                          <p:val>
                                            <p:strVal val="ppt_y"/>
                                          </p:val>
                                        </p:tav>
                                        <p:tav tm="100000">
                                          <p:val>
                                            <p:strVal val="ppt_y"/>
                                          </p:val>
                                        </p:tav>
                                      </p:tavLst>
                                    </p:anim>
                                    <p:set>
                                      <p:cBhvr>
                                        <p:cTn id="2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6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1959876"/>
            <a:ext cx="8229600" cy="1619250"/>
          </a:xfrm>
        </p:spPr>
        <p:txBody>
          <a:bodyPr>
            <a:noAutofit/>
          </a:bodyPr>
          <a:lstStyle/>
          <a:p>
            <a:pPr marL="0" indent="0">
              <a:buNone/>
            </a:pPr>
            <a:r>
              <a:rPr lang="id-ID" sz="4000" b="1" i="1" dirty="0">
                <a:solidFill>
                  <a:srgbClr val="52C9BD"/>
                </a:solidFill>
              </a:rPr>
              <a:t>Penulisan dilakukan sesuai dengan aturan yang digunakan, dan terdapat dalam buku Pedoman Penulisan Karya Ilmiah Universitas Lampung.</a:t>
            </a:r>
          </a:p>
          <a:p>
            <a:pPr marL="0" indent="0">
              <a:buNone/>
            </a:pPr>
            <a:endParaRPr lang="id-ID" sz="4000" dirty="0">
              <a:solidFill>
                <a:srgbClr val="52C9BD"/>
              </a:solidFill>
            </a:endParaRP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Sistematika Penulisan Karya Tulis Ilmiah</a:t>
              </a:r>
            </a:p>
          </p:txBody>
        </p:sp>
      </p:grpSp>
      <p:sp>
        <p:nvSpPr>
          <p:cNvPr id="8" name="TextBox 7">
            <a:extLst>
              <a:ext uri="{FF2B5EF4-FFF2-40B4-BE49-F238E27FC236}">
                <a16:creationId xmlns:a16="http://schemas.microsoft.com/office/drawing/2014/main" xmlns="" id="{BAD7B78D-1BFE-4DBD-8C78-204B83EA27ED}"/>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55E2E095-FF58-4C7B-8A17-A0CC839E0C87}"/>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3C89B3D7-20FC-42ED-B682-5B42C4CC6A1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8AF5F8BF-8748-4018-BD22-B8CEA20CC49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010CD91C-B464-4742-B2E3-76EE9C81EC4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AFB5EEBC-E73F-45E2-A86B-3FCED6D8A269}"/>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E2874788-22E9-4054-B740-3392FED5704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33F27C37-F187-4CEF-BE9B-04D229B546D1}"/>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4" name="Chevron 21">
              <a:hlinkClick r:id="rId6" action="ppaction://hlinksldjump"/>
              <a:extLst>
                <a:ext uri="{FF2B5EF4-FFF2-40B4-BE49-F238E27FC236}">
                  <a16:creationId xmlns:a16="http://schemas.microsoft.com/office/drawing/2014/main" xmlns="" id="{803F521B-8395-40F7-973B-3CD919E2003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07E7A51F-AF19-4223-9CD2-91CA8877C269}"/>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04567D00-0DCC-4D5C-B6DB-811BBFB3595B}"/>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B7503A24-38D3-485F-A1A9-472FC8BC1B2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70E9B50E-2E01-45CC-8115-9FC158E15E8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31995F79-1790-470B-9C2C-FE2F137BB48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19150C33-AA1C-4574-844F-F43B694FA49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4B7C4FA2-2FAD-4146-A23F-B8EAB776664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72349242-83D0-4BE3-BB62-D417683F4D9C}"/>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9D2A08D1-1FCC-4E42-9059-3477D58EECA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BB4687B4-D895-4D66-9C37-61F5C6D823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96F225DC-340D-4F35-8A62-E21074E490DE}"/>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D1000576-606F-434C-A488-096044CE3F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FABD002E-23A6-4D36-820B-C4D38690EB3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C1CCB00B-89C5-452D-B295-3CE76AED2DCF}"/>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1F71F74B-0569-4DB2-A042-F24AF9E71E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43833C41-17CF-4F52-A219-D4DEEB0F522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CCF4E108-44F5-4835-9CF1-2A1DF126A5A3}"/>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4F5E8E99-C165-492E-AFF1-9F99DAF2AB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091B692F-06F3-4F2C-95C3-57DD78B91A3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E77614E0-6806-4DD8-817E-E0CF21888287}"/>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ED2C9F41-915E-4C5E-A71A-DE2110B446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2BD55EC8-0A90-4CEC-94F3-E9E5E02D072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D313F7D3-39DA-4665-9110-2DB3C6FE6A45}"/>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7F55B661-FD6E-4B40-823C-7408ABE4160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94025F9F-9DF3-4647-8D65-AC9ECE49C61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35669C62-D465-402A-B030-FFA09FD5E05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0351668B-BAB4-43AE-AFED-AE6C2D0F018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57604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57777" y="1037230"/>
            <a:ext cx="10001577" cy="5190583"/>
          </a:xfrm>
        </p:spPr>
        <p:style>
          <a:lnRef idx="2">
            <a:schemeClr val="accent6">
              <a:shade val="50000"/>
            </a:schemeClr>
          </a:lnRef>
          <a:fillRef idx="1">
            <a:schemeClr val="accent6"/>
          </a:fillRef>
          <a:effectRef idx="0">
            <a:schemeClr val="accent6"/>
          </a:effectRef>
          <a:fontRef idx="minor">
            <a:schemeClr val="lt1"/>
          </a:fontRef>
        </p:style>
        <p:txBody>
          <a:bodyPr>
            <a:normAutofit fontScale="77500" lnSpcReduction="20000"/>
          </a:bodyPr>
          <a:lstStyle/>
          <a:p>
            <a:pPr>
              <a:buNone/>
            </a:pPr>
            <a:r>
              <a:rPr lang="id-ID" b="1" dirty="0"/>
              <a:t>	(HALAMAN AWAL)</a:t>
            </a:r>
            <a:endParaRPr lang="id-ID" dirty="0"/>
          </a:p>
          <a:p>
            <a:pPr>
              <a:buNone/>
            </a:pPr>
            <a:r>
              <a:rPr lang="id-ID" dirty="0"/>
              <a:t>	COVER</a:t>
            </a:r>
            <a:br>
              <a:rPr lang="id-ID" dirty="0"/>
            </a:br>
            <a:r>
              <a:rPr lang="id-ID" dirty="0"/>
              <a:t>HALAMAN JUDUL</a:t>
            </a:r>
            <a:br>
              <a:rPr lang="id-ID" dirty="0"/>
            </a:br>
            <a:r>
              <a:rPr lang="id-ID" dirty="0"/>
              <a:t>HALAMAN PENGESAHAN</a:t>
            </a:r>
            <a:br>
              <a:rPr lang="id-ID" dirty="0"/>
            </a:br>
            <a:r>
              <a:rPr lang="id-ID" dirty="0"/>
              <a:t>ABSTRAKSI</a:t>
            </a:r>
            <a:br>
              <a:rPr lang="id-ID" dirty="0"/>
            </a:br>
            <a:r>
              <a:rPr lang="id-ID" dirty="0"/>
              <a:t>KATA PENGANTAR</a:t>
            </a:r>
            <a:br>
              <a:rPr lang="id-ID" dirty="0"/>
            </a:br>
            <a:r>
              <a:rPr lang="id-ID" dirty="0"/>
              <a:t>DAFTAR ISI</a:t>
            </a:r>
            <a:br>
              <a:rPr lang="id-ID" dirty="0"/>
            </a:br>
            <a:r>
              <a:rPr lang="id-ID" dirty="0"/>
              <a:t>DAFTAR LAMPIRAN</a:t>
            </a:r>
            <a:br>
              <a:rPr lang="id-ID" dirty="0"/>
            </a:br>
            <a:r>
              <a:rPr lang="id-ID" dirty="0"/>
              <a:t>DAFTAR TABEL/GAMBAR/GRAFIK, DLL</a:t>
            </a:r>
          </a:p>
          <a:p>
            <a:pPr>
              <a:buNone/>
            </a:pPr>
            <a:r>
              <a:rPr lang="id-ID" dirty="0"/>
              <a:t>	(HALAMAN ISI)</a:t>
            </a:r>
          </a:p>
          <a:p>
            <a:pPr>
              <a:buNone/>
            </a:pPr>
            <a:r>
              <a:rPr lang="id-ID" dirty="0"/>
              <a:t>	BAB I PENDAHULUAN</a:t>
            </a:r>
            <a:br>
              <a:rPr lang="id-ID" dirty="0"/>
            </a:br>
            <a:r>
              <a:rPr lang="id-ID" dirty="0"/>
              <a:t>Pada BAB I yang berisi Pendahuluan, memuat beberapa subbab yaitu:</a:t>
            </a:r>
          </a:p>
          <a:p>
            <a:pPr>
              <a:buNone/>
            </a:pPr>
            <a:r>
              <a:rPr lang="id-ID" dirty="0"/>
              <a:t>	1.1  Latar Belakang Masalah</a:t>
            </a:r>
            <a:br>
              <a:rPr lang="id-ID" dirty="0"/>
            </a:br>
            <a:r>
              <a:rPr lang="id-ID" dirty="0"/>
              <a:t>1.2  Rumusan Masalah</a:t>
            </a:r>
            <a:br>
              <a:rPr lang="id-ID" dirty="0"/>
            </a:br>
            <a:r>
              <a:rPr lang="id-ID" dirty="0"/>
              <a:t>1.3  Tujuan Penelitian</a:t>
            </a:r>
            <a:br>
              <a:rPr lang="id-ID" dirty="0"/>
            </a:br>
            <a:r>
              <a:rPr lang="id-ID" dirty="0"/>
              <a:t>1.4  Manfaat Penelitian</a:t>
            </a:r>
            <a:br>
              <a:rPr lang="id-ID" dirty="0"/>
            </a:br>
            <a:r>
              <a:rPr lang="id-ID" dirty="0"/>
              <a:t>1.5  Batasan Masalah</a:t>
            </a:r>
            <a:br>
              <a:rPr lang="id-ID" dirty="0"/>
            </a:br>
            <a:r>
              <a:rPr lang="id-ID" dirty="0"/>
              <a:t>1.6  Definisi Istilah (boleh disertakan dan boleh tidak disertakan)</a:t>
            </a:r>
            <a:br>
              <a:rPr lang="id-ID" dirty="0"/>
            </a:br>
            <a:r>
              <a:rPr lang="id-ID" dirty="0"/>
              <a:t>1.7  Hipotesis</a:t>
            </a:r>
          </a:p>
          <a:p>
            <a:pPr>
              <a:buNone/>
            </a:pPr>
            <a:endParaRPr lang="id-ID" dirty="0"/>
          </a:p>
        </p:txBody>
      </p:sp>
      <p:grpSp>
        <p:nvGrpSpPr>
          <p:cNvPr id="3" name="Group 2"/>
          <p:cNvGrpSpPr/>
          <p:nvPr/>
        </p:nvGrpSpPr>
        <p:grpSpPr>
          <a:xfrm>
            <a:off x="287301" y="217114"/>
            <a:ext cx="10672052" cy="662056"/>
            <a:chOff x="200215" y="2621399"/>
            <a:chExt cx="10672052" cy="662056"/>
          </a:xfrm>
        </p:grpSpPr>
        <p:sp>
          <p:nvSpPr>
            <p:cNvPr id="4" name="Oval 3">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6" name="TextBox 5">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Sistematika Penulisan Karya Tulis Ilmiah</a:t>
              </a:r>
            </a:p>
          </p:txBody>
        </p:sp>
      </p:grpSp>
      <p:sp>
        <p:nvSpPr>
          <p:cNvPr id="7" name="TextBox 6">
            <a:extLst>
              <a:ext uri="{FF2B5EF4-FFF2-40B4-BE49-F238E27FC236}">
                <a16:creationId xmlns:a16="http://schemas.microsoft.com/office/drawing/2014/main" xmlns="" id="{DDCFE718-1AEF-441D-98D5-478C61D93908}"/>
              </a:ext>
            </a:extLst>
          </p:cNvPr>
          <p:cNvSpPr txBox="1"/>
          <p:nvPr/>
        </p:nvSpPr>
        <p:spPr>
          <a:xfrm>
            <a:off x="10486626" y="6491463"/>
            <a:ext cx="819455"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6" name="Group 15">
            <a:extLst>
              <a:ext uri="{FF2B5EF4-FFF2-40B4-BE49-F238E27FC236}">
                <a16:creationId xmlns:a16="http://schemas.microsoft.com/office/drawing/2014/main" xmlns="" id="{8EDEE940-27FC-465E-8606-ED1D5A332AE8}"/>
              </a:ext>
            </a:extLst>
          </p:cNvPr>
          <p:cNvGrpSpPr/>
          <p:nvPr/>
        </p:nvGrpSpPr>
        <p:grpSpPr>
          <a:xfrm>
            <a:off x="11769479" y="1280427"/>
            <a:ext cx="422521" cy="2100263"/>
            <a:chOff x="11769479" y="1280427"/>
            <a:chExt cx="422521" cy="2100263"/>
          </a:xfrm>
        </p:grpSpPr>
        <p:sp>
          <p:nvSpPr>
            <p:cNvPr id="17" name="Freeform 10">
              <a:hlinkClick r:id="rId4" action="ppaction://hlinksldjump">
                <a:snd r:embed="rId5" name="click.wav"/>
              </a:hlinkClick>
              <a:extLst>
                <a:ext uri="{FF2B5EF4-FFF2-40B4-BE49-F238E27FC236}">
                  <a16:creationId xmlns:a16="http://schemas.microsoft.com/office/drawing/2014/main" xmlns="" id="{0622EF89-1EBF-41D8-BA72-F469835A959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4" action="ppaction://hlinksldjump"/>
              <a:extLst>
                <a:ext uri="{FF2B5EF4-FFF2-40B4-BE49-F238E27FC236}">
                  <a16:creationId xmlns:a16="http://schemas.microsoft.com/office/drawing/2014/main" xmlns="" id="{108272D0-E860-4DA3-888B-82A4FA0A6BB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9" name="Chevron 12">
              <a:hlinkClick r:id="rId4" action="ppaction://hlinksldjump"/>
              <a:extLst>
                <a:ext uri="{FF2B5EF4-FFF2-40B4-BE49-F238E27FC236}">
                  <a16:creationId xmlns:a16="http://schemas.microsoft.com/office/drawing/2014/main" xmlns="" id="{DBDF8324-3662-4C99-8332-831162ECFDA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0" name="Group 19">
            <a:extLst>
              <a:ext uri="{FF2B5EF4-FFF2-40B4-BE49-F238E27FC236}">
                <a16:creationId xmlns:a16="http://schemas.microsoft.com/office/drawing/2014/main" xmlns="" id="{6A90C438-BC3B-4E61-9E6E-D53B759A3184}"/>
              </a:ext>
            </a:extLst>
          </p:cNvPr>
          <p:cNvGrpSpPr/>
          <p:nvPr/>
        </p:nvGrpSpPr>
        <p:grpSpPr>
          <a:xfrm>
            <a:off x="11769479" y="3462337"/>
            <a:ext cx="428258" cy="2616878"/>
            <a:chOff x="11769479" y="3462337"/>
            <a:chExt cx="428258" cy="2616878"/>
          </a:xfrm>
        </p:grpSpPr>
        <p:sp>
          <p:nvSpPr>
            <p:cNvPr id="21" name="Freeform 19">
              <a:hlinkClick r:id="rId6" action="ppaction://hlinksldjump"/>
              <a:extLst>
                <a:ext uri="{FF2B5EF4-FFF2-40B4-BE49-F238E27FC236}">
                  <a16:creationId xmlns:a16="http://schemas.microsoft.com/office/drawing/2014/main" xmlns="" id="{4CA17D59-8FD4-4AC0-85B5-BD260446A61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7" action="ppaction://hlinksldjump"/>
              <a:extLst>
                <a:ext uri="{FF2B5EF4-FFF2-40B4-BE49-F238E27FC236}">
                  <a16:creationId xmlns:a16="http://schemas.microsoft.com/office/drawing/2014/main" xmlns="" id="{A2B84B9B-A1CC-466F-BBD5-B96AA38ACA6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3" name="Chevron 21">
              <a:hlinkClick r:id="rId6" action="ppaction://hlinksldjump"/>
              <a:extLst>
                <a:ext uri="{FF2B5EF4-FFF2-40B4-BE49-F238E27FC236}">
                  <a16:creationId xmlns:a16="http://schemas.microsoft.com/office/drawing/2014/main" xmlns="" id="{F71D9857-5C6F-45BC-A0B9-95839F35283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Semua Menu">
            <a:extLst>
              <a:ext uri="{FF2B5EF4-FFF2-40B4-BE49-F238E27FC236}">
                <a16:creationId xmlns:a16="http://schemas.microsoft.com/office/drawing/2014/main" xmlns="" id="{4DFAC120-99B9-48A7-AA28-D13FBF7A04D6}"/>
              </a:ext>
            </a:extLst>
          </p:cNvPr>
          <p:cNvGrpSpPr/>
          <p:nvPr/>
        </p:nvGrpSpPr>
        <p:grpSpPr>
          <a:xfrm>
            <a:off x="-1" y="-24470"/>
            <a:ext cx="2886076" cy="6882470"/>
            <a:chOff x="-1" y="-24470"/>
            <a:chExt cx="2886076" cy="6882470"/>
          </a:xfrm>
        </p:grpSpPr>
        <p:grpSp>
          <p:nvGrpSpPr>
            <p:cNvPr id="25" name="BG">
              <a:extLst>
                <a:ext uri="{FF2B5EF4-FFF2-40B4-BE49-F238E27FC236}">
                  <a16:creationId xmlns:a16="http://schemas.microsoft.com/office/drawing/2014/main" xmlns="" id="{F8F88C3C-CE2B-4458-97ED-2F6969B6F450}"/>
                </a:ext>
              </a:extLst>
            </p:cNvPr>
            <p:cNvGrpSpPr/>
            <p:nvPr/>
          </p:nvGrpSpPr>
          <p:grpSpPr>
            <a:xfrm>
              <a:off x="-1" y="-24470"/>
              <a:ext cx="2886076" cy="6882470"/>
              <a:chOff x="-1" y="-24470"/>
              <a:chExt cx="2886076" cy="6882470"/>
            </a:xfrm>
          </p:grpSpPr>
          <p:sp>
            <p:nvSpPr>
              <p:cNvPr id="41" name="BG Menu">
                <a:extLst>
                  <a:ext uri="{FF2B5EF4-FFF2-40B4-BE49-F238E27FC236}">
                    <a16:creationId xmlns:a16="http://schemas.microsoft.com/office/drawing/2014/main" xmlns="" id="{61B92888-9254-4128-B3BB-24418F8B52F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BG Atas">
                <a:extLst>
                  <a:ext uri="{FF2B5EF4-FFF2-40B4-BE49-F238E27FC236}">
                    <a16:creationId xmlns:a16="http://schemas.microsoft.com/office/drawing/2014/main" xmlns="" id="{9EECEF7F-0F0C-4E52-957C-0D9896480F4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3" name="Picture 12" descr="camera, image, photo, photography, shot icon">
                <a:extLst>
                  <a:ext uri="{FF2B5EF4-FFF2-40B4-BE49-F238E27FC236}">
                    <a16:creationId xmlns:a16="http://schemas.microsoft.com/office/drawing/2014/main" xmlns="" id="{F65BF690-357B-4417-B02B-6FD91963B27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433FAFA9-54AB-4EDB-AB8A-76466EEA521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5" name="TextBox 44">
                <a:extLst>
                  <a:ext uri="{FF2B5EF4-FFF2-40B4-BE49-F238E27FC236}">
                    <a16:creationId xmlns:a16="http://schemas.microsoft.com/office/drawing/2014/main" xmlns="" id="{870C5EE1-D511-4B44-9AA6-A6A8149A45F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6" name="Beranda">
              <a:extLst>
                <a:ext uri="{FF2B5EF4-FFF2-40B4-BE49-F238E27FC236}">
                  <a16:creationId xmlns:a16="http://schemas.microsoft.com/office/drawing/2014/main" xmlns="" id="{6BED4EE0-AF36-474A-BB2C-89EB5BBD43A4}"/>
                </a:ext>
              </a:extLst>
            </p:cNvPr>
            <p:cNvGrpSpPr/>
            <p:nvPr/>
          </p:nvGrpSpPr>
          <p:grpSpPr>
            <a:xfrm>
              <a:off x="297464" y="1744264"/>
              <a:ext cx="1984142" cy="601170"/>
              <a:chOff x="297464" y="1744264"/>
              <a:chExt cx="1984142" cy="601170"/>
            </a:xfrm>
          </p:grpSpPr>
          <p:sp>
            <p:nvSpPr>
              <p:cNvPr id="39" name="TextBox 38">
                <a:hlinkClick r:id="" action="ppaction://hlinkshowjump?jump=firstslide"/>
                <a:extLst>
                  <a:ext uri="{FF2B5EF4-FFF2-40B4-BE49-F238E27FC236}">
                    <a16:creationId xmlns:a16="http://schemas.microsoft.com/office/drawing/2014/main" xmlns="" id="{B73D0E38-CEF5-4F67-B2C5-479CD9DAE39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0" name="Picture 4" descr="base, data, document, office, page, paper icon">
                <a:hlinkClick r:id="" action="ppaction://hlinkshowjump?jump=firstslide"/>
                <a:extLst>
                  <a:ext uri="{FF2B5EF4-FFF2-40B4-BE49-F238E27FC236}">
                    <a16:creationId xmlns:a16="http://schemas.microsoft.com/office/drawing/2014/main" xmlns="" id="{D541ADC5-B565-4601-B27E-546696F750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Kompetensi">
              <a:extLst>
                <a:ext uri="{FF2B5EF4-FFF2-40B4-BE49-F238E27FC236}">
                  <a16:creationId xmlns:a16="http://schemas.microsoft.com/office/drawing/2014/main" xmlns="" id="{8E167147-EE26-436E-AED7-E2CEA997A392}"/>
                </a:ext>
              </a:extLst>
            </p:cNvPr>
            <p:cNvGrpSpPr/>
            <p:nvPr/>
          </p:nvGrpSpPr>
          <p:grpSpPr>
            <a:xfrm>
              <a:off x="297464" y="2561360"/>
              <a:ext cx="2320836" cy="601170"/>
              <a:chOff x="297464" y="2561360"/>
              <a:chExt cx="2320836" cy="601170"/>
            </a:xfrm>
          </p:grpSpPr>
          <p:pic>
            <p:nvPicPr>
              <p:cNvPr id="37" name="Picture 6" descr="compose, create, edit, edit file, office, pencil, writing creative icon">
                <a:extLst>
                  <a:ext uri="{FF2B5EF4-FFF2-40B4-BE49-F238E27FC236}">
                    <a16:creationId xmlns:a16="http://schemas.microsoft.com/office/drawing/2014/main" xmlns="" id="{634BBE67-AF0B-4692-8629-741E96A9AD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2" action="ppaction://hlinksldjump"/>
                <a:extLst>
                  <a:ext uri="{FF2B5EF4-FFF2-40B4-BE49-F238E27FC236}">
                    <a16:creationId xmlns:a16="http://schemas.microsoft.com/office/drawing/2014/main" xmlns="" id="{F213E32C-1182-4C9A-82E2-ADBDCE9FA17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8" name="Materi">
              <a:extLst>
                <a:ext uri="{FF2B5EF4-FFF2-40B4-BE49-F238E27FC236}">
                  <a16:creationId xmlns:a16="http://schemas.microsoft.com/office/drawing/2014/main" xmlns="" id="{FEC611BF-28A7-4661-99B1-E2F8F279AF7C}"/>
                </a:ext>
              </a:extLst>
            </p:cNvPr>
            <p:cNvGrpSpPr/>
            <p:nvPr/>
          </p:nvGrpSpPr>
          <p:grpSpPr>
            <a:xfrm>
              <a:off x="297464" y="3378456"/>
              <a:ext cx="1746704" cy="601170"/>
              <a:chOff x="297464" y="3378456"/>
              <a:chExt cx="1746704" cy="601170"/>
            </a:xfrm>
          </p:grpSpPr>
          <p:pic>
            <p:nvPicPr>
              <p:cNvPr id="35" name="Picture 8" descr="brochure, document, menu, note, office, page, papers icon">
                <a:hlinkClick r:id="rId4" action="ppaction://hlinksldjump"/>
                <a:extLst>
                  <a:ext uri="{FF2B5EF4-FFF2-40B4-BE49-F238E27FC236}">
                    <a16:creationId xmlns:a16="http://schemas.microsoft.com/office/drawing/2014/main" xmlns="" id="{4000F9BE-48A6-4792-88DA-D97BF7CB7C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4" action="ppaction://hlinksldjump"/>
                <a:extLst>
                  <a:ext uri="{FF2B5EF4-FFF2-40B4-BE49-F238E27FC236}">
                    <a16:creationId xmlns:a16="http://schemas.microsoft.com/office/drawing/2014/main" xmlns="" id="{F339BBD2-B79B-4346-9B13-447DB82C719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29" name="Latihan">
              <a:extLst>
                <a:ext uri="{FF2B5EF4-FFF2-40B4-BE49-F238E27FC236}">
                  <a16:creationId xmlns:a16="http://schemas.microsoft.com/office/drawing/2014/main" xmlns="" id="{08138593-5881-4330-A06A-B370C203535D}"/>
                </a:ext>
              </a:extLst>
            </p:cNvPr>
            <p:cNvGrpSpPr/>
            <p:nvPr/>
          </p:nvGrpSpPr>
          <p:grpSpPr>
            <a:xfrm>
              <a:off x="297464" y="4195552"/>
              <a:ext cx="1810825" cy="601170"/>
              <a:chOff x="297464" y="4195552"/>
              <a:chExt cx="1810825" cy="601170"/>
            </a:xfrm>
          </p:grpSpPr>
          <p:pic>
            <p:nvPicPr>
              <p:cNvPr id="33" name="Picture 10" descr="document, general, letter, note, office, page, paper icon">
                <a:extLst>
                  <a:ext uri="{FF2B5EF4-FFF2-40B4-BE49-F238E27FC236}">
                    <a16:creationId xmlns:a16="http://schemas.microsoft.com/office/drawing/2014/main" xmlns="" id="{FC48E1E6-FE23-483E-9C0C-F7FC7787C0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5" action="ppaction://hlinksldjump"/>
                <a:extLst>
                  <a:ext uri="{FF2B5EF4-FFF2-40B4-BE49-F238E27FC236}">
                    <a16:creationId xmlns:a16="http://schemas.microsoft.com/office/drawing/2014/main" xmlns="" id="{ACB1AAC4-48D9-4230-8DCD-D2005649AD9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0" name="Profil Dosen">
              <a:extLst>
                <a:ext uri="{FF2B5EF4-FFF2-40B4-BE49-F238E27FC236}">
                  <a16:creationId xmlns:a16="http://schemas.microsoft.com/office/drawing/2014/main" xmlns="" id="{9BD8FA61-A655-4254-BEFF-4ABE049CF671}"/>
                </a:ext>
              </a:extLst>
            </p:cNvPr>
            <p:cNvGrpSpPr/>
            <p:nvPr/>
          </p:nvGrpSpPr>
          <p:grpSpPr>
            <a:xfrm>
              <a:off x="297464" y="5012648"/>
              <a:ext cx="2389766" cy="601170"/>
              <a:chOff x="297464" y="5012648"/>
              <a:chExt cx="2389766" cy="601170"/>
            </a:xfrm>
          </p:grpSpPr>
          <p:pic>
            <p:nvPicPr>
              <p:cNvPr id="31" name="Picture 2" descr="business man, employee, general, human, member, office, tie icon">
                <a:extLst>
                  <a:ext uri="{FF2B5EF4-FFF2-40B4-BE49-F238E27FC236}">
                    <a16:creationId xmlns:a16="http://schemas.microsoft.com/office/drawing/2014/main" xmlns="" id="{8B854F16-45C3-4C86-8C61-5E648B876D8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hlinkClick r:id="rId17" action="ppaction://hlinksldjump"/>
                <a:extLst>
                  <a:ext uri="{FF2B5EF4-FFF2-40B4-BE49-F238E27FC236}">
                    <a16:creationId xmlns:a16="http://schemas.microsoft.com/office/drawing/2014/main" xmlns="" id="{CA1328EF-EFBF-4E13-AF3A-F9A839EB1C5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6" name="Tombol Menu">
            <a:extLst>
              <a:ext uri="{FF2B5EF4-FFF2-40B4-BE49-F238E27FC236}">
                <a16:creationId xmlns:a16="http://schemas.microsoft.com/office/drawing/2014/main" xmlns="" id="{00951497-DA3F-4866-A810-82912AAC307E}"/>
              </a:ext>
            </a:extLst>
          </p:cNvPr>
          <p:cNvGrpSpPr/>
          <p:nvPr/>
        </p:nvGrpSpPr>
        <p:grpSpPr>
          <a:xfrm>
            <a:off x="67235" y="49268"/>
            <a:ext cx="430306" cy="363488"/>
            <a:chOff x="419100" y="628650"/>
            <a:chExt cx="2628900" cy="2220685"/>
          </a:xfrm>
          <a:solidFill>
            <a:schemeClr val="bg1">
              <a:lumMod val="85000"/>
            </a:schemeClr>
          </a:solidFill>
        </p:grpSpPr>
        <p:sp>
          <p:nvSpPr>
            <p:cNvPr id="47" name="Rectangle 46">
              <a:extLst>
                <a:ext uri="{FF2B5EF4-FFF2-40B4-BE49-F238E27FC236}">
                  <a16:creationId xmlns:a16="http://schemas.microsoft.com/office/drawing/2014/main" xmlns="" id="{52703512-FE00-4C88-8315-9D342EA4A8E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8" name="Rectangle 47">
              <a:extLst>
                <a:ext uri="{FF2B5EF4-FFF2-40B4-BE49-F238E27FC236}">
                  <a16:creationId xmlns:a16="http://schemas.microsoft.com/office/drawing/2014/main" xmlns="" id="{D1DEB960-9159-44E1-AE08-8FBF2E573E0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941FDA91-27EC-425C-B6D7-9C939419555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0" name="Tombol Close Aplikasi">
            <a:hlinkClick r:id="" action="ppaction://hlinkshowjump?jump=endshow">
              <a:snd r:embed="rId18" name="laser.wav"/>
            </a:hlinkClick>
            <a:extLst>
              <a:ext uri="{FF2B5EF4-FFF2-40B4-BE49-F238E27FC236}">
                <a16:creationId xmlns:a16="http://schemas.microsoft.com/office/drawing/2014/main" xmlns="" id="{D4F34B96-D786-4B7A-8659-C6B45CCE2B2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833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4"/>
                                        </p:tgtEl>
                                        <p:attrNameLst>
                                          <p:attrName>ppt_x</p:attrName>
                                        </p:attrNameLst>
                                      </p:cBhvr>
                                      <p:tavLst>
                                        <p:tav tm="0">
                                          <p:val>
                                            <p:strVal val="ppt_x"/>
                                          </p:val>
                                        </p:tav>
                                        <p:tav tm="100000">
                                          <p:val>
                                            <p:strVal val="0-ppt_w/2"/>
                                          </p:val>
                                        </p:tav>
                                      </p:tavLst>
                                    </p:anim>
                                    <p:anim calcmode="lin" valueType="num">
                                      <p:cBhvr additive="base">
                                        <p:cTn id="22" dur="500"/>
                                        <p:tgtEl>
                                          <p:spTgt spid="24"/>
                                        </p:tgtEl>
                                        <p:attrNameLst>
                                          <p:attrName>ppt_y</p:attrName>
                                        </p:attrNameLst>
                                      </p:cBhvr>
                                      <p:tavLst>
                                        <p:tav tm="0">
                                          <p:val>
                                            <p:strVal val="ppt_y"/>
                                          </p:val>
                                        </p:tav>
                                        <p:tav tm="100000">
                                          <p:val>
                                            <p:strVal val="ppt_y"/>
                                          </p:val>
                                        </p:tav>
                                      </p:tavLst>
                                    </p:anim>
                                    <p:set>
                                      <p:cBhvr>
                                        <p:cTn id="2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5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17527" y="828217"/>
            <a:ext cx="10291752" cy="5326924"/>
          </a:xfrm>
          <a:solidFill>
            <a:schemeClr val="accent6">
              <a:lumMod val="75000"/>
            </a:schemeClr>
          </a:solidFill>
        </p:spPr>
        <p:txBody>
          <a:bodyPr>
            <a:normAutofit fontScale="55000" lnSpcReduction="20000"/>
          </a:bodyPr>
          <a:lstStyle/>
          <a:p>
            <a:pPr>
              <a:buNone/>
            </a:pPr>
            <a:r>
              <a:rPr lang="id-ID" dirty="0">
                <a:solidFill>
                  <a:schemeClr val="bg1"/>
                </a:solidFill>
              </a:rPr>
              <a:t>	BAB II KAJIAN PUSTAKA atau LANDASAN TEORI</a:t>
            </a:r>
            <a:endParaRPr lang="en-US" dirty="0">
              <a:solidFill>
                <a:schemeClr val="bg1"/>
              </a:solidFill>
            </a:endParaRPr>
          </a:p>
          <a:p>
            <a:pPr>
              <a:buNone/>
            </a:pPr>
            <a:r>
              <a:rPr lang="id-ID" dirty="0">
                <a:solidFill>
                  <a:schemeClr val="bg1"/>
                </a:solidFill>
              </a:rPr>
              <a:t/>
            </a:r>
            <a:br>
              <a:rPr lang="id-ID" dirty="0">
                <a:solidFill>
                  <a:schemeClr val="bg1"/>
                </a:solidFill>
              </a:rPr>
            </a:br>
            <a:r>
              <a:rPr lang="id-ID" dirty="0">
                <a:solidFill>
                  <a:schemeClr val="bg1"/>
                </a:solidFill>
              </a:rPr>
              <a:t>Pada BAB II ini berisi teori-teori yang digunakan dalam penelitian, biasanya memuat beberapa subbab antara lain:</a:t>
            </a:r>
          </a:p>
          <a:p>
            <a:pPr>
              <a:buNone/>
            </a:pPr>
            <a:r>
              <a:rPr lang="id-ID" dirty="0">
                <a:solidFill>
                  <a:schemeClr val="bg1"/>
                </a:solidFill>
              </a:rPr>
              <a:t>	2.1  Kajian Teoretis</a:t>
            </a:r>
            <a:br>
              <a:rPr lang="id-ID" dirty="0">
                <a:solidFill>
                  <a:schemeClr val="bg1"/>
                </a:solidFill>
              </a:rPr>
            </a:br>
            <a:r>
              <a:rPr lang="id-ID" dirty="0">
                <a:solidFill>
                  <a:schemeClr val="bg1"/>
                </a:solidFill>
              </a:rPr>
              <a:t>2.2  Kerangkan Pemikiran</a:t>
            </a:r>
            <a:br>
              <a:rPr lang="id-ID" dirty="0">
                <a:solidFill>
                  <a:schemeClr val="bg1"/>
                </a:solidFill>
              </a:rPr>
            </a:br>
            <a:r>
              <a:rPr lang="id-ID" dirty="0">
                <a:solidFill>
                  <a:schemeClr val="bg1"/>
                </a:solidFill>
              </a:rPr>
              <a:t>2.3  Hipotesis</a:t>
            </a:r>
          </a:p>
          <a:p>
            <a:pPr>
              <a:buNone/>
            </a:pPr>
            <a:r>
              <a:rPr lang="id-ID" dirty="0">
                <a:solidFill>
                  <a:schemeClr val="bg1"/>
                </a:solidFill>
              </a:rPr>
              <a:t>	BAB III METODOLOGI PENELITIAN</a:t>
            </a:r>
          </a:p>
          <a:p>
            <a:pPr>
              <a:buNone/>
            </a:pPr>
            <a:r>
              <a:rPr lang="id-ID" dirty="0">
                <a:solidFill>
                  <a:schemeClr val="bg1"/>
                </a:solidFill>
              </a:rPr>
              <a:t>	3.1  Waktu dan Tempat Penelitian</a:t>
            </a:r>
            <a:br>
              <a:rPr lang="id-ID" dirty="0">
                <a:solidFill>
                  <a:schemeClr val="bg1"/>
                </a:solidFill>
              </a:rPr>
            </a:br>
            <a:r>
              <a:rPr lang="id-ID" dirty="0">
                <a:solidFill>
                  <a:schemeClr val="bg1"/>
                </a:solidFill>
              </a:rPr>
              <a:t>3.2  Metode dan Rancangan Penelitian</a:t>
            </a:r>
            <a:br>
              <a:rPr lang="id-ID" dirty="0">
                <a:solidFill>
                  <a:schemeClr val="bg1"/>
                </a:solidFill>
              </a:rPr>
            </a:br>
            <a:r>
              <a:rPr lang="id-ID" dirty="0">
                <a:solidFill>
                  <a:schemeClr val="bg1"/>
                </a:solidFill>
              </a:rPr>
              <a:t>3.3  Populasi dan Sampel Penelitian</a:t>
            </a:r>
            <a:br>
              <a:rPr lang="id-ID" dirty="0">
                <a:solidFill>
                  <a:schemeClr val="bg1"/>
                </a:solidFill>
              </a:rPr>
            </a:br>
            <a:r>
              <a:rPr lang="id-ID" dirty="0">
                <a:solidFill>
                  <a:schemeClr val="bg1"/>
                </a:solidFill>
              </a:rPr>
              <a:t>3.4  Instrumen Penelitian</a:t>
            </a:r>
            <a:br>
              <a:rPr lang="id-ID" dirty="0">
                <a:solidFill>
                  <a:schemeClr val="bg1"/>
                </a:solidFill>
              </a:rPr>
            </a:br>
            <a:r>
              <a:rPr lang="id-ID" dirty="0">
                <a:solidFill>
                  <a:schemeClr val="bg1"/>
                </a:solidFill>
              </a:rPr>
              <a:t>3.5  Metode Pengumpulan Data</a:t>
            </a:r>
            <a:br>
              <a:rPr lang="id-ID" dirty="0">
                <a:solidFill>
                  <a:schemeClr val="bg1"/>
                </a:solidFill>
              </a:rPr>
            </a:br>
            <a:r>
              <a:rPr lang="id-ID" dirty="0">
                <a:solidFill>
                  <a:schemeClr val="bg1"/>
                </a:solidFill>
              </a:rPr>
              <a:t>3.6  Analisis Data</a:t>
            </a:r>
          </a:p>
          <a:p>
            <a:pPr>
              <a:buNone/>
            </a:pPr>
            <a:r>
              <a:rPr lang="id-ID" dirty="0">
                <a:solidFill>
                  <a:schemeClr val="bg1"/>
                </a:solidFill>
              </a:rPr>
              <a:t>	BAB IV HASIL DAN PEMBAHASAN</a:t>
            </a:r>
          </a:p>
          <a:p>
            <a:pPr>
              <a:buNone/>
            </a:pPr>
            <a:r>
              <a:rPr lang="id-ID" dirty="0">
                <a:solidFill>
                  <a:schemeClr val="bg1"/>
                </a:solidFill>
              </a:rPr>
              <a:t>	4.1  Hasil Penelitian</a:t>
            </a:r>
            <a:br>
              <a:rPr lang="id-ID" dirty="0">
                <a:solidFill>
                  <a:schemeClr val="bg1"/>
                </a:solidFill>
              </a:rPr>
            </a:br>
            <a:r>
              <a:rPr lang="id-ID" dirty="0">
                <a:solidFill>
                  <a:schemeClr val="bg1"/>
                </a:solidFill>
              </a:rPr>
              <a:t>4.2  Pembahasan Penelitian</a:t>
            </a:r>
          </a:p>
          <a:p>
            <a:pPr>
              <a:buNone/>
            </a:pPr>
            <a:r>
              <a:rPr lang="id-ID" dirty="0">
                <a:solidFill>
                  <a:schemeClr val="bg1"/>
                </a:solidFill>
              </a:rPr>
              <a:t>	BAB V PENUTUP</a:t>
            </a:r>
          </a:p>
          <a:p>
            <a:pPr>
              <a:buNone/>
            </a:pPr>
            <a:r>
              <a:rPr lang="id-ID" dirty="0">
                <a:solidFill>
                  <a:schemeClr val="bg1"/>
                </a:solidFill>
              </a:rPr>
              <a:t>	5.1  Kesimpulan</a:t>
            </a:r>
            <a:br>
              <a:rPr lang="id-ID" dirty="0">
                <a:solidFill>
                  <a:schemeClr val="bg1"/>
                </a:solidFill>
              </a:rPr>
            </a:br>
            <a:r>
              <a:rPr lang="id-ID" dirty="0">
                <a:solidFill>
                  <a:schemeClr val="bg1"/>
                </a:solidFill>
              </a:rPr>
              <a:t>5.2  Saran</a:t>
            </a:r>
          </a:p>
          <a:p>
            <a:pPr>
              <a:buNone/>
            </a:pPr>
            <a:r>
              <a:rPr lang="id-ID" dirty="0">
                <a:solidFill>
                  <a:schemeClr val="bg1"/>
                </a:solidFill>
              </a:rPr>
              <a:t>	(BAGIAN AKHIR)</a:t>
            </a:r>
          </a:p>
          <a:p>
            <a:pPr>
              <a:buNone/>
            </a:pPr>
            <a:r>
              <a:rPr lang="id-ID" dirty="0">
                <a:solidFill>
                  <a:schemeClr val="bg1"/>
                </a:solidFill>
              </a:rPr>
              <a:t>	DAFTAR PUSTAKA</a:t>
            </a:r>
            <a:br>
              <a:rPr lang="id-ID" dirty="0">
                <a:solidFill>
                  <a:schemeClr val="bg1"/>
                </a:solidFill>
              </a:rPr>
            </a:br>
            <a:r>
              <a:rPr lang="id-ID" dirty="0">
                <a:solidFill>
                  <a:schemeClr val="bg1"/>
                </a:solidFill>
              </a:rPr>
              <a:t>LAMPIRAN</a:t>
            </a:r>
          </a:p>
          <a:p>
            <a:pPr>
              <a:buNone/>
            </a:pPr>
            <a:endParaRPr lang="id-ID" dirty="0"/>
          </a:p>
        </p:txBody>
      </p:sp>
      <p:grpSp>
        <p:nvGrpSpPr>
          <p:cNvPr id="3" name="Group 2"/>
          <p:cNvGrpSpPr/>
          <p:nvPr/>
        </p:nvGrpSpPr>
        <p:grpSpPr>
          <a:xfrm>
            <a:off x="287301" y="217114"/>
            <a:ext cx="10672052" cy="662056"/>
            <a:chOff x="200215" y="2621399"/>
            <a:chExt cx="10672052" cy="662056"/>
          </a:xfrm>
        </p:grpSpPr>
        <p:sp>
          <p:nvSpPr>
            <p:cNvPr id="4" name="Oval 3">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6" name="TextBox 5">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Sistematika Penulisan Karya Tulis Ilmiah</a:t>
              </a:r>
            </a:p>
          </p:txBody>
        </p:sp>
      </p:grpSp>
      <p:sp>
        <p:nvSpPr>
          <p:cNvPr id="7" name="TextBox 6">
            <a:extLst>
              <a:ext uri="{FF2B5EF4-FFF2-40B4-BE49-F238E27FC236}">
                <a16:creationId xmlns:a16="http://schemas.microsoft.com/office/drawing/2014/main" xmlns="" id="{B4066703-BF1E-458A-8EAB-4DAC9E6D672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6" name="Group 15">
            <a:extLst>
              <a:ext uri="{FF2B5EF4-FFF2-40B4-BE49-F238E27FC236}">
                <a16:creationId xmlns:a16="http://schemas.microsoft.com/office/drawing/2014/main" xmlns="" id="{C5183952-7AAD-4E66-8FF4-6A41767F9A6F}"/>
              </a:ext>
            </a:extLst>
          </p:cNvPr>
          <p:cNvGrpSpPr/>
          <p:nvPr/>
        </p:nvGrpSpPr>
        <p:grpSpPr>
          <a:xfrm>
            <a:off x="11769479" y="1280427"/>
            <a:ext cx="422521" cy="2100263"/>
            <a:chOff x="11769479" y="1280427"/>
            <a:chExt cx="422521" cy="2100263"/>
          </a:xfrm>
        </p:grpSpPr>
        <p:sp>
          <p:nvSpPr>
            <p:cNvPr id="17" name="Freeform 10">
              <a:hlinkClick r:id="rId4" action="ppaction://hlinksldjump">
                <a:snd r:embed="rId5" name="click.wav"/>
              </a:hlinkClick>
              <a:extLst>
                <a:ext uri="{FF2B5EF4-FFF2-40B4-BE49-F238E27FC236}">
                  <a16:creationId xmlns:a16="http://schemas.microsoft.com/office/drawing/2014/main" xmlns="" id="{B454B70B-9B21-490E-814B-D2E2AF30367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4" action="ppaction://hlinksldjump"/>
              <a:extLst>
                <a:ext uri="{FF2B5EF4-FFF2-40B4-BE49-F238E27FC236}">
                  <a16:creationId xmlns:a16="http://schemas.microsoft.com/office/drawing/2014/main" xmlns="" id="{98B513C1-A065-425B-9A96-B79F0899DC5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9" name="Chevron 12">
              <a:hlinkClick r:id="rId4" action="ppaction://hlinksldjump"/>
              <a:extLst>
                <a:ext uri="{FF2B5EF4-FFF2-40B4-BE49-F238E27FC236}">
                  <a16:creationId xmlns:a16="http://schemas.microsoft.com/office/drawing/2014/main" xmlns="" id="{78678624-3CE4-423A-81D7-1342FB638F2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0" name="Group 19">
            <a:extLst>
              <a:ext uri="{FF2B5EF4-FFF2-40B4-BE49-F238E27FC236}">
                <a16:creationId xmlns:a16="http://schemas.microsoft.com/office/drawing/2014/main" xmlns="" id="{35EE1578-1E59-4E05-BEE2-0A32F994C1FA}"/>
              </a:ext>
            </a:extLst>
          </p:cNvPr>
          <p:cNvGrpSpPr/>
          <p:nvPr/>
        </p:nvGrpSpPr>
        <p:grpSpPr>
          <a:xfrm>
            <a:off x="11769479" y="3462337"/>
            <a:ext cx="428258" cy="2616878"/>
            <a:chOff x="11769479" y="3462337"/>
            <a:chExt cx="428258" cy="2616878"/>
          </a:xfrm>
        </p:grpSpPr>
        <p:sp>
          <p:nvSpPr>
            <p:cNvPr id="21" name="Freeform 19">
              <a:hlinkClick r:id="rId6" action="ppaction://hlinksldjump"/>
              <a:extLst>
                <a:ext uri="{FF2B5EF4-FFF2-40B4-BE49-F238E27FC236}">
                  <a16:creationId xmlns:a16="http://schemas.microsoft.com/office/drawing/2014/main" xmlns="" id="{A39CCFAB-AAFD-4363-8E5F-1BC9DD98FC4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7" action="ppaction://hlinksldjump"/>
              <a:extLst>
                <a:ext uri="{FF2B5EF4-FFF2-40B4-BE49-F238E27FC236}">
                  <a16:creationId xmlns:a16="http://schemas.microsoft.com/office/drawing/2014/main" xmlns="" id="{A2D7AC54-E64D-4D69-90C8-6CE9DE4D802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3" name="Chevron 21">
              <a:hlinkClick r:id="rId6" action="ppaction://hlinksldjump"/>
              <a:extLst>
                <a:ext uri="{FF2B5EF4-FFF2-40B4-BE49-F238E27FC236}">
                  <a16:creationId xmlns:a16="http://schemas.microsoft.com/office/drawing/2014/main" xmlns="" id="{D23B353C-EFC0-4543-9B9F-1198CE062A9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Semua Menu">
            <a:extLst>
              <a:ext uri="{FF2B5EF4-FFF2-40B4-BE49-F238E27FC236}">
                <a16:creationId xmlns:a16="http://schemas.microsoft.com/office/drawing/2014/main" xmlns="" id="{FD7FC4B7-5673-468D-970B-82E6B6F06F90}"/>
              </a:ext>
            </a:extLst>
          </p:cNvPr>
          <p:cNvGrpSpPr/>
          <p:nvPr/>
        </p:nvGrpSpPr>
        <p:grpSpPr>
          <a:xfrm>
            <a:off x="-1" y="-24470"/>
            <a:ext cx="2886076" cy="6882470"/>
            <a:chOff x="-1" y="-24470"/>
            <a:chExt cx="2886076" cy="6882470"/>
          </a:xfrm>
        </p:grpSpPr>
        <p:grpSp>
          <p:nvGrpSpPr>
            <p:cNvPr id="25" name="BG">
              <a:extLst>
                <a:ext uri="{FF2B5EF4-FFF2-40B4-BE49-F238E27FC236}">
                  <a16:creationId xmlns:a16="http://schemas.microsoft.com/office/drawing/2014/main" xmlns="" id="{6A96BFF7-6D24-4B57-892D-C880F017F3A1}"/>
                </a:ext>
              </a:extLst>
            </p:cNvPr>
            <p:cNvGrpSpPr/>
            <p:nvPr/>
          </p:nvGrpSpPr>
          <p:grpSpPr>
            <a:xfrm>
              <a:off x="-1" y="-24470"/>
              <a:ext cx="2886076" cy="6882470"/>
              <a:chOff x="-1" y="-24470"/>
              <a:chExt cx="2886076" cy="6882470"/>
            </a:xfrm>
          </p:grpSpPr>
          <p:sp>
            <p:nvSpPr>
              <p:cNvPr id="41" name="BG Menu">
                <a:extLst>
                  <a:ext uri="{FF2B5EF4-FFF2-40B4-BE49-F238E27FC236}">
                    <a16:creationId xmlns:a16="http://schemas.microsoft.com/office/drawing/2014/main" xmlns="" id="{F9057626-A646-45EA-900E-113B6A4B524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BG Atas">
                <a:extLst>
                  <a:ext uri="{FF2B5EF4-FFF2-40B4-BE49-F238E27FC236}">
                    <a16:creationId xmlns:a16="http://schemas.microsoft.com/office/drawing/2014/main" xmlns="" id="{F6ED161E-AD12-4173-899C-2A14F2CDDE6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3" name="Picture 12" descr="camera, image, photo, photography, shot icon">
                <a:extLst>
                  <a:ext uri="{FF2B5EF4-FFF2-40B4-BE49-F238E27FC236}">
                    <a16:creationId xmlns:a16="http://schemas.microsoft.com/office/drawing/2014/main" xmlns="" id="{49047363-F480-4530-BB46-D3F89AE690D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6025AC51-9411-4141-92FF-9DFFFD60E7F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5" name="TextBox 44">
                <a:extLst>
                  <a:ext uri="{FF2B5EF4-FFF2-40B4-BE49-F238E27FC236}">
                    <a16:creationId xmlns:a16="http://schemas.microsoft.com/office/drawing/2014/main" xmlns="" id="{AD33B349-76F0-4EA5-A9CC-D6B3A3D587A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6" name="Beranda">
              <a:extLst>
                <a:ext uri="{FF2B5EF4-FFF2-40B4-BE49-F238E27FC236}">
                  <a16:creationId xmlns:a16="http://schemas.microsoft.com/office/drawing/2014/main" xmlns="" id="{FD90C00E-AC6A-4017-ABED-107B5906BB09}"/>
                </a:ext>
              </a:extLst>
            </p:cNvPr>
            <p:cNvGrpSpPr/>
            <p:nvPr/>
          </p:nvGrpSpPr>
          <p:grpSpPr>
            <a:xfrm>
              <a:off x="297464" y="1744264"/>
              <a:ext cx="1984142" cy="601170"/>
              <a:chOff x="297464" y="1744264"/>
              <a:chExt cx="1984142" cy="601170"/>
            </a:xfrm>
          </p:grpSpPr>
          <p:sp>
            <p:nvSpPr>
              <p:cNvPr id="39" name="TextBox 38">
                <a:hlinkClick r:id="" action="ppaction://hlinkshowjump?jump=firstslide"/>
                <a:extLst>
                  <a:ext uri="{FF2B5EF4-FFF2-40B4-BE49-F238E27FC236}">
                    <a16:creationId xmlns:a16="http://schemas.microsoft.com/office/drawing/2014/main" xmlns="" id="{BBB243F5-9564-40E3-A970-DF41751E4EE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0" name="Picture 4" descr="base, data, document, office, page, paper icon">
                <a:hlinkClick r:id="" action="ppaction://hlinkshowjump?jump=firstslide"/>
                <a:extLst>
                  <a:ext uri="{FF2B5EF4-FFF2-40B4-BE49-F238E27FC236}">
                    <a16:creationId xmlns:a16="http://schemas.microsoft.com/office/drawing/2014/main" xmlns="" id="{4667FD6B-B74A-41E7-A69B-E99BDDCA75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Kompetensi">
              <a:extLst>
                <a:ext uri="{FF2B5EF4-FFF2-40B4-BE49-F238E27FC236}">
                  <a16:creationId xmlns:a16="http://schemas.microsoft.com/office/drawing/2014/main" xmlns="" id="{684E9466-F051-49FC-8DE1-E3F85BEB183E}"/>
                </a:ext>
              </a:extLst>
            </p:cNvPr>
            <p:cNvGrpSpPr/>
            <p:nvPr/>
          </p:nvGrpSpPr>
          <p:grpSpPr>
            <a:xfrm>
              <a:off x="297464" y="2561360"/>
              <a:ext cx="2320836" cy="601170"/>
              <a:chOff x="297464" y="2561360"/>
              <a:chExt cx="2320836" cy="601170"/>
            </a:xfrm>
          </p:grpSpPr>
          <p:pic>
            <p:nvPicPr>
              <p:cNvPr id="37" name="Picture 6" descr="compose, create, edit, edit file, office, pencil, writing creative icon">
                <a:extLst>
                  <a:ext uri="{FF2B5EF4-FFF2-40B4-BE49-F238E27FC236}">
                    <a16:creationId xmlns:a16="http://schemas.microsoft.com/office/drawing/2014/main" xmlns="" id="{8AEE40D9-662E-473C-80CC-13C8784634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2" action="ppaction://hlinksldjump"/>
                <a:extLst>
                  <a:ext uri="{FF2B5EF4-FFF2-40B4-BE49-F238E27FC236}">
                    <a16:creationId xmlns:a16="http://schemas.microsoft.com/office/drawing/2014/main" xmlns="" id="{A5A5A842-3A4C-4941-8BA4-B4ADE6EC2CF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8" name="Materi">
              <a:extLst>
                <a:ext uri="{FF2B5EF4-FFF2-40B4-BE49-F238E27FC236}">
                  <a16:creationId xmlns:a16="http://schemas.microsoft.com/office/drawing/2014/main" xmlns="" id="{36799CB5-4537-4485-B8FC-CB588EAB21A1}"/>
                </a:ext>
              </a:extLst>
            </p:cNvPr>
            <p:cNvGrpSpPr/>
            <p:nvPr/>
          </p:nvGrpSpPr>
          <p:grpSpPr>
            <a:xfrm>
              <a:off x="297464" y="3378456"/>
              <a:ext cx="1746704" cy="601170"/>
              <a:chOff x="297464" y="3378456"/>
              <a:chExt cx="1746704" cy="601170"/>
            </a:xfrm>
          </p:grpSpPr>
          <p:pic>
            <p:nvPicPr>
              <p:cNvPr id="35" name="Picture 8" descr="brochure, document, menu, note, office, page, papers icon">
                <a:hlinkClick r:id="rId4" action="ppaction://hlinksldjump"/>
                <a:extLst>
                  <a:ext uri="{FF2B5EF4-FFF2-40B4-BE49-F238E27FC236}">
                    <a16:creationId xmlns:a16="http://schemas.microsoft.com/office/drawing/2014/main" xmlns="" id="{97EDFD07-C94D-4505-95D5-6600FEA22D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4" action="ppaction://hlinksldjump"/>
                <a:extLst>
                  <a:ext uri="{FF2B5EF4-FFF2-40B4-BE49-F238E27FC236}">
                    <a16:creationId xmlns:a16="http://schemas.microsoft.com/office/drawing/2014/main" xmlns="" id="{B3A515D2-8370-41FD-BCBF-0F743ACB0F3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29" name="Latihan">
              <a:extLst>
                <a:ext uri="{FF2B5EF4-FFF2-40B4-BE49-F238E27FC236}">
                  <a16:creationId xmlns:a16="http://schemas.microsoft.com/office/drawing/2014/main" xmlns="" id="{4E32B401-BDC9-43A4-930D-236826DED7F3}"/>
                </a:ext>
              </a:extLst>
            </p:cNvPr>
            <p:cNvGrpSpPr/>
            <p:nvPr/>
          </p:nvGrpSpPr>
          <p:grpSpPr>
            <a:xfrm>
              <a:off x="297464" y="4195552"/>
              <a:ext cx="1810825" cy="601170"/>
              <a:chOff x="297464" y="4195552"/>
              <a:chExt cx="1810825" cy="601170"/>
            </a:xfrm>
          </p:grpSpPr>
          <p:pic>
            <p:nvPicPr>
              <p:cNvPr id="33" name="Picture 10" descr="document, general, letter, note, office, page, paper icon">
                <a:extLst>
                  <a:ext uri="{FF2B5EF4-FFF2-40B4-BE49-F238E27FC236}">
                    <a16:creationId xmlns:a16="http://schemas.microsoft.com/office/drawing/2014/main" xmlns="" id="{DD0FDA60-9E1B-4E70-97D7-0DDD5D60DC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5" action="ppaction://hlinksldjump"/>
                <a:extLst>
                  <a:ext uri="{FF2B5EF4-FFF2-40B4-BE49-F238E27FC236}">
                    <a16:creationId xmlns:a16="http://schemas.microsoft.com/office/drawing/2014/main" xmlns="" id="{6683C526-0E34-4F68-8DB2-A56C4C46829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0" name="Profil Dosen">
              <a:extLst>
                <a:ext uri="{FF2B5EF4-FFF2-40B4-BE49-F238E27FC236}">
                  <a16:creationId xmlns:a16="http://schemas.microsoft.com/office/drawing/2014/main" xmlns="" id="{9422DC19-27EF-4A60-80BE-63A731961038}"/>
                </a:ext>
              </a:extLst>
            </p:cNvPr>
            <p:cNvGrpSpPr/>
            <p:nvPr/>
          </p:nvGrpSpPr>
          <p:grpSpPr>
            <a:xfrm>
              <a:off x="297464" y="5012648"/>
              <a:ext cx="2389766" cy="601170"/>
              <a:chOff x="297464" y="5012648"/>
              <a:chExt cx="2389766" cy="601170"/>
            </a:xfrm>
          </p:grpSpPr>
          <p:pic>
            <p:nvPicPr>
              <p:cNvPr id="31" name="Picture 2" descr="business man, employee, general, human, member, office, tie icon">
                <a:extLst>
                  <a:ext uri="{FF2B5EF4-FFF2-40B4-BE49-F238E27FC236}">
                    <a16:creationId xmlns:a16="http://schemas.microsoft.com/office/drawing/2014/main" xmlns="" id="{E2CCDA22-F4BB-45C8-AFC0-A54020E2E2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hlinkClick r:id="rId17" action="ppaction://hlinksldjump"/>
                <a:extLst>
                  <a:ext uri="{FF2B5EF4-FFF2-40B4-BE49-F238E27FC236}">
                    <a16:creationId xmlns:a16="http://schemas.microsoft.com/office/drawing/2014/main" xmlns="" id="{4627771E-8ABA-409A-991B-99643F6C1D9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6" name="Tombol Menu">
            <a:extLst>
              <a:ext uri="{FF2B5EF4-FFF2-40B4-BE49-F238E27FC236}">
                <a16:creationId xmlns:a16="http://schemas.microsoft.com/office/drawing/2014/main" xmlns="" id="{38FB53B0-E4E9-460B-9208-7ABD55B4F3EE}"/>
              </a:ext>
            </a:extLst>
          </p:cNvPr>
          <p:cNvGrpSpPr/>
          <p:nvPr/>
        </p:nvGrpSpPr>
        <p:grpSpPr>
          <a:xfrm>
            <a:off x="67235" y="49268"/>
            <a:ext cx="430306" cy="363488"/>
            <a:chOff x="419100" y="628650"/>
            <a:chExt cx="2628900" cy="2220685"/>
          </a:xfrm>
          <a:solidFill>
            <a:schemeClr val="bg1">
              <a:lumMod val="85000"/>
            </a:schemeClr>
          </a:solidFill>
        </p:grpSpPr>
        <p:sp>
          <p:nvSpPr>
            <p:cNvPr id="47" name="Rectangle 46">
              <a:extLst>
                <a:ext uri="{FF2B5EF4-FFF2-40B4-BE49-F238E27FC236}">
                  <a16:creationId xmlns:a16="http://schemas.microsoft.com/office/drawing/2014/main" xmlns="" id="{A7745021-E6CC-4424-B4EB-E23D7731B6C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8" name="Rectangle 47">
              <a:extLst>
                <a:ext uri="{FF2B5EF4-FFF2-40B4-BE49-F238E27FC236}">
                  <a16:creationId xmlns:a16="http://schemas.microsoft.com/office/drawing/2014/main" xmlns="" id="{C11DFD32-6141-4472-ACA6-3CF157AAADC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D5057B44-8196-420C-8E95-C62F89A4FF3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0" name="Tombol Close Aplikasi">
            <a:hlinkClick r:id="" action="ppaction://hlinkshowjump?jump=endshow">
              <a:snd r:embed="rId18" name="laser.wav"/>
            </a:hlinkClick>
            <a:extLst>
              <a:ext uri="{FF2B5EF4-FFF2-40B4-BE49-F238E27FC236}">
                <a16:creationId xmlns:a16="http://schemas.microsoft.com/office/drawing/2014/main" xmlns="" id="{26611D9A-B8A1-4D0C-AC83-B2E28AE8440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914330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4"/>
                                        </p:tgtEl>
                                        <p:attrNameLst>
                                          <p:attrName>ppt_x</p:attrName>
                                        </p:attrNameLst>
                                      </p:cBhvr>
                                      <p:tavLst>
                                        <p:tav tm="0">
                                          <p:val>
                                            <p:strVal val="ppt_x"/>
                                          </p:val>
                                        </p:tav>
                                        <p:tav tm="100000">
                                          <p:val>
                                            <p:strVal val="0-ppt_w/2"/>
                                          </p:val>
                                        </p:tav>
                                      </p:tavLst>
                                    </p:anim>
                                    <p:anim calcmode="lin" valueType="num">
                                      <p:cBhvr additive="base">
                                        <p:cTn id="22" dur="500"/>
                                        <p:tgtEl>
                                          <p:spTgt spid="24"/>
                                        </p:tgtEl>
                                        <p:attrNameLst>
                                          <p:attrName>ppt_y</p:attrName>
                                        </p:attrNameLst>
                                      </p:cBhvr>
                                      <p:tavLst>
                                        <p:tav tm="0">
                                          <p:val>
                                            <p:strVal val="ppt_y"/>
                                          </p:val>
                                        </p:tav>
                                        <p:tav tm="100000">
                                          <p:val>
                                            <p:strVal val="ppt_y"/>
                                          </p:val>
                                        </p:tav>
                                      </p:tavLst>
                                    </p:anim>
                                    <p:set>
                                      <p:cBhvr>
                                        <p:cTn id="2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5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152681" y="2967048"/>
            <a:ext cx="8358187" cy="3714750"/>
          </a:xfrm>
          <a:prstGeom prst="roundRect">
            <a:avLst/>
          </a:prstGeom>
        </p:spPr>
        <p:style>
          <a:lnRef idx="3">
            <a:schemeClr val="lt1"/>
          </a:lnRef>
          <a:fillRef idx="1">
            <a:schemeClr val="accent6"/>
          </a:fillRef>
          <a:effectRef idx="1">
            <a:schemeClr val="accent6"/>
          </a:effectRef>
          <a:fontRef idx="minor">
            <a:schemeClr val="lt1"/>
          </a:fontRef>
        </p:style>
        <p:txBody>
          <a:bodyPr>
            <a:noAutofit/>
          </a:bodyPr>
          <a:lstStyle/>
          <a:p>
            <a:pPr>
              <a:buNone/>
            </a:pPr>
            <a:r>
              <a:rPr lang="id-ID" sz="3200" dirty="0"/>
              <a:t>	Tulisan singkat yang berisi gambaran secara menyeluruh mengenai aktivitas/kegiatan penelitian yang dilakukan. Abstrak biasanya diletakkan di bagian awal sebuah karya ilmiah atau pun laporan hasil penelitian sebagai informasi awalan bagi para pembaca.</a:t>
            </a:r>
          </a:p>
        </p:txBody>
      </p:sp>
      <p:sp>
        <p:nvSpPr>
          <p:cNvPr id="4" name="Title 3"/>
          <p:cNvSpPr>
            <a:spLocks noGrp="1"/>
          </p:cNvSpPr>
          <p:nvPr>
            <p:ph type="title" idx="4294967295"/>
          </p:nvPr>
        </p:nvSpPr>
        <p:spPr>
          <a:xfrm>
            <a:off x="4352910" y="666729"/>
            <a:ext cx="3757612" cy="1219200"/>
          </a:xfrm>
          <a:prstGeom prst="roundRect">
            <a:avLst/>
          </a:prstGeom>
        </p:spPr>
        <p:style>
          <a:lnRef idx="3">
            <a:schemeClr val="lt1"/>
          </a:lnRef>
          <a:fillRef idx="1">
            <a:schemeClr val="accent6"/>
          </a:fillRef>
          <a:effectRef idx="1">
            <a:schemeClr val="accent6"/>
          </a:effectRef>
          <a:fontRef idx="minor">
            <a:schemeClr val="lt1"/>
          </a:fontRef>
        </p:style>
        <p:txBody>
          <a:bodyPr>
            <a:normAutofit/>
          </a:bodyPr>
          <a:lstStyle/>
          <a:p>
            <a:pPr algn="ctr"/>
            <a:r>
              <a:rPr lang="id-ID" sz="7200" dirty="0"/>
              <a:t>Abstrak </a:t>
            </a:r>
          </a:p>
        </p:txBody>
      </p:sp>
      <p:cxnSp>
        <p:nvCxnSpPr>
          <p:cNvPr id="7" name="Straight Arrow Connector 6"/>
          <p:cNvCxnSpPr/>
          <p:nvPr/>
        </p:nvCxnSpPr>
        <p:spPr>
          <a:xfrm rot="5400000">
            <a:off x="5666168" y="2458649"/>
            <a:ext cx="995380" cy="214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3074" name="Picture 2" descr="C:\Users\Dr edi siswanto\Documents\kti 5.png"/>
          <p:cNvPicPr>
            <a:picLocks noChangeAspect="1" noChangeArrowheads="1"/>
          </p:cNvPicPr>
          <p:nvPr/>
        </p:nvPicPr>
        <p:blipFill>
          <a:blip r:embed="rId3"/>
          <a:srcRect/>
          <a:stretch>
            <a:fillRect/>
          </a:stretch>
        </p:blipFill>
        <p:spPr bwMode="auto">
          <a:xfrm>
            <a:off x="8246236" y="1128710"/>
            <a:ext cx="2214578"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2" descr="C:\Users\Dr edi siswanto\Documents\kti 5.png"/>
          <p:cNvPicPr>
            <a:picLocks noChangeAspect="1" noChangeArrowheads="1"/>
          </p:cNvPicPr>
          <p:nvPr/>
        </p:nvPicPr>
        <p:blipFill>
          <a:blip r:embed="rId3"/>
          <a:srcRect/>
          <a:stretch>
            <a:fillRect/>
          </a:stretch>
        </p:blipFill>
        <p:spPr bwMode="auto">
          <a:xfrm>
            <a:off x="2070443" y="1095367"/>
            <a:ext cx="221461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Group 7"/>
          <p:cNvGrpSpPr/>
          <p:nvPr/>
        </p:nvGrpSpPr>
        <p:grpSpPr>
          <a:xfrm>
            <a:off x="287301" y="217114"/>
            <a:ext cx="10672052" cy="662056"/>
            <a:chOff x="200215" y="2621399"/>
            <a:chExt cx="10672052"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Abstrak </a:t>
              </a:r>
            </a:p>
          </p:txBody>
        </p:sp>
      </p:grpSp>
      <p:sp>
        <p:nvSpPr>
          <p:cNvPr id="13" name="TextBox 12">
            <a:extLst>
              <a:ext uri="{FF2B5EF4-FFF2-40B4-BE49-F238E27FC236}">
                <a16:creationId xmlns:a16="http://schemas.microsoft.com/office/drawing/2014/main" xmlns="" id="{25F7D27D-2EDF-416A-9763-9CEB0DF7E41C}"/>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22" name="Group 21">
            <a:extLst>
              <a:ext uri="{FF2B5EF4-FFF2-40B4-BE49-F238E27FC236}">
                <a16:creationId xmlns:a16="http://schemas.microsoft.com/office/drawing/2014/main" xmlns="" id="{BDC06D85-700D-4928-8FC6-5BEF49305D24}"/>
              </a:ext>
            </a:extLst>
          </p:cNvPr>
          <p:cNvGrpSpPr/>
          <p:nvPr/>
        </p:nvGrpSpPr>
        <p:grpSpPr>
          <a:xfrm>
            <a:off x="11769479" y="1280427"/>
            <a:ext cx="422521" cy="2100263"/>
            <a:chOff x="11769479" y="1280427"/>
            <a:chExt cx="422521" cy="2100263"/>
          </a:xfrm>
        </p:grpSpPr>
        <p:sp>
          <p:nvSpPr>
            <p:cNvPr id="23" name="Freeform 10">
              <a:hlinkClick r:id="rId5" action="ppaction://hlinksldjump">
                <a:snd r:embed="rId6" name="click.wav"/>
              </a:hlinkClick>
              <a:extLst>
                <a:ext uri="{FF2B5EF4-FFF2-40B4-BE49-F238E27FC236}">
                  <a16:creationId xmlns:a16="http://schemas.microsoft.com/office/drawing/2014/main" xmlns="" id="{4DE330C1-F513-43F5-8E5C-8E9D9FFA226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5" action="ppaction://hlinksldjump"/>
              <a:extLst>
                <a:ext uri="{FF2B5EF4-FFF2-40B4-BE49-F238E27FC236}">
                  <a16:creationId xmlns:a16="http://schemas.microsoft.com/office/drawing/2014/main" xmlns="" id="{620B186D-539F-42E1-B5C6-CB68E1CB109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5" name="Chevron 12">
              <a:hlinkClick r:id="rId5" action="ppaction://hlinksldjump"/>
              <a:extLst>
                <a:ext uri="{FF2B5EF4-FFF2-40B4-BE49-F238E27FC236}">
                  <a16:creationId xmlns:a16="http://schemas.microsoft.com/office/drawing/2014/main" xmlns="" id="{3A96DC6B-94F9-488B-A6F8-C508980FD60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Group 25">
            <a:extLst>
              <a:ext uri="{FF2B5EF4-FFF2-40B4-BE49-F238E27FC236}">
                <a16:creationId xmlns:a16="http://schemas.microsoft.com/office/drawing/2014/main" xmlns="" id="{5EF16090-775B-4B07-8E22-1455AFCA59DE}"/>
              </a:ext>
            </a:extLst>
          </p:cNvPr>
          <p:cNvGrpSpPr/>
          <p:nvPr/>
        </p:nvGrpSpPr>
        <p:grpSpPr>
          <a:xfrm>
            <a:off x="11769479" y="3462337"/>
            <a:ext cx="428258" cy="2616878"/>
            <a:chOff x="11769479" y="3462337"/>
            <a:chExt cx="428258" cy="2616878"/>
          </a:xfrm>
        </p:grpSpPr>
        <p:sp>
          <p:nvSpPr>
            <p:cNvPr id="27" name="Freeform 19">
              <a:hlinkClick r:id="rId7" action="ppaction://hlinksldjump"/>
              <a:extLst>
                <a:ext uri="{FF2B5EF4-FFF2-40B4-BE49-F238E27FC236}">
                  <a16:creationId xmlns:a16="http://schemas.microsoft.com/office/drawing/2014/main" xmlns="" id="{1C66EFE8-28F0-42BC-AC28-43E34458FC5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hlinkClick r:id="rId8" action="ppaction://hlinksldjump"/>
              <a:extLst>
                <a:ext uri="{FF2B5EF4-FFF2-40B4-BE49-F238E27FC236}">
                  <a16:creationId xmlns:a16="http://schemas.microsoft.com/office/drawing/2014/main" xmlns="" id="{96D3D402-77AC-4BF2-8D09-D71EE6D6EA55}"/>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9" name="Chevron 21">
              <a:hlinkClick r:id="rId7" action="ppaction://hlinksldjump"/>
              <a:extLst>
                <a:ext uri="{FF2B5EF4-FFF2-40B4-BE49-F238E27FC236}">
                  <a16:creationId xmlns:a16="http://schemas.microsoft.com/office/drawing/2014/main" xmlns="" id="{4DC1C19D-64DB-4069-8C3B-122470643894}"/>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0" name="Semua Menu">
            <a:extLst>
              <a:ext uri="{FF2B5EF4-FFF2-40B4-BE49-F238E27FC236}">
                <a16:creationId xmlns:a16="http://schemas.microsoft.com/office/drawing/2014/main" xmlns="" id="{A9E345A8-F16F-4B7C-9F55-A621C066B1A8}"/>
              </a:ext>
            </a:extLst>
          </p:cNvPr>
          <p:cNvGrpSpPr/>
          <p:nvPr/>
        </p:nvGrpSpPr>
        <p:grpSpPr>
          <a:xfrm>
            <a:off x="-1" y="-24470"/>
            <a:ext cx="2886076" cy="6882470"/>
            <a:chOff x="-1" y="-24470"/>
            <a:chExt cx="2886076" cy="6882470"/>
          </a:xfrm>
        </p:grpSpPr>
        <p:grpSp>
          <p:nvGrpSpPr>
            <p:cNvPr id="31" name="BG">
              <a:extLst>
                <a:ext uri="{FF2B5EF4-FFF2-40B4-BE49-F238E27FC236}">
                  <a16:creationId xmlns:a16="http://schemas.microsoft.com/office/drawing/2014/main" xmlns="" id="{9017733D-F2F5-40E7-86A9-34045BDAA79C}"/>
                </a:ext>
              </a:extLst>
            </p:cNvPr>
            <p:cNvGrpSpPr/>
            <p:nvPr/>
          </p:nvGrpSpPr>
          <p:grpSpPr>
            <a:xfrm>
              <a:off x="-1" y="-24470"/>
              <a:ext cx="2886076" cy="6882470"/>
              <a:chOff x="-1" y="-24470"/>
              <a:chExt cx="2886076" cy="6882470"/>
            </a:xfrm>
          </p:grpSpPr>
          <p:sp>
            <p:nvSpPr>
              <p:cNvPr id="47" name="BG Menu">
                <a:extLst>
                  <a:ext uri="{FF2B5EF4-FFF2-40B4-BE49-F238E27FC236}">
                    <a16:creationId xmlns:a16="http://schemas.microsoft.com/office/drawing/2014/main" xmlns="" id="{85D16144-D1FC-4EB2-8C7B-5B7398BA455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BG Atas">
                <a:extLst>
                  <a:ext uri="{FF2B5EF4-FFF2-40B4-BE49-F238E27FC236}">
                    <a16:creationId xmlns:a16="http://schemas.microsoft.com/office/drawing/2014/main" xmlns="" id="{20F0FB6F-149F-4F83-8693-AEEA1FB85D5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9" name="Picture 12" descr="camera, image, photo, photography, shot icon">
                <a:extLst>
                  <a:ext uri="{FF2B5EF4-FFF2-40B4-BE49-F238E27FC236}">
                    <a16:creationId xmlns:a16="http://schemas.microsoft.com/office/drawing/2014/main" xmlns="" id="{C0F6C729-54E6-4826-807D-879D4509439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A0E5385F-073B-4628-AFCF-E408CAC4D38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1" name="TextBox 50">
                <a:extLst>
                  <a:ext uri="{FF2B5EF4-FFF2-40B4-BE49-F238E27FC236}">
                    <a16:creationId xmlns:a16="http://schemas.microsoft.com/office/drawing/2014/main" xmlns="" id="{4AA13226-1339-4322-A7D7-4D6D84D4204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2" name="Beranda">
              <a:extLst>
                <a:ext uri="{FF2B5EF4-FFF2-40B4-BE49-F238E27FC236}">
                  <a16:creationId xmlns:a16="http://schemas.microsoft.com/office/drawing/2014/main" xmlns="" id="{7314874D-68A2-4A2F-9A07-BD64D9BB3A74}"/>
                </a:ext>
              </a:extLst>
            </p:cNvPr>
            <p:cNvGrpSpPr/>
            <p:nvPr/>
          </p:nvGrpSpPr>
          <p:grpSpPr>
            <a:xfrm>
              <a:off x="297464" y="1744264"/>
              <a:ext cx="1984142" cy="601170"/>
              <a:chOff x="297464" y="1744264"/>
              <a:chExt cx="1984142" cy="601170"/>
            </a:xfrm>
          </p:grpSpPr>
          <p:sp>
            <p:nvSpPr>
              <p:cNvPr id="45" name="TextBox 44">
                <a:hlinkClick r:id="" action="ppaction://hlinkshowjump?jump=firstslide"/>
                <a:extLst>
                  <a:ext uri="{FF2B5EF4-FFF2-40B4-BE49-F238E27FC236}">
                    <a16:creationId xmlns:a16="http://schemas.microsoft.com/office/drawing/2014/main" xmlns="" id="{F3D5438B-D409-4FFF-AB30-A905EBB718E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6" name="Picture 4" descr="base, data, document, office, page, paper icon">
                <a:hlinkClick r:id="" action="ppaction://hlinkshowjump?jump=firstslide"/>
                <a:extLst>
                  <a:ext uri="{FF2B5EF4-FFF2-40B4-BE49-F238E27FC236}">
                    <a16:creationId xmlns:a16="http://schemas.microsoft.com/office/drawing/2014/main" xmlns="" id="{B61CBEFB-FF11-4B7C-ABEC-32A5195B66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Kompetensi">
              <a:extLst>
                <a:ext uri="{FF2B5EF4-FFF2-40B4-BE49-F238E27FC236}">
                  <a16:creationId xmlns:a16="http://schemas.microsoft.com/office/drawing/2014/main" xmlns="" id="{6E9CF355-9340-4231-90EB-92E95712EFAD}"/>
                </a:ext>
              </a:extLst>
            </p:cNvPr>
            <p:cNvGrpSpPr/>
            <p:nvPr/>
          </p:nvGrpSpPr>
          <p:grpSpPr>
            <a:xfrm>
              <a:off x="297464" y="2561360"/>
              <a:ext cx="2320836" cy="601170"/>
              <a:chOff x="297464" y="2561360"/>
              <a:chExt cx="2320836" cy="601170"/>
            </a:xfrm>
          </p:grpSpPr>
          <p:pic>
            <p:nvPicPr>
              <p:cNvPr id="43" name="Picture 6" descr="compose, create, edit, edit file, office, pencil, writing creative icon">
                <a:extLst>
                  <a:ext uri="{FF2B5EF4-FFF2-40B4-BE49-F238E27FC236}">
                    <a16:creationId xmlns:a16="http://schemas.microsoft.com/office/drawing/2014/main" xmlns="" id="{7256AAC5-369D-4413-BF5D-8BB3CC1A61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13" action="ppaction://hlinksldjump"/>
                <a:extLst>
                  <a:ext uri="{FF2B5EF4-FFF2-40B4-BE49-F238E27FC236}">
                    <a16:creationId xmlns:a16="http://schemas.microsoft.com/office/drawing/2014/main" xmlns="" id="{CF3A00C1-35A4-4F39-A745-6A29C0F38B4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4" name="Materi">
              <a:extLst>
                <a:ext uri="{FF2B5EF4-FFF2-40B4-BE49-F238E27FC236}">
                  <a16:creationId xmlns:a16="http://schemas.microsoft.com/office/drawing/2014/main" xmlns="" id="{139C14BF-623B-4B6E-A0C3-FE6D2F9F7D62}"/>
                </a:ext>
              </a:extLst>
            </p:cNvPr>
            <p:cNvGrpSpPr/>
            <p:nvPr/>
          </p:nvGrpSpPr>
          <p:grpSpPr>
            <a:xfrm>
              <a:off x="297464" y="3378456"/>
              <a:ext cx="1746704" cy="601170"/>
              <a:chOff x="297464" y="3378456"/>
              <a:chExt cx="1746704" cy="601170"/>
            </a:xfrm>
          </p:grpSpPr>
          <p:pic>
            <p:nvPicPr>
              <p:cNvPr id="41" name="Picture 8" descr="brochure, document, menu, note, office, page, papers icon">
                <a:hlinkClick r:id="rId5" action="ppaction://hlinksldjump"/>
                <a:extLst>
                  <a:ext uri="{FF2B5EF4-FFF2-40B4-BE49-F238E27FC236}">
                    <a16:creationId xmlns:a16="http://schemas.microsoft.com/office/drawing/2014/main" xmlns="" id="{98F15F21-A362-4156-BE78-239504F17A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5" action="ppaction://hlinksldjump"/>
                <a:extLst>
                  <a:ext uri="{FF2B5EF4-FFF2-40B4-BE49-F238E27FC236}">
                    <a16:creationId xmlns:a16="http://schemas.microsoft.com/office/drawing/2014/main" xmlns="" id="{73734477-5D89-406B-875F-A0C453A33D3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5" name="Latihan">
              <a:extLst>
                <a:ext uri="{FF2B5EF4-FFF2-40B4-BE49-F238E27FC236}">
                  <a16:creationId xmlns:a16="http://schemas.microsoft.com/office/drawing/2014/main" xmlns="" id="{65C6777B-9949-41DE-AA1A-6AA61EEDA5DB}"/>
                </a:ext>
              </a:extLst>
            </p:cNvPr>
            <p:cNvGrpSpPr/>
            <p:nvPr/>
          </p:nvGrpSpPr>
          <p:grpSpPr>
            <a:xfrm>
              <a:off x="297464" y="4195552"/>
              <a:ext cx="1810825" cy="601170"/>
              <a:chOff x="297464" y="4195552"/>
              <a:chExt cx="1810825" cy="601170"/>
            </a:xfrm>
          </p:grpSpPr>
          <p:pic>
            <p:nvPicPr>
              <p:cNvPr id="39" name="Picture 10" descr="document, general, letter, note, office, page, paper icon">
                <a:extLst>
                  <a:ext uri="{FF2B5EF4-FFF2-40B4-BE49-F238E27FC236}">
                    <a16:creationId xmlns:a16="http://schemas.microsoft.com/office/drawing/2014/main" xmlns="" id="{7640E54C-75B5-4D0D-B8C0-617043E2D6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6" action="ppaction://hlinksldjump"/>
                <a:extLst>
                  <a:ext uri="{FF2B5EF4-FFF2-40B4-BE49-F238E27FC236}">
                    <a16:creationId xmlns:a16="http://schemas.microsoft.com/office/drawing/2014/main" xmlns="" id="{D69661C3-58FB-4B13-9EE2-4966514AFEE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6" name="Profil Dosen">
              <a:extLst>
                <a:ext uri="{FF2B5EF4-FFF2-40B4-BE49-F238E27FC236}">
                  <a16:creationId xmlns:a16="http://schemas.microsoft.com/office/drawing/2014/main" xmlns="" id="{535DAD67-3F1B-4722-980C-BADD07BBB55D}"/>
                </a:ext>
              </a:extLst>
            </p:cNvPr>
            <p:cNvGrpSpPr/>
            <p:nvPr/>
          </p:nvGrpSpPr>
          <p:grpSpPr>
            <a:xfrm>
              <a:off x="297464" y="5012648"/>
              <a:ext cx="2389766" cy="601170"/>
              <a:chOff x="297464" y="5012648"/>
              <a:chExt cx="2389766" cy="601170"/>
            </a:xfrm>
          </p:grpSpPr>
          <p:pic>
            <p:nvPicPr>
              <p:cNvPr id="37" name="Picture 2" descr="business man, employee, general, human, member, office, tie icon">
                <a:extLst>
                  <a:ext uri="{FF2B5EF4-FFF2-40B4-BE49-F238E27FC236}">
                    <a16:creationId xmlns:a16="http://schemas.microsoft.com/office/drawing/2014/main" xmlns="" id="{A5342095-35BD-4D71-AF8F-7412033F41F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8" action="ppaction://hlinksldjump"/>
                <a:extLst>
                  <a:ext uri="{FF2B5EF4-FFF2-40B4-BE49-F238E27FC236}">
                    <a16:creationId xmlns:a16="http://schemas.microsoft.com/office/drawing/2014/main" xmlns="" id="{9D7728D8-F028-42CA-86D9-F4AE0E675C5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2" name="Tombol Menu">
            <a:extLst>
              <a:ext uri="{FF2B5EF4-FFF2-40B4-BE49-F238E27FC236}">
                <a16:creationId xmlns:a16="http://schemas.microsoft.com/office/drawing/2014/main" xmlns="" id="{33DDFE59-BA70-4248-B3F1-62D690B595EC}"/>
              </a:ext>
            </a:extLst>
          </p:cNvPr>
          <p:cNvGrpSpPr/>
          <p:nvPr/>
        </p:nvGrpSpPr>
        <p:grpSpPr>
          <a:xfrm>
            <a:off x="67235" y="49268"/>
            <a:ext cx="430306" cy="363488"/>
            <a:chOff x="419100" y="628650"/>
            <a:chExt cx="2628900" cy="2220685"/>
          </a:xfrm>
          <a:solidFill>
            <a:schemeClr val="bg1">
              <a:lumMod val="85000"/>
            </a:schemeClr>
          </a:solidFill>
        </p:grpSpPr>
        <p:sp>
          <p:nvSpPr>
            <p:cNvPr id="53" name="Rectangle 52">
              <a:extLst>
                <a:ext uri="{FF2B5EF4-FFF2-40B4-BE49-F238E27FC236}">
                  <a16:creationId xmlns:a16="http://schemas.microsoft.com/office/drawing/2014/main" xmlns="" id="{A71F9BC6-6E52-417B-8E69-72590B32A53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052A2A4C-BEB4-47CF-87EB-E0B721D6946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5" name="Rectangle 54">
              <a:extLst>
                <a:ext uri="{FF2B5EF4-FFF2-40B4-BE49-F238E27FC236}">
                  <a16:creationId xmlns:a16="http://schemas.microsoft.com/office/drawing/2014/main" xmlns="" id="{DA54BF15-BAAB-499E-88C9-872B5FC1FA3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6" name="Tombol Close Aplikasi">
            <a:hlinkClick r:id="" action="ppaction://hlinkshowjump?jump=endshow">
              <a:snd r:embed="rId19" name="laser.wav"/>
            </a:hlinkClick>
            <a:extLst>
              <a:ext uri="{FF2B5EF4-FFF2-40B4-BE49-F238E27FC236}">
                <a16:creationId xmlns:a16="http://schemas.microsoft.com/office/drawing/2014/main" xmlns="" id="{A0C01544-8611-4852-B77D-EBB05CB1B41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75783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2"/>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0"/>
                                        </p:tgtEl>
                                        <p:attrNameLst>
                                          <p:attrName>ppt_x</p:attrName>
                                        </p:attrNameLst>
                                      </p:cBhvr>
                                      <p:tavLst>
                                        <p:tav tm="0">
                                          <p:val>
                                            <p:strVal val="ppt_x"/>
                                          </p:val>
                                        </p:tav>
                                        <p:tav tm="100000">
                                          <p:val>
                                            <p:strVal val="0-ppt_w/2"/>
                                          </p:val>
                                        </p:tav>
                                      </p:tavLst>
                                    </p:anim>
                                    <p:anim calcmode="lin" valueType="num">
                                      <p:cBhvr additive="base">
                                        <p:cTn id="22" dur="500"/>
                                        <p:tgtEl>
                                          <p:spTgt spid="30"/>
                                        </p:tgtEl>
                                        <p:attrNameLst>
                                          <p:attrName>ppt_y</p:attrName>
                                        </p:attrNameLst>
                                      </p:cBhvr>
                                      <p:tavLst>
                                        <p:tav tm="0">
                                          <p:val>
                                            <p:strVal val="ppt_y"/>
                                          </p:val>
                                        </p:tav>
                                        <p:tav tm="100000">
                                          <p:val>
                                            <p:strVal val="ppt_y"/>
                                          </p:val>
                                        </p:tav>
                                      </p:tavLst>
                                    </p:anim>
                                    <p:set>
                                      <p:cBhvr>
                                        <p:cTn id="2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17527" y="1687513"/>
            <a:ext cx="10293286" cy="4700587"/>
          </a:xfrm>
        </p:spPr>
        <p:txBody>
          <a:bodyPr>
            <a:normAutofit fontScale="92500" lnSpcReduction="20000"/>
          </a:bodyPr>
          <a:lstStyle/>
          <a:p>
            <a:r>
              <a:rPr lang="id-ID" dirty="0">
                <a:solidFill>
                  <a:srgbClr val="FF0000"/>
                </a:solidFill>
              </a:rPr>
              <a:t>Jumlah kata maksimal adalah 250 kata</a:t>
            </a:r>
          </a:p>
          <a:p>
            <a:pPr>
              <a:buFont typeface="Wingdings" panose="05000000000000000000" pitchFamily="2" charset="2"/>
              <a:buChar char="Ø"/>
            </a:pPr>
            <a:r>
              <a:rPr lang="id-ID" dirty="0"/>
              <a:t>Jarak antar baris 1 spasi</a:t>
            </a:r>
          </a:p>
          <a:p>
            <a:pPr>
              <a:buFont typeface="Wingdings" panose="05000000000000000000" pitchFamily="2" charset="2"/>
              <a:buChar char="Ø"/>
            </a:pPr>
            <a:r>
              <a:rPr lang="id-ID" dirty="0"/>
              <a:t>Bahasa asing harus dicetak miring </a:t>
            </a:r>
          </a:p>
          <a:p>
            <a:pPr>
              <a:buFont typeface="Wingdings" panose="05000000000000000000" pitchFamily="2" charset="2"/>
              <a:buChar char="Ø"/>
            </a:pPr>
            <a:r>
              <a:rPr lang="id-ID" dirty="0"/>
              <a:t>Terdiri dari tiga paragraf</a:t>
            </a:r>
          </a:p>
          <a:p>
            <a:pPr marL="996950" indent="-457200">
              <a:buFont typeface="Wingdings" panose="05000000000000000000" pitchFamily="2" charset="2"/>
              <a:buChar char="Ø"/>
            </a:pPr>
            <a:r>
              <a:rPr lang="id-ID" dirty="0"/>
              <a:t>Paragraf pertama memuat judul penelitian, rumusan masalah, latar belakang, dan tujuan penelitian.</a:t>
            </a:r>
          </a:p>
          <a:p>
            <a:pPr marL="996950" indent="-457200">
              <a:buFont typeface="Wingdings" panose="05000000000000000000" pitchFamily="2" charset="2"/>
              <a:buChar char="Ø"/>
            </a:pPr>
            <a:r>
              <a:rPr lang="id-ID" dirty="0"/>
              <a:t>Paragraf kedua memuat metode penelitian, teknik analisis data, dan landasan teori</a:t>
            </a:r>
          </a:p>
          <a:p>
            <a:pPr marL="996950" indent="-457200">
              <a:buFont typeface="Wingdings" panose="05000000000000000000" pitchFamily="2" charset="2"/>
              <a:buChar char="Ø"/>
            </a:pPr>
            <a:r>
              <a:rPr lang="id-ID" dirty="0"/>
              <a:t>Paragraf ketiga memuat hasil atau kesimpulan</a:t>
            </a:r>
          </a:p>
          <a:p>
            <a:pPr>
              <a:buFont typeface="Wingdings" panose="05000000000000000000" pitchFamily="2" charset="2"/>
              <a:buChar char="Ø"/>
            </a:pPr>
            <a:r>
              <a:rPr lang="id-ID" dirty="0"/>
              <a:t>Kata kunci yang diberikan sekitar tiga sampai lima kata yang dipisahkan dengan tanda koma</a:t>
            </a:r>
          </a:p>
          <a:p>
            <a:pPr>
              <a:buFont typeface="Wingdings" panose="05000000000000000000" pitchFamily="2" charset="2"/>
              <a:buChar char="Ø"/>
            </a:pPr>
            <a:r>
              <a:rPr lang="id-ID" dirty="0"/>
              <a:t>Abstrak yang singkat, padat, dan jelas.</a:t>
            </a:r>
          </a:p>
          <a:p>
            <a:pPr lvl="0">
              <a:buNone/>
            </a:pPr>
            <a:endParaRPr lang="id-ID" dirty="0"/>
          </a:p>
          <a:p>
            <a:pPr lvl="0">
              <a:buNone/>
            </a:pPr>
            <a:endParaRPr lang="id-ID" dirty="0"/>
          </a:p>
          <a:p>
            <a:pPr>
              <a:buNone/>
            </a:pPr>
            <a:endParaRPr lang="id-ID" dirty="0"/>
          </a:p>
        </p:txBody>
      </p:sp>
      <p:sp>
        <p:nvSpPr>
          <p:cNvPr id="3" name="Title 2"/>
          <p:cNvSpPr>
            <a:spLocks noGrp="1"/>
          </p:cNvSpPr>
          <p:nvPr>
            <p:ph type="title" idx="4294967295"/>
          </p:nvPr>
        </p:nvSpPr>
        <p:spPr>
          <a:xfrm>
            <a:off x="1081188" y="607416"/>
            <a:ext cx="6497638" cy="1325563"/>
          </a:xfrm>
        </p:spPr>
        <p:txBody>
          <a:bodyPr/>
          <a:lstStyle/>
          <a:p>
            <a:r>
              <a:rPr lang="id-ID" dirty="0"/>
              <a:t>Hal yang Perlu diperhatikan:</a:t>
            </a: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Abstrak </a:t>
              </a:r>
            </a:p>
          </p:txBody>
        </p:sp>
      </p:grpSp>
      <p:sp>
        <p:nvSpPr>
          <p:cNvPr id="8" name="TextBox 7">
            <a:extLst>
              <a:ext uri="{FF2B5EF4-FFF2-40B4-BE49-F238E27FC236}">
                <a16:creationId xmlns:a16="http://schemas.microsoft.com/office/drawing/2014/main" xmlns="" id="{2842992A-76E2-4799-B3FE-B119A23BB9AF}"/>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10</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0A0F89E8-0B9F-4401-B304-56A7D098B49B}"/>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1242A52B-E179-445F-A2C3-F346FA2C1E1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FFA099C7-D824-41E8-ADDB-C184B1D234D1}"/>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98D349C8-13D5-418A-9F57-FFBCAB2486E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37F7E87B-56CA-4F08-B274-06B2163781AA}"/>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81F07054-FE12-4EAD-A920-EFD39C1E7CD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15E41ECF-69E4-4D84-B473-06D38C9E560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11</a:t>
              </a:r>
            </a:p>
          </p:txBody>
        </p:sp>
        <p:sp>
          <p:nvSpPr>
            <p:cNvPr id="24" name="Chevron 21">
              <a:hlinkClick r:id="rId6" action="ppaction://hlinksldjump"/>
              <a:extLst>
                <a:ext uri="{FF2B5EF4-FFF2-40B4-BE49-F238E27FC236}">
                  <a16:creationId xmlns:a16="http://schemas.microsoft.com/office/drawing/2014/main" xmlns="" id="{DE31B60F-4090-4396-ABE6-A363063DF86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C48114A9-4639-453B-97FD-CA5E28A0547A}"/>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16B60CE9-8D07-498C-8762-EB6E9B19B9E0}"/>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B886D77B-C2D8-4114-B10B-ABD05D26FF5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5E885313-FC07-409A-98FF-1DE67C57E20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83C139EB-0AE3-416E-B644-07BA0683E37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6AB879E0-895D-467E-A617-9E40EBC1138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E761135A-D58B-4F9D-9027-D078E253F71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A890C864-A57F-4F0A-9734-4DA03667BC66}"/>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7E15A994-A7F4-4576-9B45-1A542C62559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3EDBBF2A-02EC-49B6-9335-AB38D42F11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B08864DA-3475-44AF-A0F6-9B7E2D9E522F}"/>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C289DDF3-5DB9-4F03-90B5-A59CECD8A2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991F09A6-6114-474D-93A7-94ABC5A110A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4F39383D-F8A7-471E-962E-8F95D192B875}"/>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51720784-CA0D-44B3-8469-D2801D6AA9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31F95E02-7DE6-4F08-AC1B-13B5F347C1E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C5D697A1-5BBF-4365-A9BF-F1DB11B2CD2D}"/>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2FD6FEC9-8E31-43AB-8929-1164901B28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EE971D53-25AF-446E-9FBB-093AF3AEA4E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E2EBBB19-C55B-4DA4-81A1-4CB077E2D92A}"/>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1EA4BE16-79DE-4D7C-8520-24E9DDCD71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DEE2EA42-DC29-43B8-BE2C-C1860476F30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541C45D0-6550-4554-B637-227DEFFBF8DB}"/>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BBBECC55-3D87-4AFB-8BF6-34B2396F32A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7429F425-3A54-4E37-B9BA-0881F79CF5A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333EBEC7-3866-4196-B0B8-D7618EE0503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5E3A55F0-A74D-45A6-9106-EE4C2D1F13B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6889734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5"/>
          <p:cNvSpPr>
            <a:spLocks noGrp="1"/>
          </p:cNvSpPr>
          <p:nvPr>
            <p:ph idx="4294967295"/>
          </p:nvPr>
        </p:nvSpPr>
        <p:spPr>
          <a:xfrm>
            <a:off x="817526" y="1214438"/>
            <a:ext cx="10541209" cy="4911725"/>
          </a:xfrm>
        </p:spPr>
        <p:txBody>
          <a:bodyPr/>
          <a:lstStyle/>
          <a:p>
            <a:pPr eaLnBrk="1" hangingPunct="1">
              <a:buFontTx/>
              <a:buNone/>
            </a:pPr>
            <a:r>
              <a:rPr lang="en-US" dirty="0">
                <a:latin typeface="Agency FB" panose="020B0503020202020204" pitchFamily="34" charset="0"/>
              </a:rPr>
              <a:t>	</a:t>
            </a:r>
            <a:r>
              <a:rPr lang="en-US" dirty="0" err="1">
                <a:latin typeface="Agency FB" panose="020B0503020202020204" pitchFamily="34" charset="0"/>
              </a:rPr>
              <a:t>Variasi</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yang </a:t>
            </a:r>
            <a:r>
              <a:rPr lang="en-US" dirty="0" err="1">
                <a:latin typeface="Agency FB" panose="020B0503020202020204" pitchFamily="34" charset="0"/>
              </a:rPr>
              <a:t>terjadi</a:t>
            </a:r>
            <a:r>
              <a:rPr lang="en-US" dirty="0">
                <a:latin typeface="Agency FB" panose="020B0503020202020204" pitchFamily="34" charset="0"/>
              </a:rPr>
              <a:t> </a:t>
            </a:r>
            <a:r>
              <a:rPr lang="en-US" dirty="0" err="1">
                <a:latin typeface="Agency FB" panose="020B0503020202020204" pitchFamily="34" charset="0"/>
              </a:rPr>
              <a:t>karena</a:t>
            </a:r>
            <a:r>
              <a:rPr lang="en-US" dirty="0">
                <a:latin typeface="Agency FB" panose="020B0503020202020204" pitchFamily="34" charset="0"/>
              </a:rPr>
              <a:t> </a:t>
            </a:r>
            <a:r>
              <a:rPr lang="en-US" dirty="0" err="1">
                <a:latin typeface="Agency FB" panose="020B0503020202020204" pitchFamily="34" charset="0"/>
              </a:rPr>
              <a:t>pemakaian</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a:t>
            </a:r>
            <a:r>
              <a:rPr lang="en-US" dirty="0" err="1">
                <a:latin typeface="Agency FB" panose="020B0503020202020204" pitchFamily="34" charset="0"/>
              </a:rPr>
              <a:t>disebut</a:t>
            </a:r>
            <a:r>
              <a:rPr lang="en-US" dirty="0">
                <a:latin typeface="Agency FB" panose="020B0503020202020204" pitchFamily="34" charset="0"/>
              </a:rPr>
              <a:t> </a:t>
            </a:r>
            <a:r>
              <a:rPr lang="en-US" dirty="0" err="1">
                <a:latin typeface="Agency FB" panose="020B0503020202020204" pitchFamily="34" charset="0"/>
              </a:rPr>
              <a:t>ragam</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a:t>
            </a:r>
          </a:p>
          <a:p>
            <a:pPr eaLnBrk="1" hangingPunct="1">
              <a:buFontTx/>
              <a:buNone/>
            </a:pPr>
            <a:endParaRPr lang="en-US" dirty="0">
              <a:latin typeface="Agency FB" panose="020B0503020202020204" pitchFamily="34" charset="0"/>
            </a:endParaRPr>
          </a:p>
          <a:p>
            <a:pPr eaLnBrk="1" hangingPunct="1">
              <a:buFontTx/>
              <a:buNone/>
            </a:pPr>
            <a:r>
              <a:rPr lang="en-US" dirty="0">
                <a:latin typeface="Agency FB" panose="020B0503020202020204" pitchFamily="34" charset="0"/>
              </a:rPr>
              <a:t>	</a:t>
            </a:r>
            <a:r>
              <a:rPr lang="en-US" dirty="0" err="1">
                <a:latin typeface="Agency FB" panose="020B0503020202020204" pitchFamily="34" charset="0"/>
              </a:rPr>
              <a:t>Ragam</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a:t>
            </a:r>
            <a:r>
              <a:rPr lang="en-US" dirty="0" err="1">
                <a:latin typeface="Agency FB" panose="020B0503020202020204" pitchFamily="34" charset="0"/>
              </a:rPr>
              <a:t>dapat</a:t>
            </a:r>
            <a:r>
              <a:rPr lang="en-US" dirty="0">
                <a:latin typeface="Agency FB" panose="020B0503020202020204" pitchFamily="34" charset="0"/>
              </a:rPr>
              <a:t> </a:t>
            </a:r>
            <a:r>
              <a:rPr lang="en-US" dirty="0" err="1">
                <a:latin typeface="Agency FB" panose="020B0503020202020204" pitchFamily="34" charset="0"/>
              </a:rPr>
              <a:t>dibedakan</a:t>
            </a:r>
            <a:r>
              <a:rPr lang="en-US" dirty="0">
                <a:latin typeface="Agency FB" panose="020B0503020202020204" pitchFamily="34" charset="0"/>
              </a:rPr>
              <a:t>:</a:t>
            </a:r>
          </a:p>
          <a:p>
            <a:pPr eaLnBrk="1" hangingPunct="1">
              <a:buFontTx/>
              <a:buNone/>
            </a:pPr>
            <a:r>
              <a:rPr lang="en-US" dirty="0">
                <a:latin typeface="Agency FB" panose="020B0503020202020204" pitchFamily="34" charset="0"/>
              </a:rPr>
              <a:t>	1.  Media </a:t>
            </a:r>
            <a:r>
              <a:rPr lang="en-US" dirty="0" err="1">
                <a:latin typeface="Agency FB" panose="020B0503020202020204" pitchFamily="34" charset="0"/>
              </a:rPr>
              <a:t>pengantarnya</a:t>
            </a:r>
            <a:r>
              <a:rPr lang="en-US" dirty="0">
                <a:latin typeface="Agency FB" panose="020B0503020202020204" pitchFamily="34" charset="0"/>
              </a:rPr>
              <a:t> —</a:t>
            </a:r>
            <a:r>
              <a:rPr lang="id-ID" dirty="0">
                <a:latin typeface="Agency FB" panose="020B0503020202020204" pitchFamily="34" charset="0"/>
              </a:rPr>
              <a:t> </a:t>
            </a:r>
            <a:r>
              <a:rPr lang="en-US" dirty="0" err="1">
                <a:latin typeface="Agency FB" panose="020B0503020202020204" pitchFamily="34" charset="0"/>
              </a:rPr>
              <a:t>ragam</a:t>
            </a:r>
            <a:r>
              <a:rPr lang="en-US" dirty="0">
                <a:latin typeface="Agency FB" panose="020B0503020202020204" pitchFamily="34" charset="0"/>
              </a:rPr>
              <a:t> </a:t>
            </a:r>
            <a:r>
              <a:rPr lang="en-US" dirty="0" err="1">
                <a:latin typeface="Agency FB" panose="020B0503020202020204" pitchFamily="34" charset="0"/>
              </a:rPr>
              <a:t>lisan</a:t>
            </a:r>
            <a:r>
              <a:rPr lang="en-US" dirty="0">
                <a:latin typeface="Agency FB" panose="020B0503020202020204" pitchFamily="34" charset="0"/>
              </a:rPr>
              <a:t> </a:t>
            </a:r>
            <a:r>
              <a:rPr lang="en-US" dirty="0" err="1">
                <a:latin typeface="Agency FB" panose="020B0503020202020204" pitchFamily="34" charset="0"/>
              </a:rPr>
              <a:t>dan</a:t>
            </a:r>
            <a:r>
              <a:rPr lang="en-US" dirty="0">
                <a:latin typeface="Agency FB" panose="020B0503020202020204" pitchFamily="34" charset="0"/>
              </a:rPr>
              <a:t> </a:t>
            </a:r>
            <a:r>
              <a:rPr lang="en-US" dirty="0" err="1">
                <a:latin typeface="Agency FB" panose="020B0503020202020204" pitchFamily="34" charset="0"/>
              </a:rPr>
              <a:t>ragam</a:t>
            </a:r>
            <a:r>
              <a:rPr lang="en-US" dirty="0">
                <a:latin typeface="Agency FB" panose="020B0503020202020204" pitchFamily="34" charset="0"/>
              </a:rPr>
              <a:t> </a:t>
            </a:r>
            <a:r>
              <a:rPr lang="en-US" dirty="0" err="1">
                <a:latin typeface="Agency FB" panose="020B0503020202020204" pitchFamily="34" charset="0"/>
              </a:rPr>
              <a:t>tulis</a:t>
            </a:r>
            <a:r>
              <a:rPr lang="en-US" dirty="0">
                <a:latin typeface="Agency FB" panose="020B0503020202020204" pitchFamily="34" charset="0"/>
              </a:rPr>
              <a:t>.</a:t>
            </a:r>
          </a:p>
          <a:p>
            <a:pPr eaLnBrk="1" hangingPunct="1">
              <a:buFontTx/>
              <a:buNone/>
            </a:pPr>
            <a:r>
              <a:rPr lang="en-US" dirty="0">
                <a:latin typeface="Agency FB" panose="020B0503020202020204" pitchFamily="34" charset="0"/>
              </a:rPr>
              <a:t>	2. </a:t>
            </a:r>
            <a:r>
              <a:rPr lang="en-US" dirty="0" err="1">
                <a:latin typeface="Agency FB" panose="020B0503020202020204" pitchFamily="34" charset="0"/>
              </a:rPr>
              <a:t>Situasi</a:t>
            </a:r>
            <a:r>
              <a:rPr lang="en-US" dirty="0">
                <a:latin typeface="Agency FB" panose="020B0503020202020204" pitchFamily="34" charset="0"/>
              </a:rPr>
              <a:t> </a:t>
            </a:r>
            <a:r>
              <a:rPr lang="en-US" dirty="0" err="1">
                <a:latin typeface="Agency FB" panose="020B0503020202020204" pitchFamily="34" charset="0"/>
              </a:rPr>
              <a:t>pemakaiannya</a:t>
            </a:r>
            <a:r>
              <a:rPr lang="en-US" dirty="0">
                <a:latin typeface="Agency FB" panose="020B0503020202020204" pitchFamily="34" charset="0"/>
              </a:rPr>
              <a:t> —</a:t>
            </a:r>
            <a:r>
              <a:rPr lang="id-ID" dirty="0">
                <a:latin typeface="Agency FB" panose="020B0503020202020204" pitchFamily="34" charset="0"/>
              </a:rPr>
              <a:t> </a:t>
            </a:r>
            <a:r>
              <a:rPr lang="en-US" dirty="0" err="1">
                <a:latin typeface="Agency FB" panose="020B0503020202020204" pitchFamily="34" charset="0"/>
              </a:rPr>
              <a:t>ragam</a:t>
            </a:r>
            <a:r>
              <a:rPr lang="en-US" dirty="0">
                <a:latin typeface="Agency FB" panose="020B0503020202020204" pitchFamily="34" charset="0"/>
              </a:rPr>
              <a:t> formal, </a:t>
            </a:r>
            <a:r>
              <a:rPr lang="en-US" dirty="0" err="1">
                <a:latin typeface="Agency FB" panose="020B0503020202020204" pitchFamily="34" charset="0"/>
              </a:rPr>
              <a:t>ragam</a:t>
            </a:r>
            <a:r>
              <a:rPr lang="en-US" dirty="0">
                <a:latin typeface="Agency FB" panose="020B0503020202020204" pitchFamily="34" charset="0"/>
              </a:rPr>
              <a:t> semiformal, </a:t>
            </a:r>
            <a:r>
              <a:rPr lang="en-US" dirty="0" err="1">
                <a:latin typeface="Agency FB" panose="020B0503020202020204" pitchFamily="34" charset="0"/>
              </a:rPr>
              <a:t>dan</a:t>
            </a:r>
            <a:r>
              <a:rPr lang="en-US" dirty="0">
                <a:latin typeface="Agency FB" panose="020B0503020202020204" pitchFamily="34" charset="0"/>
              </a:rPr>
              <a:t> </a:t>
            </a:r>
            <a:r>
              <a:rPr lang="en-US" dirty="0" err="1">
                <a:latin typeface="Agency FB" panose="020B0503020202020204" pitchFamily="34" charset="0"/>
              </a:rPr>
              <a:t>ragam</a:t>
            </a:r>
            <a:r>
              <a:rPr lang="en-US" dirty="0">
                <a:latin typeface="Agency FB" panose="020B0503020202020204" pitchFamily="34" charset="0"/>
              </a:rPr>
              <a:t> </a:t>
            </a:r>
            <a:r>
              <a:rPr lang="en-US" dirty="0" err="1">
                <a:latin typeface="Agency FB" panose="020B0503020202020204" pitchFamily="34" charset="0"/>
              </a:rPr>
              <a:t>nonformal</a:t>
            </a:r>
            <a:r>
              <a:rPr lang="en-US" dirty="0">
                <a:latin typeface="Agency FB" panose="020B0503020202020204" pitchFamily="34" charset="0"/>
              </a:rPr>
              <a:t>. </a:t>
            </a:r>
          </a:p>
        </p:txBody>
      </p:sp>
      <p:grpSp>
        <p:nvGrpSpPr>
          <p:cNvPr id="9" name="Group 8"/>
          <p:cNvGrpSpPr/>
          <p:nvPr/>
        </p:nvGrpSpPr>
        <p:grpSpPr>
          <a:xfrm>
            <a:off x="287301" y="217114"/>
            <a:ext cx="8493628" cy="662056"/>
            <a:chOff x="200215" y="2621399"/>
            <a:chExt cx="8493628" cy="662056"/>
          </a:xfrm>
        </p:grpSpPr>
        <p:sp>
          <p:nvSpPr>
            <p:cNvPr id="10" name="Oval 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2" name="TextBox 11">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dirty="0">
                  <a:solidFill>
                    <a:srgbClr val="FF5969"/>
                  </a:solidFill>
                </a:rPr>
                <a:t>Variasi Pemakaian Bahasa</a:t>
              </a:r>
              <a:endParaRPr lang="en-US" dirty="0">
                <a:solidFill>
                  <a:srgbClr val="FF5969"/>
                </a:solidFill>
              </a:endParaRPr>
            </a:p>
          </p:txBody>
        </p:sp>
      </p:grpSp>
      <p:grpSp>
        <p:nvGrpSpPr>
          <p:cNvPr id="13" name="Group 12"/>
          <p:cNvGrpSpPr/>
          <p:nvPr/>
        </p:nvGrpSpPr>
        <p:grpSpPr>
          <a:xfrm>
            <a:off x="11769479" y="1280427"/>
            <a:ext cx="422521" cy="2100263"/>
            <a:chOff x="11769479" y="1280427"/>
            <a:chExt cx="422521" cy="2100263"/>
          </a:xfrm>
        </p:grpSpPr>
        <p:sp>
          <p:nvSpPr>
            <p:cNvPr id="14" name="Freeform 13">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6" name="Chevron 15">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7" name="Group 16"/>
          <p:cNvGrpSpPr/>
          <p:nvPr/>
        </p:nvGrpSpPr>
        <p:grpSpPr>
          <a:xfrm>
            <a:off x="11769479" y="3462337"/>
            <a:ext cx="428258" cy="2616878"/>
            <a:chOff x="11769479" y="3462337"/>
            <a:chExt cx="428258" cy="2616878"/>
          </a:xfrm>
        </p:grpSpPr>
        <p:sp>
          <p:nvSpPr>
            <p:cNvPr id="18" name="Freeform 17">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20" name="Chevron 19">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2" name="TextBox 21"/>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1 of 15</a:t>
            </a:r>
          </a:p>
        </p:txBody>
      </p:sp>
      <p:grpSp>
        <p:nvGrpSpPr>
          <p:cNvPr id="49" name="Semua Menu">
            <a:extLst>
              <a:ext uri="{FF2B5EF4-FFF2-40B4-BE49-F238E27FC236}">
                <a16:creationId xmlns:a16="http://schemas.microsoft.com/office/drawing/2014/main" xmlns="" id="{0B059532-6CE1-4278-AB75-AD42F474D075}"/>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3DA9C34B-6760-4950-8638-FD35737BD1C8}"/>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9843040E-B5EB-4EC7-BD64-700603B7889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9AEDADCC-09AB-497A-88C3-A9BD356E513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39798A45-15BB-40D4-A77B-015AC1AA202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E0E779D7-B70B-4A9C-B687-E189DB0A897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5686D84D-84E9-464A-B702-1EB9FFBDD68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1FE027C2-CFBD-4BBF-8A9F-C3CBDEEAFC13}"/>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642CB4F2-AB23-41F2-A221-1590E7DE5DD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3AC08B62-3C67-4A4F-BF06-2FFC91EDA5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90C67518-513E-46A3-94DC-86F9B4A86231}"/>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AD542DA1-7675-4C08-8691-690F79B69A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D3B25EFB-FE95-482E-A2A8-18C25B64C58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4DAD0BDF-0C50-4E37-AC8F-D0CF29F696AB}"/>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06FF91D1-D7B7-4021-B249-F29738E6BB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0CC3FF0B-B6BE-4EFE-86A8-A69702A2054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D25910C0-A9AF-4F5D-8B27-43CE7ABE5278}"/>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9420D982-33F4-402F-95F6-4813BC6860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F939F8D3-3964-429C-97E4-85A661E59B3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56CEBC54-1B08-4138-B146-6F04BA5D9BD2}"/>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006C1F52-D197-425C-B67D-732C6CEA8F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63F6AD56-02D7-4537-BADA-A42C8042CAD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F13F53DF-1B32-413C-85FF-639A32B671E0}"/>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43024733-676C-4BD8-8ED2-B1709B183D1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246F2D81-E7E5-4BFB-B3A7-70027342119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565958F4-A4C8-45BB-AB0C-D97DFD42A19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EA3B2B0A-8C48-4E88-AF40-DCF5397E45D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075218843"/>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36" name="Group 35">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38" name="Rectangle 37">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fi-FI" sz="3600" b="1" dirty="0">
                <a:solidFill>
                  <a:srgbClr val="F0EEF0"/>
                </a:solidFill>
                <a:latin typeface="Tw Cen MT" panose="020B0602020104020603" pitchFamily="34" charset="0"/>
              </a:rPr>
              <a:t>PENULISAN LATAR BELAKANG</a:t>
            </a:r>
          </a:p>
          <a:p>
            <a:pPr algn="ctr"/>
            <a:r>
              <a:rPr lang="fi-FI" sz="3600" b="1" dirty="0">
                <a:solidFill>
                  <a:srgbClr val="F0EEF0"/>
                </a:solidFill>
                <a:latin typeface="Tw Cen MT" panose="020B0602020104020603" pitchFamily="34" charset="0"/>
              </a:rPr>
              <a:t>DALAM KARYA TULIS ILMIAH</a:t>
            </a: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489831"/>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2860"/>
              <a:ext cx="2937596" cy="369332"/>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Karya Tulis Ilmiah</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407680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Masalah</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6145306" cy="1107996"/>
          </a:xfrm>
          <a:prstGeom prst="rect">
            <a:avLst/>
          </a:prstGeom>
          <a:noFill/>
        </p:spPr>
        <p:txBody>
          <a:bodyPr wrap="square" rtlCol="0">
            <a:spAutoFit/>
          </a:bodyPr>
          <a:lstStyle/>
          <a:p>
            <a:r>
              <a:rPr lang="id-ID" sz="6600" dirty="0">
                <a:solidFill>
                  <a:srgbClr val="FF5969"/>
                </a:solidFill>
                <a:latin typeface="Tw Cen MT" panose="020B0602020104020603" pitchFamily="34" charset="0"/>
              </a:rPr>
              <a:t>PERTEMUAN 12</a:t>
            </a:r>
            <a:endParaRPr lang="en-US" sz="6600" dirty="0">
              <a:solidFill>
                <a:srgbClr val="FF5969"/>
              </a:solidFill>
              <a:latin typeface="Tw Cen MT" panose="020B0602020104020603" pitchFamily="34" charset="0"/>
            </a:endParaRPr>
          </a:p>
        </p:txBody>
      </p:sp>
      <p:grpSp>
        <p:nvGrpSpPr>
          <p:cNvPr id="16" name="Group 15"/>
          <p:cNvGrpSpPr/>
          <p:nvPr/>
        </p:nvGrpSpPr>
        <p:grpSpPr>
          <a:xfrm>
            <a:off x="403415" y="4120994"/>
            <a:ext cx="3559973" cy="662056"/>
            <a:chOff x="200215" y="5177441"/>
            <a:chExt cx="3559973" cy="662056"/>
          </a:xfrm>
        </p:grpSpPr>
        <p:sp>
          <p:nvSpPr>
            <p:cNvPr id="17" name="Oval 16">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57480"/>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Latar Belakang Masalah</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24" name="Group 23"/>
          <p:cNvGrpSpPr/>
          <p:nvPr/>
        </p:nvGrpSpPr>
        <p:grpSpPr>
          <a:xfrm>
            <a:off x="4158384" y="3192398"/>
            <a:ext cx="3739903" cy="662056"/>
            <a:chOff x="200215" y="3899420"/>
            <a:chExt cx="3739903" cy="662056"/>
          </a:xfrm>
        </p:grpSpPr>
        <p:sp>
          <p:nvSpPr>
            <p:cNvPr id="25" name="Oval 2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11" action="ppaction://hlinksldjump"/>
              <a:extLst>
                <a:ext uri="{FF2B5EF4-FFF2-40B4-BE49-F238E27FC236}">
                  <a16:creationId xmlns:a16="http://schemas.microsoft.com/office/drawing/2014/main" xmlns="" id="{FF4D948F-8670-4F67-B5BD-4AC06968C522}"/>
                </a:ext>
              </a:extLst>
            </p:cNvPr>
            <p:cNvSpPr txBox="1"/>
            <p:nvPr/>
          </p:nvSpPr>
          <p:spPr>
            <a:xfrm>
              <a:off x="899357" y="4089405"/>
              <a:ext cx="3040761" cy="369332"/>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Latar Belakang</a:t>
              </a:r>
              <a:endParaRPr lang="en-US" dirty="0">
                <a:solidFill>
                  <a:schemeClr val="tx1">
                    <a:lumMod val="75000"/>
                    <a:lumOff val="25000"/>
                  </a:schemeClr>
                </a:solidFill>
                <a:latin typeface="Tw Cen MT" panose="020B0602020104020603" pitchFamily="34" charset="0"/>
              </a:endParaRPr>
            </a:p>
          </p:txBody>
        </p:sp>
        <p:pic>
          <p:nvPicPr>
            <p:cNvPr id="27" name="Picture 26">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8" name="Group 27"/>
          <p:cNvGrpSpPr/>
          <p:nvPr/>
        </p:nvGrpSpPr>
        <p:grpSpPr>
          <a:xfrm>
            <a:off x="4158384" y="4112530"/>
            <a:ext cx="3559973" cy="670520"/>
            <a:chOff x="200215" y="5168977"/>
            <a:chExt cx="3559973" cy="670520"/>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2" action="ppaction://hlinksldjump"/>
              <a:extLst>
                <a:ext uri="{FF2B5EF4-FFF2-40B4-BE49-F238E27FC236}">
                  <a16:creationId xmlns:a16="http://schemas.microsoft.com/office/drawing/2014/main" xmlns="" id="{04E1E449-1505-4788-9575-E71478300712}"/>
                </a:ext>
              </a:extLst>
            </p:cNvPr>
            <p:cNvSpPr txBox="1"/>
            <p:nvPr/>
          </p:nvSpPr>
          <p:spPr>
            <a:xfrm>
              <a:off x="870691" y="5168977"/>
              <a:ext cx="2889497" cy="646331"/>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Piramida Terbalik Latar Belakang</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62" name="Group 61">
            <a:extLst>
              <a:ext uri="{FF2B5EF4-FFF2-40B4-BE49-F238E27FC236}">
                <a16:creationId xmlns:a16="http://schemas.microsoft.com/office/drawing/2014/main" xmlns="" id="{64FD0D94-6C93-4C02-959A-8ACE27FA3BA9}"/>
              </a:ext>
            </a:extLst>
          </p:cNvPr>
          <p:cNvGrpSpPr/>
          <p:nvPr/>
        </p:nvGrpSpPr>
        <p:grpSpPr>
          <a:xfrm>
            <a:off x="11769479" y="1280427"/>
            <a:ext cx="422521" cy="2100263"/>
            <a:chOff x="11769479" y="1280427"/>
            <a:chExt cx="422521" cy="2100263"/>
          </a:xfrm>
        </p:grpSpPr>
        <p:sp>
          <p:nvSpPr>
            <p:cNvPr id="63" name="Freeform 10">
              <a:hlinkClick r:id="rId13" action="ppaction://hlinksldjump">
                <a:snd r:embed="rId14" name="click.wav"/>
              </a:hlinkClick>
              <a:extLst>
                <a:ext uri="{FF2B5EF4-FFF2-40B4-BE49-F238E27FC236}">
                  <a16:creationId xmlns:a16="http://schemas.microsoft.com/office/drawing/2014/main" xmlns="" id="{32EC3162-C5AD-4C0A-A88E-52C51B43F16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TextBox 63">
              <a:hlinkClick r:id="rId13" action="ppaction://hlinksldjump"/>
              <a:extLst>
                <a:ext uri="{FF2B5EF4-FFF2-40B4-BE49-F238E27FC236}">
                  <a16:creationId xmlns:a16="http://schemas.microsoft.com/office/drawing/2014/main" xmlns="" id="{0587CA72-45FE-425B-A1F5-08BE480A50B7}"/>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65" name="Chevron 12">
              <a:hlinkClick r:id="rId13" action="ppaction://hlinksldjump"/>
              <a:extLst>
                <a:ext uri="{FF2B5EF4-FFF2-40B4-BE49-F238E27FC236}">
                  <a16:creationId xmlns:a16="http://schemas.microsoft.com/office/drawing/2014/main" xmlns="" id="{9B8A0D3C-D74F-4B2C-8911-2D14F3AD6C4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66" name="Semua Menu">
            <a:extLst>
              <a:ext uri="{FF2B5EF4-FFF2-40B4-BE49-F238E27FC236}">
                <a16:creationId xmlns:a16="http://schemas.microsoft.com/office/drawing/2014/main" xmlns="" id="{239CD0B8-BF78-4687-B451-3255CA472C57}"/>
              </a:ext>
            </a:extLst>
          </p:cNvPr>
          <p:cNvGrpSpPr/>
          <p:nvPr/>
        </p:nvGrpSpPr>
        <p:grpSpPr>
          <a:xfrm>
            <a:off x="-1" y="-24470"/>
            <a:ext cx="2886076" cy="6882470"/>
            <a:chOff x="-1" y="-24470"/>
            <a:chExt cx="2886076" cy="6882470"/>
          </a:xfrm>
        </p:grpSpPr>
        <p:grpSp>
          <p:nvGrpSpPr>
            <p:cNvPr id="67" name="BG">
              <a:extLst>
                <a:ext uri="{FF2B5EF4-FFF2-40B4-BE49-F238E27FC236}">
                  <a16:creationId xmlns:a16="http://schemas.microsoft.com/office/drawing/2014/main" xmlns="" id="{D7C43710-2669-4EE1-BCA2-2E40D59A4988}"/>
                </a:ext>
              </a:extLst>
            </p:cNvPr>
            <p:cNvGrpSpPr/>
            <p:nvPr/>
          </p:nvGrpSpPr>
          <p:grpSpPr>
            <a:xfrm>
              <a:off x="-1" y="-24470"/>
              <a:ext cx="2886076" cy="6882470"/>
              <a:chOff x="-1" y="-24470"/>
              <a:chExt cx="2886076" cy="6882470"/>
            </a:xfrm>
          </p:grpSpPr>
          <p:sp>
            <p:nvSpPr>
              <p:cNvPr id="83" name="BG Menu">
                <a:extLst>
                  <a:ext uri="{FF2B5EF4-FFF2-40B4-BE49-F238E27FC236}">
                    <a16:creationId xmlns:a16="http://schemas.microsoft.com/office/drawing/2014/main" xmlns="" id="{B00D23D0-76E7-441A-BAF9-355F0323837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BG Atas">
                <a:extLst>
                  <a:ext uri="{FF2B5EF4-FFF2-40B4-BE49-F238E27FC236}">
                    <a16:creationId xmlns:a16="http://schemas.microsoft.com/office/drawing/2014/main" xmlns="" id="{23931F5A-54D4-47DA-B416-62A3A004C86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12" descr="camera, image, photo, photography, shot icon">
                <a:extLst>
                  <a:ext uri="{FF2B5EF4-FFF2-40B4-BE49-F238E27FC236}">
                    <a16:creationId xmlns:a16="http://schemas.microsoft.com/office/drawing/2014/main" xmlns="" id="{D59D70AA-655C-4CED-9B93-CEB51675E754}"/>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xmlns="" id="{F441FA7C-9340-429E-B402-37A3657CB6C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87" name="TextBox 86">
                <a:extLst>
                  <a:ext uri="{FF2B5EF4-FFF2-40B4-BE49-F238E27FC236}">
                    <a16:creationId xmlns:a16="http://schemas.microsoft.com/office/drawing/2014/main" xmlns="" id="{D744B0C5-84C0-4338-B2BD-DA87EC669DF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68" name="Beranda">
              <a:extLst>
                <a:ext uri="{FF2B5EF4-FFF2-40B4-BE49-F238E27FC236}">
                  <a16:creationId xmlns:a16="http://schemas.microsoft.com/office/drawing/2014/main" xmlns="" id="{C5879679-6444-40AE-A2C9-68C349915AD3}"/>
                </a:ext>
              </a:extLst>
            </p:cNvPr>
            <p:cNvGrpSpPr/>
            <p:nvPr/>
          </p:nvGrpSpPr>
          <p:grpSpPr>
            <a:xfrm>
              <a:off x="297464" y="1744264"/>
              <a:ext cx="1984142" cy="601170"/>
              <a:chOff x="297464" y="1744264"/>
              <a:chExt cx="1984142" cy="601170"/>
            </a:xfrm>
          </p:grpSpPr>
          <p:sp>
            <p:nvSpPr>
              <p:cNvPr id="81" name="TextBox 80">
                <a:hlinkClick r:id="" action="ppaction://hlinkshowjump?jump=firstslide"/>
                <a:extLst>
                  <a:ext uri="{FF2B5EF4-FFF2-40B4-BE49-F238E27FC236}">
                    <a16:creationId xmlns:a16="http://schemas.microsoft.com/office/drawing/2014/main" xmlns="" id="{061698B4-9777-4D06-A122-5AC32966AAE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82" name="Picture 4" descr="base, data, document, office, page, paper icon">
                <a:hlinkClick r:id="" action="ppaction://hlinkshowjump?jump=firstslide"/>
                <a:extLst>
                  <a:ext uri="{FF2B5EF4-FFF2-40B4-BE49-F238E27FC236}">
                    <a16:creationId xmlns:a16="http://schemas.microsoft.com/office/drawing/2014/main" xmlns="" id="{2F430CC0-C71D-47BD-AA67-05956AF4AB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Kompetensi">
              <a:extLst>
                <a:ext uri="{FF2B5EF4-FFF2-40B4-BE49-F238E27FC236}">
                  <a16:creationId xmlns:a16="http://schemas.microsoft.com/office/drawing/2014/main" xmlns="" id="{8306D47F-3A4C-408C-9CE6-B13DF1E1CAF3}"/>
                </a:ext>
              </a:extLst>
            </p:cNvPr>
            <p:cNvGrpSpPr/>
            <p:nvPr/>
          </p:nvGrpSpPr>
          <p:grpSpPr>
            <a:xfrm>
              <a:off x="297464" y="2561360"/>
              <a:ext cx="2320836" cy="601170"/>
              <a:chOff x="297464" y="2561360"/>
              <a:chExt cx="2320836" cy="601170"/>
            </a:xfrm>
          </p:grpSpPr>
          <p:pic>
            <p:nvPicPr>
              <p:cNvPr id="79" name="Picture 6" descr="compose, create, edit, edit file, office, pencil, writing creative icon">
                <a:extLst>
                  <a:ext uri="{FF2B5EF4-FFF2-40B4-BE49-F238E27FC236}">
                    <a16:creationId xmlns:a16="http://schemas.microsoft.com/office/drawing/2014/main" xmlns="" id="{8E406BA3-7CAF-4724-90FF-AD818261D8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hlinkClick r:id="rId19" action="ppaction://hlinksldjump"/>
                <a:extLst>
                  <a:ext uri="{FF2B5EF4-FFF2-40B4-BE49-F238E27FC236}">
                    <a16:creationId xmlns:a16="http://schemas.microsoft.com/office/drawing/2014/main" xmlns="" id="{C50EC07A-1FD7-44BB-BA39-41458613EB4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0" name="Materi">
              <a:extLst>
                <a:ext uri="{FF2B5EF4-FFF2-40B4-BE49-F238E27FC236}">
                  <a16:creationId xmlns:a16="http://schemas.microsoft.com/office/drawing/2014/main" xmlns="" id="{7F698EEA-CC9C-427D-B876-1BC3E295FF11}"/>
                </a:ext>
              </a:extLst>
            </p:cNvPr>
            <p:cNvGrpSpPr/>
            <p:nvPr/>
          </p:nvGrpSpPr>
          <p:grpSpPr>
            <a:xfrm>
              <a:off x="297464" y="3378456"/>
              <a:ext cx="1746704" cy="601170"/>
              <a:chOff x="297464" y="3378456"/>
              <a:chExt cx="1746704" cy="601170"/>
            </a:xfrm>
          </p:grpSpPr>
          <p:pic>
            <p:nvPicPr>
              <p:cNvPr id="77" name="Picture 8" descr="brochure, document, menu, note, office, page, papers icon">
                <a:hlinkClick r:id="rId13" action="ppaction://hlinksldjump"/>
                <a:extLst>
                  <a:ext uri="{FF2B5EF4-FFF2-40B4-BE49-F238E27FC236}">
                    <a16:creationId xmlns:a16="http://schemas.microsoft.com/office/drawing/2014/main" xmlns="" id="{4F5346E8-8AB8-4AF4-B539-EAEC452CB2D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hlinkClick r:id="rId13" action="ppaction://hlinksldjump"/>
                <a:extLst>
                  <a:ext uri="{FF2B5EF4-FFF2-40B4-BE49-F238E27FC236}">
                    <a16:creationId xmlns:a16="http://schemas.microsoft.com/office/drawing/2014/main" xmlns="" id="{ADD20AD0-69CA-468E-86E5-14710B0BFA5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1" name="Latihan">
              <a:extLst>
                <a:ext uri="{FF2B5EF4-FFF2-40B4-BE49-F238E27FC236}">
                  <a16:creationId xmlns:a16="http://schemas.microsoft.com/office/drawing/2014/main" xmlns="" id="{D9ABD206-BDC3-4AF6-B84E-5B310985592F}"/>
                </a:ext>
              </a:extLst>
            </p:cNvPr>
            <p:cNvGrpSpPr/>
            <p:nvPr/>
          </p:nvGrpSpPr>
          <p:grpSpPr>
            <a:xfrm>
              <a:off x="297464" y="4195552"/>
              <a:ext cx="1810825" cy="601170"/>
              <a:chOff x="297464" y="4195552"/>
              <a:chExt cx="1810825" cy="601170"/>
            </a:xfrm>
          </p:grpSpPr>
          <p:pic>
            <p:nvPicPr>
              <p:cNvPr id="75" name="Picture 10" descr="document, general, letter, note, office, page, paper icon">
                <a:extLst>
                  <a:ext uri="{FF2B5EF4-FFF2-40B4-BE49-F238E27FC236}">
                    <a16:creationId xmlns:a16="http://schemas.microsoft.com/office/drawing/2014/main" xmlns="" id="{60243503-D734-48C2-A1D2-2ABC8415937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hlinkClick r:id="rId22" action="ppaction://hlinksldjump"/>
                <a:extLst>
                  <a:ext uri="{FF2B5EF4-FFF2-40B4-BE49-F238E27FC236}">
                    <a16:creationId xmlns:a16="http://schemas.microsoft.com/office/drawing/2014/main" xmlns="" id="{FCFE2F9F-9D97-4999-A0E7-F82B8498AAC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72" name="Profil Dosen">
              <a:extLst>
                <a:ext uri="{FF2B5EF4-FFF2-40B4-BE49-F238E27FC236}">
                  <a16:creationId xmlns:a16="http://schemas.microsoft.com/office/drawing/2014/main" xmlns="" id="{49333D6F-5BD2-42A0-8A89-966B84FA1CBB}"/>
                </a:ext>
              </a:extLst>
            </p:cNvPr>
            <p:cNvGrpSpPr/>
            <p:nvPr/>
          </p:nvGrpSpPr>
          <p:grpSpPr>
            <a:xfrm>
              <a:off x="297464" y="5012648"/>
              <a:ext cx="2389766" cy="601170"/>
              <a:chOff x="297464" y="5012648"/>
              <a:chExt cx="2389766" cy="601170"/>
            </a:xfrm>
          </p:grpSpPr>
          <p:pic>
            <p:nvPicPr>
              <p:cNvPr id="73" name="Picture 2" descr="business man, employee, general, human, member, office, tie icon">
                <a:extLst>
                  <a:ext uri="{FF2B5EF4-FFF2-40B4-BE49-F238E27FC236}">
                    <a16:creationId xmlns:a16="http://schemas.microsoft.com/office/drawing/2014/main" xmlns="" id="{0D02336F-D1ED-4199-972E-C85E07A01B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hlinkClick r:id="rId24" action="ppaction://hlinksldjump"/>
                <a:extLst>
                  <a:ext uri="{FF2B5EF4-FFF2-40B4-BE49-F238E27FC236}">
                    <a16:creationId xmlns:a16="http://schemas.microsoft.com/office/drawing/2014/main" xmlns="" id="{652000E7-FEDE-447F-BA18-7954103AA31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88" name="Tombol Menu">
            <a:extLst>
              <a:ext uri="{FF2B5EF4-FFF2-40B4-BE49-F238E27FC236}">
                <a16:creationId xmlns:a16="http://schemas.microsoft.com/office/drawing/2014/main" xmlns="" id="{06AB5B24-7324-4CCA-ABBA-99760E87159B}"/>
              </a:ext>
            </a:extLst>
          </p:cNvPr>
          <p:cNvGrpSpPr/>
          <p:nvPr/>
        </p:nvGrpSpPr>
        <p:grpSpPr>
          <a:xfrm>
            <a:off x="67235" y="49268"/>
            <a:ext cx="430306" cy="363488"/>
            <a:chOff x="419100" y="628650"/>
            <a:chExt cx="2628900" cy="2220685"/>
          </a:xfrm>
          <a:solidFill>
            <a:schemeClr val="bg1">
              <a:lumMod val="85000"/>
            </a:schemeClr>
          </a:solidFill>
        </p:grpSpPr>
        <p:sp>
          <p:nvSpPr>
            <p:cNvPr id="89" name="Rectangle 88">
              <a:extLst>
                <a:ext uri="{FF2B5EF4-FFF2-40B4-BE49-F238E27FC236}">
                  <a16:creationId xmlns:a16="http://schemas.microsoft.com/office/drawing/2014/main" xmlns="" id="{C65A1E51-BF6F-4BC6-A3E7-7BE20A393A8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0" name="Rectangle 89">
              <a:extLst>
                <a:ext uri="{FF2B5EF4-FFF2-40B4-BE49-F238E27FC236}">
                  <a16:creationId xmlns:a16="http://schemas.microsoft.com/office/drawing/2014/main" xmlns="" id="{A50A2DB7-ECDC-4CBB-87F0-4C1CA4B3CB3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1" name="Rectangle 90">
              <a:extLst>
                <a:ext uri="{FF2B5EF4-FFF2-40B4-BE49-F238E27FC236}">
                  <a16:creationId xmlns:a16="http://schemas.microsoft.com/office/drawing/2014/main" xmlns="" id="{5F1E7951-B8A8-4770-B255-79E7D7D245D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92" name="Tombol Close Aplikasi">
            <a:hlinkClick r:id="" action="ppaction://hlinkshowjump?jump=endshow">
              <a:snd r:embed="rId25" name="laser.wav"/>
            </a:hlinkClick>
            <a:extLst>
              <a:ext uri="{FF2B5EF4-FFF2-40B4-BE49-F238E27FC236}">
                <a16:creationId xmlns:a16="http://schemas.microsoft.com/office/drawing/2014/main" xmlns="" id="{53FAD2D5-C35D-4956-9C48-81A6C5527A2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440783494"/>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6"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35"/>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88"/>
                                        </p:tgtEl>
                                        <p:attrNameLst>
                                          <p:attrName>style.visibility</p:attrName>
                                        </p:attrNameLst>
                                      </p:cBhvr>
                                      <p:to>
                                        <p:strVal val="visible"/>
                                      </p:to>
                                    </p:set>
                                    <p:animEffect transition="in" filter="fade">
                                      <p:cBhvr>
                                        <p:cTn id="9" dur="500"/>
                                        <p:tgtEl>
                                          <p:spTgt spid="8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8"/>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66"/>
                                        </p:tgtEl>
                                        <p:attrNameLst>
                                          <p:attrName>ppt_x</p:attrName>
                                        </p:attrNameLst>
                                      </p:cBhvr>
                                      <p:tavLst>
                                        <p:tav tm="0">
                                          <p:val>
                                            <p:strVal val="ppt_x"/>
                                          </p:val>
                                        </p:tav>
                                        <p:tav tm="100000">
                                          <p:val>
                                            <p:strVal val="0-ppt_w/2"/>
                                          </p:val>
                                        </p:tav>
                                      </p:tavLst>
                                    </p:anim>
                                    <p:anim calcmode="lin" valueType="num">
                                      <p:cBhvr additive="base">
                                        <p:cTn id="24" dur="500"/>
                                        <p:tgtEl>
                                          <p:spTgt spid="66"/>
                                        </p:tgtEl>
                                        <p:attrNameLst>
                                          <p:attrName>ppt_y</p:attrName>
                                        </p:attrNameLst>
                                      </p:cBhvr>
                                      <p:tavLst>
                                        <p:tav tm="0">
                                          <p:val>
                                            <p:strVal val="ppt_y"/>
                                          </p:val>
                                        </p:tav>
                                        <p:tav tm="100000">
                                          <p:val>
                                            <p:strVal val="ppt_y"/>
                                          </p:val>
                                        </p:tav>
                                      </p:tavLst>
                                    </p:anim>
                                    <p:set>
                                      <p:cBhvr>
                                        <p:cTn id="25"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9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Shape 401"/>
          <p:cNvGrpSpPr>
            <a:grpSpLocks/>
          </p:cNvGrpSpPr>
          <p:nvPr/>
        </p:nvGrpSpPr>
        <p:grpSpPr bwMode="auto">
          <a:xfrm>
            <a:off x="3479801" y="1071564"/>
            <a:ext cx="5045075" cy="1208087"/>
            <a:chOff x="-1535283" y="1287959"/>
            <a:chExt cx="11486579" cy="2067200"/>
          </a:xfrm>
        </p:grpSpPr>
        <p:sp>
          <p:nvSpPr>
            <p:cNvPr id="3096"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3097"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3098"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3099"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3100"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grpSp>
      <p:sp>
        <p:nvSpPr>
          <p:cNvPr id="3075" name="Shape 407"/>
          <p:cNvSpPr>
            <a:spLocks noGrp="1"/>
          </p:cNvSpPr>
          <p:nvPr>
            <p:ph type="ctrTitle" idx="4294967295"/>
          </p:nvPr>
        </p:nvSpPr>
        <p:spPr>
          <a:xfrm>
            <a:off x="4069870" y="1302513"/>
            <a:ext cx="3916363" cy="712787"/>
          </a:xfrm>
        </p:spPr>
        <p:txBody>
          <a:bodyPr/>
          <a:lstStyle/>
          <a:p>
            <a:pPr eaLnBrk="1" hangingPunct="1">
              <a:buClr>
                <a:srgbClr val="FFFFFF"/>
              </a:buClr>
              <a:buFont typeface="Roboto Condensed" pitchFamily="2" charset="0"/>
              <a:buNone/>
            </a:pPr>
            <a:r>
              <a:rPr lang="en-US" sz="3000" b="1" dirty="0" err="1">
                <a:solidFill>
                  <a:srgbClr val="FFFFFF"/>
                </a:solidFill>
                <a:latin typeface="Roboto Condensed" pitchFamily="2" charset="0"/>
                <a:cs typeface="Arial" panose="020B0604020202020204" pitchFamily="34" charset="0"/>
                <a:sym typeface="Roboto Condensed" pitchFamily="2" charset="0"/>
              </a:rPr>
              <a:t>Karya</a:t>
            </a:r>
            <a:r>
              <a:rPr lang="en-US" sz="3000" b="1" dirty="0">
                <a:solidFill>
                  <a:srgbClr val="FFFFFF"/>
                </a:solidFill>
                <a:latin typeface="Roboto Condensed" pitchFamily="2" charset="0"/>
                <a:cs typeface="Arial" panose="020B0604020202020204" pitchFamily="34" charset="0"/>
                <a:sym typeface="Roboto Condensed" pitchFamily="2" charset="0"/>
              </a:rPr>
              <a:t> </a:t>
            </a:r>
            <a:r>
              <a:rPr lang="en-US" sz="3000" b="1" dirty="0" err="1">
                <a:solidFill>
                  <a:srgbClr val="FFFFFF"/>
                </a:solidFill>
                <a:latin typeface="Roboto Condensed" pitchFamily="2" charset="0"/>
                <a:cs typeface="Arial" panose="020B0604020202020204" pitchFamily="34" charset="0"/>
                <a:sym typeface="Roboto Condensed" pitchFamily="2" charset="0"/>
              </a:rPr>
              <a:t>Tulis</a:t>
            </a:r>
            <a:r>
              <a:rPr lang="en-US" sz="3000" b="1" dirty="0">
                <a:solidFill>
                  <a:srgbClr val="FFFFFF"/>
                </a:solidFill>
                <a:latin typeface="Roboto Condensed" pitchFamily="2" charset="0"/>
                <a:cs typeface="Arial" panose="020B0604020202020204" pitchFamily="34" charset="0"/>
                <a:sym typeface="Roboto Condensed" pitchFamily="2" charset="0"/>
              </a:rPr>
              <a:t> </a:t>
            </a:r>
            <a:r>
              <a:rPr lang="en-US" sz="3000" b="1" dirty="0" err="1">
                <a:solidFill>
                  <a:srgbClr val="FFFFFF"/>
                </a:solidFill>
                <a:latin typeface="Roboto Condensed" pitchFamily="2" charset="0"/>
                <a:cs typeface="Arial" panose="020B0604020202020204" pitchFamily="34" charset="0"/>
                <a:sym typeface="Roboto Condensed" pitchFamily="2" charset="0"/>
              </a:rPr>
              <a:t>Ilmiah</a:t>
            </a:r>
            <a:endParaRPr lang="en-US" sz="3000" b="1" dirty="0">
              <a:solidFill>
                <a:srgbClr val="FFFFFF"/>
              </a:solidFill>
              <a:latin typeface="Roboto Condensed" pitchFamily="2" charset="0"/>
              <a:cs typeface="Arial" panose="020B0604020202020204" pitchFamily="34" charset="0"/>
              <a:sym typeface="Roboto Condensed" pitchFamily="2" charset="0"/>
            </a:endParaRPr>
          </a:p>
        </p:txBody>
      </p:sp>
      <p:sp>
        <p:nvSpPr>
          <p:cNvPr id="3077" name="Rectangle 1"/>
          <p:cNvSpPr>
            <a:spLocks noChangeArrowheads="1"/>
          </p:cNvSpPr>
          <p:nvPr/>
        </p:nvSpPr>
        <p:spPr bwMode="auto">
          <a:xfrm>
            <a:off x="3784600" y="2519364"/>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b="1">
              <a:solidFill>
                <a:srgbClr val="FF9800"/>
              </a:solidFill>
              <a:latin typeface="Roboto Condensed" pitchFamily="2" charset="0"/>
            </a:endParaRPr>
          </a:p>
        </p:txBody>
      </p:sp>
      <p:grpSp>
        <p:nvGrpSpPr>
          <p:cNvPr id="3078" name="Shape 420"/>
          <p:cNvGrpSpPr>
            <a:grpSpLocks/>
          </p:cNvGrpSpPr>
          <p:nvPr/>
        </p:nvGrpSpPr>
        <p:grpSpPr bwMode="auto">
          <a:xfrm rot="10800000">
            <a:off x="3625850" y="2857500"/>
            <a:ext cx="4643438" cy="865188"/>
            <a:chOff x="185742" y="1697029"/>
            <a:chExt cx="5165697" cy="1658129"/>
          </a:xfrm>
        </p:grpSpPr>
        <p:sp>
          <p:nvSpPr>
            <p:cNvPr id="3092" name="Shape 421"/>
            <p:cNvSpPr>
              <a:spLocks noChangeArrowheads="1"/>
            </p:cNvSpPr>
            <p:nvPr/>
          </p:nvSpPr>
          <p:spPr bwMode="auto">
            <a:xfrm rot="10800000" flipH="1">
              <a:off x="1426311" y="1697029"/>
              <a:ext cx="2693400" cy="1243800"/>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263248"/>
                  </a:solidFill>
                  <a:latin typeface="Roboto Condensed" pitchFamily="2" charset="0"/>
                  <a:sym typeface="Roboto Condensed" pitchFamily="2" charset="0"/>
                </a:rPr>
                <a:t>Pembahasan Masalah</a:t>
              </a:r>
            </a:p>
          </p:txBody>
        </p:sp>
        <p:sp>
          <p:nvSpPr>
            <p:cNvPr id="3093" name="Shape 422"/>
            <p:cNvSpPr>
              <a:spLocks noChangeArrowheads="1"/>
            </p:cNvSpPr>
            <p:nvPr/>
          </p:nvSpPr>
          <p:spPr bwMode="auto">
            <a:xfrm rot="10800000" flipH="1">
              <a:off x="4107640"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3094" name="Shape 423"/>
            <p:cNvSpPr>
              <a:spLocks noChangeArrowheads="1"/>
            </p:cNvSpPr>
            <p:nvPr/>
          </p:nvSpPr>
          <p:spPr bwMode="auto">
            <a:xfrm flipH="1">
              <a:off x="185742"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3095" name="Shape 424"/>
            <p:cNvSpPr>
              <a:spLocks noChangeArrowheads="1"/>
            </p:cNvSpPr>
            <p:nvPr/>
          </p:nvSpPr>
          <p:spPr bwMode="auto">
            <a:xfrm rot="10800000">
              <a:off x="185747" y="2940859"/>
              <a:ext cx="1243800" cy="414300"/>
            </a:xfrm>
            <a:prstGeom prst="triangle">
              <a:avLst>
                <a:gd name="adj" fmla="val 0"/>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grpSp>
      <p:grpSp>
        <p:nvGrpSpPr>
          <p:cNvPr id="3079" name="Shape 425"/>
          <p:cNvGrpSpPr>
            <a:grpSpLocks/>
          </p:cNvGrpSpPr>
          <p:nvPr/>
        </p:nvGrpSpPr>
        <p:grpSpPr bwMode="auto">
          <a:xfrm rot="10800000">
            <a:off x="3595689" y="3765550"/>
            <a:ext cx="4745037" cy="865188"/>
            <a:chOff x="185742" y="1697029"/>
            <a:chExt cx="5165697" cy="1658129"/>
          </a:xfrm>
        </p:grpSpPr>
        <p:sp>
          <p:nvSpPr>
            <p:cNvPr id="3088" name="Shape 426"/>
            <p:cNvSpPr>
              <a:spLocks noChangeArrowheads="1"/>
            </p:cNvSpPr>
            <p:nvPr/>
          </p:nvSpPr>
          <p:spPr bwMode="auto">
            <a:xfrm rot="10800000" flipH="1">
              <a:off x="1426311" y="1697029"/>
              <a:ext cx="2693400" cy="1243800"/>
            </a:xfrm>
            <a:prstGeom prst="rect">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263248"/>
                  </a:solidFill>
                  <a:latin typeface="Roboto Condensed" pitchFamily="2" charset="0"/>
                  <a:sym typeface="Roboto Condensed" pitchFamily="2" charset="0"/>
                </a:rPr>
                <a:t>Logis</a:t>
              </a:r>
            </a:p>
          </p:txBody>
        </p:sp>
        <p:sp>
          <p:nvSpPr>
            <p:cNvPr id="3089" name="Shape 427"/>
            <p:cNvSpPr>
              <a:spLocks noChangeArrowheads="1"/>
            </p:cNvSpPr>
            <p:nvPr/>
          </p:nvSpPr>
          <p:spPr bwMode="auto">
            <a:xfrm rot="10800000" flipH="1">
              <a:off x="4107640"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3090" name="Shape 428"/>
            <p:cNvSpPr>
              <a:spLocks noChangeArrowheads="1"/>
            </p:cNvSpPr>
            <p:nvPr/>
          </p:nvSpPr>
          <p:spPr bwMode="auto">
            <a:xfrm flipH="1">
              <a:off x="185742"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3091" name="Shape 429"/>
            <p:cNvSpPr>
              <a:spLocks noChangeArrowheads="1"/>
            </p:cNvSpPr>
            <p:nvPr/>
          </p:nvSpPr>
          <p:spPr bwMode="auto">
            <a:xfrm rot="10800000">
              <a:off x="185747" y="2940859"/>
              <a:ext cx="1243800" cy="414300"/>
            </a:xfrm>
            <a:prstGeom prst="triangle">
              <a:avLst>
                <a:gd name="adj" fmla="val 0"/>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grpSp>
      <p:grpSp>
        <p:nvGrpSpPr>
          <p:cNvPr id="3080" name="Shape 430"/>
          <p:cNvGrpSpPr>
            <a:grpSpLocks/>
          </p:cNvGrpSpPr>
          <p:nvPr/>
        </p:nvGrpSpPr>
        <p:grpSpPr bwMode="auto">
          <a:xfrm rot="10800000">
            <a:off x="3625851" y="4706939"/>
            <a:ext cx="4714875" cy="865187"/>
            <a:chOff x="185742" y="1697029"/>
            <a:chExt cx="5165697" cy="1658129"/>
          </a:xfrm>
        </p:grpSpPr>
        <p:sp>
          <p:nvSpPr>
            <p:cNvPr id="3084" name="Shape 431"/>
            <p:cNvSpPr>
              <a:spLocks noChangeArrowheads="1"/>
            </p:cNvSpPr>
            <p:nvPr/>
          </p:nvSpPr>
          <p:spPr bwMode="auto">
            <a:xfrm rot="10800000" flipH="1">
              <a:off x="1426311" y="1697029"/>
              <a:ext cx="2693400" cy="124380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FFFFFF"/>
                  </a:solidFill>
                  <a:latin typeface="Roboto Condensed" pitchFamily="2" charset="0"/>
                  <a:sym typeface="Roboto Condensed" pitchFamily="2" charset="0"/>
                </a:rPr>
                <a:t>Sistematis</a:t>
              </a:r>
            </a:p>
          </p:txBody>
        </p:sp>
        <p:sp>
          <p:nvSpPr>
            <p:cNvPr id="3085" name="Shape 432"/>
            <p:cNvSpPr>
              <a:spLocks noChangeArrowheads="1"/>
            </p:cNvSpPr>
            <p:nvPr/>
          </p:nvSpPr>
          <p:spPr bwMode="auto">
            <a:xfrm rot="10800000" flipH="1">
              <a:off x="4107640"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sp>
          <p:nvSpPr>
            <p:cNvPr id="3086" name="Shape 433"/>
            <p:cNvSpPr>
              <a:spLocks noChangeArrowheads="1"/>
            </p:cNvSpPr>
            <p:nvPr/>
          </p:nvSpPr>
          <p:spPr bwMode="auto">
            <a:xfrm flipH="1">
              <a:off x="185742"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sp>
          <p:nvSpPr>
            <p:cNvPr id="3087" name="Shape 434"/>
            <p:cNvSpPr>
              <a:spLocks noChangeArrowheads="1"/>
            </p:cNvSpPr>
            <p:nvPr/>
          </p:nvSpPr>
          <p:spPr bwMode="auto">
            <a:xfrm rot="10800000">
              <a:off x="185747" y="2940859"/>
              <a:ext cx="1243800" cy="414300"/>
            </a:xfrm>
            <a:prstGeom prst="triangle">
              <a:avLst>
                <a:gd name="adj" fmla="val 0"/>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grpSp>
      <p:cxnSp>
        <p:nvCxnSpPr>
          <p:cNvPr id="39" name="Straight Arrow Connector 38"/>
          <p:cNvCxnSpPr/>
          <p:nvPr/>
        </p:nvCxnSpPr>
        <p:spPr>
          <a:xfrm rot="5400000">
            <a:off x="5238751" y="2571751"/>
            <a:ext cx="10001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452394" y="3856831"/>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6452394" y="4785519"/>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87301" y="217114"/>
            <a:ext cx="10672052" cy="662056"/>
            <a:chOff x="200215" y="2621399"/>
            <a:chExt cx="10672052" cy="662056"/>
          </a:xfrm>
        </p:grpSpPr>
        <p:sp>
          <p:nvSpPr>
            <p:cNvPr id="30" name="Oval 2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32" name="TextBox 31">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cs typeface="Arial" panose="020B0604020202020204" pitchFamily="34" charset="0"/>
                  <a:sym typeface="Roboto Condensed" pitchFamily="2" charset="0"/>
                </a:rPr>
                <a:t>Karya</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Tulis</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Ilmiah</a:t>
              </a:r>
              <a:endParaRPr lang="id-ID" b="0" dirty="0">
                <a:solidFill>
                  <a:srgbClr val="52C9BD"/>
                </a:solidFill>
              </a:endParaRPr>
            </a:p>
          </p:txBody>
        </p:sp>
      </p:grpSp>
      <p:sp>
        <p:nvSpPr>
          <p:cNvPr id="33" name="TextBox 32">
            <a:extLst>
              <a:ext uri="{FF2B5EF4-FFF2-40B4-BE49-F238E27FC236}">
                <a16:creationId xmlns:a16="http://schemas.microsoft.com/office/drawing/2014/main" xmlns="" id="{E47EF3B7-93E1-4C06-8279-27E101411AD8}"/>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45" name="Group 44">
            <a:extLst>
              <a:ext uri="{FF2B5EF4-FFF2-40B4-BE49-F238E27FC236}">
                <a16:creationId xmlns:a16="http://schemas.microsoft.com/office/drawing/2014/main" xmlns="" id="{9A29991F-4ABD-4B30-BD63-47F1FB7F183D}"/>
              </a:ext>
            </a:extLst>
          </p:cNvPr>
          <p:cNvGrpSpPr/>
          <p:nvPr/>
        </p:nvGrpSpPr>
        <p:grpSpPr>
          <a:xfrm>
            <a:off x="11769479" y="1280427"/>
            <a:ext cx="422521" cy="2100263"/>
            <a:chOff x="11769479" y="1280427"/>
            <a:chExt cx="422521" cy="2100263"/>
          </a:xfrm>
        </p:grpSpPr>
        <p:sp>
          <p:nvSpPr>
            <p:cNvPr id="46" name="Freeform 10">
              <a:hlinkClick r:id="rId4" action="ppaction://hlinksldjump">
                <a:snd r:embed="rId5" name="click.wav"/>
              </a:hlinkClick>
              <a:extLst>
                <a:ext uri="{FF2B5EF4-FFF2-40B4-BE49-F238E27FC236}">
                  <a16:creationId xmlns:a16="http://schemas.microsoft.com/office/drawing/2014/main" xmlns="" id="{82FF18B7-EF0A-45C1-9D13-1C0825C9D1E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hlinkClick r:id="rId4" action="ppaction://hlinksldjump"/>
              <a:extLst>
                <a:ext uri="{FF2B5EF4-FFF2-40B4-BE49-F238E27FC236}">
                  <a16:creationId xmlns:a16="http://schemas.microsoft.com/office/drawing/2014/main" xmlns="" id="{7912F2D3-3D8B-4BA1-8837-605A447A318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48" name="Chevron 12">
              <a:hlinkClick r:id="rId4" action="ppaction://hlinksldjump"/>
              <a:extLst>
                <a:ext uri="{FF2B5EF4-FFF2-40B4-BE49-F238E27FC236}">
                  <a16:creationId xmlns:a16="http://schemas.microsoft.com/office/drawing/2014/main" xmlns="" id="{EF691CA0-50D0-42F0-BDD9-8D6727178DD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Group 48">
            <a:extLst>
              <a:ext uri="{FF2B5EF4-FFF2-40B4-BE49-F238E27FC236}">
                <a16:creationId xmlns:a16="http://schemas.microsoft.com/office/drawing/2014/main" xmlns="" id="{CC8F478B-A8F5-4BF3-96EB-86AC8A2609D1}"/>
              </a:ext>
            </a:extLst>
          </p:cNvPr>
          <p:cNvGrpSpPr/>
          <p:nvPr/>
        </p:nvGrpSpPr>
        <p:grpSpPr>
          <a:xfrm>
            <a:off x="11769479" y="3462337"/>
            <a:ext cx="428258" cy="2616878"/>
            <a:chOff x="11769479" y="3462337"/>
            <a:chExt cx="428258" cy="2616878"/>
          </a:xfrm>
        </p:grpSpPr>
        <p:sp>
          <p:nvSpPr>
            <p:cNvPr id="50" name="Freeform 19">
              <a:hlinkClick r:id="rId6" action="ppaction://hlinksldjump"/>
              <a:extLst>
                <a:ext uri="{FF2B5EF4-FFF2-40B4-BE49-F238E27FC236}">
                  <a16:creationId xmlns:a16="http://schemas.microsoft.com/office/drawing/2014/main" xmlns="" id="{BB6AD5FC-F02B-411D-AD99-C7878E71CE5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extBox 50">
              <a:hlinkClick r:id="rId7" action="ppaction://hlinksldjump"/>
              <a:extLst>
                <a:ext uri="{FF2B5EF4-FFF2-40B4-BE49-F238E27FC236}">
                  <a16:creationId xmlns:a16="http://schemas.microsoft.com/office/drawing/2014/main" xmlns="" id="{86E4F5A5-C45B-4669-BC46-428A6474954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12</a:t>
              </a:r>
            </a:p>
          </p:txBody>
        </p:sp>
        <p:sp>
          <p:nvSpPr>
            <p:cNvPr id="52" name="Chevron 21">
              <a:hlinkClick r:id="rId6" action="ppaction://hlinksldjump"/>
              <a:extLst>
                <a:ext uri="{FF2B5EF4-FFF2-40B4-BE49-F238E27FC236}">
                  <a16:creationId xmlns:a16="http://schemas.microsoft.com/office/drawing/2014/main" xmlns="" id="{B3FD4D23-F217-4B88-A69B-F0CCBC319158}"/>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3" name="Semua Menu">
            <a:extLst>
              <a:ext uri="{FF2B5EF4-FFF2-40B4-BE49-F238E27FC236}">
                <a16:creationId xmlns:a16="http://schemas.microsoft.com/office/drawing/2014/main" xmlns="" id="{C9C4823F-6746-4E0C-9B16-9E379A6B5D93}"/>
              </a:ext>
            </a:extLst>
          </p:cNvPr>
          <p:cNvGrpSpPr/>
          <p:nvPr/>
        </p:nvGrpSpPr>
        <p:grpSpPr>
          <a:xfrm>
            <a:off x="-1" y="-24470"/>
            <a:ext cx="2886076" cy="6882470"/>
            <a:chOff x="-1" y="-24470"/>
            <a:chExt cx="2886076" cy="6882470"/>
          </a:xfrm>
        </p:grpSpPr>
        <p:grpSp>
          <p:nvGrpSpPr>
            <p:cNvPr id="54" name="BG">
              <a:extLst>
                <a:ext uri="{FF2B5EF4-FFF2-40B4-BE49-F238E27FC236}">
                  <a16:creationId xmlns:a16="http://schemas.microsoft.com/office/drawing/2014/main" xmlns="" id="{6046B4BC-B845-4E7A-A21F-D49AA122F1FC}"/>
                </a:ext>
              </a:extLst>
            </p:cNvPr>
            <p:cNvGrpSpPr/>
            <p:nvPr/>
          </p:nvGrpSpPr>
          <p:grpSpPr>
            <a:xfrm>
              <a:off x="-1" y="-24470"/>
              <a:ext cx="2886076" cy="6882470"/>
              <a:chOff x="-1" y="-24470"/>
              <a:chExt cx="2886076" cy="6882470"/>
            </a:xfrm>
          </p:grpSpPr>
          <p:sp>
            <p:nvSpPr>
              <p:cNvPr id="70" name="BG Menu">
                <a:extLst>
                  <a:ext uri="{FF2B5EF4-FFF2-40B4-BE49-F238E27FC236}">
                    <a16:creationId xmlns:a16="http://schemas.microsoft.com/office/drawing/2014/main" xmlns="" id="{12B0E8FF-A86F-49AC-AEE3-C549B46B168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BG Atas">
                <a:extLst>
                  <a:ext uri="{FF2B5EF4-FFF2-40B4-BE49-F238E27FC236}">
                    <a16:creationId xmlns:a16="http://schemas.microsoft.com/office/drawing/2014/main" xmlns="" id="{95BA34EB-512D-459C-BBB2-01D48908E2A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2" name="Picture 12" descr="camera, image, photo, photography, shot icon">
                <a:extLst>
                  <a:ext uri="{FF2B5EF4-FFF2-40B4-BE49-F238E27FC236}">
                    <a16:creationId xmlns:a16="http://schemas.microsoft.com/office/drawing/2014/main" xmlns="" id="{CCA08B02-EDA2-4499-94F9-5AE0B6C4BC7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xmlns="" id="{743A3D7B-DF13-483B-9053-86153C6B5DB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4" name="TextBox 73">
                <a:extLst>
                  <a:ext uri="{FF2B5EF4-FFF2-40B4-BE49-F238E27FC236}">
                    <a16:creationId xmlns:a16="http://schemas.microsoft.com/office/drawing/2014/main" xmlns="" id="{654D1CEA-1DE4-44E5-8ABE-4EAF6FAF445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5" name="Beranda">
              <a:extLst>
                <a:ext uri="{FF2B5EF4-FFF2-40B4-BE49-F238E27FC236}">
                  <a16:creationId xmlns:a16="http://schemas.microsoft.com/office/drawing/2014/main" xmlns="" id="{299552C5-1962-4410-995B-A9995474DBD6}"/>
                </a:ext>
              </a:extLst>
            </p:cNvPr>
            <p:cNvGrpSpPr/>
            <p:nvPr/>
          </p:nvGrpSpPr>
          <p:grpSpPr>
            <a:xfrm>
              <a:off x="297464" y="1744264"/>
              <a:ext cx="1984142" cy="601170"/>
              <a:chOff x="297464" y="1744264"/>
              <a:chExt cx="1984142" cy="601170"/>
            </a:xfrm>
          </p:grpSpPr>
          <p:sp>
            <p:nvSpPr>
              <p:cNvPr id="68" name="TextBox 67">
                <a:hlinkClick r:id="" action="ppaction://hlinkshowjump?jump=firstslide"/>
                <a:extLst>
                  <a:ext uri="{FF2B5EF4-FFF2-40B4-BE49-F238E27FC236}">
                    <a16:creationId xmlns:a16="http://schemas.microsoft.com/office/drawing/2014/main" xmlns="" id="{16CD3727-B6FA-4698-BBF2-E6D159B9E69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9" name="Picture 4" descr="base, data, document, office, page, paper icon">
                <a:hlinkClick r:id="" action="ppaction://hlinkshowjump?jump=firstslide"/>
                <a:extLst>
                  <a:ext uri="{FF2B5EF4-FFF2-40B4-BE49-F238E27FC236}">
                    <a16:creationId xmlns:a16="http://schemas.microsoft.com/office/drawing/2014/main" xmlns="" id="{266BEEAB-1E30-4EC5-AE6D-104326445F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Kompetensi">
              <a:extLst>
                <a:ext uri="{FF2B5EF4-FFF2-40B4-BE49-F238E27FC236}">
                  <a16:creationId xmlns:a16="http://schemas.microsoft.com/office/drawing/2014/main" xmlns="" id="{03920800-39CE-4F1C-B1F5-462E075EB282}"/>
                </a:ext>
              </a:extLst>
            </p:cNvPr>
            <p:cNvGrpSpPr/>
            <p:nvPr/>
          </p:nvGrpSpPr>
          <p:grpSpPr>
            <a:xfrm>
              <a:off x="297464" y="2561360"/>
              <a:ext cx="2320836" cy="601170"/>
              <a:chOff x="297464" y="2561360"/>
              <a:chExt cx="2320836" cy="601170"/>
            </a:xfrm>
          </p:grpSpPr>
          <p:pic>
            <p:nvPicPr>
              <p:cNvPr id="66" name="Picture 6" descr="compose, create, edit, edit file, office, pencil, writing creative icon">
                <a:extLst>
                  <a:ext uri="{FF2B5EF4-FFF2-40B4-BE49-F238E27FC236}">
                    <a16:creationId xmlns:a16="http://schemas.microsoft.com/office/drawing/2014/main" xmlns="" id="{A2476651-4D19-4717-80DB-FF4A359B51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hlinkClick r:id="rId12" action="ppaction://hlinksldjump"/>
                <a:extLst>
                  <a:ext uri="{FF2B5EF4-FFF2-40B4-BE49-F238E27FC236}">
                    <a16:creationId xmlns:a16="http://schemas.microsoft.com/office/drawing/2014/main" xmlns="" id="{819549A2-F3C5-4E31-8C70-2E6111B175C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7" name="Materi">
              <a:extLst>
                <a:ext uri="{FF2B5EF4-FFF2-40B4-BE49-F238E27FC236}">
                  <a16:creationId xmlns:a16="http://schemas.microsoft.com/office/drawing/2014/main" xmlns="" id="{9F26D955-ED11-4230-B1B7-12B3646D65CF}"/>
                </a:ext>
              </a:extLst>
            </p:cNvPr>
            <p:cNvGrpSpPr/>
            <p:nvPr/>
          </p:nvGrpSpPr>
          <p:grpSpPr>
            <a:xfrm>
              <a:off x="297464" y="3378456"/>
              <a:ext cx="1746704" cy="601170"/>
              <a:chOff x="297464" y="3378456"/>
              <a:chExt cx="1746704" cy="601170"/>
            </a:xfrm>
          </p:grpSpPr>
          <p:pic>
            <p:nvPicPr>
              <p:cNvPr id="64" name="Picture 8" descr="brochure, document, menu, note, office, page, papers icon">
                <a:hlinkClick r:id="rId4" action="ppaction://hlinksldjump"/>
                <a:extLst>
                  <a:ext uri="{FF2B5EF4-FFF2-40B4-BE49-F238E27FC236}">
                    <a16:creationId xmlns:a16="http://schemas.microsoft.com/office/drawing/2014/main" xmlns="" id="{3CF992BC-B139-413C-AD44-337F21B2BE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hlinkClick r:id="rId4" action="ppaction://hlinksldjump"/>
                <a:extLst>
                  <a:ext uri="{FF2B5EF4-FFF2-40B4-BE49-F238E27FC236}">
                    <a16:creationId xmlns:a16="http://schemas.microsoft.com/office/drawing/2014/main" xmlns="" id="{FE6E3D31-F396-4F6C-B05E-665B9E45540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8" name="Latihan">
              <a:extLst>
                <a:ext uri="{FF2B5EF4-FFF2-40B4-BE49-F238E27FC236}">
                  <a16:creationId xmlns:a16="http://schemas.microsoft.com/office/drawing/2014/main" xmlns="" id="{696F143C-2216-45B1-8853-A90AFC490AC6}"/>
                </a:ext>
              </a:extLst>
            </p:cNvPr>
            <p:cNvGrpSpPr/>
            <p:nvPr/>
          </p:nvGrpSpPr>
          <p:grpSpPr>
            <a:xfrm>
              <a:off x="297464" y="4195552"/>
              <a:ext cx="1810825" cy="601170"/>
              <a:chOff x="297464" y="4195552"/>
              <a:chExt cx="1810825" cy="601170"/>
            </a:xfrm>
          </p:grpSpPr>
          <p:pic>
            <p:nvPicPr>
              <p:cNvPr id="62" name="Picture 10" descr="document, general, letter, note, office, page, paper icon">
                <a:extLst>
                  <a:ext uri="{FF2B5EF4-FFF2-40B4-BE49-F238E27FC236}">
                    <a16:creationId xmlns:a16="http://schemas.microsoft.com/office/drawing/2014/main" xmlns="" id="{FCFCA467-7F8F-4A08-99DE-12BECC0DF2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5" action="ppaction://hlinksldjump"/>
                <a:extLst>
                  <a:ext uri="{FF2B5EF4-FFF2-40B4-BE49-F238E27FC236}">
                    <a16:creationId xmlns:a16="http://schemas.microsoft.com/office/drawing/2014/main" xmlns="" id="{93E966AC-5DD1-4FD7-8D4F-667140F256F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9" name="Profil Dosen">
              <a:extLst>
                <a:ext uri="{FF2B5EF4-FFF2-40B4-BE49-F238E27FC236}">
                  <a16:creationId xmlns:a16="http://schemas.microsoft.com/office/drawing/2014/main" xmlns="" id="{6B64830D-0215-4417-B5E8-F19DA91E4397}"/>
                </a:ext>
              </a:extLst>
            </p:cNvPr>
            <p:cNvGrpSpPr/>
            <p:nvPr/>
          </p:nvGrpSpPr>
          <p:grpSpPr>
            <a:xfrm>
              <a:off x="297464" y="5012648"/>
              <a:ext cx="2389766" cy="601170"/>
              <a:chOff x="297464" y="5012648"/>
              <a:chExt cx="2389766" cy="601170"/>
            </a:xfrm>
          </p:grpSpPr>
          <p:pic>
            <p:nvPicPr>
              <p:cNvPr id="60" name="Picture 2" descr="business man, employee, general, human, member, office, tie icon">
                <a:extLst>
                  <a:ext uri="{FF2B5EF4-FFF2-40B4-BE49-F238E27FC236}">
                    <a16:creationId xmlns:a16="http://schemas.microsoft.com/office/drawing/2014/main" xmlns="" id="{B728BE53-D35D-4308-8802-BAC00DF4FE1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7" action="ppaction://hlinksldjump"/>
                <a:extLst>
                  <a:ext uri="{FF2B5EF4-FFF2-40B4-BE49-F238E27FC236}">
                    <a16:creationId xmlns:a16="http://schemas.microsoft.com/office/drawing/2014/main" xmlns="" id="{D910183F-BC57-4C3F-AADB-AD51938E6F3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5" name="Tombol Menu">
            <a:extLst>
              <a:ext uri="{FF2B5EF4-FFF2-40B4-BE49-F238E27FC236}">
                <a16:creationId xmlns:a16="http://schemas.microsoft.com/office/drawing/2014/main" xmlns="" id="{10D2AFA0-A006-4616-A1D0-F5B132B5917C}"/>
              </a:ext>
            </a:extLst>
          </p:cNvPr>
          <p:cNvGrpSpPr/>
          <p:nvPr/>
        </p:nvGrpSpPr>
        <p:grpSpPr>
          <a:xfrm>
            <a:off x="67235" y="49268"/>
            <a:ext cx="430306" cy="363488"/>
            <a:chOff x="419100" y="628650"/>
            <a:chExt cx="2628900" cy="2220685"/>
          </a:xfrm>
          <a:solidFill>
            <a:schemeClr val="bg1">
              <a:lumMod val="85000"/>
            </a:schemeClr>
          </a:solidFill>
        </p:grpSpPr>
        <p:sp>
          <p:nvSpPr>
            <p:cNvPr id="76" name="Rectangle 75">
              <a:extLst>
                <a:ext uri="{FF2B5EF4-FFF2-40B4-BE49-F238E27FC236}">
                  <a16:creationId xmlns:a16="http://schemas.microsoft.com/office/drawing/2014/main" xmlns="" id="{63DC368C-ACE2-4BC9-826B-92CC4618FCB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7" name="Rectangle 76">
              <a:extLst>
                <a:ext uri="{FF2B5EF4-FFF2-40B4-BE49-F238E27FC236}">
                  <a16:creationId xmlns:a16="http://schemas.microsoft.com/office/drawing/2014/main" xmlns="" id="{8D2B56F8-66C6-4B09-A207-FC26C27DD0C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8" name="Rectangle 77">
              <a:extLst>
                <a:ext uri="{FF2B5EF4-FFF2-40B4-BE49-F238E27FC236}">
                  <a16:creationId xmlns:a16="http://schemas.microsoft.com/office/drawing/2014/main" xmlns="" id="{4186CF60-0B8E-413B-9FE3-E267F872547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9" name="Tombol Close Aplikasi">
            <a:hlinkClick r:id="" action="ppaction://hlinkshowjump?jump=endshow">
              <a:snd r:embed="rId18" name="laser.wav"/>
            </a:hlinkClick>
            <a:extLst>
              <a:ext uri="{FF2B5EF4-FFF2-40B4-BE49-F238E27FC236}">
                <a16:creationId xmlns:a16="http://schemas.microsoft.com/office/drawing/2014/main" xmlns="" id="{55F15426-C931-44AE-B78C-DB0D626BD73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242860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0-#ppt_w/2"/>
                                          </p:val>
                                        </p:tav>
                                        <p:tav tm="100000">
                                          <p:val>
                                            <p:strVal val="#ppt_x"/>
                                          </p:val>
                                        </p:tav>
                                      </p:tavLst>
                                    </p:anim>
                                    <p:anim calcmode="lin" valueType="num">
                                      <p:cBhvr additive="base">
                                        <p:cTn id="17"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3"/>
                                        </p:tgtEl>
                                        <p:attrNameLst>
                                          <p:attrName>ppt_x</p:attrName>
                                        </p:attrNameLst>
                                      </p:cBhvr>
                                      <p:tavLst>
                                        <p:tav tm="0">
                                          <p:val>
                                            <p:strVal val="ppt_x"/>
                                          </p:val>
                                        </p:tav>
                                        <p:tav tm="100000">
                                          <p:val>
                                            <p:strVal val="0-ppt_w/2"/>
                                          </p:val>
                                        </p:tav>
                                      </p:tavLst>
                                    </p:anim>
                                    <p:anim calcmode="lin" valueType="num">
                                      <p:cBhvr additive="base">
                                        <p:cTn id="22" dur="500"/>
                                        <p:tgtEl>
                                          <p:spTgt spid="53"/>
                                        </p:tgtEl>
                                        <p:attrNameLst>
                                          <p:attrName>ppt_y</p:attrName>
                                        </p:attrNameLst>
                                      </p:cBhvr>
                                      <p:tavLst>
                                        <p:tav tm="0">
                                          <p:val>
                                            <p:strVal val="ppt_y"/>
                                          </p:val>
                                        </p:tav>
                                        <p:tav tm="100000">
                                          <p:val>
                                            <p:strVal val="ppt_y"/>
                                          </p:val>
                                        </p:tav>
                                      </p:tavLst>
                                    </p:anim>
                                    <p:set>
                                      <p:cBhvr>
                                        <p:cTn id="2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Shape 401"/>
          <p:cNvGrpSpPr>
            <a:grpSpLocks/>
          </p:cNvGrpSpPr>
          <p:nvPr/>
        </p:nvGrpSpPr>
        <p:grpSpPr bwMode="auto">
          <a:xfrm>
            <a:off x="3573464" y="1017589"/>
            <a:ext cx="5045075" cy="1209675"/>
            <a:chOff x="-1535283" y="1287959"/>
            <a:chExt cx="11486579" cy="2067200"/>
          </a:xfrm>
        </p:grpSpPr>
        <p:sp>
          <p:nvSpPr>
            <p:cNvPr id="4103"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4104"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4105"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4106"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4107"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grpSp>
      <p:sp>
        <p:nvSpPr>
          <p:cNvPr id="4099" name="Shape 407"/>
          <p:cNvSpPr>
            <a:spLocks noGrp="1"/>
          </p:cNvSpPr>
          <p:nvPr>
            <p:ph type="ctrTitle" idx="4294967295"/>
          </p:nvPr>
        </p:nvSpPr>
        <p:spPr>
          <a:xfrm>
            <a:off x="4996328" y="1304132"/>
            <a:ext cx="2233613" cy="712788"/>
          </a:xfrm>
        </p:spPr>
        <p:txBody>
          <a:bodyPr/>
          <a:lstStyle/>
          <a:p>
            <a:pPr eaLnBrk="1" hangingPunct="1">
              <a:buClr>
                <a:srgbClr val="FFFFFF"/>
              </a:buClr>
              <a:buFont typeface="Roboto Condensed" pitchFamily="2" charset="0"/>
              <a:buNone/>
            </a:pPr>
            <a:r>
              <a:rPr lang="en-US" sz="3000" b="1" dirty="0">
                <a:solidFill>
                  <a:srgbClr val="FFFFFF"/>
                </a:solidFill>
                <a:latin typeface="Roboto Condensed" pitchFamily="2" charset="0"/>
                <a:cs typeface="Arial" panose="020B0604020202020204" pitchFamily="34" charset="0"/>
                <a:sym typeface="Roboto Condensed" pitchFamily="2" charset="0"/>
              </a:rPr>
              <a:t>MASALAH</a:t>
            </a:r>
          </a:p>
        </p:txBody>
      </p:sp>
      <p:sp>
        <p:nvSpPr>
          <p:cNvPr id="4101" name="Rectangle 1"/>
          <p:cNvSpPr>
            <a:spLocks noChangeArrowheads="1"/>
          </p:cNvSpPr>
          <p:nvPr/>
        </p:nvSpPr>
        <p:spPr bwMode="auto">
          <a:xfrm>
            <a:off x="2238376" y="2519363"/>
            <a:ext cx="7358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dirty="0" err="1">
                <a:latin typeface="Calibri" panose="020F0502020204030204" pitchFamily="34" charset="0"/>
              </a:rPr>
              <a:t>langkah</a:t>
            </a:r>
            <a:r>
              <a:rPr lang="en-US" sz="2400" dirty="0">
                <a:latin typeface="Calibri" panose="020F0502020204030204" pitchFamily="34" charset="0"/>
              </a:rPr>
              <a:t> </a:t>
            </a:r>
            <a:r>
              <a:rPr lang="en-US" sz="2400" dirty="0" err="1">
                <a:latin typeface="Calibri" panose="020F0502020204030204" pitchFamily="34" charset="0"/>
              </a:rPr>
              <a:t>awal</a:t>
            </a:r>
            <a:r>
              <a:rPr lang="en-US" sz="2400" dirty="0">
                <a:latin typeface="Calibri" panose="020F0502020204030204" pitchFamily="34" charset="0"/>
              </a:rPr>
              <a:t> </a:t>
            </a:r>
            <a:r>
              <a:rPr lang="en-US" sz="2400" dirty="0" err="1">
                <a:latin typeface="Calibri" panose="020F0502020204030204" pitchFamily="34" charset="0"/>
              </a:rPr>
              <a:t>dalam</a:t>
            </a:r>
            <a:r>
              <a:rPr lang="en-US" sz="2400" dirty="0">
                <a:latin typeface="Calibri" panose="020F0502020204030204" pitchFamily="34" charset="0"/>
              </a:rPr>
              <a:t> </a:t>
            </a:r>
            <a:r>
              <a:rPr lang="en-US" sz="2400" dirty="0" err="1">
                <a:latin typeface="Calibri" panose="020F0502020204030204" pitchFamily="34" charset="0"/>
              </a:rPr>
              <a:t>memulai</a:t>
            </a:r>
            <a:r>
              <a:rPr lang="en-US" sz="2400" dirty="0">
                <a:latin typeface="Calibri" panose="020F0502020204030204" pitchFamily="34" charset="0"/>
              </a:rPr>
              <a:t> </a:t>
            </a:r>
            <a:r>
              <a:rPr lang="en-US" sz="2400" dirty="0" err="1">
                <a:latin typeface="Calibri" panose="020F0502020204030204" pitchFamily="34" charset="0"/>
              </a:rPr>
              <a:t>metode</a:t>
            </a:r>
            <a:r>
              <a:rPr lang="en-US" sz="2400" dirty="0">
                <a:latin typeface="Calibri" panose="020F0502020204030204" pitchFamily="34" charset="0"/>
              </a:rPr>
              <a:t> </a:t>
            </a:r>
            <a:r>
              <a:rPr lang="en-US" sz="2400" dirty="0" err="1">
                <a:latin typeface="Calibri" panose="020F0502020204030204" pitchFamily="34" charset="0"/>
              </a:rPr>
              <a:t>ilmiah</a:t>
            </a:r>
            <a:r>
              <a:rPr lang="en-US" sz="2400" dirty="0">
                <a:latin typeface="Calibri" panose="020F0502020204030204" pitchFamily="34" charset="0"/>
              </a:rPr>
              <a:t> </a:t>
            </a:r>
            <a:r>
              <a:rPr lang="en-US" sz="2400" dirty="0" err="1">
                <a:latin typeface="Calibri" panose="020F0502020204030204" pitchFamily="34" charset="0"/>
              </a:rPr>
              <a:t>adalah</a:t>
            </a:r>
            <a:r>
              <a:rPr lang="en-US" sz="2400" dirty="0">
                <a:latin typeface="Calibri" panose="020F0502020204030204" pitchFamily="34" charset="0"/>
              </a:rPr>
              <a:t> </a:t>
            </a:r>
            <a:r>
              <a:rPr lang="en-US" sz="2400" dirty="0" err="1">
                <a:latin typeface="Calibri" panose="020F0502020204030204" pitchFamily="34" charset="0"/>
              </a:rPr>
              <a:t>pengakuan</a:t>
            </a:r>
            <a:r>
              <a:rPr lang="en-US" sz="2400" dirty="0">
                <a:latin typeface="Calibri" panose="020F0502020204030204" pitchFamily="34" charset="0"/>
              </a:rPr>
              <a:t> </a:t>
            </a:r>
            <a:r>
              <a:rPr lang="en-US" sz="2400" dirty="0" err="1">
                <a:latin typeface="Calibri" panose="020F0502020204030204" pitchFamily="34" charset="0"/>
              </a:rPr>
              <a:t>akan</a:t>
            </a:r>
            <a:r>
              <a:rPr lang="en-US" sz="2400" dirty="0">
                <a:latin typeface="Calibri" panose="020F0502020204030204" pitchFamily="34" charset="0"/>
              </a:rPr>
              <a:t> </a:t>
            </a:r>
            <a:r>
              <a:rPr lang="en-US" sz="2400" dirty="0" err="1">
                <a:latin typeface="Calibri" panose="020F0502020204030204" pitchFamily="34" charset="0"/>
              </a:rPr>
              <a:t>adanya</a:t>
            </a:r>
            <a:r>
              <a:rPr lang="en-US" sz="2400" dirty="0">
                <a:latin typeface="Calibri" panose="020F0502020204030204" pitchFamily="34" charset="0"/>
              </a:rPr>
              <a:t> </a:t>
            </a:r>
            <a:r>
              <a:rPr lang="en-US" sz="2400" dirty="0" err="1">
                <a:latin typeface="Calibri" panose="020F0502020204030204" pitchFamily="34" charset="0"/>
              </a:rPr>
              <a:t>kesulitan</a:t>
            </a:r>
            <a:r>
              <a:rPr lang="en-US" sz="2400" dirty="0">
                <a:latin typeface="Calibri" panose="020F0502020204030204" pitchFamily="34" charset="0"/>
              </a:rPr>
              <a:t>, </a:t>
            </a:r>
            <a:r>
              <a:rPr lang="en-US" sz="2400" dirty="0" err="1">
                <a:latin typeface="Calibri" panose="020F0502020204030204" pitchFamily="34" charset="0"/>
              </a:rPr>
              <a:t>hambatan</a:t>
            </a:r>
            <a:r>
              <a:rPr lang="en-US" sz="2400" dirty="0">
                <a:latin typeface="Calibri" panose="020F0502020204030204" pitchFamily="34" charset="0"/>
              </a:rPr>
              <a:t> </a:t>
            </a:r>
            <a:r>
              <a:rPr lang="en-US" sz="2400" dirty="0" err="1">
                <a:latin typeface="Calibri" panose="020F0502020204030204" pitchFamily="34" charset="0"/>
              </a:rPr>
              <a:t>atau</a:t>
            </a:r>
            <a:r>
              <a:rPr lang="en-US" sz="2400" dirty="0">
                <a:latin typeface="Calibri" panose="020F0502020204030204" pitchFamily="34" charset="0"/>
              </a:rPr>
              <a:t> </a:t>
            </a:r>
            <a:r>
              <a:rPr lang="en-US" sz="2400" dirty="0" err="1">
                <a:latin typeface="Calibri" panose="020F0502020204030204" pitchFamily="34" charset="0"/>
              </a:rPr>
              <a:t>masalah</a:t>
            </a:r>
            <a:r>
              <a:rPr lang="en-US" sz="2400" dirty="0">
                <a:latin typeface="Calibri" panose="020F0502020204030204" pitchFamily="34" charset="0"/>
              </a:rPr>
              <a:t> yang </a:t>
            </a:r>
            <a:r>
              <a:rPr lang="en-US" sz="2400" dirty="0" err="1">
                <a:latin typeface="Calibri" panose="020F0502020204030204" pitchFamily="34" charset="0"/>
              </a:rPr>
              <a:t>membingungkan</a:t>
            </a:r>
            <a:r>
              <a:rPr lang="en-US" sz="2400" dirty="0">
                <a:latin typeface="Calibri" panose="020F0502020204030204" pitchFamily="34" charset="0"/>
              </a:rPr>
              <a:t> </a:t>
            </a:r>
            <a:r>
              <a:rPr lang="en-US" sz="2400" dirty="0" err="1">
                <a:latin typeface="Calibri" panose="020F0502020204030204" pitchFamily="34" charset="0"/>
              </a:rPr>
              <a:t>peneliti</a:t>
            </a:r>
            <a:r>
              <a:rPr lang="en-US" sz="2400" dirty="0">
                <a:latin typeface="Calibri" panose="020F0502020204030204" pitchFamily="34" charset="0"/>
              </a:rPr>
              <a:t>.</a:t>
            </a:r>
            <a:endParaRPr lang="en-US" sz="2400" dirty="0">
              <a:solidFill>
                <a:srgbClr val="FF9800"/>
              </a:solidFill>
              <a:latin typeface="Roboto Condensed" pitchFamily="2" charset="0"/>
            </a:endParaRPr>
          </a:p>
        </p:txBody>
      </p:sp>
      <p:sp>
        <p:nvSpPr>
          <p:cNvPr id="11" name="TextBox 10"/>
          <p:cNvSpPr txBox="1"/>
          <p:nvPr/>
        </p:nvSpPr>
        <p:spPr>
          <a:xfrm>
            <a:off x="2381250" y="4500563"/>
            <a:ext cx="7429500" cy="830262"/>
          </a:xfrm>
          <a:prstGeom prst="rect">
            <a:avLst/>
          </a:prstGeom>
          <a:noFill/>
        </p:spPr>
        <p:txBody>
          <a:bodyPr>
            <a:spAutoFit/>
          </a:bodyPr>
          <a:lstStyle/>
          <a:p>
            <a:pPr algn="ctr">
              <a:defRPr/>
            </a:pPr>
            <a:r>
              <a:rPr lang="en-US" sz="2400" dirty="0" err="1">
                <a:solidFill>
                  <a:schemeClr val="tx2">
                    <a:lumMod val="75000"/>
                  </a:schemeClr>
                </a:solidFill>
              </a:rPr>
              <a:t>hakikat</a:t>
            </a:r>
            <a:r>
              <a:rPr lang="en-US" sz="2400" dirty="0">
                <a:solidFill>
                  <a:schemeClr val="tx2">
                    <a:lumMod val="75000"/>
                  </a:schemeClr>
                </a:solidFill>
              </a:rPr>
              <a:t> </a:t>
            </a:r>
            <a:r>
              <a:rPr lang="en-US" sz="2400" dirty="0" err="1">
                <a:solidFill>
                  <a:schemeClr val="tx2">
                    <a:lumMod val="75000"/>
                  </a:schemeClr>
                </a:solidFill>
              </a:rPr>
              <a:t>masalah</a:t>
            </a:r>
            <a:r>
              <a:rPr lang="en-US" sz="2400" dirty="0">
                <a:solidFill>
                  <a:schemeClr val="tx2">
                    <a:lumMod val="75000"/>
                  </a:schemeClr>
                </a:solidFill>
              </a:rPr>
              <a:t> </a:t>
            </a:r>
            <a:r>
              <a:rPr lang="en-US" sz="2400" dirty="0" err="1">
                <a:solidFill>
                  <a:schemeClr val="tx2">
                    <a:lumMod val="75000"/>
                  </a:schemeClr>
                </a:solidFill>
              </a:rPr>
              <a:t>itu</a:t>
            </a:r>
            <a:r>
              <a:rPr lang="en-US" sz="2400" dirty="0">
                <a:solidFill>
                  <a:schemeClr val="tx2">
                    <a:lumMod val="75000"/>
                  </a:schemeClr>
                </a:solidFill>
              </a:rPr>
              <a:t> </a:t>
            </a:r>
            <a:r>
              <a:rPr lang="en-US" sz="2400" dirty="0" err="1">
                <a:solidFill>
                  <a:schemeClr val="tx2">
                    <a:lumMod val="75000"/>
                  </a:schemeClr>
                </a:solidFill>
              </a:rPr>
              <a:t>adalah</a:t>
            </a:r>
            <a:r>
              <a:rPr lang="en-US" sz="2400" dirty="0">
                <a:solidFill>
                  <a:schemeClr val="tx2">
                    <a:lumMod val="75000"/>
                  </a:schemeClr>
                </a:solidFill>
              </a:rPr>
              <a:t> </a:t>
            </a:r>
            <a:r>
              <a:rPr lang="en-US" sz="2400" dirty="0" err="1">
                <a:solidFill>
                  <a:schemeClr val="tx2">
                    <a:lumMod val="75000"/>
                  </a:schemeClr>
                </a:solidFill>
              </a:rPr>
              <a:t>kesenjangan</a:t>
            </a:r>
            <a:r>
              <a:rPr lang="en-US" sz="2400" dirty="0">
                <a:solidFill>
                  <a:schemeClr val="tx2">
                    <a:lumMod val="75000"/>
                  </a:schemeClr>
                </a:solidFill>
              </a:rPr>
              <a:t> </a:t>
            </a:r>
            <a:r>
              <a:rPr lang="en-US" sz="2400" dirty="0" err="1">
                <a:solidFill>
                  <a:schemeClr val="tx2">
                    <a:lumMod val="75000"/>
                  </a:schemeClr>
                </a:solidFill>
              </a:rPr>
              <a:t>antara</a:t>
            </a:r>
            <a:r>
              <a:rPr lang="en-US" sz="2400" dirty="0">
                <a:solidFill>
                  <a:schemeClr val="tx2">
                    <a:lumMod val="75000"/>
                  </a:schemeClr>
                </a:solidFill>
              </a:rPr>
              <a:t> </a:t>
            </a:r>
            <a:r>
              <a:rPr lang="en-US" sz="2400" dirty="0" err="1">
                <a:solidFill>
                  <a:schemeClr val="tx2">
                    <a:lumMod val="75000"/>
                  </a:schemeClr>
                </a:solidFill>
              </a:rPr>
              <a:t>harapan</a:t>
            </a:r>
            <a:r>
              <a:rPr lang="en-US" sz="2400" dirty="0">
                <a:solidFill>
                  <a:schemeClr val="tx2">
                    <a:lumMod val="75000"/>
                  </a:schemeClr>
                </a:solidFill>
              </a:rPr>
              <a:t> </a:t>
            </a:r>
            <a:r>
              <a:rPr lang="en-US" sz="2400" dirty="0" err="1">
                <a:solidFill>
                  <a:schemeClr val="tx2">
                    <a:lumMod val="75000"/>
                  </a:schemeClr>
                </a:solidFill>
              </a:rPr>
              <a:t>dan</a:t>
            </a:r>
            <a:r>
              <a:rPr lang="en-US" sz="2400" dirty="0">
                <a:solidFill>
                  <a:schemeClr val="tx2">
                    <a:lumMod val="75000"/>
                  </a:schemeClr>
                </a:solidFill>
              </a:rPr>
              <a:t> </a:t>
            </a:r>
            <a:r>
              <a:rPr lang="en-US" sz="2400" dirty="0" err="1">
                <a:solidFill>
                  <a:schemeClr val="tx2">
                    <a:lumMod val="75000"/>
                  </a:schemeClr>
                </a:solidFill>
              </a:rPr>
              <a:t>kenyataan</a:t>
            </a:r>
            <a:r>
              <a:rPr lang="en-US" sz="2400" dirty="0">
                <a:solidFill>
                  <a:schemeClr val="tx2">
                    <a:lumMod val="75000"/>
                  </a:schemeClr>
                </a:solidFill>
              </a:rPr>
              <a:t>.</a:t>
            </a:r>
          </a:p>
        </p:txBody>
      </p:sp>
      <p:grpSp>
        <p:nvGrpSpPr>
          <p:cNvPr id="13" name="Group 12"/>
          <p:cNvGrpSpPr/>
          <p:nvPr/>
        </p:nvGrpSpPr>
        <p:grpSpPr>
          <a:xfrm>
            <a:off x="287301" y="217114"/>
            <a:ext cx="10672052" cy="662056"/>
            <a:chOff x="200215" y="2621399"/>
            <a:chExt cx="10672052" cy="662056"/>
          </a:xfrm>
        </p:grpSpPr>
        <p:sp>
          <p:nvSpPr>
            <p:cNvPr id="14" name="Oval 13">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6" name="TextBox 15">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Masalah</a:t>
              </a:r>
              <a:endParaRPr lang="id-ID" b="0" dirty="0">
                <a:solidFill>
                  <a:srgbClr val="52C9BD"/>
                </a:solidFill>
              </a:endParaRPr>
            </a:p>
          </p:txBody>
        </p:sp>
      </p:grpSp>
      <p:sp>
        <p:nvSpPr>
          <p:cNvPr id="17" name="TextBox 16">
            <a:extLst>
              <a:ext uri="{FF2B5EF4-FFF2-40B4-BE49-F238E27FC236}">
                <a16:creationId xmlns:a16="http://schemas.microsoft.com/office/drawing/2014/main" xmlns="" id="{F068142E-8065-403E-B64C-7B41E1039F5F}"/>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6" name="Group 25">
            <a:extLst>
              <a:ext uri="{FF2B5EF4-FFF2-40B4-BE49-F238E27FC236}">
                <a16:creationId xmlns:a16="http://schemas.microsoft.com/office/drawing/2014/main" xmlns="" id="{A1BD21FC-7DA9-429B-BB86-EBFBAA4246D7}"/>
              </a:ext>
            </a:extLst>
          </p:cNvPr>
          <p:cNvGrpSpPr/>
          <p:nvPr/>
        </p:nvGrpSpPr>
        <p:grpSpPr>
          <a:xfrm>
            <a:off x="11769479" y="1280427"/>
            <a:ext cx="422521" cy="2100263"/>
            <a:chOff x="11769479" y="1280427"/>
            <a:chExt cx="422521" cy="2100263"/>
          </a:xfrm>
        </p:grpSpPr>
        <p:sp>
          <p:nvSpPr>
            <p:cNvPr id="27" name="Freeform 10">
              <a:hlinkClick r:id="rId4" action="ppaction://hlinksldjump">
                <a:snd r:embed="rId5" name="click.wav"/>
              </a:hlinkClick>
              <a:extLst>
                <a:ext uri="{FF2B5EF4-FFF2-40B4-BE49-F238E27FC236}">
                  <a16:creationId xmlns:a16="http://schemas.microsoft.com/office/drawing/2014/main" xmlns="" id="{2AF842D3-187C-42FD-9F60-02C37632C162}"/>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hlinkClick r:id="rId4" action="ppaction://hlinksldjump"/>
              <a:extLst>
                <a:ext uri="{FF2B5EF4-FFF2-40B4-BE49-F238E27FC236}">
                  <a16:creationId xmlns:a16="http://schemas.microsoft.com/office/drawing/2014/main" xmlns="" id="{000151C5-79A5-4B0D-BC02-3469764D3752}"/>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9" name="Chevron 12">
              <a:hlinkClick r:id="rId4" action="ppaction://hlinksldjump"/>
              <a:extLst>
                <a:ext uri="{FF2B5EF4-FFF2-40B4-BE49-F238E27FC236}">
                  <a16:creationId xmlns:a16="http://schemas.microsoft.com/office/drawing/2014/main" xmlns="" id="{3A3810F8-6492-42C5-AE80-FB3CAD262E6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0" name="Group 29">
            <a:extLst>
              <a:ext uri="{FF2B5EF4-FFF2-40B4-BE49-F238E27FC236}">
                <a16:creationId xmlns:a16="http://schemas.microsoft.com/office/drawing/2014/main" xmlns="" id="{3D89195E-EE76-49B3-96BE-F737DC448F6A}"/>
              </a:ext>
            </a:extLst>
          </p:cNvPr>
          <p:cNvGrpSpPr/>
          <p:nvPr/>
        </p:nvGrpSpPr>
        <p:grpSpPr>
          <a:xfrm>
            <a:off x="11769479" y="3462337"/>
            <a:ext cx="428258" cy="2616878"/>
            <a:chOff x="11769479" y="3462337"/>
            <a:chExt cx="428258" cy="2616878"/>
          </a:xfrm>
        </p:grpSpPr>
        <p:sp>
          <p:nvSpPr>
            <p:cNvPr id="31" name="Freeform 19">
              <a:hlinkClick r:id="rId6" action="ppaction://hlinksldjump"/>
              <a:extLst>
                <a:ext uri="{FF2B5EF4-FFF2-40B4-BE49-F238E27FC236}">
                  <a16:creationId xmlns:a16="http://schemas.microsoft.com/office/drawing/2014/main" xmlns="" id="{445D6D9A-8A94-4D12-8D4B-6DFD5A07F56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hlinkClick r:id="rId7" action="ppaction://hlinksldjump"/>
              <a:extLst>
                <a:ext uri="{FF2B5EF4-FFF2-40B4-BE49-F238E27FC236}">
                  <a16:creationId xmlns:a16="http://schemas.microsoft.com/office/drawing/2014/main" xmlns="" id="{7B80A580-A130-47F1-B1DA-89E908AE96F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12</a:t>
              </a:r>
            </a:p>
          </p:txBody>
        </p:sp>
        <p:sp>
          <p:nvSpPr>
            <p:cNvPr id="33" name="Chevron 21">
              <a:hlinkClick r:id="rId6" action="ppaction://hlinksldjump"/>
              <a:extLst>
                <a:ext uri="{FF2B5EF4-FFF2-40B4-BE49-F238E27FC236}">
                  <a16:creationId xmlns:a16="http://schemas.microsoft.com/office/drawing/2014/main" xmlns="" id="{8E237427-6511-4E5B-B225-5E513D75D8D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4" name="Semua Menu">
            <a:extLst>
              <a:ext uri="{FF2B5EF4-FFF2-40B4-BE49-F238E27FC236}">
                <a16:creationId xmlns:a16="http://schemas.microsoft.com/office/drawing/2014/main" xmlns="" id="{74ED1A36-D99C-44CB-9116-F536B9266E1B}"/>
              </a:ext>
            </a:extLst>
          </p:cNvPr>
          <p:cNvGrpSpPr/>
          <p:nvPr/>
        </p:nvGrpSpPr>
        <p:grpSpPr>
          <a:xfrm>
            <a:off x="-1" y="-24470"/>
            <a:ext cx="2886076" cy="6882470"/>
            <a:chOff x="-1" y="-24470"/>
            <a:chExt cx="2886076" cy="6882470"/>
          </a:xfrm>
        </p:grpSpPr>
        <p:grpSp>
          <p:nvGrpSpPr>
            <p:cNvPr id="35" name="BG">
              <a:extLst>
                <a:ext uri="{FF2B5EF4-FFF2-40B4-BE49-F238E27FC236}">
                  <a16:creationId xmlns:a16="http://schemas.microsoft.com/office/drawing/2014/main" xmlns="" id="{ABE7194E-AE97-4C89-B4B9-62618F35A8B9}"/>
                </a:ext>
              </a:extLst>
            </p:cNvPr>
            <p:cNvGrpSpPr/>
            <p:nvPr/>
          </p:nvGrpSpPr>
          <p:grpSpPr>
            <a:xfrm>
              <a:off x="-1" y="-24470"/>
              <a:ext cx="2886076" cy="6882470"/>
              <a:chOff x="-1" y="-24470"/>
              <a:chExt cx="2886076" cy="6882470"/>
            </a:xfrm>
          </p:grpSpPr>
          <p:sp>
            <p:nvSpPr>
              <p:cNvPr id="51" name="BG Menu">
                <a:extLst>
                  <a:ext uri="{FF2B5EF4-FFF2-40B4-BE49-F238E27FC236}">
                    <a16:creationId xmlns:a16="http://schemas.microsoft.com/office/drawing/2014/main" xmlns="" id="{6796070D-1900-4D01-9EA9-FC668AD4933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BG Atas">
                <a:extLst>
                  <a:ext uri="{FF2B5EF4-FFF2-40B4-BE49-F238E27FC236}">
                    <a16:creationId xmlns:a16="http://schemas.microsoft.com/office/drawing/2014/main" xmlns="" id="{A2013F61-9723-40AA-9FCD-8A11485C2B9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3" name="Picture 12" descr="camera, image, photo, photography, shot icon">
                <a:extLst>
                  <a:ext uri="{FF2B5EF4-FFF2-40B4-BE49-F238E27FC236}">
                    <a16:creationId xmlns:a16="http://schemas.microsoft.com/office/drawing/2014/main" xmlns="" id="{0545BB8B-AD78-4166-B0D5-D94AF4E84B8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xmlns="" id="{7941E9A4-6061-4B2A-AAB3-DFF13C9A99D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5" name="TextBox 54">
                <a:extLst>
                  <a:ext uri="{FF2B5EF4-FFF2-40B4-BE49-F238E27FC236}">
                    <a16:creationId xmlns:a16="http://schemas.microsoft.com/office/drawing/2014/main" xmlns="" id="{40DD7F2F-790E-4C89-B66B-38F6CDF394E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6" name="Beranda">
              <a:extLst>
                <a:ext uri="{FF2B5EF4-FFF2-40B4-BE49-F238E27FC236}">
                  <a16:creationId xmlns:a16="http://schemas.microsoft.com/office/drawing/2014/main" xmlns="" id="{E0D9BB69-4D0A-4CE6-97F8-4EABBFB6309E}"/>
                </a:ext>
              </a:extLst>
            </p:cNvPr>
            <p:cNvGrpSpPr/>
            <p:nvPr/>
          </p:nvGrpSpPr>
          <p:grpSpPr>
            <a:xfrm>
              <a:off x="297464" y="1744264"/>
              <a:ext cx="1984142" cy="601170"/>
              <a:chOff x="297464" y="1744264"/>
              <a:chExt cx="1984142" cy="601170"/>
            </a:xfrm>
          </p:grpSpPr>
          <p:sp>
            <p:nvSpPr>
              <p:cNvPr id="49" name="TextBox 48">
                <a:hlinkClick r:id="" action="ppaction://hlinkshowjump?jump=firstslide"/>
                <a:extLst>
                  <a:ext uri="{FF2B5EF4-FFF2-40B4-BE49-F238E27FC236}">
                    <a16:creationId xmlns:a16="http://schemas.microsoft.com/office/drawing/2014/main" xmlns="" id="{4E38C414-69C7-4F14-BC54-3D895A78B3D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0" name="Picture 4" descr="base, data, document, office, page, paper icon">
                <a:hlinkClick r:id="" action="ppaction://hlinkshowjump?jump=firstslide"/>
                <a:extLst>
                  <a:ext uri="{FF2B5EF4-FFF2-40B4-BE49-F238E27FC236}">
                    <a16:creationId xmlns:a16="http://schemas.microsoft.com/office/drawing/2014/main" xmlns="" id="{ECD91C09-5F88-4F63-B9DC-21826127B2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Kompetensi">
              <a:extLst>
                <a:ext uri="{FF2B5EF4-FFF2-40B4-BE49-F238E27FC236}">
                  <a16:creationId xmlns:a16="http://schemas.microsoft.com/office/drawing/2014/main" xmlns="" id="{927BA2C8-034A-4AE2-B53A-C474B222DD21}"/>
                </a:ext>
              </a:extLst>
            </p:cNvPr>
            <p:cNvGrpSpPr/>
            <p:nvPr/>
          </p:nvGrpSpPr>
          <p:grpSpPr>
            <a:xfrm>
              <a:off x="297464" y="2561360"/>
              <a:ext cx="2320836" cy="601170"/>
              <a:chOff x="297464" y="2561360"/>
              <a:chExt cx="2320836" cy="601170"/>
            </a:xfrm>
          </p:grpSpPr>
          <p:pic>
            <p:nvPicPr>
              <p:cNvPr id="47" name="Picture 6" descr="compose, create, edit, edit file, office, pencil, writing creative icon">
                <a:extLst>
                  <a:ext uri="{FF2B5EF4-FFF2-40B4-BE49-F238E27FC236}">
                    <a16:creationId xmlns:a16="http://schemas.microsoft.com/office/drawing/2014/main" xmlns="" id="{6122CE4B-5922-45C2-8A7A-55D6486F4E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hlinkClick r:id="rId12" action="ppaction://hlinksldjump"/>
                <a:extLst>
                  <a:ext uri="{FF2B5EF4-FFF2-40B4-BE49-F238E27FC236}">
                    <a16:creationId xmlns:a16="http://schemas.microsoft.com/office/drawing/2014/main" xmlns="" id="{D37931CE-C74E-4834-BA15-5C2369407BB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8" name="Materi">
              <a:extLst>
                <a:ext uri="{FF2B5EF4-FFF2-40B4-BE49-F238E27FC236}">
                  <a16:creationId xmlns:a16="http://schemas.microsoft.com/office/drawing/2014/main" xmlns="" id="{F811502D-7EBE-4919-A3BC-AB94D9D8BC68}"/>
                </a:ext>
              </a:extLst>
            </p:cNvPr>
            <p:cNvGrpSpPr/>
            <p:nvPr/>
          </p:nvGrpSpPr>
          <p:grpSpPr>
            <a:xfrm>
              <a:off x="297464" y="3378456"/>
              <a:ext cx="1746704" cy="601170"/>
              <a:chOff x="297464" y="3378456"/>
              <a:chExt cx="1746704" cy="601170"/>
            </a:xfrm>
          </p:grpSpPr>
          <p:pic>
            <p:nvPicPr>
              <p:cNvPr id="45" name="Picture 8" descr="brochure, document, menu, note, office, page, papers icon">
                <a:hlinkClick r:id="rId4" action="ppaction://hlinksldjump"/>
                <a:extLst>
                  <a:ext uri="{FF2B5EF4-FFF2-40B4-BE49-F238E27FC236}">
                    <a16:creationId xmlns:a16="http://schemas.microsoft.com/office/drawing/2014/main" xmlns="" id="{0494F225-1077-444E-8FE9-348624A839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4" action="ppaction://hlinksldjump"/>
                <a:extLst>
                  <a:ext uri="{FF2B5EF4-FFF2-40B4-BE49-F238E27FC236}">
                    <a16:creationId xmlns:a16="http://schemas.microsoft.com/office/drawing/2014/main" xmlns="" id="{9619150B-2222-4A1C-A7E8-AECA9835523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9" name="Latihan">
              <a:extLst>
                <a:ext uri="{FF2B5EF4-FFF2-40B4-BE49-F238E27FC236}">
                  <a16:creationId xmlns:a16="http://schemas.microsoft.com/office/drawing/2014/main" xmlns="" id="{9EB46147-F777-414A-81AA-C7B5B5E2FF20}"/>
                </a:ext>
              </a:extLst>
            </p:cNvPr>
            <p:cNvGrpSpPr/>
            <p:nvPr/>
          </p:nvGrpSpPr>
          <p:grpSpPr>
            <a:xfrm>
              <a:off x="297464" y="4195552"/>
              <a:ext cx="1810825" cy="601170"/>
              <a:chOff x="297464" y="4195552"/>
              <a:chExt cx="1810825" cy="601170"/>
            </a:xfrm>
          </p:grpSpPr>
          <p:pic>
            <p:nvPicPr>
              <p:cNvPr id="43" name="Picture 10" descr="document, general, letter, note, office, page, paper icon">
                <a:extLst>
                  <a:ext uri="{FF2B5EF4-FFF2-40B4-BE49-F238E27FC236}">
                    <a16:creationId xmlns:a16="http://schemas.microsoft.com/office/drawing/2014/main" xmlns="" id="{B31ADC20-1B21-481A-AEDC-F270D3466B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15" action="ppaction://hlinksldjump"/>
                <a:extLst>
                  <a:ext uri="{FF2B5EF4-FFF2-40B4-BE49-F238E27FC236}">
                    <a16:creationId xmlns:a16="http://schemas.microsoft.com/office/drawing/2014/main" xmlns="" id="{63298FEE-C2F7-4ECB-A577-C4B83B5C121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0" name="Profil Dosen">
              <a:extLst>
                <a:ext uri="{FF2B5EF4-FFF2-40B4-BE49-F238E27FC236}">
                  <a16:creationId xmlns:a16="http://schemas.microsoft.com/office/drawing/2014/main" xmlns="" id="{E7E02E94-63B1-4272-9084-9AA65AB1E161}"/>
                </a:ext>
              </a:extLst>
            </p:cNvPr>
            <p:cNvGrpSpPr/>
            <p:nvPr/>
          </p:nvGrpSpPr>
          <p:grpSpPr>
            <a:xfrm>
              <a:off x="297464" y="5012648"/>
              <a:ext cx="2389766" cy="601170"/>
              <a:chOff x="297464" y="5012648"/>
              <a:chExt cx="2389766" cy="601170"/>
            </a:xfrm>
          </p:grpSpPr>
          <p:pic>
            <p:nvPicPr>
              <p:cNvPr id="41" name="Picture 2" descr="business man, employee, general, human, member, office, tie icon">
                <a:extLst>
                  <a:ext uri="{FF2B5EF4-FFF2-40B4-BE49-F238E27FC236}">
                    <a16:creationId xmlns:a16="http://schemas.microsoft.com/office/drawing/2014/main" xmlns="" id="{38A9F653-3C69-4FE2-97F6-8DB248B7F1B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7" action="ppaction://hlinksldjump"/>
                <a:extLst>
                  <a:ext uri="{FF2B5EF4-FFF2-40B4-BE49-F238E27FC236}">
                    <a16:creationId xmlns:a16="http://schemas.microsoft.com/office/drawing/2014/main" xmlns="" id="{721C99FA-8187-47B9-B340-AC23E83A36E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6" name="Tombol Menu">
            <a:extLst>
              <a:ext uri="{FF2B5EF4-FFF2-40B4-BE49-F238E27FC236}">
                <a16:creationId xmlns:a16="http://schemas.microsoft.com/office/drawing/2014/main" xmlns="" id="{D516270A-AEDA-4552-A838-269476ED737A}"/>
              </a:ext>
            </a:extLst>
          </p:cNvPr>
          <p:cNvGrpSpPr/>
          <p:nvPr/>
        </p:nvGrpSpPr>
        <p:grpSpPr>
          <a:xfrm>
            <a:off x="67235" y="49268"/>
            <a:ext cx="430306" cy="363488"/>
            <a:chOff x="419100" y="628650"/>
            <a:chExt cx="2628900" cy="2220685"/>
          </a:xfrm>
          <a:solidFill>
            <a:schemeClr val="bg1">
              <a:lumMod val="85000"/>
            </a:schemeClr>
          </a:solidFill>
        </p:grpSpPr>
        <p:sp>
          <p:nvSpPr>
            <p:cNvPr id="57" name="Rectangle 56">
              <a:extLst>
                <a:ext uri="{FF2B5EF4-FFF2-40B4-BE49-F238E27FC236}">
                  <a16:creationId xmlns:a16="http://schemas.microsoft.com/office/drawing/2014/main" xmlns="" id="{EF756280-6584-4F29-9C6C-CA9BE3C12AD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8" name="Rectangle 57">
              <a:extLst>
                <a:ext uri="{FF2B5EF4-FFF2-40B4-BE49-F238E27FC236}">
                  <a16:creationId xmlns:a16="http://schemas.microsoft.com/office/drawing/2014/main" xmlns="" id="{8E641E46-DE24-4EBB-969E-5D3BD48CAEA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9" name="Rectangle 58">
              <a:extLst>
                <a:ext uri="{FF2B5EF4-FFF2-40B4-BE49-F238E27FC236}">
                  <a16:creationId xmlns:a16="http://schemas.microsoft.com/office/drawing/2014/main" xmlns="" id="{44BC5CBE-42E9-43CE-A868-7D431CBA870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0" name="Tombol Close Aplikasi">
            <a:hlinkClick r:id="" action="ppaction://hlinkshowjump?jump=endshow">
              <a:snd r:embed="rId18" name="laser.wav"/>
            </a:hlinkClick>
            <a:extLst>
              <a:ext uri="{FF2B5EF4-FFF2-40B4-BE49-F238E27FC236}">
                <a16:creationId xmlns:a16="http://schemas.microsoft.com/office/drawing/2014/main" xmlns="" id="{E7AB815B-1F1E-47F6-B5C6-71CD017FBC6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628069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4"/>
                                        </p:tgtEl>
                                        <p:attrNameLst>
                                          <p:attrName>ppt_x</p:attrName>
                                        </p:attrNameLst>
                                      </p:cBhvr>
                                      <p:tavLst>
                                        <p:tav tm="0">
                                          <p:val>
                                            <p:strVal val="ppt_x"/>
                                          </p:val>
                                        </p:tav>
                                        <p:tav tm="100000">
                                          <p:val>
                                            <p:strVal val="0-ppt_w/2"/>
                                          </p:val>
                                        </p:tav>
                                      </p:tavLst>
                                    </p:anim>
                                    <p:anim calcmode="lin" valueType="num">
                                      <p:cBhvr additive="base">
                                        <p:cTn id="22" dur="500"/>
                                        <p:tgtEl>
                                          <p:spTgt spid="34"/>
                                        </p:tgtEl>
                                        <p:attrNameLst>
                                          <p:attrName>ppt_y</p:attrName>
                                        </p:attrNameLst>
                                      </p:cBhvr>
                                      <p:tavLst>
                                        <p:tav tm="0">
                                          <p:val>
                                            <p:strVal val="ppt_y"/>
                                          </p:val>
                                        </p:tav>
                                        <p:tav tm="100000">
                                          <p:val>
                                            <p:strVal val="ppt_y"/>
                                          </p:val>
                                        </p:tav>
                                      </p:tavLst>
                                    </p:anim>
                                    <p:set>
                                      <p:cBhvr>
                                        <p:cTn id="2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6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Shape 401"/>
          <p:cNvGrpSpPr>
            <a:grpSpLocks/>
          </p:cNvGrpSpPr>
          <p:nvPr/>
        </p:nvGrpSpPr>
        <p:grpSpPr bwMode="auto">
          <a:xfrm>
            <a:off x="3479801" y="1071564"/>
            <a:ext cx="5045075" cy="1208087"/>
            <a:chOff x="-1535283" y="1287959"/>
            <a:chExt cx="11486579" cy="2067200"/>
          </a:xfrm>
        </p:grpSpPr>
        <p:sp>
          <p:nvSpPr>
            <p:cNvPr id="5144"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5145"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5146"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5147"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5148"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grpSp>
      <p:sp>
        <p:nvSpPr>
          <p:cNvPr id="5123" name="Shape 407"/>
          <p:cNvSpPr>
            <a:spLocks noGrp="1"/>
          </p:cNvSpPr>
          <p:nvPr>
            <p:ph type="ctrTitle" idx="4294967295"/>
          </p:nvPr>
        </p:nvSpPr>
        <p:spPr>
          <a:xfrm>
            <a:off x="4988879" y="1315560"/>
            <a:ext cx="3916363" cy="712787"/>
          </a:xfrm>
        </p:spPr>
        <p:txBody>
          <a:bodyPr/>
          <a:lstStyle/>
          <a:p>
            <a:pPr eaLnBrk="1" hangingPunct="1">
              <a:buClr>
                <a:srgbClr val="FFFFFF"/>
              </a:buClr>
              <a:buFont typeface="Roboto Condensed" pitchFamily="2" charset="0"/>
              <a:buNone/>
            </a:pPr>
            <a:r>
              <a:rPr lang="en-US" sz="3000" b="1" dirty="0" err="1">
                <a:solidFill>
                  <a:srgbClr val="FFFFFF"/>
                </a:solidFill>
                <a:latin typeface="Roboto Condensed" pitchFamily="2" charset="0"/>
                <a:cs typeface="Arial" panose="020B0604020202020204" pitchFamily="34" charset="0"/>
                <a:sym typeface="Roboto Condensed" pitchFamily="2" charset="0"/>
              </a:rPr>
              <a:t>Masalah</a:t>
            </a:r>
            <a:endParaRPr lang="en-US" sz="3000" b="1" dirty="0">
              <a:solidFill>
                <a:srgbClr val="FFFFFF"/>
              </a:solidFill>
              <a:latin typeface="Roboto Condensed" pitchFamily="2" charset="0"/>
              <a:cs typeface="Arial" panose="020B0604020202020204" pitchFamily="34" charset="0"/>
              <a:sym typeface="Roboto Condensed" pitchFamily="2" charset="0"/>
            </a:endParaRPr>
          </a:p>
        </p:txBody>
      </p:sp>
      <p:sp>
        <p:nvSpPr>
          <p:cNvPr id="5125" name="Rectangle 1"/>
          <p:cNvSpPr>
            <a:spLocks noChangeArrowheads="1"/>
          </p:cNvSpPr>
          <p:nvPr/>
        </p:nvSpPr>
        <p:spPr bwMode="auto">
          <a:xfrm>
            <a:off x="3784600" y="2519364"/>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b="1">
              <a:solidFill>
                <a:srgbClr val="FF9800"/>
              </a:solidFill>
              <a:latin typeface="Roboto Condensed" pitchFamily="2" charset="0"/>
            </a:endParaRPr>
          </a:p>
        </p:txBody>
      </p:sp>
      <p:grpSp>
        <p:nvGrpSpPr>
          <p:cNvPr id="5126" name="Shape 420"/>
          <p:cNvGrpSpPr>
            <a:grpSpLocks/>
          </p:cNvGrpSpPr>
          <p:nvPr/>
        </p:nvGrpSpPr>
        <p:grpSpPr bwMode="auto">
          <a:xfrm rot="10800000">
            <a:off x="1697039" y="3063875"/>
            <a:ext cx="3113087" cy="865188"/>
            <a:chOff x="185742" y="1697029"/>
            <a:chExt cx="5165697" cy="1658129"/>
          </a:xfrm>
        </p:grpSpPr>
        <p:sp>
          <p:nvSpPr>
            <p:cNvPr id="5140" name="Shape 421"/>
            <p:cNvSpPr>
              <a:spLocks noChangeArrowheads="1"/>
            </p:cNvSpPr>
            <p:nvPr/>
          </p:nvSpPr>
          <p:spPr bwMode="auto">
            <a:xfrm rot="10800000" flipH="1">
              <a:off x="1426311" y="1697029"/>
              <a:ext cx="2693400" cy="1243800"/>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263248"/>
                  </a:solidFill>
                  <a:latin typeface="Roboto Condensed" pitchFamily="2" charset="0"/>
                  <a:sym typeface="Roboto Condensed" pitchFamily="2" charset="0"/>
                </a:rPr>
                <a:t>Deskriptif</a:t>
              </a:r>
            </a:p>
          </p:txBody>
        </p:sp>
        <p:sp>
          <p:nvSpPr>
            <p:cNvPr id="5141" name="Shape 422"/>
            <p:cNvSpPr>
              <a:spLocks noChangeArrowheads="1"/>
            </p:cNvSpPr>
            <p:nvPr/>
          </p:nvSpPr>
          <p:spPr bwMode="auto">
            <a:xfrm rot="10800000" flipH="1">
              <a:off x="4107640"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5142" name="Shape 423"/>
            <p:cNvSpPr>
              <a:spLocks noChangeArrowheads="1"/>
            </p:cNvSpPr>
            <p:nvPr/>
          </p:nvSpPr>
          <p:spPr bwMode="auto">
            <a:xfrm flipH="1">
              <a:off x="185742"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5143" name="Shape 424"/>
            <p:cNvSpPr>
              <a:spLocks noChangeArrowheads="1"/>
            </p:cNvSpPr>
            <p:nvPr/>
          </p:nvSpPr>
          <p:spPr bwMode="auto">
            <a:xfrm rot="10800000">
              <a:off x="185747" y="2940859"/>
              <a:ext cx="1243800" cy="414300"/>
            </a:xfrm>
            <a:prstGeom prst="triangle">
              <a:avLst>
                <a:gd name="adj" fmla="val 0"/>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grpSp>
      <p:grpSp>
        <p:nvGrpSpPr>
          <p:cNvPr id="5127" name="Shape 425"/>
          <p:cNvGrpSpPr>
            <a:grpSpLocks/>
          </p:cNvGrpSpPr>
          <p:nvPr/>
        </p:nvGrpSpPr>
        <p:grpSpPr bwMode="auto">
          <a:xfrm rot="10800000">
            <a:off x="6810375" y="3135314"/>
            <a:ext cx="3214688" cy="865187"/>
            <a:chOff x="185742" y="1697029"/>
            <a:chExt cx="5165697" cy="1658129"/>
          </a:xfrm>
        </p:grpSpPr>
        <p:sp>
          <p:nvSpPr>
            <p:cNvPr id="5136" name="Shape 426"/>
            <p:cNvSpPr>
              <a:spLocks noChangeArrowheads="1"/>
            </p:cNvSpPr>
            <p:nvPr/>
          </p:nvSpPr>
          <p:spPr bwMode="auto">
            <a:xfrm rot="10800000" flipH="1">
              <a:off x="1426311" y="1697029"/>
              <a:ext cx="2693400" cy="1243800"/>
            </a:xfrm>
            <a:prstGeom prst="rect">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263248"/>
                  </a:solidFill>
                  <a:latin typeface="Roboto Condensed" pitchFamily="2" charset="0"/>
                  <a:sym typeface="Roboto Condensed" pitchFamily="2" charset="0"/>
                </a:rPr>
                <a:t>Komparatif</a:t>
              </a:r>
            </a:p>
          </p:txBody>
        </p:sp>
        <p:sp>
          <p:nvSpPr>
            <p:cNvPr id="5137" name="Shape 427"/>
            <p:cNvSpPr>
              <a:spLocks noChangeArrowheads="1"/>
            </p:cNvSpPr>
            <p:nvPr/>
          </p:nvSpPr>
          <p:spPr bwMode="auto">
            <a:xfrm rot="10800000" flipH="1">
              <a:off x="4107640"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5138" name="Shape 428"/>
            <p:cNvSpPr>
              <a:spLocks noChangeArrowheads="1"/>
            </p:cNvSpPr>
            <p:nvPr/>
          </p:nvSpPr>
          <p:spPr bwMode="auto">
            <a:xfrm flipH="1">
              <a:off x="185742"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5139" name="Shape 429"/>
            <p:cNvSpPr>
              <a:spLocks noChangeArrowheads="1"/>
            </p:cNvSpPr>
            <p:nvPr/>
          </p:nvSpPr>
          <p:spPr bwMode="auto">
            <a:xfrm rot="10800000">
              <a:off x="185747" y="2940859"/>
              <a:ext cx="1243800" cy="414300"/>
            </a:xfrm>
            <a:prstGeom prst="triangle">
              <a:avLst>
                <a:gd name="adj" fmla="val 0"/>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grpSp>
      <p:grpSp>
        <p:nvGrpSpPr>
          <p:cNvPr id="5128" name="Shape 430"/>
          <p:cNvGrpSpPr>
            <a:grpSpLocks/>
          </p:cNvGrpSpPr>
          <p:nvPr/>
        </p:nvGrpSpPr>
        <p:grpSpPr bwMode="auto">
          <a:xfrm rot="10800000">
            <a:off x="4125913" y="4286250"/>
            <a:ext cx="3255962" cy="865188"/>
            <a:chOff x="185742" y="1697029"/>
            <a:chExt cx="5165697" cy="1658129"/>
          </a:xfrm>
        </p:grpSpPr>
        <p:sp>
          <p:nvSpPr>
            <p:cNvPr id="5132" name="Shape 431"/>
            <p:cNvSpPr>
              <a:spLocks noChangeArrowheads="1"/>
            </p:cNvSpPr>
            <p:nvPr/>
          </p:nvSpPr>
          <p:spPr bwMode="auto">
            <a:xfrm rot="10800000" flipH="1">
              <a:off x="1426311" y="1697029"/>
              <a:ext cx="2693400" cy="124380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FFFFFF"/>
                  </a:solidFill>
                  <a:latin typeface="Roboto Condensed" pitchFamily="2" charset="0"/>
                  <a:sym typeface="Roboto Condensed" pitchFamily="2" charset="0"/>
                </a:rPr>
                <a:t>Asosiatif</a:t>
              </a:r>
            </a:p>
          </p:txBody>
        </p:sp>
        <p:sp>
          <p:nvSpPr>
            <p:cNvPr id="5133" name="Shape 432"/>
            <p:cNvSpPr>
              <a:spLocks noChangeArrowheads="1"/>
            </p:cNvSpPr>
            <p:nvPr/>
          </p:nvSpPr>
          <p:spPr bwMode="auto">
            <a:xfrm rot="10800000" flipH="1">
              <a:off x="4107640"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sp>
          <p:nvSpPr>
            <p:cNvPr id="5134" name="Shape 433"/>
            <p:cNvSpPr>
              <a:spLocks noChangeArrowheads="1"/>
            </p:cNvSpPr>
            <p:nvPr/>
          </p:nvSpPr>
          <p:spPr bwMode="auto">
            <a:xfrm flipH="1">
              <a:off x="185742"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sp>
          <p:nvSpPr>
            <p:cNvPr id="5135" name="Shape 434"/>
            <p:cNvSpPr>
              <a:spLocks noChangeArrowheads="1"/>
            </p:cNvSpPr>
            <p:nvPr/>
          </p:nvSpPr>
          <p:spPr bwMode="auto">
            <a:xfrm rot="10800000">
              <a:off x="185747" y="2940859"/>
              <a:ext cx="1243800" cy="414300"/>
            </a:xfrm>
            <a:prstGeom prst="triangle">
              <a:avLst>
                <a:gd name="adj" fmla="val 0"/>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grpSp>
      <p:cxnSp>
        <p:nvCxnSpPr>
          <p:cNvPr id="39" name="Straight Arrow Connector 38"/>
          <p:cNvCxnSpPr>
            <a:endCxn id="5140" idx="0"/>
          </p:cNvCxnSpPr>
          <p:nvPr/>
        </p:nvCxnSpPr>
        <p:spPr>
          <a:xfrm rot="10800000" flipV="1">
            <a:off x="3251201" y="2071689"/>
            <a:ext cx="2487613" cy="1208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5136" idx="0"/>
          </p:cNvCxnSpPr>
          <p:nvPr/>
        </p:nvCxnSpPr>
        <p:spPr>
          <a:xfrm>
            <a:off x="5740400" y="2071689"/>
            <a:ext cx="2674938" cy="1279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525170" y="3285333"/>
            <a:ext cx="24288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87301" y="217114"/>
            <a:ext cx="10672052" cy="662056"/>
            <a:chOff x="200215" y="2621399"/>
            <a:chExt cx="10672052" cy="662056"/>
          </a:xfrm>
        </p:grpSpPr>
        <p:sp>
          <p:nvSpPr>
            <p:cNvPr id="30" name="Oval 2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32" name="TextBox 31">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Masalah</a:t>
              </a:r>
              <a:endParaRPr lang="id-ID" b="0" dirty="0">
                <a:solidFill>
                  <a:srgbClr val="52C9BD"/>
                </a:solidFill>
              </a:endParaRPr>
            </a:p>
          </p:txBody>
        </p:sp>
      </p:grpSp>
      <p:sp>
        <p:nvSpPr>
          <p:cNvPr id="33" name="TextBox 32">
            <a:extLst>
              <a:ext uri="{FF2B5EF4-FFF2-40B4-BE49-F238E27FC236}">
                <a16:creationId xmlns:a16="http://schemas.microsoft.com/office/drawing/2014/main" xmlns="" id="{AACAD1EE-9B4E-4284-A6B9-CD5659420BD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45" name="Group 44">
            <a:extLst>
              <a:ext uri="{FF2B5EF4-FFF2-40B4-BE49-F238E27FC236}">
                <a16:creationId xmlns:a16="http://schemas.microsoft.com/office/drawing/2014/main" xmlns="" id="{ADE87698-5212-4EE4-9766-418FAE75F2E6}"/>
              </a:ext>
            </a:extLst>
          </p:cNvPr>
          <p:cNvGrpSpPr/>
          <p:nvPr/>
        </p:nvGrpSpPr>
        <p:grpSpPr>
          <a:xfrm>
            <a:off x="11769479" y="1280427"/>
            <a:ext cx="422521" cy="2100263"/>
            <a:chOff x="11769479" y="1280427"/>
            <a:chExt cx="422521" cy="2100263"/>
          </a:xfrm>
        </p:grpSpPr>
        <p:sp>
          <p:nvSpPr>
            <p:cNvPr id="46" name="Freeform 10">
              <a:hlinkClick r:id="rId4" action="ppaction://hlinksldjump">
                <a:snd r:embed="rId5" name="click.wav"/>
              </a:hlinkClick>
              <a:extLst>
                <a:ext uri="{FF2B5EF4-FFF2-40B4-BE49-F238E27FC236}">
                  <a16:creationId xmlns:a16="http://schemas.microsoft.com/office/drawing/2014/main" xmlns="" id="{9C40BDD4-806D-4D35-BCC4-27EA08B2635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hlinkClick r:id="rId4" action="ppaction://hlinksldjump"/>
              <a:extLst>
                <a:ext uri="{FF2B5EF4-FFF2-40B4-BE49-F238E27FC236}">
                  <a16:creationId xmlns:a16="http://schemas.microsoft.com/office/drawing/2014/main" xmlns="" id="{62E19DDD-FAFD-4A32-8BEC-EA665AF3D0A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48" name="Chevron 12">
              <a:hlinkClick r:id="rId4" action="ppaction://hlinksldjump"/>
              <a:extLst>
                <a:ext uri="{FF2B5EF4-FFF2-40B4-BE49-F238E27FC236}">
                  <a16:creationId xmlns:a16="http://schemas.microsoft.com/office/drawing/2014/main" xmlns="" id="{B9A1F847-03E0-4454-AE78-447B6C22BCE9}"/>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Group 48">
            <a:extLst>
              <a:ext uri="{FF2B5EF4-FFF2-40B4-BE49-F238E27FC236}">
                <a16:creationId xmlns:a16="http://schemas.microsoft.com/office/drawing/2014/main" xmlns="" id="{06AE37E9-BCD1-44BE-AD93-D90269AFCDC9}"/>
              </a:ext>
            </a:extLst>
          </p:cNvPr>
          <p:cNvGrpSpPr/>
          <p:nvPr/>
        </p:nvGrpSpPr>
        <p:grpSpPr>
          <a:xfrm>
            <a:off x="11769479" y="3462337"/>
            <a:ext cx="428258" cy="2616878"/>
            <a:chOff x="11769479" y="3462337"/>
            <a:chExt cx="428258" cy="2616878"/>
          </a:xfrm>
        </p:grpSpPr>
        <p:sp>
          <p:nvSpPr>
            <p:cNvPr id="50" name="Freeform 19">
              <a:hlinkClick r:id="rId6" action="ppaction://hlinksldjump"/>
              <a:extLst>
                <a:ext uri="{FF2B5EF4-FFF2-40B4-BE49-F238E27FC236}">
                  <a16:creationId xmlns:a16="http://schemas.microsoft.com/office/drawing/2014/main" xmlns="" id="{1BE4C5D3-CC84-4C5C-AE19-0B26CF144014}"/>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extBox 50">
              <a:hlinkClick r:id="rId7" action="ppaction://hlinksldjump"/>
              <a:extLst>
                <a:ext uri="{FF2B5EF4-FFF2-40B4-BE49-F238E27FC236}">
                  <a16:creationId xmlns:a16="http://schemas.microsoft.com/office/drawing/2014/main" xmlns="" id="{53130DA9-2B5A-4EA2-A131-92197A336DDA}"/>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12</a:t>
              </a:r>
            </a:p>
          </p:txBody>
        </p:sp>
        <p:sp>
          <p:nvSpPr>
            <p:cNvPr id="52" name="Chevron 21">
              <a:hlinkClick r:id="rId6" action="ppaction://hlinksldjump"/>
              <a:extLst>
                <a:ext uri="{FF2B5EF4-FFF2-40B4-BE49-F238E27FC236}">
                  <a16:creationId xmlns:a16="http://schemas.microsoft.com/office/drawing/2014/main" xmlns="" id="{5E2C047F-C5E8-4199-958F-AC065DB2C0C5}"/>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3" name="Semua Menu">
            <a:extLst>
              <a:ext uri="{FF2B5EF4-FFF2-40B4-BE49-F238E27FC236}">
                <a16:creationId xmlns:a16="http://schemas.microsoft.com/office/drawing/2014/main" xmlns="" id="{53867AC8-3F0F-4327-B692-076E168181C1}"/>
              </a:ext>
            </a:extLst>
          </p:cNvPr>
          <p:cNvGrpSpPr/>
          <p:nvPr/>
        </p:nvGrpSpPr>
        <p:grpSpPr>
          <a:xfrm>
            <a:off x="-1" y="-24470"/>
            <a:ext cx="2886076" cy="6882470"/>
            <a:chOff x="-1" y="-24470"/>
            <a:chExt cx="2886076" cy="6882470"/>
          </a:xfrm>
        </p:grpSpPr>
        <p:grpSp>
          <p:nvGrpSpPr>
            <p:cNvPr id="54" name="BG">
              <a:extLst>
                <a:ext uri="{FF2B5EF4-FFF2-40B4-BE49-F238E27FC236}">
                  <a16:creationId xmlns:a16="http://schemas.microsoft.com/office/drawing/2014/main" xmlns="" id="{EB6BC194-462C-419C-9043-EC9B6CE00705}"/>
                </a:ext>
              </a:extLst>
            </p:cNvPr>
            <p:cNvGrpSpPr/>
            <p:nvPr/>
          </p:nvGrpSpPr>
          <p:grpSpPr>
            <a:xfrm>
              <a:off x="-1" y="-24470"/>
              <a:ext cx="2886076" cy="6882470"/>
              <a:chOff x="-1" y="-24470"/>
              <a:chExt cx="2886076" cy="6882470"/>
            </a:xfrm>
          </p:grpSpPr>
          <p:sp>
            <p:nvSpPr>
              <p:cNvPr id="70" name="BG Menu">
                <a:extLst>
                  <a:ext uri="{FF2B5EF4-FFF2-40B4-BE49-F238E27FC236}">
                    <a16:creationId xmlns:a16="http://schemas.microsoft.com/office/drawing/2014/main" xmlns="" id="{15C3B10B-FE0B-4957-8F69-3125D3A7582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BG Atas">
                <a:extLst>
                  <a:ext uri="{FF2B5EF4-FFF2-40B4-BE49-F238E27FC236}">
                    <a16:creationId xmlns:a16="http://schemas.microsoft.com/office/drawing/2014/main" xmlns="" id="{254BA01C-4D5D-42F8-A3E8-455D4215DA9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2" name="Picture 12" descr="camera, image, photo, photography, shot icon">
                <a:extLst>
                  <a:ext uri="{FF2B5EF4-FFF2-40B4-BE49-F238E27FC236}">
                    <a16:creationId xmlns:a16="http://schemas.microsoft.com/office/drawing/2014/main" xmlns="" id="{ABF2BFE7-439B-40CE-AB95-1ED757FC15F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xmlns="" id="{9E52F869-F6B5-403C-AB8A-FCDE1E8FE604}"/>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4" name="TextBox 73">
                <a:extLst>
                  <a:ext uri="{FF2B5EF4-FFF2-40B4-BE49-F238E27FC236}">
                    <a16:creationId xmlns:a16="http://schemas.microsoft.com/office/drawing/2014/main" xmlns="" id="{0F71A260-A492-4AF3-984A-27FE5F7C263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5" name="Beranda">
              <a:extLst>
                <a:ext uri="{FF2B5EF4-FFF2-40B4-BE49-F238E27FC236}">
                  <a16:creationId xmlns:a16="http://schemas.microsoft.com/office/drawing/2014/main" xmlns="" id="{6FF62D5D-E8AA-448E-82AA-777FD7DA2AA6}"/>
                </a:ext>
              </a:extLst>
            </p:cNvPr>
            <p:cNvGrpSpPr/>
            <p:nvPr/>
          </p:nvGrpSpPr>
          <p:grpSpPr>
            <a:xfrm>
              <a:off x="297464" y="1744264"/>
              <a:ext cx="1984142" cy="601170"/>
              <a:chOff x="297464" y="1744264"/>
              <a:chExt cx="1984142" cy="601170"/>
            </a:xfrm>
          </p:grpSpPr>
          <p:sp>
            <p:nvSpPr>
              <p:cNvPr id="68" name="TextBox 67">
                <a:hlinkClick r:id="" action="ppaction://hlinkshowjump?jump=firstslide"/>
                <a:extLst>
                  <a:ext uri="{FF2B5EF4-FFF2-40B4-BE49-F238E27FC236}">
                    <a16:creationId xmlns:a16="http://schemas.microsoft.com/office/drawing/2014/main" xmlns="" id="{89132B1D-E405-44B9-A42C-7721FF8D363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9" name="Picture 4" descr="base, data, document, office, page, paper icon">
                <a:hlinkClick r:id="" action="ppaction://hlinkshowjump?jump=firstslide"/>
                <a:extLst>
                  <a:ext uri="{FF2B5EF4-FFF2-40B4-BE49-F238E27FC236}">
                    <a16:creationId xmlns:a16="http://schemas.microsoft.com/office/drawing/2014/main" xmlns="" id="{C36FA4DB-5EF8-49EC-BD8E-99624D0D3D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Kompetensi">
              <a:extLst>
                <a:ext uri="{FF2B5EF4-FFF2-40B4-BE49-F238E27FC236}">
                  <a16:creationId xmlns:a16="http://schemas.microsoft.com/office/drawing/2014/main" xmlns="" id="{F7C07C47-4A8B-4D96-A1BB-E23C2ABA95BB}"/>
                </a:ext>
              </a:extLst>
            </p:cNvPr>
            <p:cNvGrpSpPr/>
            <p:nvPr/>
          </p:nvGrpSpPr>
          <p:grpSpPr>
            <a:xfrm>
              <a:off x="297464" y="2561360"/>
              <a:ext cx="2320836" cy="601170"/>
              <a:chOff x="297464" y="2561360"/>
              <a:chExt cx="2320836" cy="601170"/>
            </a:xfrm>
          </p:grpSpPr>
          <p:pic>
            <p:nvPicPr>
              <p:cNvPr id="66" name="Picture 6" descr="compose, create, edit, edit file, office, pencil, writing creative icon">
                <a:extLst>
                  <a:ext uri="{FF2B5EF4-FFF2-40B4-BE49-F238E27FC236}">
                    <a16:creationId xmlns:a16="http://schemas.microsoft.com/office/drawing/2014/main" xmlns="" id="{88E9452A-DACF-4165-B5E1-A080CCCE68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hlinkClick r:id="rId12" action="ppaction://hlinksldjump"/>
                <a:extLst>
                  <a:ext uri="{FF2B5EF4-FFF2-40B4-BE49-F238E27FC236}">
                    <a16:creationId xmlns:a16="http://schemas.microsoft.com/office/drawing/2014/main" xmlns="" id="{715B1B3B-B827-4A86-ABEC-729E678B85C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7" name="Materi">
              <a:extLst>
                <a:ext uri="{FF2B5EF4-FFF2-40B4-BE49-F238E27FC236}">
                  <a16:creationId xmlns:a16="http://schemas.microsoft.com/office/drawing/2014/main" xmlns="" id="{865800B7-C873-4764-BE0B-C7AC7E653528}"/>
                </a:ext>
              </a:extLst>
            </p:cNvPr>
            <p:cNvGrpSpPr/>
            <p:nvPr/>
          </p:nvGrpSpPr>
          <p:grpSpPr>
            <a:xfrm>
              <a:off x="297464" y="3378456"/>
              <a:ext cx="1746704" cy="601170"/>
              <a:chOff x="297464" y="3378456"/>
              <a:chExt cx="1746704" cy="601170"/>
            </a:xfrm>
          </p:grpSpPr>
          <p:pic>
            <p:nvPicPr>
              <p:cNvPr id="64" name="Picture 8" descr="brochure, document, menu, note, office, page, papers icon">
                <a:hlinkClick r:id="rId4" action="ppaction://hlinksldjump"/>
                <a:extLst>
                  <a:ext uri="{FF2B5EF4-FFF2-40B4-BE49-F238E27FC236}">
                    <a16:creationId xmlns:a16="http://schemas.microsoft.com/office/drawing/2014/main" xmlns="" id="{8AC85AA0-1C9F-4609-B7CC-6E760AA0546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hlinkClick r:id="rId4" action="ppaction://hlinksldjump"/>
                <a:extLst>
                  <a:ext uri="{FF2B5EF4-FFF2-40B4-BE49-F238E27FC236}">
                    <a16:creationId xmlns:a16="http://schemas.microsoft.com/office/drawing/2014/main" xmlns="" id="{16E22530-726C-4CE6-B831-D810C0AB5F1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8" name="Latihan">
              <a:extLst>
                <a:ext uri="{FF2B5EF4-FFF2-40B4-BE49-F238E27FC236}">
                  <a16:creationId xmlns:a16="http://schemas.microsoft.com/office/drawing/2014/main" xmlns="" id="{BE3A5FA4-1D16-4308-8DF6-5630AFAB22EB}"/>
                </a:ext>
              </a:extLst>
            </p:cNvPr>
            <p:cNvGrpSpPr/>
            <p:nvPr/>
          </p:nvGrpSpPr>
          <p:grpSpPr>
            <a:xfrm>
              <a:off x="297464" y="4195552"/>
              <a:ext cx="1810825" cy="601170"/>
              <a:chOff x="297464" y="4195552"/>
              <a:chExt cx="1810825" cy="601170"/>
            </a:xfrm>
          </p:grpSpPr>
          <p:pic>
            <p:nvPicPr>
              <p:cNvPr id="62" name="Picture 10" descr="document, general, letter, note, office, page, paper icon">
                <a:extLst>
                  <a:ext uri="{FF2B5EF4-FFF2-40B4-BE49-F238E27FC236}">
                    <a16:creationId xmlns:a16="http://schemas.microsoft.com/office/drawing/2014/main" xmlns="" id="{63CC01E9-8CEF-4473-954C-1579B5A2B4E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5" action="ppaction://hlinksldjump"/>
                <a:extLst>
                  <a:ext uri="{FF2B5EF4-FFF2-40B4-BE49-F238E27FC236}">
                    <a16:creationId xmlns:a16="http://schemas.microsoft.com/office/drawing/2014/main" xmlns="" id="{B5C2ADEF-70EB-41C1-A191-71F8D31D167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9" name="Profil Dosen">
              <a:extLst>
                <a:ext uri="{FF2B5EF4-FFF2-40B4-BE49-F238E27FC236}">
                  <a16:creationId xmlns:a16="http://schemas.microsoft.com/office/drawing/2014/main" xmlns="" id="{6F09A95A-8101-4F2D-AF4D-9E707C84CABA}"/>
                </a:ext>
              </a:extLst>
            </p:cNvPr>
            <p:cNvGrpSpPr/>
            <p:nvPr/>
          </p:nvGrpSpPr>
          <p:grpSpPr>
            <a:xfrm>
              <a:off x="297464" y="5012648"/>
              <a:ext cx="2389766" cy="601170"/>
              <a:chOff x="297464" y="5012648"/>
              <a:chExt cx="2389766" cy="601170"/>
            </a:xfrm>
          </p:grpSpPr>
          <p:pic>
            <p:nvPicPr>
              <p:cNvPr id="60" name="Picture 2" descr="business man, employee, general, human, member, office, tie icon">
                <a:extLst>
                  <a:ext uri="{FF2B5EF4-FFF2-40B4-BE49-F238E27FC236}">
                    <a16:creationId xmlns:a16="http://schemas.microsoft.com/office/drawing/2014/main" xmlns="" id="{6559A7C2-753F-441A-8C4A-1762E63647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7" action="ppaction://hlinksldjump"/>
                <a:extLst>
                  <a:ext uri="{FF2B5EF4-FFF2-40B4-BE49-F238E27FC236}">
                    <a16:creationId xmlns:a16="http://schemas.microsoft.com/office/drawing/2014/main" xmlns="" id="{810186BE-2442-424B-BB3B-85D112186A6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5" name="Tombol Menu">
            <a:extLst>
              <a:ext uri="{FF2B5EF4-FFF2-40B4-BE49-F238E27FC236}">
                <a16:creationId xmlns:a16="http://schemas.microsoft.com/office/drawing/2014/main" xmlns="" id="{B0194457-C754-44BE-84D9-05B2632DAB96}"/>
              </a:ext>
            </a:extLst>
          </p:cNvPr>
          <p:cNvGrpSpPr/>
          <p:nvPr/>
        </p:nvGrpSpPr>
        <p:grpSpPr>
          <a:xfrm>
            <a:off x="67235" y="49268"/>
            <a:ext cx="430306" cy="363488"/>
            <a:chOff x="419100" y="628650"/>
            <a:chExt cx="2628900" cy="2220685"/>
          </a:xfrm>
          <a:solidFill>
            <a:schemeClr val="bg1">
              <a:lumMod val="85000"/>
            </a:schemeClr>
          </a:solidFill>
        </p:grpSpPr>
        <p:sp>
          <p:nvSpPr>
            <p:cNvPr id="76" name="Rectangle 75">
              <a:extLst>
                <a:ext uri="{FF2B5EF4-FFF2-40B4-BE49-F238E27FC236}">
                  <a16:creationId xmlns:a16="http://schemas.microsoft.com/office/drawing/2014/main" xmlns="" id="{51010284-F146-49F2-B864-708DCCE2232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7" name="Rectangle 76">
              <a:extLst>
                <a:ext uri="{FF2B5EF4-FFF2-40B4-BE49-F238E27FC236}">
                  <a16:creationId xmlns:a16="http://schemas.microsoft.com/office/drawing/2014/main" xmlns="" id="{BBA7E3D3-7545-4A35-9E48-CADFDFC7F55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8" name="Rectangle 77">
              <a:extLst>
                <a:ext uri="{FF2B5EF4-FFF2-40B4-BE49-F238E27FC236}">
                  <a16:creationId xmlns:a16="http://schemas.microsoft.com/office/drawing/2014/main" xmlns="" id="{CA08D8D5-2B9A-44AB-919B-2AA3994AB1B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9" name="Tombol Close Aplikasi">
            <a:hlinkClick r:id="" action="ppaction://hlinkshowjump?jump=endshow">
              <a:snd r:embed="rId18" name="laser.wav"/>
            </a:hlinkClick>
            <a:extLst>
              <a:ext uri="{FF2B5EF4-FFF2-40B4-BE49-F238E27FC236}">
                <a16:creationId xmlns:a16="http://schemas.microsoft.com/office/drawing/2014/main" xmlns="" id="{6F37DD26-7CE0-4C86-8F29-544F081E5C8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35658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0-#ppt_w/2"/>
                                          </p:val>
                                        </p:tav>
                                        <p:tav tm="100000">
                                          <p:val>
                                            <p:strVal val="#ppt_x"/>
                                          </p:val>
                                        </p:tav>
                                      </p:tavLst>
                                    </p:anim>
                                    <p:anim calcmode="lin" valueType="num">
                                      <p:cBhvr additive="base">
                                        <p:cTn id="17"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3"/>
                                        </p:tgtEl>
                                        <p:attrNameLst>
                                          <p:attrName>ppt_x</p:attrName>
                                        </p:attrNameLst>
                                      </p:cBhvr>
                                      <p:tavLst>
                                        <p:tav tm="0">
                                          <p:val>
                                            <p:strVal val="ppt_x"/>
                                          </p:val>
                                        </p:tav>
                                        <p:tav tm="100000">
                                          <p:val>
                                            <p:strVal val="0-ppt_w/2"/>
                                          </p:val>
                                        </p:tav>
                                      </p:tavLst>
                                    </p:anim>
                                    <p:anim calcmode="lin" valueType="num">
                                      <p:cBhvr additive="base">
                                        <p:cTn id="22" dur="500"/>
                                        <p:tgtEl>
                                          <p:spTgt spid="53"/>
                                        </p:tgtEl>
                                        <p:attrNameLst>
                                          <p:attrName>ppt_y</p:attrName>
                                        </p:attrNameLst>
                                      </p:cBhvr>
                                      <p:tavLst>
                                        <p:tav tm="0">
                                          <p:val>
                                            <p:strVal val="ppt_y"/>
                                          </p:val>
                                        </p:tav>
                                        <p:tav tm="100000">
                                          <p:val>
                                            <p:strVal val="ppt_y"/>
                                          </p:val>
                                        </p:tav>
                                      </p:tavLst>
                                    </p:anim>
                                    <p:set>
                                      <p:cBhvr>
                                        <p:cTn id="2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9"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Shape 401"/>
          <p:cNvGrpSpPr>
            <a:grpSpLocks/>
          </p:cNvGrpSpPr>
          <p:nvPr/>
        </p:nvGrpSpPr>
        <p:grpSpPr bwMode="auto">
          <a:xfrm>
            <a:off x="3573464" y="700093"/>
            <a:ext cx="5045075" cy="1208088"/>
            <a:chOff x="-1535283" y="1287959"/>
            <a:chExt cx="11486579" cy="2067200"/>
          </a:xfrm>
        </p:grpSpPr>
        <p:sp>
          <p:nvSpPr>
            <p:cNvPr id="6151"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6152"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6153"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6154"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6155"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grpSp>
      <p:sp>
        <p:nvSpPr>
          <p:cNvPr id="6147" name="Shape 407"/>
          <p:cNvSpPr>
            <a:spLocks noGrp="1"/>
          </p:cNvSpPr>
          <p:nvPr>
            <p:ph type="ctrTitle" idx="4294967295"/>
          </p:nvPr>
        </p:nvSpPr>
        <p:spPr>
          <a:xfrm>
            <a:off x="4425505" y="968456"/>
            <a:ext cx="3916363" cy="714375"/>
          </a:xfrm>
        </p:spPr>
        <p:txBody>
          <a:bodyPr/>
          <a:lstStyle/>
          <a:p>
            <a:pPr eaLnBrk="1" hangingPunct="1">
              <a:buClr>
                <a:srgbClr val="FFFFFF"/>
              </a:buClr>
              <a:buFont typeface="Roboto Condensed" pitchFamily="2" charset="0"/>
              <a:buNone/>
            </a:pPr>
            <a:r>
              <a:rPr lang="en-US" sz="2400" b="1" dirty="0" err="1">
                <a:solidFill>
                  <a:srgbClr val="FFFFFF"/>
                </a:solidFill>
                <a:latin typeface="Roboto Condensed" pitchFamily="2" charset="0"/>
                <a:cs typeface="Arial" panose="020B0604020202020204" pitchFamily="34" charset="0"/>
                <a:sym typeface="Roboto Condensed" pitchFamily="2" charset="0"/>
              </a:rPr>
              <a:t>Latar</a:t>
            </a:r>
            <a:r>
              <a:rPr lang="en-US" sz="2400" b="1" dirty="0">
                <a:solidFill>
                  <a:srgbClr val="FFFFFF"/>
                </a:solidFill>
                <a:latin typeface="Roboto Condensed" pitchFamily="2" charset="0"/>
                <a:cs typeface="Arial" panose="020B0604020202020204" pitchFamily="34" charset="0"/>
                <a:sym typeface="Roboto Condensed" pitchFamily="2" charset="0"/>
              </a:rPr>
              <a:t> </a:t>
            </a:r>
            <a:r>
              <a:rPr lang="en-US" sz="2400" b="1" dirty="0" err="1">
                <a:solidFill>
                  <a:srgbClr val="FFFFFF"/>
                </a:solidFill>
                <a:latin typeface="Roboto Condensed" pitchFamily="2" charset="0"/>
                <a:cs typeface="Arial" panose="020B0604020202020204" pitchFamily="34" charset="0"/>
                <a:sym typeface="Roboto Condensed" pitchFamily="2" charset="0"/>
              </a:rPr>
              <a:t>Belakang</a:t>
            </a:r>
            <a:r>
              <a:rPr lang="en-US" sz="2400" b="1" dirty="0">
                <a:solidFill>
                  <a:srgbClr val="FFFFFF"/>
                </a:solidFill>
                <a:latin typeface="Roboto Condensed" pitchFamily="2" charset="0"/>
                <a:cs typeface="Arial" panose="020B0604020202020204" pitchFamily="34" charset="0"/>
                <a:sym typeface="Roboto Condensed" pitchFamily="2" charset="0"/>
              </a:rPr>
              <a:t> </a:t>
            </a:r>
            <a:r>
              <a:rPr lang="en-US" sz="2400" b="1" dirty="0" err="1">
                <a:solidFill>
                  <a:srgbClr val="FFFFFF"/>
                </a:solidFill>
                <a:latin typeface="Roboto Condensed" pitchFamily="2" charset="0"/>
                <a:cs typeface="Arial" panose="020B0604020202020204" pitchFamily="34" charset="0"/>
                <a:sym typeface="Roboto Condensed" pitchFamily="2" charset="0"/>
              </a:rPr>
              <a:t>Masalah</a:t>
            </a:r>
            <a:endParaRPr lang="en-US" sz="2400" b="1" dirty="0">
              <a:solidFill>
                <a:srgbClr val="FFFFFF"/>
              </a:solidFill>
              <a:latin typeface="Roboto Condensed" pitchFamily="2" charset="0"/>
              <a:cs typeface="Arial" panose="020B0604020202020204" pitchFamily="34" charset="0"/>
              <a:sym typeface="Roboto Condensed" pitchFamily="2" charset="0"/>
            </a:endParaRPr>
          </a:p>
        </p:txBody>
      </p:sp>
      <p:sp>
        <p:nvSpPr>
          <p:cNvPr id="6149" name="Rectangle 1"/>
          <p:cNvSpPr>
            <a:spLocks noChangeArrowheads="1"/>
          </p:cNvSpPr>
          <p:nvPr/>
        </p:nvSpPr>
        <p:spPr bwMode="auto">
          <a:xfrm>
            <a:off x="2238376" y="2071689"/>
            <a:ext cx="7358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latin typeface="Calibri" panose="020F0502020204030204" pitchFamily="34" charset="0"/>
              </a:rPr>
              <a:t>bagian pertama dan sangat penting dalam menyusun tulisan ilmiah, yang menjelaskan secara lengkap topik penelitian, masalah penelitian yang dipilih dan mengapa melakukan penelitian pada topik dan masalah tersebut. </a:t>
            </a:r>
          </a:p>
        </p:txBody>
      </p:sp>
      <p:sp>
        <p:nvSpPr>
          <p:cNvPr id="6150" name="TextBox 10"/>
          <p:cNvSpPr txBox="1">
            <a:spLocks noChangeArrowheads="1"/>
          </p:cNvSpPr>
          <p:nvPr/>
        </p:nvSpPr>
        <p:spPr bwMode="auto">
          <a:xfrm>
            <a:off x="2381250" y="4000500"/>
            <a:ext cx="7429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latin typeface="Calibri" panose="020F0502020204030204" pitchFamily="34" charset="0"/>
              </a:rPr>
              <a:t>Latar belakang masalah adalah gambaran yang jelas mengenai pemikiran ilmiah, dengan cara mengemukakan masalah dan menghadapkan  pada beberapa pustaka yang relevan yang dapat menuntun pembaca menuju kepada pemikiran logis.</a:t>
            </a:r>
          </a:p>
        </p:txBody>
      </p:sp>
      <p:grpSp>
        <p:nvGrpSpPr>
          <p:cNvPr id="12" name="Group 11"/>
          <p:cNvGrpSpPr/>
          <p:nvPr/>
        </p:nvGrpSpPr>
        <p:grpSpPr>
          <a:xfrm>
            <a:off x="287301" y="217114"/>
            <a:ext cx="10672052" cy="662056"/>
            <a:chOff x="200215" y="2621399"/>
            <a:chExt cx="10672052" cy="662056"/>
          </a:xfrm>
        </p:grpSpPr>
        <p:sp>
          <p:nvSpPr>
            <p:cNvPr id="13" name="Oval 12">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5" name="TextBox 14">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Latar Belakang Masalah</a:t>
              </a:r>
              <a:endParaRPr lang="id-ID" b="0" dirty="0">
                <a:solidFill>
                  <a:srgbClr val="52C9BD"/>
                </a:solidFill>
              </a:endParaRPr>
            </a:p>
          </p:txBody>
        </p:sp>
      </p:grpSp>
      <p:sp>
        <p:nvSpPr>
          <p:cNvPr id="16" name="TextBox 15">
            <a:extLst>
              <a:ext uri="{FF2B5EF4-FFF2-40B4-BE49-F238E27FC236}">
                <a16:creationId xmlns:a16="http://schemas.microsoft.com/office/drawing/2014/main" xmlns="" id="{ABA066BA-8CA2-4745-A3A0-AB5597E43BB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5" name="Group 24">
            <a:extLst>
              <a:ext uri="{FF2B5EF4-FFF2-40B4-BE49-F238E27FC236}">
                <a16:creationId xmlns:a16="http://schemas.microsoft.com/office/drawing/2014/main" xmlns="" id="{0C679542-9029-40F5-BA3C-85C2260B3E21}"/>
              </a:ext>
            </a:extLst>
          </p:cNvPr>
          <p:cNvGrpSpPr/>
          <p:nvPr/>
        </p:nvGrpSpPr>
        <p:grpSpPr>
          <a:xfrm>
            <a:off x="11769479" y="1280427"/>
            <a:ext cx="422521" cy="2100263"/>
            <a:chOff x="11769479" y="1280427"/>
            <a:chExt cx="422521" cy="2100263"/>
          </a:xfrm>
        </p:grpSpPr>
        <p:sp>
          <p:nvSpPr>
            <p:cNvPr id="26" name="Freeform 10">
              <a:hlinkClick r:id="rId4" action="ppaction://hlinksldjump">
                <a:snd r:embed="rId5" name="click.wav"/>
              </a:hlinkClick>
              <a:extLst>
                <a:ext uri="{FF2B5EF4-FFF2-40B4-BE49-F238E27FC236}">
                  <a16:creationId xmlns:a16="http://schemas.microsoft.com/office/drawing/2014/main" xmlns="" id="{FCF64036-FAE3-4787-881C-9F3EA9A007E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4" action="ppaction://hlinksldjump"/>
              <a:extLst>
                <a:ext uri="{FF2B5EF4-FFF2-40B4-BE49-F238E27FC236}">
                  <a16:creationId xmlns:a16="http://schemas.microsoft.com/office/drawing/2014/main" xmlns="" id="{91A9CEAA-8D0A-4499-A5CC-E99150090A2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8" name="Chevron 12">
              <a:hlinkClick r:id="rId4" action="ppaction://hlinksldjump"/>
              <a:extLst>
                <a:ext uri="{FF2B5EF4-FFF2-40B4-BE49-F238E27FC236}">
                  <a16:creationId xmlns:a16="http://schemas.microsoft.com/office/drawing/2014/main" xmlns="" id="{3D4E2E0B-1E48-48C7-A34D-9401B1FEA72B}"/>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Group 28">
            <a:extLst>
              <a:ext uri="{FF2B5EF4-FFF2-40B4-BE49-F238E27FC236}">
                <a16:creationId xmlns:a16="http://schemas.microsoft.com/office/drawing/2014/main" xmlns="" id="{E7282796-D22F-4F89-A3CC-64E63CC713C3}"/>
              </a:ext>
            </a:extLst>
          </p:cNvPr>
          <p:cNvGrpSpPr/>
          <p:nvPr/>
        </p:nvGrpSpPr>
        <p:grpSpPr>
          <a:xfrm>
            <a:off x="11769479" y="3462337"/>
            <a:ext cx="428258" cy="2616878"/>
            <a:chOff x="11769479" y="3462337"/>
            <a:chExt cx="428258" cy="2616878"/>
          </a:xfrm>
        </p:grpSpPr>
        <p:sp>
          <p:nvSpPr>
            <p:cNvPr id="30" name="Freeform 19">
              <a:hlinkClick r:id="rId6" action="ppaction://hlinksldjump"/>
              <a:extLst>
                <a:ext uri="{FF2B5EF4-FFF2-40B4-BE49-F238E27FC236}">
                  <a16:creationId xmlns:a16="http://schemas.microsoft.com/office/drawing/2014/main" xmlns="" id="{94627456-116C-4A9E-84A4-C25F68425F9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hlinkClick r:id="rId7" action="ppaction://hlinksldjump"/>
              <a:extLst>
                <a:ext uri="{FF2B5EF4-FFF2-40B4-BE49-F238E27FC236}">
                  <a16:creationId xmlns:a16="http://schemas.microsoft.com/office/drawing/2014/main" xmlns="" id="{FE747972-A52F-434F-8010-6E19B3C727D0}"/>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12</a:t>
              </a:r>
            </a:p>
          </p:txBody>
        </p:sp>
        <p:sp>
          <p:nvSpPr>
            <p:cNvPr id="32" name="Chevron 21">
              <a:hlinkClick r:id="rId6" action="ppaction://hlinksldjump"/>
              <a:extLst>
                <a:ext uri="{FF2B5EF4-FFF2-40B4-BE49-F238E27FC236}">
                  <a16:creationId xmlns:a16="http://schemas.microsoft.com/office/drawing/2014/main" xmlns="" id="{31A616B9-A538-4103-A0C3-268FE0AD0A3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3" name="Semua Menu">
            <a:extLst>
              <a:ext uri="{FF2B5EF4-FFF2-40B4-BE49-F238E27FC236}">
                <a16:creationId xmlns:a16="http://schemas.microsoft.com/office/drawing/2014/main" xmlns="" id="{1FFE4A37-7741-4764-985D-F43C4274BD8A}"/>
              </a:ext>
            </a:extLst>
          </p:cNvPr>
          <p:cNvGrpSpPr/>
          <p:nvPr/>
        </p:nvGrpSpPr>
        <p:grpSpPr>
          <a:xfrm>
            <a:off x="-1" y="-24470"/>
            <a:ext cx="2886076" cy="6882470"/>
            <a:chOff x="-1" y="-24470"/>
            <a:chExt cx="2886076" cy="6882470"/>
          </a:xfrm>
        </p:grpSpPr>
        <p:grpSp>
          <p:nvGrpSpPr>
            <p:cNvPr id="34" name="BG">
              <a:extLst>
                <a:ext uri="{FF2B5EF4-FFF2-40B4-BE49-F238E27FC236}">
                  <a16:creationId xmlns:a16="http://schemas.microsoft.com/office/drawing/2014/main" xmlns="" id="{C4DD9CA5-55E8-43FF-A28D-6885641C17C2}"/>
                </a:ext>
              </a:extLst>
            </p:cNvPr>
            <p:cNvGrpSpPr/>
            <p:nvPr/>
          </p:nvGrpSpPr>
          <p:grpSpPr>
            <a:xfrm>
              <a:off x="-1" y="-24470"/>
              <a:ext cx="2886076" cy="6882470"/>
              <a:chOff x="-1" y="-24470"/>
              <a:chExt cx="2886076" cy="6882470"/>
            </a:xfrm>
          </p:grpSpPr>
          <p:sp>
            <p:nvSpPr>
              <p:cNvPr id="50" name="BG Menu">
                <a:extLst>
                  <a:ext uri="{FF2B5EF4-FFF2-40B4-BE49-F238E27FC236}">
                    <a16:creationId xmlns:a16="http://schemas.microsoft.com/office/drawing/2014/main" xmlns="" id="{8911B291-B868-4733-BEFF-E33095CFBFB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BG Atas">
                <a:extLst>
                  <a:ext uri="{FF2B5EF4-FFF2-40B4-BE49-F238E27FC236}">
                    <a16:creationId xmlns:a16="http://schemas.microsoft.com/office/drawing/2014/main" xmlns="" id="{0673D5D3-7F5D-421F-AC36-9A096BEA7803}"/>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2" name="Picture 12" descr="camera, image, photo, photography, shot icon">
                <a:extLst>
                  <a:ext uri="{FF2B5EF4-FFF2-40B4-BE49-F238E27FC236}">
                    <a16:creationId xmlns:a16="http://schemas.microsoft.com/office/drawing/2014/main" xmlns="" id="{00CFE502-7938-4471-9B98-5A07631A5B8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xmlns="" id="{E9D1044F-CCC3-41F7-A20D-A4EABF1C239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4" name="TextBox 53">
                <a:extLst>
                  <a:ext uri="{FF2B5EF4-FFF2-40B4-BE49-F238E27FC236}">
                    <a16:creationId xmlns:a16="http://schemas.microsoft.com/office/drawing/2014/main" xmlns="" id="{4FF9A9FD-E41D-4CDD-A77F-B3534560A4E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5" name="Beranda">
              <a:extLst>
                <a:ext uri="{FF2B5EF4-FFF2-40B4-BE49-F238E27FC236}">
                  <a16:creationId xmlns:a16="http://schemas.microsoft.com/office/drawing/2014/main" xmlns="" id="{790766D7-7C79-43D3-928C-9F41894B8AFC}"/>
                </a:ext>
              </a:extLst>
            </p:cNvPr>
            <p:cNvGrpSpPr/>
            <p:nvPr/>
          </p:nvGrpSpPr>
          <p:grpSpPr>
            <a:xfrm>
              <a:off x="297464" y="1744264"/>
              <a:ext cx="1984142" cy="601170"/>
              <a:chOff x="297464" y="1744264"/>
              <a:chExt cx="1984142" cy="601170"/>
            </a:xfrm>
          </p:grpSpPr>
          <p:sp>
            <p:nvSpPr>
              <p:cNvPr id="48" name="TextBox 47">
                <a:hlinkClick r:id="" action="ppaction://hlinkshowjump?jump=firstslide"/>
                <a:extLst>
                  <a:ext uri="{FF2B5EF4-FFF2-40B4-BE49-F238E27FC236}">
                    <a16:creationId xmlns:a16="http://schemas.microsoft.com/office/drawing/2014/main" xmlns="" id="{C4711D93-C9C0-46EF-831B-5A831C78946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9" name="Picture 4" descr="base, data, document, office, page, paper icon">
                <a:hlinkClick r:id="" action="ppaction://hlinkshowjump?jump=firstslide"/>
                <a:extLst>
                  <a:ext uri="{FF2B5EF4-FFF2-40B4-BE49-F238E27FC236}">
                    <a16:creationId xmlns:a16="http://schemas.microsoft.com/office/drawing/2014/main" xmlns="" id="{42C0EBC5-875F-4C78-BCC1-ED480989DF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Kompetensi">
              <a:extLst>
                <a:ext uri="{FF2B5EF4-FFF2-40B4-BE49-F238E27FC236}">
                  <a16:creationId xmlns:a16="http://schemas.microsoft.com/office/drawing/2014/main" xmlns="" id="{7DF82C44-FC16-451F-8DB8-CE083BFA88DB}"/>
                </a:ext>
              </a:extLst>
            </p:cNvPr>
            <p:cNvGrpSpPr/>
            <p:nvPr/>
          </p:nvGrpSpPr>
          <p:grpSpPr>
            <a:xfrm>
              <a:off x="297464" y="2561360"/>
              <a:ext cx="2320836" cy="601170"/>
              <a:chOff x="297464" y="2561360"/>
              <a:chExt cx="2320836" cy="601170"/>
            </a:xfrm>
          </p:grpSpPr>
          <p:pic>
            <p:nvPicPr>
              <p:cNvPr id="46" name="Picture 6" descr="compose, create, edit, edit file, office, pencil, writing creative icon">
                <a:extLst>
                  <a:ext uri="{FF2B5EF4-FFF2-40B4-BE49-F238E27FC236}">
                    <a16:creationId xmlns:a16="http://schemas.microsoft.com/office/drawing/2014/main" xmlns="" id="{1AFE501E-13E3-4006-8AC4-25A6FD849C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2" action="ppaction://hlinksldjump"/>
                <a:extLst>
                  <a:ext uri="{FF2B5EF4-FFF2-40B4-BE49-F238E27FC236}">
                    <a16:creationId xmlns:a16="http://schemas.microsoft.com/office/drawing/2014/main" xmlns="" id="{CE723BCF-9CED-4413-B5CD-282ABE06D8B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7" name="Materi">
              <a:extLst>
                <a:ext uri="{FF2B5EF4-FFF2-40B4-BE49-F238E27FC236}">
                  <a16:creationId xmlns:a16="http://schemas.microsoft.com/office/drawing/2014/main" xmlns="" id="{C84DFC38-9D29-42C4-B2C8-D9902B6116B4}"/>
                </a:ext>
              </a:extLst>
            </p:cNvPr>
            <p:cNvGrpSpPr/>
            <p:nvPr/>
          </p:nvGrpSpPr>
          <p:grpSpPr>
            <a:xfrm>
              <a:off x="297464" y="3378456"/>
              <a:ext cx="1746704" cy="601170"/>
              <a:chOff x="297464" y="3378456"/>
              <a:chExt cx="1746704" cy="601170"/>
            </a:xfrm>
          </p:grpSpPr>
          <p:pic>
            <p:nvPicPr>
              <p:cNvPr id="44" name="Picture 8" descr="brochure, document, menu, note, office, page, papers icon">
                <a:hlinkClick r:id="rId4" action="ppaction://hlinksldjump"/>
                <a:extLst>
                  <a:ext uri="{FF2B5EF4-FFF2-40B4-BE49-F238E27FC236}">
                    <a16:creationId xmlns:a16="http://schemas.microsoft.com/office/drawing/2014/main" xmlns="" id="{CC9292B3-2B24-4236-8F04-0D6DF79EFC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4" action="ppaction://hlinksldjump"/>
                <a:extLst>
                  <a:ext uri="{FF2B5EF4-FFF2-40B4-BE49-F238E27FC236}">
                    <a16:creationId xmlns:a16="http://schemas.microsoft.com/office/drawing/2014/main" xmlns="" id="{2E4CFB46-AA86-464E-84EB-30A327F52E3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8" name="Latihan">
              <a:extLst>
                <a:ext uri="{FF2B5EF4-FFF2-40B4-BE49-F238E27FC236}">
                  <a16:creationId xmlns:a16="http://schemas.microsoft.com/office/drawing/2014/main" xmlns="" id="{C8690C3B-1155-4DDC-8E9E-4D2FCAEEB89A}"/>
                </a:ext>
              </a:extLst>
            </p:cNvPr>
            <p:cNvGrpSpPr/>
            <p:nvPr/>
          </p:nvGrpSpPr>
          <p:grpSpPr>
            <a:xfrm>
              <a:off x="297464" y="4195552"/>
              <a:ext cx="1810825" cy="601170"/>
              <a:chOff x="297464" y="4195552"/>
              <a:chExt cx="1810825" cy="601170"/>
            </a:xfrm>
          </p:grpSpPr>
          <p:pic>
            <p:nvPicPr>
              <p:cNvPr id="42" name="Picture 10" descr="document, general, letter, note, office, page, paper icon">
                <a:extLst>
                  <a:ext uri="{FF2B5EF4-FFF2-40B4-BE49-F238E27FC236}">
                    <a16:creationId xmlns:a16="http://schemas.microsoft.com/office/drawing/2014/main" xmlns="" id="{BCE862CD-559B-41F9-9761-586434516A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5" action="ppaction://hlinksldjump"/>
                <a:extLst>
                  <a:ext uri="{FF2B5EF4-FFF2-40B4-BE49-F238E27FC236}">
                    <a16:creationId xmlns:a16="http://schemas.microsoft.com/office/drawing/2014/main" xmlns="" id="{37EAACB5-8D51-4AB9-81ED-899DB783407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9" name="Profil Dosen">
              <a:extLst>
                <a:ext uri="{FF2B5EF4-FFF2-40B4-BE49-F238E27FC236}">
                  <a16:creationId xmlns:a16="http://schemas.microsoft.com/office/drawing/2014/main" xmlns="" id="{99C2E52D-841A-491B-9201-D97EDF53902B}"/>
                </a:ext>
              </a:extLst>
            </p:cNvPr>
            <p:cNvGrpSpPr/>
            <p:nvPr/>
          </p:nvGrpSpPr>
          <p:grpSpPr>
            <a:xfrm>
              <a:off x="297464" y="5012648"/>
              <a:ext cx="2389766" cy="601170"/>
              <a:chOff x="297464" y="5012648"/>
              <a:chExt cx="2389766" cy="601170"/>
            </a:xfrm>
          </p:grpSpPr>
          <p:pic>
            <p:nvPicPr>
              <p:cNvPr id="40" name="Picture 2" descr="business man, employee, general, human, member, office, tie icon">
                <a:extLst>
                  <a:ext uri="{FF2B5EF4-FFF2-40B4-BE49-F238E27FC236}">
                    <a16:creationId xmlns:a16="http://schemas.microsoft.com/office/drawing/2014/main" xmlns="" id="{09490901-4E86-430B-9BD2-C37D1695FED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7" action="ppaction://hlinksldjump"/>
                <a:extLst>
                  <a:ext uri="{FF2B5EF4-FFF2-40B4-BE49-F238E27FC236}">
                    <a16:creationId xmlns:a16="http://schemas.microsoft.com/office/drawing/2014/main" xmlns="" id="{D4674D28-35F0-4D90-B972-ED56FB04CD5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5" name="Tombol Menu">
            <a:extLst>
              <a:ext uri="{FF2B5EF4-FFF2-40B4-BE49-F238E27FC236}">
                <a16:creationId xmlns:a16="http://schemas.microsoft.com/office/drawing/2014/main" xmlns="" id="{2A9A6D33-7782-4D22-9BD7-83CCDF0F1D3C}"/>
              </a:ext>
            </a:extLst>
          </p:cNvPr>
          <p:cNvGrpSpPr/>
          <p:nvPr/>
        </p:nvGrpSpPr>
        <p:grpSpPr>
          <a:xfrm>
            <a:off x="67235" y="49268"/>
            <a:ext cx="430306" cy="363488"/>
            <a:chOff x="419100" y="628650"/>
            <a:chExt cx="2628900" cy="2220685"/>
          </a:xfrm>
          <a:solidFill>
            <a:schemeClr val="bg1">
              <a:lumMod val="85000"/>
            </a:schemeClr>
          </a:solidFill>
        </p:grpSpPr>
        <p:sp>
          <p:nvSpPr>
            <p:cNvPr id="56" name="Rectangle 55">
              <a:extLst>
                <a:ext uri="{FF2B5EF4-FFF2-40B4-BE49-F238E27FC236}">
                  <a16:creationId xmlns:a16="http://schemas.microsoft.com/office/drawing/2014/main" xmlns="" id="{9A0110BE-3853-4FF5-8378-D63B16CD6C1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F917DEBA-20B3-4259-96DC-5B25DDAD920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8" name="Rectangle 57">
              <a:extLst>
                <a:ext uri="{FF2B5EF4-FFF2-40B4-BE49-F238E27FC236}">
                  <a16:creationId xmlns:a16="http://schemas.microsoft.com/office/drawing/2014/main" xmlns="" id="{0DBE81E7-6D23-4C19-8437-BD4D3CA2933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9" name="Tombol Close Aplikasi">
            <a:hlinkClick r:id="" action="ppaction://hlinkshowjump?jump=endshow">
              <a:snd r:embed="rId18" name="laser.wav"/>
            </a:hlinkClick>
            <a:extLst>
              <a:ext uri="{FF2B5EF4-FFF2-40B4-BE49-F238E27FC236}">
                <a16:creationId xmlns:a16="http://schemas.microsoft.com/office/drawing/2014/main" xmlns="" id="{02A71ABC-EE3B-4F18-9520-7AD1738B933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5017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3"/>
                                        </p:tgtEl>
                                        <p:attrNameLst>
                                          <p:attrName>ppt_x</p:attrName>
                                        </p:attrNameLst>
                                      </p:cBhvr>
                                      <p:tavLst>
                                        <p:tav tm="0">
                                          <p:val>
                                            <p:strVal val="ppt_x"/>
                                          </p:val>
                                        </p:tav>
                                        <p:tav tm="100000">
                                          <p:val>
                                            <p:strVal val="0-ppt_w/2"/>
                                          </p:val>
                                        </p:tav>
                                      </p:tavLst>
                                    </p:anim>
                                    <p:anim calcmode="lin" valueType="num">
                                      <p:cBhvr additive="base">
                                        <p:cTn id="22" dur="500"/>
                                        <p:tgtEl>
                                          <p:spTgt spid="33"/>
                                        </p:tgtEl>
                                        <p:attrNameLst>
                                          <p:attrName>ppt_y</p:attrName>
                                        </p:attrNameLst>
                                      </p:cBhvr>
                                      <p:tavLst>
                                        <p:tav tm="0">
                                          <p:val>
                                            <p:strVal val="ppt_y"/>
                                          </p:val>
                                        </p:tav>
                                        <p:tav tm="100000">
                                          <p:val>
                                            <p:strVal val="ppt_y"/>
                                          </p:val>
                                        </p:tav>
                                      </p:tavLst>
                                    </p:anim>
                                    <p:set>
                                      <p:cBhvr>
                                        <p:cTn id="2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9"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Shape 401"/>
          <p:cNvGrpSpPr>
            <a:grpSpLocks/>
          </p:cNvGrpSpPr>
          <p:nvPr/>
        </p:nvGrpSpPr>
        <p:grpSpPr bwMode="auto">
          <a:xfrm>
            <a:off x="3479801" y="1071564"/>
            <a:ext cx="5045075" cy="1208087"/>
            <a:chOff x="-1535283" y="1287959"/>
            <a:chExt cx="11486579" cy="2067200"/>
          </a:xfrm>
        </p:grpSpPr>
        <p:sp>
          <p:nvSpPr>
            <p:cNvPr id="7192"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7193"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7194"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7195"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7196"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grpSp>
      <p:sp>
        <p:nvSpPr>
          <p:cNvPr id="7171" name="Shape 407"/>
          <p:cNvSpPr>
            <a:spLocks noGrp="1"/>
          </p:cNvSpPr>
          <p:nvPr>
            <p:ph type="ctrTitle" idx="4294967295"/>
          </p:nvPr>
        </p:nvSpPr>
        <p:spPr>
          <a:xfrm>
            <a:off x="4564737" y="1247778"/>
            <a:ext cx="3916363" cy="712787"/>
          </a:xfrm>
        </p:spPr>
        <p:txBody>
          <a:bodyPr/>
          <a:lstStyle/>
          <a:p>
            <a:pPr eaLnBrk="1" hangingPunct="1">
              <a:buClr>
                <a:srgbClr val="FFFFFF"/>
              </a:buClr>
              <a:buFont typeface="Roboto Condensed" pitchFamily="2" charset="0"/>
              <a:buNone/>
            </a:pPr>
            <a:r>
              <a:rPr lang="en-US" sz="3000" b="1" dirty="0" err="1">
                <a:solidFill>
                  <a:srgbClr val="FFFFFF"/>
                </a:solidFill>
                <a:latin typeface="Roboto Condensed" pitchFamily="2" charset="0"/>
                <a:cs typeface="Arial" panose="020B0604020202020204" pitchFamily="34" charset="0"/>
                <a:sym typeface="Roboto Condensed" pitchFamily="2" charset="0"/>
              </a:rPr>
              <a:t>Latar</a:t>
            </a:r>
            <a:r>
              <a:rPr lang="en-US" sz="3000" b="1" dirty="0">
                <a:solidFill>
                  <a:srgbClr val="FFFFFF"/>
                </a:solidFill>
                <a:latin typeface="Roboto Condensed" pitchFamily="2" charset="0"/>
                <a:cs typeface="Arial" panose="020B0604020202020204" pitchFamily="34" charset="0"/>
                <a:sym typeface="Roboto Condensed" pitchFamily="2" charset="0"/>
              </a:rPr>
              <a:t> </a:t>
            </a:r>
            <a:r>
              <a:rPr lang="en-US" sz="3000" b="1" dirty="0" err="1">
                <a:solidFill>
                  <a:srgbClr val="FFFFFF"/>
                </a:solidFill>
                <a:latin typeface="Roboto Condensed" pitchFamily="2" charset="0"/>
                <a:cs typeface="Arial" panose="020B0604020202020204" pitchFamily="34" charset="0"/>
                <a:sym typeface="Roboto Condensed" pitchFamily="2" charset="0"/>
              </a:rPr>
              <a:t>Belakang</a:t>
            </a:r>
            <a:endParaRPr lang="en-US" sz="3000" b="1" dirty="0">
              <a:solidFill>
                <a:srgbClr val="FFFFFF"/>
              </a:solidFill>
              <a:latin typeface="Roboto Condensed" pitchFamily="2" charset="0"/>
              <a:cs typeface="Arial" panose="020B0604020202020204" pitchFamily="34" charset="0"/>
              <a:sym typeface="Roboto Condensed" pitchFamily="2" charset="0"/>
            </a:endParaRPr>
          </a:p>
        </p:txBody>
      </p:sp>
      <p:sp>
        <p:nvSpPr>
          <p:cNvPr id="7173" name="Rectangle 1"/>
          <p:cNvSpPr>
            <a:spLocks noChangeArrowheads="1"/>
          </p:cNvSpPr>
          <p:nvPr/>
        </p:nvSpPr>
        <p:spPr bwMode="auto">
          <a:xfrm>
            <a:off x="3784600" y="2519364"/>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b="1">
              <a:solidFill>
                <a:srgbClr val="FF9800"/>
              </a:solidFill>
              <a:latin typeface="Roboto Condensed" pitchFamily="2" charset="0"/>
            </a:endParaRPr>
          </a:p>
        </p:txBody>
      </p:sp>
      <p:grpSp>
        <p:nvGrpSpPr>
          <p:cNvPr id="7174" name="Shape 420"/>
          <p:cNvGrpSpPr>
            <a:grpSpLocks/>
          </p:cNvGrpSpPr>
          <p:nvPr/>
        </p:nvGrpSpPr>
        <p:grpSpPr bwMode="auto">
          <a:xfrm rot="10800000">
            <a:off x="1697039" y="3063875"/>
            <a:ext cx="3113087" cy="865188"/>
            <a:chOff x="185742" y="1697029"/>
            <a:chExt cx="5165697" cy="1658129"/>
          </a:xfrm>
        </p:grpSpPr>
        <p:sp>
          <p:nvSpPr>
            <p:cNvPr id="7188" name="Shape 421"/>
            <p:cNvSpPr>
              <a:spLocks noChangeArrowheads="1"/>
            </p:cNvSpPr>
            <p:nvPr/>
          </p:nvSpPr>
          <p:spPr bwMode="auto">
            <a:xfrm rot="10800000" flipH="1">
              <a:off x="1426311" y="1697029"/>
              <a:ext cx="2693400" cy="1243800"/>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263248"/>
                  </a:solidFill>
                  <a:latin typeface="Roboto Condensed" pitchFamily="2" charset="0"/>
                  <a:sym typeface="Roboto Condensed" pitchFamily="2" charset="0"/>
                </a:rPr>
                <a:t>Fakta</a:t>
              </a:r>
            </a:p>
          </p:txBody>
        </p:sp>
        <p:sp>
          <p:nvSpPr>
            <p:cNvPr id="7189" name="Shape 422"/>
            <p:cNvSpPr>
              <a:spLocks noChangeArrowheads="1"/>
            </p:cNvSpPr>
            <p:nvPr/>
          </p:nvSpPr>
          <p:spPr bwMode="auto">
            <a:xfrm rot="10800000" flipH="1">
              <a:off x="4107640"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7190" name="Shape 423"/>
            <p:cNvSpPr>
              <a:spLocks noChangeArrowheads="1"/>
            </p:cNvSpPr>
            <p:nvPr/>
          </p:nvSpPr>
          <p:spPr bwMode="auto">
            <a:xfrm flipH="1">
              <a:off x="185742"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7191" name="Shape 424"/>
            <p:cNvSpPr>
              <a:spLocks noChangeArrowheads="1"/>
            </p:cNvSpPr>
            <p:nvPr/>
          </p:nvSpPr>
          <p:spPr bwMode="auto">
            <a:xfrm rot="10800000">
              <a:off x="185747" y="2940859"/>
              <a:ext cx="1243800" cy="414300"/>
            </a:xfrm>
            <a:prstGeom prst="triangle">
              <a:avLst>
                <a:gd name="adj" fmla="val 0"/>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grpSp>
      <p:grpSp>
        <p:nvGrpSpPr>
          <p:cNvPr id="7175" name="Shape 425"/>
          <p:cNvGrpSpPr>
            <a:grpSpLocks/>
          </p:cNvGrpSpPr>
          <p:nvPr/>
        </p:nvGrpSpPr>
        <p:grpSpPr bwMode="auto">
          <a:xfrm rot="10800000">
            <a:off x="6810375" y="3135314"/>
            <a:ext cx="3214688" cy="865187"/>
            <a:chOff x="185742" y="1697029"/>
            <a:chExt cx="5165697" cy="1658129"/>
          </a:xfrm>
        </p:grpSpPr>
        <p:sp>
          <p:nvSpPr>
            <p:cNvPr id="7184" name="Shape 426"/>
            <p:cNvSpPr>
              <a:spLocks noChangeArrowheads="1"/>
            </p:cNvSpPr>
            <p:nvPr/>
          </p:nvSpPr>
          <p:spPr bwMode="auto">
            <a:xfrm rot="10800000" flipH="1">
              <a:off x="1426311" y="1697029"/>
              <a:ext cx="2693400" cy="1243800"/>
            </a:xfrm>
            <a:prstGeom prst="rect">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263248"/>
                  </a:solidFill>
                  <a:latin typeface="Roboto Condensed" pitchFamily="2" charset="0"/>
                  <a:sym typeface="Roboto Condensed" pitchFamily="2" charset="0"/>
                </a:rPr>
                <a:t>Teori</a:t>
              </a:r>
            </a:p>
          </p:txBody>
        </p:sp>
        <p:sp>
          <p:nvSpPr>
            <p:cNvPr id="7185" name="Shape 427"/>
            <p:cNvSpPr>
              <a:spLocks noChangeArrowheads="1"/>
            </p:cNvSpPr>
            <p:nvPr/>
          </p:nvSpPr>
          <p:spPr bwMode="auto">
            <a:xfrm rot="10800000" flipH="1">
              <a:off x="4107640"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7186" name="Shape 428"/>
            <p:cNvSpPr>
              <a:spLocks noChangeArrowheads="1"/>
            </p:cNvSpPr>
            <p:nvPr/>
          </p:nvSpPr>
          <p:spPr bwMode="auto">
            <a:xfrm flipH="1">
              <a:off x="185742"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sp>
          <p:nvSpPr>
            <p:cNvPr id="7187" name="Shape 429"/>
            <p:cNvSpPr>
              <a:spLocks noChangeArrowheads="1"/>
            </p:cNvSpPr>
            <p:nvPr/>
          </p:nvSpPr>
          <p:spPr bwMode="auto">
            <a:xfrm rot="10800000">
              <a:off x="185747" y="2940859"/>
              <a:ext cx="1243800" cy="414300"/>
            </a:xfrm>
            <a:prstGeom prst="triangle">
              <a:avLst>
                <a:gd name="adj" fmla="val 0"/>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263248"/>
                </a:solidFill>
                <a:latin typeface="Roboto Condensed" pitchFamily="2" charset="0"/>
                <a:sym typeface="Roboto Condensed" pitchFamily="2" charset="0"/>
              </a:endParaRPr>
            </a:p>
          </p:txBody>
        </p:sp>
      </p:grpSp>
      <p:grpSp>
        <p:nvGrpSpPr>
          <p:cNvPr id="7176" name="Shape 430"/>
          <p:cNvGrpSpPr>
            <a:grpSpLocks/>
          </p:cNvGrpSpPr>
          <p:nvPr/>
        </p:nvGrpSpPr>
        <p:grpSpPr bwMode="auto">
          <a:xfrm rot="10800000">
            <a:off x="4125913" y="4286250"/>
            <a:ext cx="3255962" cy="865188"/>
            <a:chOff x="185742" y="1697029"/>
            <a:chExt cx="5165697" cy="1658129"/>
          </a:xfrm>
        </p:grpSpPr>
        <p:sp>
          <p:nvSpPr>
            <p:cNvPr id="7180" name="Shape 431"/>
            <p:cNvSpPr>
              <a:spLocks noChangeArrowheads="1"/>
            </p:cNvSpPr>
            <p:nvPr/>
          </p:nvSpPr>
          <p:spPr bwMode="auto">
            <a:xfrm rot="10800000" flipH="1">
              <a:off x="1426311" y="1697029"/>
              <a:ext cx="2693400" cy="124380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a:solidFill>
                    <a:srgbClr val="FFFFFF"/>
                  </a:solidFill>
                  <a:latin typeface="Roboto Condensed" pitchFamily="2" charset="0"/>
                  <a:sym typeface="Roboto Condensed" pitchFamily="2" charset="0"/>
                </a:rPr>
                <a:t>Opini</a:t>
              </a:r>
            </a:p>
          </p:txBody>
        </p:sp>
        <p:sp>
          <p:nvSpPr>
            <p:cNvPr id="7181" name="Shape 432"/>
            <p:cNvSpPr>
              <a:spLocks noChangeArrowheads="1"/>
            </p:cNvSpPr>
            <p:nvPr/>
          </p:nvSpPr>
          <p:spPr bwMode="auto">
            <a:xfrm rot="10800000" flipH="1">
              <a:off x="4107640"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sp>
          <p:nvSpPr>
            <p:cNvPr id="7182" name="Shape 433"/>
            <p:cNvSpPr>
              <a:spLocks noChangeArrowheads="1"/>
            </p:cNvSpPr>
            <p:nvPr/>
          </p:nvSpPr>
          <p:spPr bwMode="auto">
            <a:xfrm flipH="1">
              <a:off x="185742"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sp>
          <p:nvSpPr>
            <p:cNvPr id="7183" name="Shape 434"/>
            <p:cNvSpPr>
              <a:spLocks noChangeArrowheads="1"/>
            </p:cNvSpPr>
            <p:nvPr/>
          </p:nvSpPr>
          <p:spPr bwMode="auto">
            <a:xfrm rot="10800000">
              <a:off x="185747" y="2940859"/>
              <a:ext cx="1243800" cy="414300"/>
            </a:xfrm>
            <a:prstGeom prst="triangle">
              <a:avLst>
                <a:gd name="adj" fmla="val 0"/>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d-ID" sz="2400">
                <a:solidFill>
                  <a:srgbClr val="FFFFFF"/>
                </a:solidFill>
                <a:latin typeface="Roboto Condensed" pitchFamily="2" charset="0"/>
                <a:sym typeface="Roboto Condensed" pitchFamily="2" charset="0"/>
              </a:endParaRPr>
            </a:p>
          </p:txBody>
        </p:sp>
      </p:grpSp>
      <p:cxnSp>
        <p:nvCxnSpPr>
          <p:cNvPr id="39" name="Straight Arrow Connector 38"/>
          <p:cNvCxnSpPr>
            <a:endCxn id="7188" idx="0"/>
          </p:cNvCxnSpPr>
          <p:nvPr/>
        </p:nvCxnSpPr>
        <p:spPr>
          <a:xfrm rot="10800000" flipV="1">
            <a:off x="3251201" y="2071689"/>
            <a:ext cx="2487613" cy="1208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7184" idx="0"/>
          </p:cNvCxnSpPr>
          <p:nvPr/>
        </p:nvCxnSpPr>
        <p:spPr>
          <a:xfrm>
            <a:off x="5740400" y="2071689"/>
            <a:ext cx="2674938" cy="1279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525170" y="3285333"/>
            <a:ext cx="24288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87301" y="217114"/>
            <a:ext cx="10672052" cy="662056"/>
            <a:chOff x="200215" y="2621399"/>
            <a:chExt cx="10672052" cy="662056"/>
          </a:xfrm>
        </p:grpSpPr>
        <p:sp>
          <p:nvSpPr>
            <p:cNvPr id="30" name="Oval 2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32" name="TextBox 31">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Latar Belakang</a:t>
              </a:r>
              <a:endParaRPr lang="id-ID" b="0" dirty="0">
                <a:solidFill>
                  <a:srgbClr val="52C9BD"/>
                </a:solidFill>
              </a:endParaRPr>
            </a:p>
          </p:txBody>
        </p:sp>
      </p:grpSp>
      <p:sp>
        <p:nvSpPr>
          <p:cNvPr id="34" name="TextBox 33">
            <a:extLst>
              <a:ext uri="{FF2B5EF4-FFF2-40B4-BE49-F238E27FC236}">
                <a16:creationId xmlns:a16="http://schemas.microsoft.com/office/drawing/2014/main" xmlns="" id="{BDD728B1-1A5C-45A0-AC82-73A58D2C9A2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46" name="Group 45">
            <a:extLst>
              <a:ext uri="{FF2B5EF4-FFF2-40B4-BE49-F238E27FC236}">
                <a16:creationId xmlns:a16="http://schemas.microsoft.com/office/drawing/2014/main" xmlns="" id="{78C6FDE4-CA61-4DB9-A0CF-D48FCE0BC218}"/>
              </a:ext>
            </a:extLst>
          </p:cNvPr>
          <p:cNvGrpSpPr/>
          <p:nvPr/>
        </p:nvGrpSpPr>
        <p:grpSpPr>
          <a:xfrm>
            <a:off x="11769479" y="1280427"/>
            <a:ext cx="422521" cy="2100263"/>
            <a:chOff x="11769479" y="1280427"/>
            <a:chExt cx="422521" cy="2100263"/>
          </a:xfrm>
        </p:grpSpPr>
        <p:sp>
          <p:nvSpPr>
            <p:cNvPr id="47" name="Freeform 10">
              <a:hlinkClick r:id="rId4" action="ppaction://hlinksldjump">
                <a:snd r:embed="rId5" name="click.wav"/>
              </a:hlinkClick>
              <a:extLst>
                <a:ext uri="{FF2B5EF4-FFF2-40B4-BE49-F238E27FC236}">
                  <a16:creationId xmlns:a16="http://schemas.microsoft.com/office/drawing/2014/main" xmlns="" id="{CDE31247-4DC1-4A7E-9FF2-55E608351E5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TextBox 47">
              <a:hlinkClick r:id="rId4" action="ppaction://hlinksldjump"/>
              <a:extLst>
                <a:ext uri="{FF2B5EF4-FFF2-40B4-BE49-F238E27FC236}">
                  <a16:creationId xmlns:a16="http://schemas.microsoft.com/office/drawing/2014/main" xmlns="" id="{4550F66D-0742-4B0E-811B-D55B63D2447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49" name="Chevron 12">
              <a:hlinkClick r:id="rId4" action="ppaction://hlinksldjump"/>
              <a:extLst>
                <a:ext uri="{FF2B5EF4-FFF2-40B4-BE49-F238E27FC236}">
                  <a16:creationId xmlns:a16="http://schemas.microsoft.com/office/drawing/2014/main" xmlns="" id="{50D4EC0F-A633-434A-947E-4608599EB10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0" name="Group 49">
            <a:extLst>
              <a:ext uri="{FF2B5EF4-FFF2-40B4-BE49-F238E27FC236}">
                <a16:creationId xmlns:a16="http://schemas.microsoft.com/office/drawing/2014/main" xmlns="" id="{C47E5C43-5F40-4494-890B-130D8F883F33}"/>
              </a:ext>
            </a:extLst>
          </p:cNvPr>
          <p:cNvGrpSpPr/>
          <p:nvPr/>
        </p:nvGrpSpPr>
        <p:grpSpPr>
          <a:xfrm>
            <a:off x="11769479" y="3462337"/>
            <a:ext cx="428258" cy="2616878"/>
            <a:chOff x="11769479" y="3462337"/>
            <a:chExt cx="428258" cy="2616878"/>
          </a:xfrm>
        </p:grpSpPr>
        <p:sp>
          <p:nvSpPr>
            <p:cNvPr id="51" name="Freeform 19">
              <a:hlinkClick r:id="rId6" action="ppaction://hlinksldjump"/>
              <a:extLst>
                <a:ext uri="{FF2B5EF4-FFF2-40B4-BE49-F238E27FC236}">
                  <a16:creationId xmlns:a16="http://schemas.microsoft.com/office/drawing/2014/main" xmlns="" id="{4ECAD858-084B-4F5E-8C3F-DE38CD5AB35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hlinkClick r:id="rId7" action="ppaction://hlinksldjump"/>
              <a:extLst>
                <a:ext uri="{FF2B5EF4-FFF2-40B4-BE49-F238E27FC236}">
                  <a16:creationId xmlns:a16="http://schemas.microsoft.com/office/drawing/2014/main" xmlns="" id="{B8018509-E951-4E81-9AE9-484BA3D04A11}"/>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12</a:t>
              </a:r>
            </a:p>
          </p:txBody>
        </p:sp>
        <p:sp>
          <p:nvSpPr>
            <p:cNvPr id="53" name="Chevron 21">
              <a:hlinkClick r:id="rId6" action="ppaction://hlinksldjump"/>
              <a:extLst>
                <a:ext uri="{FF2B5EF4-FFF2-40B4-BE49-F238E27FC236}">
                  <a16:creationId xmlns:a16="http://schemas.microsoft.com/office/drawing/2014/main" xmlns="" id="{A517C6A7-9D55-4953-9B9E-27251E422DA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4" name="Semua Menu">
            <a:extLst>
              <a:ext uri="{FF2B5EF4-FFF2-40B4-BE49-F238E27FC236}">
                <a16:creationId xmlns:a16="http://schemas.microsoft.com/office/drawing/2014/main" xmlns="" id="{9654BE12-633E-4C87-BE1D-5A68EF1F87ED}"/>
              </a:ext>
            </a:extLst>
          </p:cNvPr>
          <p:cNvGrpSpPr/>
          <p:nvPr/>
        </p:nvGrpSpPr>
        <p:grpSpPr>
          <a:xfrm>
            <a:off x="-1" y="-24470"/>
            <a:ext cx="2886076" cy="6882470"/>
            <a:chOff x="-1" y="-24470"/>
            <a:chExt cx="2886076" cy="6882470"/>
          </a:xfrm>
        </p:grpSpPr>
        <p:grpSp>
          <p:nvGrpSpPr>
            <p:cNvPr id="55" name="BG">
              <a:extLst>
                <a:ext uri="{FF2B5EF4-FFF2-40B4-BE49-F238E27FC236}">
                  <a16:creationId xmlns:a16="http://schemas.microsoft.com/office/drawing/2014/main" xmlns="" id="{88B206C6-2D54-4F77-BE65-F1326957E3B9}"/>
                </a:ext>
              </a:extLst>
            </p:cNvPr>
            <p:cNvGrpSpPr/>
            <p:nvPr/>
          </p:nvGrpSpPr>
          <p:grpSpPr>
            <a:xfrm>
              <a:off x="-1" y="-24470"/>
              <a:ext cx="2886076" cy="6882470"/>
              <a:chOff x="-1" y="-24470"/>
              <a:chExt cx="2886076" cy="6882470"/>
            </a:xfrm>
          </p:grpSpPr>
          <p:sp>
            <p:nvSpPr>
              <p:cNvPr id="71" name="BG Menu">
                <a:extLst>
                  <a:ext uri="{FF2B5EF4-FFF2-40B4-BE49-F238E27FC236}">
                    <a16:creationId xmlns:a16="http://schemas.microsoft.com/office/drawing/2014/main" xmlns="" id="{EDA234F0-EE51-45F6-9C7D-D1E6B3BC302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BG Atas">
                <a:extLst>
                  <a:ext uri="{FF2B5EF4-FFF2-40B4-BE49-F238E27FC236}">
                    <a16:creationId xmlns:a16="http://schemas.microsoft.com/office/drawing/2014/main" xmlns="" id="{E3E959EC-4835-412C-AD70-DCE9F60AEEC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3" name="Picture 12" descr="camera, image, photo, photography, shot icon">
                <a:extLst>
                  <a:ext uri="{FF2B5EF4-FFF2-40B4-BE49-F238E27FC236}">
                    <a16:creationId xmlns:a16="http://schemas.microsoft.com/office/drawing/2014/main" xmlns="" id="{EF6E0648-9B01-470E-B784-15A2D7642F3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xmlns="" id="{5375A4E0-A45A-481A-91E7-78E5A1A3752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5" name="TextBox 74">
                <a:extLst>
                  <a:ext uri="{FF2B5EF4-FFF2-40B4-BE49-F238E27FC236}">
                    <a16:creationId xmlns:a16="http://schemas.microsoft.com/office/drawing/2014/main" xmlns="" id="{2DE8BA27-CA48-46CC-A785-E1C845D1F42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6" name="Beranda">
              <a:extLst>
                <a:ext uri="{FF2B5EF4-FFF2-40B4-BE49-F238E27FC236}">
                  <a16:creationId xmlns:a16="http://schemas.microsoft.com/office/drawing/2014/main" xmlns="" id="{DA9DC694-9AA1-4A84-91BE-FB6A87F4CD8A}"/>
                </a:ext>
              </a:extLst>
            </p:cNvPr>
            <p:cNvGrpSpPr/>
            <p:nvPr/>
          </p:nvGrpSpPr>
          <p:grpSpPr>
            <a:xfrm>
              <a:off x="297464" y="1744264"/>
              <a:ext cx="1984142" cy="601170"/>
              <a:chOff x="297464" y="1744264"/>
              <a:chExt cx="1984142" cy="601170"/>
            </a:xfrm>
          </p:grpSpPr>
          <p:sp>
            <p:nvSpPr>
              <p:cNvPr id="69" name="TextBox 68">
                <a:hlinkClick r:id="" action="ppaction://hlinkshowjump?jump=firstslide"/>
                <a:extLst>
                  <a:ext uri="{FF2B5EF4-FFF2-40B4-BE49-F238E27FC236}">
                    <a16:creationId xmlns:a16="http://schemas.microsoft.com/office/drawing/2014/main" xmlns="" id="{F6E8C08F-C059-43F9-A8A9-9F1C30059C0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70" name="Picture 4" descr="base, data, document, office, page, paper icon">
                <a:hlinkClick r:id="" action="ppaction://hlinkshowjump?jump=firstslide"/>
                <a:extLst>
                  <a:ext uri="{FF2B5EF4-FFF2-40B4-BE49-F238E27FC236}">
                    <a16:creationId xmlns:a16="http://schemas.microsoft.com/office/drawing/2014/main" xmlns="" id="{12126E6B-0145-4334-A2B1-CDA6903D3C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Kompetensi">
              <a:extLst>
                <a:ext uri="{FF2B5EF4-FFF2-40B4-BE49-F238E27FC236}">
                  <a16:creationId xmlns:a16="http://schemas.microsoft.com/office/drawing/2014/main" xmlns="" id="{E911284B-4825-4391-B27E-1563D683E8F3}"/>
                </a:ext>
              </a:extLst>
            </p:cNvPr>
            <p:cNvGrpSpPr/>
            <p:nvPr/>
          </p:nvGrpSpPr>
          <p:grpSpPr>
            <a:xfrm>
              <a:off x="297464" y="2561360"/>
              <a:ext cx="2320836" cy="601170"/>
              <a:chOff x="297464" y="2561360"/>
              <a:chExt cx="2320836" cy="601170"/>
            </a:xfrm>
          </p:grpSpPr>
          <p:pic>
            <p:nvPicPr>
              <p:cNvPr id="67" name="Picture 6" descr="compose, create, edit, edit file, office, pencil, writing creative icon">
                <a:extLst>
                  <a:ext uri="{FF2B5EF4-FFF2-40B4-BE49-F238E27FC236}">
                    <a16:creationId xmlns:a16="http://schemas.microsoft.com/office/drawing/2014/main" xmlns="" id="{9E74098C-DE22-4557-BA16-0C7B81F529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hlinkClick r:id="rId12" action="ppaction://hlinksldjump"/>
                <a:extLst>
                  <a:ext uri="{FF2B5EF4-FFF2-40B4-BE49-F238E27FC236}">
                    <a16:creationId xmlns:a16="http://schemas.microsoft.com/office/drawing/2014/main" xmlns="" id="{B3EE4A12-4606-416E-9868-6693E7524A1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8" name="Materi">
              <a:extLst>
                <a:ext uri="{FF2B5EF4-FFF2-40B4-BE49-F238E27FC236}">
                  <a16:creationId xmlns:a16="http://schemas.microsoft.com/office/drawing/2014/main" xmlns="" id="{F2AFF5B7-6340-43B3-AC7D-992AE252471D}"/>
                </a:ext>
              </a:extLst>
            </p:cNvPr>
            <p:cNvGrpSpPr/>
            <p:nvPr/>
          </p:nvGrpSpPr>
          <p:grpSpPr>
            <a:xfrm>
              <a:off x="297464" y="3378456"/>
              <a:ext cx="1746704" cy="601170"/>
              <a:chOff x="297464" y="3378456"/>
              <a:chExt cx="1746704" cy="601170"/>
            </a:xfrm>
          </p:grpSpPr>
          <p:pic>
            <p:nvPicPr>
              <p:cNvPr id="65" name="Picture 8" descr="brochure, document, menu, note, office, page, papers icon">
                <a:hlinkClick r:id="rId4" action="ppaction://hlinksldjump"/>
                <a:extLst>
                  <a:ext uri="{FF2B5EF4-FFF2-40B4-BE49-F238E27FC236}">
                    <a16:creationId xmlns:a16="http://schemas.microsoft.com/office/drawing/2014/main" xmlns="" id="{E3602BB7-CEBA-4818-918F-4A7D6D5C4D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hlinkClick r:id="rId4" action="ppaction://hlinksldjump"/>
                <a:extLst>
                  <a:ext uri="{FF2B5EF4-FFF2-40B4-BE49-F238E27FC236}">
                    <a16:creationId xmlns:a16="http://schemas.microsoft.com/office/drawing/2014/main" xmlns="" id="{F2E6E024-0FFD-40C3-9A81-E2CFC442254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9" name="Latihan">
              <a:extLst>
                <a:ext uri="{FF2B5EF4-FFF2-40B4-BE49-F238E27FC236}">
                  <a16:creationId xmlns:a16="http://schemas.microsoft.com/office/drawing/2014/main" xmlns="" id="{23C7E2AE-66EE-46B7-B6BA-7FE1CC1E315E}"/>
                </a:ext>
              </a:extLst>
            </p:cNvPr>
            <p:cNvGrpSpPr/>
            <p:nvPr/>
          </p:nvGrpSpPr>
          <p:grpSpPr>
            <a:xfrm>
              <a:off x="297464" y="4195552"/>
              <a:ext cx="1810825" cy="601170"/>
              <a:chOff x="297464" y="4195552"/>
              <a:chExt cx="1810825" cy="601170"/>
            </a:xfrm>
          </p:grpSpPr>
          <p:pic>
            <p:nvPicPr>
              <p:cNvPr id="63" name="Picture 10" descr="document, general, letter, note, office, page, paper icon">
                <a:extLst>
                  <a:ext uri="{FF2B5EF4-FFF2-40B4-BE49-F238E27FC236}">
                    <a16:creationId xmlns:a16="http://schemas.microsoft.com/office/drawing/2014/main" xmlns="" id="{0C881A58-AD8C-41ED-A122-230A2DE8C8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hlinkClick r:id="rId15" action="ppaction://hlinksldjump"/>
                <a:extLst>
                  <a:ext uri="{FF2B5EF4-FFF2-40B4-BE49-F238E27FC236}">
                    <a16:creationId xmlns:a16="http://schemas.microsoft.com/office/drawing/2014/main" xmlns="" id="{16A6E8E3-FF7E-4739-8885-C88D04CC4B8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60" name="Profil Dosen">
              <a:extLst>
                <a:ext uri="{FF2B5EF4-FFF2-40B4-BE49-F238E27FC236}">
                  <a16:creationId xmlns:a16="http://schemas.microsoft.com/office/drawing/2014/main" xmlns="" id="{9C23A1BF-2B17-4405-89AC-F2A09D10E57A}"/>
                </a:ext>
              </a:extLst>
            </p:cNvPr>
            <p:cNvGrpSpPr/>
            <p:nvPr/>
          </p:nvGrpSpPr>
          <p:grpSpPr>
            <a:xfrm>
              <a:off x="297464" y="5012648"/>
              <a:ext cx="2389766" cy="601170"/>
              <a:chOff x="297464" y="5012648"/>
              <a:chExt cx="2389766" cy="601170"/>
            </a:xfrm>
          </p:grpSpPr>
          <p:pic>
            <p:nvPicPr>
              <p:cNvPr id="61" name="Picture 2" descr="business man, employee, general, human, member, office, tie icon">
                <a:extLst>
                  <a:ext uri="{FF2B5EF4-FFF2-40B4-BE49-F238E27FC236}">
                    <a16:creationId xmlns:a16="http://schemas.microsoft.com/office/drawing/2014/main" xmlns="" id="{442FE99B-BDCE-4ED6-9F6C-530F12F8D3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7" action="ppaction://hlinksldjump"/>
                <a:extLst>
                  <a:ext uri="{FF2B5EF4-FFF2-40B4-BE49-F238E27FC236}">
                    <a16:creationId xmlns:a16="http://schemas.microsoft.com/office/drawing/2014/main" xmlns="" id="{14F9EBB0-4749-4AD3-BD59-830782412F8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6" name="Tombol Menu">
            <a:extLst>
              <a:ext uri="{FF2B5EF4-FFF2-40B4-BE49-F238E27FC236}">
                <a16:creationId xmlns:a16="http://schemas.microsoft.com/office/drawing/2014/main" xmlns="" id="{6C636C2F-85B5-441D-962B-058A888D68CF}"/>
              </a:ext>
            </a:extLst>
          </p:cNvPr>
          <p:cNvGrpSpPr/>
          <p:nvPr/>
        </p:nvGrpSpPr>
        <p:grpSpPr>
          <a:xfrm>
            <a:off x="67235" y="49268"/>
            <a:ext cx="430306" cy="363488"/>
            <a:chOff x="419100" y="628650"/>
            <a:chExt cx="2628900" cy="2220685"/>
          </a:xfrm>
          <a:solidFill>
            <a:schemeClr val="bg1">
              <a:lumMod val="85000"/>
            </a:schemeClr>
          </a:solidFill>
        </p:grpSpPr>
        <p:sp>
          <p:nvSpPr>
            <p:cNvPr id="77" name="Rectangle 76">
              <a:extLst>
                <a:ext uri="{FF2B5EF4-FFF2-40B4-BE49-F238E27FC236}">
                  <a16:creationId xmlns:a16="http://schemas.microsoft.com/office/drawing/2014/main" xmlns="" id="{1F97979B-5E41-47B7-8696-79BE7A34399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8" name="Rectangle 77">
              <a:extLst>
                <a:ext uri="{FF2B5EF4-FFF2-40B4-BE49-F238E27FC236}">
                  <a16:creationId xmlns:a16="http://schemas.microsoft.com/office/drawing/2014/main" xmlns="" id="{A66CF434-9F10-4769-B012-C949DA61E1A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9" name="Rectangle 78">
              <a:extLst>
                <a:ext uri="{FF2B5EF4-FFF2-40B4-BE49-F238E27FC236}">
                  <a16:creationId xmlns:a16="http://schemas.microsoft.com/office/drawing/2014/main" xmlns="" id="{1D3B0D3C-B8CC-42BA-A0CA-F54224217DA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80" name="Tombol Close Aplikasi">
            <a:hlinkClick r:id="" action="ppaction://hlinkshowjump?jump=endshow">
              <a:snd r:embed="rId18" name="laser.wav"/>
            </a:hlinkClick>
            <a:extLst>
              <a:ext uri="{FF2B5EF4-FFF2-40B4-BE49-F238E27FC236}">
                <a16:creationId xmlns:a16="http://schemas.microsoft.com/office/drawing/2014/main" xmlns="" id="{4C027CE3-EC3A-40C8-9662-FD7ED04AFBD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966936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4"/>
                                        </p:tgtEl>
                                        <p:attrNameLst>
                                          <p:attrName>ppt_x</p:attrName>
                                        </p:attrNameLst>
                                      </p:cBhvr>
                                      <p:tavLst>
                                        <p:tav tm="0">
                                          <p:val>
                                            <p:strVal val="ppt_x"/>
                                          </p:val>
                                        </p:tav>
                                        <p:tav tm="100000">
                                          <p:val>
                                            <p:strVal val="0-ppt_w/2"/>
                                          </p:val>
                                        </p:tav>
                                      </p:tavLst>
                                    </p:anim>
                                    <p:anim calcmode="lin" valueType="num">
                                      <p:cBhvr additive="base">
                                        <p:cTn id="22" dur="500"/>
                                        <p:tgtEl>
                                          <p:spTgt spid="54"/>
                                        </p:tgtEl>
                                        <p:attrNameLst>
                                          <p:attrName>ppt_y</p:attrName>
                                        </p:attrNameLst>
                                      </p:cBhvr>
                                      <p:tavLst>
                                        <p:tav tm="0">
                                          <p:val>
                                            <p:strVal val="ppt_y"/>
                                          </p:val>
                                        </p:tav>
                                        <p:tav tm="100000">
                                          <p:val>
                                            <p:strVal val="ppt_y"/>
                                          </p:val>
                                        </p:tav>
                                      </p:tavLst>
                                    </p:anim>
                                    <p:set>
                                      <p:cBhvr>
                                        <p:cTn id="2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8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70996137"/>
              </p:ext>
            </p:extLst>
          </p:nvPr>
        </p:nvGraphicFramePr>
        <p:xfrm>
          <a:off x="6565554" y="1645505"/>
          <a:ext cx="4833950" cy="346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rot="10800000" flipV="1">
            <a:off x="2185337" y="2008949"/>
            <a:ext cx="3714750" cy="4154488"/>
          </a:xfrm>
          <a:prstGeom prst="rect">
            <a:avLst/>
          </a:prstGeom>
          <a:solidFill>
            <a:schemeClr val="accent6">
              <a:lumMod val="60000"/>
              <a:lumOff val="40000"/>
            </a:schemeClr>
          </a:solidFill>
        </p:spPr>
        <p:txBody>
          <a:bodyPr>
            <a:spAutoFit/>
          </a:bodyPr>
          <a:lstStyle/>
          <a:p>
            <a:pPr>
              <a:defRPr/>
            </a:pPr>
            <a:r>
              <a:rPr lang="en-US" sz="2400" dirty="0" err="1">
                <a:solidFill>
                  <a:schemeClr val="tx2">
                    <a:lumMod val="75000"/>
                  </a:schemeClr>
                </a:solidFill>
              </a:rPr>
              <a:t>Penyusunan</a:t>
            </a:r>
            <a:r>
              <a:rPr lang="en-US" sz="2400" dirty="0">
                <a:solidFill>
                  <a:schemeClr val="tx2">
                    <a:lumMod val="75000"/>
                  </a:schemeClr>
                </a:solidFill>
              </a:rPr>
              <a:t> </a:t>
            </a:r>
            <a:r>
              <a:rPr lang="en-US" sz="2400" dirty="0" err="1">
                <a:solidFill>
                  <a:schemeClr val="tx2">
                    <a:lumMod val="75000"/>
                  </a:schemeClr>
                </a:solidFill>
              </a:rPr>
              <a:t>latar</a:t>
            </a:r>
            <a:r>
              <a:rPr lang="en-US" sz="2400" dirty="0">
                <a:solidFill>
                  <a:schemeClr val="tx2">
                    <a:lumMod val="75000"/>
                  </a:schemeClr>
                </a:solidFill>
              </a:rPr>
              <a:t> </a:t>
            </a:r>
            <a:r>
              <a:rPr lang="en-US" sz="2400" dirty="0" err="1">
                <a:solidFill>
                  <a:schemeClr val="tx2">
                    <a:lumMod val="75000"/>
                  </a:schemeClr>
                </a:solidFill>
              </a:rPr>
              <a:t>belakang</a:t>
            </a:r>
            <a:r>
              <a:rPr lang="en-US" sz="2400" dirty="0">
                <a:solidFill>
                  <a:schemeClr val="tx2">
                    <a:lumMod val="75000"/>
                  </a:schemeClr>
                </a:solidFill>
              </a:rPr>
              <a:t> </a:t>
            </a:r>
            <a:r>
              <a:rPr lang="en-US" sz="2400" dirty="0" err="1">
                <a:solidFill>
                  <a:schemeClr val="tx2">
                    <a:lumMod val="75000"/>
                  </a:schemeClr>
                </a:solidFill>
              </a:rPr>
              <a:t>mengikuti</a:t>
            </a:r>
            <a:r>
              <a:rPr lang="en-US" sz="2400" dirty="0">
                <a:solidFill>
                  <a:schemeClr val="tx2">
                    <a:lumMod val="75000"/>
                  </a:schemeClr>
                </a:solidFill>
              </a:rPr>
              <a:t> </a:t>
            </a:r>
            <a:r>
              <a:rPr lang="en-US" sz="2400" dirty="0" err="1">
                <a:solidFill>
                  <a:schemeClr val="tx2">
                    <a:lumMod val="75000"/>
                  </a:schemeClr>
                </a:solidFill>
              </a:rPr>
              <a:t>konsep</a:t>
            </a:r>
            <a:r>
              <a:rPr lang="en-US" sz="2400" dirty="0">
                <a:solidFill>
                  <a:schemeClr val="tx2">
                    <a:lumMod val="75000"/>
                  </a:schemeClr>
                </a:solidFill>
              </a:rPr>
              <a:t> </a:t>
            </a:r>
            <a:r>
              <a:rPr lang="en-US" sz="2400" dirty="0" err="1">
                <a:solidFill>
                  <a:schemeClr val="tx2">
                    <a:lumMod val="75000"/>
                  </a:schemeClr>
                </a:solidFill>
              </a:rPr>
              <a:t>piramida</a:t>
            </a:r>
            <a:r>
              <a:rPr lang="en-US" sz="2400" dirty="0">
                <a:solidFill>
                  <a:schemeClr val="tx2">
                    <a:lumMod val="75000"/>
                  </a:schemeClr>
                </a:solidFill>
              </a:rPr>
              <a:t> </a:t>
            </a:r>
            <a:r>
              <a:rPr lang="en-US" sz="2400" dirty="0" err="1">
                <a:solidFill>
                  <a:schemeClr val="tx2">
                    <a:lumMod val="75000"/>
                  </a:schemeClr>
                </a:solidFill>
              </a:rPr>
              <a:t>terbalik</a:t>
            </a:r>
            <a:r>
              <a:rPr lang="en-US" sz="2400" dirty="0">
                <a:solidFill>
                  <a:schemeClr val="tx2">
                    <a:lumMod val="75000"/>
                  </a:schemeClr>
                </a:solidFill>
              </a:rPr>
              <a:t>. </a:t>
            </a:r>
          </a:p>
          <a:p>
            <a:pPr>
              <a:defRPr/>
            </a:pPr>
            <a:endParaRPr lang="en-US" sz="2400" dirty="0">
              <a:solidFill>
                <a:schemeClr val="tx2">
                  <a:lumMod val="75000"/>
                </a:schemeClr>
              </a:solidFill>
            </a:endParaRPr>
          </a:p>
          <a:p>
            <a:pPr>
              <a:defRPr/>
            </a:pPr>
            <a:r>
              <a:rPr lang="en-US" sz="2400" dirty="0" err="1">
                <a:solidFill>
                  <a:schemeClr val="tx2">
                    <a:lumMod val="75000"/>
                  </a:schemeClr>
                </a:solidFill>
              </a:rPr>
              <a:t>Dimana</a:t>
            </a:r>
            <a:r>
              <a:rPr lang="en-US" sz="2400" dirty="0">
                <a:solidFill>
                  <a:schemeClr val="tx2">
                    <a:lumMod val="75000"/>
                  </a:schemeClr>
                </a:solidFill>
              </a:rPr>
              <a:t> </a:t>
            </a:r>
            <a:r>
              <a:rPr lang="en-US" sz="2400" dirty="0" err="1">
                <a:solidFill>
                  <a:schemeClr val="tx2">
                    <a:lumMod val="75000"/>
                  </a:schemeClr>
                </a:solidFill>
              </a:rPr>
              <a:t>hal</a:t>
            </a:r>
            <a:r>
              <a:rPr lang="en-US" sz="2400" dirty="0">
                <a:solidFill>
                  <a:schemeClr val="tx2">
                    <a:lumMod val="75000"/>
                  </a:schemeClr>
                </a:solidFill>
              </a:rPr>
              <a:t> yang </a:t>
            </a:r>
            <a:r>
              <a:rPr lang="en-US" sz="2400" dirty="0" err="1">
                <a:solidFill>
                  <a:schemeClr val="tx2">
                    <a:lumMod val="75000"/>
                  </a:schemeClr>
                </a:solidFill>
              </a:rPr>
              <a:t>umum</a:t>
            </a:r>
            <a:r>
              <a:rPr lang="en-US" sz="2400" dirty="0">
                <a:solidFill>
                  <a:schemeClr val="tx2">
                    <a:lumMod val="75000"/>
                  </a:schemeClr>
                </a:solidFill>
              </a:rPr>
              <a:t> </a:t>
            </a:r>
            <a:r>
              <a:rPr lang="en-US" sz="2400" dirty="0" err="1">
                <a:solidFill>
                  <a:schemeClr val="tx2">
                    <a:lumMod val="75000"/>
                  </a:schemeClr>
                </a:solidFill>
              </a:rPr>
              <a:t>akan</a:t>
            </a:r>
            <a:r>
              <a:rPr lang="en-US" sz="2400" dirty="0">
                <a:solidFill>
                  <a:schemeClr val="tx2">
                    <a:lumMod val="75000"/>
                  </a:schemeClr>
                </a:solidFill>
              </a:rPr>
              <a:t> </a:t>
            </a:r>
            <a:r>
              <a:rPr lang="en-US" sz="2400" dirty="0" err="1">
                <a:solidFill>
                  <a:schemeClr val="tx2">
                    <a:lumMod val="75000"/>
                  </a:schemeClr>
                </a:solidFill>
              </a:rPr>
              <a:t>dikemukakan</a:t>
            </a:r>
            <a:r>
              <a:rPr lang="en-US" sz="2400" dirty="0">
                <a:solidFill>
                  <a:schemeClr val="tx2">
                    <a:lumMod val="75000"/>
                  </a:schemeClr>
                </a:solidFill>
              </a:rPr>
              <a:t> </a:t>
            </a:r>
            <a:r>
              <a:rPr lang="en-US" sz="2400" dirty="0" err="1">
                <a:solidFill>
                  <a:schemeClr val="tx2">
                    <a:lumMod val="75000"/>
                  </a:schemeClr>
                </a:solidFill>
              </a:rPr>
              <a:t>diawal</a:t>
            </a:r>
            <a:r>
              <a:rPr lang="en-US" sz="2400" dirty="0">
                <a:solidFill>
                  <a:schemeClr val="tx2">
                    <a:lumMod val="75000"/>
                  </a:schemeClr>
                </a:solidFill>
              </a:rPr>
              <a:t> </a:t>
            </a:r>
            <a:r>
              <a:rPr lang="en-US" sz="2400" dirty="0" err="1">
                <a:solidFill>
                  <a:schemeClr val="tx2">
                    <a:lumMod val="75000"/>
                  </a:schemeClr>
                </a:solidFill>
              </a:rPr>
              <a:t>kemudian</a:t>
            </a:r>
            <a:r>
              <a:rPr lang="en-US" sz="2400" dirty="0">
                <a:solidFill>
                  <a:schemeClr val="tx2">
                    <a:lumMod val="75000"/>
                  </a:schemeClr>
                </a:solidFill>
              </a:rPr>
              <a:t> </a:t>
            </a:r>
            <a:r>
              <a:rPr lang="en-US" sz="2400" dirty="0" err="1">
                <a:solidFill>
                  <a:schemeClr val="tx2">
                    <a:lumMod val="75000"/>
                  </a:schemeClr>
                </a:solidFill>
              </a:rPr>
              <a:t>dilanjutkan</a:t>
            </a:r>
            <a:r>
              <a:rPr lang="en-US" sz="2400" dirty="0">
                <a:solidFill>
                  <a:schemeClr val="tx2">
                    <a:lumMod val="75000"/>
                  </a:schemeClr>
                </a:solidFill>
              </a:rPr>
              <a:t> </a:t>
            </a:r>
            <a:r>
              <a:rPr lang="en-US" sz="2400" dirty="0" err="1">
                <a:solidFill>
                  <a:schemeClr val="tx2">
                    <a:lumMod val="75000"/>
                  </a:schemeClr>
                </a:solidFill>
              </a:rPr>
              <a:t>dengan</a:t>
            </a:r>
            <a:r>
              <a:rPr lang="en-US" sz="2400" dirty="0">
                <a:solidFill>
                  <a:schemeClr val="tx2">
                    <a:lumMod val="75000"/>
                  </a:schemeClr>
                </a:solidFill>
              </a:rPr>
              <a:t> </a:t>
            </a:r>
            <a:r>
              <a:rPr lang="en-US" sz="2400" dirty="0" err="1">
                <a:solidFill>
                  <a:schemeClr val="tx2">
                    <a:lumMod val="75000"/>
                  </a:schemeClr>
                </a:solidFill>
              </a:rPr>
              <a:t>pemaparan</a:t>
            </a:r>
            <a:r>
              <a:rPr lang="en-US" sz="2400" dirty="0">
                <a:solidFill>
                  <a:schemeClr val="tx2">
                    <a:lumMod val="75000"/>
                  </a:schemeClr>
                </a:solidFill>
              </a:rPr>
              <a:t> yang </a:t>
            </a:r>
            <a:r>
              <a:rPr lang="en-US" sz="2400" dirty="0" err="1">
                <a:solidFill>
                  <a:schemeClr val="tx2">
                    <a:lumMod val="75000"/>
                  </a:schemeClr>
                </a:solidFill>
              </a:rPr>
              <a:t>mendetail</a:t>
            </a:r>
            <a:r>
              <a:rPr lang="en-US" sz="2400" dirty="0">
                <a:solidFill>
                  <a:schemeClr val="tx2">
                    <a:lumMod val="75000"/>
                  </a:schemeClr>
                </a:solidFill>
              </a:rPr>
              <a:t> </a:t>
            </a:r>
            <a:r>
              <a:rPr lang="en-US" sz="2400" dirty="0" err="1">
                <a:solidFill>
                  <a:schemeClr val="tx2">
                    <a:lumMod val="75000"/>
                  </a:schemeClr>
                </a:solidFill>
              </a:rPr>
              <a:t>di</a:t>
            </a:r>
            <a:r>
              <a:rPr lang="en-US" sz="2400" dirty="0">
                <a:solidFill>
                  <a:schemeClr val="tx2">
                    <a:lumMod val="75000"/>
                  </a:schemeClr>
                </a:solidFill>
              </a:rPr>
              <a:t> </a:t>
            </a:r>
            <a:r>
              <a:rPr lang="en-US" sz="2400" dirty="0" err="1">
                <a:solidFill>
                  <a:schemeClr val="tx2">
                    <a:lumMod val="75000"/>
                  </a:schemeClr>
                </a:solidFill>
              </a:rPr>
              <a:t>bagian</a:t>
            </a:r>
            <a:r>
              <a:rPr lang="en-US" sz="2400" dirty="0">
                <a:solidFill>
                  <a:schemeClr val="tx2">
                    <a:lumMod val="75000"/>
                  </a:schemeClr>
                </a:solidFill>
              </a:rPr>
              <a:t> </a:t>
            </a:r>
            <a:r>
              <a:rPr lang="en-US" sz="2400" dirty="0" err="1">
                <a:solidFill>
                  <a:schemeClr val="tx2">
                    <a:lumMod val="75000"/>
                  </a:schemeClr>
                </a:solidFill>
              </a:rPr>
              <a:t>akhir</a:t>
            </a:r>
            <a:r>
              <a:rPr lang="en-US" sz="2400" dirty="0">
                <a:solidFill>
                  <a:schemeClr val="tx2">
                    <a:lumMod val="75000"/>
                  </a:schemeClr>
                </a:solidFill>
              </a:rPr>
              <a:t> </a:t>
            </a:r>
            <a:r>
              <a:rPr lang="en-US" sz="2400" dirty="0" err="1">
                <a:solidFill>
                  <a:schemeClr val="tx2">
                    <a:lumMod val="75000"/>
                  </a:schemeClr>
                </a:solidFill>
              </a:rPr>
              <a:t>berupa</a:t>
            </a:r>
            <a:r>
              <a:rPr lang="en-US" sz="2400" dirty="0">
                <a:solidFill>
                  <a:schemeClr val="tx2">
                    <a:lumMod val="75000"/>
                  </a:schemeClr>
                </a:solidFill>
              </a:rPr>
              <a:t> </a:t>
            </a:r>
            <a:r>
              <a:rPr lang="en-US" sz="2400" dirty="0" err="1">
                <a:solidFill>
                  <a:schemeClr val="tx2">
                    <a:lumMod val="75000"/>
                  </a:schemeClr>
                </a:solidFill>
              </a:rPr>
              <a:t>hal</a:t>
            </a:r>
            <a:r>
              <a:rPr lang="en-US" sz="2400" dirty="0">
                <a:solidFill>
                  <a:schemeClr val="tx2">
                    <a:lumMod val="75000"/>
                  </a:schemeClr>
                </a:solidFill>
              </a:rPr>
              <a:t> </a:t>
            </a:r>
            <a:r>
              <a:rPr lang="en-US" sz="2400" dirty="0" err="1">
                <a:solidFill>
                  <a:schemeClr val="tx2">
                    <a:lumMod val="75000"/>
                  </a:schemeClr>
                </a:solidFill>
              </a:rPr>
              <a:t>khusus</a:t>
            </a:r>
            <a:r>
              <a:rPr lang="en-US" sz="2400" dirty="0">
                <a:solidFill>
                  <a:schemeClr val="tx2">
                    <a:lumMod val="75000"/>
                  </a:schemeClr>
                </a:solidFill>
              </a:rPr>
              <a:t> </a:t>
            </a:r>
            <a:r>
              <a:rPr lang="en-US" sz="2400" dirty="0" err="1">
                <a:solidFill>
                  <a:schemeClr val="tx2">
                    <a:lumMod val="75000"/>
                  </a:schemeClr>
                </a:solidFill>
              </a:rPr>
              <a:t>terkait</a:t>
            </a:r>
            <a:r>
              <a:rPr lang="en-US" sz="2400" dirty="0">
                <a:solidFill>
                  <a:schemeClr val="tx2">
                    <a:lumMod val="75000"/>
                  </a:schemeClr>
                </a:solidFill>
              </a:rPr>
              <a:t> </a:t>
            </a:r>
            <a:r>
              <a:rPr lang="en-US" sz="2400" dirty="0" err="1">
                <a:solidFill>
                  <a:schemeClr val="tx2">
                    <a:lumMod val="75000"/>
                  </a:schemeClr>
                </a:solidFill>
              </a:rPr>
              <a:t>penelitian</a:t>
            </a:r>
            <a:endParaRPr lang="en-US" sz="2400" dirty="0">
              <a:solidFill>
                <a:schemeClr val="tx2">
                  <a:lumMod val="75000"/>
                </a:schemeClr>
              </a:solidFill>
            </a:endParaRPr>
          </a:p>
        </p:txBody>
      </p:sp>
      <p:grpSp>
        <p:nvGrpSpPr>
          <p:cNvPr id="10" name="Group 9"/>
          <p:cNvGrpSpPr/>
          <p:nvPr/>
        </p:nvGrpSpPr>
        <p:grpSpPr>
          <a:xfrm>
            <a:off x="287301" y="217114"/>
            <a:ext cx="10672052" cy="662056"/>
            <a:chOff x="200215" y="2621399"/>
            <a:chExt cx="10672052" cy="662056"/>
          </a:xfrm>
        </p:grpSpPr>
        <p:sp>
          <p:nvSpPr>
            <p:cNvPr id="12" name="Oval 11">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F468DAE-4AE6-45BB-86E9-605BB3D41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4" name="TextBox 13">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sym typeface="Arvo" charset="0"/>
                </a:rPr>
                <a:t>Piramida</a:t>
              </a:r>
              <a:r>
                <a:rPr lang="en-US" b="0" dirty="0">
                  <a:solidFill>
                    <a:srgbClr val="52C9BD"/>
                  </a:solidFill>
                  <a:sym typeface="Arvo" charset="0"/>
                </a:rPr>
                <a:t> </a:t>
              </a:r>
              <a:r>
                <a:rPr lang="en-US" b="0" dirty="0" err="1">
                  <a:solidFill>
                    <a:srgbClr val="52C9BD"/>
                  </a:solidFill>
                  <a:sym typeface="Arvo" charset="0"/>
                </a:rPr>
                <a:t>Terbalik</a:t>
              </a:r>
              <a:r>
                <a:rPr lang="en-US" b="0" dirty="0">
                  <a:solidFill>
                    <a:srgbClr val="52C9BD"/>
                  </a:solidFill>
                  <a:sym typeface="Arvo" charset="0"/>
                </a:rPr>
                <a:t> </a:t>
              </a:r>
              <a:r>
                <a:rPr lang="en-US" b="0" dirty="0" err="1">
                  <a:solidFill>
                    <a:srgbClr val="52C9BD"/>
                  </a:solidFill>
                  <a:sym typeface="Arvo" charset="0"/>
                </a:rPr>
                <a:t>Latar</a:t>
              </a:r>
              <a:r>
                <a:rPr lang="en-US" b="0" dirty="0">
                  <a:solidFill>
                    <a:srgbClr val="52C9BD"/>
                  </a:solidFill>
                  <a:sym typeface="Arvo" charset="0"/>
                </a:rPr>
                <a:t> </a:t>
              </a:r>
              <a:r>
                <a:rPr lang="en-US" b="0" dirty="0" err="1">
                  <a:solidFill>
                    <a:srgbClr val="52C9BD"/>
                  </a:solidFill>
                  <a:sym typeface="Arvo" charset="0"/>
                </a:rPr>
                <a:t>Belakang</a:t>
              </a:r>
              <a:endParaRPr lang="en-US" b="0" dirty="0">
                <a:solidFill>
                  <a:srgbClr val="52C9BD"/>
                </a:solidFill>
                <a:sym typeface="Arvo" charset="0"/>
              </a:endParaRPr>
            </a:p>
          </p:txBody>
        </p:sp>
      </p:grpSp>
      <p:grpSp>
        <p:nvGrpSpPr>
          <p:cNvPr id="8195" name="Shape 401"/>
          <p:cNvGrpSpPr>
            <a:grpSpLocks/>
          </p:cNvGrpSpPr>
          <p:nvPr/>
        </p:nvGrpSpPr>
        <p:grpSpPr bwMode="auto">
          <a:xfrm>
            <a:off x="1520479" y="1138529"/>
            <a:ext cx="5045075" cy="1208088"/>
            <a:chOff x="-1535283" y="1287959"/>
            <a:chExt cx="11486578" cy="2067200"/>
          </a:xfrm>
        </p:grpSpPr>
        <p:sp>
          <p:nvSpPr>
            <p:cNvPr id="8197"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8198" name="Shape 403"/>
            <p:cNvSpPr>
              <a:spLocks noChangeArrowheads="1"/>
            </p:cNvSpPr>
            <p:nvPr/>
          </p:nvSpPr>
          <p:spPr bwMode="auto">
            <a:xfrm flipH="1">
              <a:off x="-308908" y="1697037"/>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dirty="0" err="1">
                  <a:solidFill>
                    <a:schemeClr val="bg1"/>
                  </a:solidFill>
                  <a:latin typeface="Arvo" charset="0"/>
                  <a:sym typeface="Arvo" charset="0"/>
                </a:rPr>
                <a:t>Piramida</a:t>
              </a:r>
              <a:r>
                <a:rPr lang="en-US" sz="2400" dirty="0">
                  <a:solidFill>
                    <a:schemeClr val="bg1"/>
                  </a:solidFill>
                  <a:latin typeface="Arvo" charset="0"/>
                  <a:sym typeface="Arvo" charset="0"/>
                </a:rPr>
                <a:t> </a:t>
              </a:r>
              <a:r>
                <a:rPr lang="en-US" sz="2400" dirty="0" err="1">
                  <a:solidFill>
                    <a:schemeClr val="bg1"/>
                  </a:solidFill>
                  <a:latin typeface="Arvo" charset="0"/>
                  <a:sym typeface="Arvo" charset="0"/>
                </a:rPr>
                <a:t>Terbalik</a:t>
              </a:r>
              <a:r>
                <a:rPr lang="en-US" sz="2400" dirty="0">
                  <a:solidFill>
                    <a:schemeClr val="bg1"/>
                  </a:solidFill>
                  <a:latin typeface="Arvo" charset="0"/>
                  <a:sym typeface="Arvo" charset="0"/>
                </a:rPr>
                <a:t> </a:t>
              </a:r>
            </a:p>
            <a:p>
              <a:pPr algn="ctr" eaLnBrk="1" hangingPunct="1"/>
              <a:r>
                <a:rPr lang="en-US" sz="2400" dirty="0" err="1">
                  <a:solidFill>
                    <a:schemeClr val="bg1"/>
                  </a:solidFill>
                  <a:latin typeface="Arvo" charset="0"/>
                  <a:sym typeface="Arvo" charset="0"/>
                </a:rPr>
                <a:t>Latar</a:t>
              </a:r>
              <a:r>
                <a:rPr lang="en-US" sz="2400" dirty="0">
                  <a:solidFill>
                    <a:schemeClr val="bg1"/>
                  </a:solidFill>
                  <a:latin typeface="Arvo" charset="0"/>
                  <a:sym typeface="Arvo" charset="0"/>
                </a:rPr>
                <a:t> </a:t>
              </a:r>
              <a:r>
                <a:rPr lang="en-US" sz="2400" dirty="0" err="1">
                  <a:solidFill>
                    <a:schemeClr val="bg1"/>
                  </a:solidFill>
                  <a:latin typeface="Arvo" charset="0"/>
                  <a:sym typeface="Arvo" charset="0"/>
                </a:rPr>
                <a:t>Belakang</a:t>
              </a:r>
              <a:endParaRPr lang="en-US" sz="2400" dirty="0">
                <a:solidFill>
                  <a:schemeClr val="bg1"/>
                </a:solidFill>
                <a:latin typeface="Arvo" charset="0"/>
                <a:sym typeface="Arvo" charset="0"/>
              </a:endParaRPr>
            </a:p>
          </p:txBody>
        </p:sp>
        <p:sp>
          <p:nvSpPr>
            <p:cNvPr id="8199"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8200"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sp>
          <p:nvSpPr>
            <p:cNvPr id="8201"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Arvo" charset="0"/>
                <a:sym typeface="Arvo" charset="0"/>
              </a:endParaRPr>
            </a:p>
          </p:txBody>
        </p:sp>
      </p:grpSp>
      <p:sp>
        <p:nvSpPr>
          <p:cNvPr id="15" name="TextBox 14">
            <a:extLst>
              <a:ext uri="{FF2B5EF4-FFF2-40B4-BE49-F238E27FC236}">
                <a16:creationId xmlns:a16="http://schemas.microsoft.com/office/drawing/2014/main" xmlns="" id="{F4EC59B8-5BD8-40C9-B8C7-DED046570A5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4" name="Group 23">
            <a:extLst>
              <a:ext uri="{FF2B5EF4-FFF2-40B4-BE49-F238E27FC236}">
                <a16:creationId xmlns:a16="http://schemas.microsoft.com/office/drawing/2014/main" xmlns="" id="{5ECE9580-BA6D-4DE3-8C28-C6046380D138}"/>
              </a:ext>
            </a:extLst>
          </p:cNvPr>
          <p:cNvGrpSpPr/>
          <p:nvPr/>
        </p:nvGrpSpPr>
        <p:grpSpPr>
          <a:xfrm>
            <a:off x="11769479" y="1280427"/>
            <a:ext cx="422521" cy="2100263"/>
            <a:chOff x="11769479" y="1280427"/>
            <a:chExt cx="422521" cy="2100263"/>
          </a:xfrm>
        </p:grpSpPr>
        <p:sp>
          <p:nvSpPr>
            <p:cNvPr id="25" name="Freeform 10">
              <a:hlinkClick r:id="rId9" action="ppaction://hlinksldjump">
                <a:snd r:embed="rId10" name="click.wav"/>
              </a:hlinkClick>
              <a:extLst>
                <a:ext uri="{FF2B5EF4-FFF2-40B4-BE49-F238E27FC236}">
                  <a16:creationId xmlns:a16="http://schemas.microsoft.com/office/drawing/2014/main" xmlns="" id="{D0BE8B82-7F02-4709-8C0A-7FB53EE3695B}"/>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9" action="ppaction://hlinksldjump"/>
              <a:extLst>
                <a:ext uri="{FF2B5EF4-FFF2-40B4-BE49-F238E27FC236}">
                  <a16:creationId xmlns:a16="http://schemas.microsoft.com/office/drawing/2014/main" xmlns="" id="{03B77072-1BC0-4ECE-B055-9570ED01B8E5}"/>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7" name="Chevron 12">
              <a:hlinkClick r:id="rId9" action="ppaction://hlinksldjump"/>
              <a:extLst>
                <a:ext uri="{FF2B5EF4-FFF2-40B4-BE49-F238E27FC236}">
                  <a16:creationId xmlns:a16="http://schemas.microsoft.com/office/drawing/2014/main" xmlns="" id="{9C7D736E-3AF1-4A02-BDDE-57210E9828E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Group 27">
            <a:extLst>
              <a:ext uri="{FF2B5EF4-FFF2-40B4-BE49-F238E27FC236}">
                <a16:creationId xmlns:a16="http://schemas.microsoft.com/office/drawing/2014/main" xmlns="" id="{654CF47A-E56F-46D0-ABD8-67B67C5FC6CF}"/>
              </a:ext>
            </a:extLst>
          </p:cNvPr>
          <p:cNvGrpSpPr/>
          <p:nvPr/>
        </p:nvGrpSpPr>
        <p:grpSpPr>
          <a:xfrm>
            <a:off x="11769479" y="3462337"/>
            <a:ext cx="428258" cy="2616878"/>
            <a:chOff x="11769479" y="3462337"/>
            <a:chExt cx="428258" cy="2616878"/>
          </a:xfrm>
        </p:grpSpPr>
        <p:sp>
          <p:nvSpPr>
            <p:cNvPr id="29" name="Freeform 19">
              <a:hlinkClick r:id="rId11" action="ppaction://hlinksldjump"/>
              <a:extLst>
                <a:ext uri="{FF2B5EF4-FFF2-40B4-BE49-F238E27FC236}">
                  <a16:creationId xmlns:a16="http://schemas.microsoft.com/office/drawing/2014/main" xmlns="" id="{B08B4F99-8FEA-47A6-82DF-804ADD86283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hlinkClick r:id="rId12" action="ppaction://hlinksldjump"/>
              <a:extLst>
                <a:ext uri="{FF2B5EF4-FFF2-40B4-BE49-F238E27FC236}">
                  <a16:creationId xmlns:a16="http://schemas.microsoft.com/office/drawing/2014/main" xmlns="" id="{F4423012-F13E-4978-AE77-432B277F2A2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12</a:t>
              </a:r>
            </a:p>
          </p:txBody>
        </p:sp>
        <p:sp>
          <p:nvSpPr>
            <p:cNvPr id="31" name="Chevron 21">
              <a:hlinkClick r:id="rId11" action="ppaction://hlinksldjump"/>
              <a:extLst>
                <a:ext uri="{FF2B5EF4-FFF2-40B4-BE49-F238E27FC236}">
                  <a16:creationId xmlns:a16="http://schemas.microsoft.com/office/drawing/2014/main" xmlns="" id="{94545775-DA39-42A9-8087-85398CDD310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2" name="Semua Menu">
            <a:extLst>
              <a:ext uri="{FF2B5EF4-FFF2-40B4-BE49-F238E27FC236}">
                <a16:creationId xmlns:a16="http://schemas.microsoft.com/office/drawing/2014/main" xmlns="" id="{D2E471BB-DC2A-477A-AA2D-178ED1A0D722}"/>
              </a:ext>
            </a:extLst>
          </p:cNvPr>
          <p:cNvGrpSpPr/>
          <p:nvPr/>
        </p:nvGrpSpPr>
        <p:grpSpPr>
          <a:xfrm>
            <a:off x="-1" y="-24470"/>
            <a:ext cx="2886076" cy="6882470"/>
            <a:chOff x="-1" y="-24470"/>
            <a:chExt cx="2886076" cy="6882470"/>
          </a:xfrm>
        </p:grpSpPr>
        <p:grpSp>
          <p:nvGrpSpPr>
            <p:cNvPr id="33" name="BG">
              <a:extLst>
                <a:ext uri="{FF2B5EF4-FFF2-40B4-BE49-F238E27FC236}">
                  <a16:creationId xmlns:a16="http://schemas.microsoft.com/office/drawing/2014/main" xmlns="" id="{BE03F6D7-FB0D-46E5-8D3D-4045DCB0FDE5}"/>
                </a:ext>
              </a:extLst>
            </p:cNvPr>
            <p:cNvGrpSpPr/>
            <p:nvPr/>
          </p:nvGrpSpPr>
          <p:grpSpPr>
            <a:xfrm>
              <a:off x="-1" y="-24470"/>
              <a:ext cx="2886076" cy="6882470"/>
              <a:chOff x="-1" y="-24470"/>
              <a:chExt cx="2886076" cy="6882470"/>
            </a:xfrm>
          </p:grpSpPr>
          <p:sp>
            <p:nvSpPr>
              <p:cNvPr id="49" name="BG Menu">
                <a:extLst>
                  <a:ext uri="{FF2B5EF4-FFF2-40B4-BE49-F238E27FC236}">
                    <a16:creationId xmlns:a16="http://schemas.microsoft.com/office/drawing/2014/main" xmlns="" id="{D004DBF3-3C00-41B3-B683-6B200EE5732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BG Atas">
                <a:extLst>
                  <a:ext uri="{FF2B5EF4-FFF2-40B4-BE49-F238E27FC236}">
                    <a16:creationId xmlns:a16="http://schemas.microsoft.com/office/drawing/2014/main" xmlns="" id="{975E8A9B-7B24-415E-8068-E7F1C354A71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12" descr="camera, image, photo, photography, shot icon">
                <a:extLst>
                  <a:ext uri="{FF2B5EF4-FFF2-40B4-BE49-F238E27FC236}">
                    <a16:creationId xmlns:a16="http://schemas.microsoft.com/office/drawing/2014/main" xmlns="" id="{FBBBE8A1-7718-4944-95ED-21651C3FD1CC}"/>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xmlns="" id="{05691E92-C512-45D7-8237-280A4B1C976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3" name="TextBox 52">
                <a:extLst>
                  <a:ext uri="{FF2B5EF4-FFF2-40B4-BE49-F238E27FC236}">
                    <a16:creationId xmlns:a16="http://schemas.microsoft.com/office/drawing/2014/main" xmlns="" id="{0A8B2247-13E6-46AF-B878-8DFAFC674D7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4" name="Beranda">
              <a:extLst>
                <a:ext uri="{FF2B5EF4-FFF2-40B4-BE49-F238E27FC236}">
                  <a16:creationId xmlns:a16="http://schemas.microsoft.com/office/drawing/2014/main" xmlns="" id="{EDE611FC-3965-430B-9EDD-AAF01AA18742}"/>
                </a:ext>
              </a:extLst>
            </p:cNvPr>
            <p:cNvGrpSpPr/>
            <p:nvPr/>
          </p:nvGrpSpPr>
          <p:grpSpPr>
            <a:xfrm>
              <a:off x="297464" y="1744264"/>
              <a:ext cx="1984142" cy="601170"/>
              <a:chOff x="297464" y="1744264"/>
              <a:chExt cx="1984142" cy="601170"/>
            </a:xfrm>
          </p:grpSpPr>
          <p:sp>
            <p:nvSpPr>
              <p:cNvPr id="47" name="TextBox 46">
                <a:hlinkClick r:id="" action="ppaction://hlinkshowjump?jump=firstslide"/>
                <a:extLst>
                  <a:ext uri="{FF2B5EF4-FFF2-40B4-BE49-F238E27FC236}">
                    <a16:creationId xmlns:a16="http://schemas.microsoft.com/office/drawing/2014/main" xmlns="" id="{1A1EABF0-ABC4-432B-A37C-15BE1E96775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8" name="Picture 4" descr="base, data, document, office, page, paper icon">
                <a:hlinkClick r:id="" action="ppaction://hlinkshowjump?jump=firstslide"/>
                <a:extLst>
                  <a:ext uri="{FF2B5EF4-FFF2-40B4-BE49-F238E27FC236}">
                    <a16:creationId xmlns:a16="http://schemas.microsoft.com/office/drawing/2014/main" xmlns="" id="{67C9BBBB-1C27-475A-82B9-48CE5B2A3E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Kompetensi">
              <a:extLst>
                <a:ext uri="{FF2B5EF4-FFF2-40B4-BE49-F238E27FC236}">
                  <a16:creationId xmlns:a16="http://schemas.microsoft.com/office/drawing/2014/main" xmlns="" id="{5812AA07-E8D8-4A21-BE6D-24F9EBF817A4}"/>
                </a:ext>
              </a:extLst>
            </p:cNvPr>
            <p:cNvGrpSpPr/>
            <p:nvPr/>
          </p:nvGrpSpPr>
          <p:grpSpPr>
            <a:xfrm>
              <a:off x="297464" y="2561360"/>
              <a:ext cx="2320836" cy="601170"/>
              <a:chOff x="297464" y="2561360"/>
              <a:chExt cx="2320836" cy="601170"/>
            </a:xfrm>
          </p:grpSpPr>
          <p:pic>
            <p:nvPicPr>
              <p:cNvPr id="45" name="Picture 6" descr="compose, create, edit, edit file, office, pencil, writing creative icon">
                <a:extLst>
                  <a:ext uri="{FF2B5EF4-FFF2-40B4-BE49-F238E27FC236}">
                    <a16:creationId xmlns:a16="http://schemas.microsoft.com/office/drawing/2014/main" xmlns="" id="{3A24A2E5-A723-405C-A14D-46B3687339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17" action="ppaction://hlinksldjump"/>
                <a:extLst>
                  <a:ext uri="{FF2B5EF4-FFF2-40B4-BE49-F238E27FC236}">
                    <a16:creationId xmlns:a16="http://schemas.microsoft.com/office/drawing/2014/main" xmlns="" id="{298A043A-C209-4CB2-9EC6-7C46549EE6F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6" name="Materi">
              <a:extLst>
                <a:ext uri="{FF2B5EF4-FFF2-40B4-BE49-F238E27FC236}">
                  <a16:creationId xmlns:a16="http://schemas.microsoft.com/office/drawing/2014/main" xmlns="" id="{5909901E-6DED-4082-9F0E-21818B58C452}"/>
                </a:ext>
              </a:extLst>
            </p:cNvPr>
            <p:cNvGrpSpPr/>
            <p:nvPr/>
          </p:nvGrpSpPr>
          <p:grpSpPr>
            <a:xfrm>
              <a:off x="297464" y="3378456"/>
              <a:ext cx="1746704" cy="601170"/>
              <a:chOff x="297464" y="3378456"/>
              <a:chExt cx="1746704" cy="601170"/>
            </a:xfrm>
          </p:grpSpPr>
          <p:pic>
            <p:nvPicPr>
              <p:cNvPr id="43" name="Picture 8" descr="brochure, document, menu, note, office, page, papers icon">
                <a:hlinkClick r:id="rId9" action="ppaction://hlinksldjump"/>
                <a:extLst>
                  <a:ext uri="{FF2B5EF4-FFF2-40B4-BE49-F238E27FC236}">
                    <a16:creationId xmlns:a16="http://schemas.microsoft.com/office/drawing/2014/main" xmlns="" id="{D4F66FBE-1D5B-4382-995E-4D926ABF766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9" action="ppaction://hlinksldjump"/>
                <a:extLst>
                  <a:ext uri="{FF2B5EF4-FFF2-40B4-BE49-F238E27FC236}">
                    <a16:creationId xmlns:a16="http://schemas.microsoft.com/office/drawing/2014/main" xmlns="" id="{34C2F925-7C6D-4EC5-BF9D-A3527EE9AE4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7" name="Latihan">
              <a:extLst>
                <a:ext uri="{FF2B5EF4-FFF2-40B4-BE49-F238E27FC236}">
                  <a16:creationId xmlns:a16="http://schemas.microsoft.com/office/drawing/2014/main" xmlns="" id="{AB865550-76F7-41DF-86BC-7C1EAF489AFA}"/>
                </a:ext>
              </a:extLst>
            </p:cNvPr>
            <p:cNvGrpSpPr/>
            <p:nvPr/>
          </p:nvGrpSpPr>
          <p:grpSpPr>
            <a:xfrm>
              <a:off x="297464" y="4195552"/>
              <a:ext cx="1810825" cy="601170"/>
              <a:chOff x="297464" y="4195552"/>
              <a:chExt cx="1810825" cy="601170"/>
            </a:xfrm>
          </p:grpSpPr>
          <p:pic>
            <p:nvPicPr>
              <p:cNvPr id="41" name="Picture 10" descr="document, general, letter, note, office, page, paper icon">
                <a:extLst>
                  <a:ext uri="{FF2B5EF4-FFF2-40B4-BE49-F238E27FC236}">
                    <a16:creationId xmlns:a16="http://schemas.microsoft.com/office/drawing/2014/main" xmlns="" id="{2CBB512E-CA39-42AA-9C61-78C59C621E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20" action="ppaction://hlinksldjump"/>
                <a:extLst>
                  <a:ext uri="{FF2B5EF4-FFF2-40B4-BE49-F238E27FC236}">
                    <a16:creationId xmlns:a16="http://schemas.microsoft.com/office/drawing/2014/main" xmlns="" id="{26BF03DE-09DE-4C74-9331-FB40B979D94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8" name="Profil Dosen">
              <a:extLst>
                <a:ext uri="{FF2B5EF4-FFF2-40B4-BE49-F238E27FC236}">
                  <a16:creationId xmlns:a16="http://schemas.microsoft.com/office/drawing/2014/main" xmlns="" id="{8216F11C-9444-4A47-9EE8-9A493019AF15}"/>
                </a:ext>
              </a:extLst>
            </p:cNvPr>
            <p:cNvGrpSpPr/>
            <p:nvPr/>
          </p:nvGrpSpPr>
          <p:grpSpPr>
            <a:xfrm>
              <a:off x="297464" y="5012648"/>
              <a:ext cx="2389766" cy="601170"/>
              <a:chOff x="297464" y="5012648"/>
              <a:chExt cx="2389766" cy="601170"/>
            </a:xfrm>
          </p:grpSpPr>
          <p:pic>
            <p:nvPicPr>
              <p:cNvPr id="39" name="Picture 2" descr="business man, employee, general, human, member, office, tie icon">
                <a:extLst>
                  <a:ext uri="{FF2B5EF4-FFF2-40B4-BE49-F238E27FC236}">
                    <a16:creationId xmlns:a16="http://schemas.microsoft.com/office/drawing/2014/main" xmlns="" id="{E96475EE-7AF7-4EB3-B532-E1A6C222DB6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22" action="ppaction://hlinksldjump"/>
                <a:extLst>
                  <a:ext uri="{FF2B5EF4-FFF2-40B4-BE49-F238E27FC236}">
                    <a16:creationId xmlns:a16="http://schemas.microsoft.com/office/drawing/2014/main" xmlns="" id="{D83FFE86-159B-4B20-85A6-09BE62DA7FC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4" name="Tombol Menu">
            <a:extLst>
              <a:ext uri="{FF2B5EF4-FFF2-40B4-BE49-F238E27FC236}">
                <a16:creationId xmlns:a16="http://schemas.microsoft.com/office/drawing/2014/main" xmlns="" id="{E3F09804-9844-469B-8289-BCD892E07922}"/>
              </a:ext>
            </a:extLst>
          </p:cNvPr>
          <p:cNvGrpSpPr/>
          <p:nvPr/>
        </p:nvGrpSpPr>
        <p:grpSpPr>
          <a:xfrm>
            <a:off x="67235" y="49268"/>
            <a:ext cx="430306" cy="363488"/>
            <a:chOff x="419100" y="628650"/>
            <a:chExt cx="2628900" cy="2220685"/>
          </a:xfrm>
          <a:solidFill>
            <a:schemeClr val="bg1">
              <a:lumMod val="85000"/>
            </a:schemeClr>
          </a:solidFill>
        </p:grpSpPr>
        <p:sp>
          <p:nvSpPr>
            <p:cNvPr id="55" name="Rectangle 54">
              <a:extLst>
                <a:ext uri="{FF2B5EF4-FFF2-40B4-BE49-F238E27FC236}">
                  <a16:creationId xmlns:a16="http://schemas.microsoft.com/office/drawing/2014/main" xmlns="" id="{79CE7D67-6AE2-44FC-8DC2-006280595DB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6" name="Rectangle 55">
              <a:extLst>
                <a:ext uri="{FF2B5EF4-FFF2-40B4-BE49-F238E27FC236}">
                  <a16:creationId xmlns:a16="http://schemas.microsoft.com/office/drawing/2014/main" xmlns="" id="{9591F4F6-7BDA-4D87-B5E2-07B1F0D1524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81FF4560-0C9F-48F1-B9D7-FB191A1B775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8" name="Tombol Close Aplikasi">
            <a:hlinkClick r:id="" action="ppaction://hlinkshowjump?jump=endshow">
              <a:snd r:embed="rId23" name="laser.wav"/>
            </a:hlinkClick>
            <a:extLst>
              <a:ext uri="{FF2B5EF4-FFF2-40B4-BE49-F238E27FC236}">
                <a16:creationId xmlns:a16="http://schemas.microsoft.com/office/drawing/2014/main" xmlns="" id="{D932DD61-0A9F-49D8-9435-0800847E392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334103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0-#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2"/>
                                        </p:tgtEl>
                                        <p:attrNameLst>
                                          <p:attrName>ppt_x</p:attrName>
                                        </p:attrNameLst>
                                      </p:cBhvr>
                                      <p:tavLst>
                                        <p:tav tm="0">
                                          <p:val>
                                            <p:strVal val="ppt_x"/>
                                          </p:val>
                                        </p:tav>
                                        <p:tav tm="100000">
                                          <p:val>
                                            <p:strVal val="0-ppt_w/2"/>
                                          </p:val>
                                        </p:tav>
                                      </p:tavLst>
                                    </p:anim>
                                    <p:anim calcmode="lin" valueType="num">
                                      <p:cBhvr additive="base">
                                        <p:cTn id="22" dur="500"/>
                                        <p:tgtEl>
                                          <p:spTgt spid="32"/>
                                        </p:tgtEl>
                                        <p:attrNameLst>
                                          <p:attrName>ppt_y</p:attrName>
                                        </p:attrNameLst>
                                      </p:cBhvr>
                                      <p:tavLst>
                                        <p:tav tm="0">
                                          <p:val>
                                            <p:strVal val="ppt_y"/>
                                          </p:val>
                                        </p:tav>
                                        <p:tav tm="100000">
                                          <p:val>
                                            <p:strVal val="ppt_y"/>
                                          </p:val>
                                        </p:tav>
                                      </p:tavLst>
                                    </p:anim>
                                    <p:set>
                                      <p:cBhvr>
                                        <p:cTn id="2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58"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0" name="Group 39">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2" name="Rectangle 41">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fi-FI" sz="3600" b="1" dirty="0">
                <a:solidFill>
                  <a:srgbClr val="F0EEF0"/>
                </a:solidFill>
                <a:latin typeface="Tw Cen MT" panose="020B0602020104020603" pitchFamily="34" charset="0"/>
              </a:rPr>
              <a:t>JENIS-JENIS </a:t>
            </a:r>
            <a:endParaRPr lang="id-ID" sz="3600" b="1" dirty="0">
              <a:solidFill>
                <a:srgbClr val="F0EEF0"/>
              </a:solidFill>
              <a:latin typeface="Tw Cen MT" panose="020B0602020104020603" pitchFamily="34" charset="0"/>
            </a:endParaRPr>
          </a:p>
          <a:p>
            <a:pPr algn="ctr"/>
            <a:r>
              <a:rPr lang="fi-FI" sz="3600" b="1" dirty="0">
                <a:solidFill>
                  <a:srgbClr val="F0EEF0"/>
                </a:solidFill>
                <a:latin typeface="Tw Cen MT" panose="020B0602020104020603" pitchFamily="34" charset="0"/>
              </a:rPr>
              <a:t>KARYA TULIS ILMIAH</a:t>
            </a: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489831"/>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2860"/>
              <a:ext cx="2937596" cy="369332"/>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Karya Ilmiah</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407680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Ciri-ciri</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Karya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Tulis</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Ilmiah</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6145306" cy="1107996"/>
          </a:xfrm>
          <a:prstGeom prst="rect">
            <a:avLst/>
          </a:prstGeom>
          <a:noFill/>
        </p:spPr>
        <p:txBody>
          <a:bodyPr wrap="square" rtlCol="0">
            <a:spAutoFit/>
          </a:bodyPr>
          <a:lstStyle/>
          <a:p>
            <a:r>
              <a:rPr lang="id-ID" sz="6600" dirty="0">
                <a:solidFill>
                  <a:srgbClr val="FF5969"/>
                </a:solidFill>
                <a:latin typeface="Tw Cen MT" panose="020B0602020104020603" pitchFamily="34" charset="0"/>
              </a:rPr>
              <a:t>PERTEMUAN 13</a:t>
            </a:r>
            <a:endParaRPr lang="en-US" sz="6600" dirty="0">
              <a:solidFill>
                <a:srgbClr val="FF5969"/>
              </a:solidFill>
              <a:latin typeface="Tw Cen MT" panose="020B0602020104020603" pitchFamily="34" charset="0"/>
            </a:endParaRPr>
          </a:p>
        </p:txBody>
      </p:sp>
      <p:grpSp>
        <p:nvGrpSpPr>
          <p:cNvPr id="16" name="Group 15"/>
          <p:cNvGrpSpPr/>
          <p:nvPr/>
        </p:nvGrpSpPr>
        <p:grpSpPr>
          <a:xfrm>
            <a:off x="403415" y="4120994"/>
            <a:ext cx="3559973" cy="662056"/>
            <a:chOff x="200215" y="5177441"/>
            <a:chExt cx="3559973" cy="662056"/>
          </a:xfrm>
        </p:grpSpPr>
        <p:sp>
          <p:nvSpPr>
            <p:cNvPr id="17" name="Oval 16">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57480"/>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Jenis-Jenis Karya Ilmiah</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24" name="Group 23"/>
          <p:cNvGrpSpPr/>
          <p:nvPr/>
        </p:nvGrpSpPr>
        <p:grpSpPr>
          <a:xfrm>
            <a:off x="4158384" y="3192398"/>
            <a:ext cx="3739903" cy="662056"/>
            <a:chOff x="200215" y="3899420"/>
            <a:chExt cx="3739903" cy="662056"/>
          </a:xfrm>
        </p:grpSpPr>
        <p:sp>
          <p:nvSpPr>
            <p:cNvPr id="25" name="Oval 2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11" action="ppaction://hlinksldjump"/>
              <a:extLst>
                <a:ext uri="{FF2B5EF4-FFF2-40B4-BE49-F238E27FC236}">
                  <a16:creationId xmlns:a16="http://schemas.microsoft.com/office/drawing/2014/main" xmlns="" id="{FF4D948F-8670-4F67-B5BD-4AC06968C522}"/>
                </a:ext>
              </a:extLst>
            </p:cNvPr>
            <p:cNvSpPr txBox="1"/>
            <p:nvPr/>
          </p:nvSpPr>
          <p:spPr>
            <a:xfrm>
              <a:off x="899357" y="4089405"/>
              <a:ext cx="3040761" cy="369332"/>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Makalah</a:t>
              </a:r>
              <a:endParaRPr lang="en-US" dirty="0">
                <a:solidFill>
                  <a:schemeClr val="tx1">
                    <a:lumMod val="75000"/>
                    <a:lumOff val="25000"/>
                  </a:schemeClr>
                </a:solidFill>
                <a:latin typeface="Tw Cen MT" panose="020B0602020104020603" pitchFamily="34" charset="0"/>
              </a:endParaRPr>
            </a:p>
          </p:txBody>
        </p:sp>
        <p:pic>
          <p:nvPicPr>
            <p:cNvPr id="27" name="Picture 26">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8" name="Group 27"/>
          <p:cNvGrpSpPr/>
          <p:nvPr/>
        </p:nvGrpSpPr>
        <p:grpSpPr>
          <a:xfrm>
            <a:off x="4158384" y="4120994"/>
            <a:ext cx="3559973" cy="662056"/>
            <a:chOff x="200215" y="5177441"/>
            <a:chExt cx="3559973" cy="662056"/>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2" action="ppaction://hlinksldjump"/>
              <a:extLst>
                <a:ext uri="{FF2B5EF4-FFF2-40B4-BE49-F238E27FC236}">
                  <a16:creationId xmlns:a16="http://schemas.microsoft.com/office/drawing/2014/main" xmlns="" id="{04E1E449-1505-4788-9575-E71478300712}"/>
                </a:ext>
              </a:extLst>
            </p:cNvPr>
            <p:cNvSpPr txBox="1"/>
            <p:nvPr/>
          </p:nvSpPr>
          <p:spPr>
            <a:xfrm>
              <a:off x="870691" y="5340432"/>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Skripsi</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5" name="Group 34"/>
          <p:cNvGrpSpPr/>
          <p:nvPr/>
        </p:nvGrpSpPr>
        <p:grpSpPr>
          <a:xfrm>
            <a:off x="4158384" y="5101605"/>
            <a:ext cx="3608073" cy="662056"/>
            <a:chOff x="200215" y="2621399"/>
            <a:chExt cx="3608073" cy="662056"/>
          </a:xfrm>
        </p:grpSpPr>
        <p:sp>
          <p:nvSpPr>
            <p:cNvPr id="36" name="Oval 3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38" name="TextBox 37">
              <a:hlinkClick r:id="rId13" action="ppaction://hlinksldjump"/>
              <a:extLst>
                <a:ext uri="{FF2B5EF4-FFF2-40B4-BE49-F238E27FC236}">
                  <a16:creationId xmlns:a16="http://schemas.microsoft.com/office/drawing/2014/main" xmlns="" id="{A5766AE2-8191-4DD7-9F8B-FB3901844BFC}"/>
                </a:ext>
              </a:extLst>
            </p:cNvPr>
            <p:cNvSpPr txBox="1"/>
            <p:nvPr/>
          </p:nvSpPr>
          <p:spPr>
            <a:xfrm>
              <a:off x="870692" y="2802860"/>
              <a:ext cx="2937596" cy="369332"/>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Tesis</a:t>
              </a:r>
              <a:endParaRPr lang="en-US" dirty="0">
                <a:solidFill>
                  <a:schemeClr val="tx1">
                    <a:lumMod val="75000"/>
                    <a:lumOff val="25000"/>
                  </a:schemeClr>
                </a:solidFill>
              </a:endParaRPr>
            </a:p>
          </p:txBody>
        </p:sp>
      </p:grpSp>
      <p:grpSp>
        <p:nvGrpSpPr>
          <p:cNvPr id="74" name="Group 73">
            <a:extLst>
              <a:ext uri="{FF2B5EF4-FFF2-40B4-BE49-F238E27FC236}">
                <a16:creationId xmlns:a16="http://schemas.microsoft.com/office/drawing/2014/main" xmlns="" id="{D711F23D-645F-4E8A-8806-6E3009DC8C9C}"/>
              </a:ext>
            </a:extLst>
          </p:cNvPr>
          <p:cNvGrpSpPr/>
          <p:nvPr/>
        </p:nvGrpSpPr>
        <p:grpSpPr>
          <a:xfrm>
            <a:off x="11769479" y="1280427"/>
            <a:ext cx="422521" cy="2100263"/>
            <a:chOff x="11769479" y="1280427"/>
            <a:chExt cx="422521" cy="2100263"/>
          </a:xfrm>
        </p:grpSpPr>
        <p:sp>
          <p:nvSpPr>
            <p:cNvPr id="75" name="Freeform 10">
              <a:hlinkClick r:id="rId14" action="ppaction://hlinksldjump">
                <a:snd r:embed="rId15" name="click.wav"/>
              </a:hlinkClick>
              <a:extLst>
                <a:ext uri="{FF2B5EF4-FFF2-40B4-BE49-F238E27FC236}">
                  <a16:creationId xmlns:a16="http://schemas.microsoft.com/office/drawing/2014/main" xmlns="" id="{242038B7-CCB6-426F-8FAC-B15235FD2A6C}"/>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Box 75">
              <a:hlinkClick r:id="rId14" action="ppaction://hlinksldjump"/>
              <a:extLst>
                <a:ext uri="{FF2B5EF4-FFF2-40B4-BE49-F238E27FC236}">
                  <a16:creationId xmlns:a16="http://schemas.microsoft.com/office/drawing/2014/main" xmlns="" id="{25DB3F9A-A377-451C-81A2-D4E006BB9BA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7" name="Chevron 12">
              <a:hlinkClick r:id="rId14" action="ppaction://hlinksldjump"/>
              <a:extLst>
                <a:ext uri="{FF2B5EF4-FFF2-40B4-BE49-F238E27FC236}">
                  <a16:creationId xmlns:a16="http://schemas.microsoft.com/office/drawing/2014/main" xmlns="" id="{23C1C829-B4DB-473F-9035-D1328D03D0CC}"/>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8" name="Semua Menu">
            <a:extLst>
              <a:ext uri="{FF2B5EF4-FFF2-40B4-BE49-F238E27FC236}">
                <a16:creationId xmlns:a16="http://schemas.microsoft.com/office/drawing/2014/main" xmlns="" id="{B48C2E74-24CC-45E0-BBDB-CFE3C9258F9B}"/>
              </a:ext>
            </a:extLst>
          </p:cNvPr>
          <p:cNvGrpSpPr/>
          <p:nvPr/>
        </p:nvGrpSpPr>
        <p:grpSpPr>
          <a:xfrm>
            <a:off x="-1" y="-24470"/>
            <a:ext cx="2886076" cy="6882470"/>
            <a:chOff x="-1" y="-24470"/>
            <a:chExt cx="2886076" cy="6882470"/>
          </a:xfrm>
        </p:grpSpPr>
        <p:grpSp>
          <p:nvGrpSpPr>
            <p:cNvPr id="79" name="BG">
              <a:extLst>
                <a:ext uri="{FF2B5EF4-FFF2-40B4-BE49-F238E27FC236}">
                  <a16:creationId xmlns:a16="http://schemas.microsoft.com/office/drawing/2014/main" xmlns="" id="{98093151-7780-44F7-80D1-FC0345560E5B}"/>
                </a:ext>
              </a:extLst>
            </p:cNvPr>
            <p:cNvGrpSpPr/>
            <p:nvPr/>
          </p:nvGrpSpPr>
          <p:grpSpPr>
            <a:xfrm>
              <a:off x="-1" y="-24470"/>
              <a:ext cx="2886076" cy="6882470"/>
              <a:chOff x="-1" y="-24470"/>
              <a:chExt cx="2886076" cy="6882470"/>
            </a:xfrm>
          </p:grpSpPr>
          <p:sp>
            <p:nvSpPr>
              <p:cNvPr id="95" name="BG Menu">
                <a:extLst>
                  <a:ext uri="{FF2B5EF4-FFF2-40B4-BE49-F238E27FC236}">
                    <a16:creationId xmlns:a16="http://schemas.microsoft.com/office/drawing/2014/main" xmlns="" id="{2EC7B47E-79A9-4B48-820C-76CB1484C09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BG Atas">
                <a:extLst>
                  <a:ext uri="{FF2B5EF4-FFF2-40B4-BE49-F238E27FC236}">
                    <a16:creationId xmlns:a16="http://schemas.microsoft.com/office/drawing/2014/main" xmlns="" id="{AF074CB9-A705-49CF-B141-11DD274505E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7" name="Picture 12" descr="camera, image, photo, photography, shot icon">
                <a:extLst>
                  <a:ext uri="{FF2B5EF4-FFF2-40B4-BE49-F238E27FC236}">
                    <a16:creationId xmlns:a16="http://schemas.microsoft.com/office/drawing/2014/main" xmlns="" id="{40A03CA9-3575-4A93-AF4C-8EDEEE02A90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xmlns="" id="{C3FB897A-883B-4E2D-9F70-FF41CD1462C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9" name="TextBox 98">
                <a:extLst>
                  <a:ext uri="{FF2B5EF4-FFF2-40B4-BE49-F238E27FC236}">
                    <a16:creationId xmlns:a16="http://schemas.microsoft.com/office/drawing/2014/main" xmlns="" id="{F700A5A6-F9DB-412F-BF91-8D159B0ABB4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80" name="Beranda">
              <a:extLst>
                <a:ext uri="{FF2B5EF4-FFF2-40B4-BE49-F238E27FC236}">
                  <a16:creationId xmlns:a16="http://schemas.microsoft.com/office/drawing/2014/main" xmlns="" id="{CD655733-EEB1-4FD5-A3DC-7301B9F7BB9C}"/>
                </a:ext>
              </a:extLst>
            </p:cNvPr>
            <p:cNvGrpSpPr/>
            <p:nvPr/>
          </p:nvGrpSpPr>
          <p:grpSpPr>
            <a:xfrm>
              <a:off x="297464" y="1744264"/>
              <a:ext cx="1984142" cy="601170"/>
              <a:chOff x="297464" y="1744264"/>
              <a:chExt cx="1984142" cy="601170"/>
            </a:xfrm>
          </p:grpSpPr>
          <p:sp>
            <p:nvSpPr>
              <p:cNvPr id="93" name="TextBox 92">
                <a:hlinkClick r:id="" action="ppaction://hlinkshowjump?jump=firstslide"/>
                <a:extLst>
                  <a:ext uri="{FF2B5EF4-FFF2-40B4-BE49-F238E27FC236}">
                    <a16:creationId xmlns:a16="http://schemas.microsoft.com/office/drawing/2014/main" xmlns="" id="{3341A3D8-09BD-436F-B362-517C09CDDAF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4" name="Picture 4" descr="base, data, document, office, page, paper icon">
                <a:hlinkClick r:id="" action="ppaction://hlinkshowjump?jump=firstslide"/>
                <a:extLst>
                  <a:ext uri="{FF2B5EF4-FFF2-40B4-BE49-F238E27FC236}">
                    <a16:creationId xmlns:a16="http://schemas.microsoft.com/office/drawing/2014/main" xmlns="" id="{C2567AAA-7B2E-40F8-B2B1-01687B2E5BF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Kompetensi">
              <a:extLst>
                <a:ext uri="{FF2B5EF4-FFF2-40B4-BE49-F238E27FC236}">
                  <a16:creationId xmlns:a16="http://schemas.microsoft.com/office/drawing/2014/main" xmlns="" id="{1E6A3D7F-D58A-4368-9BFC-A3C4E366CEF1}"/>
                </a:ext>
              </a:extLst>
            </p:cNvPr>
            <p:cNvGrpSpPr/>
            <p:nvPr/>
          </p:nvGrpSpPr>
          <p:grpSpPr>
            <a:xfrm>
              <a:off x="297464" y="2561360"/>
              <a:ext cx="2320836" cy="601170"/>
              <a:chOff x="297464" y="2561360"/>
              <a:chExt cx="2320836" cy="601170"/>
            </a:xfrm>
          </p:grpSpPr>
          <p:pic>
            <p:nvPicPr>
              <p:cNvPr id="91" name="Picture 6" descr="compose, create, edit, edit file, office, pencil, writing creative icon">
                <a:extLst>
                  <a:ext uri="{FF2B5EF4-FFF2-40B4-BE49-F238E27FC236}">
                    <a16:creationId xmlns:a16="http://schemas.microsoft.com/office/drawing/2014/main" xmlns="" id="{97D7F924-6F1C-496C-9B3C-4292120975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hlinkClick r:id="rId20" action="ppaction://hlinksldjump"/>
                <a:extLst>
                  <a:ext uri="{FF2B5EF4-FFF2-40B4-BE49-F238E27FC236}">
                    <a16:creationId xmlns:a16="http://schemas.microsoft.com/office/drawing/2014/main" xmlns="" id="{D748884E-EE19-42C4-A74A-960092491C6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82" name="Materi">
              <a:extLst>
                <a:ext uri="{FF2B5EF4-FFF2-40B4-BE49-F238E27FC236}">
                  <a16:creationId xmlns:a16="http://schemas.microsoft.com/office/drawing/2014/main" xmlns="" id="{667C5065-5E65-4713-A633-3E43B6F72B82}"/>
                </a:ext>
              </a:extLst>
            </p:cNvPr>
            <p:cNvGrpSpPr/>
            <p:nvPr/>
          </p:nvGrpSpPr>
          <p:grpSpPr>
            <a:xfrm>
              <a:off x="297464" y="3378456"/>
              <a:ext cx="1746704" cy="601170"/>
              <a:chOff x="297464" y="3378456"/>
              <a:chExt cx="1746704" cy="601170"/>
            </a:xfrm>
          </p:grpSpPr>
          <p:pic>
            <p:nvPicPr>
              <p:cNvPr id="89" name="Picture 8" descr="brochure, document, menu, note, office, page, papers icon">
                <a:hlinkClick r:id="rId14" action="ppaction://hlinksldjump"/>
                <a:extLst>
                  <a:ext uri="{FF2B5EF4-FFF2-40B4-BE49-F238E27FC236}">
                    <a16:creationId xmlns:a16="http://schemas.microsoft.com/office/drawing/2014/main" xmlns="" id="{6226E907-1A10-4281-BA61-619FC02A7AA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hlinkClick r:id="rId14" action="ppaction://hlinksldjump"/>
                <a:extLst>
                  <a:ext uri="{FF2B5EF4-FFF2-40B4-BE49-F238E27FC236}">
                    <a16:creationId xmlns:a16="http://schemas.microsoft.com/office/drawing/2014/main" xmlns="" id="{A6F1D42F-B799-4212-B4BA-A0F84E65791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83" name="Latihan">
              <a:extLst>
                <a:ext uri="{FF2B5EF4-FFF2-40B4-BE49-F238E27FC236}">
                  <a16:creationId xmlns:a16="http://schemas.microsoft.com/office/drawing/2014/main" xmlns="" id="{BB607FE4-0766-4546-A390-4B075BADD379}"/>
                </a:ext>
              </a:extLst>
            </p:cNvPr>
            <p:cNvGrpSpPr/>
            <p:nvPr/>
          </p:nvGrpSpPr>
          <p:grpSpPr>
            <a:xfrm>
              <a:off x="297464" y="4195552"/>
              <a:ext cx="1810825" cy="601170"/>
              <a:chOff x="297464" y="4195552"/>
              <a:chExt cx="1810825" cy="601170"/>
            </a:xfrm>
          </p:grpSpPr>
          <p:pic>
            <p:nvPicPr>
              <p:cNvPr id="87" name="Picture 10" descr="document, general, letter, note, office, page, paper icon">
                <a:extLst>
                  <a:ext uri="{FF2B5EF4-FFF2-40B4-BE49-F238E27FC236}">
                    <a16:creationId xmlns:a16="http://schemas.microsoft.com/office/drawing/2014/main" xmlns="" id="{0EE5B234-AE73-43D0-A5C9-AF24736904F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23" action="ppaction://hlinksldjump"/>
                <a:extLst>
                  <a:ext uri="{FF2B5EF4-FFF2-40B4-BE49-F238E27FC236}">
                    <a16:creationId xmlns:a16="http://schemas.microsoft.com/office/drawing/2014/main" xmlns="" id="{59DCFC68-10E0-4A6C-A784-FC38391ECCA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4" name="Profil Dosen">
              <a:extLst>
                <a:ext uri="{FF2B5EF4-FFF2-40B4-BE49-F238E27FC236}">
                  <a16:creationId xmlns:a16="http://schemas.microsoft.com/office/drawing/2014/main" xmlns="" id="{2E573426-0B0A-4DD9-BE77-D1D29DBA14A4}"/>
                </a:ext>
              </a:extLst>
            </p:cNvPr>
            <p:cNvGrpSpPr/>
            <p:nvPr/>
          </p:nvGrpSpPr>
          <p:grpSpPr>
            <a:xfrm>
              <a:off x="297464" y="5012648"/>
              <a:ext cx="2389766" cy="601170"/>
              <a:chOff x="297464" y="5012648"/>
              <a:chExt cx="2389766" cy="601170"/>
            </a:xfrm>
          </p:grpSpPr>
          <p:pic>
            <p:nvPicPr>
              <p:cNvPr id="85" name="Picture 2" descr="business man, employee, general, human, member, office, tie icon">
                <a:extLst>
                  <a:ext uri="{FF2B5EF4-FFF2-40B4-BE49-F238E27FC236}">
                    <a16:creationId xmlns:a16="http://schemas.microsoft.com/office/drawing/2014/main" xmlns="" id="{D3471F51-65D0-4B1E-8A91-3A74DF4C5D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25" action="ppaction://hlinksldjump"/>
                <a:extLst>
                  <a:ext uri="{FF2B5EF4-FFF2-40B4-BE49-F238E27FC236}">
                    <a16:creationId xmlns:a16="http://schemas.microsoft.com/office/drawing/2014/main" xmlns="" id="{CE336418-6EC8-4AB0-B3AB-26BD61226AA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100" name="Tombol Menu">
            <a:extLst>
              <a:ext uri="{FF2B5EF4-FFF2-40B4-BE49-F238E27FC236}">
                <a16:creationId xmlns:a16="http://schemas.microsoft.com/office/drawing/2014/main" xmlns="" id="{AD498A88-681A-4BCD-BB36-FDE77B6DF885}"/>
              </a:ext>
            </a:extLst>
          </p:cNvPr>
          <p:cNvGrpSpPr/>
          <p:nvPr/>
        </p:nvGrpSpPr>
        <p:grpSpPr>
          <a:xfrm>
            <a:off x="67235" y="49268"/>
            <a:ext cx="430306" cy="363488"/>
            <a:chOff x="419100" y="628650"/>
            <a:chExt cx="2628900" cy="2220685"/>
          </a:xfrm>
          <a:solidFill>
            <a:schemeClr val="bg1">
              <a:lumMod val="85000"/>
            </a:schemeClr>
          </a:solidFill>
        </p:grpSpPr>
        <p:sp>
          <p:nvSpPr>
            <p:cNvPr id="101" name="Rectangle 100">
              <a:extLst>
                <a:ext uri="{FF2B5EF4-FFF2-40B4-BE49-F238E27FC236}">
                  <a16:creationId xmlns:a16="http://schemas.microsoft.com/office/drawing/2014/main" xmlns="" id="{C8CBDD6A-BA26-464D-A641-F5095A16ED9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02" name="Rectangle 101">
              <a:extLst>
                <a:ext uri="{FF2B5EF4-FFF2-40B4-BE49-F238E27FC236}">
                  <a16:creationId xmlns:a16="http://schemas.microsoft.com/office/drawing/2014/main" xmlns="" id="{9AB831EC-72B9-46BD-98CA-B616DB5F0F2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03" name="Rectangle 102">
              <a:extLst>
                <a:ext uri="{FF2B5EF4-FFF2-40B4-BE49-F238E27FC236}">
                  <a16:creationId xmlns:a16="http://schemas.microsoft.com/office/drawing/2014/main" xmlns="" id="{38560522-8EFB-427E-B1D5-6C7DCF6D2DA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04" name="Tombol Close Aplikasi">
            <a:hlinkClick r:id="" action="ppaction://hlinkshowjump?jump=endshow">
              <a:snd r:embed="rId26" name="laser.wav"/>
            </a:hlinkClick>
            <a:extLst>
              <a:ext uri="{FF2B5EF4-FFF2-40B4-BE49-F238E27FC236}">
                <a16:creationId xmlns:a16="http://schemas.microsoft.com/office/drawing/2014/main" xmlns="" id="{C3560384-C03F-41CC-88A8-A43519FB52D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0889273"/>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7"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39"/>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100"/>
                                        </p:tgtEl>
                                        <p:attrNameLst>
                                          <p:attrName>style.visibility</p:attrName>
                                        </p:attrNameLst>
                                      </p:cBhvr>
                                      <p:to>
                                        <p:strVal val="visible"/>
                                      </p:to>
                                    </p:set>
                                    <p:animEffect transition="in" filter="fade">
                                      <p:cBhvr>
                                        <p:cTn id="9" dur="500"/>
                                        <p:tgtEl>
                                          <p:spTgt spid="10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0"/>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additive="base">
                                        <p:cTn id="18" dur="500" fill="hold"/>
                                        <p:tgtEl>
                                          <p:spTgt spid="78"/>
                                        </p:tgtEl>
                                        <p:attrNameLst>
                                          <p:attrName>ppt_x</p:attrName>
                                        </p:attrNameLst>
                                      </p:cBhvr>
                                      <p:tavLst>
                                        <p:tav tm="0">
                                          <p:val>
                                            <p:strVal val="0-#ppt_w/2"/>
                                          </p:val>
                                        </p:tav>
                                        <p:tav tm="100000">
                                          <p:val>
                                            <p:strVal val="#ppt_x"/>
                                          </p:val>
                                        </p:tav>
                                      </p:tavLst>
                                    </p:anim>
                                    <p:anim calcmode="lin" valueType="num">
                                      <p:cBhvr additive="base">
                                        <p:cTn id="19"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8"/>
                                        </p:tgtEl>
                                        <p:attrNameLst>
                                          <p:attrName>ppt_x</p:attrName>
                                        </p:attrNameLst>
                                      </p:cBhvr>
                                      <p:tavLst>
                                        <p:tav tm="0">
                                          <p:val>
                                            <p:strVal val="ppt_x"/>
                                          </p:val>
                                        </p:tav>
                                        <p:tav tm="100000">
                                          <p:val>
                                            <p:strVal val="0-ppt_w/2"/>
                                          </p:val>
                                        </p:tav>
                                      </p:tavLst>
                                    </p:anim>
                                    <p:anim calcmode="lin" valueType="num">
                                      <p:cBhvr additive="base">
                                        <p:cTn id="24" dur="500"/>
                                        <p:tgtEl>
                                          <p:spTgt spid="78"/>
                                        </p:tgtEl>
                                        <p:attrNameLst>
                                          <p:attrName>ppt_y</p:attrName>
                                        </p:attrNameLst>
                                      </p:cBhvr>
                                      <p:tavLst>
                                        <p:tav tm="0">
                                          <p:val>
                                            <p:strVal val="ppt_y"/>
                                          </p:val>
                                        </p:tav>
                                        <p:tav tm="100000">
                                          <p:val>
                                            <p:strVal val="ppt_y"/>
                                          </p:val>
                                        </p:tav>
                                      </p:tavLst>
                                    </p:anim>
                                    <p:set>
                                      <p:cBhvr>
                                        <p:cTn id="25"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childTnLst>
        </p:cTn>
      </p:par>
    </p:tnLst>
    <p:bldLst>
      <p:bldP spid="10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213"/>
          <p:cNvSpPr txBox="1">
            <a:spLocks noGrp="1"/>
          </p:cNvSpPr>
          <p:nvPr>
            <p:ph type="ctrTitle" idx="4294967295"/>
          </p:nvPr>
        </p:nvSpPr>
        <p:spPr>
          <a:xfrm>
            <a:off x="1132764" y="1299549"/>
            <a:ext cx="8789988" cy="1544637"/>
          </a:xfrm>
        </p:spPr>
        <p:txBody>
          <a:bodyPr/>
          <a:lstStyle/>
          <a:p>
            <a:pPr algn="ctr" eaLnBrk="1" hangingPunct="1">
              <a:buClr>
                <a:srgbClr val="FFFFFF"/>
              </a:buClr>
              <a:buFont typeface="Roboto Condensed" pitchFamily="2" charset="0"/>
              <a:buNone/>
            </a:pPr>
            <a:r>
              <a:rPr lang="en-US" sz="8000" b="1" dirty="0" err="1">
                <a:solidFill>
                  <a:srgbClr val="FF9800"/>
                </a:solidFill>
                <a:latin typeface="Roboto Condensed" pitchFamily="2" charset="0"/>
                <a:cs typeface="Arial" panose="020B0604020202020204" pitchFamily="34" charset="0"/>
                <a:sym typeface="Roboto Condensed" pitchFamily="2" charset="0"/>
              </a:rPr>
              <a:t>Karya</a:t>
            </a:r>
            <a:r>
              <a:rPr lang="en-US" sz="8000" b="1" dirty="0">
                <a:solidFill>
                  <a:srgbClr val="FF9800"/>
                </a:solidFill>
                <a:latin typeface="Roboto Condensed" pitchFamily="2" charset="0"/>
                <a:cs typeface="Arial" panose="020B0604020202020204" pitchFamily="34" charset="0"/>
                <a:sym typeface="Roboto Condensed" pitchFamily="2" charset="0"/>
              </a:rPr>
              <a:t> </a:t>
            </a:r>
            <a:r>
              <a:rPr lang="en-US" sz="8000" b="1" dirty="0" err="1">
                <a:solidFill>
                  <a:srgbClr val="FF9800"/>
                </a:solidFill>
                <a:latin typeface="Roboto Condensed" pitchFamily="2" charset="0"/>
                <a:cs typeface="Arial" panose="020B0604020202020204" pitchFamily="34" charset="0"/>
                <a:sym typeface="Roboto Condensed" pitchFamily="2" charset="0"/>
              </a:rPr>
              <a:t>Ilmiah</a:t>
            </a:r>
            <a:r>
              <a:rPr lang="en-US" sz="8000" b="1" dirty="0">
                <a:solidFill>
                  <a:srgbClr val="FF9800"/>
                </a:solidFill>
                <a:latin typeface="Roboto Condensed" pitchFamily="2" charset="0"/>
                <a:cs typeface="Arial" panose="020B0604020202020204" pitchFamily="34" charset="0"/>
                <a:sym typeface="Roboto Condensed" pitchFamily="2" charset="0"/>
              </a:rPr>
              <a:t> </a:t>
            </a:r>
          </a:p>
        </p:txBody>
      </p:sp>
      <p:sp>
        <p:nvSpPr>
          <p:cNvPr id="6147" name="Shape 214"/>
          <p:cNvSpPr txBox="1">
            <a:spLocks noGrp="1"/>
          </p:cNvSpPr>
          <p:nvPr>
            <p:ph type="subTitle" idx="4294967295"/>
          </p:nvPr>
        </p:nvSpPr>
        <p:spPr>
          <a:xfrm>
            <a:off x="1282890" y="2720762"/>
            <a:ext cx="8789988" cy="2615513"/>
          </a:xfrm>
        </p:spPr>
        <p:txBody>
          <a:bodyPr>
            <a:normAutofit/>
          </a:bodyPr>
          <a:lstStyle/>
          <a:p>
            <a:pPr marL="0" indent="0" algn="ctr">
              <a:buClr>
                <a:srgbClr val="C7D3E6"/>
              </a:buClr>
              <a:buNone/>
            </a:pPr>
            <a:r>
              <a:rPr lang="en-US" sz="2667" b="1" dirty="0" err="1">
                <a:solidFill>
                  <a:srgbClr val="263248"/>
                </a:solidFill>
                <a:latin typeface="Roboto Condensed Light" charset="0"/>
                <a:cs typeface="Arial" panose="020B0604020202020204" pitchFamily="34" charset="0"/>
                <a:sym typeface="Roboto Condensed Light" charset="0"/>
              </a:rPr>
              <a:t>Karya</a:t>
            </a:r>
            <a:r>
              <a:rPr lang="en-US" sz="2667" b="1" dirty="0">
                <a:solidFill>
                  <a:srgbClr val="263248"/>
                </a:solidFill>
                <a:latin typeface="Roboto Condensed Light" charset="0"/>
                <a:cs typeface="Arial" panose="020B0604020202020204" pitchFamily="34" charset="0"/>
                <a:sym typeface="Roboto Condensed Light" charset="0"/>
              </a:rPr>
              <a:t> </a:t>
            </a:r>
            <a:r>
              <a:rPr lang="en-US" sz="2667" b="1" dirty="0" err="1">
                <a:solidFill>
                  <a:srgbClr val="263248"/>
                </a:solidFill>
                <a:latin typeface="Roboto Condensed Light" charset="0"/>
                <a:cs typeface="Arial" panose="020B0604020202020204" pitchFamily="34" charset="0"/>
                <a:sym typeface="Roboto Condensed Light" charset="0"/>
              </a:rPr>
              <a:t>ilmiah</a:t>
            </a:r>
            <a:r>
              <a:rPr lang="en-US" sz="2667" b="1" dirty="0">
                <a:solidFill>
                  <a:srgbClr val="263248"/>
                </a:solidFill>
                <a:latin typeface="Roboto Condensed Light" charset="0"/>
                <a:cs typeface="Arial" panose="020B0604020202020204" pitchFamily="34" charset="0"/>
                <a:sym typeface="Roboto Condensed Light" charset="0"/>
              </a:rPr>
              <a:t> </a:t>
            </a:r>
            <a:r>
              <a:rPr lang="en-US" sz="2667" dirty="0">
                <a:solidFill>
                  <a:srgbClr val="263248"/>
                </a:solidFill>
                <a:latin typeface="Roboto Condensed Light" charset="0"/>
                <a:cs typeface="Arial" panose="020B0604020202020204" pitchFamily="34" charset="0"/>
                <a:sym typeface="Roboto Condensed Light" charset="0"/>
              </a:rPr>
              <a:t>(</a:t>
            </a:r>
            <a:r>
              <a:rPr lang="en-US" sz="2667" dirty="0" err="1">
                <a:solidFill>
                  <a:srgbClr val="263248"/>
                </a:solidFill>
                <a:latin typeface="Roboto Condensed Light" charset="0"/>
                <a:cs typeface="Arial" panose="020B0604020202020204" pitchFamily="34" charset="0"/>
                <a:sym typeface="Roboto Condensed Light" charset="0"/>
              </a:rPr>
              <a:t>bahasa</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Inggris</a:t>
            </a:r>
            <a:r>
              <a:rPr lang="en-US" sz="2667" dirty="0">
                <a:solidFill>
                  <a:srgbClr val="263248"/>
                </a:solidFill>
                <a:latin typeface="Roboto Condensed Light" charset="0"/>
                <a:cs typeface="Arial" panose="020B0604020202020204" pitchFamily="34" charset="0"/>
                <a:sym typeface="Roboto Condensed Light" charset="0"/>
              </a:rPr>
              <a:t>: scientific paper) </a:t>
            </a:r>
            <a:r>
              <a:rPr lang="en-US" sz="2667" dirty="0" err="1">
                <a:solidFill>
                  <a:srgbClr val="263248"/>
                </a:solidFill>
                <a:latin typeface="Roboto Condensed Light" charset="0"/>
                <a:cs typeface="Arial" panose="020B0604020202020204" pitchFamily="34" charset="0"/>
                <a:sym typeface="Roboto Condensed Light" charset="0"/>
              </a:rPr>
              <a:t>adalah</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laporan</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tertulis</a:t>
            </a:r>
            <a:r>
              <a:rPr lang="en-US" sz="2667" dirty="0">
                <a:solidFill>
                  <a:srgbClr val="263248"/>
                </a:solidFill>
                <a:latin typeface="Roboto Condensed Light" charset="0"/>
                <a:cs typeface="Arial" panose="020B0604020202020204" pitchFamily="34" charset="0"/>
                <a:sym typeface="Roboto Condensed Light" charset="0"/>
              </a:rPr>
              <a:t> dan </a:t>
            </a:r>
            <a:r>
              <a:rPr lang="en-US" sz="2667" dirty="0" err="1">
                <a:solidFill>
                  <a:srgbClr val="263248"/>
                </a:solidFill>
                <a:latin typeface="Roboto Condensed Light" charset="0"/>
                <a:cs typeface="Arial" panose="020B0604020202020204" pitchFamily="34" charset="0"/>
                <a:sym typeface="Roboto Condensed Light" charset="0"/>
              </a:rPr>
              <a:t>diterbitkan</a:t>
            </a:r>
            <a:r>
              <a:rPr lang="en-US" sz="2667" dirty="0">
                <a:solidFill>
                  <a:srgbClr val="263248"/>
                </a:solidFill>
                <a:latin typeface="Roboto Condensed Light" charset="0"/>
                <a:cs typeface="Arial" panose="020B0604020202020204" pitchFamily="34" charset="0"/>
                <a:sym typeface="Roboto Condensed Light" charset="0"/>
              </a:rPr>
              <a:t> yang </a:t>
            </a:r>
            <a:r>
              <a:rPr lang="en-US" sz="2667" dirty="0" err="1">
                <a:solidFill>
                  <a:srgbClr val="263248"/>
                </a:solidFill>
                <a:latin typeface="Roboto Condensed Light" charset="0"/>
                <a:cs typeface="Arial" panose="020B0604020202020204" pitchFamily="34" charset="0"/>
                <a:sym typeface="Roboto Condensed Light" charset="0"/>
              </a:rPr>
              <a:t>memaparkan</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hasil</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penelitian</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atau</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pengkajian</a:t>
            </a:r>
            <a:r>
              <a:rPr lang="en-US" sz="2667" dirty="0">
                <a:solidFill>
                  <a:srgbClr val="263248"/>
                </a:solidFill>
                <a:latin typeface="Roboto Condensed Light" charset="0"/>
                <a:cs typeface="Arial" panose="020B0604020202020204" pitchFamily="34" charset="0"/>
                <a:sym typeface="Roboto Condensed Light" charset="0"/>
              </a:rPr>
              <a:t> yang </a:t>
            </a:r>
            <a:r>
              <a:rPr lang="en-US" sz="2667" dirty="0" err="1">
                <a:solidFill>
                  <a:srgbClr val="263248"/>
                </a:solidFill>
                <a:latin typeface="Roboto Condensed Light" charset="0"/>
                <a:cs typeface="Arial" panose="020B0604020202020204" pitchFamily="34" charset="0"/>
                <a:sym typeface="Roboto Condensed Light" charset="0"/>
              </a:rPr>
              <a:t>telah</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dilakukan</a:t>
            </a:r>
            <a:r>
              <a:rPr lang="en-US" sz="2667" dirty="0">
                <a:solidFill>
                  <a:srgbClr val="263248"/>
                </a:solidFill>
                <a:latin typeface="Roboto Condensed Light" charset="0"/>
                <a:cs typeface="Arial" panose="020B0604020202020204" pitchFamily="34" charset="0"/>
                <a:sym typeface="Roboto Condensed Light" charset="0"/>
              </a:rPr>
              <a:t> oleh </a:t>
            </a:r>
            <a:r>
              <a:rPr lang="en-US" sz="2667" dirty="0" err="1">
                <a:solidFill>
                  <a:srgbClr val="263248"/>
                </a:solidFill>
                <a:latin typeface="Roboto Condensed Light" charset="0"/>
                <a:cs typeface="Arial" panose="020B0604020202020204" pitchFamily="34" charset="0"/>
                <a:sym typeface="Roboto Condensed Light" charset="0"/>
              </a:rPr>
              <a:t>seseorang</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atau</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sebuah</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tim</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dengan</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memenuhi</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kaidah</a:t>
            </a:r>
            <a:r>
              <a:rPr lang="en-US" sz="2667" dirty="0">
                <a:solidFill>
                  <a:srgbClr val="263248"/>
                </a:solidFill>
                <a:latin typeface="Roboto Condensed Light" charset="0"/>
                <a:cs typeface="Arial" panose="020B0604020202020204" pitchFamily="34" charset="0"/>
                <a:sym typeface="Roboto Condensed Light" charset="0"/>
              </a:rPr>
              <a:t> dan </a:t>
            </a:r>
            <a:r>
              <a:rPr lang="en-US" sz="2667" dirty="0" err="1">
                <a:solidFill>
                  <a:srgbClr val="263248"/>
                </a:solidFill>
                <a:latin typeface="Roboto Condensed Light" charset="0"/>
                <a:cs typeface="Arial" panose="020B0604020202020204" pitchFamily="34" charset="0"/>
                <a:sym typeface="Roboto Condensed Light" charset="0"/>
              </a:rPr>
              <a:t>etika</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keilmuan</a:t>
            </a:r>
            <a:r>
              <a:rPr lang="en-US" sz="2667" dirty="0">
                <a:solidFill>
                  <a:srgbClr val="263248"/>
                </a:solidFill>
                <a:latin typeface="Roboto Condensed Light" charset="0"/>
                <a:cs typeface="Arial" panose="020B0604020202020204" pitchFamily="34" charset="0"/>
                <a:sym typeface="Roboto Condensed Light" charset="0"/>
              </a:rPr>
              <a:t> yang </a:t>
            </a:r>
            <a:r>
              <a:rPr lang="en-US" sz="2667" dirty="0" err="1">
                <a:solidFill>
                  <a:srgbClr val="263248"/>
                </a:solidFill>
                <a:latin typeface="Roboto Condensed Light" charset="0"/>
                <a:cs typeface="Arial" panose="020B0604020202020204" pitchFamily="34" charset="0"/>
                <a:sym typeface="Roboto Condensed Light" charset="0"/>
              </a:rPr>
              <a:t>dikukuhkan</a:t>
            </a:r>
            <a:r>
              <a:rPr lang="en-US" sz="2667" dirty="0">
                <a:solidFill>
                  <a:srgbClr val="263248"/>
                </a:solidFill>
                <a:latin typeface="Roboto Condensed Light" charset="0"/>
                <a:cs typeface="Arial" panose="020B0604020202020204" pitchFamily="34" charset="0"/>
                <a:sym typeface="Roboto Condensed Light" charset="0"/>
              </a:rPr>
              <a:t> dan </a:t>
            </a:r>
            <a:r>
              <a:rPr lang="en-US" sz="2667" dirty="0" err="1">
                <a:solidFill>
                  <a:srgbClr val="263248"/>
                </a:solidFill>
                <a:latin typeface="Roboto Condensed Light" charset="0"/>
                <a:cs typeface="Arial" panose="020B0604020202020204" pitchFamily="34" charset="0"/>
                <a:sym typeface="Roboto Condensed Light" charset="0"/>
              </a:rPr>
              <a:t>ditaati</a:t>
            </a:r>
            <a:r>
              <a:rPr lang="en-US" sz="2667" dirty="0">
                <a:solidFill>
                  <a:srgbClr val="263248"/>
                </a:solidFill>
                <a:latin typeface="Roboto Condensed Light" charset="0"/>
                <a:cs typeface="Arial" panose="020B0604020202020204" pitchFamily="34" charset="0"/>
                <a:sym typeface="Roboto Condensed Light" charset="0"/>
              </a:rPr>
              <a:t> oleh </a:t>
            </a:r>
            <a:r>
              <a:rPr lang="en-US" sz="2667" dirty="0" err="1">
                <a:solidFill>
                  <a:srgbClr val="263248"/>
                </a:solidFill>
                <a:latin typeface="Roboto Condensed Light" charset="0"/>
                <a:cs typeface="Arial" panose="020B0604020202020204" pitchFamily="34" charset="0"/>
                <a:sym typeface="Roboto Condensed Light" charset="0"/>
              </a:rPr>
              <a:t>masyarakat</a:t>
            </a:r>
            <a:r>
              <a:rPr lang="en-US" sz="2667" dirty="0">
                <a:solidFill>
                  <a:srgbClr val="263248"/>
                </a:solidFill>
                <a:latin typeface="Roboto Condensed Light" charset="0"/>
                <a:cs typeface="Arial" panose="020B0604020202020204" pitchFamily="34" charset="0"/>
                <a:sym typeface="Roboto Condensed Light" charset="0"/>
              </a:rPr>
              <a:t> </a:t>
            </a:r>
            <a:r>
              <a:rPr lang="en-US" sz="2667" dirty="0" err="1">
                <a:solidFill>
                  <a:srgbClr val="263248"/>
                </a:solidFill>
                <a:latin typeface="Roboto Condensed Light" charset="0"/>
                <a:cs typeface="Arial" panose="020B0604020202020204" pitchFamily="34" charset="0"/>
                <a:sym typeface="Roboto Condensed Light" charset="0"/>
              </a:rPr>
              <a:t>keilmuan</a:t>
            </a:r>
            <a:r>
              <a:rPr lang="en-US" sz="2667" dirty="0">
                <a:solidFill>
                  <a:srgbClr val="263248"/>
                </a:solidFill>
                <a:latin typeface="Roboto Condensed Light" charset="0"/>
                <a:cs typeface="Arial" panose="020B0604020202020204" pitchFamily="34" charset="0"/>
                <a:sym typeface="Roboto Condensed Light" charset="0"/>
              </a:rPr>
              <a:t>.</a:t>
            </a:r>
          </a:p>
        </p:txBody>
      </p:sp>
      <p:pic>
        <p:nvPicPr>
          <p:cNvPr id="215" name="Shape 215" descr="10.jpg"/>
          <p:cNvPicPr preferRelativeResize="0"/>
          <p:nvPr/>
        </p:nvPicPr>
        <p:blipFill rotWithShape="1">
          <a:blip r:embed="rId3">
            <a:alphaModFix/>
          </a:blip>
          <a:srcRect l="15648" r="28102"/>
          <a:stretch/>
        </p:blipFill>
        <p:spPr>
          <a:xfrm>
            <a:off x="9077855" y="334661"/>
            <a:ext cx="2754000" cy="2754000"/>
          </a:xfrm>
          <a:prstGeom prst="diamond">
            <a:avLst/>
          </a:prstGeom>
          <a:noFill/>
          <a:ln w="38100" cap="flat" cmpd="sng">
            <a:solidFill>
              <a:srgbClr val="3F5378"/>
            </a:solidFill>
            <a:prstDash val="solid"/>
            <a:miter lim="8000"/>
            <a:headEnd type="none" w="med" len="med"/>
            <a:tailEnd type="none" w="med" len="med"/>
          </a:ln>
        </p:spPr>
      </p:pic>
      <p:grpSp>
        <p:nvGrpSpPr>
          <p:cNvPr id="6" name="Group 5"/>
          <p:cNvGrpSpPr/>
          <p:nvPr/>
        </p:nvGrpSpPr>
        <p:grpSpPr>
          <a:xfrm>
            <a:off x="287301" y="217114"/>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sym typeface="Arvo" charset="0"/>
                </a:rPr>
                <a:t>Karya Ilmiah</a:t>
              </a:r>
              <a:endParaRPr lang="en-US" b="0" dirty="0">
                <a:solidFill>
                  <a:srgbClr val="52C9BD"/>
                </a:solidFill>
                <a:sym typeface="Arvo" charset="0"/>
              </a:endParaRPr>
            </a:p>
          </p:txBody>
        </p:sp>
      </p:grpSp>
      <p:sp>
        <p:nvSpPr>
          <p:cNvPr id="11" name="TextBox 10">
            <a:extLst>
              <a:ext uri="{FF2B5EF4-FFF2-40B4-BE49-F238E27FC236}">
                <a16:creationId xmlns:a16="http://schemas.microsoft.com/office/drawing/2014/main" xmlns="" id="{9722600A-8DE2-4D8B-A52A-16F196075B0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6169E379-B258-4F5F-996E-38D6499FFB56}"/>
              </a:ext>
            </a:extLst>
          </p:cNvPr>
          <p:cNvGrpSpPr/>
          <p:nvPr/>
        </p:nvGrpSpPr>
        <p:grpSpPr>
          <a:xfrm>
            <a:off x="11769479" y="1280427"/>
            <a:ext cx="422521" cy="2100263"/>
            <a:chOff x="11769479" y="1280427"/>
            <a:chExt cx="422521" cy="2100263"/>
          </a:xfrm>
        </p:grpSpPr>
        <p:sp>
          <p:nvSpPr>
            <p:cNvPr id="21" name="Freeform 10">
              <a:hlinkClick r:id="rId5" action="ppaction://hlinksldjump">
                <a:snd r:embed="rId6" name="click.wav"/>
              </a:hlinkClick>
              <a:extLst>
                <a:ext uri="{FF2B5EF4-FFF2-40B4-BE49-F238E27FC236}">
                  <a16:creationId xmlns:a16="http://schemas.microsoft.com/office/drawing/2014/main" xmlns="" id="{1A119BA4-E2A6-40FF-BBF0-E34D8291C1E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5" action="ppaction://hlinksldjump"/>
              <a:extLst>
                <a:ext uri="{FF2B5EF4-FFF2-40B4-BE49-F238E27FC236}">
                  <a16:creationId xmlns:a16="http://schemas.microsoft.com/office/drawing/2014/main" xmlns="" id="{12294EE8-C662-45F1-94ED-B244B4F863A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5" action="ppaction://hlinksldjump"/>
              <a:extLst>
                <a:ext uri="{FF2B5EF4-FFF2-40B4-BE49-F238E27FC236}">
                  <a16:creationId xmlns:a16="http://schemas.microsoft.com/office/drawing/2014/main" xmlns="" id="{39C97564-20F5-41B3-BED9-4F95AD457EF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D0FFCFF2-95F9-47DB-878B-CFEA47F33E6D}"/>
              </a:ext>
            </a:extLst>
          </p:cNvPr>
          <p:cNvGrpSpPr/>
          <p:nvPr/>
        </p:nvGrpSpPr>
        <p:grpSpPr>
          <a:xfrm>
            <a:off x="11769479" y="3462337"/>
            <a:ext cx="428258" cy="2616878"/>
            <a:chOff x="11769479" y="3462337"/>
            <a:chExt cx="428258" cy="2616878"/>
          </a:xfrm>
        </p:grpSpPr>
        <p:sp>
          <p:nvSpPr>
            <p:cNvPr id="25" name="Freeform 19">
              <a:hlinkClick r:id="rId7" action="ppaction://hlinksldjump"/>
              <a:extLst>
                <a:ext uri="{FF2B5EF4-FFF2-40B4-BE49-F238E27FC236}">
                  <a16:creationId xmlns:a16="http://schemas.microsoft.com/office/drawing/2014/main" xmlns="" id="{49B71032-175B-4FEE-871A-93682A8DDFF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8" action="ppaction://hlinksldjump"/>
              <a:extLst>
                <a:ext uri="{FF2B5EF4-FFF2-40B4-BE49-F238E27FC236}">
                  <a16:creationId xmlns:a16="http://schemas.microsoft.com/office/drawing/2014/main" xmlns="" id="{75F09DDF-7E8A-4D7D-A495-377BC97AD3E7}"/>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27" name="Chevron 21">
              <a:hlinkClick r:id="rId7" action="ppaction://hlinksldjump"/>
              <a:extLst>
                <a:ext uri="{FF2B5EF4-FFF2-40B4-BE49-F238E27FC236}">
                  <a16:creationId xmlns:a16="http://schemas.microsoft.com/office/drawing/2014/main" xmlns="" id="{96FBFDDC-E1AF-4C1B-B7C4-55E166948742}"/>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C39AC9F1-D536-4721-B8FF-2C04013557E2}"/>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D6E8980A-DA8C-4C95-B893-B89FE7299EDB}"/>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0D3AFD74-7FDB-4DD6-B455-ADA7C05363A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00A5C8B9-D044-469D-9047-F977301C84B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6AB95635-E20D-418B-835D-CD62D0E28A3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9894BB64-838A-46BE-BED3-ED98FDD9FFC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51813F8E-A9C7-4F4F-830A-16E5D1EAC1C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34EC87B7-DB3C-4485-8E72-C742032C2BAB}"/>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629098E8-1726-416F-BE43-6A4E88520CD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02D9CA7F-151E-49BA-A4BE-52C7E13B20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E91B6A36-AF8D-4829-BD7E-73EBE494C8D3}"/>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6B51FF96-973B-45C0-A91F-707E5529A6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3" action="ppaction://hlinksldjump"/>
                <a:extLst>
                  <a:ext uri="{FF2B5EF4-FFF2-40B4-BE49-F238E27FC236}">
                    <a16:creationId xmlns:a16="http://schemas.microsoft.com/office/drawing/2014/main" xmlns="" id="{8A69E62F-FDE4-4C9A-8E12-EE39E99E331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D39D7D15-7153-4E22-B423-33A4326C52CB}"/>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5" action="ppaction://hlinksldjump"/>
                <a:extLst>
                  <a:ext uri="{FF2B5EF4-FFF2-40B4-BE49-F238E27FC236}">
                    <a16:creationId xmlns:a16="http://schemas.microsoft.com/office/drawing/2014/main" xmlns="" id="{A3F2DDEB-DDF9-4956-8BF9-03EFC8DD54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5" action="ppaction://hlinksldjump"/>
                <a:extLst>
                  <a:ext uri="{FF2B5EF4-FFF2-40B4-BE49-F238E27FC236}">
                    <a16:creationId xmlns:a16="http://schemas.microsoft.com/office/drawing/2014/main" xmlns="" id="{BA5657F8-F8BB-468A-AF5C-67F9D0E1E83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A7563BDF-666A-4916-A8E4-223A95F8DB36}"/>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859D2888-0C3A-4A18-A30F-C2C1CB800AB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6" action="ppaction://hlinksldjump"/>
                <a:extLst>
                  <a:ext uri="{FF2B5EF4-FFF2-40B4-BE49-F238E27FC236}">
                    <a16:creationId xmlns:a16="http://schemas.microsoft.com/office/drawing/2014/main" xmlns="" id="{EF5592BE-6841-4205-8E2C-48C9A760D32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3D08133E-9D85-4CF1-ABC5-40C3F466B583}"/>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006C919D-ED73-4F5C-BCEA-5B1DC05232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8" action="ppaction://hlinksldjump"/>
                <a:extLst>
                  <a:ext uri="{FF2B5EF4-FFF2-40B4-BE49-F238E27FC236}">
                    <a16:creationId xmlns:a16="http://schemas.microsoft.com/office/drawing/2014/main" xmlns="" id="{CE3FB279-77CE-4590-B3F1-4917493DDB8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F8C26DF6-0E50-41D6-92F6-A79C06157E13}"/>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1F351527-ED6D-4C71-853E-6B5509FD934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D0CDE275-7030-49E2-AB09-EC5C33A9B2F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5A496FBC-0F44-4848-8015-E7E073C6C49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9" name="laser.wav"/>
            </a:hlinkClick>
            <a:extLst>
              <a:ext uri="{FF2B5EF4-FFF2-40B4-BE49-F238E27FC236}">
                <a16:creationId xmlns:a16="http://schemas.microsoft.com/office/drawing/2014/main" xmlns="" id="{9A8AF226-FD27-4675-9706-5FC35C3CD4E6}"/>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549743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Shape 420"/>
          <p:cNvGrpSpPr>
            <a:grpSpLocks/>
          </p:cNvGrpSpPr>
          <p:nvPr/>
        </p:nvGrpSpPr>
        <p:grpSpPr bwMode="auto">
          <a:xfrm rot="10800000">
            <a:off x="2070100" y="1501443"/>
            <a:ext cx="3591984" cy="1153584"/>
            <a:chOff x="185742" y="1697029"/>
            <a:chExt cx="5165697" cy="1658129"/>
          </a:xfrm>
        </p:grpSpPr>
        <p:sp>
          <p:nvSpPr>
            <p:cNvPr id="7201" name="Shape 421"/>
            <p:cNvSpPr>
              <a:spLocks noChangeArrowheads="1"/>
            </p:cNvSpPr>
            <p:nvPr/>
          </p:nvSpPr>
          <p:spPr bwMode="auto">
            <a:xfrm rot="10800000" flipH="1">
              <a:off x="1426311" y="1697029"/>
              <a:ext cx="2693400" cy="1243800"/>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a:solidFill>
                    <a:srgbClr val="263248"/>
                  </a:solidFill>
                  <a:latin typeface="Roboto Condensed" pitchFamily="2" charset="0"/>
                  <a:sym typeface="Roboto Condensed" pitchFamily="2" charset="0"/>
                </a:rPr>
                <a:t>Objektif</a:t>
              </a:r>
            </a:p>
          </p:txBody>
        </p:sp>
        <p:sp>
          <p:nvSpPr>
            <p:cNvPr id="7202" name="Shape 422"/>
            <p:cNvSpPr>
              <a:spLocks noChangeArrowheads="1"/>
            </p:cNvSpPr>
            <p:nvPr/>
          </p:nvSpPr>
          <p:spPr bwMode="auto">
            <a:xfrm rot="10800000" flipH="1">
              <a:off x="4107640"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203" name="Shape 423"/>
            <p:cNvSpPr>
              <a:spLocks noChangeArrowheads="1"/>
            </p:cNvSpPr>
            <p:nvPr/>
          </p:nvSpPr>
          <p:spPr bwMode="auto">
            <a:xfrm flipH="1">
              <a:off x="185742"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204" name="Shape 424"/>
            <p:cNvSpPr>
              <a:spLocks noChangeArrowheads="1"/>
            </p:cNvSpPr>
            <p:nvPr/>
          </p:nvSpPr>
          <p:spPr bwMode="auto">
            <a:xfrm rot="10800000">
              <a:off x="185747" y="2940859"/>
              <a:ext cx="1243800" cy="414300"/>
            </a:xfrm>
            <a:prstGeom prst="triangle">
              <a:avLst>
                <a:gd name="adj" fmla="val 0"/>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grpSp>
      <p:grpSp>
        <p:nvGrpSpPr>
          <p:cNvPr id="7173" name="Shape 425"/>
          <p:cNvGrpSpPr>
            <a:grpSpLocks/>
          </p:cNvGrpSpPr>
          <p:nvPr/>
        </p:nvGrpSpPr>
        <p:grpSpPr bwMode="auto">
          <a:xfrm rot="10800000">
            <a:off x="2029885" y="2712176"/>
            <a:ext cx="3591983" cy="1153584"/>
            <a:chOff x="185742" y="1697029"/>
            <a:chExt cx="5165697" cy="1658129"/>
          </a:xfrm>
        </p:grpSpPr>
        <p:sp>
          <p:nvSpPr>
            <p:cNvPr id="7197" name="Shape 426"/>
            <p:cNvSpPr>
              <a:spLocks noChangeArrowheads="1"/>
            </p:cNvSpPr>
            <p:nvPr/>
          </p:nvSpPr>
          <p:spPr bwMode="auto">
            <a:xfrm rot="10800000" flipH="1">
              <a:off x="1426311" y="1697029"/>
              <a:ext cx="2693400" cy="1243800"/>
            </a:xfrm>
            <a:prstGeom prst="rect">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a:solidFill>
                    <a:srgbClr val="263248"/>
                  </a:solidFill>
                  <a:latin typeface="Roboto Condensed" pitchFamily="2" charset="0"/>
                  <a:sym typeface="Roboto Condensed" pitchFamily="2" charset="0"/>
                </a:rPr>
                <a:t>Netral</a:t>
              </a:r>
            </a:p>
          </p:txBody>
        </p:sp>
        <p:sp>
          <p:nvSpPr>
            <p:cNvPr id="7198" name="Shape 427"/>
            <p:cNvSpPr>
              <a:spLocks noChangeArrowheads="1"/>
            </p:cNvSpPr>
            <p:nvPr/>
          </p:nvSpPr>
          <p:spPr bwMode="auto">
            <a:xfrm rot="10800000" flipH="1">
              <a:off x="4107640"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199" name="Shape 428"/>
            <p:cNvSpPr>
              <a:spLocks noChangeArrowheads="1"/>
            </p:cNvSpPr>
            <p:nvPr/>
          </p:nvSpPr>
          <p:spPr bwMode="auto">
            <a:xfrm flipH="1">
              <a:off x="185742"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200" name="Shape 429"/>
            <p:cNvSpPr>
              <a:spLocks noChangeArrowheads="1"/>
            </p:cNvSpPr>
            <p:nvPr/>
          </p:nvSpPr>
          <p:spPr bwMode="auto">
            <a:xfrm rot="10800000">
              <a:off x="185747" y="2940859"/>
              <a:ext cx="1243800" cy="414300"/>
            </a:xfrm>
            <a:prstGeom prst="triangle">
              <a:avLst>
                <a:gd name="adj" fmla="val 0"/>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grpSp>
      <p:grpSp>
        <p:nvGrpSpPr>
          <p:cNvPr id="7174" name="Shape 430"/>
          <p:cNvGrpSpPr>
            <a:grpSpLocks/>
          </p:cNvGrpSpPr>
          <p:nvPr/>
        </p:nvGrpSpPr>
        <p:grpSpPr bwMode="auto">
          <a:xfrm rot="10800000">
            <a:off x="2070100" y="4043560"/>
            <a:ext cx="3754968" cy="1153584"/>
            <a:chOff x="185742" y="1697029"/>
            <a:chExt cx="5165698" cy="1658130"/>
          </a:xfrm>
        </p:grpSpPr>
        <p:sp>
          <p:nvSpPr>
            <p:cNvPr id="7193" name="Shape 431"/>
            <p:cNvSpPr>
              <a:spLocks noChangeArrowheads="1"/>
            </p:cNvSpPr>
            <p:nvPr/>
          </p:nvSpPr>
          <p:spPr bwMode="auto">
            <a:xfrm rot="10800000" flipH="1">
              <a:off x="1231804" y="1697029"/>
              <a:ext cx="2996694" cy="124380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dirty="0" err="1">
                  <a:solidFill>
                    <a:srgbClr val="FFFFFF"/>
                  </a:solidFill>
                  <a:latin typeface="Roboto Condensed" pitchFamily="2" charset="0"/>
                  <a:sym typeface="Roboto Condensed" pitchFamily="2" charset="0"/>
                </a:rPr>
                <a:t>Sistematis</a:t>
              </a:r>
              <a:endParaRPr lang="en-US" sz="3200" dirty="0">
                <a:solidFill>
                  <a:srgbClr val="FFFFFF"/>
                </a:solidFill>
                <a:latin typeface="Roboto Condensed" pitchFamily="2" charset="0"/>
                <a:sym typeface="Roboto Condensed" pitchFamily="2" charset="0"/>
              </a:endParaRPr>
            </a:p>
          </p:txBody>
        </p:sp>
        <p:sp>
          <p:nvSpPr>
            <p:cNvPr id="7194" name="Shape 432"/>
            <p:cNvSpPr>
              <a:spLocks noChangeArrowheads="1"/>
            </p:cNvSpPr>
            <p:nvPr/>
          </p:nvSpPr>
          <p:spPr bwMode="auto">
            <a:xfrm rot="10800000" flipH="1">
              <a:off x="4107640"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FFFFFF"/>
                </a:solidFill>
                <a:latin typeface="Roboto Condensed" pitchFamily="2" charset="0"/>
                <a:sym typeface="Roboto Condensed" pitchFamily="2" charset="0"/>
              </a:endParaRPr>
            </a:p>
          </p:txBody>
        </p:sp>
        <p:sp>
          <p:nvSpPr>
            <p:cNvPr id="7195" name="Shape 433"/>
            <p:cNvSpPr>
              <a:spLocks noChangeArrowheads="1"/>
            </p:cNvSpPr>
            <p:nvPr/>
          </p:nvSpPr>
          <p:spPr bwMode="auto">
            <a:xfrm flipH="1">
              <a:off x="185742"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FFFFFF"/>
                </a:solidFill>
                <a:latin typeface="Roboto Condensed" pitchFamily="2" charset="0"/>
                <a:sym typeface="Roboto Condensed" pitchFamily="2" charset="0"/>
              </a:endParaRPr>
            </a:p>
          </p:txBody>
        </p:sp>
        <p:sp>
          <p:nvSpPr>
            <p:cNvPr id="7196" name="Shape 434"/>
            <p:cNvSpPr>
              <a:spLocks noChangeArrowheads="1"/>
            </p:cNvSpPr>
            <p:nvPr/>
          </p:nvSpPr>
          <p:spPr bwMode="auto">
            <a:xfrm rot="10800000">
              <a:off x="185747" y="2940859"/>
              <a:ext cx="1243800" cy="414300"/>
            </a:xfrm>
            <a:prstGeom prst="triangle">
              <a:avLst>
                <a:gd name="adj" fmla="val 0"/>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FFFFFF"/>
                </a:solidFill>
                <a:latin typeface="Roboto Condensed" pitchFamily="2" charset="0"/>
                <a:sym typeface="Roboto Condensed" pitchFamily="2" charset="0"/>
              </a:endParaRPr>
            </a:p>
          </p:txBody>
        </p:sp>
      </p:grpSp>
      <p:grpSp>
        <p:nvGrpSpPr>
          <p:cNvPr id="2" name="Group 1"/>
          <p:cNvGrpSpPr/>
          <p:nvPr/>
        </p:nvGrpSpPr>
        <p:grpSpPr>
          <a:xfrm>
            <a:off x="5611026" y="348945"/>
            <a:ext cx="522816" cy="387349"/>
            <a:chOff x="271463" y="630238"/>
            <a:chExt cx="392112" cy="290512"/>
          </a:xfrm>
        </p:grpSpPr>
        <p:sp>
          <p:nvSpPr>
            <p:cNvPr id="7191" name="Shape 436"/>
            <p:cNvSpPr>
              <a:spLocks noChangeArrowheads="1"/>
            </p:cNvSpPr>
            <p:nvPr/>
          </p:nvSpPr>
          <p:spPr bwMode="auto">
            <a:xfrm>
              <a:off x="271463" y="630238"/>
              <a:ext cx="264325" cy="263392"/>
            </a:xfrm>
            <a:custGeom>
              <a:avLst/>
              <a:gdLst>
                <a:gd name="T0" fmla="*/ 0 w 13956"/>
                <a:gd name="T1" fmla="*/ 0 h 13956"/>
                <a:gd name="T2" fmla="*/ 13956 w 13956"/>
                <a:gd name="T3" fmla="*/ 13956 h 13956"/>
              </a:gdLst>
              <a:ahLst/>
              <a:cxnLst/>
              <a:rect l="T0" t="T1" r="T2" b="T3"/>
              <a:pathLst>
                <a:path w="13956" h="13956" fill="none" extrusionOk="0">
                  <a:moveTo>
                    <a:pt x="13323" y="5772"/>
                  </a:moveTo>
                  <a:lnTo>
                    <a:pt x="11861" y="5626"/>
                  </a:lnTo>
                  <a:lnTo>
                    <a:pt x="11788" y="5334"/>
                  </a:lnTo>
                  <a:lnTo>
                    <a:pt x="11667" y="5042"/>
                  </a:lnTo>
                  <a:lnTo>
                    <a:pt x="11545" y="4750"/>
                  </a:lnTo>
                  <a:lnTo>
                    <a:pt x="11399" y="4482"/>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207" y="2411"/>
                  </a:lnTo>
                  <a:lnTo>
                    <a:pt x="8914" y="2290"/>
                  </a:lnTo>
                  <a:lnTo>
                    <a:pt x="8622" y="2168"/>
                  </a:lnTo>
                  <a:lnTo>
                    <a:pt x="8330" y="2070"/>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310" y="2168"/>
                  </a:lnTo>
                  <a:lnTo>
                    <a:pt x="5018" y="2290"/>
                  </a:lnTo>
                  <a:lnTo>
                    <a:pt x="4750" y="2411"/>
                  </a:lnTo>
                  <a:lnTo>
                    <a:pt x="4482" y="2558"/>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387" y="4750"/>
                  </a:lnTo>
                  <a:lnTo>
                    <a:pt x="2266" y="5042"/>
                  </a:lnTo>
                  <a:lnTo>
                    <a:pt x="2168" y="5334"/>
                  </a:lnTo>
                  <a:lnTo>
                    <a:pt x="2071" y="5626"/>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168" y="8646"/>
                  </a:lnTo>
                  <a:lnTo>
                    <a:pt x="2266" y="8914"/>
                  </a:lnTo>
                  <a:lnTo>
                    <a:pt x="2387" y="9206"/>
                  </a:lnTo>
                  <a:lnTo>
                    <a:pt x="2533" y="9474"/>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750" y="11545"/>
                  </a:lnTo>
                  <a:lnTo>
                    <a:pt x="5018" y="11691"/>
                  </a:lnTo>
                  <a:lnTo>
                    <a:pt x="5310" y="11788"/>
                  </a:lnTo>
                  <a:lnTo>
                    <a:pt x="5602" y="11886"/>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622" y="11788"/>
                  </a:lnTo>
                  <a:lnTo>
                    <a:pt x="8914" y="11691"/>
                  </a:lnTo>
                  <a:lnTo>
                    <a:pt x="9207" y="11545"/>
                  </a:lnTo>
                  <a:lnTo>
                    <a:pt x="9475" y="11423"/>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545" y="9206"/>
                  </a:lnTo>
                  <a:lnTo>
                    <a:pt x="11667" y="8914"/>
                  </a:lnTo>
                  <a:lnTo>
                    <a:pt x="11788" y="8646"/>
                  </a:lnTo>
                  <a:lnTo>
                    <a:pt x="11861" y="835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32" y="6381"/>
                  </a:lnTo>
                  <a:lnTo>
                    <a:pt x="13907" y="6235"/>
                  </a:lnTo>
                  <a:lnTo>
                    <a:pt x="13834" y="6138"/>
                  </a:lnTo>
                  <a:lnTo>
                    <a:pt x="13761" y="6016"/>
                  </a:lnTo>
                  <a:lnTo>
                    <a:pt x="13664" y="5943"/>
                  </a:lnTo>
                  <a:lnTo>
                    <a:pt x="13566" y="5870"/>
                  </a:lnTo>
                  <a:lnTo>
                    <a:pt x="13444" y="5821"/>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close/>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7192" name="Shape 437"/>
            <p:cNvSpPr>
              <a:spLocks noChangeArrowheads="1"/>
            </p:cNvSpPr>
            <p:nvPr/>
          </p:nvSpPr>
          <p:spPr bwMode="auto">
            <a:xfrm>
              <a:off x="513174" y="770880"/>
              <a:ext cx="150401" cy="149870"/>
            </a:xfrm>
            <a:custGeom>
              <a:avLst/>
              <a:gdLst>
                <a:gd name="T0" fmla="*/ 0 w 7941"/>
                <a:gd name="T1" fmla="*/ 0 h 7941"/>
                <a:gd name="T2" fmla="*/ 7941 w 7941"/>
                <a:gd name="T3" fmla="*/ 7941 h 7941"/>
              </a:gdLst>
              <a:ahLst/>
              <a:cxnLst/>
              <a:rect l="T0" t="T1" r="T2" b="T3"/>
              <a:pathLst>
                <a:path w="7941" h="7941" fill="none" extrusionOk="0">
                  <a:moveTo>
                    <a:pt x="7258" y="2144"/>
                  </a:moveTo>
                  <a:lnTo>
                    <a:pt x="6138" y="2388"/>
                  </a:lnTo>
                  <a:lnTo>
                    <a:pt x="6016" y="2217"/>
                  </a:lnTo>
                  <a:lnTo>
                    <a:pt x="5870" y="2071"/>
                  </a:lnTo>
                  <a:lnTo>
                    <a:pt x="6260" y="975"/>
                  </a:lnTo>
                  <a:lnTo>
                    <a:pt x="6284" y="902"/>
                  </a:lnTo>
                  <a:lnTo>
                    <a:pt x="6284" y="829"/>
                  </a:lnTo>
                  <a:lnTo>
                    <a:pt x="6260" y="683"/>
                  </a:lnTo>
                  <a:lnTo>
                    <a:pt x="6162" y="561"/>
                  </a:lnTo>
                  <a:lnTo>
                    <a:pt x="6114" y="488"/>
                  </a:lnTo>
                  <a:lnTo>
                    <a:pt x="6065" y="464"/>
                  </a:lnTo>
                  <a:lnTo>
                    <a:pt x="5553" y="196"/>
                  </a:lnTo>
                  <a:lnTo>
                    <a:pt x="5480" y="171"/>
                  </a:lnTo>
                  <a:lnTo>
                    <a:pt x="5407" y="171"/>
                  </a:lnTo>
                  <a:lnTo>
                    <a:pt x="5261" y="171"/>
                  </a:lnTo>
                  <a:lnTo>
                    <a:pt x="5115" y="244"/>
                  </a:lnTo>
                  <a:lnTo>
                    <a:pt x="5066" y="293"/>
                  </a:lnTo>
                  <a:lnTo>
                    <a:pt x="5018" y="342"/>
                  </a:lnTo>
                  <a:lnTo>
                    <a:pt x="4384" y="1316"/>
                  </a:lnTo>
                  <a:lnTo>
                    <a:pt x="4165" y="1292"/>
                  </a:lnTo>
                  <a:lnTo>
                    <a:pt x="3970" y="1292"/>
                  </a:lnTo>
                  <a:lnTo>
                    <a:pt x="3483" y="244"/>
                  </a:lnTo>
                  <a:lnTo>
                    <a:pt x="3435" y="171"/>
                  </a:lnTo>
                  <a:lnTo>
                    <a:pt x="3386" y="123"/>
                  </a:lnTo>
                  <a:lnTo>
                    <a:pt x="3264" y="50"/>
                  </a:lnTo>
                  <a:lnTo>
                    <a:pt x="3118" y="1"/>
                  </a:lnTo>
                  <a:lnTo>
                    <a:pt x="3045" y="1"/>
                  </a:lnTo>
                  <a:lnTo>
                    <a:pt x="2972" y="25"/>
                  </a:lnTo>
                  <a:lnTo>
                    <a:pt x="2436" y="196"/>
                  </a:lnTo>
                  <a:lnTo>
                    <a:pt x="2363" y="220"/>
                  </a:lnTo>
                  <a:lnTo>
                    <a:pt x="2290" y="269"/>
                  </a:lnTo>
                  <a:lnTo>
                    <a:pt x="2192" y="391"/>
                  </a:lnTo>
                  <a:lnTo>
                    <a:pt x="2144" y="537"/>
                  </a:lnTo>
                  <a:lnTo>
                    <a:pt x="2144" y="610"/>
                  </a:lnTo>
                  <a:lnTo>
                    <a:pt x="2144" y="683"/>
                  </a:lnTo>
                  <a:lnTo>
                    <a:pt x="2387" y="1828"/>
                  </a:lnTo>
                  <a:lnTo>
                    <a:pt x="2217" y="1949"/>
                  </a:lnTo>
                  <a:lnTo>
                    <a:pt x="2071" y="2095"/>
                  </a:lnTo>
                  <a:lnTo>
                    <a:pt x="999" y="1681"/>
                  </a:lnTo>
                  <a:lnTo>
                    <a:pt x="926" y="1681"/>
                  </a:lnTo>
                  <a:lnTo>
                    <a:pt x="829" y="1657"/>
                  </a:lnTo>
                  <a:lnTo>
                    <a:pt x="682" y="1706"/>
                  </a:lnTo>
                  <a:lnTo>
                    <a:pt x="561" y="1779"/>
                  </a:lnTo>
                  <a:lnTo>
                    <a:pt x="512" y="1828"/>
                  </a:lnTo>
                  <a:lnTo>
                    <a:pt x="463" y="1901"/>
                  </a:lnTo>
                  <a:lnTo>
                    <a:pt x="220" y="2388"/>
                  </a:lnTo>
                  <a:lnTo>
                    <a:pt x="195" y="2461"/>
                  </a:lnTo>
                  <a:lnTo>
                    <a:pt x="171" y="2534"/>
                  </a:lnTo>
                  <a:lnTo>
                    <a:pt x="195" y="2704"/>
                  </a:lnTo>
                  <a:lnTo>
                    <a:pt x="244" y="2826"/>
                  </a:lnTo>
                  <a:lnTo>
                    <a:pt x="293" y="2899"/>
                  </a:lnTo>
                  <a:lnTo>
                    <a:pt x="366" y="2948"/>
                  </a:lnTo>
                  <a:lnTo>
                    <a:pt x="1340" y="3581"/>
                  </a:lnTo>
                  <a:lnTo>
                    <a:pt x="1316" y="3776"/>
                  </a:lnTo>
                  <a:lnTo>
                    <a:pt x="1291" y="3995"/>
                  </a:lnTo>
                  <a:lnTo>
                    <a:pt x="244" y="4482"/>
                  </a:lnTo>
                  <a:lnTo>
                    <a:pt x="195" y="4507"/>
                  </a:lnTo>
                  <a:lnTo>
                    <a:pt x="122" y="4555"/>
                  </a:lnTo>
                  <a:lnTo>
                    <a:pt x="49" y="4701"/>
                  </a:lnTo>
                  <a:lnTo>
                    <a:pt x="0" y="4848"/>
                  </a:lnTo>
                  <a:lnTo>
                    <a:pt x="25" y="4921"/>
                  </a:lnTo>
                  <a:lnTo>
                    <a:pt x="25" y="4994"/>
                  </a:lnTo>
                  <a:lnTo>
                    <a:pt x="220" y="5530"/>
                  </a:lnTo>
                  <a:lnTo>
                    <a:pt x="244" y="5578"/>
                  </a:lnTo>
                  <a:lnTo>
                    <a:pt x="293" y="5651"/>
                  </a:lnTo>
                  <a:lnTo>
                    <a:pt x="390" y="5749"/>
                  </a:lnTo>
                  <a:lnTo>
                    <a:pt x="536" y="5797"/>
                  </a:lnTo>
                  <a:lnTo>
                    <a:pt x="609" y="5797"/>
                  </a:lnTo>
                  <a:lnTo>
                    <a:pt x="682" y="5797"/>
                  </a:lnTo>
                  <a:lnTo>
                    <a:pt x="1827" y="5554"/>
                  </a:lnTo>
                  <a:lnTo>
                    <a:pt x="1949" y="5724"/>
                  </a:lnTo>
                  <a:lnTo>
                    <a:pt x="2095" y="5870"/>
                  </a:lnTo>
                  <a:lnTo>
                    <a:pt x="1705" y="6966"/>
                  </a:lnTo>
                  <a:lnTo>
                    <a:pt x="1681" y="7040"/>
                  </a:lnTo>
                  <a:lnTo>
                    <a:pt x="1681" y="7113"/>
                  </a:lnTo>
                  <a:lnTo>
                    <a:pt x="1705" y="7259"/>
                  </a:lnTo>
                  <a:lnTo>
                    <a:pt x="1778" y="7380"/>
                  </a:lnTo>
                  <a:lnTo>
                    <a:pt x="1851" y="7429"/>
                  </a:lnTo>
                  <a:lnTo>
                    <a:pt x="1900" y="7478"/>
                  </a:lnTo>
                  <a:lnTo>
                    <a:pt x="2412" y="7721"/>
                  </a:lnTo>
                  <a:lnTo>
                    <a:pt x="2485" y="7770"/>
                  </a:lnTo>
                  <a:lnTo>
                    <a:pt x="2558" y="7770"/>
                  </a:lnTo>
                  <a:lnTo>
                    <a:pt x="2704" y="7770"/>
                  </a:lnTo>
                  <a:lnTo>
                    <a:pt x="2850" y="7697"/>
                  </a:lnTo>
                  <a:lnTo>
                    <a:pt x="2899" y="7648"/>
                  </a:lnTo>
                  <a:lnTo>
                    <a:pt x="2947" y="7600"/>
                  </a:lnTo>
                  <a:lnTo>
                    <a:pt x="3581" y="6625"/>
                  </a:lnTo>
                  <a:lnTo>
                    <a:pt x="3800" y="6650"/>
                  </a:lnTo>
                  <a:lnTo>
                    <a:pt x="3995" y="6650"/>
                  </a:lnTo>
                  <a:lnTo>
                    <a:pt x="4482" y="7697"/>
                  </a:lnTo>
                  <a:lnTo>
                    <a:pt x="4531" y="7770"/>
                  </a:lnTo>
                  <a:lnTo>
                    <a:pt x="4579" y="7819"/>
                  </a:lnTo>
                  <a:lnTo>
                    <a:pt x="4701" y="7892"/>
                  </a:lnTo>
                  <a:lnTo>
                    <a:pt x="4847" y="7941"/>
                  </a:lnTo>
                  <a:lnTo>
                    <a:pt x="4920" y="7941"/>
                  </a:lnTo>
                  <a:lnTo>
                    <a:pt x="4993" y="7916"/>
                  </a:lnTo>
                  <a:lnTo>
                    <a:pt x="5529" y="7746"/>
                  </a:lnTo>
                  <a:lnTo>
                    <a:pt x="5602" y="7721"/>
                  </a:lnTo>
                  <a:lnTo>
                    <a:pt x="5651" y="7673"/>
                  </a:lnTo>
                  <a:lnTo>
                    <a:pt x="5748" y="7551"/>
                  </a:lnTo>
                  <a:lnTo>
                    <a:pt x="5821" y="7405"/>
                  </a:lnTo>
                  <a:lnTo>
                    <a:pt x="5821" y="7332"/>
                  </a:lnTo>
                  <a:lnTo>
                    <a:pt x="5821" y="7259"/>
                  </a:lnTo>
                  <a:lnTo>
                    <a:pt x="5578" y="6114"/>
                  </a:lnTo>
                  <a:lnTo>
                    <a:pt x="5724" y="5992"/>
                  </a:lnTo>
                  <a:lnTo>
                    <a:pt x="5894" y="5846"/>
                  </a:lnTo>
                  <a:lnTo>
                    <a:pt x="6966" y="6260"/>
                  </a:lnTo>
                  <a:lnTo>
                    <a:pt x="7039" y="6260"/>
                  </a:lnTo>
                  <a:lnTo>
                    <a:pt x="7112" y="6285"/>
                  </a:lnTo>
                  <a:lnTo>
                    <a:pt x="7258" y="6236"/>
                  </a:lnTo>
                  <a:lnTo>
                    <a:pt x="7404" y="6163"/>
                  </a:lnTo>
                  <a:lnTo>
                    <a:pt x="7453" y="6114"/>
                  </a:lnTo>
                  <a:lnTo>
                    <a:pt x="7502" y="6041"/>
                  </a:lnTo>
                  <a:lnTo>
                    <a:pt x="7745" y="5530"/>
                  </a:lnTo>
                  <a:lnTo>
                    <a:pt x="7770" y="5481"/>
                  </a:lnTo>
                  <a:lnTo>
                    <a:pt x="7794" y="5383"/>
                  </a:lnTo>
                  <a:lnTo>
                    <a:pt x="7770" y="5237"/>
                  </a:lnTo>
                  <a:lnTo>
                    <a:pt x="7697" y="5115"/>
                  </a:lnTo>
                  <a:lnTo>
                    <a:pt x="7648" y="5042"/>
                  </a:lnTo>
                  <a:lnTo>
                    <a:pt x="7599" y="4994"/>
                  </a:lnTo>
                  <a:lnTo>
                    <a:pt x="6625" y="4360"/>
                  </a:lnTo>
                  <a:lnTo>
                    <a:pt x="6649" y="4166"/>
                  </a:lnTo>
                  <a:lnTo>
                    <a:pt x="6649" y="3946"/>
                  </a:lnTo>
                  <a:lnTo>
                    <a:pt x="7697" y="3459"/>
                  </a:lnTo>
                  <a:lnTo>
                    <a:pt x="7770" y="3435"/>
                  </a:lnTo>
                  <a:lnTo>
                    <a:pt x="7843" y="3386"/>
                  </a:lnTo>
                  <a:lnTo>
                    <a:pt x="7916" y="3240"/>
                  </a:lnTo>
                  <a:lnTo>
                    <a:pt x="7940" y="3094"/>
                  </a:lnTo>
                  <a:lnTo>
                    <a:pt x="7940" y="3021"/>
                  </a:lnTo>
                  <a:lnTo>
                    <a:pt x="7940" y="2948"/>
                  </a:lnTo>
                  <a:lnTo>
                    <a:pt x="7745" y="2412"/>
                  </a:lnTo>
                  <a:lnTo>
                    <a:pt x="7721" y="2339"/>
                  </a:lnTo>
                  <a:lnTo>
                    <a:pt x="7672" y="2290"/>
                  </a:lnTo>
                  <a:lnTo>
                    <a:pt x="7551" y="2193"/>
                  </a:lnTo>
                  <a:lnTo>
                    <a:pt x="7429" y="2144"/>
                  </a:lnTo>
                  <a:lnTo>
                    <a:pt x="7356"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close/>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grpSp>
      <p:grpSp>
        <p:nvGrpSpPr>
          <p:cNvPr id="7176" name="Shape 420"/>
          <p:cNvGrpSpPr>
            <a:grpSpLocks/>
          </p:cNvGrpSpPr>
          <p:nvPr/>
        </p:nvGrpSpPr>
        <p:grpSpPr bwMode="auto">
          <a:xfrm rot="10800000">
            <a:off x="6231467" y="1501443"/>
            <a:ext cx="3591984" cy="1153584"/>
            <a:chOff x="185742" y="1697029"/>
            <a:chExt cx="5165697" cy="1658129"/>
          </a:xfrm>
        </p:grpSpPr>
        <p:sp>
          <p:nvSpPr>
            <p:cNvPr id="7187" name="Shape 421"/>
            <p:cNvSpPr>
              <a:spLocks noChangeArrowheads="1"/>
            </p:cNvSpPr>
            <p:nvPr/>
          </p:nvSpPr>
          <p:spPr bwMode="auto">
            <a:xfrm rot="10800000" flipH="1">
              <a:off x="1426311" y="1697029"/>
              <a:ext cx="2693400" cy="1243800"/>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a:solidFill>
                    <a:srgbClr val="263248"/>
                  </a:solidFill>
                  <a:latin typeface="Roboto Condensed" pitchFamily="2" charset="0"/>
                  <a:sym typeface="Roboto Condensed" pitchFamily="2" charset="0"/>
                </a:rPr>
                <a:t>Logis</a:t>
              </a:r>
            </a:p>
          </p:txBody>
        </p:sp>
        <p:sp>
          <p:nvSpPr>
            <p:cNvPr id="7188" name="Shape 422"/>
            <p:cNvSpPr>
              <a:spLocks noChangeArrowheads="1"/>
            </p:cNvSpPr>
            <p:nvPr/>
          </p:nvSpPr>
          <p:spPr bwMode="auto">
            <a:xfrm rot="10800000" flipH="1">
              <a:off x="4107640"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189" name="Shape 423"/>
            <p:cNvSpPr>
              <a:spLocks noChangeArrowheads="1"/>
            </p:cNvSpPr>
            <p:nvPr/>
          </p:nvSpPr>
          <p:spPr bwMode="auto">
            <a:xfrm flipH="1">
              <a:off x="185742" y="1697042"/>
              <a:ext cx="1243800" cy="1243800"/>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190" name="Shape 424"/>
            <p:cNvSpPr>
              <a:spLocks noChangeArrowheads="1"/>
            </p:cNvSpPr>
            <p:nvPr/>
          </p:nvSpPr>
          <p:spPr bwMode="auto">
            <a:xfrm rot="10800000">
              <a:off x="185747" y="2940859"/>
              <a:ext cx="1243800" cy="414300"/>
            </a:xfrm>
            <a:prstGeom prst="triangle">
              <a:avLst>
                <a:gd name="adj" fmla="val 0"/>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grpSp>
      <p:grpSp>
        <p:nvGrpSpPr>
          <p:cNvPr id="7177" name="Shape 425"/>
          <p:cNvGrpSpPr>
            <a:grpSpLocks/>
          </p:cNvGrpSpPr>
          <p:nvPr/>
        </p:nvGrpSpPr>
        <p:grpSpPr bwMode="auto">
          <a:xfrm rot="10800000">
            <a:off x="6191251" y="2712176"/>
            <a:ext cx="3594100" cy="1153584"/>
            <a:chOff x="185742" y="1697029"/>
            <a:chExt cx="5165697" cy="1658129"/>
          </a:xfrm>
        </p:grpSpPr>
        <p:sp>
          <p:nvSpPr>
            <p:cNvPr id="7183" name="Shape 426"/>
            <p:cNvSpPr>
              <a:spLocks noChangeArrowheads="1"/>
            </p:cNvSpPr>
            <p:nvPr/>
          </p:nvSpPr>
          <p:spPr bwMode="auto">
            <a:xfrm rot="10800000" flipH="1">
              <a:off x="1426311" y="1697029"/>
              <a:ext cx="2693400" cy="1243800"/>
            </a:xfrm>
            <a:prstGeom prst="rect">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a:solidFill>
                    <a:srgbClr val="263248"/>
                  </a:solidFill>
                  <a:latin typeface="Roboto Condensed" pitchFamily="2" charset="0"/>
                  <a:sym typeface="Roboto Condensed" pitchFamily="2" charset="0"/>
                </a:rPr>
                <a:t>Fakta</a:t>
              </a:r>
            </a:p>
          </p:txBody>
        </p:sp>
        <p:sp>
          <p:nvSpPr>
            <p:cNvPr id="7184" name="Shape 427"/>
            <p:cNvSpPr>
              <a:spLocks noChangeArrowheads="1"/>
            </p:cNvSpPr>
            <p:nvPr/>
          </p:nvSpPr>
          <p:spPr bwMode="auto">
            <a:xfrm rot="10800000" flipH="1">
              <a:off x="4107640"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185" name="Shape 428"/>
            <p:cNvSpPr>
              <a:spLocks noChangeArrowheads="1"/>
            </p:cNvSpPr>
            <p:nvPr/>
          </p:nvSpPr>
          <p:spPr bwMode="auto">
            <a:xfrm flipH="1">
              <a:off x="185742" y="1697042"/>
              <a:ext cx="1243800" cy="1243800"/>
            </a:xfrm>
            <a:prstGeom prst="rtTriangle">
              <a:avLst/>
            </a:prstGeom>
            <a:solidFill>
              <a:srgbClr val="92A8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sp>
          <p:nvSpPr>
            <p:cNvPr id="7186" name="Shape 429"/>
            <p:cNvSpPr>
              <a:spLocks noChangeArrowheads="1"/>
            </p:cNvSpPr>
            <p:nvPr/>
          </p:nvSpPr>
          <p:spPr bwMode="auto">
            <a:xfrm rot="10800000">
              <a:off x="185747" y="2940859"/>
              <a:ext cx="1243800" cy="414300"/>
            </a:xfrm>
            <a:prstGeom prst="triangle">
              <a:avLst>
                <a:gd name="adj" fmla="val 0"/>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263248"/>
                </a:solidFill>
                <a:latin typeface="Roboto Condensed" pitchFamily="2" charset="0"/>
                <a:sym typeface="Roboto Condensed" pitchFamily="2" charset="0"/>
              </a:endParaRPr>
            </a:p>
          </p:txBody>
        </p:sp>
      </p:grpSp>
      <p:grpSp>
        <p:nvGrpSpPr>
          <p:cNvPr id="7178" name="Shape 430"/>
          <p:cNvGrpSpPr>
            <a:grpSpLocks/>
          </p:cNvGrpSpPr>
          <p:nvPr/>
        </p:nvGrpSpPr>
        <p:grpSpPr bwMode="auto">
          <a:xfrm rot="10800000">
            <a:off x="6231467" y="4043561"/>
            <a:ext cx="3757084" cy="1153583"/>
            <a:chOff x="185742" y="1697029"/>
            <a:chExt cx="5165697" cy="1658129"/>
          </a:xfrm>
        </p:grpSpPr>
        <p:sp>
          <p:nvSpPr>
            <p:cNvPr id="7179" name="Shape 431"/>
            <p:cNvSpPr>
              <a:spLocks noChangeArrowheads="1"/>
            </p:cNvSpPr>
            <p:nvPr/>
          </p:nvSpPr>
          <p:spPr bwMode="auto">
            <a:xfrm rot="10800000" flipH="1">
              <a:off x="1426311" y="1697029"/>
              <a:ext cx="2693400" cy="124380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2667" dirty="0" err="1">
                  <a:solidFill>
                    <a:srgbClr val="FFFFFF"/>
                  </a:solidFill>
                  <a:latin typeface="Roboto Condensed" pitchFamily="2" charset="0"/>
                  <a:sym typeface="Roboto Condensed" pitchFamily="2" charset="0"/>
                </a:rPr>
                <a:t>Tidak</a:t>
              </a:r>
              <a:r>
                <a:rPr lang="en-US" sz="2667" dirty="0">
                  <a:solidFill>
                    <a:srgbClr val="FFFFFF"/>
                  </a:solidFill>
                  <a:latin typeface="Roboto Condensed" pitchFamily="2" charset="0"/>
                  <a:sym typeface="Roboto Condensed" pitchFamily="2" charset="0"/>
                </a:rPr>
                <a:t> </a:t>
              </a:r>
              <a:r>
                <a:rPr lang="en-US" sz="2667" dirty="0" err="1">
                  <a:solidFill>
                    <a:srgbClr val="FFFFFF"/>
                  </a:solidFill>
                  <a:latin typeface="Roboto Condensed" pitchFamily="2" charset="0"/>
                  <a:sym typeface="Roboto Condensed" pitchFamily="2" charset="0"/>
                </a:rPr>
                <a:t>Pleonatis</a:t>
              </a:r>
              <a:endParaRPr lang="en-US" sz="2667" dirty="0">
                <a:solidFill>
                  <a:srgbClr val="FFFFFF"/>
                </a:solidFill>
                <a:latin typeface="Roboto Condensed" pitchFamily="2" charset="0"/>
                <a:sym typeface="Roboto Condensed" pitchFamily="2" charset="0"/>
              </a:endParaRPr>
            </a:p>
          </p:txBody>
        </p:sp>
        <p:sp>
          <p:nvSpPr>
            <p:cNvPr id="7180" name="Shape 432"/>
            <p:cNvSpPr>
              <a:spLocks noChangeArrowheads="1"/>
            </p:cNvSpPr>
            <p:nvPr/>
          </p:nvSpPr>
          <p:spPr bwMode="auto">
            <a:xfrm rot="10800000" flipH="1">
              <a:off x="4107640"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FFFFFF"/>
                </a:solidFill>
                <a:latin typeface="Roboto Condensed" pitchFamily="2" charset="0"/>
                <a:sym typeface="Roboto Condensed" pitchFamily="2" charset="0"/>
              </a:endParaRPr>
            </a:p>
          </p:txBody>
        </p:sp>
        <p:sp>
          <p:nvSpPr>
            <p:cNvPr id="7181" name="Shape 433"/>
            <p:cNvSpPr>
              <a:spLocks noChangeArrowheads="1"/>
            </p:cNvSpPr>
            <p:nvPr/>
          </p:nvSpPr>
          <p:spPr bwMode="auto">
            <a:xfrm flipH="1">
              <a:off x="185742" y="1697042"/>
              <a:ext cx="1243800" cy="124380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FFFFFF"/>
                </a:solidFill>
                <a:latin typeface="Roboto Condensed" pitchFamily="2" charset="0"/>
                <a:sym typeface="Roboto Condensed" pitchFamily="2" charset="0"/>
              </a:endParaRPr>
            </a:p>
          </p:txBody>
        </p:sp>
        <p:sp>
          <p:nvSpPr>
            <p:cNvPr id="7182" name="Shape 434"/>
            <p:cNvSpPr>
              <a:spLocks noChangeArrowheads="1"/>
            </p:cNvSpPr>
            <p:nvPr/>
          </p:nvSpPr>
          <p:spPr bwMode="auto">
            <a:xfrm rot="10800000">
              <a:off x="185747" y="2940859"/>
              <a:ext cx="1243800" cy="414300"/>
            </a:xfrm>
            <a:prstGeom prst="triangle">
              <a:avLst>
                <a:gd name="adj" fmla="val 0"/>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id-ID" sz="3200">
                <a:solidFill>
                  <a:srgbClr val="FFFFFF"/>
                </a:solidFill>
                <a:latin typeface="Roboto Condensed" pitchFamily="2" charset="0"/>
                <a:sym typeface="Roboto Condensed" pitchFamily="2" charset="0"/>
              </a:endParaRPr>
            </a:p>
          </p:txBody>
        </p:sp>
      </p:grpSp>
      <p:grpSp>
        <p:nvGrpSpPr>
          <p:cNvPr id="37" name="Group 36"/>
          <p:cNvGrpSpPr/>
          <p:nvPr/>
        </p:nvGrpSpPr>
        <p:grpSpPr>
          <a:xfrm>
            <a:off x="287301" y="217114"/>
            <a:ext cx="10672052" cy="662056"/>
            <a:chOff x="200215" y="2621399"/>
            <a:chExt cx="10672052" cy="662056"/>
          </a:xfrm>
        </p:grpSpPr>
        <p:sp>
          <p:nvSpPr>
            <p:cNvPr id="38" name="Oval 3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40" name="TextBox 39">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cs typeface="Arial" panose="020B0604020202020204" pitchFamily="34" charset="0"/>
                  <a:sym typeface="Roboto Condensed" pitchFamily="2" charset="0"/>
                </a:rPr>
                <a:t>Ciri-ciri</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Karya</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Tulis</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Ilmiah</a:t>
              </a:r>
              <a:endParaRPr lang="en-US" b="0" dirty="0">
                <a:solidFill>
                  <a:srgbClr val="52C9BD"/>
                </a:solidFill>
                <a:sym typeface="Arvo" charset="0"/>
              </a:endParaRPr>
            </a:p>
          </p:txBody>
        </p:sp>
      </p:grpSp>
      <p:sp>
        <p:nvSpPr>
          <p:cNvPr id="41" name="TextBox 40">
            <a:extLst>
              <a:ext uri="{FF2B5EF4-FFF2-40B4-BE49-F238E27FC236}">
                <a16:creationId xmlns:a16="http://schemas.microsoft.com/office/drawing/2014/main" xmlns="" id="{F2E381C5-C38F-41A2-8BA8-DEDD6DE8D64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50" name="Group 49">
            <a:extLst>
              <a:ext uri="{FF2B5EF4-FFF2-40B4-BE49-F238E27FC236}">
                <a16:creationId xmlns:a16="http://schemas.microsoft.com/office/drawing/2014/main" xmlns="" id="{5E2F67CC-5A71-48EF-A7EF-5B3B5E16EE57}"/>
              </a:ext>
            </a:extLst>
          </p:cNvPr>
          <p:cNvGrpSpPr/>
          <p:nvPr/>
        </p:nvGrpSpPr>
        <p:grpSpPr>
          <a:xfrm>
            <a:off x="11769479" y="1280427"/>
            <a:ext cx="422521" cy="2100263"/>
            <a:chOff x="11769479" y="1280427"/>
            <a:chExt cx="422521" cy="2100263"/>
          </a:xfrm>
        </p:grpSpPr>
        <p:sp>
          <p:nvSpPr>
            <p:cNvPr id="51" name="Freeform 10">
              <a:hlinkClick r:id="rId4" action="ppaction://hlinksldjump">
                <a:snd r:embed="rId5" name="click.wav"/>
              </a:hlinkClick>
              <a:extLst>
                <a:ext uri="{FF2B5EF4-FFF2-40B4-BE49-F238E27FC236}">
                  <a16:creationId xmlns:a16="http://schemas.microsoft.com/office/drawing/2014/main" xmlns="" id="{4E11C84F-1B36-42BF-938B-5BA5AB8041F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hlinkClick r:id="rId4" action="ppaction://hlinksldjump"/>
              <a:extLst>
                <a:ext uri="{FF2B5EF4-FFF2-40B4-BE49-F238E27FC236}">
                  <a16:creationId xmlns:a16="http://schemas.microsoft.com/office/drawing/2014/main" xmlns="" id="{F2D286FC-86F1-45D3-B511-491F42749A95}"/>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53" name="Chevron 12">
              <a:hlinkClick r:id="rId4" action="ppaction://hlinksldjump"/>
              <a:extLst>
                <a:ext uri="{FF2B5EF4-FFF2-40B4-BE49-F238E27FC236}">
                  <a16:creationId xmlns:a16="http://schemas.microsoft.com/office/drawing/2014/main" xmlns="" id="{1916D9E9-58D4-4684-A9FC-60F9F3ABD2C7}"/>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4" name="Group 53">
            <a:extLst>
              <a:ext uri="{FF2B5EF4-FFF2-40B4-BE49-F238E27FC236}">
                <a16:creationId xmlns:a16="http://schemas.microsoft.com/office/drawing/2014/main" xmlns="" id="{E7ADD802-86A5-4EC3-A2ED-B515DFF084A3}"/>
              </a:ext>
            </a:extLst>
          </p:cNvPr>
          <p:cNvGrpSpPr/>
          <p:nvPr/>
        </p:nvGrpSpPr>
        <p:grpSpPr>
          <a:xfrm>
            <a:off x="11769479" y="3462337"/>
            <a:ext cx="428258" cy="2616878"/>
            <a:chOff x="11769479" y="3462337"/>
            <a:chExt cx="428258" cy="2616878"/>
          </a:xfrm>
        </p:grpSpPr>
        <p:sp>
          <p:nvSpPr>
            <p:cNvPr id="55" name="Freeform 19">
              <a:hlinkClick r:id="rId6" action="ppaction://hlinksldjump"/>
              <a:extLst>
                <a:ext uri="{FF2B5EF4-FFF2-40B4-BE49-F238E27FC236}">
                  <a16:creationId xmlns:a16="http://schemas.microsoft.com/office/drawing/2014/main" xmlns="" id="{BAA53B27-C159-47AB-A34C-52B51D95DEA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hlinkClick r:id="rId7" action="ppaction://hlinksldjump"/>
              <a:extLst>
                <a:ext uri="{FF2B5EF4-FFF2-40B4-BE49-F238E27FC236}">
                  <a16:creationId xmlns:a16="http://schemas.microsoft.com/office/drawing/2014/main" xmlns="" id="{24029B34-F8DB-415B-88F1-3B5CACD6FEF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57" name="Chevron 21">
              <a:hlinkClick r:id="rId6" action="ppaction://hlinksldjump"/>
              <a:extLst>
                <a:ext uri="{FF2B5EF4-FFF2-40B4-BE49-F238E27FC236}">
                  <a16:creationId xmlns:a16="http://schemas.microsoft.com/office/drawing/2014/main" xmlns="" id="{29CFF444-6ACF-430E-A643-A04A67431602}"/>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8" name="Semua Menu">
            <a:extLst>
              <a:ext uri="{FF2B5EF4-FFF2-40B4-BE49-F238E27FC236}">
                <a16:creationId xmlns:a16="http://schemas.microsoft.com/office/drawing/2014/main" xmlns="" id="{9ABA88A8-58C4-4163-A98A-667F6DB170D2}"/>
              </a:ext>
            </a:extLst>
          </p:cNvPr>
          <p:cNvGrpSpPr/>
          <p:nvPr/>
        </p:nvGrpSpPr>
        <p:grpSpPr>
          <a:xfrm>
            <a:off x="-1" y="-24470"/>
            <a:ext cx="2886076" cy="6882470"/>
            <a:chOff x="-1" y="-24470"/>
            <a:chExt cx="2886076" cy="6882470"/>
          </a:xfrm>
        </p:grpSpPr>
        <p:grpSp>
          <p:nvGrpSpPr>
            <p:cNvPr id="59" name="BG">
              <a:extLst>
                <a:ext uri="{FF2B5EF4-FFF2-40B4-BE49-F238E27FC236}">
                  <a16:creationId xmlns:a16="http://schemas.microsoft.com/office/drawing/2014/main" xmlns="" id="{C11489A4-DF3B-4099-BE51-595A1C625E32}"/>
                </a:ext>
              </a:extLst>
            </p:cNvPr>
            <p:cNvGrpSpPr/>
            <p:nvPr/>
          </p:nvGrpSpPr>
          <p:grpSpPr>
            <a:xfrm>
              <a:off x="-1" y="-24470"/>
              <a:ext cx="2886076" cy="6882470"/>
              <a:chOff x="-1" y="-24470"/>
              <a:chExt cx="2886076" cy="6882470"/>
            </a:xfrm>
          </p:grpSpPr>
          <p:sp>
            <p:nvSpPr>
              <p:cNvPr id="75" name="BG Menu">
                <a:extLst>
                  <a:ext uri="{FF2B5EF4-FFF2-40B4-BE49-F238E27FC236}">
                    <a16:creationId xmlns:a16="http://schemas.microsoft.com/office/drawing/2014/main" xmlns="" id="{A8C6D8F0-1540-4463-8FA3-97E77F11325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BG Atas">
                <a:extLst>
                  <a:ext uri="{FF2B5EF4-FFF2-40B4-BE49-F238E27FC236}">
                    <a16:creationId xmlns:a16="http://schemas.microsoft.com/office/drawing/2014/main" xmlns="" id="{E4BEBE32-221A-4CDF-9D2F-92DBB59D6AF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7" name="Picture 12" descr="camera, image, photo, photography, shot icon">
                <a:extLst>
                  <a:ext uri="{FF2B5EF4-FFF2-40B4-BE49-F238E27FC236}">
                    <a16:creationId xmlns:a16="http://schemas.microsoft.com/office/drawing/2014/main" xmlns="" id="{7FAF1065-C922-4719-9FE5-460D80662E3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xmlns="" id="{B5DF3B49-6458-4BC1-98D8-8A756C9A4E6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9" name="TextBox 78">
                <a:extLst>
                  <a:ext uri="{FF2B5EF4-FFF2-40B4-BE49-F238E27FC236}">
                    <a16:creationId xmlns:a16="http://schemas.microsoft.com/office/drawing/2014/main" xmlns="" id="{02518427-EAE8-44ED-815A-5BC0382EB615}"/>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60" name="Beranda">
              <a:extLst>
                <a:ext uri="{FF2B5EF4-FFF2-40B4-BE49-F238E27FC236}">
                  <a16:creationId xmlns:a16="http://schemas.microsoft.com/office/drawing/2014/main" xmlns="" id="{71B38E2F-6B4F-40AC-9605-9D0EFF004716}"/>
                </a:ext>
              </a:extLst>
            </p:cNvPr>
            <p:cNvGrpSpPr/>
            <p:nvPr/>
          </p:nvGrpSpPr>
          <p:grpSpPr>
            <a:xfrm>
              <a:off x="297464" y="1744264"/>
              <a:ext cx="1984142" cy="601170"/>
              <a:chOff x="297464" y="1744264"/>
              <a:chExt cx="1984142" cy="601170"/>
            </a:xfrm>
          </p:grpSpPr>
          <p:sp>
            <p:nvSpPr>
              <p:cNvPr id="73" name="TextBox 72">
                <a:hlinkClick r:id="" action="ppaction://hlinkshowjump?jump=firstslide"/>
                <a:extLst>
                  <a:ext uri="{FF2B5EF4-FFF2-40B4-BE49-F238E27FC236}">
                    <a16:creationId xmlns:a16="http://schemas.microsoft.com/office/drawing/2014/main" xmlns="" id="{DAA32B54-D415-477A-AC98-AF50ABCDD2D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74" name="Picture 4" descr="base, data, document, office, page, paper icon">
                <a:hlinkClick r:id="" action="ppaction://hlinkshowjump?jump=firstslide"/>
                <a:extLst>
                  <a:ext uri="{FF2B5EF4-FFF2-40B4-BE49-F238E27FC236}">
                    <a16:creationId xmlns:a16="http://schemas.microsoft.com/office/drawing/2014/main" xmlns="" id="{9BA0BCF6-97BF-4AA1-975D-75D1541354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Kompetensi">
              <a:extLst>
                <a:ext uri="{FF2B5EF4-FFF2-40B4-BE49-F238E27FC236}">
                  <a16:creationId xmlns:a16="http://schemas.microsoft.com/office/drawing/2014/main" xmlns="" id="{7AE3D09C-4A3B-4E9E-8B54-79F773A6844C}"/>
                </a:ext>
              </a:extLst>
            </p:cNvPr>
            <p:cNvGrpSpPr/>
            <p:nvPr/>
          </p:nvGrpSpPr>
          <p:grpSpPr>
            <a:xfrm>
              <a:off x="297464" y="2561360"/>
              <a:ext cx="2320836" cy="601170"/>
              <a:chOff x="297464" y="2561360"/>
              <a:chExt cx="2320836" cy="601170"/>
            </a:xfrm>
          </p:grpSpPr>
          <p:pic>
            <p:nvPicPr>
              <p:cNvPr id="71" name="Picture 6" descr="compose, create, edit, edit file, office, pencil, writing creative icon">
                <a:extLst>
                  <a:ext uri="{FF2B5EF4-FFF2-40B4-BE49-F238E27FC236}">
                    <a16:creationId xmlns:a16="http://schemas.microsoft.com/office/drawing/2014/main" xmlns="" id="{9AEBE9D2-8192-4ECE-BE54-3B96FFC255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hlinkClick r:id="rId12" action="ppaction://hlinksldjump"/>
                <a:extLst>
                  <a:ext uri="{FF2B5EF4-FFF2-40B4-BE49-F238E27FC236}">
                    <a16:creationId xmlns:a16="http://schemas.microsoft.com/office/drawing/2014/main" xmlns="" id="{67F27A8C-6238-43AD-B788-6D5F1AED517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62" name="Materi">
              <a:extLst>
                <a:ext uri="{FF2B5EF4-FFF2-40B4-BE49-F238E27FC236}">
                  <a16:creationId xmlns:a16="http://schemas.microsoft.com/office/drawing/2014/main" xmlns="" id="{2C79F423-8B15-4D7E-9FFB-4FD6863F4D3A}"/>
                </a:ext>
              </a:extLst>
            </p:cNvPr>
            <p:cNvGrpSpPr/>
            <p:nvPr/>
          </p:nvGrpSpPr>
          <p:grpSpPr>
            <a:xfrm>
              <a:off x="297464" y="3378456"/>
              <a:ext cx="1746704" cy="601170"/>
              <a:chOff x="297464" y="3378456"/>
              <a:chExt cx="1746704" cy="601170"/>
            </a:xfrm>
          </p:grpSpPr>
          <p:pic>
            <p:nvPicPr>
              <p:cNvPr id="69" name="Picture 8" descr="brochure, document, menu, note, office, page, papers icon">
                <a:hlinkClick r:id="rId4" action="ppaction://hlinksldjump"/>
                <a:extLst>
                  <a:ext uri="{FF2B5EF4-FFF2-40B4-BE49-F238E27FC236}">
                    <a16:creationId xmlns:a16="http://schemas.microsoft.com/office/drawing/2014/main" xmlns="" id="{26541BE3-CAF5-4907-A08F-597A7973F2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hlinkClick r:id="rId4" action="ppaction://hlinksldjump"/>
                <a:extLst>
                  <a:ext uri="{FF2B5EF4-FFF2-40B4-BE49-F238E27FC236}">
                    <a16:creationId xmlns:a16="http://schemas.microsoft.com/office/drawing/2014/main" xmlns="" id="{A9F608EC-81B3-400A-9263-AFA676D46A9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63" name="Latihan">
              <a:extLst>
                <a:ext uri="{FF2B5EF4-FFF2-40B4-BE49-F238E27FC236}">
                  <a16:creationId xmlns:a16="http://schemas.microsoft.com/office/drawing/2014/main" xmlns="" id="{9B4BC440-35CA-4C73-9C1A-F1C8A5E5AC0B}"/>
                </a:ext>
              </a:extLst>
            </p:cNvPr>
            <p:cNvGrpSpPr/>
            <p:nvPr/>
          </p:nvGrpSpPr>
          <p:grpSpPr>
            <a:xfrm>
              <a:off x="297464" y="4195552"/>
              <a:ext cx="1810825" cy="601170"/>
              <a:chOff x="297464" y="4195552"/>
              <a:chExt cx="1810825" cy="601170"/>
            </a:xfrm>
          </p:grpSpPr>
          <p:pic>
            <p:nvPicPr>
              <p:cNvPr id="67" name="Picture 10" descr="document, general, letter, note, office, page, paper icon">
                <a:extLst>
                  <a:ext uri="{FF2B5EF4-FFF2-40B4-BE49-F238E27FC236}">
                    <a16:creationId xmlns:a16="http://schemas.microsoft.com/office/drawing/2014/main" xmlns="" id="{9315C90B-541A-4F5A-B763-0B5F6C9EE2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hlinkClick r:id="rId15" action="ppaction://hlinksldjump"/>
                <a:extLst>
                  <a:ext uri="{FF2B5EF4-FFF2-40B4-BE49-F238E27FC236}">
                    <a16:creationId xmlns:a16="http://schemas.microsoft.com/office/drawing/2014/main" xmlns="" id="{7275EFD7-C935-4BA5-866F-CD04BAC03BA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64" name="Profil Dosen">
              <a:extLst>
                <a:ext uri="{FF2B5EF4-FFF2-40B4-BE49-F238E27FC236}">
                  <a16:creationId xmlns:a16="http://schemas.microsoft.com/office/drawing/2014/main" xmlns="" id="{60129914-0713-4B10-94FF-25E082A9BB04}"/>
                </a:ext>
              </a:extLst>
            </p:cNvPr>
            <p:cNvGrpSpPr/>
            <p:nvPr/>
          </p:nvGrpSpPr>
          <p:grpSpPr>
            <a:xfrm>
              <a:off x="297464" y="5012648"/>
              <a:ext cx="2389766" cy="601170"/>
              <a:chOff x="297464" y="5012648"/>
              <a:chExt cx="2389766" cy="601170"/>
            </a:xfrm>
          </p:grpSpPr>
          <p:pic>
            <p:nvPicPr>
              <p:cNvPr id="65" name="Picture 2" descr="business man, employee, general, human, member, office, tie icon">
                <a:extLst>
                  <a:ext uri="{FF2B5EF4-FFF2-40B4-BE49-F238E27FC236}">
                    <a16:creationId xmlns:a16="http://schemas.microsoft.com/office/drawing/2014/main" xmlns="" id="{16511B65-8AC6-4669-BC63-60899758011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hlinkClick r:id="rId17" action="ppaction://hlinksldjump"/>
                <a:extLst>
                  <a:ext uri="{FF2B5EF4-FFF2-40B4-BE49-F238E27FC236}">
                    <a16:creationId xmlns:a16="http://schemas.microsoft.com/office/drawing/2014/main" xmlns="" id="{10F0CB5B-4BE7-41AB-A8DB-767C2E5E738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80" name="Tombol Menu">
            <a:extLst>
              <a:ext uri="{FF2B5EF4-FFF2-40B4-BE49-F238E27FC236}">
                <a16:creationId xmlns:a16="http://schemas.microsoft.com/office/drawing/2014/main" xmlns="" id="{61EC06F3-80A2-4D99-B118-185F932DA0B8}"/>
              </a:ext>
            </a:extLst>
          </p:cNvPr>
          <p:cNvGrpSpPr/>
          <p:nvPr/>
        </p:nvGrpSpPr>
        <p:grpSpPr>
          <a:xfrm>
            <a:off x="67235" y="49268"/>
            <a:ext cx="430306" cy="363488"/>
            <a:chOff x="419100" y="628650"/>
            <a:chExt cx="2628900" cy="2220685"/>
          </a:xfrm>
          <a:solidFill>
            <a:schemeClr val="bg1">
              <a:lumMod val="85000"/>
            </a:schemeClr>
          </a:solidFill>
        </p:grpSpPr>
        <p:sp>
          <p:nvSpPr>
            <p:cNvPr id="81" name="Rectangle 80">
              <a:extLst>
                <a:ext uri="{FF2B5EF4-FFF2-40B4-BE49-F238E27FC236}">
                  <a16:creationId xmlns:a16="http://schemas.microsoft.com/office/drawing/2014/main" xmlns="" id="{B6A84134-E4EF-4734-8D5A-07CE504839F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82" name="Rectangle 81">
              <a:extLst>
                <a:ext uri="{FF2B5EF4-FFF2-40B4-BE49-F238E27FC236}">
                  <a16:creationId xmlns:a16="http://schemas.microsoft.com/office/drawing/2014/main" xmlns="" id="{297E046D-9504-4B9D-86F9-64CA55B9EBE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83" name="Rectangle 82">
              <a:extLst>
                <a:ext uri="{FF2B5EF4-FFF2-40B4-BE49-F238E27FC236}">
                  <a16:creationId xmlns:a16="http://schemas.microsoft.com/office/drawing/2014/main" xmlns="" id="{5DC41B28-5E47-4E23-9F9C-474CAEA5471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84" name="Tombol Close Aplikasi">
            <a:hlinkClick r:id="" action="ppaction://hlinkshowjump?jump=endshow">
              <a:snd r:embed="rId18" name="laser.wav"/>
            </a:hlinkClick>
            <a:extLst>
              <a:ext uri="{FF2B5EF4-FFF2-40B4-BE49-F238E27FC236}">
                <a16:creationId xmlns:a16="http://schemas.microsoft.com/office/drawing/2014/main" xmlns="" id="{F012F44D-A188-4C3B-AD65-2F49D4E1030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005860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8"/>
                                        </p:tgtEl>
                                        <p:attrNameLst>
                                          <p:attrName>ppt_x</p:attrName>
                                        </p:attrNameLst>
                                      </p:cBhvr>
                                      <p:tavLst>
                                        <p:tav tm="0">
                                          <p:val>
                                            <p:strVal val="ppt_x"/>
                                          </p:val>
                                        </p:tav>
                                        <p:tav tm="100000">
                                          <p:val>
                                            <p:strVal val="0-ppt_w/2"/>
                                          </p:val>
                                        </p:tav>
                                      </p:tavLst>
                                    </p:anim>
                                    <p:anim calcmode="lin" valueType="num">
                                      <p:cBhvr additive="base">
                                        <p:cTn id="22" dur="500"/>
                                        <p:tgtEl>
                                          <p:spTgt spid="58"/>
                                        </p:tgtEl>
                                        <p:attrNameLst>
                                          <p:attrName>ppt_y</p:attrName>
                                        </p:attrNameLst>
                                      </p:cBhvr>
                                      <p:tavLst>
                                        <p:tav tm="0">
                                          <p:val>
                                            <p:strVal val="ppt_y"/>
                                          </p:val>
                                        </p:tav>
                                        <p:tav tm="100000">
                                          <p:val>
                                            <p:strVal val="ppt_y"/>
                                          </p:val>
                                        </p:tav>
                                      </p:tavLst>
                                    </p:anim>
                                    <p:set>
                                      <p:cBhvr>
                                        <p:cTn id="2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7526" y="1011001"/>
            <a:ext cx="10541209" cy="52040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400" dirty="0">
              <a:solidFill>
                <a:schemeClr val="tx1"/>
              </a:solidFill>
              <a:latin typeface="Agency FB" pitchFamily="34" charset="0"/>
            </a:endParaRPr>
          </a:p>
          <a:p>
            <a:pPr marL="173038" indent="-173038">
              <a:buFont typeface="Arial" pitchFamily="34" charset="0"/>
              <a:buChar char="•"/>
              <a:defRPr/>
            </a:pPr>
            <a:r>
              <a:rPr lang="en-US" sz="2400" dirty="0">
                <a:solidFill>
                  <a:schemeClr val="tx1"/>
                </a:solidFill>
                <a:latin typeface="Agency FB" pitchFamily="34" charset="0"/>
              </a:rPr>
              <a:t> </a:t>
            </a:r>
            <a:r>
              <a:rPr lang="id-ID" sz="2400" dirty="0">
                <a:solidFill>
                  <a:schemeClr val="tx1"/>
                </a:solidFill>
                <a:latin typeface="Agency FB" pitchFamily="34" charset="0"/>
              </a:rPr>
              <a:t>Ragam lisan menghendaki adanya lawan bicara, sedangkan ragam tulis tidak selalu memerlukan lawan bicara yang siap membaca apa yang dituliskan oleh seseorang.</a:t>
            </a:r>
            <a:endParaRPr lang="en-US" sz="2400" dirty="0">
              <a:solidFill>
                <a:schemeClr val="tx1"/>
              </a:solidFill>
              <a:latin typeface="Agency FB" pitchFamily="34" charset="0"/>
            </a:endParaRPr>
          </a:p>
          <a:p>
            <a:pPr marL="173038" indent="-173038">
              <a:defRPr/>
            </a:pPr>
            <a:endParaRPr lang="en-US" sz="2400" dirty="0">
              <a:solidFill>
                <a:schemeClr val="tx1"/>
              </a:solidFill>
              <a:latin typeface="Agency FB" pitchFamily="34" charset="0"/>
            </a:endParaRPr>
          </a:p>
          <a:p>
            <a:pPr marL="173038" indent="-173038">
              <a:buFont typeface="Arial" pitchFamily="34" charset="0"/>
              <a:buChar char="•"/>
              <a:defRPr/>
            </a:pPr>
            <a:r>
              <a:rPr lang="en-US" sz="2400" dirty="0">
                <a:solidFill>
                  <a:schemeClr val="tx1"/>
                </a:solidFill>
                <a:latin typeface="Agency FB" pitchFamily="34" charset="0"/>
              </a:rPr>
              <a:t> </a:t>
            </a:r>
            <a:r>
              <a:rPr lang="id-ID" sz="2400" dirty="0">
                <a:solidFill>
                  <a:schemeClr val="tx1"/>
                </a:solidFill>
                <a:latin typeface="Agency FB" pitchFamily="34" charset="0"/>
              </a:rPr>
              <a:t>Unsur-unsur fungsi gramatikal seperti subjek, predikat, objek, pelengkap, dan keterangan di dalam ragam lisan tidak selalu dinyatakan dengan kata-kata. Unsur-unsur itu sering dinyatakan dengan bantuan intonasi suara, gerak tubuh, dan mimik muka. Di dalam ragam tulis, fungsi-fungsi gramatikal harus dinyatakan secara eksplisit agar orang yang membaca suatu tulisan, misalnya dalam surat kabar, majalah, atau buku dapat memahami maksud penulisnya.</a:t>
            </a:r>
            <a:endParaRPr lang="en-US" sz="2400" dirty="0">
              <a:solidFill>
                <a:schemeClr val="tx1"/>
              </a:solidFill>
              <a:latin typeface="Agency FB" pitchFamily="34" charset="0"/>
            </a:endParaRPr>
          </a:p>
          <a:p>
            <a:pPr marL="173038" indent="-173038">
              <a:defRPr/>
            </a:pPr>
            <a:endParaRPr lang="en-US" sz="2400" dirty="0">
              <a:solidFill>
                <a:schemeClr val="tx1"/>
              </a:solidFill>
              <a:latin typeface="Agency FB" pitchFamily="34" charset="0"/>
            </a:endParaRPr>
          </a:p>
          <a:p>
            <a:pPr marL="173038" indent="-173038">
              <a:buFont typeface="Arial" pitchFamily="34" charset="0"/>
              <a:buChar char="•"/>
              <a:defRPr/>
            </a:pPr>
            <a:r>
              <a:rPr lang="en-US" sz="2400" dirty="0">
                <a:solidFill>
                  <a:schemeClr val="tx1"/>
                </a:solidFill>
                <a:latin typeface="Agency FB" pitchFamily="34" charset="0"/>
              </a:rPr>
              <a:t> </a:t>
            </a:r>
            <a:r>
              <a:rPr lang="id-ID" sz="2400" dirty="0">
                <a:solidFill>
                  <a:schemeClr val="tx1"/>
                </a:solidFill>
                <a:latin typeface="Agency FB" pitchFamily="34" charset="0"/>
              </a:rPr>
              <a:t>Ragam lisan terikat pada situasi, kondisi, ruang, dan waktu, sedangkan ragam tulis tidak terikat pada situasi, kondisi, ruang, dan waktu.</a:t>
            </a:r>
            <a:endParaRPr lang="en-US" sz="2400" dirty="0">
              <a:solidFill>
                <a:schemeClr val="tx1"/>
              </a:solidFill>
              <a:latin typeface="Agency FB" pitchFamily="34" charset="0"/>
            </a:endParaRPr>
          </a:p>
          <a:p>
            <a:pPr algn="ctr">
              <a:defRPr/>
            </a:pPr>
            <a:endParaRPr lang="en-US" sz="2400" dirty="0">
              <a:solidFill>
                <a:schemeClr val="tx1"/>
              </a:solidFill>
              <a:latin typeface="Agency FB" pitchFamily="34" charset="0"/>
            </a:endParaRPr>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dirty="0" err="1">
                  <a:solidFill>
                    <a:srgbClr val="FF5969"/>
                  </a:solidFill>
                </a:rPr>
                <a:t>Perbedaan</a:t>
              </a:r>
              <a:r>
                <a:rPr lang="en-US" dirty="0">
                  <a:solidFill>
                    <a:schemeClr val="tx1"/>
                  </a:solidFill>
                  <a:latin typeface="Agency FB" pitchFamily="34" charset="0"/>
                </a:rPr>
                <a:t> </a:t>
              </a:r>
              <a:r>
                <a:rPr lang="en-US" dirty="0" err="1">
                  <a:solidFill>
                    <a:srgbClr val="FF5969"/>
                  </a:solidFill>
                </a:rPr>
                <a:t>ragam</a:t>
              </a:r>
              <a:r>
                <a:rPr lang="en-US" dirty="0">
                  <a:solidFill>
                    <a:srgbClr val="FF5969"/>
                  </a:solidFill>
                </a:rPr>
                <a:t> </a:t>
              </a:r>
              <a:r>
                <a:rPr lang="en-US" dirty="0" err="1">
                  <a:solidFill>
                    <a:srgbClr val="FF5969"/>
                  </a:solidFill>
                </a:rPr>
                <a:t>lisan</a:t>
              </a:r>
              <a:r>
                <a:rPr lang="en-US" dirty="0">
                  <a:solidFill>
                    <a:srgbClr val="FF5969"/>
                  </a:solidFill>
                </a:rPr>
                <a:t> </a:t>
              </a:r>
              <a:r>
                <a:rPr lang="en-US" dirty="0" err="1">
                  <a:solidFill>
                    <a:srgbClr val="FF5969"/>
                  </a:solidFill>
                </a:rPr>
                <a:t>dan</a:t>
              </a:r>
              <a:r>
                <a:rPr lang="en-US" dirty="0">
                  <a:solidFill>
                    <a:srgbClr val="FF5969"/>
                  </a:solidFill>
                </a:rPr>
                <a:t> </a:t>
              </a:r>
              <a:r>
                <a:rPr lang="en-US" dirty="0" err="1">
                  <a:solidFill>
                    <a:srgbClr val="FF5969"/>
                  </a:solidFill>
                </a:rPr>
                <a:t>ragam</a:t>
              </a:r>
              <a:r>
                <a:rPr lang="en-US" dirty="0">
                  <a:solidFill>
                    <a:srgbClr val="FF5969"/>
                  </a:solidFill>
                </a:rPr>
                <a:t> </a:t>
              </a:r>
              <a:r>
                <a:rPr lang="en-US" dirty="0" err="1">
                  <a:solidFill>
                    <a:srgbClr val="FF5969"/>
                  </a:solidFill>
                </a:rPr>
                <a:t>tulis</a:t>
              </a:r>
              <a:endParaRPr lang="en-US" dirty="0">
                <a:solidFill>
                  <a:srgbClr val="FF5969"/>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2 of 15</a:t>
            </a:r>
          </a:p>
        </p:txBody>
      </p:sp>
      <p:grpSp>
        <p:nvGrpSpPr>
          <p:cNvPr id="46" name="Semua Menu">
            <a:extLst>
              <a:ext uri="{FF2B5EF4-FFF2-40B4-BE49-F238E27FC236}">
                <a16:creationId xmlns:a16="http://schemas.microsoft.com/office/drawing/2014/main" xmlns="" id="{4AA2BBF0-E189-4404-9BCD-65A3D4EC05C1}"/>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B7DE44B1-2EBC-4B4C-A5E4-1B1A631665AF}"/>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694FA3BC-6F4A-4E20-B38C-A4110A158F6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1ED99F31-C3AE-4C05-AB28-29D6A0A6CA8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7925767E-8CEB-440F-966C-BBEAB4AD4E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BA2070A5-27FE-40CA-A996-69E34BD46A9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B014A819-EC18-4458-8FD2-DCC9647B1E1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E40C48C6-940E-45E5-B35F-B23A43DB257E}"/>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C0A98D19-7373-4722-ADC7-B8287A5FCF5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5E58228C-FF74-419F-A8A9-84A00B9D7D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4022F5BF-C514-4F37-A636-522443E12626}"/>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97CA8BA0-BDED-4239-9941-98C97802ED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1" action="ppaction://hlinksldjump"/>
                <a:extLst>
                  <a:ext uri="{FF2B5EF4-FFF2-40B4-BE49-F238E27FC236}">
                    <a16:creationId xmlns:a16="http://schemas.microsoft.com/office/drawing/2014/main" xmlns="" id="{0060AC92-E887-434D-BBE5-7F8DA9351770}"/>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9637CC97-71D8-4DFA-B7E8-B5BA0550F0BA}"/>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4" action="ppaction://hlinksldjump"/>
                <a:extLst>
                  <a:ext uri="{FF2B5EF4-FFF2-40B4-BE49-F238E27FC236}">
                    <a16:creationId xmlns:a16="http://schemas.microsoft.com/office/drawing/2014/main" xmlns="" id="{769C6DBD-1145-4E53-8591-89B7336270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4" action="ppaction://hlinksldjump"/>
                <a:extLst>
                  <a:ext uri="{FF2B5EF4-FFF2-40B4-BE49-F238E27FC236}">
                    <a16:creationId xmlns:a16="http://schemas.microsoft.com/office/drawing/2014/main" xmlns="" id="{7D1A1F8D-FC52-4CB2-8AB7-962AEBD4036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6AC7AD52-3654-4DD2-B907-CDC233C03486}"/>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351DD855-D356-4903-B35F-E2E690747B6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4" action="ppaction://hlinksldjump"/>
                <a:extLst>
                  <a:ext uri="{FF2B5EF4-FFF2-40B4-BE49-F238E27FC236}">
                    <a16:creationId xmlns:a16="http://schemas.microsoft.com/office/drawing/2014/main" xmlns="" id="{D4EB25ED-A41B-4522-83C2-EAFC5AF6B64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9C9D3194-F6C8-441B-AAC9-262E207BF5B7}"/>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C96B1DBB-80E9-4D3B-AB5D-C13869ECF3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6" action="ppaction://hlinksldjump"/>
                <a:extLst>
                  <a:ext uri="{FF2B5EF4-FFF2-40B4-BE49-F238E27FC236}">
                    <a16:creationId xmlns:a16="http://schemas.microsoft.com/office/drawing/2014/main" xmlns="" id="{0F917B52-540F-4C4C-BA5D-08F016AD18E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72CE6529-D04C-488A-BAD6-F8391120E07A}"/>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C7A3D020-44D3-4462-8518-AC736FAC57E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50448A73-001B-40C7-A054-89531E22952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421BF4A6-EF83-4F53-92D2-C62766CA0A3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2" name="Tombol Close Aplikasi">
            <a:hlinkClick r:id="" action="ppaction://hlinkshowjump?jump=endshow">
              <a:snd r:embed="rId17" name="laser.wav"/>
            </a:hlinkClick>
            <a:extLst>
              <a:ext uri="{FF2B5EF4-FFF2-40B4-BE49-F238E27FC236}">
                <a16:creationId xmlns:a16="http://schemas.microsoft.com/office/drawing/2014/main" xmlns="" id="{E816F243-0198-4579-80FC-BCA0C760DEF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30364263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7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txBox="1">
            <a:spLocks noGrp="1"/>
          </p:cNvSpPr>
          <p:nvPr>
            <p:ph type="title" idx="4294967295"/>
          </p:nvPr>
        </p:nvSpPr>
        <p:spPr>
          <a:xfrm>
            <a:off x="1146411" y="4140651"/>
            <a:ext cx="6338888" cy="1839912"/>
          </a:xfrm>
        </p:spPr>
        <p:txBody>
          <a:bodyPr>
            <a:noAutofit/>
          </a:bodyPr>
          <a:lstStyle/>
          <a:p>
            <a:pPr algn="ctr">
              <a:spcBef>
                <a:spcPts val="0"/>
              </a:spcBef>
              <a:buClr>
                <a:srgbClr val="FFFFFF"/>
              </a:buClr>
              <a:buSzPct val="100000"/>
              <a:defRPr/>
            </a:pPr>
            <a:r>
              <a:rPr lang="en-US" sz="5867" b="1" dirty="0" err="1">
                <a:solidFill>
                  <a:schemeClr val="bg2">
                    <a:lumMod val="90000"/>
                  </a:schemeClr>
                </a:solidFill>
                <a:effectLst>
                  <a:outerShdw blurRad="38100" dist="38100" dir="2700000" algn="tl">
                    <a:srgbClr val="000000">
                      <a:alpha val="43137"/>
                    </a:srgbClr>
                  </a:outerShdw>
                </a:effectLst>
                <a:latin typeface="Roboto Condensed"/>
                <a:ea typeface="Roboto Condensed"/>
                <a:cs typeface="Roboto Condensed"/>
                <a:sym typeface="Roboto Condensed"/>
              </a:rPr>
              <a:t>Jenis-Jenis</a:t>
            </a:r>
            <a:r>
              <a:rPr lang="en-US" sz="5867" b="1" dirty="0">
                <a:solidFill>
                  <a:schemeClr val="bg2">
                    <a:lumMod val="90000"/>
                  </a:schemeClr>
                </a:solidFill>
                <a:effectLst>
                  <a:outerShdw blurRad="38100" dist="38100" dir="2700000" algn="tl">
                    <a:srgbClr val="000000">
                      <a:alpha val="43137"/>
                    </a:srgbClr>
                  </a:outerShdw>
                </a:effectLst>
                <a:latin typeface="Roboto Condensed"/>
                <a:ea typeface="Roboto Condensed"/>
                <a:cs typeface="Roboto Condensed"/>
                <a:sym typeface="Roboto Condensed"/>
              </a:rPr>
              <a:t> </a:t>
            </a:r>
            <a:r>
              <a:rPr lang="en-US" sz="5867" b="1" dirty="0" err="1">
                <a:solidFill>
                  <a:schemeClr val="bg2">
                    <a:lumMod val="90000"/>
                  </a:schemeClr>
                </a:solidFill>
                <a:effectLst>
                  <a:outerShdw blurRad="38100" dist="38100" dir="2700000" algn="tl">
                    <a:srgbClr val="000000">
                      <a:alpha val="43137"/>
                    </a:srgbClr>
                  </a:outerShdw>
                </a:effectLst>
                <a:latin typeface="Roboto Condensed"/>
                <a:ea typeface="Roboto Condensed"/>
                <a:cs typeface="Roboto Condensed"/>
                <a:sym typeface="Roboto Condensed"/>
              </a:rPr>
              <a:t>Karya</a:t>
            </a:r>
            <a:r>
              <a:rPr lang="en-US" sz="5867" b="1" dirty="0">
                <a:solidFill>
                  <a:schemeClr val="bg2">
                    <a:lumMod val="90000"/>
                  </a:schemeClr>
                </a:solidFill>
                <a:effectLst>
                  <a:outerShdw blurRad="38100" dist="38100" dir="2700000" algn="tl">
                    <a:srgbClr val="000000">
                      <a:alpha val="43137"/>
                    </a:srgbClr>
                  </a:outerShdw>
                </a:effectLst>
                <a:latin typeface="Roboto Condensed"/>
                <a:ea typeface="Roboto Condensed"/>
                <a:cs typeface="Roboto Condensed"/>
                <a:sym typeface="Roboto Condensed"/>
              </a:rPr>
              <a:t> </a:t>
            </a:r>
            <a:r>
              <a:rPr lang="en-US" sz="5867" b="1" dirty="0" err="1">
                <a:solidFill>
                  <a:schemeClr val="bg2">
                    <a:lumMod val="90000"/>
                  </a:schemeClr>
                </a:solidFill>
                <a:effectLst>
                  <a:outerShdw blurRad="38100" dist="38100" dir="2700000" algn="tl">
                    <a:srgbClr val="000000">
                      <a:alpha val="43137"/>
                    </a:srgbClr>
                  </a:outerShdw>
                </a:effectLst>
                <a:latin typeface="Roboto Condensed"/>
                <a:ea typeface="Roboto Condensed"/>
                <a:cs typeface="Roboto Condensed"/>
                <a:sym typeface="Roboto Condensed"/>
              </a:rPr>
              <a:t>Ilmiah</a:t>
            </a:r>
            <a:endParaRPr lang="en" sz="5867" b="1" dirty="0">
              <a:solidFill>
                <a:schemeClr val="bg2">
                  <a:lumMod val="90000"/>
                </a:schemeClr>
              </a:solidFill>
              <a:effectLst>
                <a:outerShdw blurRad="38100" dist="38100" dir="2700000" algn="tl">
                  <a:srgbClr val="000000">
                    <a:alpha val="43137"/>
                  </a:srgbClr>
                </a:outerShdw>
              </a:effectLst>
              <a:latin typeface="Roboto Condensed"/>
              <a:ea typeface="Roboto Condensed"/>
              <a:cs typeface="Roboto Condensed"/>
              <a:sym typeface="Roboto Condensed"/>
            </a:endParaRP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Jenis-Jenis</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Karya</a:t>
              </a:r>
              <a:r>
                <a:rPr lang="en-US" b="0" dirty="0">
                  <a:solidFill>
                    <a:srgbClr val="52C9BD"/>
                  </a:solidFill>
                  <a:cs typeface="Arial" panose="020B0604020202020204" pitchFamily="34" charset="0"/>
                  <a:sym typeface="Roboto Condensed" pitchFamily="2" charset="0"/>
                </a:rPr>
                <a:t> </a:t>
              </a:r>
              <a:r>
                <a:rPr lang="en-US" b="0" dirty="0" err="1">
                  <a:solidFill>
                    <a:srgbClr val="52C9BD"/>
                  </a:solidFill>
                  <a:cs typeface="Arial" panose="020B0604020202020204" pitchFamily="34" charset="0"/>
                  <a:sym typeface="Roboto Condensed" pitchFamily="2" charset="0"/>
                </a:rPr>
                <a:t>Ilmiah</a:t>
              </a:r>
              <a:endParaRPr lang="en-US" b="0" dirty="0">
                <a:solidFill>
                  <a:srgbClr val="52C9BD"/>
                </a:solidFill>
                <a:sym typeface="Arvo" charset="0"/>
              </a:endParaRPr>
            </a:p>
          </p:txBody>
        </p:sp>
      </p:grpSp>
      <p:sp>
        <p:nvSpPr>
          <p:cNvPr id="8" name="TextBox 7">
            <a:extLst>
              <a:ext uri="{FF2B5EF4-FFF2-40B4-BE49-F238E27FC236}">
                <a16:creationId xmlns:a16="http://schemas.microsoft.com/office/drawing/2014/main" xmlns="" id="{9BE4AA56-8EC0-448A-85EA-DAF3B73A114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408B84F7-B96D-42D5-BB7C-BBBD5019CB32}"/>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380B7308-D751-46B1-A448-0E9D243D7FE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E673DB8A-B14C-4C5E-A456-77FB04A1F59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CDE8DF78-E85F-4FEC-9CB5-8C2A69FA020C}"/>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7BB4FD66-66AE-41AD-8506-130371E5F5A3}"/>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F79C234B-A163-4D3F-86AE-6F7998E1EF4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392EFE12-38C6-408E-BE24-A12BBB6402D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24" name="Chevron 21">
              <a:hlinkClick r:id="rId6" action="ppaction://hlinksldjump"/>
              <a:extLst>
                <a:ext uri="{FF2B5EF4-FFF2-40B4-BE49-F238E27FC236}">
                  <a16:creationId xmlns:a16="http://schemas.microsoft.com/office/drawing/2014/main" xmlns="" id="{585F0BFD-2C61-489D-B72D-A06945F4DFD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B6EA0D87-B20D-4C7D-8E9D-2E1FBCE7C829}"/>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DDCE077-884C-4F1B-9584-A6CF7B63F5FB}"/>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01F9B34C-5005-423C-B3E1-2F26F45D266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D8CAFA4B-B83D-4341-AD5A-D688B116D40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290FA8E6-D81F-44E0-BADC-0258B10F15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BF2B40F0-53EE-454D-A406-6DC099520CA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6C357C09-AF23-4E11-92C9-AC34ED542F0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36D1AE0C-9E0D-46BD-A0EC-7C976AAA166A}"/>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BCB5E549-3EE9-41B1-9B2D-D0CFAF20D09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1AA49791-47A9-442A-887C-134AE152DE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5904842E-28E2-42DD-B35F-25DDB3EC1065}"/>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4B87563E-E4A4-4871-BFBD-F83E864A87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90E5CE7D-2488-4F9B-9EEE-72670DE7A44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19A66C7B-10DF-41FB-85CA-26363CE8B0ED}"/>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53CA7A4E-29BE-49B6-A304-A97135143A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225E1E71-67A0-46F0-8F4F-38F67593AEB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FE5A010E-FAE4-4AE3-AD3F-957E815E121A}"/>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23FED896-9EFE-4AAC-851E-36F05B5C98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BC2897F8-138B-416C-8107-26EE74250A9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2112D762-3175-4952-B9A6-A3CC07D7AF5F}"/>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A32A612E-76E6-4970-BDB0-96B6DD47D6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F11EF4D5-3E44-4487-BE14-B61B2AB21BA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486479E1-9C01-4DF9-8310-486A1154E85C}"/>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0EF170F1-E4D7-4533-AF0F-A4A1F297AC8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98DAEE85-180C-46E9-960B-325AA4FD704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00A3F725-51D6-47C1-8DD4-CF824BC823D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B80CB1F9-0C13-427C-BF6B-0AB389BA11C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4992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Shape 401"/>
          <p:cNvGrpSpPr>
            <a:grpSpLocks/>
          </p:cNvGrpSpPr>
          <p:nvPr/>
        </p:nvGrpSpPr>
        <p:grpSpPr bwMode="auto">
          <a:xfrm>
            <a:off x="2732618" y="1018117"/>
            <a:ext cx="6726767" cy="1208616"/>
            <a:chOff x="-1535283" y="1287959"/>
            <a:chExt cx="11486579" cy="2067200"/>
          </a:xfrm>
        </p:grpSpPr>
        <p:sp>
          <p:nvSpPr>
            <p:cNvPr id="9222"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9223"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9224"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9225"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9226"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grpSp>
      <p:sp>
        <p:nvSpPr>
          <p:cNvPr id="9219" name="Shape 407"/>
          <p:cNvSpPr txBox="1">
            <a:spLocks noGrp="1"/>
          </p:cNvSpPr>
          <p:nvPr>
            <p:ph type="ctrTitle" idx="4294967295"/>
          </p:nvPr>
        </p:nvSpPr>
        <p:spPr>
          <a:xfrm>
            <a:off x="3698543" y="1271709"/>
            <a:ext cx="5221288" cy="712787"/>
          </a:xfrm>
        </p:spPr>
        <p:txBody>
          <a:bodyPr/>
          <a:lstStyle/>
          <a:p>
            <a:pPr algn="ctr" eaLnBrk="1" hangingPunct="1">
              <a:buClr>
                <a:srgbClr val="FFFFFF"/>
              </a:buClr>
              <a:buFont typeface="Roboto Condensed" pitchFamily="2" charset="0"/>
              <a:buNone/>
            </a:pPr>
            <a:r>
              <a:rPr lang="en-US" sz="4000" b="1" dirty="0">
                <a:solidFill>
                  <a:srgbClr val="FFFFFF"/>
                </a:solidFill>
                <a:latin typeface="Roboto Condensed" pitchFamily="2" charset="0"/>
                <a:cs typeface="Arial" panose="020B0604020202020204" pitchFamily="34" charset="0"/>
                <a:sym typeface="Roboto Condensed" pitchFamily="2" charset="0"/>
              </a:rPr>
              <a:t>MAKALAH</a:t>
            </a:r>
          </a:p>
        </p:txBody>
      </p:sp>
      <p:sp>
        <p:nvSpPr>
          <p:cNvPr id="9221" name="Rectangle 1"/>
          <p:cNvSpPr>
            <a:spLocks noChangeArrowheads="1"/>
          </p:cNvSpPr>
          <p:nvPr/>
        </p:nvSpPr>
        <p:spPr bwMode="auto">
          <a:xfrm>
            <a:off x="3014133" y="2518834"/>
            <a:ext cx="6096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dirty="0" err="1">
                <a:solidFill>
                  <a:srgbClr val="FF9800"/>
                </a:solidFill>
                <a:latin typeface="Roboto Condensed" pitchFamily="2" charset="0"/>
              </a:rPr>
              <a:t>Makalah</a:t>
            </a:r>
            <a:r>
              <a:rPr lang="en-US" sz="3200" dirty="0">
                <a:solidFill>
                  <a:srgbClr val="FF9800"/>
                </a:solidFill>
                <a:latin typeface="Roboto Condensed" pitchFamily="2" charset="0"/>
              </a:rPr>
              <a:t> a</a:t>
            </a:r>
            <a:r>
              <a:rPr lang="id-ID" sz="3200" dirty="0">
                <a:solidFill>
                  <a:srgbClr val="FF9800"/>
                </a:solidFill>
                <a:latin typeface="Roboto Condensed" pitchFamily="2" charset="0"/>
              </a:rPr>
              <a:t>dalah karya tulis ilmiah yang ditulis dengan tujuan untuk pemenuhan salah satu tugas tertentu. </a:t>
            </a:r>
            <a:endParaRPr lang="en-US" sz="3200" dirty="0">
              <a:solidFill>
                <a:srgbClr val="FF9800"/>
              </a:solidFill>
              <a:latin typeface="Roboto Condensed" pitchFamily="2" charset="0"/>
            </a:endParaRPr>
          </a:p>
        </p:txBody>
      </p:sp>
      <p:grpSp>
        <p:nvGrpSpPr>
          <p:cNvPr id="11" name="Group 10"/>
          <p:cNvGrpSpPr/>
          <p:nvPr/>
        </p:nvGrpSpPr>
        <p:grpSpPr>
          <a:xfrm>
            <a:off x="287301" y="217114"/>
            <a:ext cx="10672052" cy="662056"/>
            <a:chOff x="200215" y="2621399"/>
            <a:chExt cx="10672052" cy="662056"/>
          </a:xfrm>
        </p:grpSpPr>
        <p:sp>
          <p:nvSpPr>
            <p:cNvPr id="12" name="Oval 11">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4" name="TextBox 13">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Makalah</a:t>
              </a:r>
              <a:endParaRPr lang="en-US" b="0" dirty="0">
                <a:solidFill>
                  <a:srgbClr val="52C9BD"/>
                </a:solidFill>
                <a:sym typeface="Arvo" charset="0"/>
              </a:endParaRPr>
            </a:p>
          </p:txBody>
        </p:sp>
      </p:grpSp>
      <p:sp>
        <p:nvSpPr>
          <p:cNvPr id="15" name="TextBox 14">
            <a:extLst>
              <a:ext uri="{FF2B5EF4-FFF2-40B4-BE49-F238E27FC236}">
                <a16:creationId xmlns:a16="http://schemas.microsoft.com/office/drawing/2014/main" xmlns="" id="{09026B29-DBF6-4849-909C-4A87D5166D8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4" name="Group 23">
            <a:extLst>
              <a:ext uri="{FF2B5EF4-FFF2-40B4-BE49-F238E27FC236}">
                <a16:creationId xmlns:a16="http://schemas.microsoft.com/office/drawing/2014/main" xmlns="" id="{02A44D77-45E6-453B-AAF4-73F8775D55FA}"/>
              </a:ext>
            </a:extLst>
          </p:cNvPr>
          <p:cNvGrpSpPr/>
          <p:nvPr/>
        </p:nvGrpSpPr>
        <p:grpSpPr>
          <a:xfrm>
            <a:off x="11769479" y="1280427"/>
            <a:ext cx="422521" cy="2100263"/>
            <a:chOff x="11769479" y="1280427"/>
            <a:chExt cx="422521" cy="2100263"/>
          </a:xfrm>
        </p:grpSpPr>
        <p:sp>
          <p:nvSpPr>
            <p:cNvPr id="25" name="Freeform 10">
              <a:hlinkClick r:id="rId4" action="ppaction://hlinksldjump">
                <a:snd r:embed="rId5" name="click.wav"/>
              </a:hlinkClick>
              <a:extLst>
                <a:ext uri="{FF2B5EF4-FFF2-40B4-BE49-F238E27FC236}">
                  <a16:creationId xmlns:a16="http://schemas.microsoft.com/office/drawing/2014/main" xmlns="" id="{A9842384-13D5-457B-96D5-2106A8AA4F9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4" action="ppaction://hlinksldjump"/>
              <a:extLst>
                <a:ext uri="{FF2B5EF4-FFF2-40B4-BE49-F238E27FC236}">
                  <a16:creationId xmlns:a16="http://schemas.microsoft.com/office/drawing/2014/main" xmlns="" id="{ED74E458-50A7-4156-BFE5-ACC0D0191A9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7" name="Chevron 12">
              <a:hlinkClick r:id="rId4" action="ppaction://hlinksldjump"/>
              <a:extLst>
                <a:ext uri="{FF2B5EF4-FFF2-40B4-BE49-F238E27FC236}">
                  <a16:creationId xmlns:a16="http://schemas.microsoft.com/office/drawing/2014/main" xmlns="" id="{7F6D7C0A-852F-4864-96F1-48CE9D33ED9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Group 27">
            <a:extLst>
              <a:ext uri="{FF2B5EF4-FFF2-40B4-BE49-F238E27FC236}">
                <a16:creationId xmlns:a16="http://schemas.microsoft.com/office/drawing/2014/main" xmlns="" id="{E47EF40F-2208-417E-BCF6-259DDD9F7672}"/>
              </a:ext>
            </a:extLst>
          </p:cNvPr>
          <p:cNvGrpSpPr/>
          <p:nvPr/>
        </p:nvGrpSpPr>
        <p:grpSpPr>
          <a:xfrm>
            <a:off x="11769479" y="3462337"/>
            <a:ext cx="428258" cy="2616878"/>
            <a:chOff x="11769479" y="3462337"/>
            <a:chExt cx="428258" cy="2616878"/>
          </a:xfrm>
        </p:grpSpPr>
        <p:sp>
          <p:nvSpPr>
            <p:cNvPr id="29" name="Freeform 19">
              <a:hlinkClick r:id="rId6" action="ppaction://hlinksldjump"/>
              <a:extLst>
                <a:ext uri="{FF2B5EF4-FFF2-40B4-BE49-F238E27FC236}">
                  <a16:creationId xmlns:a16="http://schemas.microsoft.com/office/drawing/2014/main" xmlns="" id="{BD78EF28-F539-4F00-AA05-F5C28C5A89E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hlinkClick r:id="rId7" action="ppaction://hlinksldjump"/>
              <a:extLst>
                <a:ext uri="{FF2B5EF4-FFF2-40B4-BE49-F238E27FC236}">
                  <a16:creationId xmlns:a16="http://schemas.microsoft.com/office/drawing/2014/main" xmlns="" id="{C7F20101-FB49-4364-B80F-23B40E59E67B}"/>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31" name="Chevron 21">
              <a:hlinkClick r:id="rId6" action="ppaction://hlinksldjump"/>
              <a:extLst>
                <a:ext uri="{FF2B5EF4-FFF2-40B4-BE49-F238E27FC236}">
                  <a16:creationId xmlns:a16="http://schemas.microsoft.com/office/drawing/2014/main" xmlns="" id="{76C44AFE-17DF-4899-A38A-100E6591EE1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2" name="Semua Menu">
            <a:extLst>
              <a:ext uri="{FF2B5EF4-FFF2-40B4-BE49-F238E27FC236}">
                <a16:creationId xmlns:a16="http://schemas.microsoft.com/office/drawing/2014/main" xmlns="" id="{A4895299-03B5-44F2-B6A2-F4E15A1B8E50}"/>
              </a:ext>
            </a:extLst>
          </p:cNvPr>
          <p:cNvGrpSpPr/>
          <p:nvPr/>
        </p:nvGrpSpPr>
        <p:grpSpPr>
          <a:xfrm>
            <a:off x="-1" y="-24470"/>
            <a:ext cx="2886076" cy="6882470"/>
            <a:chOff x="-1" y="-24470"/>
            <a:chExt cx="2886076" cy="6882470"/>
          </a:xfrm>
        </p:grpSpPr>
        <p:grpSp>
          <p:nvGrpSpPr>
            <p:cNvPr id="33" name="BG">
              <a:extLst>
                <a:ext uri="{FF2B5EF4-FFF2-40B4-BE49-F238E27FC236}">
                  <a16:creationId xmlns:a16="http://schemas.microsoft.com/office/drawing/2014/main" xmlns="" id="{1500A954-F2D5-495F-90B5-D122DA1C4175}"/>
                </a:ext>
              </a:extLst>
            </p:cNvPr>
            <p:cNvGrpSpPr/>
            <p:nvPr/>
          </p:nvGrpSpPr>
          <p:grpSpPr>
            <a:xfrm>
              <a:off x="-1" y="-24470"/>
              <a:ext cx="2886076" cy="6882470"/>
              <a:chOff x="-1" y="-24470"/>
              <a:chExt cx="2886076" cy="6882470"/>
            </a:xfrm>
          </p:grpSpPr>
          <p:sp>
            <p:nvSpPr>
              <p:cNvPr id="49" name="BG Menu">
                <a:extLst>
                  <a:ext uri="{FF2B5EF4-FFF2-40B4-BE49-F238E27FC236}">
                    <a16:creationId xmlns:a16="http://schemas.microsoft.com/office/drawing/2014/main" xmlns="" id="{FA67F6D2-AA1B-4348-BB94-927FF0D47C8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BG Atas">
                <a:extLst>
                  <a:ext uri="{FF2B5EF4-FFF2-40B4-BE49-F238E27FC236}">
                    <a16:creationId xmlns:a16="http://schemas.microsoft.com/office/drawing/2014/main" xmlns="" id="{150A153E-6B90-4667-AD26-A7A53D0CD1A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12" descr="camera, image, photo, photography, shot icon">
                <a:extLst>
                  <a:ext uri="{FF2B5EF4-FFF2-40B4-BE49-F238E27FC236}">
                    <a16:creationId xmlns:a16="http://schemas.microsoft.com/office/drawing/2014/main" xmlns="" id="{214447CF-8DF8-4D91-8B88-26C3EDA282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xmlns="" id="{1BFE9A24-7FAE-4412-AA29-1D4B6FFFC02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3" name="TextBox 52">
                <a:extLst>
                  <a:ext uri="{FF2B5EF4-FFF2-40B4-BE49-F238E27FC236}">
                    <a16:creationId xmlns:a16="http://schemas.microsoft.com/office/drawing/2014/main" xmlns="" id="{860B4267-0FAE-4859-9158-CCFCB1E85B4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4" name="Beranda">
              <a:extLst>
                <a:ext uri="{FF2B5EF4-FFF2-40B4-BE49-F238E27FC236}">
                  <a16:creationId xmlns:a16="http://schemas.microsoft.com/office/drawing/2014/main" xmlns="" id="{B8511B94-78C6-480E-AF22-5BF6DDCF92FC}"/>
                </a:ext>
              </a:extLst>
            </p:cNvPr>
            <p:cNvGrpSpPr/>
            <p:nvPr/>
          </p:nvGrpSpPr>
          <p:grpSpPr>
            <a:xfrm>
              <a:off x="297464" y="1744264"/>
              <a:ext cx="1984142" cy="601170"/>
              <a:chOff x="297464" y="1744264"/>
              <a:chExt cx="1984142" cy="601170"/>
            </a:xfrm>
          </p:grpSpPr>
          <p:sp>
            <p:nvSpPr>
              <p:cNvPr id="47" name="TextBox 46">
                <a:hlinkClick r:id="" action="ppaction://hlinkshowjump?jump=firstslide"/>
                <a:extLst>
                  <a:ext uri="{FF2B5EF4-FFF2-40B4-BE49-F238E27FC236}">
                    <a16:creationId xmlns:a16="http://schemas.microsoft.com/office/drawing/2014/main" xmlns="" id="{F2646632-24C0-459E-B8AD-B91708A309A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8" name="Picture 4" descr="base, data, document, office, page, paper icon">
                <a:hlinkClick r:id="" action="ppaction://hlinkshowjump?jump=firstslide"/>
                <a:extLst>
                  <a:ext uri="{FF2B5EF4-FFF2-40B4-BE49-F238E27FC236}">
                    <a16:creationId xmlns:a16="http://schemas.microsoft.com/office/drawing/2014/main" xmlns="" id="{303FC51C-E3B6-49ED-887F-BA319A68B6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Kompetensi">
              <a:extLst>
                <a:ext uri="{FF2B5EF4-FFF2-40B4-BE49-F238E27FC236}">
                  <a16:creationId xmlns:a16="http://schemas.microsoft.com/office/drawing/2014/main" xmlns="" id="{17AF15A2-D3FD-475D-B33E-601C76B4E634}"/>
                </a:ext>
              </a:extLst>
            </p:cNvPr>
            <p:cNvGrpSpPr/>
            <p:nvPr/>
          </p:nvGrpSpPr>
          <p:grpSpPr>
            <a:xfrm>
              <a:off x="297464" y="2561360"/>
              <a:ext cx="2320836" cy="601170"/>
              <a:chOff x="297464" y="2561360"/>
              <a:chExt cx="2320836" cy="601170"/>
            </a:xfrm>
          </p:grpSpPr>
          <p:pic>
            <p:nvPicPr>
              <p:cNvPr id="45" name="Picture 6" descr="compose, create, edit, edit file, office, pencil, writing creative icon">
                <a:extLst>
                  <a:ext uri="{FF2B5EF4-FFF2-40B4-BE49-F238E27FC236}">
                    <a16:creationId xmlns:a16="http://schemas.microsoft.com/office/drawing/2014/main" xmlns="" id="{9AAA8FBA-1A3D-492F-9F78-E90856DFAC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12" action="ppaction://hlinksldjump"/>
                <a:extLst>
                  <a:ext uri="{FF2B5EF4-FFF2-40B4-BE49-F238E27FC236}">
                    <a16:creationId xmlns:a16="http://schemas.microsoft.com/office/drawing/2014/main" xmlns="" id="{15EB3783-FBBF-491D-A07B-75463D8B2C0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6" name="Materi">
              <a:extLst>
                <a:ext uri="{FF2B5EF4-FFF2-40B4-BE49-F238E27FC236}">
                  <a16:creationId xmlns:a16="http://schemas.microsoft.com/office/drawing/2014/main" xmlns="" id="{AB35C408-EF6A-4956-8D57-71BE930EBACE}"/>
                </a:ext>
              </a:extLst>
            </p:cNvPr>
            <p:cNvGrpSpPr/>
            <p:nvPr/>
          </p:nvGrpSpPr>
          <p:grpSpPr>
            <a:xfrm>
              <a:off x="297464" y="3378456"/>
              <a:ext cx="1746704" cy="601170"/>
              <a:chOff x="297464" y="3378456"/>
              <a:chExt cx="1746704" cy="601170"/>
            </a:xfrm>
          </p:grpSpPr>
          <p:pic>
            <p:nvPicPr>
              <p:cNvPr id="43" name="Picture 8" descr="brochure, document, menu, note, office, page, papers icon">
                <a:hlinkClick r:id="rId4" action="ppaction://hlinksldjump"/>
                <a:extLst>
                  <a:ext uri="{FF2B5EF4-FFF2-40B4-BE49-F238E27FC236}">
                    <a16:creationId xmlns:a16="http://schemas.microsoft.com/office/drawing/2014/main" xmlns="" id="{8F1C96D2-7DBD-416F-8F95-463607E8D5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4" action="ppaction://hlinksldjump"/>
                <a:extLst>
                  <a:ext uri="{FF2B5EF4-FFF2-40B4-BE49-F238E27FC236}">
                    <a16:creationId xmlns:a16="http://schemas.microsoft.com/office/drawing/2014/main" xmlns="" id="{F82F91C1-D4E6-461D-8D0E-EFA1F714572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7" name="Latihan">
              <a:extLst>
                <a:ext uri="{FF2B5EF4-FFF2-40B4-BE49-F238E27FC236}">
                  <a16:creationId xmlns:a16="http://schemas.microsoft.com/office/drawing/2014/main" xmlns="" id="{2B781B54-2DE7-48F3-83F9-B40A11C3ADC6}"/>
                </a:ext>
              </a:extLst>
            </p:cNvPr>
            <p:cNvGrpSpPr/>
            <p:nvPr/>
          </p:nvGrpSpPr>
          <p:grpSpPr>
            <a:xfrm>
              <a:off x="297464" y="4195552"/>
              <a:ext cx="1810825" cy="601170"/>
              <a:chOff x="297464" y="4195552"/>
              <a:chExt cx="1810825" cy="601170"/>
            </a:xfrm>
          </p:grpSpPr>
          <p:pic>
            <p:nvPicPr>
              <p:cNvPr id="41" name="Picture 10" descr="document, general, letter, note, office, page, paper icon">
                <a:extLst>
                  <a:ext uri="{FF2B5EF4-FFF2-40B4-BE49-F238E27FC236}">
                    <a16:creationId xmlns:a16="http://schemas.microsoft.com/office/drawing/2014/main" xmlns="" id="{3105D654-697D-45CF-A24B-BF7470C54D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5" action="ppaction://hlinksldjump"/>
                <a:extLst>
                  <a:ext uri="{FF2B5EF4-FFF2-40B4-BE49-F238E27FC236}">
                    <a16:creationId xmlns:a16="http://schemas.microsoft.com/office/drawing/2014/main" xmlns="" id="{5BD224AD-3420-409F-9950-15F6F2D9772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8" name="Profil Dosen">
              <a:extLst>
                <a:ext uri="{FF2B5EF4-FFF2-40B4-BE49-F238E27FC236}">
                  <a16:creationId xmlns:a16="http://schemas.microsoft.com/office/drawing/2014/main" xmlns="" id="{84354BE1-A657-4376-9D59-8724F0EE4919}"/>
                </a:ext>
              </a:extLst>
            </p:cNvPr>
            <p:cNvGrpSpPr/>
            <p:nvPr/>
          </p:nvGrpSpPr>
          <p:grpSpPr>
            <a:xfrm>
              <a:off x="297464" y="5012648"/>
              <a:ext cx="2389766" cy="601170"/>
              <a:chOff x="297464" y="5012648"/>
              <a:chExt cx="2389766" cy="601170"/>
            </a:xfrm>
          </p:grpSpPr>
          <p:pic>
            <p:nvPicPr>
              <p:cNvPr id="39" name="Picture 2" descr="business man, employee, general, human, member, office, tie icon">
                <a:extLst>
                  <a:ext uri="{FF2B5EF4-FFF2-40B4-BE49-F238E27FC236}">
                    <a16:creationId xmlns:a16="http://schemas.microsoft.com/office/drawing/2014/main" xmlns="" id="{7BC79E40-F959-4591-B679-B2D209D921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7" action="ppaction://hlinksldjump"/>
                <a:extLst>
                  <a:ext uri="{FF2B5EF4-FFF2-40B4-BE49-F238E27FC236}">
                    <a16:creationId xmlns:a16="http://schemas.microsoft.com/office/drawing/2014/main" xmlns="" id="{99E5EAC4-9806-4FDE-AC8B-2B705101992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4" name="Tombol Menu">
            <a:extLst>
              <a:ext uri="{FF2B5EF4-FFF2-40B4-BE49-F238E27FC236}">
                <a16:creationId xmlns:a16="http://schemas.microsoft.com/office/drawing/2014/main" xmlns="" id="{F50D76A6-6E23-494F-B3DF-46D63625286C}"/>
              </a:ext>
            </a:extLst>
          </p:cNvPr>
          <p:cNvGrpSpPr/>
          <p:nvPr/>
        </p:nvGrpSpPr>
        <p:grpSpPr>
          <a:xfrm>
            <a:off x="67235" y="49268"/>
            <a:ext cx="430306" cy="363488"/>
            <a:chOff x="419100" y="628650"/>
            <a:chExt cx="2628900" cy="2220685"/>
          </a:xfrm>
          <a:solidFill>
            <a:schemeClr val="bg1">
              <a:lumMod val="85000"/>
            </a:schemeClr>
          </a:solidFill>
        </p:grpSpPr>
        <p:sp>
          <p:nvSpPr>
            <p:cNvPr id="55" name="Rectangle 54">
              <a:extLst>
                <a:ext uri="{FF2B5EF4-FFF2-40B4-BE49-F238E27FC236}">
                  <a16:creationId xmlns:a16="http://schemas.microsoft.com/office/drawing/2014/main" xmlns="" id="{71D92BD8-AF85-4B29-8F9A-206A6895BB1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6" name="Rectangle 55">
              <a:extLst>
                <a:ext uri="{FF2B5EF4-FFF2-40B4-BE49-F238E27FC236}">
                  <a16:creationId xmlns:a16="http://schemas.microsoft.com/office/drawing/2014/main" xmlns="" id="{B6F2B185-1555-43CD-937C-906788D6B5DD}"/>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C9CB0EFD-2336-47D8-8E79-B0390F7D38D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8" name="Tombol Close Aplikasi">
            <a:hlinkClick r:id="" action="ppaction://hlinkshowjump?jump=endshow">
              <a:snd r:embed="rId18" name="laser.wav"/>
            </a:hlinkClick>
            <a:extLst>
              <a:ext uri="{FF2B5EF4-FFF2-40B4-BE49-F238E27FC236}">
                <a16:creationId xmlns:a16="http://schemas.microsoft.com/office/drawing/2014/main" xmlns="" id="{AE4BEB8E-1229-49B7-A4EF-91AD6872837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80953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0-#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2"/>
                                        </p:tgtEl>
                                        <p:attrNameLst>
                                          <p:attrName>ppt_x</p:attrName>
                                        </p:attrNameLst>
                                      </p:cBhvr>
                                      <p:tavLst>
                                        <p:tav tm="0">
                                          <p:val>
                                            <p:strVal val="ppt_x"/>
                                          </p:val>
                                        </p:tav>
                                        <p:tav tm="100000">
                                          <p:val>
                                            <p:strVal val="0-ppt_w/2"/>
                                          </p:val>
                                        </p:tav>
                                      </p:tavLst>
                                    </p:anim>
                                    <p:anim calcmode="lin" valueType="num">
                                      <p:cBhvr additive="base">
                                        <p:cTn id="22" dur="500"/>
                                        <p:tgtEl>
                                          <p:spTgt spid="32"/>
                                        </p:tgtEl>
                                        <p:attrNameLst>
                                          <p:attrName>ppt_y</p:attrName>
                                        </p:attrNameLst>
                                      </p:cBhvr>
                                      <p:tavLst>
                                        <p:tav tm="0">
                                          <p:val>
                                            <p:strVal val="ppt_y"/>
                                          </p:val>
                                        </p:tav>
                                        <p:tav tm="100000">
                                          <p:val>
                                            <p:strVal val="ppt_y"/>
                                          </p:val>
                                        </p:tav>
                                      </p:tavLst>
                                    </p:anim>
                                    <p:set>
                                      <p:cBhvr>
                                        <p:cTn id="2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5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Shape 401"/>
          <p:cNvGrpSpPr>
            <a:grpSpLocks/>
          </p:cNvGrpSpPr>
          <p:nvPr/>
        </p:nvGrpSpPr>
        <p:grpSpPr bwMode="auto">
          <a:xfrm>
            <a:off x="2732618" y="1018117"/>
            <a:ext cx="6726767" cy="1208616"/>
            <a:chOff x="-1535283" y="1287959"/>
            <a:chExt cx="11486579" cy="2067200"/>
          </a:xfrm>
        </p:grpSpPr>
        <p:sp>
          <p:nvSpPr>
            <p:cNvPr id="10246"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0247"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0248"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0249"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0250"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grpSp>
      <p:sp>
        <p:nvSpPr>
          <p:cNvPr id="10243" name="Shape 407"/>
          <p:cNvSpPr txBox="1">
            <a:spLocks noGrp="1"/>
          </p:cNvSpPr>
          <p:nvPr>
            <p:ph type="ctrTitle" idx="4294967295"/>
          </p:nvPr>
        </p:nvSpPr>
        <p:spPr>
          <a:xfrm>
            <a:off x="3698543" y="1271709"/>
            <a:ext cx="5221288" cy="712787"/>
          </a:xfrm>
        </p:spPr>
        <p:txBody>
          <a:bodyPr/>
          <a:lstStyle/>
          <a:p>
            <a:pPr algn="ctr" eaLnBrk="1" hangingPunct="1">
              <a:buClr>
                <a:srgbClr val="FFFFFF"/>
              </a:buClr>
              <a:buFont typeface="Roboto Condensed" pitchFamily="2" charset="0"/>
              <a:buNone/>
            </a:pPr>
            <a:r>
              <a:rPr lang="en-US" sz="4000" b="1" dirty="0">
                <a:solidFill>
                  <a:srgbClr val="FFFFFF"/>
                </a:solidFill>
                <a:latin typeface="Roboto Condensed" pitchFamily="2" charset="0"/>
                <a:cs typeface="Arial" panose="020B0604020202020204" pitchFamily="34" charset="0"/>
                <a:sym typeface="Roboto Condensed" pitchFamily="2" charset="0"/>
              </a:rPr>
              <a:t>SKRIPSI</a:t>
            </a:r>
          </a:p>
        </p:txBody>
      </p:sp>
      <p:sp>
        <p:nvSpPr>
          <p:cNvPr id="10245" name="Rectangle 1"/>
          <p:cNvSpPr>
            <a:spLocks noChangeArrowheads="1"/>
          </p:cNvSpPr>
          <p:nvPr/>
        </p:nvSpPr>
        <p:spPr bwMode="auto">
          <a:xfrm>
            <a:off x="3014133" y="2518833"/>
            <a:ext cx="609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id-ID" sz="3200">
                <a:solidFill>
                  <a:srgbClr val="FF9800"/>
                </a:solidFill>
                <a:latin typeface="Roboto Condensed" pitchFamily="2" charset="0"/>
              </a:rPr>
              <a:t>Merupakan karya tulis resmi yang membahas permasalahan dalam bidang tertentu yang digunakan sebagai syarat penyelesaian studi akhir jenjang sarjana.</a:t>
            </a:r>
            <a:endParaRPr lang="en-US" sz="3200">
              <a:solidFill>
                <a:srgbClr val="FF9800"/>
              </a:solidFill>
              <a:latin typeface="Roboto Condensed" pitchFamily="2" charset="0"/>
            </a:endParaRPr>
          </a:p>
        </p:txBody>
      </p:sp>
      <p:grpSp>
        <p:nvGrpSpPr>
          <p:cNvPr id="11" name="Group 10"/>
          <p:cNvGrpSpPr/>
          <p:nvPr/>
        </p:nvGrpSpPr>
        <p:grpSpPr>
          <a:xfrm>
            <a:off x="287301" y="217114"/>
            <a:ext cx="10672052" cy="662056"/>
            <a:chOff x="200215" y="2621399"/>
            <a:chExt cx="10672052" cy="662056"/>
          </a:xfrm>
        </p:grpSpPr>
        <p:sp>
          <p:nvSpPr>
            <p:cNvPr id="12" name="Oval 11">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4" name="TextBox 13">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rgbClr val="52C9BD"/>
                  </a:solidFill>
                  <a:cs typeface="Arial" panose="020B0604020202020204" pitchFamily="34" charset="0"/>
                  <a:sym typeface="Roboto Condensed" pitchFamily="2" charset="0"/>
                </a:rPr>
                <a:t>Skripsi</a:t>
              </a:r>
              <a:endParaRPr lang="en-US" b="0" dirty="0">
                <a:solidFill>
                  <a:srgbClr val="52C9BD"/>
                </a:solidFill>
                <a:sym typeface="Arvo" charset="0"/>
              </a:endParaRPr>
            </a:p>
          </p:txBody>
        </p:sp>
      </p:grpSp>
      <p:sp>
        <p:nvSpPr>
          <p:cNvPr id="15" name="TextBox 14">
            <a:extLst>
              <a:ext uri="{FF2B5EF4-FFF2-40B4-BE49-F238E27FC236}">
                <a16:creationId xmlns:a16="http://schemas.microsoft.com/office/drawing/2014/main" xmlns="" id="{EBC3E7E1-E74A-433C-8B98-B2F5E629BEF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4" name="Group 23">
            <a:extLst>
              <a:ext uri="{FF2B5EF4-FFF2-40B4-BE49-F238E27FC236}">
                <a16:creationId xmlns:a16="http://schemas.microsoft.com/office/drawing/2014/main" xmlns="" id="{CE4C7DBD-8A74-4282-90B0-B32C819E4043}"/>
              </a:ext>
            </a:extLst>
          </p:cNvPr>
          <p:cNvGrpSpPr/>
          <p:nvPr/>
        </p:nvGrpSpPr>
        <p:grpSpPr>
          <a:xfrm>
            <a:off x="11769479" y="1280427"/>
            <a:ext cx="422521" cy="2100263"/>
            <a:chOff x="11769479" y="1280427"/>
            <a:chExt cx="422521" cy="2100263"/>
          </a:xfrm>
        </p:grpSpPr>
        <p:sp>
          <p:nvSpPr>
            <p:cNvPr id="25" name="Freeform 10">
              <a:hlinkClick r:id="rId4" action="ppaction://hlinksldjump">
                <a:snd r:embed="rId5" name="click.wav"/>
              </a:hlinkClick>
              <a:extLst>
                <a:ext uri="{FF2B5EF4-FFF2-40B4-BE49-F238E27FC236}">
                  <a16:creationId xmlns:a16="http://schemas.microsoft.com/office/drawing/2014/main" xmlns="" id="{4B72E3E3-68E7-4B90-9C90-E7BD83273DC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4" action="ppaction://hlinksldjump"/>
              <a:extLst>
                <a:ext uri="{FF2B5EF4-FFF2-40B4-BE49-F238E27FC236}">
                  <a16:creationId xmlns:a16="http://schemas.microsoft.com/office/drawing/2014/main" xmlns="" id="{B5AFE084-781B-4B23-99F4-616D107E30EC}"/>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7" name="Chevron 12">
              <a:hlinkClick r:id="rId4" action="ppaction://hlinksldjump"/>
              <a:extLst>
                <a:ext uri="{FF2B5EF4-FFF2-40B4-BE49-F238E27FC236}">
                  <a16:creationId xmlns:a16="http://schemas.microsoft.com/office/drawing/2014/main" xmlns="" id="{DC753DAC-B3DA-48D2-839B-AD9843DDD8F7}"/>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Group 27">
            <a:extLst>
              <a:ext uri="{FF2B5EF4-FFF2-40B4-BE49-F238E27FC236}">
                <a16:creationId xmlns:a16="http://schemas.microsoft.com/office/drawing/2014/main" xmlns="" id="{398804DE-E3A3-4698-8A75-97497A688F5B}"/>
              </a:ext>
            </a:extLst>
          </p:cNvPr>
          <p:cNvGrpSpPr/>
          <p:nvPr/>
        </p:nvGrpSpPr>
        <p:grpSpPr>
          <a:xfrm>
            <a:off x="11769479" y="3462337"/>
            <a:ext cx="428258" cy="2616878"/>
            <a:chOff x="11769479" y="3462337"/>
            <a:chExt cx="428258" cy="2616878"/>
          </a:xfrm>
        </p:grpSpPr>
        <p:sp>
          <p:nvSpPr>
            <p:cNvPr id="29" name="Freeform 19">
              <a:hlinkClick r:id="rId6" action="ppaction://hlinksldjump"/>
              <a:extLst>
                <a:ext uri="{FF2B5EF4-FFF2-40B4-BE49-F238E27FC236}">
                  <a16:creationId xmlns:a16="http://schemas.microsoft.com/office/drawing/2014/main" xmlns="" id="{6ED44360-6AB4-49D1-B01B-8B77F1B90487}"/>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hlinkClick r:id="rId7" action="ppaction://hlinksldjump"/>
              <a:extLst>
                <a:ext uri="{FF2B5EF4-FFF2-40B4-BE49-F238E27FC236}">
                  <a16:creationId xmlns:a16="http://schemas.microsoft.com/office/drawing/2014/main" xmlns="" id="{964A0305-8AA4-4797-BDAA-01E62CFDE22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31" name="Chevron 21">
              <a:hlinkClick r:id="rId6" action="ppaction://hlinksldjump"/>
              <a:extLst>
                <a:ext uri="{FF2B5EF4-FFF2-40B4-BE49-F238E27FC236}">
                  <a16:creationId xmlns:a16="http://schemas.microsoft.com/office/drawing/2014/main" xmlns="" id="{0910CCA2-F393-4DE6-97B3-878833DD6C4B}"/>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2" name="Semua Menu">
            <a:extLst>
              <a:ext uri="{FF2B5EF4-FFF2-40B4-BE49-F238E27FC236}">
                <a16:creationId xmlns:a16="http://schemas.microsoft.com/office/drawing/2014/main" xmlns="" id="{1E2C5238-5979-4954-99E7-9A1A77D150AC}"/>
              </a:ext>
            </a:extLst>
          </p:cNvPr>
          <p:cNvGrpSpPr/>
          <p:nvPr/>
        </p:nvGrpSpPr>
        <p:grpSpPr>
          <a:xfrm>
            <a:off x="-1" y="-24470"/>
            <a:ext cx="2886076" cy="6882470"/>
            <a:chOff x="-1" y="-24470"/>
            <a:chExt cx="2886076" cy="6882470"/>
          </a:xfrm>
        </p:grpSpPr>
        <p:grpSp>
          <p:nvGrpSpPr>
            <p:cNvPr id="33" name="BG">
              <a:extLst>
                <a:ext uri="{FF2B5EF4-FFF2-40B4-BE49-F238E27FC236}">
                  <a16:creationId xmlns:a16="http://schemas.microsoft.com/office/drawing/2014/main" xmlns="" id="{317FA580-0EBC-43B0-9471-83718C81B4E5}"/>
                </a:ext>
              </a:extLst>
            </p:cNvPr>
            <p:cNvGrpSpPr/>
            <p:nvPr/>
          </p:nvGrpSpPr>
          <p:grpSpPr>
            <a:xfrm>
              <a:off x="-1" y="-24470"/>
              <a:ext cx="2886076" cy="6882470"/>
              <a:chOff x="-1" y="-24470"/>
              <a:chExt cx="2886076" cy="6882470"/>
            </a:xfrm>
          </p:grpSpPr>
          <p:sp>
            <p:nvSpPr>
              <p:cNvPr id="49" name="BG Menu">
                <a:extLst>
                  <a:ext uri="{FF2B5EF4-FFF2-40B4-BE49-F238E27FC236}">
                    <a16:creationId xmlns:a16="http://schemas.microsoft.com/office/drawing/2014/main" xmlns="" id="{7DF2B4DC-193B-4629-BE64-211D5606612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BG Atas">
                <a:extLst>
                  <a:ext uri="{FF2B5EF4-FFF2-40B4-BE49-F238E27FC236}">
                    <a16:creationId xmlns:a16="http://schemas.microsoft.com/office/drawing/2014/main" xmlns="" id="{721D4568-3B85-4F65-9119-75619CB9051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12" descr="camera, image, photo, photography, shot icon">
                <a:extLst>
                  <a:ext uri="{FF2B5EF4-FFF2-40B4-BE49-F238E27FC236}">
                    <a16:creationId xmlns:a16="http://schemas.microsoft.com/office/drawing/2014/main" xmlns="" id="{7F88E0FC-CF99-4015-9437-4ECF8C73B33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xmlns="" id="{31F2F52D-FFAD-4293-BA35-251017B1800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3" name="TextBox 52">
                <a:extLst>
                  <a:ext uri="{FF2B5EF4-FFF2-40B4-BE49-F238E27FC236}">
                    <a16:creationId xmlns:a16="http://schemas.microsoft.com/office/drawing/2014/main" xmlns="" id="{DB5F8C8D-A498-45CA-8758-DF2E7D8AA00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4" name="Beranda">
              <a:extLst>
                <a:ext uri="{FF2B5EF4-FFF2-40B4-BE49-F238E27FC236}">
                  <a16:creationId xmlns:a16="http://schemas.microsoft.com/office/drawing/2014/main" xmlns="" id="{3CB1BC6E-4907-4978-A62E-0B6B5E410E0E}"/>
                </a:ext>
              </a:extLst>
            </p:cNvPr>
            <p:cNvGrpSpPr/>
            <p:nvPr/>
          </p:nvGrpSpPr>
          <p:grpSpPr>
            <a:xfrm>
              <a:off x="297464" y="1744264"/>
              <a:ext cx="1984142" cy="601170"/>
              <a:chOff x="297464" y="1744264"/>
              <a:chExt cx="1984142" cy="601170"/>
            </a:xfrm>
          </p:grpSpPr>
          <p:sp>
            <p:nvSpPr>
              <p:cNvPr id="47" name="TextBox 46">
                <a:hlinkClick r:id="" action="ppaction://hlinkshowjump?jump=firstslide"/>
                <a:extLst>
                  <a:ext uri="{FF2B5EF4-FFF2-40B4-BE49-F238E27FC236}">
                    <a16:creationId xmlns:a16="http://schemas.microsoft.com/office/drawing/2014/main" xmlns="" id="{DFB2E50D-63E1-4FFE-BD16-00564D858AB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8" name="Picture 4" descr="base, data, document, office, page, paper icon">
                <a:hlinkClick r:id="" action="ppaction://hlinkshowjump?jump=firstslide"/>
                <a:extLst>
                  <a:ext uri="{FF2B5EF4-FFF2-40B4-BE49-F238E27FC236}">
                    <a16:creationId xmlns:a16="http://schemas.microsoft.com/office/drawing/2014/main" xmlns="" id="{2BEEA0EA-75A0-4A50-9E61-79F5499E8E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Kompetensi">
              <a:extLst>
                <a:ext uri="{FF2B5EF4-FFF2-40B4-BE49-F238E27FC236}">
                  <a16:creationId xmlns:a16="http://schemas.microsoft.com/office/drawing/2014/main" xmlns="" id="{CDD65F82-0ABA-45BC-BC95-6E02F8547C26}"/>
                </a:ext>
              </a:extLst>
            </p:cNvPr>
            <p:cNvGrpSpPr/>
            <p:nvPr/>
          </p:nvGrpSpPr>
          <p:grpSpPr>
            <a:xfrm>
              <a:off x="297464" y="2561360"/>
              <a:ext cx="2320836" cy="601170"/>
              <a:chOff x="297464" y="2561360"/>
              <a:chExt cx="2320836" cy="601170"/>
            </a:xfrm>
          </p:grpSpPr>
          <p:pic>
            <p:nvPicPr>
              <p:cNvPr id="45" name="Picture 6" descr="compose, create, edit, edit file, office, pencil, writing creative icon">
                <a:extLst>
                  <a:ext uri="{FF2B5EF4-FFF2-40B4-BE49-F238E27FC236}">
                    <a16:creationId xmlns:a16="http://schemas.microsoft.com/office/drawing/2014/main" xmlns="" id="{201FAF31-C325-48F4-95D1-5ED6B5229B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12" action="ppaction://hlinksldjump"/>
                <a:extLst>
                  <a:ext uri="{FF2B5EF4-FFF2-40B4-BE49-F238E27FC236}">
                    <a16:creationId xmlns:a16="http://schemas.microsoft.com/office/drawing/2014/main" xmlns="" id="{678481F7-5945-4CC6-BD7C-36BE808BAB8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6" name="Materi">
              <a:extLst>
                <a:ext uri="{FF2B5EF4-FFF2-40B4-BE49-F238E27FC236}">
                  <a16:creationId xmlns:a16="http://schemas.microsoft.com/office/drawing/2014/main" xmlns="" id="{133634B2-745E-4973-8D7C-9AAB307B7CE2}"/>
                </a:ext>
              </a:extLst>
            </p:cNvPr>
            <p:cNvGrpSpPr/>
            <p:nvPr/>
          </p:nvGrpSpPr>
          <p:grpSpPr>
            <a:xfrm>
              <a:off x="297464" y="3378456"/>
              <a:ext cx="1746704" cy="601170"/>
              <a:chOff x="297464" y="3378456"/>
              <a:chExt cx="1746704" cy="601170"/>
            </a:xfrm>
          </p:grpSpPr>
          <p:pic>
            <p:nvPicPr>
              <p:cNvPr id="43" name="Picture 8" descr="brochure, document, menu, note, office, page, papers icon">
                <a:hlinkClick r:id="rId4" action="ppaction://hlinksldjump"/>
                <a:extLst>
                  <a:ext uri="{FF2B5EF4-FFF2-40B4-BE49-F238E27FC236}">
                    <a16:creationId xmlns:a16="http://schemas.microsoft.com/office/drawing/2014/main" xmlns="" id="{69652B23-5C66-4314-BED6-965B273A87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4" action="ppaction://hlinksldjump"/>
                <a:extLst>
                  <a:ext uri="{FF2B5EF4-FFF2-40B4-BE49-F238E27FC236}">
                    <a16:creationId xmlns:a16="http://schemas.microsoft.com/office/drawing/2014/main" xmlns="" id="{3BCCD75E-E7DC-4611-A7DD-1B29B8894EB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7" name="Latihan">
              <a:extLst>
                <a:ext uri="{FF2B5EF4-FFF2-40B4-BE49-F238E27FC236}">
                  <a16:creationId xmlns:a16="http://schemas.microsoft.com/office/drawing/2014/main" xmlns="" id="{EC7BA27A-A500-4DD5-BF78-FA31795E30B9}"/>
                </a:ext>
              </a:extLst>
            </p:cNvPr>
            <p:cNvGrpSpPr/>
            <p:nvPr/>
          </p:nvGrpSpPr>
          <p:grpSpPr>
            <a:xfrm>
              <a:off x="297464" y="4195552"/>
              <a:ext cx="1810825" cy="601170"/>
              <a:chOff x="297464" y="4195552"/>
              <a:chExt cx="1810825" cy="601170"/>
            </a:xfrm>
          </p:grpSpPr>
          <p:pic>
            <p:nvPicPr>
              <p:cNvPr id="41" name="Picture 10" descr="document, general, letter, note, office, page, paper icon">
                <a:extLst>
                  <a:ext uri="{FF2B5EF4-FFF2-40B4-BE49-F238E27FC236}">
                    <a16:creationId xmlns:a16="http://schemas.microsoft.com/office/drawing/2014/main" xmlns="" id="{BCB869E7-0531-49D3-8E57-51B8882E91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5" action="ppaction://hlinksldjump"/>
                <a:extLst>
                  <a:ext uri="{FF2B5EF4-FFF2-40B4-BE49-F238E27FC236}">
                    <a16:creationId xmlns:a16="http://schemas.microsoft.com/office/drawing/2014/main" xmlns="" id="{44E9578D-DAE4-42CF-B5CB-884C5572597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8" name="Profil Dosen">
              <a:extLst>
                <a:ext uri="{FF2B5EF4-FFF2-40B4-BE49-F238E27FC236}">
                  <a16:creationId xmlns:a16="http://schemas.microsoft.com/office/drawing/2014/main" xmlns="" id="{872745CF-678A-4656-B252-242C25C9C708}"/>
                </a:ext>
              </a:extLst>
            </p:cNvPr>
            <p:cNvGrpSpPr/>
            <p:nvPr/>
          </p:nvGrpSpPr>
          <p:grpSpPr>
            <a:xfrm>
              <a:off x="297464" y="5012648"/>
              <a:ext cx="2389766" cy="601170"/>
              <a:chOff x="297464" y="5012648"/>
              <a:chExt cx="2389766" cy="601170"/>
            </a:xfrm>
          </p:grpSpPr>
          <p:pic>
            <p:nvPicPr>
              <p:cNvPr id="39" name="Picture 2" descr="business man, employee, general, human, member, office, tie icon">
                <a:extLst>
                  <a:ext uri="{FF2B5EF4-FFF2-40B4-BE49-F238E27FC236}">
                    <a16:creationId xmlns:a16="http://schemas.microsoft.com/office/drawing/2014/main" xmlns="" id="{018EE5A8-9A8A-4345-B556-61788135B6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7" action="ppaction://hlinksldjump"/>
                <a:extLst>
                  <a:ext uri="{FF2B5EF4-FFF2-40B4-BE49-F238E27FC236}">
                    <a16:creationId xmlns:a16="http://schemas.microsoft.com/office/drawing/2014/main" xmlns="" id="{8F53A95B-9AEB-4DEA-93A2-194815E5FC9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4" name="Tombol Menu">
            <a:extLst>
              <a:ext uri="{FF2B5EF4-FFF2-40B4-BE49-F238E27FC236}">
                <a16:creationId xmlns:a16="http://schemas.microsoft.com/office/drawing/2014/main" xmlns="" id="{75A26E81-ED29-4A3D-9315-0B5BC06E7ECA}"/>
              </a:ext>
            </a:extLst>
          </p:cNvPr>
          <p:cNvGrpSpPr/>
          <p:nvPr/>
        </p:nvGrpSpPr>
        <p:grpSpPr>
          <a:xfrm>
            <a:off x="67235" y="49268"/>
            <a:ext cx="430306" cy="363488"/>
            <a:chOff x="419100" y="628650"/>
            <a:chExt cx="2628900" cy="2220685"/>
          </a:xfrm>
          <a:solidFill>
            <a:schemeClr val="bg1">
              <a:lumMod val="85000"/>
            </a:schemeClr>
          </a:solidFill>
        </p:grpSpPr>
        <p:sp>
          <p:nvSpPr>
            <p:cNvPr id="55" name="Rectangle 54">
              <a:extLst>
                <a:ext uri="{FF2B5EF4-FFF2-40B4-BE49-F238E27FC236}">
                  <a16:creationId xmlns:a16="http://schemas.microsoft.com/office/drawing/2014/main" xmlns="" id="{D2C94C72-F55B-4F33-BD0D-89A08C20690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6" name="Rectangle 55">
              <a:extLst>
                <a:ext uri="{FF2B5EF4-FFF2-40B4-BE49-F238E27FC236}">
                  <a16:creationId xmlns:a16="http://schemas.microsoft.com/office/drawing/2014/main" xmlns="" id="{C070EE8F-8790-4C00-9E79-8A8D97AA4AA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B706D418-4029-4E6A-8F64-B8D583C16E1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8" name="Tombol Close Aplikasi">
            <a:hlinkClick r:id="" action="ppaction://hlinkshowjump?jump=endshow">
              <a:snd r:embed="rId18" name="laser.wav"/>
            </a:hlinkClick>
            <a:extLst>
              <a:ext uri="{FF2B5EF4-FFF2-40B4-BE49-F238E27FC236}">
                <a16:creationId xmlns:a16="http://schemas.microsoft.com/office/drawing/2014/main" xmlns="" id="{B4B8F028-DCCF-4E3B-9FE4-3ABB6044020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4721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0-#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2"/>
                                        </p:tgtEl>
                                        <p:attrNameLst>
                                          <p:attrName>ppt_x</p:attrName>
                                        </p:attrNameLst>
                                      </p:cBhvr>
                                      <p:tavLst>
                                        <p:tav tm="0">
                                          <p:val>
                                            <p:strVal val="ppt_x"/>
                                          </p:val>
                                        </p:tav>
                                        <p:tav tm="100000">
                                          <p:val>
                                            <p:strVal val="0-ppt_w/2"/>
                                          </p:val>
                                        </p:tav>
                                      </p:tavLst>
                                    </p:anim>
                                    <p:anim calcmode="lin" valueType="num">
                                      <p:cBhvr additive="base">
                                        <p:cTn id="22" dur="500"/>
                                        <p:tgtEl>
                                          <p:spTgt spid="32"/>
                                        </p:tgtEl>
                                        <p:attrNameLst>
                                          <p:attrName>ppt_y</p:attrName>
                                        </p:attrNameLst>
                                      </p:cBhvr>
                                      <p:tavLst>
                                        <p:tav tm="0">
                                          <p:val>
                                            <p:strVal val="ppt_y"/>
                                          </p:val>
                                        </p:tav>
                                        <p:tav tm="100000">
                                          <p:val>
                                            <p:strVal val="ppt_y"/>
                                          </p:val>
                                        </p:tav>
                                      </p:tavLst>
                                    </p:anim>
                                    <p:set>
                                      <p:cBhvr>
                                        <p:cTn id="2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58"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Shape 401"/>
          <p:cNvGrpSpPr>
            <a:grpSpLocks/>
          </p:cNvGrpSpPr>
          <p:nvPr/>
        </p:nvGrpSpPr>
        <p:grpSpPr bwMode="auto">
          <a:xfrm>
            <a:off x="2732618" y="1018117"/>
            <a:ext cx="6726767" cy="1208616"/>
            <a:chOff x="-1535283" y="1287959"/>
            <a:chExt cx="11486579" cy="2067200"/>
          </a:xfrm>
        </p:grpSpPr>
        <p:sp>
          <p:nvSpPr>
            <p:cNvPr id="11270" name="Shape 402"/>
            <p:cNvSpPr>
              <a:spLocks noChangeArrowheads="1"/>
            </p:cNvSpPr>
            <p:nvPr/>
          </p:nvSpPr>
          <p:spPr bwMode="auto">
            <a:xfrm>
              <a:off x="8699476" y="1287959"/>
              <a:ext cx="1243800" cy="414299"/>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1271" name="Shape 403"/>
            <p:cNvSpPr>
              <a:spLocks noChangeArrowheads="1"/>
            </p:cNvSpPr>
            <p:nvPr/>
          </p:nvSpPr>
          <p:spPr bwMode="auto">
            <a:xfrm rot="10800000" flipH="1">
              <a:off x="-308909" y="1697038"/>
              <a:ext cx="9030600" cy="1243800"/>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1272" name="Shape 404"/>
            <p:cNvSpPr>
              <a:spLocks noChangeArrowheads="1"/>
            </p:cNvSpPr>
            <p:nvPr/>
          </p:nvSpPr>
          <p:spPr bwMode="auto">
            <a:xfrm rot="10800000" flipH="1">
              <a:off x="8707495"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1273" name="Shape 405"/>
            <p:cNvSpPr>
              <a:spLocks noChangeArrowheads="1"/>
            </p:cNvSpPr>
            <p:nvPr/>
          </p:nvSpPr>
          <p:spPr bwMode="auto">
            <a:xfrm flipH="1">
              <a:off x="-1535283" y="1697042"/>
              <a:ext cx="1243800" cy="1243800"/>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sp>
          <p:nvSpPr>
            <p:cNvPr id="11274" name="Shape 406"/>
            <p:cNvSpPr>
              <a:spLocks noChangeArrowheads="1"/>
            </p:cNvSpPr>
            <p:nvPr/>
          </p:nvSpPr>
          <p:spPr bwMode="auto">
            <a:xfrm rot="10800000">
              <a:off x="-1535278" y="2940859"/>
              <a:ext cx="1243800" cy="414300"/>
            </a:xfrm>
            <a:prstGeom prst="triangle">
              <a:avLst>
                <a:gd name="adj" fmla="val 0"/>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latin typeface="Arvo" charset="0"/>
                <a:sym typeface="Arvo" charset="0"/>
              </a:endParaRPr>
            </a:p>
          </p:txBody>
        </p:sp>
      </p:grpSp>
      <p:sp>
        <p:nvSpPr>
          <p:cNvPr id="11267" name="Shape 407"/>
          <p:cNvSpPr txBox="1">
            <a:spLocks noGrp="1"/>
          </p:cNvSpPr>
          <p:nvPr>
            <p:ph type="ctrTitle" idx="4294967295"/>
          </p:nvPr>
        </p:nvSpPr>
        <p:spPr>
          <a:xfrm>
            <a:off x="3518016" y="1271709"/>
            <a:ext cx="5221288" cy="712787"/>
          </a:xfrm>
        </p:spPr>
        <p:txBody>
          <a:bodyPr/>
          <a:lstStyle/>
          <a:p>
            <a:pPr algn="ctr" eaLnBrk="1" hangingPunct="1">
              <a:buClr>
                <a:srgbClr val="FFFFFF"/>
              </a:buClr>
              <a:buFont typeface="Roboto Condensed" pitchFamily="2" charset="0"/>
              <a:buNone/>
            </a:pPr>
            <a:r>
              <a:rPr lang="en-US" sz="4000" b="1" dirty="0">
                <a:solidFill>
                  <a:srgbClr val="FFFFFF"/>
                </a:solidFill>
                <a:latin typeface="Roboto Condensed" pitchFamily="2" charset="0"/>
                <a:cs typeface="Arial" panose="020B0604020202020204" pitchFamily="34" charset="0"/>
                <a:sym typeface="Roboto Condensed" pitchFamily="2" charset="0"/>
              </a:rPr>
              <a:t>TESIS</a:t>
            </a:r>
          </a:p>
        </p:txBody>
      </p:sp>
      <p:sp>
        <p:nvSpPr>
          <p:cNvPr id="11269" name="Rectangle 1"/>
          <p:cNvSpPr>
            <a:spLocks noChangeArrowheads="1"/>
          </p:cNvSpPr>
          <p:nvPr/>
        </p:nvSpPr>
        <p:spPr bwMode="auto">
          <a:xfrm>
            <a:off x="3014133" y="2518833"/>
            <a:ext cx="609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id-ID" sz="3200">
                <a:solidFill>
                  <a:srgbClr val="FF9800"/>
                </a:solidFill>
              </a:rPr>
              <a:t>Karya tulis ilmiah resmi yang disusun oleh seorang mahasiswa sebagai salah satu syarat menyelesaikan bidang studi magister (S2).</a:t>
            </a:r>
            <a:endParaRPr lang="en-US" sz="3200" b="1">
              <a:solidFill>
                <a:srgbClr val="FF9800"/>
              </a:solidFill>
              <a:latin typeface="Roboto Condensed" pitchFamily="2" charset="0"/>
            </a:endParaRPr>
          </a:p>
        </p:txBody>
      </p:sp>
      <p:grpSp>
        <p:nvGrpSpPr>
          <p:cNvPr id="11" name="Group 10"/>
          <p:cNvGrpSpPr/>
          <p:nvPr/>
        </p:nvGrpSpPr>
        <p:grpSpPr>
          <a:xfrm>
            <a:off x="287301" y="217114"/>
            <a:ext cx="10672052" cy="662056"/>
            <a:chOff x="200215" y="2621399"/>
            <a:chExt cx="10672052" cy="662056"/>
          </a:xfrm>
        </p:grpSpPr>
        <p:sp>
          <p:nvSpPr>
            <p:cNvPr id="12" name="Oval 11">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4" name="TextBox 13">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solidFill>
                    <a:schemeClr val="accent1">
                      <a:lumMod val="60000"/>
                      <a:lumOff val="40000"/>
                    </a:schemeClr>
                  </a:solidFill>
                  <a:cs typeface="Arial" panose="020B0604020202020204" pitchFamily="34" charset="0"/>
                  <a:sym typeface="Roboto Condensed" pitchFamily="2" charset="0"/>
                </a:rPr>
                <a:t>Tesis</a:t>
              </a:r>
              <a:endParaRPr lang="en-US" b="0" dirty="0">
                <a:solidFill>
                  <a:schemeClr val="accent1">
                    <a:lumMod val="60000"/>
                    <a:lumOff val="40000"/>
                  </a:schemeClr>
                </a:solidFill>
                <a:sym typeface="Arvo" charset="0"/>
              </a:endParaRPr>
            </a:p>
          </p:txBody>
        </p:sp>
      </p:grpSp>
      <p:sp>
        <p:nvSpPr>
          <p:cNvPr id="15" name="TextBox 14">
            <a:extLst>
              <a:ext uri="{FF2B5EF4-FFF2-40B4-BE49-F238E27FC236}">
                <a16:creationId xmlns:a16="http://schemas.microsoft.com/office/drawing/2014/main" xmlns="" id="{58F1AC7C-B042-41F6-A970-15803FDBB85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07</a:t>
            </a:r>
            <a:endParaRPr lang="id-ID" sz="1600" dirty="0">
              <a:solidFill>
                <a:schemeClr val="bg2">
                  <a:lumMod val="50000"/>
                </a:schemeClr>
              </a:solidFill>
            </a:endParaRPr>
          </a:p>
        </p:txBody>
      </p:sp>
      <p:grpSp>
        <p:nvGrpSpPr>
          <p:cNvPr id="24" name="Group 23">
            <a:extLst>
              <a:ext uri="{FF2B5EF4-FFF2-40B4-BE49-F238E27FC236}">
                <a16:creationId xmlns:a16="http://schemas.microsoft.com/office/drawing/2014/main" xmlns="" id="{008E1032-4627-46A7-9B7C-D4F6B76B0107}"/>
              </a:ext>
            </a:extLst>
          </p:cNvPr>
          <p:cNvGrpSpPr/>
          <p:nvPr/>
        </p:nvGrpSpPr>
        <p:grpSpPr>
          <a:xfrm>
            <a:off x="11769479" y="1280427"/>
            <a:ext cx="422521" cy="2100263"/>
            <a:chOff x="11769479" y="1280427"/>
            <a:chExt cx="422521" cy="2100263"/>
          </a:xfrm>
        </p:grpSpPr>
        <p:sp>
          <p:nvSpPr>
            <p:cNvPr id="25" name="Freeform 10">
              <a:hlinkClick r:id="rId4" action="ppaction://hlinksldjump">
                <a:snd r:embed="rId5" name="click.wav"/>
              </a:hlinkClick>
              <a:extLst>
                <a:ext uri="{FF2B5EF4-FFF2-40B4-BE49-F238E27FC236}">
                  <a16:creationId xmlns:a16="http://schemas.microsoft.com/office/drawing/2014/main" xmlns="" id="{6097DEE9-9894-4EBA-887D-4A6FEA166BD2}"/>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4" action="ppaction://hlinksldjump"/>
              <a:extLst>
                <a:ext uri="{FF2B5EF4-FFF2-40B4-BE49-F238E27FC236}">
                  <a16:creationId xmlns:a16="http://schemas.microsoft.com/office/drawing/2014/main" xmlns="" id="{E5845F99-EE4B-4772-817F-105A780F1DC9}"/>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7" name="Chevron 12">
              <a:hlinkClick r:id="rId4" action="ppaction://hlinksldjump"/>
              <a:extLst>
                <a:ext uri="{FF2B5EF4-FFF2-40B4-BE49-F238E27FC236}">
                  <a16:creationId xmlns:a16="http://schemas.microsoft.com/office/drawing/2014/main" xmlns="" id="{AD28EA67-DDF7-4C16-8234-887450C22DB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Group 27">
            <a:extLst>
              <a:ext uri="{FF2B5EF4-FFF2-40B4-BE49-F238E27FC236}">
                <a16:creationId xmlns:a16="http://schemas.microsoft.com/office/drawing/2014/main" xmlns="" id="{06CB1D60-CA97-428A-A567-24378314CA99}"/>
              </a:ext>
            </a:extLst>
          </p:cNvPr>
          <p:cNvGrpSpPr/>
          <p:nvPr/>
        </p:nvGrpSpPr>
        <p:grpSpPr>
          <a:xfrm>
            <a:off x="11769479" y="3462337"/>
            <a:ext cx="428258" cy="2616878"/>
            <a:chOff x="11769479" y="3462337"/>
            <a:chExt cx="428258" cy="2616878"/>
          </a:xfrm>
        </p:grpSpPr>
        <p:sp>
          <p:nvSpPr>
            <p:cNvPr id="29" name="Freeform 19">
              <a:hlinkClick r:id="rId6" action="ppaction://hlinksldjump"/>
              <a:extLst>
                <a:ext uri="{FF2B5EF4-FFF2-40B4-BE49-F238E27FC236}">
                  <a16:creationId xmlns:a16="http://schemas.microsoft.com/office/drawing/2014/main" xmlns="" id="{4FFC6382-9E79-426D-94C9-4850A8B45179}"/>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hlinkClick r:id="rId7" action="ppaction://hlinksldjump"/>
              <a:extLst>
                <a:ext uri="{FF2B5EF4-FFF2-40B4-BE49-F238E27FC236}">
                  <a16:creationId xmlns:a16="http://schemas.microsoft.com/office/drawing/2014/main" xmlns="" id="{87DC41F0-7479-4FD5-9ECA-3060320D02F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31" name="Chevron 21">
              <a:hlinkClick r:id="rId6" action="ppaction://hlinksldjump"/>
              <a:extLst>
                <a:ext uri="{FF2B5EF4-FFF2-40B4-BE49-F238E27FC236}">
                  <a16:creationId xmlns:a16="http://schemas.microsoft.com/office/drawing/2014/main" xmlns="" id="{C90521A1-0A6C-485E-9BE5-FB455A539F8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2" name="Semua Menu">
            <a:extLst>
              <a:ext uri="{FF2B5EF4-FFF2-40B4-BE49-F238E27FC236}">
                <a16:creationId xmlns:a16="http://schemas.microsoft.com/office/drawing/2014/main" xmlns="" id="{CC9BBC1B-B241-4190-B49E-00F9A0568079}"/>
              </a:ext>
            </a:extLst>
          </p:cNvPr>
          <p:cNvGrpSpPr/>
          <p:nvPr/>
        </p:nvGrpSpPr>
        <p:grpSpPr>
          <a:xfrm>
            <a:off x="-1" y="-24470"/>
            <a:ext cx="2886076" cy="6882470"/>
            <a:chOff x="-1" y="-24470"/>
            <a:chExt cx="2886076" cy="6882470"/>
          </a:xfrm>
        </p:grpSpPr>
        <p:grpSp>
          <p:nvGrpSpPr>
            <p:cNvPr id="33" name="BG">
              <a:extLst>
                <a:ext uri="{FF2B5EF4-FFF2-40B4-BE49-F238E27FC236}">
                  <a16:creationId xmlns:a16="http://schemas.microsoft.com/office/drawing/2014/main" xmlns="" id="{F4B68699-7D7B-485F-B130-0B0B4F3399BB}"/>
                </a:ext>
              </a:extLst>
            </p:cNvPr>
            <p:cNvGrpSpPr/>
            <p:nvPr/>
          </p:nvGrpSpPr>
          <p:grpSpPr>
            <a:xfrm>
              <a:off x="-1" y="-24470"/>
              <a:ext cx="2886076" cy="6882470"/>
              <a:chOff x="-1" y="-24470"/>
              <a:chExt cx="2886076" cy="6882470"/>
            </a:xfrm>
          </p:grpSpPr>
          <p:sp>
            <p:nvSpPr>
              <p:cNvPr id="49" name="BG Menu">
                <a:extLst>
                  <a:ext uri="{FF2B5EF4-FFF2-40B4-BE49-F238E27FC236}">
                    <a16:creationId xmlns:a16="http://schemas.microsoft.com/office/drawing/2014/main" xmlns="" id="{6F0B2982-C1C9-47FA-8870-9AE20057B6C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BG Atas">
                <a:extLst>
                  <a:ext uri="{FF2B5EF4-FFF2-40B4-BE49-F238E27FC236}">
                    <a16:creationId xmlns:a16="http://schemas.microsoft.com/office/drawing/2014/main" xmlns="" id="{E3EF734E-B2EB-4A51-83F7-508370BE6FF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12" descr="camera, image, photo, photography, shot icon">
                <a:extLst>
                  <a:ext uri="{FF2B5EF4-FFF2-40B4-BE49-F238E27FC236}">
                    <a16:creationId xmlns:a16="http://schemas.microsoft.com/office/drawing/2014/main" xmlns="" id="{62C96224-6AF3-4313-9F19-48D2205962C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xmlns="" id="{DE0B97BD-F91F-41F6-9235-E2690309DDA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3" name="TextBox 52">
                <a:extLst>
                  <a:ext uri="{FF2B5EF4-FFF2-40B4-BE49-F238E27FC236}">
                    <a16:creationId xmlns:a16="http://schemas.microsoft.com/office/drawing/2014/main" xmlns="" id="{1367E275-09D2-44A3-921A-51539C72A89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4" name="Beranda">
              <a:extLst>
                <a:ext uri="{FF2B5EF4-FFF2-40B4-BE49-F238E27FC236}">
                  <a16:creationId xmlns:a16="http://schemas.microsoft.com/office/drawing/2014/main" xmlns="" id="{8B62035A-2096-4AB0-88BE-ABD9537D9F43}"/>
                </a:ext>
              </a:extLst>
            </p:cNvPr>
            <p:cNvGrpSpPr/>
            <p:nvPr/>
          </p:nvGrpSpPr>
          <p:grpSpPr>
            <a:xfrm>
              <a:off x="297464" y="1744264"/>
              <a:ext cx="1984142" cy="601170"/>
              <a:chOff x="297464" y="1744264"/>
              <a:chExt cx="1984142" cy="601170"/>
            </a:xfrm>
          </p:grpSpPr>
          <p:sp>
            <p:nvSpPr>
              <p:cNvPr id="47" name="TextBox 46">
                <a:hlinkClick r:id="" action="ppaction://hlinkshowjump?jump=firstslide"/>
                <a:extLst>
                  <a:ext uri="{FF2B5EF4-FFF2-40B4-BE49-F238E27FC236}">
                    <a16:creationId xmlns:a16="http://schemas.microsoft.com/office/drawing/2014/main" xmlns="" id="{88BFE525-1723-4CF0-98CE-0FDCEE9E51E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8" name="Picture 4" descr="base, data, document, office, page, paper icon">
                <a:hlinkClick r:id="" action="ppaction://hlinkshowjump?jump=firstslide"/>
                <a:extLst>
                  <a:ext uri="{FF2B5EF4-FFF2-40B4-BE49-F238E27FC236}">
                    <a16:creationId xmlns:a16="http://schemas.microsoft.com/office/drawing/2014/main" xmlns="" id="{10C3FD12-A2CF-4B16-9901-1618A0F931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Kompetensi">
              <a:extLst>
                <a:ext uri="{FF2B5EF4-FFF2-40B4-BE49-F238E27FC236}">
                  <a16:creationId xmlns:a16="http://schemas.microsoft.com/office/drawing/2014/main" xmlns="" id="{DEC7A5A9-F54C-4000-8E60-AC420E4FE7C5}"/>
                </a:ext>
              </a:extLst>
            </p:cNvPr>
            <p:cNvGrpSpPr/>
            <p:nvPr/>
          </p:nvGrpSpPr>
          <p:grpSpPr>
            <a:xfrm>
              <a:off x="297464" y="2561360"/>
              <a:ext cx="2320836" cy="601170"/>
              <a:chOff x="297464" y="2561360"/>
              <a:chExt cx="2320836" cy="601170"/>
            </a:xfrm>
          </p:grpSpPr>
          <p:pic>
            <p:nvPicPr>
              <p:cNvPr id="45" name="Picture 6" descr="compose, create, edit, edit file, office, pencil, writing creative icon">
                <a:extLst>
                  <a:ext uri="{FF2B5EF4-FFF2-40B4-BE49-F238E27FC236}">
                    <a16:creationId xmlns:a16="http://schemas.microsoft.com/office/drawing/2014/main" xmlns="" id="{6789F5BF-46EE-4C91-A439-0D56A3196F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12" action="ppaction://hlinksldjump"/>
                <a:extLst>
                  <a:ext uri="{FF2B5EF4-FFF2-40B4-BE49-F238E27FC236}">
                    <a16:creationId xmlns:a16="http://schemas.microsoft.com/office/drawing/2014/main" xmlns="" id="{A5FA09F4-4BA6-4726-BC31-66DA473FC5B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6" name="Materi">
              <a:extLst>
                <a:ext uri="{FF2B5EF4-FFF2-40B4-BE49-F238E27FC236}">
                  <a16:creationId xmlns:a16="http://schemas.microsoft.com/office/drawing/2014/main" xmlns="" id="{7B5ECEE3-47BC-4B5F-96B7-B392D788A784}"/>
                </a:ext>
              </a:extLst>
            </p:cNvPr>
            <p:cNvGrpSpPr/>
            <p:nvPr/>
          </p:nvGrpSpPr>
          <p:grpSpPr>
            <a:xfrm>
              <a:off x="297464" y="3378456"/>
              <a:ext cx="1746704" cy="601170"/>
              <a:chOff x="297464" y="3378456"/>
              <a:chExt cx="1746704" cy="601170"/>
            </a:xfrm>
          </p:grpSpPr>
          <p:pic>
            <p:nvPicPr>
              <p:cNvPr id="43" name="Picture 8" descr="brochure, document, menu, note, office, page, papers icon">
                <a:hlinkClick r:id="rId4" action="ppaction://hlinksldjump"/>
                <a:extLst>
                  <a:ext uri="{FF2B5EF4-FFF2-40B4-BE49-F238E27FC236}">
                    <a16:creationId xmlns:a16="http://schemas.microsoft.com/office/drawing/2014/main" xmlns="" id="{508F27C2-78D6-4FC2-9C2C-B3E3305229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4" action="ppaction://hlinksldjump"/>
                <a:extLst>
                  <a:ext uri="{FF2B5EF4-FFF2-40B4-BE49-F238E27FC236}">
                    <a16:creationId xmlns:a16="http://schemas.microsoft.com/office/drawing/2014/main" xmlns="" id="{6E35734F-569A-4051-BFA8-2D00C1335BC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7" name="Latihan">
              <a:extLst>
                <a:ext uri="{FF2B5EF4-FFF2-40B4-BE49-F238E27FC236}">
                  <a16:creationId xmlns:a16="http://schemas.microsoft.com/office/drawing/2014/main" xmlns="" id="{ADF13D1D-04D2-4417-A191-DCB06697BCAD}"/>
                </a:ext>
              </a:extLst>
            </p:cNvPr>
            <p:cNvGrpSpPr/>
            <p:nvPr/>
          </p:nvGrpSpPr>
          <p:grpSpPr>
            <a:xfrm>
              <a:off x="297464" y="4195552"/>
              <a:ext cx="1810825" cy="601170"/>
              <a:chOff x="297464" y="4195552"/>
              <a:chExt cx="1810825" cy="601170"/>
            </a:xfrm>
          </p:grpSpPr>
          <p:pic>
            <p:nvPicPr>
              <p:cNvPr id="41" name="Picture 10" descr="document, general, letter, note, office, page, paper icon">
                <a:extLst>
                  <a:ext uri="{FF2B5EF4-FFF2-40B4-BE49-F238E27FC236}">
                    <a16:creationId xmlns:a16="http://schemas.microsoft.com/office/drawing/2014/main" xmlns="" id="{47A8F3BE-BB98-4691-8C34-BA0D1B81A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5" action="ppaction://hlinksldjump"/>
                <a:extLst>
                  <a:ext uri="{FF2B5EF4-FFF2-40B4-BE49-F238E27FC236}">
                    <a16:creationId xmlns:a16="http://schemas.microsoft.com/office/drawing/2014/main" xmlns="" id="{AC6ECD5A-9E6A-4A88-ABC7-7DBD7856C75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8" name="Profil Dosen">
              <a:extLst>
                <a:ext uri="{FF2B5EF4-FFF2-40B4-BE49-F238E27FC236}">
                  <a16:creationId xmlns:a16="http://schemas.microsoft.com/office/drawing/2014/main" xmlns="" id="{A3FECE3A-66D8-4EE9-9C95-66A71F0D51F1}"/>
                </a:ext>
              </a:extLst>
            </p:cNvPr>
            <p:cNvGrpSpPr/>
            <p:nvPr/>
          </p:nvGrpSpPr>
          <p:grpSpPr>
            <a:xfrm>
              <a:off x="297464" y="5012648"/>
              <a:ext cx="2389766" cy="601170"/>
              <a:chOff x="297464" y="5012648"/>
              <a:chExt cx="2389766" cy="601170"/>
            </a:xfrm>
          </p:grpSpPr>
          <p:pic>
            <p:nvPicPr>
              <p:cNvPr id="39" name="Picture 2" descr="business man, employee, general, human, member, office, tie icon">
                <a:extLst>
                  <a:ext uri="{FF2B5EF4-FFF2-40B4-BE49-F238E27FC236}">
                    <a16:creationId xmlns:a16="http://schemas.microsoft.com/office/drawing/2014/main" xmlns="" id="{8C874EC0-4BCF-4E68-9829-A4F586717C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7" action="ppaction://hlinksldjump"/>
                <a:extLst>
                  <a:ext uri="{FF2B5EF4-FFF2-40B4-BE49-F238E27FC236}">
                    <a16:creationId xmlns:a16="http://schemas.microsoft.com/office/drawing/2014/main" xmlns="" id="{4F25BD78-B3DB-4EEE-83BB-7CB694BAC6A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4" name="Tombol Menu">
            <a:extLst>
              <a:ext uri="{FF2B5EF4-FFF2-40B4-BE49-F238E27FC236}">
                <a16:creationId xmlns:a16="http://schemas.microsoft.com/office/drawing/2014/main" xmlns="" id="{EB8148CE-4291-4237-BBCF-D85ECA84A99E}"/>
              </a:ext>
            </a:extLst>
          </p:cNvPr>
          <p:cNvGrpSpPr/>
          <p:nvPr/>
        </p:nvGrpSpPr>
        <p:grpSpPr>
          <a:xfrm>
            <a:off x="67235" y="49268"/>
            <a:ext cx="430306" cy="363488"/>
            <a:chOff x="419100" y="628650"/>
            <a:chExt cx="2628900" cy="2220685"/>
          </a:xfrm>
          <a:solidFill>
            <a:schemeClr val="bg1">
              <a:lumMod val="85000"/>
            </a:schemeClr>
          </a:solidFill>
        </p:grpSpPr>
        <p:sp>
          <p:nvSpPr>
            <p:cNvPr id="55" name="Rectangle 54">
              <a:extLst>
                <a:ext uri="{FF2B5EF4-FFF2-40B4-BE49-F238E27FC236}">
                  <a16:creationId xmlns:a16="http://schemas.microsoft.com/office/drawing/2014/main" xmlns="" id="{005AAE45-CBBD-48A0-B607-286649D36C0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6" name="Rectangle 55">
              <a:extLst>
                <a:ext uri="{FF2B5EF4-FFF2-40B4-BE49-F238E27FC236}">
                  <a16:creationId xmlns:a16="http://schemas.microsoft.com/office/drawing/2014/main" xmlns="" id="{DAD04666-0957-41CE-8017-361984C76F0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E22DCEB9-E974-4227-ADDB-2D99318CBFF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8" name="Tombol Close Aplikasi">
            <a:hlinkClick r:id="" action="ppaction://hlinkshowjump?jump=endshow">
              <a:snd r:embed="rId18" name="laser.wav"/>
            </a:hlinkClick>
            <a:extLst>
              <a:ext uri="{FF2B5EF4-FFF2-40B4-BE49-F238E27FC236}">
                <a16:creationId xmlns:a16="http://schemas.microsoft.com/office/drawing/2014/main" xmlns="" id="{2550FEF4-F389-4742-9919-0500E805C7A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643383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0-#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2"/>
                                        </p:tgtEl>
                                        <p:attrNameLst>
                                          <p:attrName>ppt_x</p:attrName>
                                        </p:attrNameLst>
                                      </p:cBhvr>
                                      <p:tavLst>
                                        <p:tav tm="0">
                                          <p:val>
                                            <p:strVal val="ppt_x"/>
                                          </p:val>
                                        </p:tav>
                                        <p:tav tm="100000">
                                          <p:val>
                                            <p:strVal val="0-ppt_w/2"/>
                                          </p:val>
                                        </p:tav>
                                      </p:tavLst>
                                    </p:anim>
                                    <p:anim calcmode="lin" valueType="num">
                                      <p:cBhvr additive="base">
                                        <p:cTn id="22" dur="500"/>
                                        <p:tgtEl>
                                          <p:spTgt spid="32"/>
                                        </p:tgtEl>
                                        <p:attrNameLst>
                                          <p:attrName>ppt_y</p:attrName>
                                        </p:attrNameLst>
                                      </p:cBhvr>
                                      <p:tavLst>
                                        <p:tav tm="0">
                                          <p:val>
                                            <p:strVal val="ppt_y"/>
                                          </p:val>
                                        </p:tav>
                                        <p:tav tm="100000">
                                          <p:val>
                                            <p:strVal val="ppt_y"/>
                                          </p:val>
                                        </p:tav>
                                      </p:tavLst>
                                    </p:anim>
                                    <p:set>
                                      <p:cBhvr>
                                        <p:cTn id="2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5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89"/>
          <p:cNvSpPr txBox="1">
            <a:spLocks noGrp="1"/>
          </p:cNvSpPr>
          <p:nvPr>
            <p:ph type="title" idx="4294967295"/>
          </p:nvPr>
        </p:nvSpPr>
        <p:spPr>
          <a:xfrm>
            <a:off x="915373" y="0"/>
            <a:ext cx="7010400" cy="1022350"/>
          </a:xfrm>
        </p:spPr>
        <p:txBody>
          <a:bodyPr/>
          <a:lstStyle/>
          <a:p>
            <a:pPr eaLnBrk="1" hangingPunct="1">
              <a:spcBef>
                <a:spcPct val="0"/>
              </a:spcBef>
              <a:buClr>
                <a:srgbClr val="FFFFFF"/>
              </a:buClr>
              <a:buFont typeface="Roboto Condensed" pitchFamily="2" charset="0"/>
              <a:buNone/>
            </a:pPr>
            <a:r>
              <a:rPr lang="en-US" sz="2667" b="1" dirty="0">
                <a:solidFill>
                  <a:schemeClr val="accent1">
                    <a:lumMod val="60000"/>
                    <a:lumOff val="40000"/>
                  </a:schemeClr>
                </a:solidFill>
                <a:latin typeface="Tw Cen MT" panose="020B0602020104020603" pitchFamily="34" charset="0"/>
                <a:cs typeface="Arial" panose="020B0604020202020204" pitchFamily="34" charset="0"/>
                <a:sym typeface="Roboto Condensed" pitchFamily="2" charset="0"/>
              </a:rPr>
              <a:t>CONTOH KARYA TULIS ILMIAH LAIN</a:t>
            </a:r>
          </a:p>
        </p:txBody>
      </p:sp>
      <p:grpSp>
        <p:nvGrpSpPr>
          <p:cNvPr id="12292" name="Shape 194"/>
          <p:cNvGrpSpPr>
            <a:grpSpLocks/>
          </p:cNvGrpSpPr>
          <p:nvPr/>
        </p:nvGrpSpPr>
        <p:grpSpPr bwMode="auto">
          <a:xfrm>
            <a:off x="418880" y="224284"/>
            <a:ext cx="412749" cy="537633"/>
            <a:chOff x="590250" y="244200"/>
            <a:chExt cx="407975" cy="532175"/>
          </a:xfrm>
        </p:grpSpPr>
        <p:sp>
          <p:nvSpPr>
            <p:cNvPr id="12296"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297"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298"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299"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0"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1"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2"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3"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4"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5"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6"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7"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8"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sp>
          <p:nvSpPr>
            <p:cNvPr id="12309"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rgbClr val="FF9800"/>
              </a:solidFill>
              <a:round/>
              <a:headEnd/>
              <a:tailEnd/>
            </a:ln>
            <a:extLst>
              <a:ext uri="{909E8E84-426E-40DD-AFC4-6F175D3DCCD1}">
                <a14:hiddenFill xmlns:a14="http://schemas.microsoft.com/office/drawing/2010/main">
                  <a:solidFill>
                    <a:srgbClr val="FFFFFF"/>
                  </a:solidFill>
                </a14:hiddenFill>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sz="1867"/>
            </a:p>
          </p:txBody>
        </p:sp>
      </p:grpSp>
      <p:sp>
        <p:nvSpPr>
          <p:cNvPr id="12293" name="Shape 403"/>
          <p:cNvSpPr>
            <a:spLocks noChangeArrowheads="1"/>
          </p:cNvSpPr>
          <p:nvPr/>
        </p:nvSpPr>
        <p:spPr bwMode="auto">
          <a:xfrm rot="10800000" flipH="1" flipV="1">
            <a:off x="3299885" y="2211918"/>
            <a:ext cx="5287433" cy="728133"/>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b="1">
                <a:solidFill>
                  <a:schemeClr val="bg1"/>
                </a:solidFill>
                <a:latin typeface="Roboto Condensed" pitchFamily="2" charset="0"/>
                <a:sym typeface="Arvo" charset="0"/>
              </a:rPr>
              <a:t> LAPORAN PENELITIAN</a:t>
            </a:r>
          </a:p>
        </p:txBody>
      </p:sp>
      <p:sp>
        <p:nvSpPr>
          <p:cNvPr id="12294" name="Shape 403"/>
          <p:cNvSpPr>
            <a:spLocks noChangeArrowheads="1"/>
          </p:cNvSpPr>
          <p:nvPr/>
        </p:nvSpPr>
        <p:spPr bwMode="auto">
          <a:xfrm rot="10800000" flipH="1" flipV="1">
            <a:off x="3299885" y="3257551"/>
            <a:ext cx="5287433" cy="728133"/>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2667" b="1">
                <a:solidFill>
                  <a:schemeClr val="bg1"/>
                </a:solidFill>
                <a:latin typeface="Roboto Condensed" pitchFamily="2" charset="0"/>
                <a:sym typeface="Arvo" charset="0"/>
              </a:rPr>
              <a:t> KARYA TULIS ILMIAH REMAJA</a:t>
            </a:r>
          </a:p>
        </p:txBody>
      </p:sp>
      <p:sp>
        <p:nvSpPr>
          <p:cNvPr id="12295" name="Shape 403"/>
          <p:cNvSpPr>
            <a:spLocks noChangeArrowheads="1"/>
          </p:cNvSpPr>
          <p:nvPr/>
        </p:nvSpPr>
        <p:spPr bwMode="auto">
          <a:xfrm rot="10800000" flipH="1" flipV="1">
            <a:off x="3299885" y="4303184"/>
            <a:ext cx="5287433" cy="728133"/>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b="1" dirty="0">
                <a:solidFill>
                  <a:schemeClr val="bg1"/>
                </a:solidFill>
                <a:latin typeface="Roboto Condensed" pitchFamily="2" charset="0"/>
                <a:sym typeface="Arvo" charset="0"/>
              </a:rPr>
              <a:t>DISERTASI</a:t>
            </a:r>
          </a:p>
        </p:txBody>
      </p:sp>
      <p:sp>
        <p:nvSpPr>
          <p:cNvPr id="21" name="TextBox 20">
            <a:extLst>
              <a:ext uri="{FF2B5EF4-FFF2-40B4-BE49-F238E27FC236}">
                <a16:creationId xmlns:a16="http://schemas.microsoft.com/office/drawing/2014/main" xmlns="" id="{FB6743E0-4480-4280-B3E0-083523802F1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07</a:t>
            </a:r>
            <a:endParaRPr lang="id-ID" sz="1600" dirty="0">
              <a:solidFill>
                <a:schemeClr val="bg2">
                  <a:lumMod val="50000"/>
                </a:schemeClr>
              </a:solidFill>
            </a:endParaRPr>
          </a:p>
        </p:txBody>
      </p:sp>
      <p:grpSp>
        <p:nvGrpSpPr>
          <p:cNvPr id="30" name="Group 29">
            <a:extLst>
              <a:ext uri="{FF2B5EF4-FFF2-40B4-BE49-F238E27FC236}">
                <a16:creationId xmlns:a16="http://schemas.microsoft.com/office/drawing/2014/main" xmlns="" id="{1D644FA4-F76F-43B3-9368-2AF4CE04130A}"/>
              </a:ext>
            </a:extLst>
          </p:cNvPr>
          <p:cNvGrpSpPr/>
          <p:nvPr/>
        </p:nvGrpSpPr>
        <p:grpSpPr>
          <a:xfrm>
            <a:off x="11769479" y="1280427"/>
            <a:ext cx="422521" cy="2100263"/>
            <a:chOff x="11769479" y="1280427"/>
            <a:chExt cx="422521" cy="2100263"/>
          </a:xfrm>
        </p:grpSpPr>
        <p:sp>
          <p:nvSpPr>
            <p:cNvPr id="31" name="Freeform 10">
              <a:hlinkClick r:id="rId3" action="ppaction://hlinksldjump">
                <a:snd r:embed="rId4" name="click.wav"/>
              </a:hlinkClick>
              <a:extLst>
                <a:ext uri="{FF2B5EF4-FFF2-40B4-BE49-F238E27FC236}">
                  <a16:creationId xmlns:a16="http://schemas.microsoft.com/office/drawing/2014/main" xmlns="" id="{D47143B5-452A-47A6-A080-F31CFFCDB538}"/>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hlinkClick r:id="rId3" action="ppaction://hlinksldjump"/>
              <a:extLst>
                <a:ext uri="{FF2B5EF4-FFF2-40B4-BE49-F238E27FC236}">
                  <a16:creationId xmlns:a16="http://schemas.microsoft.com/office/drawing/2014/main" xmlns="" id="{5ABEAD2D-78D1-49DF-BCAC-A16ED4AF7A5C}"/>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3" name="Chevron 12">
              <a:hlinkClick r:id="rId3" action="ppaction://hlinksldjump"/>
              <a:extLst>
                <a:ext uri="{FF2B5EF4-FFF2-40B4-BE49-F238E27FC236}">
                  <a16:creationId xmlns:a16="http://schemas.microsoft.com/office/drawing/2014/main" xmlns="" id="{2D0FDA01-2739-44E0-AE29-6A8A0C36EB6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4" name="Group 33">
            <a:extLst>
              <a:ext uri="{FF2B5EF4-FFF2-40B4-BE49-F238E27FC236}">
                <a16:creationId xmlns:a16="http://schemas.microsoft.com/office/drawing/2014/main" xmlns="" id="{674D8EA8-EA75-45EA-AA6A-170E8300A17D}"/>
              </a:ext>
            </a:extLst>
          </p:cNvPr>
          <p:cNvGrpSpPr/>
          <p:nvPr/>
        </p:nvGrpSpPr>
        <p:grpSpPr>
          <a:xfrm>
            <a:off x="11769479" y="3462337"/>
            <a:ext cx="428258" cy="2616878"/>
            <a:chOff x="11769479" y="3462337"/>
            <a:chExt cx="428258" cy="2616878"/>
          </a:xfrm>
        </p:grpSpPr>
        <p:sp>
          <p:nvSpPr>
            <p:cNvPr id="35" name="Freeform 19">
              <a:hlinkClick r:id="rId5" action="ppaction://hlinksldjump"/>
              <a:extLst>
                <a:ext uri="{FF2B5EF4-FFF2-40B4-BE49-F238E27FC236}">
                  <a16:creationId xmlns:a16="http://schemas.microsoft.com/office/drawing/2014/main" xmlns="" id="{C51A4C23-F10E-46EE-AAD8-1F5C21795EA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a:hlinkClick r:id="rId6" action="ppaction://hlinksldjump"/>
              <a:extLst>
                <a:ext uri="{FF2B5EF4-FFF2-40B4-BE49-F238E27FC236}">
                  <a16:creationId xmlns:a16="http://schemas.microsoft.com/office/drawing/2014/main" xmlns="" id="{EFC80161-7610-4920-912A-11D92C0CC5A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13</a:t>
              </a:r>
            </a:p>
          </p:txBody>
        </p:sp>
        <p:sp>
          <p:nvSpPr>
            <p:cNvPr id="37" name="Chevron 21">
              <a:hlinkClick r:id="rId5" action="ppaction://hlinksldjump"/>
              <a:extLst>
                <a:ext uri="{FF2B5EF4-FFF2-40B4-BE49-F238E27FC236}">
                  <a16:creationId xmlns:a16="http://schemas.microsoft.com/office/drawing/2014/main" xmlns="" id="{8A0A6097-890D-4124-BCC9-AB883969AE1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8" name="Semua Menu">
            <a:extLst>
              <a:ext uri="{FF2B5EF4-FFF2-40B4-BE49-F238E27FC236}">
                <a16:creationId xmlns:a16="http://schemas.microsoft.com/office/drawing/2014/main" xmlns="" id="{016F7BA9-738B-4140-8159-E014331F32B3}"/>
              </a:ext>
            </a:extLst>
          </p:cNvPr>
          <p:cNvGrpSpPr/>
          <p:nvPr/>
        </p:nvGrpSpPr>
        <p:grpSpPr>
          <a:xfrm>
            <a:off x="-1" y="-24470"/>
            <a:ext cx="2886076" cy="6882470"/>
            <a:chOff x="-1" y="-24470"/>
            <a:chExt cx="2886076" cy="6882470"/>
          </a:xfrm>
        </p:grpSpPr>
        <p:grpSp>
          <p:nvGrpSpPr>
            <p:cNvPr id="39" name="BG">
              <a:extLst>
                <a:ext uri="{FF2B5EF4-FFF2-40B4-BE49-F238E27FC236}">
                  <a16:creationId xmlns:a16="http://schemas.microsoft.com/office/drawing/2014/main" xmlns="" id="{5E43C6F1-C8F2-4E9E-B13A-04207EC048BA}"/>
                </a:ext>
              </a:extLst>
            </p:cNvPr>
            <p:cNvGrpSpPr/>
            <p:nvPr/>
          </p:nvGrpSpPr>
          <p:grpSpPr>
            <a:xfrm>
              <a:off x="-1" y="-24470"/>
              <a:ext cx="2886076" cy="6882470"/>
              <a:chOff x="-1" y="-24470"/>
              <a:chExt cx="2886076" cy="6882470"/>
            </a:xfrm>
          </p:grpSpPr>
          <p:sp>
            <p:nvSpPr>
              <p:cNvPr id="55" name="BG Menu">
                <a:extLst>
                  <a:ext uri="{FF2B5EF4-FFF2-40B4-BE49-F238E27FC236}">
                    <a16:creationId xmlns:a16="http://schemas.microsoft.com/office/drawing/2014/main" xmlns="" id="{6521AC28-4B35-4AA0-AB6B-B4951A19C9B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BG Atas">
                <a:extLst>
                  <a:ext uri="{FF2B5EF4-FFF2-40B4-BE49-F238E27FC236}">
                    <a16:creationId xmlns:a16="http://schemas.microsoft.com/office/drawing/2014/main" xmlns="" id="{4D9A8B77-72FF-449A-BA81-E87510CFF4F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7" name="Picture 12" descr="camera, image, photo, photography, shot icon">
                <a:extLst>
                  <a:ext uri="{FF2B5EF4-FFF2-40B4-BE49-F238E27FC236}">
                    <a16:creationId xmlns:a16="http://schemas.microsoft.com/office/drawing/2014/main" xmlns="" id="{CC7F7DA8-741A-4034-B456-AC452CCB2D0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xmlns="" id="{F838F187-A879-4700-9C14-05507972A7C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9" name="TextBox 58">
                <a:extLst>
                  <a:ext uri="{FF2B5EF4-FFF2-40B4-BE49-F238E27FC236}">
                    <a16:creationId xmlns:a16="http://schemas.microsoft.com/office/drawing/2014/main" xmlns="" id="{748DC116-D1C0-4986-BA99-77CB30EE1E4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0" name="Beranda">
              <a:extLst>
                <a:ext uri="{FF2B5EF4-FFF2-40B4-BE49-F238E27FC236}">
                  <a16:creationId xmlns:a16="http://schemas.microsoft.com/office/drawing/2014/main" xmlns="" id="{0B2F815B-70EE-446C-8177-4ACB7009B005}"/>
                </a:ext>
              </a:extLst>
            </p:cNvPr>
            <p:cNvGrpSpPr/>
            <p:nvPr/>
          </p:nvGrpSpPr>
          <p:grpSpPr>
            <a:xfrm>
              <a:off x="297464" y="1744264"/>
              <a:ext cx="1984142" cy="601170"/>
              <a:chOff x="297464" y="1744264"/>
              <a:chExt cx="1984142" cy="601170"/>
            </a:xfrm>
          </p:grpSpPr>
          <p:sp>
            <p:nvSpPr>
              <p:cNvPr id="53" name="TextBox 52">
                <a:hlinkClick r:id="" action="ppaction://hlinkshowjump?jump=firstslide"/>
                <a:extLst>
                  <a:ext uri="{FF2B5EF4-FFF2-40B4-BE49-F238E27FC236}">
                    <a16:creationId xmlns:a16="http://schemas.microsoft.com/office/drawing/2014/main" xmlns="" id="{73E59060-BB3C-4D84-9F9A-777DFAA01F1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4" name="Picture 4" descr="base, data, document, office, page, paper icon">
                <a:hlinkClick r:id="" action="ppaction://hlinkshowjump?jump=firstslide"/>
                <a:extLst>
                  <a:ext uri="{FF2B5EF4-FFF2-40B4-BE49-F238E27FC236}">
                    <a16:creationId xmlns:a16="http://schemas.microsoft.com/office/drawing/2014/main" xmlns="" id="{BEF42192-BA73-493A-B49C-27E747E6DE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Kompetensi">
              <a:extLst>
                <a:ext uri="{FF2B5EF4-FFF2-40B4-BE49-F238E27FC236}">
                  <a16:creationId xmlns:a16="http://schemas.microsoft.com/office/drawing/2014/main" xmlns="" id="{EFB1F24B-8E1F-4994-95C0-7A432267FABA}"/>
                </a:ext>
              </a:extLst>
            </p:cNvPr>
            <p:cNvGrpSpPr/>
            <p:nvPr/>
          </p:nvGrpSpPr>
          <p:grpSpPr>
            <a:xfrm>
              <a:off x="297464" y="2561360"/>
              <a:ext cx="2320836" cy="601170"/>
              <a:chOff x="297464" y="2561360"/>
              <a:chExt cx="2320836" cy="601170"/>
            </a:xfrm>
          </p:grpSpPr>
          <p:pic>
            <p:nvPicPr>
              <p:cNvPr id="51" name="Picture 6" descr="compose, create, edit, edit file, office, pencil, writing creative icon">
                <a:extLst>
                  <a:ext uri="{FF2B5EF4-FFF2-40B4-BE49-F238E27FC236}">
                    <a16:creationId xmlns:a16="http://schemas.microsoft.com/office/drawing/2014/main" xmlns="" id="{0C77BC9D-3D28-463E-ABBF-F065D5E67A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11" action="ppaction://hlinksldjump"/>
                <a:extLst>
                  <a:ext uri="{FF2B5EF4-FFF2-40B4-BE49-F238E27FC236}">
                    <a16:creationId xmlns:a16="http://schemas.microsoft.com/office/drawing/2014/main" xmlns="" id="{F70321E0-A842-4143-822B-36AEC94F2F3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2" name="Materi">
              <a:extLst>
                <a:ext uri="{FF2B5EF4-FFF2-40B4-BE49-F238E27FC236}">
                  <a16:creationId xmlns:a16="http://schemas.microsoft.com/office/drawing/2014/main" xmlns="" id="{FD859859-930B-45C0-B712-5FFCA444CCED}"/>
                </a:ext>
              </a:extLst>
            </p:cNvPr>
            <p:cNvGrpSpPr/>
            <p:nvPr/>
          </p:nvGrpSpPr>
          <p:grpSpPr>
            <a:xfrm>
              <a:off x="297464" y="3378456"/>
              <a:ext cx="1746704" cy="601170"/>
              <a:chOff x="297464" y="3378456"/>
              <a:chExt cx="1746704" cy="601170"/>
            </a:xfrm>
          </p:grpSpPr>
          <p:pic>
            <p:nvPicPr>
              <p:cNvPr id="49" name="Picture 8" descr="brochure, document, menu, note, office, page, papers icon">
                <a:hlinkClick r:id="rId3" action="ppaction://hlinksldjump"/>
                <a:extLst>
                  <a:ext uri="{FF2B5EF4-FFF2-40B4-BE49-F238E27FC236}">
                    <a16:creationId xmlns:a16="http://schemas.microsoft.com/office/drawing/2014/main" xmlns="" id="{A4C238FE-3BE5-41CF-8033-05DBEACD0C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hlinkClick r:id="rId3" action="ppaction://hlinksldjump"/>
                <a:extLst>
                  <a:ext uri="{FF2B5EF4-FFF2-40B4-BE49-F238E27FC236}">
                    <a16:creationId xmlns:a16="http://schemas.microsoft.com/office/drawing/2014/main" xmlns="" id="{BAECAE9C-BE27-4879-85C0-421294258C3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3" name="Latihan">
              <a:extLst>
                <a:ext uri="{FF2B5EF4-FFF2-40B4-BE49-F238E27FC236}">
                  <a16:creationId xmlns:a16="http://schemas.microsoft.com/office/drawing/2014/main" xmlns="" id="{11BA4246-368E-4CDB-AEFB-890A5DC81218}"/>
                </a:ext>
              </a:extLst>
            </p:cNvPr>
            <p:cNvGrpSpPr/>
            <p:nvPr/>
          </p:nvGrpSpPr>
          <p:grpSpPr>
            <a:xfrm>
              <a:off x="297464" y="4195552"/>
              <a:ext cx="1810825" cy="601170"/>
              <a:chOff x="297464" y="4195552"/>
              <a:chExt cx="1810825" cy="601170"/>
            </a:xfrm>
          </p:grpSpPr>
          <p:pic>
            <p:nvPicPr>
              <p:cNvPr id="47" name="Picture 10" descr="document, general, letter, note, office, page, paper icon">
                <a:extLst>
                  <a:ext uri="{FF2B5EF4-FFF2-40B4-BE49-F238E27FC236}">
                    <a16:creationId xmlns:a16="http://schemas.microsoft.com/office/drawing/2014/main" xmlns="" id="{1FA980E3-DC76-4AA0-B600-111053A52F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hlinkClick r:id="rId14" action="ppaction://hlinksldjump"/>
                <a:extLst>
                  <a:ext uri="{FF2B5EF4-FFF2-40B4-BE49-F238E27FC236}">
                    <a16:creationId xmlns:a16="http://schemas.microsoft.com/office/drawing/2014/main" xmlns="" id="{D66C3119-017B-44A5-B2DF-BE318FDBECA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4" name="Profil Dosen">
              <a:extLst>
                <a:ext uri="{FF2B5EF4-FFF2-40B4-BE49-F238E27FC236}">
                  <a16:creationId xmlns:a16="http://schemas.microsoft.com/office/drawing/2014/main" xmlns="" id="{8FBCF17A-0088-4F60-BBE6-E7AB2EF024EB}"/>
                </a:ext>
              </a:extLst>
            </p:cNvPr>
            <p:cNvGrpSpPr/>
            <p:nvPr/>
          </p:nvGrpSpPr>
          <p:grpSpPr>
            <a:xfrm>
              <a:off x="297464" y="5012648"/>
              <a:ext cx="2389766" cy="601170"/>
              <a:chOff x="297464" y="5012648"/>
              <a:chExt cx="2389766" cy="601170"/>
            </a:xfrm>
          </p:grpSpPr>
          <p:pic>
            <p:nvPicPr>
              <p:cNvPr id="45" name="Picture 2" descr="business man, employee, general, human, member, office, tie icon">
                <a:extLst>
                  <a:ext uri="{FF2B5EF4-FFF2-40B4-BE49-F238E27FC236}">
                    <a16:creationId xmlns:a16="http://schemas.microsoft.com/office/drawing/2014/main" xmlns="" id="{553B9554-3211-4E03-AF49-ADBDC0A3C6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16" action="ppaction://hlinksldjump"/>
                <a:extLst>
                  <a:ext uri="{FF2B5EF4-FFF2-40B4-BE49-F238E27FC236}">
                    <a16:creationId xmlns:a16="http://schemas.microsoft.com/office/drawing/2014/main" xmlns="" id="{18D476A9-BF90-42C4-9FD6-31F89616A5E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0" name="Tombol Menu">
            <a:extLst>
              <a:ext uri="{FF2B5EF4-FFF2-40B4-BE49-F238E27FC236}">
                <a16:creationId xmlns:a16="http://schemas.microsoft.com/office/drawing/2014/main" xmlns="" id="{E7BE0B0E-1E3E-4F13-B3D6-66D6CAD819C6}"/>
              </a:ext>
            </a:extLst>
          </p:cNvPr>
          <p:cNvGrpSpPr/>
          <p:nvPr/>
        </p:nvGrpSpPr>
        <p:grpSpPr>
          <a:xfrm>
            <a:off x="67235" y="49268"/>
            <a:ext cx="430306" cy="363488"/>
            <a:chOff x="419100" y="628650"/>
            <a:chExt cx="2628900" cy="2220685"/>
          </a:xfrm>
          <a:solidFill>
            <a:schemeClr val="bg1">
              <a:lumMod val="85000"/>
            </a:schemeClr>
          </a:solidFill>
        </p:grpSpPr>
        <p:sp>
          <p:nvSpPr>
            <p:cNvPr id="61" name="Rectangle 60">
              <a:extLst>
                <a:ext uri="{FF2B5EF4-FFF2-40B4-BE49-F238E27FC236}">
                  <a16:creationId xmlns:a16="http://schemas.microsoft.com/office/drawing/2014/main" xmlns="" id="{3F22C722-6CC2-45FE-BE55-7C44C908796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2" name="Rectangle 61">
              <a:extLst>
                <a:ext uri="{FF2B5EF4-FFF2-40B4-BE49-F238E27FC236}">
                  <a16:creationId xmlns:a16="http://schemas.microsoft.com/office/drawing/2014/main" xmlns="" id="{58CEC7E6-B286-4C6C-92AB-FD0697A0143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3" name="Rectangle 62">
              <a:extLst>
                <a:ext uri="{FF2B5EF4-FFF2-40B4-BE49-F238E27FC236}">
                  <a16:creationId xmlns:a16="http://schemas.microsoft.com/office/drawing/2014/main" xmlns="" id="{E735F6F7-7AD4-41EF-9361-992AC006AD9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4" name="Tombol Close Aplikasi">
            <a:hlinkClick r:id="" action="ppaction://hlinkshowjump?jump=endshow">
              <a:snd r:embed="rId17" name="laser.wav"/>
            </a:hlinkClick>
            <a:extLst>
              <a:ext uri="{FF2B5EF4-FFF2-40B4-BE49-F238E27FC236}">
                <a16:creationId xmlns:a16="http://schemas.microsoft.com/office/drawing/2014/main" xmlns="" id="{AA1AC57E-5AF4-41AE-9735-B8E59D747EF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91199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0-#ppt_w/2"/>
                                          </p:val>
                                        </p:tav>
                                        <p:tav tm="100000">
                                          <p:val>
                                            <p:strVal val="#ppt_x"/>
                                          </p:val>
                                        </p:tav>
                                      </p:tavLst>
                                    </p:anim>
                                    <p:anim calcmode="lin" valueType="num">
                                      <p:cBhvr additive="base">
                                        <p:cTn id="1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8"/>
                                        </p:tgtEl>
                                        <p:attrNameLst>
                                          <p:attrName>ppt_x</p:attrName>
                                        </p:attrNameLst>
                                      </p:cBhvr>
                                      <p:tavLst>
                                        <p:tav tm="0">
                                          <p:val>
                                            <p:strVal val="ppt_x"/>
                                          </p:val>
                                        </p:tav>
                                        <p:tav tm="100000">
                                          <p:val>
                                            <p:strVal val="0-ppt_w/2"/>
                                          </p:val>
                                        </p:tav>
                                      </p:tavLst>
                                    </p:anim>
                                    <p:anim calcmode="lin" valueType="num">
                                      <p:cBhvr additive="base">
                                        <p:cTn id="22" dur="500"/>
                                        <p:tgtEl>
                                          <p:spTgt spid="38"/>
                                        </p:tgtEl>
                                        <p:attrNameLst>
                                          <p:attrName>ppt_y</p:attrName>
                                        </p:attrNameLst>
                                      </p:cBhvr>
                                      <p:tavLst>
                                        <p:tav tm="0">
                                          <p:val>
                                            <p:strVal val="ppt_y"/>
                                          </p:val>
                                        </p:tav>
                                        <p:tav tm="100000">
                                          <p:val>
                                            <p:strVal val="ppt_y"/>
                                          </p:val>
                                        </p:tav>
                                      </p:tavLst>
                                    </p:anim>
                                    <p:set>
                                      <p:cBhvr>
                                        <p:cTn id="2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6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0" name="Group 39">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2" name="Rectangle 41">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fi-FI" sz="3600" b="1" dirty="0">
                <a:solidFill>
                  <a:srgbClr val="F0EEF0"/>
                </a:solidFill>
                <a:latin typeface="Tw Cen MT" panose="020B0602020104020603" pitchFamily="34" charset="0"/>
              </a:rPr>
              <a:t>PENYINTESISAN DALAM KARYA TULIS ILMIAH</a:t>
            </a: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489831"/>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2860"/>
              <a:ext cx="2937596" cy="369332"/>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Penyintesisan</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80834"/>
            <a:chOff x="200215" y="3899420"/>
            <a:chExt cx="3739903" cy="680834"/>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3933923"/>
              <a:ext cx="3040761" cy="646331"/>
            </a:xfrm>
            <a:prstGeom prst="rect">
              <a:avLst/>
            </a:prstGeom>
            <a:noFill/>
          </p:spPr>
          <p:txBody>
            <a:bodyPr wrap="square" rtlCol="0">
              <a:spAutoFit/>
            </a:bodyPr>
            <a:lstStyle/>
            <a:p>
              <a:r>
                <a:rPr lang="en-US" dirty="0">
                  <a:solidFill>
                    <a:schemeClr val="tx1">
                      <a:lumMod val="75000"/>
                      <a:lumOff val="25000"/>
                    </a:schemeClr>
                  </a:solidFill>
                  <a:latin typeface="Tw Cen MT" panose="020B0602020104020603" pitchFamily="34" charset="0"/>
                </a:rPr>
                <a:t>Hal-</a:t>
              </a:r>
              <a:r>
                <a:rPr lang="en-US" dirty="0" err="1">
                  <a:solidFill>
                    <a:schemeClr val="tx1">
                      <a:lumMod val="75000"/>
                      <a:lumOff val="25000"/>
                    </a:schemeClr>
                  </a:solidFill>
                  <a:latin typeface="Tw Cen MT" panose="020B0602020104020603" pitchFamily="34" charset="0"/>
                </a:rPr>
                <a:t>hal</a:t>
              </a:r>
              <a:r>
                <a:rPr lang="en-US" dirty="0">
                  <a:solidFill>
                    <a:schemeClr val="tx1">
                      <a:lumMod val="75000"/>
                      <a:lumOff val="25000"/>
                    </a:schemeClr>
                  </a:solidFill>
                  <a:latin typeface="Tw Cen MT" panose="020B0602020104020603" pitchFamily="34" charset="0"/>
                </a:rPr>
                <a:t> Yang </a:t>
              </a:r>
              <a:r>
                <a:rPr lang="en-US" dirty="0" err="1">
                  <a:solidFill>
                    <a:schemeClr val="tx1">
                      <a:lumMod val="75000"/>
                      <a:lumOff val="25000"/>
                    </a:schemeClr>
                  </a:solidFill>
                  <a:latin typeface="Tw Cen MT" panose="020B0602020104020603" pitchFamily="34" charset="0"/>
                </a:rPr>
                <a:t>Harus</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Diperhatikan</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6145306" cy="1107996"/>
          </a:xfrm>
          <a:prstGeom prst="rect">
            <a:avLst/>
          </a:prstGeom>
          <a:noFill/>
        </p:spPr>
        <p:txBody>
          <a:bodyPr wrap="square" rtlCol="0">
            <a:spAutoFit/>
          </a:bodyPr>
          <a:lstStyle/>
          <a:p>
            <a:r>
              <a:rPr lang="id-ID" sz="6600" dirty="0">
                <a:solidFill>
                  <a:srgbClr val="FF5969"/>
                </a:solidFill>
                <a:latin typeface="Tw Cen MT" panose="020B0602020104020603" pitchFamily="34" charset="0"/>
              </a:rPr>
              <a:t>PERTEMUAN 14</a:t>
            </a:r>
            <a:endParaRPr lang="en-US" sz="6600" dirty="0">
              <a:solidFill>
                <a:srgbClr val="FF5969"/>
              </a:solidFill>
              <a:latin typeface="Tw Cen MT" panose="020B0602020104020603" pitchFamily="34" charset="0"/>
            </a:endParaRPr>
          </a:p>
        </p:txBody>
      </p:sp>
      <p:grpSp>
        <p:nvGrpSpPr>
          <p:cNvPr id="28" name="Group 27"/>
          <p:cNvGrpSpPr/>
          <p:nvPr/>
        </p:nvGrpSpPr>
        <p:grpSpPr>
          <a:xfrm>
            <a:off x="4180404" y="3223416"/>
            <a:ext cx="3559973" cy="662056"/>
            <a:chOff x="200215" y="5177441"/>
            <a:chExt cx="3559973" cy="662056"/>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40432"/>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Contoh penyintesisan </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66" name="Group 65">
            <a:extLst>
              <a:ext uri="{FF2B5EF4-FFF2-40B4-BE49-F238E27FC236}">
                <a16:creationId xmlns:a16="http://schemas.microsoft.com/office/drawing/2014/main" xmlns="" id="{C1122F7C-0B7E-4D64-9822-87035B6D911B}"/>
              </a:ext>
            </a:extLst>
          </p:cNvPr>
          <p:cNvGrpSpPr/>
          <p:nvPr/>
        </p:nvGrpSpPr>
        <p:grpSpPr>
          <a:xfrm>
            <a:off x="11769479" y="1280427"/>
            <a:ext cx="422521" cy="2100263"/>
            <a:chOff x="11769479" y="1280427"/>
            <a:chExt cx="422521" cy="2100263"/>
          </a:xfrm>
        </p:grpSpPr>
        <p:sp>
          <p:nvSpPr>
            <p:cNvPr id="67" name="Freeform 10">
              <a:hlinkClick r:id="rId11" action="ppaction://hlinksldjump">
                <a:snd r:embed="rId12" name="click.wav"/>
              </a:hlinkClick>
              <a:extLst>
                <a:ext uri="{FF2B5EF4-FFF2-40B4-BE49-F238E27FC236}">
                  <a16:creationId xmlns:a16="http://schemas.microsoft.com/office/drawing/2014/main" xmlns="" id="{6E2F37C7-3070-49F7-8E1F-6EF9BF85262B}"/>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TextBox 67">
              <a:hlinkClick r:id="rId11" action="ppaction://hlinksldjump"/>
              <a:extLst>
                <a:ext uri="{FF2B5EF4-FFF2-40B4-BE49-F238E27FC236}">
                  <a16:creationId xmlns:a16="http://schemas.microsoft.com/office/drawing/2014/main" xmlns="" id="{0A70560A-9C13-4C57-B801-2178DA49339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69" name="Chevron 12">
              <a:hlinkClick r:id="rId11" action="ppaction://hlinksldjump"/>
              <a:extLst>
                <a:ext uri="{FF2B5EF4-FFF2-40B4-BE49-F238E27FC236}">
                  <a16:creationId xmlns:a16="http://schemas.microsoft.com/office/drawing/2014/main" xmlns="" id="{B3D83A57-BAA6-4CE7-9A7C-F31634005BE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0" name="Semua Menu">
            <a:extLst>
              <a:ext uri="{FF2B5EF4-FFF2-40B4-BE49-F238E27FC236}">
                <a16:creationId xmlns:a16="http://schemas.microsoft.com/office/drawing/2014/main" xmlns="" id="{942E1C89-8F65-479D-BD2C-4803D2716823}"/>
              </a:ext>
            </a:extLst>
          </p:cNvPr>
          <p:cNvGrpSpPr/>
          <p:nvPr/>
        </p:nvGrpSpPr>
        <p:grpSpPr>
          <a:xfrm>
            <a:off x="-1" y="-24470"/>
            <a:ext cx="2886076" cy="6882470"/>
            <a:chOff x="-1" y="-24470"/>
            <a:chExt cx="2886076" cy="6882470"/>
          </a:xfrm>
        </p:grpSpPr>
        <p:grpSp>
          <p:nvGrpSpPr>
            <p:cNvPr id="71" name="BG">
              <a:extLst>
                <a:ext uri="{FF2B5EF4-FFF2-40B4-BE49-F238E27FC236}">
                  <a16:creationId xmlns:a16="http://schemas.microsoft.com/office/drawing/2014/main" xmlns="" id="{152C2E34-2975-4280-8F30-A5FD33F05FF1}"/>
                </a:ext>
              </a:extLst>
            </p:cNvPr>
            <p:cNvGrpSpPr/>
            <p:nvPr/>
          </p:nvGrpSpPr>
          <p:grpSpPr>
            <a:xfrm>
              <a:off x="-1" y="-24470"/>
              <a:ext cx="2886076" cy="6882470"/>
              <a:chOff x="-1" y="-24470"/>
              <a:chExt cx="2886076" cy="6882470"/>
            </a:xfrm>
          </p:grpSpPr>
          <p:sp>
            <p:nvSpPr>
              <p:cNvPr id="87" name="BG Menu">
                <a:extLst>
                  <a:ext uri="{FF2B5EF4-FFF2-40B4-BE49-F238E27FC236}">
                    <a16:creationId xmlns:a16="http://schemas.microsoft.com/office/drawing/2014/main" xmlns="" id="{074FC8C8-8DA7-4D6F-AC51-172D74DD6E1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BG Atas">
                <a:extLst>
                  <a:ext uri="{FF2B5EF4-FFF2-40B4-BE49-F238E27FC236}">
                    <a16:creationId xmlns:a16="http://schemas.microsoft.com/office/drawing/2014/main" xmlns="" id="{B15A3A2D-AD05-4A6C-8BEC-3DF3CD36690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9" name="Picture 12" descr="camera, image, photo, photography, shot icon">
                <a:extLst>
                  <a:ext uri="{FF2B5EF4-FFF2-40B4-BE49-F238E27FC236}">
                    <a16:creationId xmlns:a16="http://schemas.microsoft.com/office/drawing/2014/main" xmlns="" id="{77AF1451-FA5A-438C-B583-B1A12482B0D4}"/>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xmlns="" id="{E2F91D71-88D2-4AC6-8B2B-35EEA574167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1" name="TextBox 90">
                <a:extLst>
                  <a:ext uri="{FF2B5EF4-FFF2-40B4-BE49-F238E27FC236}">
                    <a16:creationId xmlns:a16="http://schemas.microsoft.com/office/drawing/2014/main" xmlns="" id="{4DE83FDB-EF5D-4517-A203-A81E949CF94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2" name="Beranda">
              <a:extLst>
                <a:ext uri="{FF2B5EF4-FFF2-40B4-BE49-F238E27FC236}">
                  <a16:creationId xmlns:a16="http://schemas.microsoft.com/office/drawing/2014/main" xmlns="" id="{A58494F0-495B-45AF-80FC-2133B88E92A6}"/>
                </a:ext>
              </a:extLst>
            </p:cNvPr>
            <p:cNvGrpSpPr/>
            <p:nvPr/>
          </p:nvGrpSpPr>
          <p:grpSpPr>
            <a:xfrm>
              <a:off x="297464" y="1744264"/>
              <a:ext cx="1984142" cy="601170"/>
              <a:chOff x="297464" y="1744264"/>
              <a:chExt cx="1984142" cy="601170"/>
            </a:xfrm>
          </p:grpSpPr>
          <p:sp>
            <p:nvSpPr>
              <p:cNvPr id="85" name="TextBox 84">
                <a:hlinkClick r:id="" action="ppaction://hlinkshowjump?jump=firstslide"/>
                <a:extLst>
                  <a:ext uri="{FF2B5EF4-FFF2-40B4-BE49-F238E27FC236}">
                    <a16:creationId xmlns:a16="http://schemas.microsoft.com/office/drawing/2014/main" xmlns="" id="{BA898C68-C756-4BF6-B5D0-27A36B7704E3}"/>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86" name="Picture 4" descr="base, data, document, office, page, paper icon">
                <a:hlinkClick r:id="" action="ppaction://hlinkshowjump?jump=firstslide"/>
                <a:extLst>
                  <a:ext uri="{FF2B5EF4-FFF2-40B4-BE49-F238E27FC236}">
                    <a16:creationId xmlns:a16="http://schemas.microsoft.com/office/drawing/2014/main" xmlns="" id="{B32C7619-23F2-45B2-9AA8-6379542822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Kompetensi">
              <a:extLst>
                <a:ext uri="{FF2B5EF4-FFF2-40B4-BE49-F238E27FC236}">
                  <a16:creationId xmlns:a16="http://schemas.microsoft.com/office/drawing/2014/main" xmlns="" id="{D3078DD8-90A5-4CAE-89D5-EBC985B6E830}"/>
                </a:ext>
              </a:extLst>
            </p:cNvPr>
            <p:cNvGrpSpPr/>
            <p:nvPr/>
          </p:nvGrpSpPr>
          <p:grpSpPr>
            <a:xfrm>
              <a:off x="297464" y="2561360"/>
              <a:ext cx="2320836" cy="601170"/>
              <a:chOff x="297464" y="2561360"/>
              <a:chExt cx="2320836" cy="601170"/>
            </a:xfrm>
          </p:grpSpPr>
          <p:pic>
            <p:nvPicPr>
              <p:cNvPr id="83" name="Picture 6" descr="compose, create, edit, edit file, office, pencil, writing creative icon">
                <a:extLst>
                  <a:ext uri="{FF2B5EF4-FFF2-40B4-BE49-F238E27FC236}">
                    <a16:creationId xmlns:a16="http://schemas.microsoft.com/office/drawing/2014/main" xmlns="" id="{A85A1013-4AAD-4917-AFEC-DFE1E7ACB5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17" action="ppaction://hlinksldjump"/>
                <a:extLst>
                  <a:ext uri="{FF2B5EF4-FFF2-40B4-BE49-F238E27FC236}">
                    <a16:creationId xmlns:a16="http://schemas.microsoft.com/office/drawing/2014/main" xmlns="" id="{6BC657F8-B172-4FCE-9738-2D46264B48C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4" name="Materi">
              <a:extLst>
                <a:ext uri="{FF2B5EF4-FFF2-40B4-BE49-F238E27FC236}">
                  <a16:creationId xmlns:a16="http://schemas.microsoft.com/office/drawing/2014/main" xmlns="" id="{F93AE319-A59C-4CB0-8124-83934DF33167}"/>
                </a:ext>
              </a:extLst>
            </p:cNvPr>
            <p:cNvGrpSpPr/>
            <p:nvPr/>
          </p:nvGrpSpPr>
          <p:grpSpPr>
            <a:xfrm>
              <a:off x="297464" y="3378456"/>
              <a:ext cx="1746704" cy="601170"/>
              <a:chOff x="297464" y="3378456"/>
              <a:chExt cx="1746704" cy="601170"/>
            </a:xfrm>
          </p:grpSpPr>
          <p:pic>
            <p:nvPicPr>
              <p:cNvPr id="81" name="Picture 8" descr="brochure, document, menu, note, office, page, papers icon">
                <a:hlinkClick r:id="rId11" action="ppaction://hlinksldjump"/>
                <a:extLst>
                  <a:ext uri="{FF2B5EF4-FFF2-40B4-BE49-F238E27FC236}">
                    <a16:creationId xmlns:a16="http://schemas.microsoft.com/office/drawing/2014/main" xmlns="" id="{34C77573-CCA0-46AB-BB74-DA9BAB25297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11" action="ppaction://hlinksldjump"/>
                <a:extLst>
                  <a:ext uri="{FF2B5EF4-FFF2-40B4-BE49-F238E27FC236}">
                    <a16:creationId xmlns:a16="http://schemas.microsoft.com/office/drawing/2014/main" xmlns="" id="{D97C549C-33D2-4775-B77B-B0323C208ED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5" name="Latihan">
              <a:extLst>
                <a:ext uri="{FF2B5EF4-FFF2-40B4-BE49-F238E27FC236}">
                  <a16:creationId xmlns:a16="http://schemas.microsoft.com/office/drawing/2014/main" xmlns="" id="{235B398A-47BE-4581-8E3E-1761CA8B9BED}"/>
                </a:ext>
              </a:extLst>
            </p:cNvPr>
            <p:cNvGrpSpPr/>
            <p:nvPr/>
          </p:nvGrpSpPr>
          <p:grpSpPr>
            <a:xfrm>
              <a:off x="297464" y="4195552"/>
              <a:ext cx="1810825" cy="601170"/>
              <a:chOff x="297464" y="4195552"/>
              <a:chExt cx="1810825" cy="601170"/>
            </a:xfrm>
          </p:grpSpPr>
          <p:pic>
            <p:nvPicPr>
              <p:cNvPr id="79" name="Picture 10" descr="document, general, letter, note, office, page, paper icon">
                <a:extLst>
                  <a:ext uri="{FF2B5EF4-FFF2-40B4-BE49-F238E27FC236}">
                    <a16:creationId xmlns:a16="http://schemas.microsoft.com/office/drawing/2014/main" xmlns="" id="{4DB385E4-9E98-4D2D-AD8A-65EC6EBD39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hlinkClick r:id="rId20" action="ppaction://hlinksldjump"/>
                <a:extLst>
                  <a:ext uri="{FF2B5EF4-FFF2-40B4-BE49-F238E27FC236}">
                    <a16:creationId xmlns:a16="http://schemas.microsoft.com/office/drawing/2014/main" xmlns="" id="{D3E6538E-E8A4-4FBC-A955-72BD7684D51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76" name="Profil Dosen">
              <a:extLst>
                <a:ext uri="{FF2B5EF4-FFF2-40B4-BE49-F238E27FC236}">
                  <a16:creationId xmlns:a16="http://schemas.microsoft.com/office/drawing/2014/main" xmlns="" id="{94E50DA0-1EE7-41AF-9BBE-02DE24A8ADE5}"/>
                </a:ext>
              </a:extLst>
            </p:cNvPr>
            <p:cNvGrpSpPr/>
            <p:nvPr/>
          </p:nvGrpSpPr>
          <p:grpSpPr>
            <a:xfrm>
              <a:off x="297464" y="5012648"/>
              <a:ext cx="2389766" cy="601170"/>
              <a:chOff x="297464" y="5012648"/>
              <a:chExt cx="2389766" cy="601170"/>
            </a:xfrm>
          </p:grpSpPr>
          <p:pic>
            <p:nvPicPr>
              <p:cNvPr id="77" name="Picture 2" descr="business man, employee, general, human, member, office, tie icon">
                <a:extLst>
                  <a:ext uri="{FF2B5EF4-FFF2-40B4-BE49-F238E27FC236}">
                    <a16:creationId xmlns:a16="http://schemas.microsoft.com/office/drawing/2014/main" xmlns="" id="{64531DDE-2A15-470F-88C6-09B569844CB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hlinkClick r:id="rId22" action="ppaction://hlinksldjump"/>
                <a:extLst>
                  <a:ext uri="{FF2B5EF4-FFF2-40B4-BE49-F238E27FC236}">
                    <a16:creationId xmlns:a16="http://schemas.microsoft.com/office/drawing/2014/main" xmlns="" id="{9B674823-BEEA-4E59-B927-01FBC86D413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2" name="Tombol Menu">
            <a:extLst>
              <a:ext uri="{FF2B5EF4-FFF2-40B4-BE49-F238E27FC236}">
                <a16:creationId xmlns:a16="http://schemas.microsoft.com/office/drawing/2014/main" xmlns="" id="{9794280B-5327-4E99-812F-B2519AB4CB78}"/>
              </a:ext>
            </a:extLst>
          </p:cNvPr>
          <p:cNvGrpSpPr/>
          <p:nvPr/>
        </p:nvGrpSpPr>
        <p:grpSpPr>
          <a:xfrm>
            <a:off x="67235" y="49268"/>
            <a:ext cx="430306" cy="363488"/>
            <a:chOff x="419100" y="628650"/>
            <a:chExt cx="2628900" cy="2220685"/>
          </a:xfrm>
          <a:solidFill>
            <a:schemeClr val="bg1">
              <a:lumMod val="85000"/>
            </a:schemeClr>
          </a:solidFill>
        </p:grpSpPr>
        <p:sp>
          <p:nvSpPr>
            <p:cNvPr id="93" name="Rectangle 92">
              <a:extLst>
                <a:ext uri="{FF2B5EF4-FFF2-40B4-BE49-F238E27FC236}">
                  <a16:creationId xmlns:a16="http://schemas.microsoft.com/office/drawing/2014/main" xmlns="" id="{C21971F6-B142-4BDB-A38E-7C3E7D9A402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4" name="Rectangle 93">
              <a:extLst>
                <a:ext uri="{FF2B5EF4-FFF2-40B4-BE49-F238E27FC236}">
                  <a16:creationId xmlns:a16="http://schemas.microsoft.com/office/drawing/2014/main" xmlns="" id="{E9554E3B-60D7-49A4-9E94-3B74B2BEFB9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5" name="Rectangle 94">
              <a:extLst>
                <a:ext uri="{FF2B5EF4-FFF2-40B4-BE49-F238E27FC236}">
                  <a16:creationId xmlns:a16="http://schemas.microsoft.com/office/drawing/2014/main" xmlns="" id="{5E578F42-B419-4B43-8795-FE6B05CAAD1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96" name="Tombol Close Aplikasi">
            <a:hlinkClick r:id="" action="ppaction://hlinkshowjump?jump=endshow">
              <a:snd r:embed="rId23" name="laser.wav"/>
            </a:hlinkClick>
            <a:extLst>
              <a:ext uri="{FF2B5EF4-FFF2-40B4-BE49-F238E27FC236}">
                <a16:creationId xmlns:a16="http://schemas.microsoft.com/office/drawing/2014/main" xmlns="" id="{2C987C85-841E-4DDF-B12E-CA20BDF4B5E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705335781"/>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4"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39"/>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2"/>
                                        </p:tgtEl>
                                        <p:attrNameLst>
                                          <p:attrName>style.visibility</p:attrName>
                                        </p:attrNameLst>
                                      </p:cBhvr>
                                      <p:to>
                                        <p:strVal val="visible"/>
                                      </p:to>
                                    </p:set>
                                    <p:animEffect transition="in" filter="fade">
                                      <p:cBhvr>
                                        <p:cTn id="9" dur="500"/>
                                        <p:tgtEl>
                                          <p:spTgt spid="9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0-#ppt_w/2"/>
                                          </p:val>
                                        </p:tav>
                                        <p:tav tm="100000">
                                          <p:val>
                                            <p:strVal val="#ppt_x"/>
                                          </p:val>
                                        </p:tav>
                                      </p:tavLst>
                                    </p:anim>
                                    <p:anim calcmode="lin" valueType="num">
                                      <p:cBhvr additive="base">
                                        <p:cTn id="19"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0"/>
                                        </p:tgtEl>
                                        <p:attrNameLst>
                                          <p:attrName>ppt_x</p:attrName>
                                        </p:attrNameLst>
                                      </p:cBhvr>
                                      <p:tavLst>
                                        <p:tav tm="0">
                                          <p:val>
                                            <p:strVal val="ppt_x"/>
                                          </p:val>
                                        </p:tav>
                                        <p:tav tm="100000">
                                          <p:val>
                                            <p:strVal val="0-ppt_w/2"/>
                                          </p:val>
                                        </p:tav>
                                      </p:tavLst>
                                    </p:anim>
                                    <p:anim calcmode="lin" valueType="num">
                                      <p:cBhvr additive="base">
                                        <p:cTn id="24" dur="500"/>
                                        <p:tgtEl>
                                          <p:spTgt spid="70"/>
                                        </p:tgtEl>
                                        <p:attrNameLst>
                                          <p:attrName>ppt_y</p:attrName>
                                        </p:attrNameLst>
                                      </p:cBhvr>
                                      <p:tavLst>
                                        <p:tav tm="0">
                                          <p:val>
                                            <p:strVal val="ppt_y"/>
                                          </p:val>
                                        </p:tav>
                                        <p:tav tm="100000">
                                          <p:val>
                                            <p:strVal val="ppt_y"/>
                                          </p:val>
                                        </p:tav>
                                      </p:tavLst>
                                    </p:anim>
                                    <p:set>
                                      <p:cBhvr>
                                        <p:cTn id="25"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92"/>
                  </p:tgtEl>
                </p:cond>
              </p:nextCondLst>
            </p:seq>
          </p:childTnLst>
        </p:cTn>
      </p:par>
    </p:tnLst>
    <p:bldLst>
      <p:bldP spid="9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229"/>
          <p:cNvSpPr txBox="1">
            <a:spLocks noGrp="1"/>
          </p:cNvSpPr>
          <p:nvPr>
            <p:ph type="body" idx="4294967295"/>
          </p:nvPr>
        </p:nvSpPr>
        <p:spPr>
          <a:xfrm>
            <a:off x="928049" y="1105469"/>
            <a:ext cx="9717205" cy="5172501"/>
          </a:xfrm>
        </p:spPr>
        <p:txBody>
          <a:bodyPr/>
          <a:lstStyle/>
          <a:p>
            <a:pPr marL="0" indent="0">
              <a:spcBef>
                <a:spcPct val="0"/>
              </a:spcBef>
              <a:spcAft>
                <a:spcPct val="0"/>
              </a:spcAft>
              <a:buSzTx/>
              <a:buNone/>
            </a:pPr>
            <a:r>
              <a:rPr lang="id-ID" sz="3200" b="1" dirty="0">
                <a:solidFill>
                  <a:schemeClr val="tx2">
                    <a:lumMod val="75000"/>
                  </a:schemeClr>
                </a:solidFill>
                <a:latin typeface="Roboto Condensed Light" charset="0"/>
                <a:cs typeface="Arial" panose="020B0604020202020204" pitchFamily="34" charset="0"/>
                <a:sym typeface="Roboto Condensed Light" charset="0"/>
              </a:rPr>
              <a:t>Penyintesisan dapat diartikan sebagai tindakan memadukan berbagai informasi, pendapat, atau batasan yang disesuaikan dengan topik bahasan yang akan disusunnya. Kegiatan ini perlu dilakukan penulis untuk mengembangkan atau mendukung tulisannya.</a:t>
            </a:r>
            <a:endParaRPr lang="en-US" sz="3200" b="1" dirty="0">
              <a:solidFill>
                <a:schemeClr val="tx2">
                  <a:lumMod val="75000"/>
                </a:schemeClr>
              </a:solidFill>
              <a:latin typeface="Roboto Condensed Light" charset="0"/>
              <a:cs typeface="Arial" panose="020B0604020202020204" pitchFamily="34" charset="0"/>
              <a:sym typeface="Roboto Condensed Light" charset="0"/>
            </a:endParaRPr>
          </a:p>
        </p:txBody>
      </p:sp>
      <p:grpSp>
        <p:nvGrpSpPr>
          <p:cNvPr id="6" name="Group 5"/>
          <p:cNvGrpSpPr/>
          <p:nvPr/>
        </p:nvGrpSpPr>
        <p:grpSpPr>
          <a:xfrm>
            <a:off x="128588" y="91480"/>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sym typeface="Arvo" charset="0"/>
                </a:rPr>
                <a:t>Penyintesisan</a:t>
              </a:r>
              <a:endParaRPr lang="en-US" b="0" dirty="0">
                <a:solidFill>
                  <a:srgbClr val="52C9BD"/>
                </a:solidFill>
                <a:sym typeface="Arvo" charset="0"/>
              </a:endParaRPr>
            </a:p>
          </p:txBody>
        </p:sp>
      </p:grpSp>
      <p:sp>
        <p:nvSpPr>
          <p:cNvPr id="10" name="TextBox 9">
            <a:extLst>
              <a:ext uri="{FF2B5EF4-FFF2-40B4-BE49-F238E27FC236}">
                <a16:creationId xmlns:a16="http://schemas.microsoft.com/office/drawing/2014/main" xmlns="" id="{F7EFBCBE-C0D4-428D-8749-8B6D3CA9E49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9387487A-8FCB-41E8-863B-A78AA0FBD740}"/>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14F923C9-B550-45BD-B484-525D41D8A4B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70D7A3C3-9D80-4AD3-A003-8108DE22219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01899E50-ACC8-4E66-93BD-5845908C37A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C87A350B-F461-46AE-B4EB-78D834549ED2}"/>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D61FEDD1-AE37-47CE-A0C1-718181FFC57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D8DC4FC6-019F-4E62-BAC3-569CC0BA645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6" name="Chevron 21">
              <a:hlinkClick r:id="rId6" action="ppaction://hlinksldjump"/>
              <a:extLst>
                <a:ext uri="{FF2B5EF4-FFF2-40B4-BE49-F238E27FC236}">
                  <a16:creationId xmlns:a16="http://schemas.microsoft.com/office/drawing/2014/main" xmlns="" id="{10F6EA57-93E5-4D8F-B407-827E0690C25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DF7FA5CD-22EB-4AFE-8D04-F2A5922BC3B3}"/>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F5C6D1FA-8AE2-4B50-8005-7B0EBC11A6E7}"/>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90282FAD-B655-4300-A13B-BB25B9B0BD9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0B929585-5A87-4D38-9EEF-091E7688F53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D954BF41-D28E-4113-823E-5FCAA7ADA71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F76A7FD5-C9C4-4B5D-B7AB-8A8BE94EDF9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9EA58C21-DFD6-4F3E-9218-705F2B24B6F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8FFDE140-1B05-4765-99BB-21CEB0B2C0D4}"/>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2FC1D836-486F-4BBD-86DE-BEFAE3A0E83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4B827B6A-0765-4AA0-911F-5DAD98E668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A8FC9B6D-E866-4D56-AE26-41504F463DA6}"/>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6DB0C692-5125-4097-916D-C39402C7C4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B3E7EB22-B065-4CAE-A7C1-C76FBEA3D1F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4B07C4C4-0367-4EE4-BA58-1D3272F484E3}"/>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FDDEA564-1122-4267-87A9-E67DFB9AC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EFFFD877-7F7F-46C5-B380-ED9ADDB2E06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0C900471-669E-4D0C-8697-C463D2BF01FC}"/>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32E4C459-4CE1-4A0A-8ED9-DB1685FA78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20BB8BBC-2753-464B-9BBB-A396687333B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9B1CE78A-7DEF-4969-8D37-375078AC7654}"/>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9B83F1FF-F861-4531-A33A-1AAB22E5C4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20110398-7363-4735-BFA1-9C0CBB571BB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F996C3BF-B2D9-4C7E-A75F-469824E4A11C}"/>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2AE68170-8E71-4EE6-AC3F-11E1D2B57B5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83EE488F-FCE9-478C-A541-30D485ED90B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6B901B91-E27B-45C6-BA30-A5CF4472600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2E04A3FB-87AD-4026-82A8-BA932B5EB7C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48890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229"/>
          <p:cNvSpPr txBox="1">
            <a:spLocks noGrp="1"/>
          </p:cNvSpPr>
          <p:nvPr>
            <p:ph type="body" idx="4294967295"/>
          </p:nvPr>
        </p:nvSpPr>
        <p:spPr>
          <a:xfrm>
            <a:off x="869240" y="958756"/>
            <a:ext cx="9931400" cy="4622800"/>
          </a:xfrm>
        </p:spPr>
        <p:txBody>
          <a:bodyPr/>
          <a:lstStyle/>
          <a:p>
            <a:pPr marL="0" indent="0">
              <a:spcBef>
                <a:spcPct val="0"/>
              </a:spcBef>
              <a:spcAft>
                <a:spcPct val="0"/>
              </a:spcAft>
              <a:buSzTx/>
              <a:buNone/>
            </a:pPr>
            <a:r>
              <a:rPr lang="id-ID" sz="3200" dirty="0">
                <a:solidFill>
                  <a:schemeClr val="tx2">
                    <a:lumMod val="75000"/>
                  </a:schemeClr>
                </a:solidFill>
                <a:latin typeface="Arial" panose="020B0604020202020204" pitchFamily="34" charset="0"/>
                <a:cs typeface="Arial" panose="020B0604020202020204" pitchFamily="34" charset="0"/>
              </a:rPr>
              <a:t>penyintesisan adalah kata jadian yang berasal dari kata ‘sintesis’ dan mendapat konfiks ‘ke-an’.</a:t>
            </a:r>
          </a:p>
          <a:p>
            <a:pPr marL="0" indent="0">
              <a:spcBef>
                <a:spcPct val="0"/>
              </a:spcBef>
              <a:spcAft>
                <a:spcPct val="0"/>
              </a:spcAft>
              <a:buSzTx/>
              <a:buNone/>
            </a:pPr>
            <a:endParaRPr lang="id-ID" sz="3200" dirty="0">
              <a:solidFill>
                <a:schemeClr val="tx2">
                  <a:lumMod val="75000"/>
                </a:schemeClr>
              </a:solidFill>
              <a:latin typeface="Arial" panose="020B0604020202020204" pitchFamily="34" charset="0"/>
              <a:cs typeface="Arial" panose="020B0604020202020204" pitchFamily="34" charset="0"/>
            </a:endParaRPr>
          </a:p>
          <a:p>
            <a:pPr marL="0" indent="0">
              <a:spcBef>
                <a:spcPct val="0"/>
              </a:spcBef>
              <a:spcAft>
                <a:spcPct val="0"/>
              </a:spcAft>
              <a:buSzTx/>
              <a:buNone/>
            </a:pPr>
            <a:r>
              <a:rPr lang="id-ID" sz="3200" dirty="0">
                <a:solidFill>
                  <a:schemeClr val="tx2">
                    <a:lumMod val="75000"/>
                  </a:schemeClr>
                </a:solidFill>
                <a:latin typeface="Arial" panose="020B0604020202020204" pitchFamily="34" charset="0"/>
                <a:cs typeface="Arial" panose="020B0604020202020204" pitchFamily="34" charset="0"/>
              </a:rPr>
              <a:t>Pusat Bahasa Departemen Pendidikan (2001) mendefinisikan sintesis sebagai “... Paduan (campuran) berbagai pengertian atau hal sehingga merupakan kesatuan yang selaras ...” atau “penggabungan unsur-unsur untuk membentuk ujaran dengan menggunakan alat-alat bahasa yang ada.”</a:t>
            </a:r>
          </a:p>
          <a:p>
            <a:pPr marL="0" indent="0" algn="ctr">
              <a:spcBef>
                <a:spcPct val="0"/>
              </a:spcBef>
              <a:spcAft>
                <a:spcPct val="0"/>
              </a:spcAft>
              <a:buSzTx/>
              <a:buNone/>
            </a:pPr>
            <a:endParaRPr lang="en-US" sz="3200" b="1" dirty="0">
              <a:solidFill>
                <a:schemeClr val="tx2">
                  <a:lumMod val="75000"/>
                </a:schemeClr>
              </a:solidFill>
              <a:latin typeface="Roboto Condensed Light" charset="0"/>
              <a:cs typeface="Arial" panose="020B0604020202020204" pitchFamily="34" charset="0"/>
              <a:sym typeface="Roboto Condensed Light" charset="0"/>
            </a:endParaRPr>
          </a:p>
        </p:txBody>
      </p:sp>
      <p:grpSp>
        <p:nvGrpSpPr>
          <p:cNvPr id="6" name="Group 5"/>
          <p:cNvGrpSpPr/>
          <p:nvPr/>
        </p:nvGrpSpPr>
        <p:grpSpPr>
          <a:xfrm>
            <a:off x="128588" y="91480"/>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solidFill>
                    <a:srgbClr val="52C9BD"/>
                  </a:solidFill>
                  <a:sym typeface="Arvo" charset="0"/>
                </a:rPr>
                <a:t>Penyintesisan</a:t>
              </a:r>
              <a:endParaRPr lang="en-US" b="0" dirty="0">
                <a:solidFill>
                  <a:srgbClr val="52C9BD"/>
                </a:solidFill>
                <a:sym typeface="Arvo" charset="0"/>
              </a:endParaRPr>
            </a:p>
          </p:txBody>
        </p:sp>
      </p:grpSp>
      <p:sp>
        <p:nvSpPr>
          <p:cNvPr id="10" name="TextBox 9">
            <a:extLst>
              <a:ext uri="{FF2B5EF4-FFF2-40B4-BE49-F238E27FC236}">
                <a16:creationId xmlns:a16="http://schemas.microsoft.com/office/drawing/2014/main" xmlns="" id="{3E36AC51-A420-4BEB-B1D3-C61913B97EEF}"/>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CA19CF36-2F34-4521-AB6F-81446011B057}"/>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06D6BEF7-D5F4-4C39-BC04-B7112ABBB4B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BF978515-8D55-42AC-AAFA-DDD6374FA46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F2D467C9-E1A4-469E-8E03-B36C9CF5B2B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266DE45A-2452-45D3-BD5B-4F929B33E566}"/>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BB795855-A64F-4FE4-82C3-AD1ABD5389B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05A39574-FD3E-4F9A-9F6C-1199A58AEC3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6" name="Chevron 21">
              <a:hlinkClick r:id="rId6" action="ppaction://hlinksldjump"/>
              <a:extLst>
                <a:ext uri="{FF2B5EF4-FFF2-40B4-BE49-F238E27FC236}">
                  <a16:creationId xmlns:a16="http://schemas.microsoft.com/office/drawing/2014/main" xmlns="" id="{CB06441F-5366-4AE3-8DDF-846C51CC70A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6F91D216-F0DA-4634-8FE7-A71671323E55}"/>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AD80FAC1-A557-42E1-B1E8-1DC925004671}"/>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137C505B-01E9-49B9-B39C-DBFD9D39F6E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2688A773-37C5-453B-8D75-4687104A041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F2C0F13C-D65A-4D2E-8784-FA83DCA50C0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606FF686-5C90-47FE-955F-6FE6973070F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7CF5BBE3-559F-4443-A9CC-5834925CE3E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E5B34676-B6D6-4746-9749-2D43BB68CD07}"/>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5E1F96AB-5803-4BFE-94F9-50B00B95501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B5135533-7F3E-40A8-B626-6A99BDD0DA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5A1AEBB7-13FC-4A67-AB9A-AA0E12019A54}"/>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B38A9212-C579-4F10-A3F3-5610F980E0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410231AF-E01B-48C6-860E-4ADE09B4F70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A9C0DDB8-CAFF-41EE-AAD3-39A290F141BF}"/>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7E15711D-4F46-4747-B4A7-DBF95D99BF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37120991-A609-489C-99CF-E9CC8039DAC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7EEAED80-22BD-400A-84F0-C171C7735595}"/>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3AC1BCCD-BBFB-46C9-8CE4-61CE596D4C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01DACDA0-BB1A-4992-A584-7AAAFC2AAC5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385238BB-AD3A-451B-B611-6CFB379F77DB}"/>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C680BDFA-8612-4333-B896-F134A787BC2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CC575E90-737D-453E-A8CD-CA3F0EA24A5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02BDB5D6-0A51-4FC0-9C7E-353AD20F3B0B}"/>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DAA1CC32-CC96-49E0-8CA0-1B1DB81D152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AF106585-3B3A-41DF-9438-EE46DB75E32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0C034751-F8A6-4852-B326-5155FA71782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6F416B32-A25E-45DB-992E-684FA96CB49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957567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799064" y="1303361"/>
            <a:ext cx="10690157" cy="40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tabLst>
                <a:tab pos="269875" algn="l"/>
              </a:tabLs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15000"/>
              </a:lnSpc>
              <a:buFont typeface="Arial" panose="020B0604020202020204" pitchFamily="34" charset="0"/>
              <a:buAutoNum type="alphaLcPeriod"/>
            </a:pPr>
            <a:r>
              <a:rPr lang="id-ID" sz="2800" dirty="0">
                <a:solidFill>
                  <a:srgbClr val="3A81BA"/>
                </a:solidFill>
                <a:latin typeface="Roboto Condensed" pitchFamily="2" charset="0"/>
              </a:rPr>
              <a:t>Membaca tulisan orang lain </a:t>
            </a:r>
            <a:endParaRPr lang="en-US" sz="2800" dirty="0">
              <a:solidFill>
                <a:srgbClr val="3A81BA"/>
              </a:solidFill>
              <a:latin typeface="Roboto Condensed" pitchFamily="2" charset="0"/>
            </a:endParaRPr>
          </a:p>
          <a:p>
            <a:pPr algn="just" eaLnBrk="1" hangingPunct="1">
              <a:lnSpc>
                <a:spcPct val="115000"/>
              </a:lnSpc>
              <a:buFont typeface="Arial" panose="020B0604020202020204" pitchFamily="34" charset="0"/>
              <a:buAutoNum type="alphaLcPeriod"/>
            </a:pPr>
            <a:r>
              <a:rPr lang="id-ID" sz="2800" dirty="0">
                <a:solidFill>
                  <a:srgbClr val="3A81BA"/>
                </a:solidFill>
                <a:latin typeface="Roboto Condensed" pitchFamily="2" charset="0"/>
              </a:rPr>
              <a:t>Mencatat pernyataan, pendapat dan batasan dari berbagai sumber yang bertemali dengan topok bahasan.</a:t>
            </a:r>
            <a:endParaRPr lang="en-US" sz="2800" dirty="0">
              <a:solidFill>
                <a:srgbClr val="3A81BA"/>
              </a:solidFill>
              <a:latin typeface="Roboto Condensed" pitchFamily="2" charset="0"/>
            </a:endParaRPr>
          </a:p>
          <a:p>
            <a:pPr algn="just" eaLnBrk="1" hangingPunct="1">
              <a:lnSpc>
                <a:spcPct val="115000"/>
              </a:lnSpc>
              <a:buFont typeface="Arial" panose="020B0604020202020204" pitchFamily="34" charset="0"/>
              <a:buAutoNum type="alphaLcPeriod"/>
            </a:pPr>
            <a:r>
              <a:rPr lang="id-ID" sz="2800" dirty="0">
                <a:solidFill>
                  <a:srgbClr val="3A81BA"/>
                </a:solidFill>
                <a:latin typeface="Roboto Condensed" pitchFamily="2" charset="0"/>
              </a:rPr>
              <a:t>Mengumpulkan berbagai catatan tersebut dalam buku catatan</a:t>
            </a:r>
            <a:endParaRPr lang="en-US" sz="2800" dirty="0">
              <a:solidFill>
                <a:srgbClr val="3A81BA"/>
              </a:solidFill>
              <a:latin typeface="Roboto Condensed" pitchFamily="2" charset="0"/>
            </a:endParaRPr>
          </a:p>
          <a:p>
            <a:pPr algn="just" eaLnBrk="1" hangingPunct="1">
              <a:lnSpc>
                <a:spcPct val="115000"/>
              </a:lnSpc>
              <a:buFont typeface="Arial" panose="020B0604020202020204" pitchFamily="34" charset="0"/>
              <a:buAutoNum type="alphaLcPeriod"/>
            </a:pPr>
            <a:r>
              <a:rPr lang="id-ID" sz="2800" dirty="0">
                <a:solidFill>
                  <a:srgbClr val="3A81BA"/>
                </a:solidFill>
                <a:latin typeface="Roboto Condensed" pitchFamily="2" charset="0"/>
              </a:rPr>
              <a:t>Mengelompokkan berbagai informasi tersebut.</a:t>
            </a:r>
            <a:endParaRPr lang="en-US" sz="2800" dirty="0">
              <a:solidFill>
                <a:srgbClr val="3A81BA"/>
              </a:solidFill>
              <a:latin typeface="Roboto Condensed" pitchFamily="2" charset="0"/>
            </a:endParaRPr>
          </a:p>
          <a:p>
            <a:pPr algn="just" eaLnBrk="1" hangingPunct="1">
              <a:lnSpc>
                <a:spcPct val="115000"/>
              </a:lnSpc>
              <a:buFont typeface="Arial" panose="020B0604020202020204" pitchFamily="34" charset="0"/>
              <a:buAutoNum type="alphaLcPeriod"/>
            </a:pPr>
            <a:r>
              <a:rPr lang="id-ID" sz="2800" dirty="0">
                <a:solidFill>
                  <a:srgbClr val="3A81BA"/>
                </a:solidFill>
                <a:latin typeface="Roboto Condensed" pitchFamily="2" charset="0"/>
              </a:rPr>
              <a:t>Mensortir dan mengurutkan berbagai informasi.</a:t>
            </a:r>
            <a:endParaRPr lang="en-US" sz="2800" dirty="0">
              <a:solidFill>
                <a:srgbClr val="3A81BA"/>
              </a:solidFill>
              <a:latin typeface="Roboto Condensed" pitchFamily="2" charset="0"/>
            </a:endParaRPr>
          </a:p>
          <a:p>
            <a:pPr algn="just" eaLnBrk="1" hangingPunct="1">
              <a:lnSpc>
                <a:spcPct val="115000"/>
              </a:lnSpc>
              <a:buFont typeface="Arial" panose="020B0604020202020204" pitchFamily="34" charset="0"/>
              <a:buAutoNum type="alphaLcPeriod"/>
            </a:pPr>
            <a:r>
              <a:rPr lang="id-ID" sz="2800" dirty="0">
                <a:solidFill>
                  <a:srgbClr val="3A81BA"/>
                </a:solidFill>
                <a:latin typeface="Roboto Condensed" pitchFamily="2" charset="0"/>
              </a:rPr>
              <a:t>Menciptakan pengetahuan baru melalui pemaduan beberapa bahan bacaan</a:t>
            </a:r>
            <a:r>
              <a:rPr lang="en-US" sz="2800" dirty="0">
                <a:solidFill>
                  <a:srgbClr val="3A81BA"/>
                </a:solidFill>
                <a:latin typeface="Roboto Condensed" pitchFamily="2" charset="0"/>
              </a:rPr>
              <a:t>.</a:t>
            </a:r>
          </a:p>
        </p:txBody>
      </p:sp>
      <p:grpSp>
        <p:nvGrpSpPr>
          <p:cNvPr id="5" name="Group 4"/>
          <p:cNvGrpSpPr/>
          <p:nvPr/>
        </p:nvGrpSpPr>
        <p:grpSpPr>
          <a:xfrm>
            <a:off x="128588" y="91480"/>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a:solidFill>
                    <a:srgbClr val="52C9BD"/>
                  </a:solidFill>
                  <a:sym typeface="Arvo" charset="0"/>
                </a:rPr>
                <a:t>Hal-</a:t>
              </a:r>
              <a:r>
                <a:rPr lang="en-US" b="0" dirty="0" err="1">
                  <a:solidFill>
                    <a:srgbClr val="52C9BD"/>
                  </a:solidFill>
                  <a:sym typeface="Arvo" charset="0"/>
                </a:rPr>
                <a:t>hal</a:t>
              </a:r>
              <a:r>
                <a:rPr lang="en-US" b="0" dirty="0">
                  <a:solidFill>
                    <a:srgbClr val="52C9BD"/>
                  </a:solidFill>
                  <a:sym typeface="Arvo" charset="0"/>
                </a:rPr>
                <a:t> Yang </a:t>
              </a:r>
              <a:r>
                <a:rPr lang="en-US" b="0" dirty="0" err="1">
                  <a:solidFill>
                    <a:srgbClr val="52C9BD"/>
                  </a:solidFill>
                  <a:sym typeface="Arvo" charset="0"/>
                </a:rPr>
                <a:t>Harus</a:t>
              </a:r>
              <a:r>
                <a:rPr lang="en-US" b="0" dirty="0">
                  <a:solidFill>
                    <a:srgbClr val="52C9BD"/>
                  </a:solidFill>
                  <a:sym typeface="Arvo" charset="0"/>
                </a:rPr>
                <a:t> </a:t>
              </a:r>
              <a:r>
                <a:rPr lang="en-US" b="0" dirty="0" err="1">
                  <a:solidFill>
                    <a:srgbClr val="52C9BD"/>
                  </a:solidFill>
                  <a:sym typeface="Arvo" charset="0"/>
                </a:rPr>
                <a:t>Diperhatikan</a:t>
              </a:r>
              <a:endParaRPr lang="en-US" b="0" dirty="0">
                <a:solidFill>
                  <a:srgbClr val="52C9BD"/>
                </a:solidFill>
                <a:sym typeface="Arvo" charset="0"/>
              </a:endParaRPr>
            </a:p>
          </p:txBody>
        </p:sp>
      </p:grpSp>
      <p:sp>
        <p:nvSpPr>
          <p:cNvPr id="9" name="TextBox 8">
            <a:extLst>
              <a:ext uri="{FF2B5EF4-FFF2-40B4-BE49-F238E27FC236}">
                <a16:creationId xmlns:a16="http://schemas.microsoft.com/office/drawing/2014/main" xmlns="" id="{007B90CF-F042-47C1-822D-8584C608B77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D194EE30-6EF8-4B81-9581-4B9DEB8A00A3}"/>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7CC9DDBD-9ABD-489D-BF2B-E947E75440F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48416C59-27E2-44D5-B000-7D72CCF949E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2ACE9F24-04DE-403D-9426-8B5B170D4F5C}"/>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B0DE2B31-9ED5-430F-A494-46316A69D329}"/>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38CDCD01-8786-4D0C-A703-4E965F26146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F63D8C55-ED3D-4F54-A03F-E30D2E4ECC7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5" name="Chevron 21">
              <a:hlinkClick r:id="rId6" action="ppaction://hlinksldjump"/>
              <a:extLst>
                <a:ext uri="{FF2B5EF4-FFF2-40B4-BE49-F238E27FC236}">
                  <a16:creationId xmlns:a16="http://schemas.microsoft.com/office/drawing/2014/main" xmlns="" id="{81D00DF1-FBB6-4FD1-A57B-84B3942FC87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F1C808AB-6D45-46C6-9B5B-869A59C8FF4E}"/>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A7E6DEB1-D61F-446B-8BCF-A38405A0C234}"/>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80793FE3-1869-4DA4-994B-DEF6153EC421}"/>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35E6E0F1-50D0-4F7E-B5FA-49B77821166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8123A8FB-BE20-46D3-A442-BF119C69674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DA757836-0889-48DA-880F-7253D398E23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E342DE62-D279-42E9-A598-7A213E2622C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B88E4980-3283-4572-A004-4A45EA7E09FA}"/>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36DB63EA-0133-401F-981C-CC918256C9F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03B7B852-DF6B-43E6-9FE3-D7E28D3730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08DA5558-FBF2-41D3-99A7-29D5EBF94143}"/>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DD4F2090-3E8C-4766-8483-75297F94EF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8FCC6398-0024-4E28-8427-CAFBC47E070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66560490-134D-475E-BEB6-FABDCE2D35F3}"/>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9359BB5D-C035-4C88-BA7B-C52E3F728E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760A5B81-6289-46B2-8436-89E8C67A3CE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8519B5C0-4EC6-4B65-9D48-9BB36B09C18E}"/>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C384D9E6-1E1E-479D-956F-DC3808A3A8D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04232E55-DF7D-4BBC-A887-913537F854E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EC4B50F0-E457-44AB-A967-634EFE28C359}"/>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8FE19516-ADAB-4714-9BBF-8040ED1A46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0685B042-14E5-4BC3-B27F-7B963274619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6810AE70-CB36-4051-A7F1-0A02CF97F8F3}"/>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A8704A37-320E-4CF3-BFBE-F1BC4F45ADD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7601F186-5F41-4BBE-A5BB-91B245746D1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82F17A09-ABBA-4DB9-A2AD-2A4615C5F8C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BB3388A5-3D1D-455E-B79D-4236E44CCAB6}"/>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150490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8813" y="1125452"/>
            <a:ext cx="9805246" cy="4607095"/>
          </a:xfrm>
          <a:prstGeom prst="rect">
            <a:avLst/>
          </a:prstGeom>
        </p:spPr>
        <p:txBody>
          <a:bodyPr wrap="square">
            <a:spAutoFit/>
          </a:bodyPr>
          <a:lstStyle/>
          <a:p>
            <a:pPr marL="304792">
              <a:defRPr/>
            </a:pPr>
            <a:r>
              <a:rPr lang="en-US" sz="2667" kern="0" dirty="0" err="1">
                <a:solidFill>
                  <a:schemeClr val="accent5">
                    <a:lumMod val="50000"/>
                  </a:schemeClr>
                </a:solidFill>
                <a:latin typeface="Arial"/>
                <a:ea typeface="Arial"/>
                <a:cs typeface="Arial"/>
                <a:sym typeface="Arial"/>
              </a:rPr>
              <a:t>Berikut</a:t>
            </a:r>
            <a:r>
              <a:rPr lang="en-US" sz="2667" kern="0" dirty="0">
                <a:solidFill>
                  <a:schemeClr val="accent5">
                    <a:lumMod val="50000"/>
                  </a:schemeClr>
                </a:solidFill>
                <a:latin typeface="Arial"/>
                <a:ea typeface="Arial"/>
                <a:cs typeface="Arial"/>
                <a:sym typeface="Arial"/>
              </a:rPr>
              <a:t> </a:t>
            </a:r>
            <a:r>
              <a:rPr lang="en-US" sz="2667" kern="0" dirty="0" err="1">
                <a:solidFill>
                  <a:schemeClr val="accent5">
                    <a:lumMod val="50000"/>
                  </a:schemeClr>
                </a:solidFill>
                <a:latin typeface="Arial"/>
                <a:ea typeface="Arial"/>
                <a:cs typeface="Arial"/>
                <a:sym typeface="Arial"/>
              </a:rPr>
              <a:t>merupakan</a:t>
            </a:r>
            <a:r>
              <a:rPr lang="en-US" sz="2667" kern="0" dirty="0">
                <a:solidFill>
                  <a:schemeClr val="accent5">
                    <a:lumMod val="50000"/>
                  </a:schemeClr>
                </a:solidFill>
                <a:latin typeface="Arial"/>
                <a:ea typeface="Arial"/>
                <a:cs typeface="Arial"/>
                <a:sym typeface="Arial"/>
              </a:rPr>
              <a:t> </a:t>
            </a:r>
            <a:r>
              <a:rPr lang="en-US" sz="2667" kern="0" dirty="0" err="1">
                <a:solidFill>
                  <a:schemeClr val="accent5">
                    <a:lumMod val="50000"/>
                  </a:schemeClr>
                </a:solidFill>
                <a:latin typeface="Arial"/>
                <a:ea typeface="Arial"/>
                <a:cs typeface="Arial"/>
                <a:sym typeface="Arial"/>
              </a:rPr>
              <a:t>pengertian</a:t>
            </a:r>
            <a:r>
              <a:rPr lang="en-US" sz="2667" kern="0" dirty="0">
                <a:solidFill>
                  <a:schemeClr val="accent5">
                    <a:lumMod val="50000"/>
                  </a:schemeClr>
                </a:solidFill>
                <a:latin typeface="Arial"/>
                <a:ea typeface="Arial"/>
                <a:cs typeface="Arial"/>
                <a:sym typeface="Arial"/>
              </a:rPr>
              <a:t> </a:t>
            </a:r>
            <a:r>
              <a:rPr lang="en-US" sz="2667" kern="0" dirty="0" err="1">
                <a:solidFill>
                  <a:schemeClr val="accent5">
                    <a:lumMod val="50000"/>
                  </a:schemeClr>
                </a:solidFill>
                <a:latin typeface="Arial"/>
                <a:ea typeface="Arial"/>
                <a:cs typeface="Arial"/>
                <a:sym typeface="Arial"/>
              </a:rPr>
              <a:t>komunikasi</a:t>
            </a:r>
            <a:r>
              <a:rPr lang="en-US" sz="2667" kern="0" dirty="0">
                <a:solidFill>
                  <a:schemeClr val="accent5">
                    <a:lumMod val="50000"/>
                  </a:schemeClr>
                </a:solidFill>
                <a:latin typeface="Arial"/>
                <a:ea typeface="Arial"/>
                <a:cs typeface="Arial"/>
                <a:sym typeface="Arial"/>
              </a:rPr>
              <a:t> </a:t>
            </a:r>
            <a:r>
              <a:rPr lang="en-US" sz="2667" kern="0" dirty="0" err="1">
                <a:solidFill>
                  <a:schemeClr val="accent5">
                    <a:lumMod val="50000"/>
                  </a:schemeClr>
                </a:solidFill>
                <a:latin typeface="Arial"/>
                <a:ea typeface="Arial"/>
                <a:cs typeface="Arial"/>
                <a:sym typeface="Arial"/>
              </a:rPr>
              <a:t>dari</a:t>
            </a:r>
            <a:r>
              <a:rPr lang="en-US" sz="2667" kern="0" dirty="0">
                <a:solidFill>
                  <a:schemeClr val="accent5">
                    <a:lumMod val="50000"/>
                  </a:schemeClr>
                </a:solidFill>
                <a:latin typeface="Arial"/>
                <a:ea typeface="Arial"/>
                <a:cs typeface="Arial"/>
                <a:sym typeface="Arial"/>
              </a:rPr>
              <a:t> </a:t>
            </a:r>
            <a:r>
              <a:rPr lang="en-US" sz="2667" kern="0" dirty="0" err="1">
                <a:solidFill>
                  <a:schemeClr val="accent5">
                    <a:lumMod val="50000"/>
                  </a:schemeClr>
                </a:solidFill>
                <a:latin typeface="Arial"/>
                <a:ea typeface="Arial"/>
                <a:cs typeface="Arial"/>
                <a:sym typeface="Arial"/>
              </a:rPr>
              <a:t>beberapa</a:t>
            </a:r>
            <a:r>
              <a:rPr lang="en-US" sz="2667" kern="0" dirty="0">
                <a:solidFill>
                  <a:schemeClr val="accent5">
                    <a:lumMod val="50000"/>
                  </a:schemeClr>
                </a:solidFill>
                <a:latin typeface="Arial"/>
                <a:ea typeface="Arial"/>
                <a:cs typeface="Arial"/>
                <a:sym typeface="Arial"/>
              </a:rPr>
              <a:t> </a:t>
            </a:r>
            <a:r>
              <a:rPr lang="en-US" sz="2667" kern="0" dirty="0" err="1">
                <a:solidFill>
                  <a:schemeClr val="accent5">
                    <a:lumMod val="50000"/>
                  </a:schemeClr>
                </a:solidFill>
                <a:latin typeface="Arial"/>
                <a:ea typeface="Arial"/>
                <a:cs typeface="Arial"/>
                <a:sym typeface="Arial"/>
              </a:rPr>
              <a:t>pakar</a:t>
            </a:r>
            <a:r>
              <a:rPr lang="en-US" sz="2667" kern="0" dirty="0">
                <a:solidFill>
                  <a:schemeClr val="accent5">
                    <a:lumMod val="50000"/>
                  </a:schemeClr>
                </a:solidFill>
                <a:latin typeface="Arial"/>
                <a:ea typeface="Arial"/>
                <a:cs typeface="Arial"/>
                <a:sym typeface="Arial"/>
              </a:rPr>
              <a:t>.</a:t>
            </a:r>
            <a:endParaRPr lang="en" sz="2667" kern="0" dirty="0">
              <a:solidFill>
                <a:schemeClr val="accent5">
                  <a:lumMod val="50000"/>
                </a:schemeClr>
              </a:solidFill>
              <a:latin typeface="Arial"/>
              <a:ea typeface="Arial"/>
              <a:cs typeface="Arial"/>
              <a:sym typeface="Arial"/>
            </a:endParaRPr>
          </a:p>
          <a:p>
            <a:pPr marL="304792">
              <a:defRPr/>
            </a:pPr>
            <a:endParaRPr lang="en" sz="2667" kern="0" dirty="0">
              <a:solidFill>
                <a:schemeClr val="accent5">
                  <a:lumMod val="50000"/>
                </a:schemeClr>
              </a:solidFill>
              <a:latin typeface="Arial"/>
              <a:ea typeface="Arial"/>
              <a:cs typeface="Arial"/>
              <a:sym typeface="Arial"/>
            </a:endParaRPr>
          </a:p>
          <a:p>
            <a:pPr marL="761981" indent="-457189">
              <a:buFontTx/>
              <a:buAutoNum type="arabicPeriod"/>
              <a:defRPr/>
            </a:pPr>
            <a:r>
              <a:rPr lang="en-US" sz="2667" kern="0" dirty="0">
                <a:solidFill>
                  <a:schemeClr val="accent5">
                    <a:lumMod val="50000"/>
                  </a:schemeClr>
                </a:solidFill>
                <a:latin typeface="Arial"/>
                <a:ea typeface="Arial"/>
                <a:cs typeface="Arial"/>
                <a:sym typeface="Arial"/>
              </a:rPr>
              <a:t>S</a:t>
            </a:r>
            <a:r>
              <a:rPr lang="en" sz="2667" kern="0" dirty="0">
                <a:solidFill>
                  <a:schemeClr val="accent5">
                    <a:lumMod val="50000"/>
                  </a:schemeClr>
                </a:solidFill>
                <a:latin typeface="Arial"/>
                <a:ea typeface="Arial"/>
                <a:cs typeface="Arial"/>
                <a:sym typeface="Arial"/>
              </a:rPr>
              <a:t>hannon dan weaver</a:t>
            </a:r>
          </a:p>
          <a:p>
            <a:pPr marL="761981" indent="-457189">
              <a:defRPr/>
            </a:pPr>
            <a:endParaRPr lang="en" sz="2667" kern="0" dirty="0">
              <a:solidFill>
                <a:schemeClr val="accent5">
                  <a:lumMod val="50000"/>
                </a:schemeClr>
              </a:solidFill>
              <a:latin typeface="Arial"/>
              <a:ea typeface="Arial"/>
              <a:cs typeface="Arial"/>
              <a:sym typeface="Arial"/>
            </a:endParaRPr>
          </a:p>
          <a:p>
            <a:pPr marL="304792">
              <a:defRPr/>
            </a:pPr>
            <a:r>
              <a:rPr lang="en" sz="2667" kern="0" dirty="0">
                <a:solidFill>
                  <a:schemeClr val="accent5">
                    <a:lumMod val="50000"/>
                  </a:schemeClr>
                </a:solidFill>
                <a:latin typeface="Arial"/>
                <a:ea typeface="Arial"/>
                <a:cs typeface="Arial"/>
                <a:sym typeface="Arial"/>
              </a:rPr>
              <a:t>	komunikasi adalah bentuk interaksi manusia yang saling pengaruh mempengaruhi satu sama lainnya, sengaja atau tidak sengaja. </a:t>
            </a:r>
            <a:r>
              <a:rPr lang="en-US" sz="2667" kern="0" dirty="0">
                <a:solidFill>
                  <a:schemeClr val="accent5">
                    <a:lumMod val="50000"/>
                  </a:schemeClr>
                </a:solidFill>
                <a:latin typeface="Arial"/>
                <a:ea typeface="Arial"/>
                <a:cs typeface="Arial"/>
                <a:sym typeface="Arial"/>
              </a:rPr>
              <a:t>T</a:t>
            </a:r>
            <a:r>
              <a:rPr lang="en" sz="2667" kern="0" dirty="0">
                <a:solidFill>
                  <a:schemeClr val="accent5">
                    <a:lumMod val="50000"/>
                  </a:schemeClr>
                </a:solidFill>
                <a:latin typeface="Arial"/>
                <a:ea typeface="Arial"/>
                <a:cs typeface="Arial"/>
                <a:sym typeface="Arial"/>
              </a:rPr>
              <a:t>idak terbatas pada bentuk komunikasi menggunakan bahasa verbal, tetapi juga dalam hal ekspresi muka, lukisan, seni dan teknologi.</a:t>
            </a:r>
          </a:p>
          <a:p>
            <a:pPr marL="304792">
              <a:defRPr/>
            </a:pPr>
            <a:endParaRPr lang="en" sz="2667" kern="0" dirty="0">
              <a:solidFill>
                <a:schemeClr val="accent5">
                  <a:lumMod val="50000"/>
                </a:schemeClr>
              </a:solidFill>
              <a:latin typeface="Arial"/>
              <a:ea typeface="Arial"/>
              <a:cs typeface="Arial"/>
              <a:sym typeface="Arial"/>
            </a:endParaRPr>
          </a:p>
        </p:txBody>
      </p:sp>
      <p:grpSp>
        <p:nvGrpSpPr>
          <p:cNvPr id="10" name="Group 9"/>
          <p:cNvGrpSpPr/>
          <p:nvPr/>
        </p:nvGrpSpPr>
        <p:grpSpPr>
          <a:xfrm>
            <a:off x="128588" y="91480"/>
            <a:ext cx="10672052" cy="662056"/>
            <a:chOff x="200215" y="2621399"/>
            <a:chExt cx="10672052" cy="662056"/>
          </a:xfrm>
        </p:grpSpPr>
        <p:sp>
          <p:nvSpPr>
            <p:cNvPr id="11" name="Oval 10">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3" name="TextBox 12">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b="0" kern="0" dirty="0" err="1">
                  <a:solidFill>
                    <a:srgbClr val="52C9BD"/>
                  </a:solidFill>
                  <a:ea typeface="Arial"/>
                  <a:cs typeface="Arial"/>
                  <a:sym typeface="Arial"/>
                </a:rPr>
                <a:t>Contoh</a:t>
              </a:r>
              <a:r>
                <a:rPr lang="en-US" b="0" kern="0" dirty="0">
                  <a:solidFill>
                    <a:srgbClr val="52C9BD"/>
                  </a:solidFill>
                  <a:ea typeface="Arial"/>
                  <a:cs typeface="Arial"/>
                  <a:sym typeface="Arial"/>
                </a:rPr>
                <a:t> </a:t>
              </a:r>
              <a:r>
                <a:rPr lang="en-US" b="0" kern="0" dirty="0" err="1">
                  <a:solidFill>
                    <a:srgbClr val="52C9BD"/>
                  </a:solidFill>
                  <a:ea typeface="Arial"/>
                  <a:cs typeface="Arial"/>
                  <a:sym typeface="Arial"/>
                </a:rPr>
                <a:t>penyintesisan</a:t>
              </a:r>
              <a:r>
                <a:rPr lang="en-US" b="0" kern="0" dirty="0">
                  <a:solidFill>
                    <a:srgbClr val="52C9BD"/>
                  </a:solidFill>
                  <a:ea typeface="Arial"/>
                  <a:cs typeface="Arial"/>
                  <a:sym typeface="Arial"/>
                </a:rPr>
                <a:t> </a:t>
              </a:r>
            </a:p>
          </p:txBody>
        </p:sp>
      </p:grpSp>
      <p:sp>
        <p:nvSpPr>
          <p:cNvPr id="8" name="TextBox 7">
            <a:extLst>
              <a:ext uri="{FF2B5EF4-FFF2-40B4-BE49-F238E27FC236}">
                <a16:creationId xmlns:a16="http://schemas.microsoft.com/office/drawing/2014/main" xmlns="" id="{D3D2F260-34EB-44FD-A45C-F9FCF6C83A3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4BC11B39-E856-49F6-AE9E-8C042E1FF28C}"/>
              </a:ext>
            </a:extLst>
          </p:cNvPr>
          <p:cNvGrpSpPr/>
          <p:nvPr/>
        </p:nvGrpSpPr>
        <p:grpSpPr>
          <a:xfrm>
            <a:off x="11769479" y="1280427"/>
            <a:ext cx="422521" cy="2100263"/>
            <a:chOff x="11769479" y="1280427"/>
            <a:chExt cx="422521" cy="2100263"/>
          </a:xfrm>
        </p:grpSpPr>
        <p:sp>
          <p:nvSpPr>
            <p:cNvPr id="22" name="Freeform 10">
              <a:hlinkClick r:id="rId4" action="ppaction://hlinksldjump">
                <a:snd r:embed="rId5" name="click.wav"/>
              </a:hlinkClick>
              <a:extLst>
                <a:ext uri="{FF2B5EF4-FFF2-40B4-BE49-F238E27FC236}">
                  <a16:creationId xmlns:a16="http://schemas.microsoft.com/office/drawing/2014/main" xmlns="" id="{A4E00130-8050-4B68-A671-15010C7D78B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4" action="ppaction://hlinksldjump"/>
              <a:extLst>
                <a:ext uri="{FF2B5EF4-FFF2-40B4-BE49-F238E27FC236}">
                  <a16:creationId xmlns:a16="http://schemas.microsoft.com/office/drawing/2014/main" xmlns="" id="{8D593F3A-5DBE-431A-A1F1-6E6A09658F37}"/>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4" action="ppaction://hlinksldjump"/>
              <a:extLst>
                <a:ext uri="{FF2B5EF4-FFF2-40B4-BE49-F238E27FC236}">
                  <a16:creationId xmlns:a16="http://schemas.microsoft.com/office/drawing/2014/main" xmlns="" id="{8B8C41EA-A9BD-4972-A176-AEF4DAB37F0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DAF531CB-9AC5-48A2-9F75-90AC1D10EA3D}"/>
              </a:ext>
            </a:extLst>
          </p:cNvPr>
          <p:cNvGrpSpPr/>
          <p:nvPr/>
        </p:nvGrpSpPr>
        <p:grpSpPr>
          <a:xfrm>
            <a:off x="11769479" y="3462337"/>
            <a:ext cx="428258" cy="2616878"/>
            <a:chOff x="11769479" y="3462337"/>
            <a:chExt cx="428258" cy="2616878"/>
          </a:xfrm>
        </p:grpSpPr>
        <p:sp>
          <p:nvSpPr>
            <p:cNvPr id="26" name="Freeform 19">
              <a:hlinkClick r:id="rId6" action="ppaction://hlinksldjump"/>
              <a:extLst>
                <a:ext uri="{FF2B5EF4-FFF2-40B4-BE49-F238E27FC236}">
                  <a16:creationId xmlns:a16="http://schemas.microsoft.com/office/drawing/2014/main" xmlns="" id="{E79FF8B8-3F23-4862-937E-79289CA4340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7" action="ppaction://hlinksldjump"/>
              <a:extLst>
                <a:ext uri="{FF2B5EF4-FFF2-40B4-BE49-F238E27FC236}">
                  <a16:creationId xmlns:a16="http://schemas.microsoft.com/office/drawing/2014/main" xmlns="" id="{19B0CADE-5683-4314-A9EC-145EAC7D1D0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8" name="Chevron 21">
              <a:hlinkClick r:id="rId6" action="ppaction://hlinksldjump"/>
              <a:extLst>
                <a:ext uri="{FF2B5EF4-FFF2-40B4-BE49-F238E27FC236}">
                  <a16:creationId xmlns:a16="http://schemas.microsoft.com/office/drawing/2014/main" xmlns="" id="{EA9122D5-D326-4A7A-A7B0-4D64A13E4E1B}"/>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4589DB45-3CBF-4795-B6D3-012648913F5F}"/>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18B27F53-0F40-4AB1-B417-D752E63A3D06}"/>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14E3E349-8CDF-4792-80AE-3CAE0900D03A}"/>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CFDAE300-92AC-442C-B1D7-1514D504920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22DED963-5500-49C9-8E5E-383263585C8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3E5442EB-2E09-4670-B4C4-CB60FEFAB00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018D254F-1C02-49A7-A62C-15FB38B0126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982CBBCE-3B86-408C-9F62-C015E427E14F}"/>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4CB2A4DF-5D84-4472-8725-69B52DF26B1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DE949F98-7EF0-4867-9D80-54251D87F2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AD58D175-F89E-4E0A-A3BC-00A17F0E2538}"/>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DE106269-C156-4852-9CC8-350EBA553F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2" action="ppaction://hlinksldjump"/>
                <a:extLst>
                  <a:ext uri="{FF2B5EF4-FFF2-40B4-BE49-F238E27FC236}">
                    <a16:creationId xmlns:a16="http://schemas.microsoft.com/office/drawing/2014/main" xmlns="" id="{74112ED9-6556-45A4-9A9A-F6229EF5F81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D44569D1-60A3-4C5C-9FE6-A105611BA143}"/>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4" action="ppaction://hlinksldjump"/>
                <a:extLst>
                  <a:ext uri="{FF2B5EF4-FFF2-40B4-BE49-F238E27FC236}">
                    <a16:creationId xmlns:a16="http://schemas.microsoft.com/office/drawing/2014/main" xmlns="" id="{FD458610-CA69-43E8-BEE9-F7EFC3DF4B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4" action="ppaction://hlinksldjump"/>
                <a:extLst>
                  <a:ext uri="{FF2B5EF4-FFF2-40B4-BE49-F238E27FC236}">
                    <a16:creationId xmlns:a16="http://schemas.microsoft.com/office/drawing/2014/main" xmlns="" id="{EE5D7946-A578-4877-8795-12AB3905B6B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45C4E865-03E3-4A98-95DA-D2142EDE1DA0}"/>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5DBFA4BC-9F8F-4D14-8529-0FD23AAD450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5" action="ppaction://hlinksldjump"/>
                <a:extLst>
                  <a:ext uri="{FF2B5EF4-FFF2-40B4-BE49-F238E27FC236}">
                    <a16:creationId xmlns:a16="http://schemas.microsoft.com/office/drawing/2014/main" xmlns="" id="{E100C9F0-C8BB-4D9C-A231-B5E75C5D609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3EA7EB30-52E5-48E8-A67A-18DC8F27D6A6}"/>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AEC68D94-957D-49D2-B5C1-22B21ECE2A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7" action="ppaction://hlinksldjump"/>
                <a:extLst>
                  <a:ext uri="{FF2B5EF4-FFF2-40B4-BE49-F238E27FC236}">
                    <a16:creationId xmlns:a16="http://schemas.microsoft.com/office/drawing/2014/main" xmlns="" id="{F4D33AA3-790B-4C67-81BD-9EF7C0F4BF9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AA8AE5B5-07C0-428A-A9E6-F791D864847E}"/>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A503B68C-B496-4ABD-A96D-7720C439A93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C4F82E74-538F-40D5-98B8-51DEB722FC2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50FED848-25CA-4BDF-9CB5-4E48AD5D1A7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18" name="laser.wav"/>
            </a:hlinkClick>
            <a:extLst>
              <a:ext uri="{FF2B5EF4-FFF2-40B4-BE49-F238E27FC236}">
                <a16:creationId xmlns:a16="http://schemas.microsoft.com/office/drawing/2014/main" xmlns="" id="{D81FDD2E-FB1F-4727-A9AB-D5AC5F6163C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840646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5"/>
          <p:cNvSpPr>
            <a:spLocks noGrp="1"/>
          </p:cNvSpPr>
          <p:nvPr>
            <p:ph idx="4294967295"/>
          </p:nvPr>
        </p:nvSpPr>
        <p:spPr>
          <a:xfrm>
            <a:off x="817525" y="1428750"/>
            <a:ext cx="10541209" cy="4525963"/>
          </a:xfrm>
        </p:spPr>
        <p:txBody>
          <a:bodyPr/>
          <a:lstStyle/>
          <a:p>
            <a:pPr eaLnBrk="1" hangingPunct="1">
              <a:buFontTx/>
              <a:buNone/>
            </a:pPr>
            <a:r>
              <a:rPr lang="en-US" dirty="0">
                <a:latin typeface="Agency FB" panose="020B0503020202020204" pitchFamily="34" charset="0"/>
              </a:rPr>
              <a:t>	</a:t>
            </a:r>
          </a:p>
          <a:p>
            <a:pPr eaLnBrk="1" hangingPunct="1">
              <a:buFontTx/>
              <a:buNone/>
            </a:pP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Indonesia </a:t>
            </a:r>
            <a:r>
              <a:rPr lang="en-US" dirty="0" err="1">
                <a:latin typeface="Agency FB" panose="020B0503020202020204" pitchFamily="34" charset="0"/>
              </a:rPr>
              <a:t>relatif</a:t>
            </a:r>
            <a:r>
              <a:rPr lang="en-US" dirty="0">
                <a:latin typeface="Agency FB" panose="020B0503020202020204" pitchFamily="34" charset="0"/>
              </a:rPr>
              <a:t> </a:t>
            </a:r>
            <a:r>
              <a:rPr lang="en-US" dirty="0" err="1">
                <a:latin typeface="Agency FB" panose="020B0503020202020204" pitchFamily="34" charset="0"/>
              </a:rPr>
              <a:t>masih</a:t>
            </a:r>
            <a:r>
              <a:rPr lang="en-US" dirty="0">
                <a:latin typeface="Agency FB" panose="020B0503020202020204" pitchFamily="34" charset="0"/>
              </a:rPr>
              <a:t> </a:t>
            </a:r>
            <a:r>
              <a:rPr lang="en-US" dirty="0" err="1">
                <a:latin typeface="Agency FB" panose="020B0503020202020204" pitchFamily="34" charset="0"/>
              </a:rPr>
              <a:t>muda</a:t>
            </a:r>
            <a:r>
              <a:rPr lang="en-US" dirty="0">
                <a:latin typeface="Agency FB" panose="020B0503020202020204" pitchFamily="34" charset="0"/>
              </a:rPr>
              <a:t>. </a:t>
            </a:r>
          </a:p>
          <a:p>
            <a:pPr eaLnBrk="1" hangingPunct="1">
              <a:buFontTx/>
              <a:buNone/>
            </a:pPr>
            <a:r>
              <a:rPr lang="en-US" dirty="0">
                <a:latin typeface="Agency FB" panose="020B0503020202020204" pitchFamily="34" charset="0"/>
              </a:rPr>
              <a:t>	</a:t>
            </a:r>
            <a:r>
              <a:rPr lang="en-US" dirty="0" err="1">
                <a:latin typeface="Agency FB" panose="020B0503020202020204" pitchFamily="34" charset="0"/>
              </a:rPr>
              <a:t>Ia</a:t>
            </a:r>
            <a:r>
              <a:rPr lang="en-US" dirty="0">
                <a:latin typeface="Agency FB" panose="020B0503020202020204" pitchFamily="34" charset="0"/>
              </a:rPr>
              <a:t> </a:t>
            </a:r>
            <a:r>
              <a:rPr lang="en-US" dirty="0" err="1">
                <a:latin typeface="Agency FB" panose="020B0503020202020204" pitchFamily="34" charset="0"/>
              </a:rPr>
              <a:t>baru</a:t>
            </a:r>
            <a:r>
              <a:rPr lang="en-US" dirty="0">
                <a:latin typeface="Agency FB" panose="020B0503020202020204" pitchFamily="34" charset="0"/>
              </a:rPr>
              <a:t> </a:t>
            </a:r>
            <a:r>
              <a:rPr lang="en-US" dirty="0" err="1">
                <a:latin typeface="Agency FB" panose="020B0503020202020204" pitchFamily="34" charset="0"/>
              </a:rPr>
              <a:t>lahir</a:t>
            </a:r>
            <a:r>
              <a:rPr lang="en-US" dirty="0">
                <a:latin typeface="Agency FB" panose="020B0503020202020204" pitchFamily="34" charset="0"/>
              </a:rPr>
              <a:t> </a:t>
            </a:r>
            <a:r>
              <a:rPr lang="en-US" dirty="0" err="1">
                <a:latin typeface="Agency FB" panose="020B0503020202020204" pitchFamily="34" charset="0"/>
              </a:rPr>
              <a:t>pada</a:t>
            </a:r>
            <a:r>
              <a:rPr lang="en-US" dirty="0">
                <a:latin typeface="Agency FB" panose="020B0503020202020204" pitchFamily="34" charset="0"/>
              </a:rPr>
              <a:t> </a:t>
            </a:r>
            <a:r>
              <a:rPr lang="en-US" dirty="0" err="1">
                <a:latin typeface="Agency FB" panose="020B0503020202020204" pitchFamily="34" charset="0"/>
              </a:rPr>
              <a:t>akhir</a:t>
            </a:r>
            <a:r>
              <a:rPr lang="en-US" dirty="0">
                <a:latin typeface="Agency FB" panose="020B0503020202020204" pitchFamily="34" charset="0"/>
              </a:rPr>
              <a:t> </a:t>
            </a:r>
            <a:r>
              <a:rPr lang="en-US" dirty="0" err="1">
                <a:latin typeface="Agency FB" panose="020B0503020202020204" pitchFamily="34" charset="0"/>
              </a:rPr>
              <a:t>tahun</a:t>
            </a:r>
            <a:r>
              <a:rPr lang="en-US" dirty="0">
                <a:latin typeface="Agency FB" panose="020B0503020202020204" pitchFamily="34" charset="0"/>
              </a:rPr>
              <a:t> 1928, </a:t>
            </a:r>
            <a:r>
              <a:rPr lang="en-US" dirty="0" err="1">
                <a:latin typeface="Agency FB" panose="020B0503020202020204" pitchFamily="34" charset="0"/>
              </a:rPr>
              <a:t>yaitu</a:t>
            </a:r>
            <a:r>
              <a:rPr lang="en-US" dirty="0">
                <a:latin typeface="Agency FB" panose="020B0503020202020204" pitchFamily="34" charset="0"/>
              </a:rPr>
              <a:t> </a:t>
            </a:r>
            <a:r>
              <a:rPr lang="en-US" dirty="0" err="1">
                <a:latin typeface="Agency FB" panose="020B0503020202020204" pitchFamily="34" charset="0"/>
              </a:rPr>
              <a:t>melalui</a:t>
            </a:r>
            <a:r>
              <a:rPr lang="en-US" dirty="0">
                <a:latin typeface="Agency FB" panose="020B0503020202020204" pitchFamily="34" charset="0"/>
              </a:rPr>
              <a:t> </a:t>
            </a:r>
            <a:r>
              <a:rPr lang="en-US" b="1" i="1" dirty="0" err="1">
                <a:latin typeface="Agency FB" panose="020B0503020202020204" pitchFamily="34" charset="0"/>
              </a:rPr>
              <a:t>Sumpah</a:t>
            </a:r>
            <a:r>
              <a:rPr lang="en-US" b="1" i="1" dirty="0">
                <a:latin typeface="Agency FB" panose="020B0503020202020204" pitchFamily="34" charset="0"/>
              </a:rPr>
              <a:t> </a:t>
            </a:r>
            <a:r>
              <a:rPr lang="en-US" b="1" i="1" dirty="0" err="1">
                <a:latin typeface="Agency FB" panose="020B0503020202020204" pitchFamily="34" charset="0"/>
              </a:rPr>
              <a:t>Pemuda</a:t>
            </a:r>
            <a:r>
              <a:rPr lang="en-US" dirty="0">
                <a:latin typeface="Agency FB" panose="020B0503020202020204" pitchFamily="34" charset="0"/>
              </a:rPr>
              <a:t>. </a:t>
            </a:r>
            <a:r>
              <a:rPr lang="en-US" dirty="0" err="1">
                <a:latin typeface="Agency FB" panose="020B0503020202020204" pitchFamily="34" charset="0"/>
              </a:rPr>
              <a:t>Namun</a:t>
            </a:r>
            <a:r>
              <a:rPr lang="en-US" dirty="0">
                <a:latin typeface="Agency FB" panose="020B0503020202020204" pitchFamily="34" charset="0"/>
              </a:rPr>
              <a:t>, </a:t>
            </a:r>
            <a:r>
              <a:rPr lang="en-US" dirty="0" err="1">
                <a:latin typeface="Agency FB" panose="020B0503020202020204" pitchFamily="34" charset="0"/>
              </a:rPr>
              <a:t>pengembangannya</a:t>
            </a:r>
            <a:r>
              <a:rPr lang="en-US" dirty="0">
                <a:latin typeface="Agency FB" panose="020B0503020202020204" pitchFamily="34" charset="0"/>
              </a:rPr>
              <a:t> </a:t>
            </a:r>
            <a:r>
              <a:rPr lang="en-US" dirty="0" err="1">
                <a:latin typeface="Agency FB" panose="020B0503020202020204" pitchFamily="34" charset="0"/>
              </a:rPr>
              <a:t>begitu</a:t>
            </a:r>
            <a:r>
              <a:rPr lang="en-US" dirty="0">
                <a:latin typeface="Agency FB" panose="020B0503020202020204" pitchFamily="34" charset="0"/>
              </a:rPr>
              <a:t> </a:t>
            </a:r>
            <a:r>
              <a:rPr lang="en-US" dirty="0" err="1">
                <a:latin typeface="Agency FB" panose="020B0503020202020204" pitchFamily="34" charset="0"/>
              </a:rPr>
              <a:t>pesat</a:t>
            </a:r>
            <a:r>
              <a:rPr lang="en-US" dirty="0">
                <a:latin typeface="Agency FB" panose="020B0503020202020204" pitchFamily="34" charset="0"/>
              </a:rPr>
              <a:t>.</a:t>
            </a:r>
          </a:p>
          <a:p>
            <a:pPr eaLnBrk="1" hangingPunct="1">
              <a:buFontTx/>
              <a:buNone/>
            </a:pPr>
            <a:r>
              <a:rPr lang="en-US" dirty="0">
                <a:latin typeface="Agency FB" panose="020B0503020202020204" pitchFamily="34" charset="0"/>
              </a:rPr>
              <a:t>	</a:t>
            </a:r>
            <a:r>
              <a:rPr lang="en-US" dirty="0" err="1">
                <a:latin typeface="Agency FB" panose="020B0503020202020204" pitchFamily="34" charset="0"/>
              </a:rPr>
              <a:t>Hingga</a:t>
            </a:r>
            <a:r>
              <a:rPr lang="en-US" dirty="0">
                <a:latin typeface="Agency FB" panose="020B0503020202020204" pitchFamily="34" charset="0"/>
              </a:rPr>
              <a:t> </a:t>
            </a:r>
            <a:r>
              <a:rPr lang="en-US" dirty="0" err="1">
                <a:latin typeface="Agency FB" panose="020B0503020202020204" pitchFamily="34" charset="0"/>
              </a:rPr>
              <a:t>tahun</a:t>
            </a:r>
            <a:r>
              <a:rPr lang="en-US" dirty="0">
                <a:latin typeface="Agency FB" panose="020B0503020202020204" pitchFamily="34" charset="0"/>
              </a:rPr>
              <a:t> 1988 </a:t>
            </a:r>
            <a:r>
              <a:rPr lang="en-US" dirty="0" err="1">
                <a:latin typeface="Agency FB" panose="020B0503020202020204" pitchFamily="34" charset="0"/>
              </a:rPr>
              <a:t>berarti</a:t>
            </a:r>
            <a:r>
              <a:rPr lang="en-US" dirty="0">
                <a:latin typeface="Agency FB" panose="020B0503020202020204" pitchFamily="34" charset="0"/>
              </a:rPr>
              <a:t> </a:t>
            </a:r>
            <a:r>
              <a:rPr lang="en-US" dirty="0" err="1">
                <a:latin typeface="Agency FB" panose="020B0503020202020204" pitchFamily="34" charset="0"/>
              </a:rPr>
              <a:t>enam</a:t>
            </a:r>
            <a:r>
              <a:rPr lang="en-US" dirty="0">
                <a:latin typeface="Agency FB" panose="020B0503020202020204" pitchFamily="34" charset="0"/>
              </a:rPr>
              <a:t> </a:t>
            </a:r>
            <a:r>
              <a:rPr lang="en-US" dirty="0" err="1">
                <a:latin typeface="Agency FB" panose="020B0503020202020204" pitchFamily="34" charset="0"/>
              </a:rPr>
              <a:t>puluh</a:t>
            </a:r>
            <a:r>
              <a:rPr lang="en-US" dirty="0">
                <a:latin typeface="Agency FB" panose="020B0503020202020204" pitchFamily="34" charset="0"/>
              </a:rPr>
              <a:t> </a:t>
            </a:r>
            <a:r>
              <a:rPr lang="en-US" dirty="0" err="1">
                <a:latin typeface="Agency FB" panose="020B0503020202020204" pitchFamily="34" charset="0"/>
              </a:rPr>
              <a:t>tahun-bahasa</a:t>
            </a:r>
            <a:r>
              <a:rPr lang="en-US" dirty="0">
                <a:latin typeface="Agency FB" panose="020B0503020202020204" pitchFamily="34" charset="0"/>
              </a:rPr>
              <a:t> Indonesia </a:t>
            </a:r>
            <a:r>
              <a:rPr lang="en-US" dirty="0" err="1">
                <a:latin typeface="Agency FB" panose="020B0503020202020204" pitchFamily="34" charset="0"/>
              </a:rPr>
              <a:t>sudah</a:t>
            </a:r>
            <a:r>
              <a:rPr lang="en-US" dirty="0">
                <a:latin typeface="Agency FB" panose="020B0503020202020204" pitchFamily="34" charset="0"/>
              </a:rPr>
              <a:t> </a:t>
            </a:r>
            <a:r>
              <a:rPr lang="en-US" dirty="0" err="1">
                <a:latin typeface="Agency FB" panose="020B0503020202020204" pitchFamily="34" charset="0"/>
              </a:rPr>
              <a:t>memiliki</a:t>
            </a:r>
            <a:r>
              <a:rPr lang="en-US" dirty="0">
                <a:latin typeface="Agency FB" panose="020B0503020202020204" pitchFamily="34" charset="0"/>
              </a:rPr>
              <a:t> </a:t>
            </a:r>
            <a:r>
              <a:rPr lang="en-US" dirty="0" err="1">
                <a:latin typeface="Agency FB" panose="020B0503020202020204" pitchFamily="34" charset="0"/>
              </a:rPr>
              <a:t>lebih</a:t>
            </a:r>
            <a:r>
              <a:rPr lang="en-US" dirty="0">
                <a:latin typeface="Agency FB" panose="020B0503020202020204" pitchFamily="34" charset="0"/>
              </a:rPr>
              <a:t> </a:t>
            </a:r>
            <a:r>
              <a:rPr lang="en-US" dirty="0" err="1">
                <a:latin typeface="Agency FB" panose="020B0503020202020204" pitchFamily="34" charset="0"/>
              </a:rPr>
              <a:t>dari</a:t>
            </a:r>
            <a:r>
              <a:rPr lang="en-US" dirty="0">
                <a:latin typeface="Agency FB" panose="020B0503020202020204" pitchFamily="34" charset="0"/>
              </a:rPr>
              <a:t> 60.000 kata.</a:t>
            </a:r>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Perkembangan Bahasa</a:t>
              </a:r>
              <a:endParaRPr lang="en-US" dirty="0">
                <a:solidFill>
                  <a:srgbClr val="FF5969"/>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3 of 15</a:t>
            </a:r>
          </a:p>
        </p:txBody>
      </p:sp>
      <p:grpSp>
        <p:nvGrpSpPr>
          <p:cNvPr id="46" name="Semua Menu">
            <a:extLst>
              <a:ext uri="{FF2B5EF4-FFF2-40B4-BE49-F238E27FC236}">
                <a16:creationId xmlns:a16="http://schemas.microsoft.com/office/drawing/2014/main" xmlns="" id="{3E7462C2-2E16-4CA2-9936-DCB7B724CF9F}"/>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60AD3679-77C7-4680-88B9-CF5EE404620F}"/>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D0625B6B-7D8F-48C6-8919-689FCBC436D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618954F3-7A41-4893-A869-2E708B58FB5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4C684B82-7831-4972-B3BA-57AB1655D26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CE7F17B9-11C4-4AFD-BCD5-2F7924E31EA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2F77CB90-4386-400E-BDB4-60BD1CD838B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167F9608-6FAD-43C9-82D1-19151020C12D}"/>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B6D1D6FA-ED80-4E50-8B34-CD302B1D6D6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3C4F9DE4-2AAD-47EF-89B6-09E78AE917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0BAD69B9-6CE0-441B-A2AA-91169B8A7AF5}"/>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3F2EE51C-3F58-4E39-A9A8-99B60B0F10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1" action="ppaction://hlinksldjump"/>
                <a:extLst>
                  <a:ext uri="{FF2B5EF4-FFF2-40B4-BE49-F238E27FC236}">
                    <a16:creationId xmlns:a16="http://schemas.microsoft.com/office/drawing/2014/main" xmlns="" id="{E8FF2C27-66D5-4031-ADBC-B09BD6B9A69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E184D1AA-F727-45ED-B8E7-714A12B7ACC7}"/>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4" action="ppaction://hlinksldjump"/>
                <a:extLst>
                  <a:ext uri="{FF2B5EF4-FFF2-40B4-BE49-F238E27FC236}">
                    <a16:creationId xmlns:a16="http://schemas.microsoft.com/office/drawing/2014/main" xmlns="" id="{324B56AA-43BE-48D2-AA22-B0318B9C7B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4" action="ppaction://hlinksldjump"/>
                <a:extLst>
                  <a:ext uri="{FF2B5EF4-FFF2-40B4-BE49-F238E27FC236}">
                    <a16:creationId xmlns:a16="http://schemas.microsoft.com/office/drawing/2014/main" xmlns="" id="{46F78474-BAEC-40EF-9264-AC51FC308F3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BD7EC9C8-CF25-44F1-82B7-B49355E0706A}"/>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9E09FE7A-74E9-424B-ACC3-E558DA535C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4" action="ppaction://hlinksldjump"/>
                <a:extLst>
                  <a:ext uri="{FF2B5EF4-FFF2-40B4-BE49-F238E27FC236}">
                    <a16:creationId xmlns:a16="http://schemas.microsoft.com/office/drawing/2014/main" xmlns="" id="{C374E624-4FC2-48B8-B162-523CB89FB7C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F5628110-8D6C-4679-AEFB-178F7A55D297}"/>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87E308B6-D58A-40D4-A75C-FB26E02B43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6" action="ppaction://hlinksldjump"/>
                <a:extLst>
                  <a:ext uri="{FF2B5EF4-FFF2-40B4-BE49-F238E27FC236}">
                    <a16:creationId xmlns:a16="http://schemas.microsoft.com/office/drawing/2014/main" xmlns="" id="{7EF2CDCC-25BA-4CF7-BA18-EAE31B92F70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26D24AAA-6619-4F72-99D6-1B8A6DA137D5}"/>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C9987D71-5A8B-4FFB-853B-49414B56C82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A7CFE47C-D467-467E-8C0F-C91ACAF4AF6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BE9A125B-A71E-48F6-BEA7-374D9C32B0A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2" name="Tombol Close Aplikasi">
            <a:hlinkClick r:id="" action="ppaction://hlinkshowjump?jump=endshow">
              <a:snd r:embed="rId17" name="laser.wav"/>
            </a:hlinkClick>
            <a:extLst>
              <a:ext uri="{FF2B5EF4-FFF2-40B4-BE49-F238E27FC236}">
                <a16:creationId xmlns:a16="http://schemas.microsoft.com/office/drawing/2014/main" xmlns="" id="{069721B2-FEDB-4954-9095-810E5F234E3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16882623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7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2324" y="920236"/>
            <a:ext cx="10290601" cy="5017527"/>
          </a:xfrm>
          <a:prstGeom prst="rect">
            <a:avLst/>
          </a:prstGeom>
          <a:noFill/>
        </p:spPr>
        <p:txBody>
          <a:bodyPr wrap="square">
            <a:spAutoFit/>
          </a:bodyPr>
          <a:lstStyle/>
          <a:p>
            <a:pPr marL="304792" algn="just">
              <a:defRPr/>
            </a:pPr>
            <a:r>
              <a:rPr lang="en" sz="2667" kern="0" dirty="0">
                <a:solidFill>
                  <a:schemeClr val="accent5">
                    <a:lumMod val="50000"/>
                  </a:schemeClr>
                </a:solidFill>
                <a:latin typeface="Arial"/>
                <a:ea typeface="Arial"/>
                <a:cs typeface="Arial"/>
                <a:sym typeface="Arial"/>
              </a:rPr>
              <a:t>2. </a:t>
            </a:r>
            <a:r>
              <a:rPr lang="en-US" sz="2667" kern="0" dirty="0">
                <a:solidFill>
                  <a:schemeClr val="accent5">
                    <a:lumMod val="50000"/>
                  </a:schemeClr>
                </a:solidFill>
                <a:latin typeface="Arial"/>
                <a:ea typeface="Arial"/>
                <a:cs typeface="Arial"/>
                <a:sym typeface="Arial"/>
              </a:rPr>
              <a:t>R</a:t>
            </a:r>
            <a:r>
              <a:rPr lang="en" sz="2667" kern="0" dirty="0">
                <a:solidFill>
                  <a:schemeClr val="accent5">
                    <a:lumMod val="50000"/>
                  </a:schemeClr>
                </a:solidFill>
                <a:latin typeface="Arial"/>
                <a:ea typeface="Arial"/>
                <a:cs typeface="Arial"/>
                <a:sym typeface="Arial"/>
              </a:rPr>
              <a:t>aymond S. Ross</a:t>
            </a:r>
          </a:p>
          <a:p>
            <a:pPr marL="304792" algn="just">
              <a:defRPr/>
            </a:pPr>
            <a:endParaRPr lang="en" sz="2667" kern="0" dirty="0">
              <a:solidFill>
                <a:schemeClr val="accent5">
                  <a:lumMod val="50000"/>
                </a:schemeClr>
              </a:solidFill>
              <a:latin typeface="Arial"/>
              <a:ea typeface="Arial"/>
              <a:cs typeface="Arial"/>
              <a:sym typeface="Arial"/>
            </a:endParaRPr>
          </a:p>
          <a:p>
            <a:pPr marL="304792" algn="just">
              <a:defRPr/>
            </a:pPr>
            <a:r>
              <a:rPr lang="en-US" sz="2667" kern="0" dirty="0">
                <a:solidFill>
                  <a:schemeClr val="accent5">
                    <a:lumMod val="50000"/>
                  </a:schemeClr>
                </a:solidFill>
                <a:latin typeface="Arial"/>
                <a:ea typeface="Arial"/>
                <a:cs typeface="Arial"/>
                <a:sym typeface="Arial"/>
              </a:rPr>
              <a:t>	K</a:t>
            </a:r>
            <a:r>
              <a:rPr lang="en" sz="2667" kern="0" dirty="0">
                <a:solidFill>
                  <a:schemeClr val="accent5">
                    <a:lumMod val="50000"/>
                  </a:schemeClr>
                </a:solidFill>
                <a:latin typeface="Arial"/>
                <a:ea typeface="Arial"/>
                <a:cs typeface="Arial"/>
                <a:sym typeface="Arial"/>
              </a:rPr>
              <a:t>omunikasi adalah suatu proses menyortir, memilih dan mengrimkan simbol-simbol sedemikian rupa sehingga membantu pendengar membangkitkan makna atau respons dari pikirannya yang serupa dengan yang dimaksudkan komunikator.</a:t>
            </a:r>
          </a:p>
          <a:p>
            <a:pPr marL="304792" algn="just">
              <a:defRPr/>
            </a:pPr>
            <a:endParaRPr lang="en" sz="2667" kern="0" dirty="0">
              <a:solidFill>
                <a:schemeClr val="accent5">
                  <a:lumMod val="50000"/>
                </a:schemeClr>
              </a:solidFill>
              <a:latin typeface="Arial"/>
              <a:ea typeface="Arial"/>
              <a:cs typeface="Arial"/>
              <a:sym typeface="Arial"/>
            </a:endParaRPr>
          </a:p>
          <a:p>
            <a:pPr marL="304792" algn="just">
              <a:defRPr/>
            </a:pPr>
            <a:r>
              <a:rPr lang="en" sz="2667" kern="0" dirty="0">
                <a:solidFill>
                  <a:schemeClr val="accent5">
                    <a:lumMod val="50000"/>
                  </a:schemeClr>
                </a:solidFill>
                <a:latin typeface="Arial"/>
                <a:ea typeface="Arial"/>
                <a:cs typeface="Arial"/>
                <a:sym typeface="Arial"/>
              </a:rPr>
              <a:t>3. Alo liliweri</a:t>
            </a:r>
          </a:p>
          <a:p>
            <a:pPr marL="304792" algn="just">
              <a:defRPr/>
            </a:pPr>
            <a:endParaRPr lang="en" sz="2667" kern="0" dirty="0">
              <a:solidFill>
                <a:schemeClr val="accent5">
                  <a:lumMod val="50000"/>
                </a:schemeClr>
              </a:solidFill>
              <a:latin typeface="Arial"/>
              <a:ea typeface="Arial"/>
              <a:cs typeface="Arial"/>
              <a:sym typeface="Arial"/>
            </a:endParaRPr>
          </a:p>
          <a:p>
            <a:pPr marL="304792" algn="just">
              <a:defRPr/>
            </a:pPr>
            <a:r>
              <a:rPr lang="en-US" sz="2667" kern="0" dirty="0">
                <a:solidFill>
                  <a:schemeClr val="accent5">
                    <a:lumMod val="50000"/>
                  </a:schemeClr>
                </a:solidFill>
                <a:latin typeface="Arial"/>
                <a:ea typeface="Arial"/>
                <a:cs typeface="Arial"/>
                <a:sym typeface="Arial"/>
              </a:rPr>
              <a:t>	K</a:t>
            </a:r>
            <a:r>
              <a:rPr lang="en" sz="2667" kern="0" dirty="0">
                <a:solidFill>
                  <a:schemeClr val="accent5">
                    <a:lumMod val="50000"/>
                  </a:schemeClr>
                </a:solidFill>
                <a:latin typeface="Arial"/>
                <a:ea typeface="Arial"/>
                <a:cs typeface="Arial"/>
                <a:sym typeface="Arial"/>
              </a:rPr>
              <a:t>omunikasi adalah pengalihan suatu pesan dari satu sumber kepada penerima agar dapat dipahami.</a:t>
            </a:r>
          </a:p>
          <a:p>
            <a:pPr algn="just">
              <a:defRPr/>
            </a:pPr>
            <a:endParaRPr lang="en-US" sz="2667" kern="0" dirty="0">
              <a:latin typeface="Arial"/>
              <a:ea typeface="Arial"/>
              <a:cs typeface="Arial"/>
              <a:sym typeface="Arial"/>
            </a:endParaRPr>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b="0" kern="0" dirty="0" err="1">
                  <a:solidFill>
                    <a:srgbClr val="52C9BD"/>
                  </a:solidFill>
                  <a:ea typeface="Arial"/>
                  <a:cs typeface="Arial"/>
                  <a:sym typeface="Arial"/>
                </a:rPr>
                <a:t>Contoh</a:t>
              </a:r>
              <a:r>
                <a:rPr lang="en-US" b="0" kern="0" dirty="0">
                  <a:solidFill>
                    <a:srgbClr val="52C9BD"/>
                  </a:solidFill>
                  <a:ea typeface="Arial"/>
                  <a:cs typeface="Arial"/>
                  <a:sym typeface="Arial"/>
                </a:rPr>
                <a:t> </a:t>
              </a:r>
              <a:r>
                <a:rPr lang="en-US" b="0" kern="0" dirty="0" err="1">
                  <a:solidFill>
                    <a:srgbClr val="52C9BD"/>
                  </a:solidFill>
                  <a:ea typeface="Arial"/>
                  <a:cs typeface="Arial"/>
                  <a:sym typeface="Arial"/>
                </a:rPr>
                <a:t>penyintesisan</a:t>
              </a:r>
              <a:r>
                <a:rPr lang="en-US" b="0" kern="0" dirty="0">
                  <a:solidFill>
                    <a:srgbClr val="52C9BD"/>
                  </a:solidFill>
                  <a:ea typeface="Arial"/>
                  <a:cs typeface="Arial"/>
                  <a:sym typeface="Arial"/>
                </a:rPr>
                <a:t> </a:t>
              </a:r>
            </a:p>
          </p:txBody>
        </p:sp>
      </p:grpSp>
      <p:sp>
        <p:nvSpPr>
          <p:cNvPr id="8" name="TextBox 7">
            <a:extLst>
              <a:ext uri="{FF2B5EF4-FFF2-40B4-BE49-F238E27FC236}">
                <a16:creationId xmlns:a16="http://schemas.microsoft.com/office/drawing/2014/main" xmlns="" id="{1EC500A5-2639-4A88-9973-014D8A61751D}"/>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C91A39A2-DABE-45F0-9391-D8521986A3FC}"/>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BE6D0966-EBB7-440B-B4C2-E9A4F8258FB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72CC52B2-3CE0-40D1-99E7-A6338EBF86D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25C5592C-52EC-45C6-9BFF-685247FAB5B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88854AF6-C338-459F-957E-5C10D8D765DD}"/>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FCB0982A-8BD9-4DC9-B15B-44C711DD1DA5}"/>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0E1C023B-D0E8-4CBC-9772-7BAB95E43D0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4" name="Chevron 21">
              <a:hlinkClick r:id="rId6" action="ppaction://hlinksldjump"/>
              <a:extLst>
                <a:ext uri="{FF2B5EF4-FFF2-40B4-BE49-F238E27FC236}">
                  <a16:creationId xmlns:a16="http://schemas.microsoft.com/office/drawing/2014/main" xmlns="" id="{AF062DA9-88F6-4C9D-BAAF-DDACEAD739A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169E3AB5-A6AD-49A7-96BE-6E7DDC2C9AA4}"/>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0AECDA57-E9E6-42F8-8921-DB8AC2BC6D50}"/>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796B58CD-C6FB-480D-A0CA-B2C2026C83A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040C3886-2D05-4804-AFFE-C6D92682134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AA09AE75-BC66-467D-966F-C1153E30F14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756FC4C0-4D84-47F8-9646-9E0D43E4264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DE878BBB-9F05-450A-B485-6E7A2E7E499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57326F9E-AD89-45A5-A14A-F8F13EEC7AAF}"/>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B0F693AF-13F4-46DB-8106-833E528E025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A68F3A16-0928-49E1-ABFE-1B32D7B846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8981F150-21A8-4BD6-A67A-CA25495DBA99}"/>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213F1A13-CE41-4588-981D-7C8B5E7EF9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40F0B670-CAE0-4F4E-BB35-C8BC540DF43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5C833EF0-F7CE-41E0-B2FD-37BB084604F5}"/>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14F1A47E-6041-4E2A-A4EA-ADAA50889C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8923F19B-4D18-4652-9F64-5B5CB8D5E80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9A0F5082-B447-4F1D-BD36-4343CE75A0E0}"/>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86B76936-A942-412C-8A25-B39DEC4803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E0788B79-919D-42EA-9EE4-4B9E6D910B0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95E83D7C-0EC9-4517-ACB0-262F9FF6B812}"/>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1A2BF2FA-79D8-4E49-839D-C8C36D2E10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92F96913-761F-4348-B0D7-6D6C6460BBC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F083446F-3D78-46D8-B790-C5A53DBBD0CC}"/>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9B6BDE2C-E36C-40A4-AC7A-ACD47B60180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639E42F1-5BF9-4527-BB1F-85E82FC3F8C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2F945878-7697-4AB6-B788-710847B2A62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E8075044-6C04-4366-8630-265B9CBEAB0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052077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3399" y="2029031"/>
            <a:ext cx="10245202" cy="1938992"/>
          </a:xfrm>
          <a:prstGeom prst="rect">
            <a:avLst/>
          </a:prstGeom>
        </p:spPr>
        <p:txBody>
          <a:bodyPr wrap="square">
            <a:spAutoFit/>
          </a:bodyPr>
          <a:lstStyle/>
          <a:p>
            <a:pPr algn="just">
              <a:defRPr/>
            </a:pPr>
            <a:r>
              <a:rPr lang="en" sz="2400" kern="0" dirty="0">
                <a:solidFill>
                  <a:schemeClr val="accent5">
                    <a:lumMod val="75000"/>
                  </a:schemeClr>
                </a:solidFill>
                <a:latin typeface="Arial"/>
                <a:ea typeface="Arial"/>
                <a:cs typeface="Arial"/>
                <a:sym typeface="Arial"/>
              </a:rPr>
              <a:t>komunikasi adalah bentuk interaksi manusia yang saling pengaruh mempengaruhi satu sama lainnya, sengaja atau tidak sengaja. </a:t>
            </a:r>
            <a:r>
              <a:rPr lang="en-US" sz="2400" kern="0" dirty="0">
                <a:solidFill>
                  <a:schemeClr val="accent5">
                    <a:lumMod val="75000"/>
                  </a:schemeClr>
                </a:solidFill>
                <a:latin typeface="Arial"/>
                <a:ea typeface="Arial"/>
                <a:cs typeface="Arial"/>
                <a:sym typeface="Arial"/>
              </a:rPr>
              <a:t>D</a:t>
            </a:r>
            <a:r>
              <a:rPr lang="en" sz="2400" kern="0" dirty="0">
                <a:solidFill>
                  <a:schemeClr val="accent5">
                    <a:lumMod val="75000"/>
                  </a:schemeClr>
                </a:solidFill>
                <a:latin typeface="Arial"/>
                <a:ea typeface="Arial"/>
                <a:cs typeface="Arial"/>
                <a:sym typeface="Arial"/>
              </a:rPr>
              <a:t>engan proses menyortir, memilih dan mengrimkan simbol-simbol kepada penerima agar dapat dipahami.</a:t>
            </a:r>
          </a:p>
          <a:p>
            <a:pPr algn="just">
              <a:defRPr/>
            </a:pPr>
            <a:endParaRPr lang="en-US" sz="2400" kern="0" dirty="0">
              <a:solidFill>
                <a:schemeClr val="accent5">
                  <a:lumMod val="75000"/>
                </a:schemeClr>
              </a:solidFill>
              <a:latin typeface="Arial"/>
              <a:ea typeface="Arial"/>
              <a:cs typeface="Arial"/>
              <a:sym typeface="Arial"/>
            </a:endParaRPr>
          </a:p>
        </p:txBody>
      </p:sp>
      <p:sp>
        <p:nvSpPr>
          <p:cNvPr id="10244" name="TextBox 4"/>
          <p:cNvSpPr txBox="1">
            <a:spLocks noChangeArrowheads="1"/>
          </p:cNvSpPr>
          <p:nvPr/>
        </p:nvSpPr>
        <p:spPr bwMode="auto">
          <a:xfrm>
            <a:off x="973399" y="1198034"/>
            <a:ext cx="10419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2400" b="1" dirty="0"/>
              <a:t>Dari </a:t>
            </a:r>
            <a:r>
              <a:rPr lang="en-US" sz="2400" b="1" dirty="0" err="1"/>
              <a:t>paparan</a:t>
            </a:r>
            <a:r>
              <a:rPr lang="en-US" sz="2400" b="1" dirty="0"/>
              <a:t> </a:t>
            </a:r>
            <a:r>
              <a:rPr lang="en-US" sz="2400" b="1" dirty="0" err="1"/>
              <a:t>tiga</a:t>
            </a:r>
            <a:r>
              <a:rPr lang="en-US" sz="2400" b="1" dirty="0"/>
              <a:t> </a:t>
            </a:r>
            <a:r>
              <a:rPr lang="en-US" sz="2400" b="1" dirty="0" err="1"/>
              <a:t>pakar</a:t>
            </a:r>
            <a:r>
              <a:rPr lang="en-US" sz="2400" b="1" dirty="0"/>
              <a:t> </a:t>
            </a:r>
            <a:r>
              <a:rPr lang="en-US" sz="2400" b="1" dirty="0" err="1"/>
              <a:t>tadi</a:t>
            </a:r>
            <a:r>
              <a:rPr lang="en-US" sz="2400" b="1" dirty="0"/>
              <a:t>, </a:t>
            </a:r>
            <a:r>
              <a:rPr lang="en-US" sz="2400" b="1" dirty="0" err="1"/>
              <a:t>teori</a:t>
            </a:r>
            <a:r>
              <a:rPr lang="en-US" sz="2400" b="1" dirty="0"/>
              <a:t> </a:t>
            </a:r>
            <a:r>
              <a:rPr lang="en-US" sz="2400" b="1" dirty="0" err="1"/>
              <a:t>komunikasi</a:t>
            </a:r>
            <a:r>
              <a:rPr lang="en-US" sz="2400" b="1" dirty="0"/>
              <a:t> </a:t>
            </a:r>
            <a:r>
              <a:rPr lang="en-US" sz="2400" b="1" dirty="0" err="1"/>
              <a:t>dapat</a:t>
            </a:r>
            <a:r>
              <a:rPr lang="en-US" sz="2400" b="1" dirty="0"/>
              <a:t> </a:t>
            </a:r>
            <a:r>
              <a:rPr lang="en-US" sz="2400" b="1" dirty="0" err="1"/>
              <a:t>disintisesiskan</a:t>
            </a:r>
            <a:r>
              <a:rPr lang="en-US" sz="2400" b="1" dirty="0"/>
              <a:t> </a:t>
            </a:r>
            <a:r>
              <a:rPr lang="en-US" sz="2400" b="1" dirty="0" err="1"/>
              <a:t>menjadi</a:t>
            </a:r>
            <a:r>
              <a:rPr lang="en-US" sz="2400" b="1" dirty="0"/>
              <a:t>:</a:t>
            </a:r>
          </a:p>
        </p:txBody>
      </p:sp>
      <p:grpSp>
        <p:nvGrpSpPr>
          <p:cNvPr id="5" name="Group 4"/>
          <p:cNvGrpSpPr/>
          <p:nvPr/>
        </p:nvGrpSpPr>
        <p:grpSpPr>
          <a:xfrm>
            <a:off x="128588" y="91480"/>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b="0" kern="0" dirty="0" err="1">
                  <a:solidFill>
                    <a:srgbClr val="52C9BD"/>
                  </a:solidFill>
                  <a:ea typeface="Arial"/>
                  <a:cs typeface="Arial"/>
                  <a:sym typeface="Arial"/>
                </a:rPr>
                <a:t>Contoh</a:t>
              </a:r>
              <a:r>
                <a:rPr lang="en-US" b="0" kern="0" dirty="0">
                  <a:solidFill>
                    <a:srgbClr val="52C9BD"/>
                  </a:solidFill>
                  <a:ea typeface="Arial"/>
                  <a:cs typeface="Arial"/>
                  <a:sym typeface="Arial"/>
                </a:rPr>
                <a:t> </a:t>
              </a:r>
              <a:r>
                <a:rPr lang="en-US" b="0" kern="0" dirty="0" err="1">
                  <a:solidFill>
                    <a:srgbClr val="52C9BD"/>
                  </a:solidFill>
                  <a:ea typeface="Arial"/>
                  <a:cs typeface="Arial"/>
                  <a:sym typeface="Arial"/>
                </a:rPr>
                <a:t>penyintesisan</a:t>
              </a:r>
              <a:r>
                <a:rPr lang="en-US" b="0" kern="0" dirty="0">
                  <a:solidFill>
                    <a:srgbClr val="52C9BD"/>
                  </a:solidFill>
                  <a:ea typeface="Arial"/>
                  <a:cs typeface="Arial"/>
                  <a:sym typeface="Arial"/>
                </a:rPr>
                <a:t> </a:t>
              </a:r>
            </a:p>
          </p:txBody>
        </p:sp>
      </p:grpSp>
      <p:sp>
        <p:nvSpPr>
          <p:cNvPr id="9" name="TextBox 8">
            <a:extLst>
              <a:ext uri="{FF2B5EF4-FFF2-40B4-BE49-F238E27FC236}">
                <a16:creationId xmlns:a16="http://schemas.microsoft.com/office/drawing/2014/main" xmlns="" id="{351A7306-55D3-42EA-8F49-EA28B6CA5F5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748660C1-8761-45D2-BB90-B4613A3FC9CF}"/>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D98B7AC8-C8B6-41F3-9298-E1EF52C441B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82E45DD7-0FAB-4885-BC5F-D8BD863B95C3}"/>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564E4045-F71C-4693-B7F1-94A7D85A2AD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36190BB0-E836-4195-97AA-429EC0DFBCFF}"/>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70273A04-3FDA-457F-8C25-F26F9C772EF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4A7D7353-9F3E-4FE0-9219-91F9D1C2011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5" name="Chevron 21">
              <a:hlinkClick r:id="rId6" action="ppaction://hlinksldjump"/>
              <a:extLst>
                <a:ext uri="{FF2B5EF4-FFF2-40B4-BE49-F238E27FC236}">
                  <a16:creationId xmlns:a16="http://schemas.microsoft.com/office/drawing/2014/main" xmlns="" id="{18BA781F-703E-45E4-831A-DB007FB53B3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C2624403-9FDC-45A5-B0F9-11CE08ACDC42}"/>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D11B0199-27CB-4273-809D-96B0E32FE76E}"/>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74FC085F-7DDE-4B41-A26E-60EB0D1FD11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32C32A3F-9C18-4B91-ADBE-45F43F10037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7D54ADF8-B054-4F7C-93FE-D593145BEAA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486FAECB-FD22-4698-BF04-518D157CEBE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A26B3763-B505-4A25-B01D-6726EA5222E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0E954705-7F49-4327-A586-60157B4B40CB}"/>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68C68F0F-F91C-49DA-9746-A7602177D69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9B610C98-D544-4C87-8AB1-FB59D78440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3D8C3C44-933E-42D8-8DF3-862EFFC6826C}"/>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F872FEC1-D10C-4334-9D6D-44D3E1B2E9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20E64A39-6614-46DC-AF11-0253D8B165A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31F06892-5616-4BA1-96AD-34BDA78CF822}"/>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5D5BA6D3-A1AB-4B81-8ED1-E82C2819D9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21E4FAA1-CD95-49F9-A4A9-F739D62F2C7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D4D9AFEF-F75A-4E87-B463-FFD624F1F260}"/>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B37CD618-CE17-4862-8895-5A103B341D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122D1EAA-E68D-41EE-B18C-53615CBD80E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94011611-E8AC-407B-B018-DBCCFBB4D841}"/>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80D874AD-40BD-42AD-B06B-77D29F4349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917E221D-2886-41C9-8498-2DE3F6A4E39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294EB23C-B9A7-425B-B790-8281FB8970DA}"/>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8B6E76EA-245B-4716-82FC-A6FA3E36510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FD9072D4-CC41-4582-97D0-65B21ED4F23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E5F52CFC-F41D-4928-9D21-40210244372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92E6DEC1-F733-4439-B9E1-DC763DDA46C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93343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9065" y="1090275"/>
            <a:ext cx="10392100" cy="4154984"/>
          </a:xfrm>
          <a:prstGeom prst="rect">
            <a:avLst/>
          </a:prstGeom>
        </p:spPr>
        <p:txBody>
          <a:bodyPr wrap="square">
            <a:spAutoFit/>
          </a:bodyPr>
          <a:lstStyle/>
          <a:p>
            <a:pPr algn="just">
              <a:defRPr/>
            </a:pPr>
            <a:r>
              <a:rPr lang="id-ID" sz="2400" dirty="0">
                <a:solidFill>
                  <a:srgbClr val="0070C0"/>
                </a:solidFill>
                <a:latin typeface="Arial" charset="0"/>
                <a:cs typeface="Arial" charset="0"/>
                <a:sym typeface="Arial" charset="0"/>
              </a:rPr>
              <a:t>“Di provinsi Lampung sendiri kejadian luar biasa (KLB) dikarenakan diare pada tahun 2010. cukup rendah yaitu hanya 2,18 perseb per 1000 balita. Akan tetapi jika dibandingkan dengan Provinsi Sumatera Selatan, Provinsi Lampung masih tertinggal. Angka terjadinya diare di Provinsi Sumatera Selatan hanya 1,05 persen per 1000 balita. Urutan pertama terjadinya KLB diare adalah Provinsi Nusa Tenggara Timur (NTT) yaitu 18,84 persen per  1000 balita (Dimas, 2010). Dari data di atas dapat disimpulkan bahwa terjadinya diare d Provinsi Lampung, cukup rendah jika dibandingkan dengan Provinsi Sumatera Selatan maka, Provinsi Lampung masih cukup tertinggal.”</a:t>
            </a:r>
          </a:p>
          <a:p>
            <a:pPr marL="304792" algn="just">
              <a:defRPr/>
            </a:pPr>
            <a:endParaRPr lang="en" sz="2400" kern="0" dirty="0">
              <a:solidFill>
                <a:srgbClr val="0070C0"/>
              </a:solidFill>
              <a:latin typeface="Arial"/>
              <a:ea typeface="Arial"/>
              <a:cs typeface="Arial"/>
              <a:sym typeface="Arial"/>
            </a:endParaRPr>
          </a:p>
        </p:txBody>
      </p:sp>
      <p:grpSp>
        <p:nvGrpSpPr>
          <p:cNvPr id="10" name="Group 9"/>
          <p:cNvGrpSpPr/>
          <p:nvPr/>
        </p:nvGrpSpPr>
        <p:grpSpPr>
          <a:xfrm>
            <a:off x="128588" y="91480"/>
            <a:ext cx="10672052" cy="662056"/>
            <a:chOff x="200215" y="2621399"/>
            <a:chExt cx="10672052" cy="662056"/>
          </a:xfrm>
        </p:grpSpPr>
        <p:sp>
          <p:nvSpPr>
            <p:cNvPr id="11" name="Oval 10">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3" name="TextBox 12">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b="0" kern="0" dirty="0" err="1">
                  <a:solidFill>
                    <a:srgbClr val="52C9BD"/>
                  </a:solidFill>
                  <a:ea typeface="Arial"/>
                  <a:cs typeface="Arial"/>
                  <a:sym typeface="Arial"/>
                </a:rPr>
                <a:t>Contoh</a:t>
              </a:r>
              <a:r>
                <a:rPr lang="en-US" b="0" kern="0" dirty="0">
                  <a:solidFill>
                    <a:srgbClr val="52C9BD"/>
                  </a:solidFill>
                  <a:ea typeface="Arial"/>
                  <a:cs typeface="Arial"/>
                  <a:sym typeface="Arial"/>
                </a:rPr>
                <a:t> </a:t>
              </a:r>
              <a:r>
                <a:rPr lang="en-US" b="0" kern="0" dirty="0" err="1">
                  <a:solidFill>
                    <a:srgbClr val="52C9BD"/>
                  </a:solidFill>
                  <a:ea typeface="Arial"/>
                  <a:cs typeface="Arial"/>
                  <a:sym typeface="Arial"/>
                </a:rPr>
                <a:t>penyintesisan</a:t>
              </a:r>
              <a:r>
                <a:rPr lang="en-US" b="0" kern="0" dirty="0">
                  <a:solidFill>
                    <a:srgbClr val="52C9BD"/>
                  </a:solidFill>
                  <a:ea typeface="Arial"/>
                  <a:cs typeface="Arial"/>
                  <a:sym typeface="Arial"/>
                </a:rPr>
                <a:t> </a:t>
              </a:r>
            </a:p>
          </p:txBody>
        </p:sp>
      </p:grpSp>
      <p:sp>
        <p:nvSpPr>
          <p:cNvPr id="7" name="TextBox 6">
            <a:extLst>
              <a:ext uri="{FF2B5EF4-FFF2-40B4-BE49-F238E27FC236}">
                <a16:creationId xmlns:a16="http://schemas.microsoft.com/office/drawing/2014/main" xmlns="" id="{20626857-424B-44E9-A2CB-E215330531A8}"/>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0038E4BE-84EC-4E47-9B13-99DF0201B0E9}"/>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C007ECC6-41D9-4E8D-82B3-22363130A6C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EA873379-2418-4DC4-BD93-599EF71E0D45}"/>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D2E99AF1-E22D-42E7-9DB9-22F07501B25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C691C9A0-278D-4CA5-AC16-4A8954859A43}"/>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9C0CD1A1-0DDE-43F2-B880-AAAC2091B84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1D2FF817-3DFE-4CB2-B602-5B576AA4A3F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7" name="Chevron 21">
              <a:hlinkClick r:id="rId6" action="ppaction://hlinksldjump"/>
              <a:extLst>
                <a:ext uri="{FF2B5EF4-FFF2-40B4-BE49-F238E27FC236}">
                  <a16:creationId xmlns:a16="http://schemas.microsoft.com/office/drawing/2014/main" xmlns="" id="{B9F6461E-3759-4F80-8606-EDE521AA50E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23E220FF-E62B-4C2B-A5B1-D95FB631455D}"/>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BC75BCEC-692C-4ECA-B68D-220F6C16A463}"/>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71051A8E-C2D5-44DC-9332-A31E336545A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F476BC80-9BE1-4783-805E-F22F3610870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FE2F2591-D965-4126-9A40-B6A35B14CE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887B8393-9EE0-473A-A916-9D474656A59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338D4C20-B50A-4952-BD6B-4B0B948D946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95B60DB0-B86B-4CB5-ABE5-4586D23F3157}"/>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56BD85A3-3AB0-4A31-B07C-9AB7C9BA293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AD03A59B-4192-4D1F-A87C-FB8573AE88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82B0FD1C-D2BC-40F7-88CA-197AB768830F}"/>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A88C637D-D3D3-458A-B988-FE1EBBB2C6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C16DF3C4-0DDE-4FA0-BC2C-2E77E0BE98D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7C8167D0-2BBF-4BF5-A7F0-83E52A047C98}"/>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93172FF1-2652-48F2-B0B8-92B4360F19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BB8B665F-434C-42D0-B5AA-C829674051E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CE8AC697-AD82-4A83-A93D-92CE4A36B4B1}"/>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7E21E710-9CB0-4D9F-A87E-2D574D141F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602ECBBA-7C8F-4B09-BB79-0C12B3C911D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E7F33D23-4EAA-4B99-94E8-8CF59EB06016}"/>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448FD9F3-4CD1-4184-8AA7-E5D9ED675D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91354868-7057-496F-8DA5-76447DCB6C4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963B30EC-AFF2-49EF-8A46-04511DC8FB7A}"/>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90F189E1-8C1C-4AB5-86AF-ECA835D5E72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88F36C96-2C21-4470-AD8B-90A6CB4122F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BC0650D1-BE5C-46FB-AF36-D7A014B4971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24C94BE0-4858-4089-AF0B-3421A99C76E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240186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316" y="1123804"/>
            <a:ext cx="5763684" cy="584775"/>
          </a:xfrm>
          <a:prstGeom prst="rect">
            <a:avLst/>
          </a:prstGeom>
          <a:noFill/>
        </p:spPr>
        <p:txBody>
          <a:bodyPr>
            <a:spAutoFit/>
          </a:bodyPr>
          <a:lstStyle/>
          <a:p>
            <a:pPr algn="ctr">
              <a:defRPr/>
            </a:pPr>
            <a:r>
              <a:rPr lang="id-ID" sz="3200" b="1" kern="0" dirty="0">
                <a:solidFill>
                  <a:schemeClr val="accent1">
                    <a:lumMod val="75000"/>
                  </a:schemeClr>
                </a:solidFill>
                <a:latin typeface="Rockwell" pitchFamily="18" charset="0"/>
                <a:ea typeface="Arial"/>
                <a:cs typeface="Arial"/>
                <a:sym typeface="Arial"/>
              </a:rPr>
              <a:t>Bandingkan dengan..</a:t>
            </a:r>
            <a:endParaRPr lang="en-US" sz="3200" b="1" kern="0" dirty="0">
              <a:solidFill>
                <a:schemeClr val="accent1">
                  <a:lumMod val="75000"/>
                </a:schemeClr>
              </a:solidFill>
              <a:latin typeface="Rockwell" pitchFamily="18" charset="0"/>
              <a:ea typeface="Arial"/>
              <a:cs typeface="Arial"/>
              <a:sym typeface="Arial"/>
            </a:endParaRPr>
          </a:p>
        </p:txBody>
      </p:sp>
      <p:sp>
        <p:nvSpPr>
          <p:cNvPr id="6" name="Rectangle 5"/>
          <p:cNvSpPr/>
          <p:nvPr/>
        </p:nvSpPr>
        <p:spPr>
          <a:xfrm>
            <a:off x="968991" y="2144184"/>
            <a:ext cx="10099344" cy="3046988"/>
          </a:xfrm>
          <a:prstGeom prst="rect">
            <a:avLst/>
          </a:prstGeom>
        </p:spPr>
        <p:txBody>
          <a:bodyPr wrap="square">
            <a:spAutoFit/>
          </a:bodyPr>
          <a:lstStyle/>
          <a:p>
            <a:pPr algn="just">
              <a:defRPr/>
            </a:pPr>
            <a:r>
              <a:rPr lang="id-ID" sz="2400" dirty="0">
                <a:solidFill>
                  <a:srgbClr val="0070C0"/>
                </a:solidFill>
                <a:latin typeface="Arial" charset="0"/>
                <a:cs typeface="Arial" charset="0"/>
                <a:sym typeface="Arial" charset="0"/>
              </a:rPr>
              <a:t>“Kejadian luar biasa (KLB) diare di Provinsi Lampung pada tahub 2010 cukup rendah yaitu 2,18 persen per 1000 daripada Provinsi Nusa Tenggara Timur (NTT) yaitu 18,84 persen. Akan tetapi, jika dibandingkan dengan Provinsi Sumatera Selatan,</a:t>
            </a:r>
            <a:r>
              <a:rPr lang="en-US" sz="2400" dirty="0">
                <a:solidFill>
                  <a:srgbClr val="0070C0"/>
                </a:solidFill>
                <a:latin typeface="Arial" charset="0"/>
                <a:cs typeface="Arial" charset="0"/>
                <a:sym typeface="Arial" charset="0"/>
              </a:rPr>
              <a:t>a</a:t>
            </a:r>
            <a:r>
              <a:rPr lang="id-ID" sz="2400" dirty="0">
                <a:solidFill>
                  <a:srgbClr val="0070C0"/>
                </a:solidFill>
                <a:latin typeface="Arial" charset="0"/>
                <a:cs typeface="Arial" charset="0"/>
                <a:sym typeface="Arial" charset="0"/>
              </a:rPr>
              <a:t> Provinsi Lampung masih tertinggal karena angka KLB di Provinsi tersebut hanya 1,05 persen per 1000 balita (Dimas, 2010).”</a:t>
            </a:r>
          </a:p>
          <a:p>
            <a:pPr algn="just">
              <a:defRPr/>
            </a:pPr>
            <a:endParaRPr lang="id-ID" sz="2400" dirty="0">
              <a:solidFill>
                <a:srgbClr val="0070C0"/>
              </a:solidFill>
              <a:latin typeface="Arial" charset="0"/>
              <a:cs typeface="Arial" charset="0"/>
              <a:sym typeface="Arial" charset="0"/>
            </a:endParaRPr>
          </a:p>
          <a:p>
            <a:pPr marL="304792" algn="just">
              <a:defRPr/>
            </a:pPr>
            <a:endParaRPr lang="en" sz="2400" kern="0" dirty="0">
              <a:solidFill>
                <a:srgbClr val="0070C0"/>
              </a:solidFill>
              <a:latin typeface="Arial"/>
              <a:ea typeface="Arial"/>
              <a:cs typeface="Arial"/>
              <a:sym typeface="Arial"/>
            </a:endParaRPr>
          </a:p>
        </p:txBody>
      </p:sp>
      <p:grpSp>
        <p:nvGrpSpPr>
          <p:cNvPr id="5" name="Group 4"/>
          <p:cNvGrpSpPr/>
          <p:nvPr/>
        </p:nvGrpSpPr>
        <p:grpSpPr>
          <a:xfrm>
            <a:off x="128588" y="91480"/>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b="0" kern="0" dirty="0" err="1">
                  <a:solidFill>
                    <a:srgbClr val="52C9BD"/>
                  </a:solidFill>
                  <a:ea typeface="Arial"/>
                  <a:cs typeface="Arial"/>
                  <a:sym typeface="Arial"/>
                </a:rPr>
                <a:t>Contoh</a:t>
              </a:r>
              <a:r>
                <a:rPr lang="en-US" b="0" kern="0" dirty="0">
                  <a:solidFill>
                    <a:srgbClr val="52C9BD"/>
                  </a:solidFill>
                  <a:ea typeface="Arial"/>
                  <a:cs typeface="Arial"/>
                  <a:sym typeface="Arial"/>
                </a:rPr>
                <a:t> </a:t>
              </a:r>
              <a:r>
                <a:rPr lang="en-US" b="0" kern="0" dirty="0" err="1">
                  <a:solidFill>
                    <a:srgbClr val="52C9BD"/>
                  </a:solidFill>
                  <a:ea typeface="Arial"/>
                  <a:cs typeface="Arial"/>
                  <a:sym typeface="Arial"/>
                </a:rPr>
                <a:t>penyintesisan</a:t>
              </a:r>
              <a:r>
                <a:rPr lang="en-US" b="0" kern="0" dirty="0">
                  <a:solidFill>
                    <a:srgbClr val="52C9BD"/>
                  </a:solidFill>
                  <a:ea typeface="Arial"/>
                  <a:cs typeface="Arial"/>
                  <a:sym typeface="Arial"/>
                </a:rPr>
                <a:t> </a:t>
              </a:r>
            </a:p>
          </p:txBody>
        </p:sp>
      </p:grpSp>
      <p:sp>
        <p:nvSpPr>
          <p:cNvPr id="11" name="TextBox 10">
            <a:extLst>
              <a:ext uri="{FF2B5EF4-FFF2-40B4-BE49-F238E27FC236}">
                <a16:creationId xmlns:a16="http://schemas.microsoft.com/office/drawing/2014/main" xmlns="" id="{FCFF82BC-4E6D-44AE-BE8A-B87AFF2ED83D}"/>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13145AF6-4F4C-4020-990F-C1E031CA6BE7}"/>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6DDA30E1-201F-4C7D-BA83-0BA64A2A3240}"/>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6614112E-9F03-4734-A3AF-B97519B6CA5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A71B6083-E609-4C68-B908-8488164DC2A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8DC79756-9E38-47D6-8869-9C88717E131E}"/>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6FEEFC0F-6DF6-4B87-875E-F8393CE85CB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508B5AD7-F749-495F-9F20-89628AAEF06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7" name="Chevron 21">
              <a:hlinkClick r:id="rId6" action="ppaction://hlinksldjump"/>
              <a:extLst>
                <a:ext uri="{FF2B5EF4-FFF2-40B4-BE49-F238E27FC236}">
                  <a16:creationId xmlns:a16="http://schemas.microsoft.com/office/drawing/2014/main" xmlns="" id="{A7CF6538-2655-4944-8843-0D18889CC2C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839F702B-89EE-455F-ACE9-F06EFCAC698A}"/>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53FD79CA-8A1C-40EE-B4EE-5688D7FC763C}"/>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FB6E012D-C22E-48D2-A2DC-EF691E358DF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CF794E5B-D573-4232-8840-AEFF1471AA7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99BC21CC-FAD0-4A32-97B1-D0483D2C55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982E91B9-5E2A-40D3-BD54-9883449C8F9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9B29B07B-6E69-461A-9E3F-D13237C22D5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C374D4E2-7AEE-4FEE-83C7-B33F1570F145}"/>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8F7D1A3D-CBE1-45B3-A2C6-DB3005A0A3F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7E7AEE7B-1C75-4C5F-AB4D-D7567CAFFF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DF783422-186F-41F8-B080-115B8AB02D56}"/>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5926465B-911F-4781-A7B3-77F6E52C9C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F8E4017E-75B4-4D28-8DB2-3CB6608FDBA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A880C35E-85C9-40DB-81A3-E95D28BF93BB}"/>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2F8F7BCA-C19B-48D0-80C4-AAF7AF6449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564C5FB9-7BD8-48D6-A83D-95A4A068C7D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D2AE9A71-E52A-43A1-BFA6-E35827D7BB7F}"/>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DE6A979C-187D-4213-A270-9493B974C9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2E61C131-C810-4A43-9930-4FF8743ECA8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3FCCAA0F-DAED-4D9F-AA9C-10F9AF753146}"/>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728D60F7-0E11-4E91-AC0B-C31000B722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5369655D-781C-4607-9C25-914E6BDB9CE1}"/>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4909AFF0-37E7-4D57-BB6E-D68902DE2E33}"/>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AFF4854C-2B70-4F7F-9D09-91729B6363A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7E61A992-7E2E-4189-B4AE-B718328C151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C7CFF925-DE34-4592-92AB-BB626EED381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C6A71F2A-72AA-49B2-A41C-41B43A2CE9F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57521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8089" y="1026995"/>
            <a:ext cx="10235821" cy="4154984"/>
          </a:xfrm>
          <a:prstGeom prst="rect">
            <a:avLst/>
          </a:prstGeom>
          <a:noFill/>
        </p:spPr>
        <p:txBody>
          <a:bodyPr wrap="square">
            <a:spAutoFit/>
          </a:bodyPr>
          <a:lstStyle/>
          <a:p>
            <a:pPr>
              <a:defRPr/>
            </a:pPr>
            <a:r>
              <a:rPr lang="id-ID" sz="2400" dirty="0">
                <a:solidFill>
                  <a:srgbClr val="3F5378"/>
                </a:solidFill>
                <a:latin typeface="Arial" charset="0"/>
                <a:cs typeface="Arial" charset="0"/>
                <a:sym typeface="Arial" charset="0"/>
              </a:rPr>
              <a:t>Bila dicermati, paragraf ini berbeda dengan paragraf sebelumnya. Paragraf sebelumnya terdiri atas </a:t>
            </a:r>
            <a:r>
              <a:rPr lang="id-ID" sz="2400" b="1" dirty="0">
                <a:solidFill>
                  <a:srgbClr val="3F5378"/>
                </a:solidFill>
                <a:latin typeface="Arial" charset="0"/>
                <a:cs typeface="Arial" charset="0"/>
                <a:sym typeface="Arial" charset="0"/>
              </a:rPr>
              <a:t>lima kalimat, </a:t>
            </a:r>
            <a:r>
              <a:rPr lang="id-ID" sz="2400" dirty="0">
                <a:solidFill>
                  <a:srgbClr val="3F5378"/>
                </a:solidFill>
                <a:latin typeface="Arial" charset="0"/>
                <a:cs typeface="Arial" charset="0"/>
                <a:sym typeface="Arial" charset="0"/>
              </a:rPr>
              <a:t>sedangkan paragraf yang sudah disentesiskan hanya terdiri atas </a:t>
            </a:r>
            <a:r>
              <a:rPr lang="id-ID" sz="2400" b="1" dirty="0">
                <a:solidFill>
                  <a:srgbClr val="3F5378"/>
                </a:solidFill>
                <a:latin typeface="Arial" charset="0"/>
                <a:cs typeface="Arial" charset="0"/>
                <a:sym typeface="Arial" charset="0"/>
              </a:rPr>
              <a:t>tiga kalimat.</a:t>
            </a:r>
          </a:p>
          <a:p>
            <a:pPr>
              <a:defRPr/>
            </a:pPr>
            <a:endParaRPr lang="id-ID" sz="2400" b="1" dirty="0">
              <a:solidFill>
                <a:srgbClr val="3F5378"/>
              </a:solidFill>
              <a:latin typeface="Arial" charset="0"/>
              <a:cs typeface="Arial" charset="0"/>
              <a:sym typeface="Arial" charset="0"/>
            </a:endParaRPr>
          </a:p>
          <a:p>
            <a:pPr>
              <a:defRPr/>
            </a:pPr>
            <a:r>
              <a:rPr lang="id-ID" sz="2400" dirty="0">
                <a:solidFill>
                  <a:srgbClr val="3F5378"/>
                </a:solidFill>
                <a:latin typeface="Arial" charset="0"/>
                <a:cs typeface="Arial" charset="0"/>
                <a:sym typeface="Arial" charset="0"/>
              </a:rPr>
              <a:t>Jadi, terdapat penghematan dua kalimat dan penyintesisn ini tidak mengubah makna sama sekali dari paragraf sebelumnya.</a:t>
            </a:r>
          </a:p>
          <a:p>
            <a:pPr>
              <a:defRPr/>
            </a:pPr>
            <a:r>
              <a:rPr lang="id-ID" sz="2400" b="1" dirty="0">
                <a:solidFill>
                  <a:srgbClr val="3F5378"/>
                </a:solidFill>
                <a:latin typeface="Arial" charset="0"/>
                <a:cs typeface="Arial" charset="0"/>
                <a:sym typeface="Arial" charset="0"/>
              </a:rPr>
              <a:t>Jadi, PENYINTESISAN </a:t>
            </a:r>
            <a:r>
              <a:rPr lang="id-ID" sz="2400" dirty="0">
                <a:solidFill>
                  <a:srgbClr val="3F5378"/>
                </a:solidFill>
                <a:latin typeface="Arial" charset="0"/>
                <a:cs typeface="Arial" charset="0"/>
                <a:sym typeface="Arial" charset="0"/>
              </a:rPr>
              <a:t>dapat diartikan sebagai tindakan memadukan berbagai berbagai informasi, pendapat, atau batasan yang disesuaikan dengan topik bahasan yang akan disusunnya.</a:t>
            </a:r>
          </a:p>
          <a:p>
            <a:pPr>
              <a:defRPr/>
            </a:pPr>
            <a:endParaRPr lang="id-ID" sz="2400" dirty="0">
              <a:solidFill>
                <a:srgbClr val="3F5378"/>
              </a:solidFill>
              <a:latin typeface="Arial" charset="0"/>
              <a:cs typeface="Arial" charset="0"/>
              <a:sym typeface="Arial" charset="0"/>
            </a:endParaRPr>
          </a:p>
          <a:p>
            <a:pPr algn="ctr">
              <a:defRPr/>
            </a:pPr>
            <a:endParaRPr lang="en-US" sz="2400" b="1" kern="0" dirty="0">
              <a:solidFill>
                <a:srgbClr val="3F5378"/>
              </a:solidFill>
              <a:latin typeface="Rockwell" pitchFamily="18" charset="0"/>
              <a:ea typeface="Arial"/>
              <a:cs typeface="Arial"/>
              <a:sym typeface="Arial"/>
            </a:endParaRPr>
          </a:p>
        </p:txBody>
      </p:sp>
      <p:sp>
        <p:nvSpPr>
          <p:cNvPr id="6" name="Rectangle 5"/>
          <p:cNvSpPr/>
          <p:nvPr/>
        </p:nvSpPr>
        <p:spPr>
          <a:xfrm>
            <a:off x="406400" y="2144184"/>
            <a:ext cx="11059584" cy="1569660"/>
          </a:xfrm>
          <a:prstGeom prst="rect">
            <a:avLst/>
          </a:prstGeom>
        </p:spPr>
        <p:txBody>
          <a:bodyPr>
            <a:spAutoFit/>
          </a:bodyPr>
          <a:lstStyle/>
          <a:p>
            <a:pPr algn="just">
              <a:defRPr/>
            </a:pPr>
            <a:endParaRPr lang="id-ID" sz="3200" dirty="0">
              <a:solidFill>
                <a:srgbClr val="0070C0"/>
              </a:solidFill>
              <a:latin typeface="Arial" charset="0"/>
              <a:cs typeface="Arial" charset="0"/>
              <a:sym typeface="Arial" charset="0"/>
            </a:endParaRPr>
          </a:p>
          <a:p>
            <a:pPr algn="just">
              <a:defRPr/>
            </a:pPr>
            <a:endParaRPr lang="id-ID" sz="3200" dirty="0">
              <a:solidFill>
                <a:srgbClr val="0070C0"/>
              </a:solidFill>
              <a:latin typeface="Arial" charset="0"/>
              <a:cs typeface="Arial" charset="0"/>
              <a:sym typeface="Arial" charset="0"/>
            </a:endParaRPr>
          </a:p>
          <a:p>
            <a:pPr marL="304792" algn="just">
              <a:defRPr/>
            </a:pPr>
            <a:endParaRPr lang="en" sz="3200" kern="0" dirty="0">
              <a:solidFill>
                <a:srgbClr val="0070C0"/>
              </a:solidFill>
              <a:latin typeface="Arial"/>
              <a:ea typeface="Arial"/>
              <a:cs typeface="Arial"/>
              <a:sym typeface="Arial"/>
            </a:endParaRPr>
          </a:p>
        </p:txBody>
      </p:sp>
      <p:grpSp>
        <p:nvGrpSpPr>
          <p:cNvPr id="5" name="Group 4"/>
          <p:cNvGrpSpPr/>
          <p:nvPr/>
        </p:nvGrpSpPr>
        <p:grpSpPr>
          <a:xfrm>
            <a:off x="128588" y="91480"/>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b="0" kern="0" dirty="0" err="1">
                  <a:solidFill>
                    <a:srgbClr val="52C9BD"/>
                  </a:solidFill>
                  <a:ea typeface="Arial"/>
                  <a:cs typeface="Arial"/>
                  <a:sym typeface="Arial"/>
                </a:rPr>
                <a:t>Contoh</a:t>
              </a:r>
              <a:r>
                <a:rPr lang="en-US" b="0" kern="0" dirty="0">
                  <a:solidFill>
                    <a:srgbClr val="52C9BD"/>
                  </a:solidFill>
                  <a:ea typeface="Arial"/>
                  <a:cs typeface="Arial"/>
                  <a:sym typeface="Arial"/>
                </a:rPr>
                <a:t> </a:t>
              </a:r>
              <a:r>
                <a:rPr lang="en-US" b="0" kern="0" dirty="0" err="1">
                  <a:solidFill>
                    <a:srgbClr val="52C9BD"/>
                  </a:solidFill>
                  <a:ea typeface="Arial"/>
                  <a:cs typeface="Arial"/>
                  <a:sym typeface="Arial"/>
                </a:rPr>
                <a:t>penyintesisan</a:t>
              </a:r>
              <a:r>
                <a:rPr lang="en-US" b="0" kern="0" dirty="0">
                  <a:solidFill>
                    <a:srgbClr val="52C9BD"/>
                  </a:solidFill>
                  <a:ea typeface="Arial"/>
                  <a:cs typeface="Arial"/>
                  <a:sym typeface="Arial"/>
                </a:rPr>
                <a:t> </a:t>
              </a:r>
            </a:p>
          </p:txBody>
        </p:sp>
      </p:grpSp>
      <p:sp>
        <p:nvSpPr>
          <p:cNvPr id="10" name="TextBox 9">
            <a:extLst>
              <a:ext uri="{FF2B5EF4-FFF2-40B4-BE49-F238E27FC236}">
                <a16:creationId xmlns:a16="http://schemas.microsoft.com/office/drawing/2014/main" xmlns="" id="{06165BE7-A223-4665-AA7D-4AE45E491238}"/>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2B2CCF5E-7346-404E-BA19-01FA29A796FF}"/>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DC3224C9-A257-467B-9934-1B59DC7C316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1A79DA28-6117-4931-A397-7E4E01D4FDF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03ACEAD6-EE5E-49E4-ACD6-CA13881C7E2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0884A72C-C438-4F29-9A6E-957F301D9860}"/>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E0577CCB-DC4C-428E-983E-185063D5B5E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B9F97F04-8C73-48DE-B194-6DF58C9CD77A}"/>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14</a:t>
              </a:r>
            </a:p>
          </p:txBody>
        </p:sp>
        <p:sp>
          <p:nvSpPr>
            <p:cNvPr id="26" name="Chevron 21">
              <a:hlinkClick r:id="rId6" action="ppaction://hlinksldjump"/>
              <a:extLst>
                <a:ext uri="{FF2B5EF4-FFF2-40B4-BE49-F238E27FC236}">
                  <a16:creationId xmlns:a16="http://schemas.microsoft.com/office/drawing/2014/main" xmlns="" id="{CA82F273-F665-4283-8B71-EC79451585F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A31F0732-E11E-4BDA-9B73-A2F996E3AC7B}"/>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138BB40D-26D8-4219-BE02-AA051A5ACE7B}"/>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64258B13-E7BF-4EFB-A605-9F11534A60E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05BADF29-DEF8-4282-9B76-D7B838954A4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C0E93F00-CA7B-4995-B50F-FD74B20B916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D99F727C-4945-4155-94A3-A3BFF2CC9DC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0B43E0CE-F65B-4D3D-9290-0D5741C6A88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BD28CD1C-425F-4A56-A9CC-C93F0CAD19C7}"/>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A97F5D21-53D5-4B81-A6EE-FEE7D9DCDB2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50CE1910-ED91-4DCD-8895-2124C01762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2114E46E-F9E9-48FF-9B94-A10248410452}"/>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FD6ED9E0-1466-4055-8539-0961F9CE0B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C4D651C1-F34E-44C5-82F0-57E5CC13F0D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B4A4E4EE-864A-4667-AAD8-8BF28B59DEF0}"/>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0D9F67AA-B1E8-4EF2-8289-F838FD4D88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0332F8E9-97F1-42AA-98FC-7ED84AA8AA3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F3ADD46C-323F-4876-8660-3C8A919FE47A}"/>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7B92495C-E557-43CE-B873-23C70D296F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714C292B-348C-4179-9059-22BB0C858BC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CCBEBB9F-232B-4D2B-9503-A96A4756A1D7}"/>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A77376DC-F44E-4BE0-AC6B-9E7A6800F4B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DA3E2686-AB67-4937-80A7-9378B9BDE4B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8FD94F29-E699-498E-8E8F-80E67B541899}"/>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15C79A35-C378-49FA-BF76-C2F97D8021F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9492C0DE-1259-45E6-8828-5557A6B0BD4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F178F1C4-9F6A-4C98-B12E-5476D8D4705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92493C9A-04BF-4466-8DA0-38E6A19F0C6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75538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6" name="Group 45">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8" name="Rectangle 47">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754326"/>
          </a:xfrm>
          <a:prstGeom prst="rect">
            <a:avLst/>
          </a:prstGeom>
          <a:noFill/>
        </p:spPr>
        <p:txBody>
          <a:bodyPr wrap="square" rtlCol="0">
            <a:spAutoFit/>
          </a:bodyPr>
          <a:lstStyle/>
          <a:p>
            <a:pPr algn="ctr"/>
            <a:r>
              <a:rPr lang="sv-SE" sz="3600" b="1" dirty="0">
                <a:solidFill>
                  <a:srgbClr val="F0EEF0"/>
                </a:solidFill>
                <a:latin typeface="Tw Cen MT" panose="020B0602020104020603" pitchFamily="34" charset="0"/>
              </a:rPr>
              <a:t>PERUJUKAN DAN DAFTAR PUSTAKA</a:t>
            </a:r>
            <a:r>
              <a:rPr lang="id-ID" sz="3600" b="1" dirty="0">
                <a:solidFill>
                  <a:srgbClr val="F0EEF0"/>
                </a:solidFill>
                <a:latin typeface="Tw Cen MT" panose="020B0602020104020603" pitchFamily="34" charset="0"/>
              </a:rPr>
              <a:t> </a:t>
            </a:r>
            <a:r>
              <a:rPr lang="sv-SE" sz="3600" b="1" dirty="0">
                <a:solidFill>
                  <a:srgbClr val="F0EEF0"/>
                </a:solidFill>
                <a:latin typeface="Tw Cen MT" panose="020B0602020104020603" pitchFamily="34" charset="0"/>
              </a:rPr>
              <a:t>DALAM KARYA TULIS ILMIAH</a:t>
            </a:r>
            <a:endParaRPr lang="fi-FI"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754326"/>
            <a:ext cx="1259056" cy="1259056"/>
          </a:xfrm>
          <a:prstGeom prst="rect">
            <a:avLst/>
          </a:prstGeom>
        </p:spPr>
      </p:pic>
      <p:grpSp>
        <p:nvGrpSpPr>
          <p:cNvPr id="32" name="Group 31"/>
          <p:cNvGrpSpPr/>
          <p:nvPr/>
        </p:nvGrpSpPr>
        <p:grpSpPr>
          <a:xfrm>
            <a:off x="403415" y="2276695"/>
            <a:ext cx="3608073" cy="670624"/>
            <a:chOff x="200215" y="2621399"/>
            <a:chExt cx="3608073" cy="670624"/>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645692"/>
              <a:ext cx="2937596"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Pentingnya Bahasa dalam Karya Tulis Ilmiah</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80834"/>
            <a:chOff x="200215" y="3899420"/>
            <a:chExt cx="3739903" cy="680834"/>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3933923"/>
              <a:ext cx="3040761"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Kaidah Penulisan dalam Karya Tulis Ilmiah</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6145306" cy="1107996"/>
          </a:xfrm>
          <a:prstGeom prst="rect">
            <a:avLst/>
          </a:prstGeom>
          <a:noFill/>
        </p:spPr>
        <p:txBody>
          <a:bodyPr wrap="square" rtlCol="0">
            <a:spAutoFit/>
          </a:bodyPr>
          <a:lstStyle/>
          <a:p>
            <a:r>
              <a:rPr lang="id-ID" sz="6600" dirty="0">
                <a:solidFill>
                  <a:srgbClr val="FF5969"/>
                </a:solidFill>
                <a:latin typeface="Tw Cen MT" panose="020B0602020104020603" pitchFamily="34" charset="0"/>
              </a:rPr>
              <a:t>PERTEMUAN 15</a:t>
            </a:r>
            <a:endParaRPr lang="en-US" sz="6600" dirty="0">
              <a:solidFill>
                <a:srgbClr val="FF5969"/>
              </a:solidFill>
              <a:latin typeface="Tw Cen MT" panose="020B0602020104020603" pitchFamily="34" charset="0"/>
            </a:endParaRPr>
          </a:p>
        </p:txBody>
      </p:sp>
      <p:grpSp>
        <p:nvGrpSpPr>
          <p:cNvPr id="28" name="Group 27"/>
          <p:cNvGrpSpPr/>
          <p:nvPr/>
        </p:nvGrpSpPr>
        <p:grpSpPr>
          <a:xfrm>
            <a:off x="403415" y="4108101"/>
            <a:ext cx="3559973" cy="680731"/>
            <a:chOff x="200215" y="5177441"/>
            <a:chExt cx="3559973" cy="680731"/>
          </a:xfrm>
        </p:grpSpPr>
        <p:sp>
          <p:nvSpPr>
            <p:cNvPr id="29" name="Oval 2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211841"/>
              <a:ext cx="2889497"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Perujukan dalam Karya Tulis Ilmiah</a:t>
              </a:r>
              <a:endParaRPr lang="en-US" dirty="0">
                <a:solidFill>
                  <a:schemeClr val="tx1">
                    <a:lumMod val="75000"/>
                    <a:lumOff val="25000"/>
                  </a:schemeClr>
                </a:solidFill>
                <a:latin typeface="Tw Cen MT" panose="020B0602020104020603" pitchFamily="34" charset="0"/>
              </a:endParaRPr>
            </a:p>
          </p:txBody>
        </p:sp>
        <p:pic>
          <p:nvPicPr>
            <p:cNvPr id="34" name="Picture 33">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18" name="Group 17"/>
          <p:cNvGrpSpPr/>
          <p:nvPr/>
        </p:nvGrpSpPr>
        <p:grpSpPr>
          <a:xfrm>
            <a:off x="403415" y="5168017"/>
            <a:ext cx="3325057" cy="662056"/>
            <a:chOff x="4607777" y="4034170"/>
            <a:chExt cx="3325057" cy="662056"/>
          </a:xfrm>
        </p:grpSpPr>
        <p:sp>
          <p:nvSpPr>
            <p:cNvPr id="19" name="Oval 18">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hlinkClick r:id="rId11" action="ppaction://hlinksldjump"/>
              <a:extLst>
                <a:ext uri="{FF2B5EF4-FFF2-40B4-BE49-F238E27FC236}">
                  <a16:creationId xmlns:a16="http://schemas.microsoft.com/office/drawing/2014/main" xmlns="" id="{64EED872-529B-476D-A042-AF8799EED2BA}"/>
                </a:ext>
              </a:extLst>
            </p:cNvPr>
            <p:cNvSpPr txBox="1"/>
            <p:nvPr/>
          </p:nvSpPr>
          <p:spPr>
            <a:xfrm>
              <a:off x="5278253" y="4034170"/>
              <a:ext cx="2654581" cy="646331"/>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Tata cara penulisan catatan kaki</a:t>
              </a:r>
              <a:endParaRPr lang="en-US" dirty="0">
                <a:solidFill>
                  <a:schemeClr val="tx1">
                    <a:lumMod val="75000"/>
                    <a:lumOff val="25000"/>
                  </a:schemeClr>
                </a:solidFill>
                <a:latin typeface="Tw Cen MT" panose="020B0602020104020603" pitchFamily="34" charset="0"/>
              </a:endParaRPr>
            </a:p>
          </p:txBody>
        </p:sp>
        <p:pic>
          <p:nvPicPr>
            <p:cNvPr id="21" name="Picture 20">
              <a:extLst>
                <a:ext uri="{FF2B5EF4-FFF2-40B4-BE49-F238E27FC236}">
                  <a16:creationId xmlns:a16="http://schemas.microsoft.com/office/drawing/2014/main" xmlns="" id="{F7189829-FB67-42A0-ADC4-78F2C37FDF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grpSp>
        <p:nvGrpSpPr>
          <p:cNvPr id="22" name="Group 21"/>
          <p:cNvGrpSpPr/>
          <p:nvPr/>
        </p:nvGrpSpPr>
        <p:grpSpPr>
          <a:xfrm>
            <a:off x="4324761" y="2994814"/>
            <a:ext cx="3608073" cy="680624"/>
            <a:chOff x="200215" y="2602831"/>
            <a:chExt cx="3608073" cy="680624"/>
          </a:xfrm>
        </p:grpSpPr>
        <p:sp>
          <p:nvSpPr>
            <p:cNvPr id="23" name="Oval 22">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25" name="TextBox 24">
              <a:hlinkClick r:id="rId13" action="ppaction://hlinksldjump"/>
              <a:extLst>
                <a:ext uri="{FF2B5EF4-FFF2-40B4-BE49-F238E27FC236}">
                  <a16:creationId xmlns:a16="http://schemas.microsoft.com/office/drawing/2014/main" xmlns="" id="{A5766AE2-8191-4DD7-9F8B-FB3901844BFC}"/>
                </a:ext>
              </a:extLst>
            </p:cNvPr>
            <p:cNvSpPr txBox="1"/>
            <p:nvPr/>
          </p:nvSpPr>
          <p:spPr>
            <a:xfrm>
              <a:off x="870692" y="2602831"/>
              <a:ext cx="2937596" cy="646331"/>
            </a:xfrm>
            <a:prstGeom prst="rect">
              <a:avLst/>
            </a:prstGeom>
            <a:noFill/>
          </p:spPr>
          <p:txBody>
            <a:bodyPr wrap="square" rtlCol="0">
              <a:spAutoFit/>
            </a:bodyPr>
            <a:lstStyle/>
            <a:p>
              <a:r>
                <a:rPr lang="fi-FI" dirty="0">
                  <a:solidFill>
                    <a:schemeClr val="tx1">
                      <a:lumMod val="75000"/>
                      <a:lumOff val="25000"/>
                    </a:schemeClr>
                  </a:solidFill>
                  <a:latin typeface="Tw Cen MT" panose="020B0602020104020603" pitchFamily="34" charset="0"/>
                </a:rPr>
                <a:t>Penulisan Daftar Pustaka dalam Karya Tulis Ilmiah</a:t>
              </a:r>
              <a:endParaRPr lang="en-US" dirty="0">
                <a:solidFill>
                  <a:schemeClr val="tx1">
                    <a:lumMod val="75000"/>
                    <a:lumOff val="25000"/>
                  </a:schemeClr>
                </a:solidFill>
              </a:endParaRPr>
            </a:p>
          </p:txBody>
        </p:sp>
      </p:grpSp>
      <p:grpSp>
        <p:nvGrpSpPr>
          <p:cNvPr id="26" name="Group 25"/>
          <p:cNvGrpSpPr/>
          <p:nvPr/>
        </p:nvGrpSpPr>
        <p:grpSpPr>
          <a:xfrm>
            <a:off x="4324761" y="3929085"/>
            <a:ext cx="3739903" cy="662056"/>
            <a:chOff x="200215" y="3899420"/>
            <a:chExt cx="3739903" cy="662056"/>
          </a:xfrm>
        </p:grpSpPr>
        <p:sp>
          <p:nvSpPr>
            <p:cNvPr id="27" name="Oval 26">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hlinkClick r:id="rId14" action="ppaction://hlinksldjump"/>
              <a:extLst>
                <a:ext uri="{FF2B5EF4-FFF2-40B4-BE49-F238E27FC236}">
                  <a16:creationId xmlns:a16="http://schemas.microsoft.com/office/drawing/2014/main" xmlns="" id="{FF4D948F-8670-4F67-B5BD-4AC06968C522}"/>
                </a:ext>
              </a:extLst>
            </p:cNvPr>
            <p:cNvSpPr txBox="1"/>
            <p:nvPr/>
          </p:nvSpPr>
          <p:spPr>
            <a:xfrm>
              <a:off x="899357" y="4076803"/>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Pemeringkatan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Judul</a:t>
              </a:r>
              <a:endParaRPr lang="en-US" dirty="0">
                <a:solidFill>
                  <a:schemeClr val="tx1">
                    <a:lumMod val="75000"/>
                    <a:lumOff val="25000"/>
                  </a:schemeClr>
                </a:solidFill>
                <a:latin typeface="Tw Cen MT" panose="020B0602020104020603" pitchFamily="34" charset="0"/>
              </a:endParaRPr>
            </a:p>
          </p:txBody>
        </p:sp>
        <p:pic>
          <p:nvPicPr>
            <p:cNvPr id="36" name="Picture 35">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7" name="Group 36"/>
          <p:cNvGrpSpPr/>
          <p:nvPr/>
        </p:nvGrpSpPr>
        <p:grpSpPr>
          <a:xfrm>
            <a:off x="4324761" y="4844788"/>
            <a:ext cx="3559973" cy="662056"/>
            <a:chOff x="200215" y="5177441"/>
            <a:chExt cx="3559973" cy="662056"/>
          </a:xfrm>
        </p:grpSpPr>
        <p:sp>
          <p:nvSpPr>
            <p:cNvPr id="38" name="Oval 37">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hlinkClick r:id="rId15" action="ppaction://hlinksldjump"/>
              <a:extLst>
                <a:ext uri="{FF2B5EF4-FFF2-40B4-BE49-F238E27FC236}">
                  <a16:creationId xmlns:a16="http://schemas.microsoft.com/office/drawing/2014/main" xmlns="" id="{04E1E449-1505-4788-9575-E71478300712}"/>
                </a:ext>
              </a:extLst>
            </p:cNvPr>
            <p:cNvSpPr txBox="1"/>
            <p:nvPr/>
          </p:nvSpPr>
          <p:spPr>
            <a:xfrm>
              <a:off x="870691" y="5340432"/>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Perlatihan</a:t>
              </a:r>
              <a:endParaRPr lang="en-US" dirty="0">
                <a:solidFill>
                  <a:schemeClr val="tx1">
                    <a:lumMod val="75000"/>
                    <a:lumOff val="25000"/>
                  </a:schemeClr>
                </a:solidFill>
                <a:latin typeface="Tw Cen MT" panose="020B0602020104020603" pitchFamily="34" charset="0"/>
              </a:endParaRPr>
            </a:p>
          </p:txBody>
        </p:sp>
        <p:pic>
          <p:nvPicPr>
            <p:cNvPr id="40" name="Picture 39">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41" name="Group 40"/>
          <p:cNvGrpSpPr/>
          <p:nvPr/>
        </p:nvGrpSpPr>
        <p:grpSpPr>
          <a:xfrm>
            <a:off x="4324761" y="5904704"/>
            <a:ext cx="3325057" cy="662056"/>
            <a:chOff x="4607777" y="4034170"/>
            <a:chExt cx="3325057" cy="662056"/>
          </a:xfrm>
        </p:grpSpPr>
        <p:sp>
          <p:nvSpPr>
            <p:cNvPr id="42" name="Oval 41">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hlinkClick r:id="rId16" action="ppaction://hlinksldjump"/>
              <a:extLst>
                <a:ext uri="{FF2B5EF4-FFF2-40B4-BE49-F238E27FC236}">
                  <a16:creationId xmlns:a16="http://schemas.microsoft.com/office/drawing/2014/main" xmlns="" id="{64EED872-529B-476D-A042-AF8799EED2BA}"/>
                </a:ext>
              </a:extLst>
            </p:cNvPr>
            <p:cNvSpPr txBox="1"/>
            <p:nvPr/>
          </p:nvSpPr>
          <p:spPr>
            <a:xfrm>
              <a:off x="5278253" y="4219913"/>
              <a:ext cx="2654581"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Rujukan</a:t>
              </a:r>
              <a:endParaRPr lang="en-US" dirty="0">
                <a:solidFill>
                  <a:schemeClr val="tx1">
                    <a:lumMod val="75000"/>
                    <a:lumOff val="25000"/>
                  </a:schemeClr>
                </a:solidFill>
                <a:latin typeface="Tw Cen MT" panose="020B0602020104020603" pitchFamily="34" charset="0"/>
              </a:endParaRPr>
            </a:p>
          </p:txBody>
        </p:sp>
        <p:pic>
          <p:nvPicPr>
            <p:cNvPr id="44" name="Picture 43">
              <a:extLst>
                <a:ext uri="{FF2B5EF4-FFF2-40B4-BE49-F238E27FC236}">
                  <a16:creationId xmlns:a16="http://schemas.microsoft.com/office/drawing/2014/main" xmlns="" id="{F7189829-FB67-42A0-ADC4-78F2C37FDF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grpSp>
        <p:nvGrpSpPr>
          <p:cNvPr id="72" name="Group 71">
            <a:extLst>
              <a:ext uri="{FF2B5EF4-FFF2-40B4-BE49-F238E27FC236}">
                <a16:creationId xmlns:a16="http://schemas.microsoft.com/office/drawing/2014/main" xmlns="" id="{83EF75A2-CAE0-4514-84CF-04B678148BC6}"/>
              </a:ext>
            </a:extLst>
          </p:cNvPr>
          <p:cNvGrpSpPr/>
          <p:nvPr/>
        </p:nvGrpSpPr>
        <p:grpSpPr>
          <a:xfrm>
            <a:off x="11769479" y="1280427"/>
            <a:ext cx="422521" cy="2100263"/>
            <a:chOff x="11769479" y="1280427"/>
            <a:chExt cx="422521" cy="2100263"/>
          </a:xfrm>
        </p:grpSpPr>
        <p:sp>
          <p:nvSpPr>
            <p:cNvPr id="73" name="Freeform 10">
              <a:hlinkClick r:id="rId17" action="ppaction://hlinksldjump">
                <a:snd r:embed="rId18" name="click.wav"/>
              </a:hlinkClick>
              <a:extLst>
                <a:ext uri="{FF2B5EF4-FFF2-40B4-BE49-F238E27FC236}">
                  <a16:creationId xmlns:a16="http://schemas.microsoft.com/office/drawing/2014/main" xmlns="" id="{FA4D29AF-5563-4867-8B28-0C2B17C92AD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hlinkClick r:id="rId17" action="ppaction://hlinksldjump"/>
              <a:extLst>
                <a:ext uri="{FF2B5EF4-FFF2-40B4-BE49-F238E27FC236}">
                  <a16:creationId xmlns:a16="http://schemas.microsoft.com/office/drawing/2014/main" xmlns="" id="{8DAF3431-A7D8-498F-BE11-E1A0938FE56C}"/>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5" name="Chevron 12">
              <a:hlinkClick r:id="rId17" action="ppaction://hlinksldjump"/>
              <a:extLst>
                <a:ext uri="{FF2B5EF4-FFF2-40B4-BE49-F238E27FC236}">
                  <a16:creationId xmlns:a16="http://schemas.microsoft.com/office/drawing/2014/main" xmlns="" id="{D738D46C-2E5C-47D7-B30B-A4EDCD2A0C5C}"/>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6" name="Semua Menu">
            <a:extLst>
              <a:ext uri="{FF2B5EF4-FFF2-40B4-BE49-F238E27FC236}">
                <a16:creationId xmlns:a16="http://schemas.microsoft.com/office/drawing/2014/main" xmlns="" id="{2F4C4F43-DD55-4214-BEE0-21CCF17951C8}"/>
              </a:ext>
            </a:extLst>
          </p:cNvPr>
          <p:cNvGrpSpPr/>
          <p:nvPr/>
        </p:nvGrpSpPr>
        <p:grpSpPr>
          <a:xfrm>
            <a:off x="-1" y="-24470"/>
            <a:ext cx="2886076" cy="6882470"/>
            <a:chOff x="-1" y="-24470"/>
            <a:chExt cx="2886076" cy="6882470"/>
          </a:xfrm>
        </p:grpSpPr>
        <p:grpSp>
          <p:nvGrpSpPr>
            <p:cNvPr id="77" name="BG">
              <a:extLst>
                <a:ext uri="{FF2B5EF4-FFF2-40B4-BE49-F238E27FC236}">
                  <a16:creationId xmlns:a16="http://schemas.microsoft.com/office/drawing/2014/main" xmlns="" id="{EA98707E-A931-406C-8427-8AA5D353F287}"/>
                </a:ext>
              </a:extLst>
            </p:cNvPr>
            <p:cNvGrpSpPr/>
            <p:nvPr/>
          </p:nvGrpSpPr>
          <p:grpSpPr>
            <a:xfrm>
              <a:off x="-1" y="-24470"/>
              <a:ext cx="2886076" cy="6882470"/>
              <a:chOff x="-1" y="-24470"/>
              <a:chExt cx="2886076" cy="6882470"/>
            </a:xfrm>
          </p:grpSpPr>
          <p:sp>
            <p:nvSpPr>
              <p:cNvPr id="93" name="BG Menu">
                <a:extLst>
                  <a:ext uri="{FF2B5EF4-FFF2-40B4-BE49-F238E27FC236}">
                    <a16:creationId xmlns:a16="http://schemas.microsoft.com/office/drawing/2014/main" xmlns="" id="{8C31F0A6-A995-498D-8DAD-4839B69912B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BG Atas">
                <a:extLst>
                  <a:ext uri="{FF2B5EF4-FFF2-40B4-BE49-F238E27FC236}">
                    <a16:creationId xmlns:a16="http://schemas.microsoft.com/office/drawing/2014/main" xmlns="" id="{8A749684-B5A4-4FD8-BFB9-A1C84485F79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5" name="Picture 12" descr="camera, image, photo, photography, shot icon">
                <a:extLst>
                  <a:ext uri="{FF2B5EF4-FFF2-40B4-BE49-F238E27FC236}">
                    <a16:creationId xmlns:a16="http://schemas.microsoft.com/office/drawing/2014/main" xmlns="" id="{896C3C32-F27E-4A60-AAC0-747CCB118951}"/>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xmlns="" id="{DDFC0D56-AE3B-42A0-92D5-BDB12B48D77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7" name="TextBox 96">
                <a:extLst>
                  <a:ext uri="{FF2B5EF4-FFF2-40B4-BE49-F238E27FC236}">
                    <a16:creationId xmlns:a16="http://schemas.microsoft.com/office/drawing/2014/main" xmlns="" id="{5C2E8CCA-59BB-46CF-843F-B29CB4DB438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8" name="Beranda">
              <a:extLst>
                <a:ext uri="{FF2B5EF4-FFF2-40B4-BE49-F238E27FC236}">
                  <a16:creationId xmlns:a16="http://schemas.microsoft.com/office/drawing/2014/main" xmlns="" id="{00EA7E69-AD9F-48D1-8795-F147ACA1F93B}"/>
                </a:ext>
              </a:extLst>
            </p:cNvPr>
            <p:cNvGrpSpPr/>
            <p:nvPr/>
          </p:nvGrpSpPr>
          <p:grpSpPr>
            <a:xfrm>
              <a:off x="297464" y="1744264"/>
              <a:ext cx="1984142" cy="601170"/>
              <a:chOff x="297464" y="1744264"/>
              <a:chExt cx="1984142" cy="601170"/>
            </a:xfrm>
          </p:grpSpPr>
          <p:sp>
            <p:nvSpPr>
              <p:cNvPr id="91" name="TextBox 90">
                <a:hlinkClick r:id="" action="ppaction://hlinkshowjump?jump=firstslide"/>
                <a:extLst>
                  <a:ext uri="{FF2B5EF4-FFF2-40B4-BE49-F238E27FC236}">
                    <a16:creationId xmlns:a16="http://schemas.microsoft.com/office/drawing/2014/main" xmlns="" id="{013C4474-511B-420D-93C6-5DDF7782CAC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2" name="Picture 4" descr="base, data, document, office, page, paper icon">
                <a:hlinkClick r:id="" action="ppaction://hlinkshowjump?jump=firstslide"/>
                <a:extLst>
                  <a:ext uri="{FF2B5EF4-FFF2-40B4-BE49-F238E27FC236}">
                    <a16:creationId xmlns:a16="http://schemas.microsoft.com/office/drawing/2014/main" xmlns="" id="{A9D75C08-3258-464B-989C-114EE1F2513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Kompetensi">
              <a:extLst>
                <a:ext uri="{FF2B5EF4-FFF2-40B4-BE49-F238E27FC236}">
                  <a16:creationId xmlns:a16="http://schemas.microsoft.com/office/drawing/2014/main" xmlns="" id="{ED21A0B5-ED36-471E-8D42-864771434130}"/>
                </a:ext>
              </a:extLst>
            </p:cNvPr>
            <p:cNvGrpSpPr/>
            <p:nvPr/>
          </p:nvGrpSpPr>
          <p:grpSpPr>
            <a:xfrm>
              <a:off x="297464" y="2561360"/>
              <a:ext cx="2320836" cy="601170"/>
              <a:chOff x="297464" y="2561360"/>
              <a:chExt cx="2320836" cy="601170"/>
            </a:xfrm>
          </p:grpSpPr>
          <p:pic>
            <p:nvPicPr>
              <p:cNvPr id="89" name="Picture 6" descr="compose, create, edit, edit file, office, pencil, writing creative icon">
                <a:extLst>
                  <a:ext uri="{FF2B5EF4-FFF2-40B4-BE49-F238E27FC236}">
                    <a16:creationId xmlns:a16="http://schemas.microsoft.com/office/drawing/2014/main" xmlns="" id="{E5CF62D8-60FD-4BFB-9059-E8E9860E8ED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hlinkClick r:id="rId23" action="ppaction://hlinksldjump"/>
                <a:extLst>
                  <a:ext uri="{FF2B5EF4-FFF2-40B4-BE49-F238E27FC236}">
                    <a16:creationId xmlns:a16="http://schemas.microsoft.com/office/drawing/2014/main" xmlns="" id="{BDF0E217-4B80-47E9-88FB-D5F2FD413A7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80" name="Materi">
              <a:extLst>
                <a:ext uri="{FF2B5EF4-FFF2-40B4-BE49-F238E27FC236}">
                  <a16:creationId xmlns:a16="http://schemas.microsoft.com/office/drawing/2014/main" xmlns="" id="{03C6DA83-DAE5-4B4D-8D50-27B9A12B8B65}"/>
                </a:ext>
              </a:extLst>
            </p:cNvPr>
            <p:cNvGrpSpPr/>
            <p:nvPr/>
          </p:nvGrpSpPr>
          <p:grpSpPr>
            <a:xfrm>
              <a:off x="297464" y="3378456"/>
              <a:ext cx="1746704" cy="601170"/>
              <a:chOff x="297464" y="3378456"/>
              <a:chExt cx="1746704" cy="601170"/>
            </a:xfrm>
          </p:grpSpPr>
          <p:pic>
            <p:nvPicPr>
              <p:cNvPr id="87" name="Picture 8" descr="brochure, document, menu, note, office, page, papers icon">
                <a:hlinkClick r:id="rId17" action="ppaction://hlinksldjump"/>
                <a:extLst>
                  <a:ext uri="{FF2B5EF4-FFF2-40B4-BE49-F238E27FC236}">
                    <a16:creationId xmlns:a16="http://schemas.microsoft.com/office/drawing/2014/main" xmlns="" id="{EA3BB566-2F30-4D62-8C20-22AB0824B8E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17" action="ppaction://hlinksldjump"/>
                <a:extLst>
                  <a:ext uri="{FF2B5EF4-FFF2-40B4-BE49-F238E27FC236}">
                    <a16:creationId xmlns:a16="http://schemas.microsoft.com/office/drawing/2014/main" xmlns="" id="{E73DCE95-8D77-48B3-B095-D39FC675B6F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81" name="Latihan">
              <a:extLst>
                <a:ext uri="{FF2B5EF4-FFF2-40B4-BE49-F238E27FC236}">
                  <a16:creationId xmlns:a16="http://schemas.microsoft.com/office/drawing/2014/main" xmlns="" id="{B6588C5D-5644-438D-91A9-4EC10ED967CE}"/>
                </a:ext>
              </a:extLst>
            </p:cNvPr>
            <p:cNvGrpSpPr/>
            <p:nvPr/>
          </p:nvGrpSpPr>
          <p:grpSpPr>
            <a:xfrm>
              <a:off x="297464" y="4195552"/>
              <a:ext cx="1810825" cy="601170"/>
              <a:chOff x="297464" y="4195552"/>
              <a:chExt cx="1810825" cy="601170"/>
            </a:xfrm>
          </p:grpSpPr>
          <p:pic>
            <p:nvPicPr>
              <p:cNvPr id="85" name="Picture 10" descr="document, general, letter, note, office, page, paper icon">
                <a:extLst>
                  <a:ext uri="{FF2B5EF4-FFF2-40B4-BE49-F238E27FC236}">
                    <a16:creationId xmlns:a16="http://schemas.microsoft.com/office/drawing/2014/main" xmlns="" id="{7947BAF0-501B-48A9-A169-826E8B9449F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26" action="ppaction://hlinksldjump"/>
                <a:extLst>
                  <a:ext uri="{FF2B5EF4-FFF2-40B4-BE49-F238E27FC236}">
                    <a16:creationId xmlns:a16="http://schemas.microsoft.com/office/drawing/2014/main" xmlns="" id="{6603002C-229C-4CBD-BC2F-A15D8F30CD9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2" name="Profil Dosen">
              <a:extLst>
                <a:ext uri="{FF2B5EF4-FFF2-40B4-BE49-F238E27FC236}">
                  <a16:creationId xmlns:a16="http://schemas.microsoft.com/office/drawing/2014/main" xmlns="" id="{BEDD31B8-769B-4719-AF0A-DF308EC42F53}"/>
                </a:ext>
              </a:extLst>
            </p:cNvPr>
            <p:cNvGrpSpPr/>
            <p:nvPr/>
          </p:nvGrpSpPr>
          <p:grpSpPr>
            <a:xfrm>
              <a:off x="297464" y="5012648"/>
              <a:ext cx="2389766" cy="601170"/>
              <a:chOff x="297464" y="5012648"/>
              <a:chExt cx="2389766" cy="601170"/>
            </a:xfrm>
          </p:grpSpPr>
          <p:pic>
            <p:nvPicPr>
              <p:cNvPr id="83" name="Picture 2" descr="business man, employee, general, human, member, office, tie icon">
                <a:extLst>
                  <a:ext uri="{FF2B5EF4-FFF2-40B4-BE49-F238E27FC236}">
                    <a16:creationId xmlns:a16="http://schemas.microsoft.com/office/drawing/2014/main" xmlns="" id="{247FCE88-1F1B-4B91-A182-30D54828C31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28" action="ppaction://hlinksldjump"/>
                <a:extLst>
                  <a:ext uri="{FF2B5EF4-FFF2-40B4-BE49-F238E27FC236}">
                    <a16:creationId xmlns:a16="http://schemas.microsoft.com/office/drawing/2014/main" xmlns="" id="{A4DDDBFC-87E7-4BFE-A7D7-BC02896F48F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8" name="Tombol Menu">
            <a:extLst>
              <a:ext uri="{FF2B5EF4-FFF2-40B4-BE49-F238E27FC236}">
                <a16:creationId xmlns:a16="http://schemas.microsoft.com/office/drawing/2014/main" xmlns="" id="{AD3882D2-D304-4A95-A7F8-1CF839E381DF}"/>
              </a:ext>
            </a:extLst>
          </p:cNvPr>
          <p:cNvGrpSpPr/>
          <p:nvPr/>
        </p:nvGrpSpPr>
        <p:grpSpPr>
          <a:xfrm>
            <a:off x="67235" y="49268"/>
            <a:ext cx="430306" cy="363488"/>
            <a:chOff x="419100" y="628650"/>
            <a:chExt cx="2628900" cy="2220685"/>
          </a:xfrm>
          <a:solidFill>
            <a:schemeClr val="bg1">
              <a:lumMod val="85000"/>
            </a:schemeClr>
          </a:solidFill>
        </p:grpSpPr>
        <p:sp>
          <p:nvSpPr>
            <p:cNvPr id="99" name="Rectangle 98">
              <a:extLst>
                <a:ext uri="{FF2B5EF4-FFF2-40B4-BE49-F238E27FC236}">
                  <a16:creationId xmlns:a16="http://schemas.microsoft.com/office/drawing/2014/main" xmlns="" id="{D4A0EE85-FD4B-47BB-A57A-E974FEE7B1E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00" name="Rectangle 99">
              <a:extLst>
                <a:ext uri="{FF2B5EF4-FFF2-40B4-BE49-F238E27FC236}">
                  <a16:creationId xmlns:a16="http://schemas.microsoft.com/office/drawing/2014/main" xmlns="" id="{DD88826C-8382-40EB-99DE-17D52A4B380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01" name="Rectangle 100">
              <a:extLst>
                <a:ext uri="{FF2B5EF4-FFF2-40B4-BE49-F238E27FC236}">
                  <a16:creationId xmlns:a16="http://schemas.microsoft.com/office/drawing/2014/main" xmlns="" id="{68FDA240-EFA1-4A86-9AAD-8B3B5B59DE5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02" name="Tombol Close Aplikasi">
            <a:hlinkClick r:id="" action="ppaction://hlinkshowjump?jump=endshow">
              <a:snd r:embed="rId29" name="laser.wav"/>
            </a:hlinkClick>
            <a:extLst>
              <a:ext uri="{FF2B5EF4-FFF2-40B4-BE49-F238E27FC236}">
                <a16:creationId xmlns:a16="http://schemas.microsoft.com/office/drawing/2014/main" xmlns="" id="{2B7F4593-5166-4694-92BC-B59ECA10B26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83152703"/>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30"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45"/>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8"/>
                                        </p:tgtEl>
                                        <p:attrNameLst>
                                          <p:attrName>style.visibility</p:attrName>
                                        </p:attrNameLst>
                                      </p:cBhvr>
                                      <p:to>
                                        <p:strVal val="visible"/>
                                      </p:to>
                                    </p:set>
                                    <p:animEffect transition="in" filter="fade">
                                      <p:cBhvr>
                                        <p:cTn id="9" dur="500"/>
                                        <p:tgtEl>
                                          <p:spTgt spid="9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500" fill="hold"/>
                                        <p:tgtEl>
                                          <p:spTgt spid="76"/>
                                        </p:tgtEl>
                                        <p:attrNameLst>
                                          <p:attrName>ppt_x</p:attrName>
                                        </p:attrNameLst>
                                      </p:cBhvr>
                                      <p:tavLst>
                                        <p:tav tm="0">
                                          <p:val>
                                            <p:strVal val="0-#ppt_w/2"/>
                                          </p:val>
                                        </p:tav>
                                        <p:tav tm="100000">
                                          <p:val>
                                            <p:strVal val="#ppt_x"/>
                                          </p:val>
                                        </p:tav>
                                      </p:tavLst>
                                    </p:anim>
                                    <p:anim calcmode="lin" valueType="num">
                                      <p:cBhvr additive="base">
                                        <p:cTn id="19"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6"/>
                                        </p:tgtEl>
                                        <p:attrNameLst>
                                          <p:attrName>ppt_x</p:attrName>
                                        </p:attrNameLst>
                                      </p:cBhvr>
                                      <p:tavLst>
                                        <p:tav tm="0">
                                          <p:val>
                                            <p:strVal val="ppt_x"/>
                                          </p:val>
                                        </p:tav>
                                        <p:tav tm="100000">
                                          <p:val>
                                            <p:strVal val="0-ppt_w/2"/>
                                          </p:val>
                                        </p:tav>
                                      </p:tavLst>
                                    </p:anim>
                                    <p:anim calcmode="lin" valueType="num">
                                      <p:cBhvr additive="base">
                                        <p:cTn id="24" dur="500"/>
                                        <p:tgtEl>
                                          <p:spTgt spid="76"/>
                                        </p:tgtEl>
                                        <p:attrNameLst>
                                          <p:attrName>ppt_y</p:attrName>
                                        </p:attrNameLst>
                                      </p:cBhvr>
                                      <p:tavLst>
                                        <p:tav tm="0">
                                          <p:val>
                                            <p:strVal val="ppt_y"/>
                                          </p:val>
                                        </p:tav>
                                        <p:tav tm="100000">
                                          <p:val>
                                            <p:strVal val="ppt_y"/>
                                          </p:val>
                                        </p:tav>
                                      </p:tavLst>
                                    </p:anim>
                                    <p:set>
                                      <p:cBhvr>
                                        <p:cTn id="25"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102"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p:cNvSpPr/>
          <p:nvPr/>
        </p:nvSpPr>
        <p:spPr>
          <a:xfrm>
            <a:off x="790644" y="3314587"/>
            <a:ext cx="10001575" cy="2236504"/>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d-ID" sz="2400" kern="1200" dirty="0"/>
              <a:t>Suatu indikasi masih rendahnya kemampuan berbahasa Indonesia mahasiswa Unila tercermin dari hasil penelitian dosen dan mahasiswa. Berdasarkan hasil penelitian dosen maupun mahasiswa yang berkaitan dengan pemakaian bahasa Indonesia pada karya tulis menunjukkan bahwa masih banyak didapati penyimpangan-penyimpangan dalam berbahasa baik dari segi struktur maupun ejaan. Sering dilontarkan suatu keluhan dari dosen pembimbing atau penguji yang berintikan bahwa sebagian bahasa karya tulis mereka sulit dipahami maknanya. </a:t>
            </a:r>
            <a:r>
              <a:rPr lang="en-US" sz="2400" kern="1200" dirty="0" err="1"/>
              <a:t>Untuk</a:t>
            </a:r>
            <a:r>
              <a:rPr lang="en-US" sz="2400" kern="1200" dirty="0"/>
              <a:t> </a:t>
            </a:r>
            <a:r>
              <a:rPr lang="en-US" sz="2400" kern="1200" dirty="0" err="1"/>
              <a:t>itu</a:t>
            </a:r>
            <a:r>
              <a:rPr lang="en-US" sz="2400" kern="1200" dirty="0"/>
              <a:t>, </a:t>
            </a:r>
            <a:r>
              <a:rPr lang="en-US" sz="2400" kern="1200" dirty="0" err="1"/>
              <a:t>bahasa</a:t>
            </a:r>
            <a:r>
              <a:rPr lang="en-US" sz="2400" kern="1200" dirty="0"/>
              <a:t> </a:t>
            </a:r>
            <a:r>
              <a:rPr lang="en-US" sz="2400" kern="1200" dirty="0" err="1"/>
              <a:t>berperan</a:t>
            </a:r>
            <a:r>
              <a:rPr lang="en-US" sz="2400" kern="1200" dirty="0"/>
              <a:t> </a:t>
            </a:r>
            <a:r>
              <a:rPr lang="en-US" sz="2400" kern="1200" dirty="0" err="1"/>
              <a:t>penting</a:t>
            </a:r>
            <a:r>
              <a:rPr lang="en-US" sz="2400" kern="1200" dirty="0"/>
              <a:t> </a:t>
            </a:r>
            <a:r>
              <a:rPr lang="en-US" sz="2400" kern="1200" dirty="0" err="1"/>
              <a:t>untuk</a:t>
            </a:r>
            <a:r>
              <a:rPr lang="en-US" sz="2400" kern="1200" dirty="0"/>
              <a:t> </a:t>
            </a:r>
            <a:r>
              <a:rPr lang="en-US" sz="2400" kern="1200" dirty="0" err="1"/>
              <a:t>menentukan</a:t>
            </a:r>
            <a:r>
              <a:rPr lang="en-US" sz="2400" kern="1200" dirty="0"/>
              <a:t> </a:t>
            </a:r>
            <a:r>
              <a:rPr lang="en-US" sz="2400" kern="1200" dirty="0" err="1"/>
              <a:t>kadar</a:t>
            </a:r>
            <a:r>
              <a:rPr lang="en-US" sz="2400" kern="1200" dirty="0"/>
              <a:t> </a:t>
            </a:r>
            <a:r>
              <a:rPr lang="en-US" sz="2400" kern="1200" dirty="0" err="1"/>
              <a:t>keilmiahan</a:t>
            </a:r>
            <a:r>
              <a:rPr lang="en-US" sz="2400" kern="1200" dirty="0"/>
              <a:t> </a:t>
            </a:r>
            <a:r>
              <a:rPr lang="en-US" sz="2400" kern="1200" dirty="0" err="1"/>
              <a:t>suatu</a:t>
            </a:r>
            <a:r>
              <a:rPr lang="en-US" sz="2400" kern="1200" dirty="0"/>
              <a:t> </a:t>
            </a:r>
            <a:r>
              <a:rPr lang="en-US" sz="2400" kern="1200" dirty="0" err="1"/>
              <a:t>tulisan</a:t>
            </a:r>
            <a:r>
              <a:rPr lang="en-US" sz="2400" kern="1200" dirty="0"/>
              <a:t>.</a:t>
            </a:r>
            <a:endParaRPr lang="en-US" sz="2400" kern="1200" dirty="0">
              <a:latin typeface="Agency FB" pitchFamily="34" charset="0"/>
            </a:endParaRPr>
          </a:p>
        </p:txBody>
      </p:sp>
      <p:sp>
        <p:nvSpPr>
          <p:cNvPr id="11" name="Rounded Rectangle 4"/>
          <p:cNvSpPr/>
          <p:nvPr/>
        </p:nvSpPr>
        <p:spPr>
          <a:xfrm>
            <a:off x="799063" y="911549"/>
            <a:ext cx="10001575" cy="1513613"/>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algn="l" defTabSz="800100">
              <a:lnSpc>
                <a:spcPct val="90000"/>
              </a:lnSpc>
              <a:spcBef>
                <a:spcPct val="0"/>
              </a:spcBef>
              <a:spcAft>
                <a:spcPct val="35000"/>
              </a:spcAft>
              <a:buFont typeface="Wingdings" panose="05000000000000000000" pitchFamily="2" charset="2"/>
              <a:buChar char="Ø"/>
            </a:pPr>
            <a:r>
              <a:rPr lang="en-US" sz="2400" kern="1200" dirty="0" err="1"/>
              <a:t>Kemampuan</a:t>
            </a:r>
            <a:r>
              <a:rPr lang="en-US" sz="2400" kern="1200" dirty="0"/>
              <a:t> </a:t>
            </a:r>
            <a:r>
              <a:rPr lang="en-US" sz="2400" kern="1200" dirty="0" err="1"/>
              <a:t>berbahasa</a:t>
            </a:r>
            <a:r>
              <a:rPr lang="en-US" sz="2400" kern="1200" dirty="0"/>
              <a:t> </a:t>
            </a:r>
            <a:r>
              <a:rPr lang="en-US" sz="2400" kern="1200" dirty="0" err="1"/>
              <a:t>ilmiah</a:t>
            </a:r>
            <a:r>
              <a:rPr lang="en-US" sz="2400" kern="1200" dirty="0"/>
              <a:t> </a:t>
            </a:r>
            <a:r>
              <a:rPr lang="en-US" sz="2400" kern="1200" dirty="0" err="1"/>
              <a:t>mahasiswa</a:t>
            </a:r>
            <a:r>
              <a:rPr lang="en-US" sz="2400" kern="1200" dirty="0"/>
              <a:t> </a:t>
            </a:r>
            <a:r>
              <a:rPr lang="en-US" sz="2400" kern="1200" dirty="0" err="1"/>
              <a:t>merupakan</a:t>
            </a:r>
            <a:r>
              <a:rPr lang="en-US" sz="2400" kern="1200" dirty="0"/>
              <a:t> salah </a:t>
            </a:r>
            <a:r>
              <a:rPr lang="en-US" sz="2400" kern="1200" dirty="0" err="1"/>
              <a:t>satu</a:t>
            </a:r>
            <a:r>
              <a:rPr lang="en-US" sz="2400" kern="1200" dirty="0"/>
              <a:t> </a:t>
            </a:r>
            <a:r>
              <a:rPr lang="en-US" sz="2400" kern="1200" dirty="0" err="1"/>
              <a:t>tujuan</a:t>
            </a:r>
            <a:r>
              <a:rPr lang="en-US" sz="2400" kern="1200" dirty="0"/>
              <a:t> </a:t>
            </a:r>
            <a:r>
              <a:rPr lang="en-US" sz="2400" kern="1200" dirty="0" err="1"/>
              <a:t>utama</a:t>
            </a:r>
            <a:r>
              <a:rPr lang="en-US" sz="2400" kern="1200" dirty="0"/>
              <a:t> </a:t>
            </a:r>
            <a:r>
              <a:rPr lang="en-US" sz="2400" kern="1200" dirty="0" err="1"/>
              <a:t>pendidikan</a:t>
            </a:r>
            <a:r>
              <a:rPr lang="en-US" sz="2400" kern="1200" dirty="0"/>
              <a:t> </a:t>
            </a:r>
            <a:r>
              <a:rPr lang="en-US" sz="2400" kern="1200" dirty="0" err="1"/>
              <a:t>tinggi</a:t>
            </a:r>
            <a:r>
              <a:rPr lang="en-US" sz="2400" kern="1200" dirty="0"/>
              <a:t>.</a:t>
            </a:r>
            <a:endParaRPr lang="en-US" sz="2400" kern="1200" dirty="0">
              <a:latin typeface="Agency FB" pitchFamily="34" charset="0"/>
            </a:endParaRPr>
          </a:p>
          <a:p>
            <a:pPr marL="342900" lvl="1" indent="-342900" algn="l" defTabSz="800100">
              <a:lnSpc>
                <a:spcPct val="90000"/>
              </a:lnSpc>
              <a:spcBef>
                <a:spcPct val="0"/>
              </a:spcBef>
              <a:spcAft>
                <a:spcPct val="15000"/>
              </a:spcAft>
              <a:buFont typeface="Wingdings" panose="05000000000000000000" pitchFamily="2" charset="2"/>
              <a:buChar char="Ø"/>
            </a:pPr>
            <a:r>
              <a:rPr lang="en-US" sz="2400" kern="1200" dirty="0" err="1"/>
              <a:t>Melalui</a:t>
            </a:r>
            <a:r>
              <a:rPr lang="en-US" sz="2400" kern="1200" dirty="0"/>
              <a:t> </a:t>
            </a:r>
            <a:r>
              <a:rPr lang="en-US" sz="2400" kern="1200" dirty="0" err="1"/>
              <a:t>mata</a:t>
            </a:r>
            <a:r>
              <a:rPr lang="en-US" sz="2400" kern="1200" dirty="0"/>
              <a:t> </a:t>
            </a:r>
            <a:r>
              <a:rPr lang="en-US" sz="2400" kern="1200" dirty="0" err="1"/>
              <a:t>kuliah</a:t>
            </a:r>
            <a:r>
              <a:rPr lang="en-US" sz="2400" kern="1200" dirty="0"/>
              <a:t> Bahasa Indonesia, </a:t>
            </a:r>
            <a:r>
              <a:rPr lang="en-US" sz="2400" kern="1200" dirty="0" err="1"/>
              <a:t>diharapkan</a:t>
            </a:r>
            <a:r>
              <a:rPr lang="en-US" sz="2400" kern="1200" dirty="0"/>
              <a:t> </a:t>
            </a:r>
            <a:r>
              <a:rPr lang="en-US" sz="2400" kern="1200" dirty="0" err="1"/>
              <a:t>kemampuan</a:t>
            </a:r>
            <a:r>
              <a:rPr lang="en-US" sz="2400" kern="1200" dirty="0"/>
              <a:t> </a:t>
            </a:r>
            <a:r>
              <a:rPr lang="en-US" sz="2400" kern="1200" dirty="0" err="1"/>
              <a:t>berbahasa</a:t>
            </a:r>
            <a:r>
              <a:rPr lang="en-US" sz="2400" kern="1200" dirty="0"/>
              <a:t> </a:t>
            </a:r>
            <a:r>
              <a:rPr lang="en-US" sz="2400" kern="1200" dirty="0" err="1"/>
              <a:t>ilmiah</a:t>
            </a:r>
            <a:r>
              <a:rPr lang="en-US" sz="2400" kern="1200" dirty="0"/>
              <a:t> </a:t>
            </a:r>
            <a:r>
              <a:rPr lang="en-US" sz="2400" kern="1200" dirty="0" err="1"/>
              <a:t>mahasiswa</a:t>
            </a:r>
            <a:r>
              <a:rPr lang="en-US" sz="2400" kern="1200" dirty="0"/>
              <a:t> </a:t>
            </a:r>
            <a:r>
              <a:rPr lang="en-US" sz="2400" kern="1200" dirty="0" err="1"/>
              <a:t>akan</a:t>
            </a:r>
            <a:r>
              <a:rPr lang="en-US" sz="2400" kern="1200" dirty="0"/>
              <a:t> </a:t>
            </a:r>
            <a:r>
              <a:rPr lang="en-US" sz="2400" kern="1200" dirty="0" err="1"/>
              <a:t>semakin</a:t>
            </a:r>
            <a:r>
              <a:rPr lang="en-US" sz="2400" kern="1200" dirty="0"/>
              <a:t> </a:t>
            </a:r>
            <a:r>
              <a:rPr lang="en-US" sz="2400" kern="1200" dirty="0" err="1"/>
              <a:t>meningkat</a:t>
            </a:r>
            <a:r>
              <a:rPr lang="en-US" sz="2400" kern="1200" dirty="0"/>
              <a:t> dan </a:t>
            </a:r>
            <a:r>
              <a:rPr lang="en-US" sz="2400" kern="1200" dirty="0" err="1"/>
              <a:t>bertambah</a:t>
            </a:r>
            <a:r>
              <a:rPr lang="en-US" sz="2400" kern="1200" dirty="0"/>
              <a:t> </a:t>
            </a:r>
            <a:r>
              <a:rPr lang="en-US" sz="2400" kern="1200" dirty="0" err="1"/>
              <a:t>mantap</a:t>
            </a:r>
            <a:r>
              <a:rPr lang="en-US" sz="2400" kern="1200" dirty="0"/>
              <a:t> </a:t>
            </a:r>
            <a:r>
              <a:rPr lang="en-US" sz="2400" kern="1200" dirty="0" err="1"/>
              <a:t>terutama</a:t>
            </a:r>
            <a:r>
              <a:rPr lang="en-US" sz="2400" kern="1200" dirty="0"/>
              <a:t> </a:t>
            </a:r>
            <a:r>
              <a:rPr lang="en-US" sz="2400" kern="1200" dirty="0" err="1"/>
              <a:t>dalam</a:t>
            </a:r>
            <a:r>
              <a:rPr lang="en-US" sz="2400" kern="1200" dirty="0"/>
              <a:t> </a:t>
            </a:r>
            <a:r>
              <a:rPr lang="en-US" sz="2400" kern="1200" dirty="0" err="1"/>
              <a:t>bahasa</a:t>
            </a:r>
            <a:r>
              <a:rPr lang="en-US" sz="2400" kern="1200" dirty="0"/>
              <a:t> </a:t>
            </a:r>
            <a:r>
              <a:rPr lang="en-US" sz="2400" kern="1200" dirty="0" err="1"/>
              <a:t>tulis</a:t>
            </a:r>
            <a:r>
              <a:rPr lang="en-US" sz="2400" kern="1200" dirty="0"/>
              <a:t>. </a:t>
            </a:r>
            <a:endParaRPr lang="en-US" sz="2400" kern="1200" dirty="0">
              <a:latin typeface="Agency FB" pitchFamily="34" charset="0"/>
            </a:endParaRPr>
          </a:p>
        </p:txBody>
      </p:sp>
      <p:grpSp>
        <p:nvGrpSpPr>
          <p:cNvPr id="12" name="Group 11"/>
          <p:cNvGrpSpPr/>
          <p:nvPr/>
        </p:nvGrpSpPr>
        <p:grpSpPr>
          <a:xfrm>
            <a:off x="128588" y="91480"/>
            <a:ext cx="10672052" cy="662056"/>
            <a:chOff x="200215" y="2621399"/>
            <a:chExt cx="10672052" cy="662056"/>
          </a:xfrm>
        </p:grpSpPr>
        <p:sp>
          <p:nvSpPr>
            <p:cNvPr id="13" name="Oval 12">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5" name="TextBox 14">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t>Pentingnya</a:t>
              </a:r>
              <a:r>
                <a:rPr lang="en-US" b="0" dirty="0"/>
                <a:t> </a:t>
              </a:r>
              <a:r>
                <a:rPr lang="en-US" b="0" dirty="0" err="1"/>
                <a:t>Bahasa</a:t>
              </a:r>
              <a:r>
                <a:rPr lang="en-US" b="0" dirty="0"/>
                <a:t> </a:t>
              </a:r>
              <a:r>
                <a:rPr lang="en-US" b="0" dirty="0" err="1"/>
                <a:t>dalam</a:t>
              </a:r>
              <a:r>
                <a:rPr lang="en-US" b="0" dirty="0"/>
                <a:t> </a:t>
              </a:r>
              <a:r>
                <a:rPr lang="en-US" b="0" dirty="0" err="1"/>
                <a:t>Karya</a:t>
              </a:r>
              <a:r>
                <a:rPr lang="en-US" b="0" dirty="0"/>
                <a:t> </a:t>
              </a:r>
              <a:r>
                <a:rPr lang="en-US" b="0" dirty="0" err="1"/>
                <a:t>Tulis</a:t>
              </a:r>
              <a:r>
                <a:rPr lang="en-US" b="0" dirty="0"/>
                <a:t> </a:t>
              </a:r>
              <a:r>
                <a:rPr lang="en-US" b="0" dirty="0" err="1"/>
                <a:t>Ilmiah</a:t>
              </a:r>
              <a:endParaRPr lang="en-US" b="0" dirty="0"/>
            </a:p>
          </p:txBody>
        </p:sp>
      </p:grpSp>
      <p:sp>
        <p:nvSpPr>
          <p:cNvPr id="9" name="TextBox 8">
            <a:extLst>
              <a:ext uri="{FF2B5EF4-FFF2-40B4-BE49-F238E27FC236}">
                <a16:creationId xmlns:a16="http://schemas.microsoft.com/office/drawing/2014/main" xmlns="" id="{65AD7967-81A5-4225-87B3-78099627B68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3" name="Group 22">
            <a:extLst>
              <a:ext uri="{FF2B5EF4-FFF2-40B4-BE49-F238E27FC236}">
                <a16:creationId xmlns:a16="http://schemas.microsoft.com/office/drawing/2014/main" xmlns="" id="{585262B6-3783-4E19-9615-4B9E40571E92}"/>
              </a:ext>
            </a:extLst>
          </p:cNvPr>
          <p:cNvGrpSpPr/>
          <p:nvPr/>
        </p:nvGrpSpPr>
        <p:grpSpPr>
          <a:xfrm>
            <a:off x="11769479" y="1280427"/>
            <a:ext cx="422521" cy="2100263"/>
            <a:chOff x="11769479" y="1280427"/>
            <a:chExt cx="422521" cy="2100263"/>
          </a:xfrm>
        </p:grpSpPr>
        <p:sp>
          <p:nvSpPr>
            <p:cNvPr id="24" name="Freeform 10">
              <a:hlinkClick r:id="rId4" action="ppaction://hlinksldjump">
                <a:snd r:embed="rId5" name="click.wav"/>
              </a:hlinkClick>
              <a:extLst>
                <a:ext uri="{FF2B5EF4-FFF2-40B4-BE49-F238E27FC236}">
                  <a16:creationId xmlns:a16="http://schemas.microsoft.com/office/drawing/2014/main" xmlns="" id="{D452898C-9E41-414A-B80A-95AA2962CF9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4" action="ppaction://hlinksldjump"/>
              <a:extLst>
                <a:ext uri="{FF2B5EF4-FFF2-40B4-BE49-F238E27FC236}">
                  <a16:creationId xmlns:a16="http://schemas.microsoft.com/office/drawing/2014/main" xmlns="" id="{2B48BE9F-0DB9-4ECC-9A5C-6884E86E86E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6" name="Chevron 12">
              <a:hlinkClick r:id="rId4" action="ppaction://hlinksldjump"/>
              <a:extLst>
                <a:ext uri="{FF2B5EF4-FFF2-40B4-BE49-F238E27FC236}">
                  <a16:creationId xmlns:a16="http://schemas.microsoft.com/office/drawing/2014/main" xmlns="" id="{E26BA217-0507-4129-B0DC-9CEDBE2ADD9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Group 26">
            <a:extLst>
              <a:ext uri="{FF2B5EF4-FFF2-40B4-BE49-F238E27FC236}">
                <a16:creationId xmlns:a16="http://schemas.microsoft.com/office/drawing/2014/main" xmlns="" id="{D0089F83-C29F-45D7-8035-1809B36F10A7}"/>
              </a:ext>
            </a:extLst>
          </p:cNvPr>
          <p:cNvGrpSpPr/>
          <p:nvPr/>
        </p:nvGrpSpPr>
        <p:grpSpPr>
          <a:xfrm>
            <a:off x="11769479" y="3462337"/>
            <a:ext cx="428258" cy="2616878"/>
            <a:chOff x="11769479" y="3462337"/>
            <a:chExt cx="428258" cy="2616878"/>
          </a:xfrm>
        </p:grpSpPr>
        <p:sp>
          <p:nvSpPr>
            <p:cNvPr id="28" name="Freeform 19">
              <a:hlinkClick r:id="rId6" action="ppaction://hlinksldjump"/>
              <a:extLst>
                <a:ext uri="{FF2B5EF4-FFF2-40B4-BE49-F238E27FC236}">
                  <a16:creationId xmlns:a16="http://schemas.microsoft.com/office/drawing/2014/main" xmlns="" id="{2F011094-0D47-4933-B5AC-BF911EEE973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hlinkClick r:id="rId7" action="ppaction://hlinksldjump"/>
              <a:extLst>
                <a:ext uri="{FF2B5EF4-FFF2-40B4-BE49-F238E27FC236}">
                  <a16:creationId xmlns:a16="http://schemas.microsoft.com/office/drawing/2014/main" xmlns="" id="{150A7986-6003-4B94-B15B-3DF17056011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30" name="Chevron 21">
              <a:hlinkClick r:id="rId6" action="ppaction://hlinksldjump"/>
              <a:extLst>
                <a:ext uri="{FF2B5EF4-FFF2-40B4-BE49-F238E27FC236}">
                  <a16:creationId xmlns:a16="http://schemas.microsoft.com/office/drawing/2014/main" xmlns="" id="{3EFE770E-A773-4862-A129-982AC450865C}"/>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1" name="Semua Menu">
            <a:extLst>
              <a:ext uri="{FF2B5EF4-FFF2-40B4-BE49-F238E27FC236}">
                <a16:creationId xmlns:a16="http://schemas.microsoft.com/office/drawing/2014/main" xmlns="" id="{650E760A-FDF9-4F80-A7AA-FCF4C8108313}"/>
              </a:ext>
            </a:extLst>
          </p:cNvPr>
          <p:cNvGrpSpPr/>
          <p:nvPr/>
        </p:nvGrpSpPr>
        <p:grpSpPr>
          <a:xfrm>
            <a:off x="-1" y="-24470"/>
            <a:ext cx="2886076" cy="6882470"/>
            <a:chOff x="-1" y="-24470"/>
            <a:chExt cx="2886076" cy="6882470"/>
          </a:xfrm>
        </p:grpSpPr>
        <p:grpSp>
          <p:nvGrpSpPr>
            <p:cNvPr id="32" name="BG">
              <a:extLst>
                <a:ext uri="{FF2B5EF4-FFF2-40B4-BE49-F238E27FC236}">
                  <a16:creationId xmlns:a16="http://schemas.microsoft.com/office/drawing/2014/main" xmlns="" id="{8E09CB35-FF6D-4D77-9D0D-707E9216F54C}"/>
                </a:ext>
              </a:extLst>
            </p:cNvPr>
            <p:cNvGrpSpPr/>
            <p:nvPr/>
          </p:nvGrpSpPr>
          <p:grpSpPr>
            <a:xfrm>
              <a:off x="-1" y="-24470"/>
              <a:ext cx="2886076" cy="6882470"/>
              <a:chOff x="-1" y="-24470"/>
              <a:chExt cx="2886076" cy="6882470"/>
            </a:xfrm>
          </p:grpSpPr>
          <p:sp>
            <p:nvSpPr>
              <p:cNvPr id="48" name="BG Menu">
                <a:extLst>
                  <a:ext uri="{FF2B5EF4-FFF2-40B4-BE49-F238E27FC236}">
                    <a16:creationId xmlns:a16="http://schemas.microsoft.com/office/drawing/2014/main" xmlns="" id="{607B23BA-2BAD-4370-AB28-14FDE76F191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BG Atas">
                <a:extLst>
                  <a:ext uri="{FF2B5EF4-FFF2-40B4-BE49-F238E27FC236}">
                    <a16:creationId xmlns:a16="http://schemas.microsoft.com/office/drawing/2014/main" xmlns="" id="{8498B7A6-EC7E-41A5-B39B-D499A5DF75C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0" name="Picture 12" descr="camera, image, photo, photography, shot icon">
                <a:extLst>
                  <a:ext uri="{FF2B5EF4-FFF2-40B4-BE49-F238E27FC236}">
                    <a16:creationId xmlns:a16="http://schemas.microsoft.com/office/drawing/2014/main" xmlns="" id="{CF5F8024-1F06-462B-9672-09187241C2B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xmlns="" id="{62C19122-FA35-48A8-B618-976337A950A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2" name="TextBox 51">
                <a:extLst>
                  <a:ext uri="{FF2B5EF4-FFF2-40B4-BE49-F238E27FC236}">
                    <a16:creationId xmlns:a16="http://schemas.microsoft.com/office/drawing/2014/main" xmlns="" id="{5BC21AD4-DD9F-4D5A-A17C-F0A7D2E82A6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3" name="Beranda">
              <a:extLst>
                <a:ext uri="{FF2B5EF4-FFF2-40B4-BE49-F238E27FC236}">
                  <a16:creationId xmlns:a16="http://schemas.microsoft.com/office/drawing/2014/main" xmlns="" id="{595125C2-9F4B-4A21-A3F0-FFAF9E0D19C5}"/>
                </a:ext>
              </a:extLst>
            </p:cNvPr>
            <p:cNvGrpSpPr/>
            <p:nvPr/>
          </p:nvGrpSpPr>
          <p:grpSpPr>
            <a:xfrm>
              <a:off x="297464" y="1744264"/>
              <a:ext cx="1984142" cy="601170"/>
              <a:chOff x="297464" y="1744264"/>
              <a:chExt cx="1984142" cy="601170"/>
            </a:xfrm>
          </p:grpSpPr>
          <p:sp>
            <p:nvSpPr>
              <p:cNvPr id="46" name="TextBox 45">
                <a:hlinkClick r:id="" action="ppaction://hlinkshowjump?jump=firstslide"/>
                <a:extLst>
                  <a:ext uri="{FF2B5EF4-FFF2-40B4-BE49-F238E27FC236}">
                    <a16:creationId xmlns:a16="http://schemas.microsoft.com/office/drawing/2014/main" xmlns="" id="{C214B405-124A-4F6C-B8C0-A6F06679C87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7" name="Picture 4" descr="base, data, document, office, page, paper icon">
                <a:hlinkClick r:id="" action="ppaction://hlinkshowjump?jump=firstslide"/>
                <a:extLst>
                  <a:ext uri="{FF2B5EF4-FFF2-40B4-BE49-F238E27FC236}">
                    <a16:creationId xmlns:a16="http://schemas.microsoft.com/office/drawing/2014/main" xmlns="" id="{CF460EC4-5C3C-4269-94E5-D5AA3C1614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Kompetensi">
              <a:extLst>
                <a:ext uri="{FF2B5EF4-FFF2-40B4-BE49-F238E27FC236}">
                  <a16:creationId xmlns:a16="http://schemas.microsoft.com/office/drawing/2014/main" xmlns="" id="{D5FD6542-7729-4E51-821B-65FD7678A18F}"/>
                </a:ext>
              </a:extLst>
            </p:cNvPr>
            <p:cNvGrpSpPr/>
            <p:nvPr/>
          </p:nvGrpSpPr>
          <p:grpSpPr>
            <a:xfrm>
              <a:off x="297464" y="2561360"/>
              <a:ext cx="2320836" cy="601170"/>
              <a:chOff x="297464" y="2561360"/>
              <a:chExt cx="2320836" cy="601170"/>
            </a:xfrm>
          </p:grpSpPr>
          <p:pic>
            <p:nvPicPr>
              <p:cNvPr id="44" name="Picture 6" descr="compose, create, edit, edit file, office, pencil, writing creative icon">
                <a:extLst>
                  <a:ext uri="{FF2B5EF4-FFF2-40B4-BE49-F238E27FC236}">
                    <a16:creationId xmlns:a16="http://schemas.microsoft.com/office/drawing/2014/main" xmlns="" id="{D94CD2E9-C8DE-4F2C-A203-079B22CEEC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12" action="ppaction://hlinksldjump"/>
                <a:extLst>
                  <a:ext uri="{FF2B5EF4-FFF2-40B4-BE49-F238E27FC236}">
                    <a16:creationId xmlns:a16="http://schemas.microsoft.com/office/drawing/2014/main" xmlns="" id="{C2EC4C4A-B063-4C48-80CC-474D7497358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5" name="Materi">
              <a:extLst>
                <a:ext uri="{FF2B5EF4-FFF2-40B4-BE49-F238E27FC236}">
                  <a16:creationId xmlns:a16="http://schemas.microsoft.com/office/drawing/2014/main" xmlns="" id="{99E621C4-9746-4D21-B0F0-9E5C301C212D}"/>
                </a:ext>
              </a:extLst>
            </p:cNvPr>
            <p:cNvGrpSpPr/>
            <p:nvPr/>
          </p:nvGrpSpPr>
          <p:grpSpPr>
            <a:xfrm>
              <a:off x="297464" y="3378456"/>
              <a:ext cx="1746704" cy="601170"/>
              <a:chOff x="297464" y="3378456"/>
              <a:chExt cx="1746704" cy="601170"/>
            </a:xfrm>
          </p:grpSpPr>
          <p:pic>
            <p:nvPicPr>
              <p:cNvPr id="42" name="Picture 8" descr="brochure, document, menu, note, office, page, papers icon">
                <a:hlinkClick r:id="rId4" action="ppaction://hlinksldjump"/>
                <a:extLst>
                  <a:ext uri="{FF2B5EF4-FFF2-40B4-BE49-F238E27FC236}">
                    <a16:creationId xmlns:a16="http://schemas.microsoft.com/office/drawing/2014/main" xmlns="" id="{7C31D355-C013-498B-9EFA-33E5E659A2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4" action="ppaction://hlinksldjump"/>
                <a:extLst>
                  <a:ext uri="{FF2B5EF4-FFF2-40B4-BE49-F238E27FC236}">
                    <a16:creationId xmlns:a16="http://schemas.microsoft.com/office/drawing/2014/main" xmlns="" id="{EF10DD5B-6905-4EA9-8EE2-2ED29DF1F9A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6" name="Latihan">
              <a:extLst>
                <a:ext uri="{FF2B5EF4-FFF2-40B4-BE49-F238E27FC236}">
                  <a16:creationId xmlns:a16="http://schemas.microsoft.com/office/drawing/2014/main" xmlns="" id="{5F3D8C71-6B1B-4834-BF14-F78FAFC44E11}"/>
                </a:ext>
              </a:extLst>
            </p:cNvPr>
            <p:cNvGrpSpPr/>
            <p:nvPr/>
          </p:nvGrpSpPr>
          <p:grpSpPr>
            <a:xfrm>
              <a:off x="297464" y="4195552"/>
              <a:ext cx="1810825" cy="601170"/>
              <a:chOff x="297464" y="4195552"/>
              <a:chExt cx="1810825" cy="601170"/>
            </a:xfrm>
          </p:grpSpPr>
          <p:pic>
            <p:nvPicPr>
              <p:cNvPr id="40" name="Picture 10" descr="document, general, letter, note, office, page, paper icon">
                <a:extLst>
                  <a:ext uri="{FF2B5EF4-FFF2-40B4-BE49-F238E27FC236}">
                    <a16:creationId xmlns:a16="http://schemas.microsoft.com/office/drawing/2014/main" xmlns="" id="{4C29BB8D-C254-4F7D-86A5-1A80B78A33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5" action="ppaction://hlinksldjump"/>
                <a:extLst>
                  <a:ext uri="{FF2B5EF4-FFF2-40B4-BE49-F238E27FC236}">
                    <a16:creationId xmlns:a16="http://schemas.microsoft.com/office/drawing/2014/main" xmlns="" id="{D1B164ED-5812-4F4D-B06D-99B45A52B1C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7" name="Profil Dosen">
              <a:extLst>
                <a:ext uri="{FF2B5EF4-FFF2-40B4-BE49-F238E27FC236}">
                  <a16:creationId xmlns:a16="http://schemas.microsoft.com/office/drawing/2014/main" xmlns="" id="{4462AA3E-42A2-4A55-8BF0-3A84C44D8683}"/>
                </a:ext>
              </a:extLst>
            </p:cNvPr>
            <p:cNvGrpSpPr/>
            <p:nvPr/>
          </p:nvGrpSpPr>
          <p:grpSpPr>
            <a:xfrm>
              <a:off x="297464" y="5012648"/>
              <a:ext cx="2389766" cy="601170"/>
              <a:chOff x="297464" y="5012648"/>
              <a:chExt cx="2389766" cy="601170"/>
            </a:xfrm>
          </p:grpSpPr>
          <p:pic>
            <p:nvPicPr>
              <p:cNvPr id="38" name="Picture 2" descr="business man, employee, general, human, member, office, tie icon">
                <a:extLst>
                  <a:ext uri="{FF2B5EF4-FFF2-40B4-BE49-F238E27FC236}">
                    <a16:creationId xmlns:a16="http://schemas.microsoft.com/office/drawing/2014/main" xmlns="" id="{663D66B5-4D75-4FDB-B1A1-4A089B6AC7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7" action="ppaction://hlinksldjump"/>
                <a:extLst>
                  <a:ext uri="{FF2B5EF4-FFF2-40B4-BE49-F238E27FC236}">
                    <a16:creationId xmlns:a16="http://schemas.microsoft.com/office/drawing/2014/main" xmlns="" id="{585B8541-C3A7-4928-AF0C-16B4041B8DA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3" name="Tombol Menu">
            <a:extLst>
              <a:ext uri="{FF2B5EF4-FFF2-40B4-BE49-F238E27FC236}">
                <a16:creationId xmlns:a16="http://schemas.microsoft.com/office/drawing/2014/main" xmlns="" id="{9CFF3189-9843-4AB6-84FD-7074F5872D1F}"/>
              </a:ext>
            </a:extLst>
          </p:cNvPr>
          <p:cNvGrpSpPr/>
          <p:nvPr/>
        </p:nvGrpSpPr>
        <p:grpSpPr>
          <a:xfrm>
            <a:off x="67235" y="49268"/>
            <a:ext cx="430306" cy="363488"/>
            <a:chOff x="419100" y="628650"/>
            <a:chExt cx="2628900" cy="2220685"/>
          </a:xfrm>
          <a:solidFill>
            <a:schemeClr val="bg1">
              <a:lumMod val="85000"/>
            </a:schemeClr>
          </a:solidFill>
        </p:grpSpPr>
        <p:sp>
          <p:nvSpPr>
            <p:cNvPr id="54" name="Rectangle 53">
              <a:extLst>
                <a:ext uri="{FF2B5EF4-FFF2-40B4-BE49-F238E27FC236}">
                  <a16:creationId xmlns:a16="http://schemas.microsoft.com/office/drawing/2014/main" xmlns="" id="{C68756D3-826A-44AE-AA7B-7DF86BD3BC2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5" name="Rectangle 54">
              <a:extLst>
                <a:ext uri="{FF2B5EF4-FFF2-40B4-BE49-F238E27FC236}">
                  <a16:creationId xmlns:a16="http://schemas.microsoft.com/office/drawing/2014/main" xmlns="" id="{8BADC5B0-2230-4729-82FF-5463454C89B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6" name="Rectangle 55">
              <a:extLst>
                <a:ext uri="{FF2B5EF4-FFF2-40B4-BE49-F238E27FC236}">
                  <a16:creationId xmlns:a16="http://schemas.microsoft.com/office/drawing/2014/main" xmlns="" id="{98E11D88-D1AD-4F32-9458-30E48DB8484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7" name="Tombol Close Aplikasi">
            <a:hlinkClick r:id="" action="ppaction://hlinkshowjump?jump=endshow">
              <a:snd r:embed="rId18" name="laser.wav"/>
            </a:hlinkClick>
            <a:extLst>
              <a:ext uri="{FF2B5EF4-FFF2-40B4-BE49-F238E27FC236}">
                <a16:creationId xmlns:a16="http://schemas.microsoft.com/office/drawing/2014/main" xmlns="" id="{6BFCB861-F852-4533-BF45-51DFBAC51E9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602832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3"/>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1"/>
                                        </p:tgtEl>
                                        <p:attrNameLst>
                                          <p:attrName>ppt_x</p:attrName>
                                        </p:attrNameLst>
                                      </p:cBhvr>
                                      <p:tavLst>
                                        <p:tav tm="0">
                                          <p:val>
                                            <p:strVal val="ppt_x"/>
                                          </p:val>
                                        </p:tav>
                                        <p:tav tm="100000">
                                          <p:val>
                                            <p:strVal val="0-ppt_w/2"/>
                                          </p:val>
                                        </p:tav>
                                      </p:tavLst>
                                    </p:anim>
                                    <p:anim calcmode="lin" valueType="num">
                                      <p:cBhvr additive="base">
                                        <p:cTn id="22" dur="500"/>
                                        <p:tgtEl>
                                          <p:spTgt spid="31"/>
                                        </p:tgtEl>
                                        <p:attrNameLst>
                                          <p:attrName>ppt_y</p:attrName>
                                        </p:attrNameLst>
                                      </p:cBhvr>
                                      <p:tavLst>
                                        <p:tav tm="0">
                                          <p:val>
                                            <p:strVal val="ppt_y"/>
                                          </p:val>
                                        </p:tav>
                                        <p:tav tm="100000">
                                          <p:val>
                                            <p:strVal val="ppt_y"/>
                                          </p:val>
                                        </p:tav>
                                      </p:tavLst>
                                    </p:anim>
                                    <p:set>
                                      <p:cBhvr>
                                        <p:cTn id="2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188" y="1009933"/>
            <a:ext cx="10001577" cy="5104263"/>
          </a:xfrm>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pPr>
              <a:buNone/>
            </a:pPr>
            <a:r>
              <a:rPr lang="fi-FI" dirty="0"/>
              <a:t>	Bahasa yang digunakan dalam karya tulis ilmiah harus mengacu kepada kaidah penulisan yang benar. </a:t>
            </a:r>
          </a:p>
          <a:p>
            <a:pPr>
              <a:buNone/>
            </a:pPr>
            <a:endParaRPr lang="fi-FI" dirty="0"/>
          </a:p>
          <a:p>
            <a:pPr>
              <a:buNone/>
            </a:pPr>
            <a:r>
              <a:rPr lang="fi-FI" dirty="0"/>
              <a:t>	Kaidah penulisan ini antara lain terdiri  atas kaidah kebahasaan dan ejaan. </a:t>
            </a:r>
          </a:p>
          <a:p>
            <a:pPr>
              <a:buNone/>
            </a:pPr>
            <a:endParaRPr lang="fi-FI" dirty="0"/>
          </a:p>
          <a:p>
            <a:pPr>
              <a:buNone/>
            </a:pPr>
            <a:r>
              <a:rPr lang="fi-FI" dirty="0"/>
              <a:t>	Kaidah kebahasaan yang perlu diperhatikan antara lain:</a:t>
            </a:r>
          </a:p>
          <a:p>
            <a:pPr>
              <a:buFontTx/>
              <a:buChar char="-"/>
            </a:pPr>
            <a:r>
              <a:rPr lang="fi-FI" dirty="0"/>
              <a:t>kaidah pemilihan dan penggunaan kata/diksi, </a:t>
            </a:r>
          </a:p>
          <a:p>
            <a:pPr>
              <a:buFontTx/>
              <a:buChar char="-"/>
            </a:pPr>
            <a:r>
              <a:rPr lang="fi-FI" dirty="0"/>
              <a:t>penyusunan kalimat, dan </a:t>
            </a:r>
          </a:p>
          <a:p>
            <a:pPr>
              <a:buFontTx/>
              <a:buChar char="-"/>
            </a:pPr>
            <a:r>
              <a:rPr lang="fi-FI" dirty="0"/>
              <a:t>penyusunan alinea.  </a:t>
            </a:r>
          </a:p>
          <a:p>
            <a:pPr>
              <a:buNone/>
            </a:pPr>
            <a:endParaRPr lang="fi-FI" dirty="0"/>
          </a:p>
          <a:p>
            <a:pPr>
              <a:buNone/>
            </a:pPr>
            <a:r>
              <a:rPr lang="fi-FI" dirty="0"/>
              <a:t>	Adapun kaidah ejaan yang perlu diperhatikan antara lain: penulisan huruf, penulisan kata, penulisan angka dan lambang bilangan, penulisan singkatan dan akronim, penulisan unsur-unsur serapan, dan penggunaan tanda-tanda baca.  </a:t>
            </a:r>
          </a:p>
          <a:p>
            <a:pPr>
              <a:buNone/>
            </a:pPr>
            <a:r>
              <a:rPr lang="fi-FI" dirty="0"/>
              <a:t>	</a:t>
            </a:r>
          </a:p>
          <a:p>
            <a:pPr>
              <a:buNone/>
            </a:pPr>
            <a:r>
              <a:rPr lang="fi-FI" dirty="0"/>
              <a:t>	Kedua kaidah penulisan di atas harus ditaati oleh penulis sebab jika dilanggar akan mengganggu nilai semantis pada tulisan tersebut.</a:t>
            </a:r>
            <a:endParaRPr lang="en-US" dirty="0"/>
          </a:p>
          <a:p>
            <a:endParaRPr lang="en-US" dirty="0"/>
          </a:p>
        </p:txBody>
      </p:sp>
      <p:grpSp>
        <p:nvGrpSpPr>
          <p:cNvPr id="5" name="Group 4"/>
          <p:cNvGrpSpPr/>
          <p:nvPr/>
        </p:nvGrpSpPr>
        <p:grpSpPr>
          <a:xfrm>
            <a:off x="128588" y="91480"/>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t>Kaidah</a:t>
              </a:r>
              <a:r>
                <a:rPr lang="en-US" b="0" dirty="0"/>
                <a:t> </a:t>
              </a:r>
              <a:r>
                <a:rPr lang="en-US" b="0" dirty="0" err="1"/>
                <a:t>Penulisan</a:t>
              </a:r>
              <a:r>
                <a:rPr lang="en-US" b="0" dirty="0"/>
                <a:t> </a:t>
              </a:r>
              <a:r>
                <a:rPr lang="en-US" b="0" dirty="0" err="1"/>
                <a:t>dalam</a:t>
              </a:r>
              <a:r>
                <a:rPr lang="en-US" b="0" dirty="0"/>
                <a:t> </a:t>
              </a:r>
              <a:r>
                <a:rPr lang="en-US" b="0" dirty="0" err="1"/>
                <a:t>Karya</a:t>
              </a:r>
              <a:r>
                <a:rPr lang="en-US" b="0" dirty="0"/>
                <a:t> </a:t>
              </a:r>
              <a:r>
                <a:rPr lang="en-US" b="0" dirty="0" err="1"/>
                <a:t>Tulis</a:t>
              </a:r>
              <a:r>
                <a:rPr lang="en-US" b="0" dirty="0"/>
                <a:t> </a:t>
              </a:r>
              <a:r>
                <a:rPr lang="en-US" b="0" dirty="0" err="1"/>
                <a:t>Ilmiah</a:t>
              </a:r>
              <a:endParaRPr lang="en-US" b="0" dirty="0"/>
            </a:p>
          </p:txBody>
        </p:sp>
      </p:grpSp>
      <p:sp>
        <p:nvSpPr>
          <p:cNvPr id="9" name="TextBox 8">
            <a:extLst>
              <a:ext uri="{FF2B5EF4-FFF2-40B4-BE49-F238E27FC236}">
                <a16:creationId xmlns:a16="http://schemas.microsoft.com/office/drawing/2014/main" xmlns="" id="{C3B4677B-1386-46F0-959D-66B2BCD1E70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A4249787-7369-4FAA-9064-A92D959BEF15}"/>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27550ED2-AB2F-4961-AB7D-D7D1C1285B4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A4F04BB7-F5F7-495B-B67C-0239DC1EBD45}"/>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5953D175-4DDA-4D93-8AD6-A39774377C9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9AC7D008-B932-4D2E-8F42-58ABF72B2353}"/>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9B97A602-F38E-4BD4-9E0A-F773A0655BA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94E7D8C9-DD48-4DFF-A7C1-31EFEC4C2311}"/>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5" name="Chevron 21">
              <a:hlinkClick r:id="rId6" action="ppaction://hlinksldjump"/>
              <a:extLst>
                <a:ext uri="{FF2B5EF4-FFF2-40B4-BE49-F238E27FC236}">
                  <a16:creationId xmlns:a16="http://schemas.microsoft.com/office/drawing/2014/main" xmlns="" id="{FBB10DE3-C9BA-4CAC-8BEB-EB5C789A04A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C6CDA2FC-E76E-43B5-9776-BAB454127EB5}"/>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B0937009-64B8-40C9-B72F-3F9A2B57614B}"/>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CFA7F33C-F79F-417B-90FA-1E35D547AC6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BCCEC854-87B2-41AF-9977-5AE5AD0367B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2CBFEA87-EC6A-434B-B1FB-E8A44DEAE70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E522FAFD-B0F2-49B7-97C2-A391BEAF404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2861CBC6-C517-4159-BCE3-F2AA807FD92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9C2EFE3D-D6B5-48C7-9A9E-FD4FB83C2ED3}"/>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4BD3CD18-DBAA-40D3-8D7D-2D5005C4713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CF7CC84A-E32A-4467-BA2D-407C0C7242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8884E39F-4A5C-4BF5-9F2E-28077612222A}"/>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810FBC1F-49D8-490F-8C01-78C2DE8C1E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C93028B9-C767-48FE-8B20-4FA1B9BFA20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F553D662-33EC-47EB-95D7-F582EE64E821}"/>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9610E86D-6039-4572-8760-25BB3355C1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48F61EEF-9FD9-4691-9049-80C00E0CC19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1550F5A5-99DB-48DA-BA03-44C62FDA74DD}"/>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7D237986-AA0C-47AB-970F-84143F89CF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71C4B981-6F6F-4BDA-9920-D2C7A694582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7AF76F38-E3B9-415E-8CE2-334E354B2F46}"/>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2696FB87-7E8B-4B30-BFB0-BE0EEA22E6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2F355993-6F00-42F6-912C-05264FC7ADF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118BA12F-6520-4E04-8932-1CFBDA9CC7D5}"/>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EDAC1011-3601-4AD3-BFFB-A9F4AD1CE18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D2DD3239-D8E7-42C8-9D5B-A654B7582DC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EDDE65F7-9171-431B-9EE3-954F9AA1EF1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B2637CFB-27C6-42EC-8B9B-860C22E6FF5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0824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5052" y="928025"/>
            <a:ext cx="8229600" cy="1630362"/>
          </a:xfrm>
          <a:ln w="57150">
            <a:prstDash val="dashDot"/>
          </a:ln>
        </p:spPr>
        <p:style>
          <a:lnRef idx="3">
            <a:schemeClr val="lt1"/>
          </a:lnRef>
          <a:fillRef idx="1">
            <a:schemeClr val="accent5"/>
          </a:fillRef>
          <a:effectRef idx="1">
            <a:schemeClr val="accent5"/>
          </a:effectRef>
          <a:fontRef idx="minor">
            <a:schemeClr val="lt1"/>
          </a:fontRef>
        </p:style>
        <p:txBody>
          <a:bodyPr>
            <a:noAutofit/>
          </a:bodyPr>
          <a:lstStyle/>
          <a:p>
            <a:pPr algn="l"/>
            <a:r>
              <a:rPr lang="en-US" sz="2800" b="1" dirty="0"/>
              <a:t/>
            </a:r>
            <a:br>
              <a:rPr lang="en-US" sz="2800" b="1" dirty="0"/>
            </a:br>
            <a:r>
              <a:rPr lang="en-US" sz="2800" b="1" dirty="0" err="1"/>
              <a:t>Berikut</a:t>
            </a:r>
            <a:r>
              <a:rPr lang="en-US" sz="2800" b="1" dirty="0"/>
              <a:t> </a:t>
            </a:r>
            <a:r>
              <a:rPr lang="en-US" sz="2800" b="1" dirty="0" err="1"/>
              <a:t>contoh</a:t>
            </a:r>
            <a:r>
              <a:rPr lang="en-US" sz="2800" b="1" dirty="0"/>
              <a:t> </a:t>
            </a:r>
            <a:r>
              <a:rPr lang="en-US" sz="2800" b="1" dirty="0" err="1"/>
              <a:t>penggunaan</a:t>
            </a:r>
            <a:r>
              <a:rPr lang="en-US" sz="2800" b="1" dirty="0"/>
              <a:t> </a:t>
            </a:r>
            <a:r>
              <a:rPr lang="en-US" sz="2800" b="1" dirty="0" err="1"/>
              <a:t>ejaan</a:t>
            </a:r>
            <a:r>
              <a:rPr lang="en-US" sz="2800" b="1" dirty="0"/>
              <a:t> yang </a:t>
            </a:r>
            <a:r>
              <a:rPr lang="en-US" sz="2800" b="1" dirty="0" err="1"/>
              <a:t>tidak</a:t>
            </a:r>
            <a:r>
              <a:rPr lang="en-US" sz="2800" b="1" dirty="0"/>
              <a:t> </a:t>
            </a:r>
            <a:r>
              <a:rPr lang="en-US" sz="2800" b="1" dirty="0" err="1"/>
              <a:t>tepat</a:t>
            </a:r>
            <a:r>
              <a:rPr lang="en-US" sz="2800" b="1" dirty="0"/>
              <a:t> </a:t>
            </a:r>
            <a:r>
              <a:rPr lang="en-US" sz="2800" b="1" dirty="0" err="1"/>
              <a:t>pada</a:t>
            </a:r>
            <a:r>
              <a:rPr lang="en-US" sz="2800" b="1" dirty="0"/>
              <a:t> </a:t>
            </a:r>
            <a:r>
              <a:rPr lang="en-US" sz="2800" b="1" dirty="0" err="1"/>
              <a:t>skripsi</a:t>
            </a:r>
            <a:r>
              <a:rPr lang="en-US" sz="2800" b="1" dirty="0"/>
              <a:t> </a:t>
            </a:r>
            <a:r>
              <a:rPr lang="en-US" sz="2800" b="1" dirty="0" err="1"/>
              <a:t>mahasiswa</a:t>
            </a:r>
            <a:r>
              <a:rPr lang="en-US" sz="2800" b="1" dirty="0"/>
              <a:t> </a:t>
            </a:r>
            <a:r>
              <a:rPr lang="en-US" sz="2800" b="1" dirty="0" err="1"/>
              <a:t>Jurusan</a:t>
            </a:r>
            <a:r>
              <a:rPr lang="en-US" sz="2800" b="1" dirty="0"/>
              <a:t> </a:t>
            </a:r>
            <a:r>
              <a:rPr lang="en-US" sz="2800" b="1" dirty="0" err="1"/>
              <a:t>Kehutanan</a:t>
            </a:r>
            <a:r>
              <a:rPr lang="en-US" sz="2800" b="1" dirty="0"/>
              <a:t> </a:t>
            </a:r>
            <a:r>
              <a:rPr lang="en-US" sz="2800" b="1" dirty="0" err="1"/>
              <a:t>Fakultas</a:t>
            </a:r>
            <a:r>
              <a:rPr lang="en-US" sz="2800" b="1" dirty="0"/>
              <a:t> </a:t>
            </a:r>
            <a:r>
              <a:rPr lang="en-US" sz="2800" b="1" dirty="0" err="1"/>
              <a:t>Pertanian</a:t>
            </a:r>
            <a:r>
              <a:rPr lang="en-US" sz="2800" b="1" dirty="0"/>
              <a:t> </a:t>
            </a:r>
            <a:r>
              <a:rPr lang="en-US" sz="2800" b="1" dirty="0" err="1"/>
              <a:t>Universitas</a:t>
            </a:r>
            <a:r>
              <a:rPr lang="en-US" sz="2800" b="1" dirty="0"/>
              <a:t> Lampung.</a:t>
            </a:r>
            <a:br>
              <a:rPr lang="en-US" sz="2800" b="1" dirty="0"/>
            </a:br>
            <a:endParaRPr lang="en-US" sz="2800" b="1" dirty="0"/>
          </a:p>
        </p:txBody>
      </p:sp>
      <p:sp>
        <p:nvSpPr>
          <p:cNvPr id="3" name="Content Placeholder 2"/>
          <p:cNvSpPr>
            <a:spLocks noGrp="1"/>
          </p:cNvSpPr>
          <p:nvPr>
            <p:ph idx="4294967295"/>
          </p:nvPr>
        </p:nvSpPr>
        <p:spPr>
          <a:xfrm>
            <a:off x="1685052" y="2341088"/>
            <a:ext cx="8229600" cy="4181475"/>
          </a:xfrm>
          <a:solidFill>
            <a:schemeClr val="accent1">
              <a:lumMod val="40000"/>
              <a:lumOff val="60000"/>
            </a:schemeClr>
          </a:solidFill>
        </p:spPr>
        <p:txBody>
          <a:bodyPr>
            <a:normAutofit/>
          </a:bodyPr>
          <a:lstStyle/>
          <a:p>
            <a:pPr lvl="0">
              <a:buNone/>
            </a:pPr>
            <a:r>
              <a:rPr lang="en-US" dirty="0" err="1"/>
              <a:t>Contoh</a:t>
            </a:r>
            <a:r>
              <a:rPr lang="en-US" dirty="0"/>
              <a:t>:</a:t>
            </a:r>
          </a:p>
          <a:p>
            <a:pPr lvl="0">
              <a:buNone/>
            </a:pPr>
            <a:r>
              <a:rPr lang="en-US" dirty="0"/>
              <a:t>		</a:t>
            </a:r>
            <a:r>
              <a:rPr lang="id-ID" dirty="0"/>
              <a:t>Budidaya lebah madu juga bisa dijadikan sebagai sarana untuk meningkatkan pendapatan masyarakat khususnya yang tinggal </a:t>
            </a:r>
            <a:r>
              <a:rPr lang="id-ID" i="1" dirty="0"/>
              <a:t>disekitar</a:t>
            </a:r>
            <a:r>
              <a:rPr lang="id-ID" dirty="0"/>
              <a:t> hutan.</a:t>
            </a:r>
            <a:endParaRPr lang="en-US" dirty="0"/>
          </a:p>
          <a:p>
            <a:pPr>
              <a:buNone/>
            </a:pPr>
            <a:endParaRPr lang="en-US" dirty="0"/>
          </a:p>
          <a:p>
            <a:r>
              <a:rPr lang="en-US" dirty="0" err="1"/>
              <a:t>Pada</a:t>
            </a:r>
            <a:r>
              <a:rPr lang="en-US" dirty="0"/>
              <a:t> </a:t>
            </a:r>
            <a:r>
              <a:rPr lang="en-US" dirty="0" err="1"/>
              <a:t>contoh</a:t>
            </a:r>
            <a:r>
              <a:rPr lang="en-US" dirty="0"/>
              <a:t> </a:t>
            </a:r>
            <a:r>
              <a:rPr lang="en-US" dirty="0" err="1"/>
              <a:t>di</a:t>
            </a:r>
            <a:r>
              <a:rPr lang="en-US" dirty="0"/>
              <a:t> </a:t>
            </a:r>
            <a:r>
              <a:rPr lang="en-US" dirty="0" err="1"/>
              <a:t>atas</a:t>
            </a:r>
            <a:r>
              <a:rPr lang="en-US" dirty="0"/>
              <a:t>, </a:t>
            </a:r>
            <a:r>
              <a:rPr lang="en-US" dirty="0" err="1"/>
              <a:t>kata</a:t>
            </a:r>
            <a:r>
              <a:rPr lang="en-US" dirty="0"/>
              <a:t> </a:t>
            </a:r>
            <a:r>
              <a:rPr lang="en-US" dirty="0" err="1"/>
              <a:t>depan</a:t>
            </a:r>
            <a:r>
              <a:rPr lang="en-US" dirty="0"/>
              <a:t> </a:t>
            </a:r>
            <a:r>
              <a:rPr lang="en-US" i="1" dirty="0" err="1"/>
              <a:t>di</a:t>
            </a:r>
            <a:r>
              <a:rPr lang="en-US" i="1" dirty="0"/>
              <a:t> </a:t>
            </a:r>
            <a:r>
              <a:rPr lang="en-US" dirty="0" err="1"/>
              <a:t>pada</a:t>
            </a:r>
            <a:r>
              <a:rPr lang="en-US" dirty="0"/>
              <a:t> </a:t>
            </a:r>
            <a:r>
              <a:rPr lang="en-US" dirty="0" err="1"/>
              <a:t>kata</a:t>
            </a:r>
            <a:r>
              <a:rPr lang="en-US" dirty="0"/>
              <a:t> </a:t>
            </a:r>
            <a:r>
              <a:rPr lang="en-US" i="1" dirty="0" err="1"/>
              <a:t>disekitar</a:t>
            </a:r>
            <a:r>
              <a:rPr lang="en-US" i="1" dirty="0"/>
              <a:t> </a:t>
            </a:r>
            <a:r>
              <a:rPr lang="en-US" dirty="0" err="1"/>
              <a:t>berfungsi</a:t>
            </a:r>
            <a:r>
              <a:rPr lang="en-US" dirty="0"/>
              <a:t> </a:t>
            </a:r>
            <a:r>
              <a:rPr lang="en-US" dirty="0" err="1"/>
              <a:t>sebagai</a:t>
            </a:r>
            <a:r>
              <a:rPr lang="en-US" dirty="0"/>
              <a:t> </a:t>
            </a:r>
            <a:r>
              <a:rPr lang="en-US" dirty="0" err="1"/>
              <a:t>kata</a:t>
            </a:r>
            <a:r>
              <a:rPr lang="en-US" dirty="0"/>
              <a:t> </a:t>
            </a:r>
            <a:r>
              <a:rPr lang="en-US" dirty="0" err="1"/>
              <a:t>depan</a:t>
            </a:r>
            <a:r>
              <a:rPr lang="en-US" dirty="0"/>
              <a:t> yang </a:t>
            </a:r>
            <a:r>
              <a:rPr lang="en-US" dirty="0" err="1"/>
              <a:t>menunjukkan</a:t>
            </a:r>
            <a:r>
              <a:rPr lang="en-US" dirty="0"/>
              <a:t> </a:t>
            </a:r>
            <a:r>
              <a:rPr lang="en-US" dirty="0" err="1"/>
              <a:t>makna</a:t>
            </a:r>
            <a:r>
              <a:rPr lang="en-US" dirty="0"/>
              <a:t> </a:t>
            </a:r>
            <a:r>
              <a:rPr lang="en-US" dirty="0" err="1"/>
              <a:t>tempat</a:t>
            </a:r>
            <a:r>
              <a:rPr lang="en-US" dirty="0"/>
              <a:t>, </a:t>
            </a:r>
            <a:r>
              <a:rPr lang="en-US" dirty="0" err="1"/>
              <a:t>maka</a:t>
            </a:r>
            <a:r>
              <a:rPr lang="en-US" dirty="0"/>
              <a:t> </a:t>
            </a:r>
            <a:r>
              <a:rPr lang="en-US" dirty="0" err="1"/>
              <a:t>kata</a:t>
            </a:r>
            <a:r>
              <a:rPr lang="en-US" dirty="0"/>
              <a:t> </a:t>
            </a:r>
            <a:r>
              <a:rPr lang="en-US" dirty="0" err="1"/>
              <a:t>depan</a:t>
            </a:r>
            <a:r>
              <a:rPr lang="en-US" dirty="0"/>
              <a:t> </a:t>
            </a:r>
            <a:r>
              <a:rPr lang="en-US" i="1" dirty="0" err="1"/>
              <a:t>di</a:t>
            </a:r>
            <a:r>
              <a:rPr lang="en-US" i="1" dirty="0"/>
              <a:t> </a:t>
            </a:r>
            <a:r>
              <a:rPr lang="en-US" dirty="0" err="1"/>
              <a:t>harus</a:t>
            </a:r>
            <a:r>
              <a:rPr lang="en-US" dirty="0"/>
              <a:t> </a:t>
            </a:r>
            <a:r>
              <a:rPr lang="en-US" dirty="0" err="1"/>
              <a:t>ditulis</a:t>
            </a:r>
            <a:r>
              <a:rPr lang="en-US" dirty="0"/>
              <a:t> </a:t>
            </a:r>
            <a:r>
              <a:rPr lang="en-US" dirty="0" err="1"/>
              <a:t>terpisah</a:t>
            </a:r>
            <a:r>
              <a:rPr lang="en-US" dirty="0"/>
              <a:t> </a:t>
            </a:r>
            <a:r>
              <a:rPr lang="en-US" dirty="0" err="1"/>
              <a:t>dengan</a:t>
            </a:r>
            <a:r>
              <a:rPr lang="en-US" dirty="0"/>
              <a:t> </a:t>
            </a:r>
            <a:r>
              <a:rPr lang="en-US" dirty="0" err="1"/>
              <a:t>kata</a:t>
            </a:r>
            <a:r>
              <a:rPr lang="en-US" dirty="0"/>
              <a:t> yang </a:t>
            </a:r>
            <a:r>
              <a:rPr lang="en-US" dirty="0" err="1"/>
              <a:t>mengikutinya</a:t>
            </a:r>
            <a:r>
              <a:rPr lang="en-US" dirty="0"/>
              <a:t>.</a:t>
            </a:r>
          </a:p>
          <a:p>
            <a:endParaRPr lang="en-US" dirty="0"/>
          </a:p>
        </p:txBody>
      </p:sp>
      <p:grpSp>
        <p:nvGrpSpPr>
          <p:cNvPr id="5" name="Group 4"/>
          <p:cNvGrpSpPr/>
          <p:nvPr/>
        </p:nvGrpSpPr>
        <p:grpSpPr>
          <a:xfrm>
            <a:off x="128588" y="91480"/>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t>Kaidah</a:t>
              </a:r>
              <a:r>
                <a:rPr lang="en-US" b="0" dirty="0"/>
                <a:t> </a:t>
              </a:r>
              <a:r>
                <a:rPr lang="en-US" b="0" dirty="0" err="1"/>
                <a:t>Penulisan</a:t>
              </a:r>
              <a:r>
                <a:rPr lang="en-US" b="0" dirty="0"/>
                <a:t> </a:t>
              </a:r>
              <a:r>
                <a:rPr lang="en-US" b="0" dirty="0" err="1"/>
                <a:t>dalam</a:t>
              </a:r>
              <a:r>
                <a:rPr lang="en-US" b="0" dirty="0"/>
                <a:t> </a:t>
              </a:r>
              <a:r>
                <a:rPr lang="en-US" b="0" dirty="0" err="1"/>
                <a:t>Karya</a:t>
              </a:r>
              <a:r>
                <a:rPr lang="en-US" b="0" dirty="0"/>
                <a:t> </a:t>
              </a:r>
              <a:r>
                <a:rPr lang="en-US" b="0" dirty="0" err="1"/>
                <a:t>Tulis</a:t>
              </a:r>
              <a:r>
                <a:rPr lang="en-US" b="0" dirty="0"/>
                <a:t> </a:t>
              </a:r>
              <a:r>
                <a:rPr lang="en-US" b="0" dirty="0" err="1"/>
                <a:t>Ilmiah</a:t>
              </a:r>
              <a:endParaRPr lang="en-US" b="0" dirty="0"/>
            </a:p>
          </p:txBody>
        </p:sp>
      </p:grpSp>
      <p:sp>
        <p:nvSpPr>
          <p:cNvPr id="9" name="TextBox 8">
            <a:extLst>
              <a:ext uri="{FF2B5EF4-FFF2-40B4-BE49-F238E27FC236}">
                <a16:creationId xmlns:a16="http://schemas.microsoft.com/office/drawing/2014/main" xmlns="" id="{3ABED287-5113-4603-90CB-32EEB25CE3F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B06C231C-2AC7-41DB-94BC-587149734838}"/>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7DEA030C-4873-4898-8AF0-90EA698177E5}"/>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3A0CFA4E-D251-45AE-975D-7AAE478766C2}"/>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FA6329F2-7E52-49D8-B0D7-C744761F66A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559275A3-EFE5-4152-8E3F-E8EDB5059166}"/>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0EF5C036-DEAD-4E1E-BA27-F8F44E2458B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9D8395B5-97A9-49DF-85E6-3F2CB4368925}"/>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5" name="Chevron 21">
              <a:hlinkClick r:id="rId6" action="ppaction://hlinksldjump"/>
              <a:extLst>
                <a:ext uri="{FF2B5EF4-FFF2-40B4-BE49-F238E27FC236}">
                  <a16:creationId xmlns:a16="http://schemas.microsoft.com/office/drawing/2014/main" xmlns="" id="{246DEE1C-C675-474F-81B5-F9DD129701D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B539DAB0-02E8-4165-973F-AA95310C483A}"/>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56F84619-D619-4FC8-AD91-9D319FED2D72}"/>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71CD9DBD-C1A1-4554-8054-EF7700805B6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0E6D34AA-9079-4C9B-89CD-90613A5A9A3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88630195-E485-4D77-9FB1-530B32EDF01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C659D871-CBFF-41EE-BDB8-67E01E5DA94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77B415E6-9AA2-41C5-9B09-247A61EAE43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A4C63D97-8691-43A0-B0F7-A6F41953C0A7}"/>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FC101E72-9C8F-41B3-B259-B3D077B500D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C9C5368D-B250-4607-BD16-5198410EB1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9BC67F78-8418-46B6-BC6E-5F626E2FAA5E}"/>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537F318F-CBE6-4BC8-9443-DAE046FEF2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CA749119-0B29-42BB-AEC4-789906D290A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A50843CD-3E2B-44C8-9E98-A643158E52F4}"/>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A1F7A0B5-24E8-499C-ADC4-5EE5907BA3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AED12B57-C3D2-4588-ACF6-91F6942184D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D0E6C7F9-CA5F-4A5F-ACCC-3F2B0F52C3E4}"/>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8E2D015A-606E-497C-BCF1-380E39962D0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1615E4F6-6097-4A50-96FC-08D984E580A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21A8D368-C3F3-4EC9-BA50-10862EF854FC}"/>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8040ADE0-31B2-4527-A491-FDFB895C6D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2D8E11CE-C309-4C33-BE18-916D08B9E94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887A22DD-04C8-4580-A12E-3AA2498E8BC4}"/>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FC479C9B-9D0C-45A3-AE18-DE555A89BE2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F310F48C-8F0A-494D-8898-5B86F258143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97CDC5A9-EF0C-4902-90ED-CBEBFBF1183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A9F5B466-57F3-4C33-BD35-FC5A4EC7266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893133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7757" y="1245358"/>
            <a:ext cx="10216486" cy="4953000"/>
          </a:xfrm>
          <a:ln w="3810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endParaRPr lang="en-US" dirty="0"/>
          </a:p>
          <a:p>
            <a:r>
              <a:rPr lang="en-US" dirty="0" err="1"/>
              <a:t>Perujukan</a:t>
            </a:r>
            <a:r>
              <a:rPr lang="en-US" dirty="0"/>
              <a:t> </a:t>
            </a:r>
            <a:r>
              <a:rPr lang="en-US" dirty="0" err="1"/>
              <a:t>merupakan</a:t>
            </a:r>
            <a:r>
              <a:rPr lang="en-US" dirty="0"/>
              <a:t> </a:t>
            </a:r>
            <a:r>
              <a:rPr lang="en-US" dirty="0" err="1"/>
              <a:t>tindak</a:t>
            </a:r>
            <a:r>
              <a:rPr lang="en-US" dirty="0"/>
              <a:t> </a:t>
            </a:r>
            <a:r>
              <a:rPr lang="en-US" dirty="0" err="1"/>
              <a:t>lanjut</a:t>
            </a:r>
            <a:r>
              <a:rPr lang="en-US" dirty="0"/>
              <a:t> </a:t>
            </a:r>
            <a:r>
              <a:rPr lang="en-US" dirty="0" err="1"/>
              <a:t>bagi</a:t>
            </a:r>
            <a:r>
              <a:rPr lang="en-US" dirty="0"/>
              <a:t> </a:t>
            </a:r>
            <a:r>
              <a:rPr lang="en-US" dirty="0" err="1"/>
              <a:t>seorang</a:t>
            </a:r>
            <a:r>
              <a:rPr lang="en-US" dirty="0"/>
              <a:t> </a:t>
            </a:r>
            <a:r>
              <a:rPr lang="en-US" dirty="0" err="1"/>
              <a:t>penulis</a:t>
            </a:r>
            <a:r>
              <a:rPr lang="en-US" dirty="0"/>
              <a:t> </a:t>
            </a:r>
            <a:r>
              <a:rPr lang="en-US" dirty="0" err="1"/>
              <a:t>setelah</a:t>
            </a:r>
            <a:r>
              <a:rPr lang="en-US" dirty="0"/>
              <a:t> </a:t>
            </a:r>
            <a:r>
              <a:rPr lang="en-US" dirty="0" err="1"/>
              <a:t>kegiatan</a:t>
            </a:r>
            <a:r>
              <a:rPr lang="en-US" dirty="0"/>
              <a:t> </a:t>
            </a:r>
            <a:r>
              <a:rPr lang="en-US" dirty="0" err="1"/>
              <a:t>penyintesissan</a:t>
            </a:r>
            <a:r>
              <a:rPr lang="en-US" dirty="0"/>
              <a:t>. </a:t>
            </a:r>
            <a:r>
              <a:rPr lang="en-US" dirty="0" err="1"/>
              <a:t>Kegiatan</a:t>
            </a:r>
            <a:r>
              <a:rPr lang="en-US" dirty="0"/>
              <a:t> </a:t>
            </a:r>
            <a:r>
              <a:rPr lang="en-US" dirty="0" err="1"/>
              <a:t>ini</a:t>
            </a:r>
            <a:r>
              <a:rPr lang="en-US" dirty="0"/>
              <a:t> </a:t>
            </a:r>
            <a:r>
              <a:rPr lang="en-US" dirty="0" err="1"/>
              <a:t>hampir</a:t>
            </a:r>
            <a:r>
              <a:rPr lang="en-US" dirty="0"/>
              <a:t> </a:t>
            </a:r>
            <a:r>
              <a:rPr lang="en-US" dirty="0" err="1"/>
              <a:t>sama</a:t>
            </a:r>
            <a:r>
              <a:rPr lang="en-US" dirty="0"/>
              <a:t> </a:t>
            </a:r>
            <a:r>
              <a:rPr lang="en-US" dirty="0" err="1"/>
              <a:t>dengan</a:t>
            </a:r>
            <a:r>
              <a:rPr lang="en-US" dirty="0"/>
              <a:t> </a:t>
            </a:r>
            <a:r>
              <a:rPr lang="en-US" dirty="0" err="1"/>
              <a:t>penyintesisan</a:t>
            </a:r>
            <a:r>
              <a:rPr lang="en-US" dirty="0"/>
              <a:t> </a:t>
            </a:r>
            <a:r>
              <a:rPr lang="en-US" dirty="0" err="1"/>
              <a:t>dan</a:t>
            </a:r>
            <a:r>
              <a:rPr lang="en-US" dirty="0"/>
              <a:t> </a:t>
            </a:r>
            <a:r>
              <a:rPr lang="en-US" dirty="0" err="1"/>
              <a:t>langkah</a:t>
            </a:r>
            <a:r>
              <a:rPr lang="en-US" dirty="0"/>
              <a:t> </a:t>
            </a:r>
            <a:r>
              <a:rPr lang="en-US" dirty="0" err="1"/>
              <a:t>ini</a:t>
            </a:r>
            <a:r>
              <a:rPr lang="en-US" dirty="0"/>
              <a:t> </a:t>
            </a:r>
            <a:r>
              <a:rPr lang="en-US" dirty="0" err="1"/>
              <a:t>lebih</a:t>
            </a:r>
            <a:r>
              <a:rPr lang="en-US" dirty="0"/>
              <a:t> </a:t>
            </a:r>
            <a:r>
              <a:rPr lang="en-US" dirty="0" err="1"/>
              <a:t>dikenal</a:t>
            </a:r>
            <a:r>
              <a:rPr lang="en-US" dirty="0"/>
              <a:t> </a:t>
            </a:r>
            <a:r>
              <a:rPr lang="en-US" dirty="0" err="1"/>
              <a:t>dengan</a:t>
            </a:r>
            <a:r>
              <a:rPr lang="en-US" dirty="0"/>
              <a:t> </a:t>
            </a:r>
            <a:r>
              <a:rPr lang="en-US" dirty="0" err="1"/>
              <a:t>pengutipan</a:t>
            </a:r>
            <a:r>
              <a:rPr lang="en-US" dirty="0"/>
              <a:t>.</a:t>
            </a:r>
          </a:p>
          <a:p>
            <a:pPr>
              <a:buNone/>
            </a:pPr>
            <a:endParaRPr lang="en-US" dirty="0"/>
          </a:p>
          <a:p>
            <a:r>
              <a:rPr lang="en-US" dirty="0" err="1"/>
              <a:t>kutipan</a:t>
            </a:r>
            <a:r>
              <a:rPr lang="en-US" dirty="0"/>
              <a:t> </a:t>
            </a:r>
            <a:r>
              <a:rPr lang="en-US" dirty="0" err="1"/>
              <a:t>merupakan</a:t>
            </a:r>
            <a:r>
              <a:rPr lang="en-US" dirty="0"/>
              <a:t> </a:t>
            </a:r>
            <a:r>
              <a:rPr lang="en-US" dirty="0" err="1"/>
              <a:t>suatu</a:t>
            </a:r>
            <a:r>
              <a:rPr lang="en-US" dirty="0"/>
              <a:t> </a:t>
            </a:r>
            <a:r>
              <a:rPr lang="en-US" dirty="0" err="1"/>
              <a:t>bukti</a:t>
            </a:r>
            <a:r>
              <a:rPr lang="en-US" dirty="0"/>
              <a:t> </a:t>
            </a:r>
            <a:r>
              <a:rPr lang="en-US" dirty="0" err="1"/>
              <a:t>pendukung</a:t>
            </a:r>
            <a:r>
              <a:rPr lang="en-US" dirty="0"/>
              <a:t> </a:t>
            </a:r>
            <a:r>
              <a:rPr lang="en-US" dirty="0" err="1"/>
              <a:t>atau</a:t>
            </a:r>
            <a:r>
              <a:rPr lang="en-US" dirty="0"/>
              <a:t> </a:t>
            </a:r>
            <a:r>
              <a:rPr lang="en-US" dirty="0" err="1"/>
              <a:t>bahkan</a:t>
            </a:r>
            <a:r>
              <a:rPr lang="en-US" dirty="0"/>
              <a:t> </a:t>
            </a:r>
            <a:r>
              <a:rPr lang="en-US" dirty="0" err="1"/>
              <a:t>sebagai</a:t>
            </a:r>
            <a:r>
              <a:rPr lang="en-US" dirty="0"/>
              <a:t> </a:t>
            </a:r>
            <a:r>
              <a:rPr lang="en-US" dirty="0" err="1"/>
              <a:t>landasan</a:t>
            </a:r>
            <a:r>
              <a:rPr lang="en-US" dirty="0"/>
              <a:t> </a:t>
            </a:r>
            <a:r>
              <a:rPr lang="en-US" dirty="0" err="1"/>
              <a:t>penulis</a:t>
            </a:r>
            <a:r>
              <a:rPr lang="en-US" dirty="0"/>
              <a:t> </a:t>
            </a:r>
            <a:r>
              <a:rPr lang="en-US" dirty="0" err="1"/>
              <a:t>dalam</a:t>
            </a:r>
            <a:r>
              <a:rPr lang="en-US" dirty="0"/>
              <a:t> </a:t>
            </a:r>
            <a:r>
              <a:rPr lang="en-US" dirty="0" err="1"/>
              <a:t>menyusun</a:t>
            </a:r>
            <a:r>
              <a:rPr lang="en-US" dirty="0"/>
              <a:t> </a:t>
            </a:r>
            <a:r>
              <a:rPr lang="en-US" dirty="0" err="1"/>
              <a:t>karya</a:t>
            </a:r>
            <a:r>
              <a:rPr lang="en-US" dirty="0"/>
              <a:t> </a:t>
            </a:r>
            <a:r>
              <a:rPr lang="en-US" dirty="0" err="1"/>
              <a:t>tulisnya</a:t>
            </a:r>
            <a:r>
              <a:rPr lang="en-US" dirty="0"/>
              <a:t>. </a:t>
            </a:r>
            <a:r>
              <a:rPr lang="en-US" dirty="0" err="1"/>
              <a:t>Kaitannya</a:t>
            </a:r>
            <a:r>
              <a:rPr lang="en-US" dirty="0"/>
              <a:t> </a:t>
            </a:r>
            <a:r>
              <a:rPr lang="en-US" dirty="0" err="1"/>
              <a:t>dengan</a:t>
            </a:r>
            <a:r>
              <a:rPr lang="en-US" dirty="0"/>
              <a:t> </a:t>
            </a:r>
            <a:r>
              <a:rPr lang="en-US" dirty="0" err="1"/>
              <a:t>sintesis</a:t>
            </a:r>
            <a:r>
              <a:rPr lang="en-US" dirty="0"/>
              <a:t>, </a:t>
            </a:r>
            <a:r>
              <a:rPr lang="en-US" dirty="0" err="1"/>
              <a:t>kutipan</a:t>
            </a:r>
            <a:r>
              <a:rPr lang="en-US" dirty="0"/>
              <a:t> </a:t>
            </a:r>
            <a:r>
              <a:rPr lang="en-US" dirty="0" err="1"/>
              <a:t>ini</a:t>
            </a:r>
            <a:r>
              <a:rPr lang="en-US" dirty="0"/>
              <a:t> </a:t>
            </a:r>
            <a:r>
              <a:rPr lang="en-US" dirty="0" err="1"/>
              <a:t>ini</a:t>
            </a:r>
            <a:r>
              <a:rPr lang="en-US" dirty="0"/>
              <a:t> </a:t>
            </a:r>
            <a:r>
              <a:rPr lang="en-US" dirty="0" err="1"/>
              <a:t>digunakan</a:t>
            </a:r>
            <a:r>
              <a:rPr lang="en-US" dirty="0"/>
              <a:t> </a:t>
            </a:r>
            <a:r>
              <a:rPr lang="en-US" dirty="0" err="1"/>
              <a:t>sebagai</a:t>
            </a:r>
            <a:r>
              <a:rPr lang="en-US" dirty="0"/>
              <a:t> </a:t>
            </a:r>
            <a:r>
              <a:rPr lang="en-US" dirty="0" err="1"/>
              <a:t>penguat</a:t>
            </a:r>
            <a:r>
              <a:rPr lang="en-US" dirty="0"/>
              <a:t> </a:t>
            </a:r>
            <a:r>
              <a:rPr lang="en-US" dirty="0" err="1"/>
              <a:t>sintesis</a:t>
            </a:r>
            <a:r>
              <a:rPr lang="en-US" dirty="0"/>
              <a:t> yang </a:t>
            </a:r>
            <a:r>
              <a:rPr lang="en-US" dirty="0" err="1"/>
              <a:t>merupakan</a:t>
            </a:r>
            <a:r>
              <a:rPr lang="en-US" dirty="0"/>
              <a:t> </a:t>
            </a:r>
            <a:r>
              <a:rPr lang="en-US" dirty="0" err="1"/>
              <a:t>olahan</a:t>
            </a:r>
            <a:r>
              <a:rPr lang="en-US" dirty="0"/>
              <a:t> </a:t>
            </a:r>
            <a:r>
              <a:rPr lang="en-US" dirty="0" err="1"/>
              <a:t>pendapat</a:t>
            </a:r>
            <a:r>
              <a:rPr lang="en-US" dirty="0"/>
              <a:t> </a:t>
            </a:r>
            <a:r>
              <a:rPr lang="en-US" dirty="0" err="1"/>
              <a:t>pribadi</a:t>
            </a:r>
            <a:r>
              <a:rPr lang="en-US" dirty="0"/>
              <a:t> </a:t>
            </a:r>
            <a:r>
              <a:rPr lang="en-US" dirty="0" err="1"/>
              <a:t>penulis</a:t>
            </a:r>
            <a:r>
              <a:rPr lang="en-US" dirty="0"/>
              <a:t>.</a:t>
            </a:r>
          </a:p>
          <a:p>
            <a:pPr>
              <a:buNone/>
            </a:pPr>
            <a:endParaRPr lang="en-US" dirty="0"/>
          </a:p>
          <a:p>
            <a:r>
              <a:rPr lang="en-US" dirty="0" err="1"/>
              <a:t>Perujukan</a:t>
            </a:r>
            <a:r>
              <a:rPr lang="en-US" dirty="0"/>
              <a:t> </a:t>
            </a:r>
            <a:r>
              <a:rPr lang="en-US" dirty="0" err="1"/>
              <a:t>melalui</a:t>
            </a:r>
            <a:r>
              <a:rPr lang="en-US" dirty="0"/>
              <a:t> </a:t>
            </a:r>
            <a:r>
              <a:rPr lang="en-US" dirty="0" err="1"/>
              <a:t>pengutipan</a:t>
            </a:r>
            <a:r>
              <a:rPr lang="en-US" dirty="0"/>
              <a:t> </a:t>
            </a:r>
            <a:r>
              <a:rPr lang="en-US" dirty="0" err="1"/>
              <a:t>ini</a:t>
            </a:r>
            <a:r>
              <a:rPr lang="en-US" dirty="0"/>
              <a:t> </a:t>
            </a:r>
            <a:r>
              <a:rPr lang="en-US" dirty="0" err="1"/>
              <a:t>penting</a:t>
            </a:r>
            <a:r>
              <a:rPr lang="en-US" dirty="0"/>
              <a:t> </a:t>
            </a:r>
            <a:r>
              <a:rPr lang="en-US" dirty="0" err="1"/>
              <a:t>bagi</a:t>
            </a:r>
            <a:r>
              <a:rPr lang="en-US" dirty="0"/>
              <a:t> </a:t>
            </a:r>
            <a:r>
              <a:rPr lang="en-US" dirty="0" err="1"/>
              <a:t>para</a:t>
            </a:r>
            <a:r>
              <a:rPr lang="en-US" dirty="0"/>
              <a:t> </a:t>
            </a:r>
            <a:r>
              <a:rPr lang="en-US" dirty="0" err="1"/>
              <a:t>penulis</a:t>
            </a:r>
            <a:r>
              <a:rPr lang="en-US" dirty="0"/>
              <a:t> </a:t>
            </a:r>
            <a:r>
              <a:rPr lang="en-US" dirty="0" err="1"/>
              <a:t>karangan</a:t>
            </a:r>
            <a:r>
              <a:rPr lang="en-US" dirty="0"/>
              <a:t> </a:t>
            </a:r>
            <a:r>
              <a:rPr lang="en-US" dirty="0" err="1"/>
              <a:t>ilmiah</a:t>
            </a:r>
            <a:r>
              <a:rPr lang="en-US" dirty="0"/>
              <a:t>. </a:t>
            </a:r>
            <a:r>
              <a:rPr lang="en-US" dirty="0" err="1"/>
              <a:t>Penulis</a:t>
            </a:r>
            <a:r>
              <a:rPr lang="en-US" dirty="0"/>
              <a:t> </a:t>
            </a:r>
            <a:r>
              <a:rPr lang="en-US" dirty="0" err="1"/>
              <a:t>melakukan</a:t>
            </a:r>
            <a:r>
              <a:rPr lang="en-US" dirty="0"/>
              <a:t> </a:t>
            </a:r>
            <a:r>
              <a:rPr lang="en-US" dirty="0" err="1"/>
              <a:t>hal</a:t>
            </a:r>
            <a:r>
              <a:rPr lang="en-US" dirty="0"/>
              <a:t> </a:t>
            </a:r>
            <a:r>
              <a:rPr lang="en-US" dirty="0" err="1"/>
              <a:t>ini</a:t>
            </a:r>
            <a:r>
              <a:rPr lang="en-US" dirty="0"/>
              <a:t> </a:t>
            </a:r>
            <a:r>
              <a:rPr lang="en-US" dirty="0" err="1"/>
              <a:t>sebagai</a:t>
            </a:r>
            <a:r>
              <a:rPr lang="en-US" dirty="0"/>
              <a:t> </a:t>
            </a:r>
            <a:r>
              <a:rPr lang="en-US" dirty="0" err="1"/>
              <a:t>pertanggungjawaban</a:t>
            </a:r>
            <a:r>
              <a:rPr lang="en-US" dirty="0"/>
              <a:t> </a:t>
            </a:r>
            <a:r>
              <a:rPr lang="en-US" dirty="0" err="1"/>
              <a:t>keilmiahan</a:t>
            </a:r>
            <a:r>
              <a:rPr lang="en-US" dirty="0"/>
              <a:t> </a:t>
            </a:r>
            <a:r>
              <a:rPr lang="en-US" dirty="0" err="1"/>
              <a:t>tulisannya</a:t>
            </a:r>
            <a:r>
              <a:rPr lang="en-US" dirty="0"/>
              <a:t>. </a:t>
            </a:r>
            <a:r>
              <a:rPr lang="en-US" dirty="0" err="1"/>
              <a:t>Penulis</a:t>
            </a:r>
            <a:r>
              <a:rPr lang="en-US" dirty="0"/>
              <a:t> </a:t>
            </a:r>
            <a:r>
              <a:rPr lang="en-US" dirty="0" err="1"/>
              <a:t>harus</a:t>
            </a:r>
            <a:r>
              <a:rPr lang="en-US" dirty="0"/>
              <a:t> </a:t>
            </a:r>
            <a:r>
              <a:rPr lang="en-US" dirty="0" err="1"/>
              <a:t>menaati</a:t>
            </a:r>
            <a:r>
              <a:rPr lang="en-US" dirty="0"/>
              <a:t> </a:t>
            </a:r>
            <a:r>
              <a:rPr lang="en-US" dirty="0" err="1"/>
              <a:t>etika</a:t>
            </a:r>
            <a:r>
              <a:rPr lang="en-US" dirty="0"/>
              <a:t> </a:t>
            </a:r>
            <a:r>
              <a:rPr lang="en-US" dirty="0" err="1"/>
              <a:t>perujukan</a:t>
            </a:r>
            <a:r>
              <a:rPr lang="en-US" dirty="0"/>
              <a:t> </a:t>
            </a:r>
            <a:r>
              <a:rPr lang="en-US" dirty="0" err="1"/>
              <a:t>ini</a:t>
            </a:r>
            <a:r>
              <a:rPr lang="en-US" dirty="0"/>
              <a:t> </a:t>
            </a:r>
            <a:r>
              <a:rPr lang="en-US" dirty="0" err="1"/>
              <a:t>dengan</a:t>
            </a:r>
            <a:r>
              <a:rPr lang="en-US" dirty="0"/>
              <a:t> </a:t>
            </a:r>
            <a:r>
              <a:rPr lang="en-US" dirty="0" err="1"/>
              <a:t>benar</a:t>
            </a:r>
            <a:r>
              <a:rPr lang="en-US" dirty="0"/>
              <a:t>. </a:t>
            </a:r>
            <a:r>
              <a:rPr lang="en-US" dirty="0" err="1"/>
              <a:t>Seorang</a:t>
            </a:r>
            <a:r>
              <a:rPr lang="en-US" dirty="0"/>
              <a:t> </a:t>
            </a:r>
            <a:r>
              <a:rPr lang="en-US" dirty="0" err="1"/>
              <a:t>penulis</a:t>
            </a:r>
            <a:r>
              <a:rPr lang="en-US" dirty="0"/>
              <a:t> yang </a:t>
            </a:r>
            <a:r>
              <a:rPr lang="en-US" dirty="0" err="1"/>
              <a:t>mengutip</a:t>
            </a:r>
            <a:r>
              <a:rPr lang="en-US" dirty="0"/>
              <a:t> </a:t>
            </a:r>
            <a:r>
              <a:rPr lang="en-US" dirty="0" err="1"/>
              <a:t>pendapat</a:t>
            </a:r>
            <a:r>
              <a:rPr lang="en-US" dirty="0"/>
              <a:t> </a:t>
            </a:r>
            <a:r>
              <a:rPr lang="en-US" dirty="0" err="1"/>
              <a:t>orang</a:t>
            </a:r>
            <a:r>
              <a:rPr lang="en-US" dirty="0"/>
              <a:t> lain </a:t>
            </a:r>
            <a:r>
              <a:rPr lang="en-US" dirty="0" err="1"/>
              <a:t>tanpa</a:t>
            </a:r>
            <a:r>
              <a:rPr lang="en-US" dirty="0"/>
              <a:t> </a:t>
            </a:r>
            <a:r>
              <a:rPr lang="en-US" dirty="0" err="1"/>
              <a:t>menyebutkan</a:t>
            </a:r>
            <a:r>
              <a:rPr lang="en-US" dirty="0"/>
              <a:t> </a:t>
            </a:r>
            <a:r>
              <a:rPr lang="en-US" dirty="0" err="1"/>
              <a:t>sumbernya</a:t>
            </a:r>
            <a:r>
              <a:rPr lang="en-US" dirty="0"/>
              <a:t> </a:t>
            </a:r>
            <a:r>
              <a:rPr lang="en-US" dirty="0" err="1"/>
              <a:t>dapat</a:t>
            </a:r>
            <a:r>
              <a:rPr lang="en-US" dirty="0"/>
              <a:t> </a:t>
            </a:r>
            <a:r>
              <a:rPr lang="en-US" dirty="0" err="1"/>
              <a:t>dikategorikan</a:t>
            </a:r>
            <a:r>
              <a:rPr lang="en-US" dirty="0"/>
              <a:t>  </a:t>
            </a:r>
            <a:r>
              <a:rPr lang="en-US" dirty="0" err="1"/>
              <a:t>plagiarisme</a:t>
            </a:r>
            <a:r>
              <a:rPr lang="en-US" dirty="0"/>
              <a:t> </a:t>
            </a:r>
            <a:r>
              <a:rPr lang="en-US" dirty="0" err="1"/>
              <a:t>atau</a:t>
            </a:r>
            <a:r>
              <a:rPr lang="en-US" dirty="0"/>
              <a:t> </a:t>
            </a:r>
            <a:r>
              <a:rPr lang="en-US" dirty="0" err="1"/>
              <a:t>tindakan</a:t>
            </a:r>
            <a:r>
              <a:rPr lang="en-US" dirty="0"/>
              <a:t> </a:t>
            </a:r>
            <a:r>
              <a:rPr lang="en-US" dirty="0" err="1"/>
              <a:t>penjiplakan</a:t>
            </a:r>
            <a:r>
              <a:rPr lang="en-US" dirty="0"/>
              <a:t>.</a:t>
            </a:r>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t>Perujukan</a:t>
              </a:r>
              <a:r>
                <a:rPr lang="en-US" b="0" dirty="0"/>
                <a:t> </a:t>
              </a:r>
              <a:r>
                <a:rPr lang="en-US" b="0" dirty="0" err="1"/>
                <a:t>dalam</a:t>
              </a:r>
              <a:r>
                <a:rPr lang="en-US" b="0" dirty="0"/>
                <a:t> </a:t>
              </a:r>
              <a:r>
                <a:rPr lang="en-US" b="0" dirty="0" err="1"/>
                <a:t>Karya</a:t>
              </a:r>
              <a:r>
                <a:rPr lang="en-US" b="0" dirty="0"/>
                <a:t> </a:t>
              </a:r>
              <a:r>
                <a:rPr lang="en-US" b="0" dirty="0" err="1"/>
                <a:t>Tulis</a:t>
              </a:r>
              <a:r>
                <a:rPr lang="en-US" b="0" dirty="0"/>
                <a:t> </a:t>
              </a:r>
              <a:r>
                <a:rPr lang="en-US" b="0" dirty="0" err="1"/>
                <a:t>Ilmiah</a:t>
              </a:r>
              <a:endParaRPr lang="en-US" b="0" dirty="0"/>
            </a:p>
          </p:txBody>
        </p:sp>
      </p:grpSp>
      <p:sp>
        <p:nvSpPr>
          <p:cNvPr id="9" name="TextBox 8">
            <a:extLst>
              <a:ext uri="{FF2B5EF4-FFF2-40B4-BE49-F238E27FC236}">
                <a16:creationId xmlns:a16="http://schemas.microsoft.com/office/drawing/2014/main" xmlns="" id="{3BB9BFEB-D974-4F88-836E-5454CBBE0A20}"/>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5EA9B5DC-D172-4B08-BBD6-567B1B6121CC}"/>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6A1A447B-BECC-4944-B714-09832006B27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AE24B60C-0C20-4497-A1D5-DB29CA74E3A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30843321-50A8-4B72-8B46-1601CF1758E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24A976BB-F23E-4F4A-8C00-C209B63F13BF}"/>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C103F8B2-76AC-4AF2-95A3-AF46BF4A9E0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5D08124B-F5D3-4F2A-B7F8-F056FA391290}"/>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5" name="Chevron 21">
              <a:hlinkClick r:id="rId6" action="ppaction://hlinksldjump"/>
              <a:extLst>
                <a:ext uri="{FF2B5EF4-FFF2-40B4-BE49-F238E27FC236}">
                  <a16:creationId xmlns:a16="http://schemas.microsoft.com/office/drawing/2014/main" xmlns="" id="{7E52A9CA-5CC8-4184-BE53-0CE08AA5714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825CA109-4C51-4ECE-96A3-B76BD9FDB1A8}"/>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918B45A7-5AED-445C-973C-AC856549B957}"/>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38391A8D-40DC-4D15-B226-8504B2C3260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87BF21D9-E920-4CBA-8F8D-9496E2D577C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976C6DF4-E6AF-4DED-BB7E-0FC0151E227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5A8F4031-8BED-44A1-AD02-F031484D1F0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D8E5A53C-5D4F-410A-89A1-67B842D6F3B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233E9507-CB42-4063-930E-801BE6A10687}"/>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8E8F8FE0-EE0C-45DA-92F5-96CB79849BD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3916DC80-6167-4AF5-8891-A32BDE1CA5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CDCA4C15-0741-4DBA-9773-600E76481398}"/>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68BEB889-2118-4D39-A5B8-2E0545D0A6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64DCE58A-104F-4387-9C8B-A328E16E59A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7E7CDD62-1CBB-4252-AE00-2F29F071870E}"/>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05A00939-8EE4-4DE4-B470-4ACBDED684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63DA271B-D109-40F1-9E25-E84080B3EE9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81ACABB8-2A38-4A2A-BD6D-328DB4C2934A}"/>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80565262-31AE-4630-87F9-387674C94D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EE80785D-7B3D-4BA2-AAAA-8B62C39C6CD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9BCF0985-EDD0-47AD-8FD4-3ABE41CBEB5D}"/>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9A0430A4-F05B-4A54-BCC6-9EF16FE9BA0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61193D57-1AF8-49BA-9C83-7761445D770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42AE664C-27DF-42CF-B0EF-D2246D71D03F}"/>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9A3AA12B-7E20-408C-88F3-937C00071D1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897B89EE-5BCD-463A-A9CA-AD3673B25C44}"/>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F02EF4E2-68FF-415F-B880-1C2062E62C1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DB0C7771-7A2F-4335-B4D1-180B64DF866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25996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17525" y="1071563"/>
            <a:ext cx="10541209" cy="5214937"/>
          </a:xfrm>
          <a:ln>
            <a:noFill/>
            <a:miter lim="800000"/>
            <a:headEnd/>
            <a:tailEnd/>
          </a:ln>
        </p:spPr>
        <p:txBody>
          <a:bodyPr>
            <a:normAutofit/>
          </a:bodyPr>
          <a:lstStyle/>
          <a:p>
            <a:r>
              <a:rPr lang="id-ID" sz="2400" dirty="0">
                <a:latin typeface="Agency FB" panose="020B0503020202020204" pitchFamily="34" charset="0"/>
              </a:rPr>
              <a:t>Dalam perkembangannya, bahasa Indonesia menyerap kosakata dari berbagai bahasa, baik bahasa daerah maupun bahasa asing. Banyak kosa kata bahasa daerah terutama Jawa dan Sunda masuk ke dalam bahasa Indonesia. </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r>
              <a:rPr lang="id-ID" sz="2400" dirty="0">
                <a:latin typeface="Agency FB" panose="020B0503020202020204" pitchFamily="34" charset="0"/>
              </a:rPr>
              <a:t>Hingga 1972, bahasa Indonesia dalam hal menyerap lebih berorientas pada bahasa Belanda</a:t>
            </a:r>
            <a:r>
              <a:rPr lang="en-US" sz="2400" dirty="0">
                <a:latin typeface="Agency FB" panose="020B0503020202020204" pitchFamily="34" charset="0"/>
              </a:rPr>
              <a:t> </a:t>
            </a:r>
            <a:r>
              <a:rPr lang="id-ID" sz="2400" dirty="0">
                <a:latin typeface="Agency FB" panose="020B0503020202020204" pitchFamily="34" charset="0"/>
              </a:rPr>
              <a:t>misalnya</a:t>
            </a:r>
            <a:r>
              <a:rPr lang="id-ID" sz="2400" i="1" dirty="0">
                <a:latin typeface="Agency FB" panose="020B0503020202020204" pitchFamily="34" charset="0"/>
              </a:rPr>
              <a:t>,</a:t>
            </a:r>
            <a:r>
              <a:rPr lang="id-ID" sz="2400" b="1" i="1" dirty="0">
                <a:latin typeface="Agency FB" panose="020B0503020202020204" pitchFamily="34" charset="0"/>
              </a:rPr>
              <a:t> tradisionil, formil, sistim</a:t>
            </a:r>
            <a:r>
              <a:rPr lang="id-ID" sz="2400" b="1" dirty="0">
                <a:latin typeface="Agency FB" panose="020B0503020202020204" pitchFamily="34" charset="0"/>
              </a:rPr>
              <a:t>. </a:t>
            </a:r>
            <a:endParaRPr lang="en-US" sz="2400" b="1" dirty="0">
              <a:latin typeface="Agency FB" panose="020B0503020202020204" pitchFamily="34" charset="0"/>
            </a:endParaRPr>
          </a:p>
          <a:p>
            <a:r>
              <a:rPr lang="id-ID" sz="2400" dirty="0">
                <a:latin typeface="Agency FB" panose="020B0503020202020204" pitchFamily="34" charset="0"/>
              </a:rPr>
              <a:t>Namun, sejak 1972 bersamaan dengan lahirnya ejaan yang disempurnakan (EYD) – bahasa Indonesia dalam menyerap bahasa asing lebih berorientasi pada bahasa Inggris. </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r>
              <a:rPr lang="id-ID" sz="2400" dirty="0">
                <a:latin typeface="Agency FB" panose="020B0503020202020204" pitchFamily="34" charset="0"/>
              </a:rPr>
              <a:t>Karena itu, kosakata yang berasal dari bahasa Belanda seperti ketiga contoh di atas tidak lagi dianggap baku. Kosakata yang dianggap baku untuk ketiga kata tersebut adalah</a:t>
            </a:r>
            <a:r>
              <a:rPr lang="id-ID" sz="2400" i="1" dirty="0">
                <a:latin typeface="Agency FB" panose="020B0503020202020204" pitchFamily="34" charset="0"/>
              </a:rPr>
              <a:t> </a:t>
            </a:r>
            <a:r>
              <a:rPr lang="id-ID" sz="2400" b="1" i="1" dirty="0">
                <a:latin typeface="Agency FB" panose="020B0503020202020204" pitchFamily="34" charset="0"/>
              </a:rPr>
              <a:t>tradisional, formal, sistem.</a:t>
            </a:r>
            <a:r>
              <a:rPr lang="id-ID" sz="2400" dirty="0">
                <a:latin typeface="Agency FB" panose="020B0503020202020204" pitchFamily="34" charset="0"/>
              </a:rPr>
              <a:t> </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Perkembangan Bahasa</a:t>
              </a:r>
              <a:endParaRPr lang="en-US" dirty="0">
                <a:solidFill>
                  <a:srgbClr val="FF5969"/>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4 of 15</a:t>
            </a:r>
          </a:p>
        </p:txBody>
      </p:sp>
      <p:grpSp>
        <p:nvGrpSpPr>
          <p:cNvPr id="46" name="Semua Menu">
            <a:extLst>
              <a:ext uri="{FF2B5EF4-FFF2-40B4-BE49-F238E27FC236}">
                <a16:creationId xmlns:a16="http://schemas.microsoft.com/office/drawing/2014/main" xmlns="" id="{97FE65DF-FA80-460A-9FED-77C1368A0DB9}"/>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2BD4F0F3-32F8-4A52-B556-01BBE307B962}"/>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840D6964-4144-4ED3-92DD-C09082D6EF9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0646014A-7AEA-4B93-B495-854685EFE8D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2452D636-1D9D-4121-BA1B-D2429BF8627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6E1924F3-1B6C-4F0B-9CA3-521550A5E1A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4E3011F1-3FEF-4508-BC13-1C4E18E9AF5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070F9159-ACCB-402D-BD37-1477C3AA2AFB}"/>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40931322-0FBB-4794-99B7-084E287AE54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A5534F57-F8DF-4E19-A512-7E6BAA2A9C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0D5A8F37-1662-4605-9E3E-0169FB25EB1B}"/>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C357FB8E-0DC0-4574-844C-A325FBA4A4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1" action="ppaction://hlinksldjump"/>
                <a:extLst>
                  <a:ext uri="{FF2B5EF4-FFF2-40B4-BE49-F238E27FC236}">
                    <a16:creationId xmlns:a16="http://schemas.microsoft.com/office/drawing/2014/main" xmlns="" id="{69CDF081-4479-4AC8-A0F5-FE9D3BDDB1A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9C4A459C-2165-427B-BA97-05C27B34F7F2}"/>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4" action="ppaction://hlinksldjump"/>
                <a:extLst>
                  <a:ext uri="{FF2B5EF4-FFF2-40B4-BE49-F238E27FC236}">
                    <a16:creationId xmlns:a16="http://schemas.microsoft.com/office/drawing/2014/main" xmlns="" id="{AF8E28F4-FAE7-48A3-ACF3-2A3C1946A8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4" action="ppaction://hlinksldjump"/>
                <a:extLst>
                  <a:ext uri="{FF2B5EF4-FFF2-40B4-BE49-F238E27FC236}">
                    <a16:creationId xmlns:a16="http://schemas.microsoft.com/office/drawing/2014/main" xmlns="" id="{FC332E77-21F5-4C9E-82A8-29F5F79ED5A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0C05B824-5999-4BF5-89E8-5A3F256DC8FC}"/>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D2D0E26F-7CC4-4061-955D-36302899D3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4" action="ppaction://hlinksldjump"/>
                <a:extLst>
                  <a:ext uri="{FF2B5EF4-FFF2-40B4-BE49-F238E27FC236}">
                    <a16:creationId xmlns:a16="http://schemas.microsoft.com/office/drawing/2014/main" xmlns="" id="{1C6243F4-C154-42A9-BB24-0A74DA8D41E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E5A9736C-8045-4D80-B1F4-BFE9C1B5FC2D}"/>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1FBB2236-AE83-4BCD-BA63-B2BA3058E5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6" action="ppaction://hlinksldjump"/>
                <a:extLst>
                  <a:ext uri="{FF2B5EF4-FFF2-40B4-BE49-F238E27FC236}">
                    <a16:creationId xmlns:a16="http://schemas.microsoft.com/office/drawing/2014/main" xmlns="" id="{8BFF5320-A21D-4AA3-A4E6-7CDA5736B91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44546A2E-538D-419A-B9DB-6ECB0E34E1A3}"/>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1173FD07-CB8D-4E4C-9BF6-CD67873ECB3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1874416C-777B-4D2A-AE12-02CFA7603A4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2F5AB1E5-9173-4E6D-B1AD-03F3A0F71F6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2" name="Tombol Close Aplikasi">
            <a:hlinkClick r:id="" action="ppaction://hlinkshowjump?jump=endshow">
              <a:snd r:embed="rId17" name="laser.wav"/>
            </a:hlinkClick>
            <a:extLst>
              <a:ext uri="{FF2B5EF4-FFF2-40B4-BE49-F238E27FC236}">
                <a16:creationId xmlns:a16="http://schemas.microsoft.com/office/drawing/2014/main" xmlns="" id="{DD338553-1F0A-4D6B-86EF-BBFD8CDD444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90803739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72"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6565" y="1088646"/>
            <a:ext cx="10161895" cy="4351338"/>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dirty="0"/>
              <a:t>	</a:t>
            </a:r>
            <a:r>
              <a:rPr lang="en-US" dirty="0" err="1"/>
              <a:t>Perujukan</a:t>
            </a:r>
            <a:r>
              <a:rPr lang="en-US" dirty="0"/>
              <a:t> </a:t>
            </a:r>
            <a:r>
              <a:rPr lang="en-US" dirty="0" err="1"/>
              <a:t>dalam</a:t>
            </a:r>
            <a:r>
              <a:rPr lang="en-US" dirty="0"/>
              <a:t> </a:t>
            </a:r>
            <a:r>
              <a:rPr lang="en-US" dirty="0" err="1"/>
              <a:t>karya</a:t>
            </a:r>
            <a:r>
              <a:rPr lang="en-US" dirty="0"/>
              <a:t> </a:t>
            </a:r>
            <a:r>
              <a:rPr lang="en-US" dirty="0" err="1"/>
              <a:t>tulis</a:t>
            </a:r>
            <a:r>
              <a:rPr lang="en-US" dirty="0"/>
              <a:t> </a:t>
            </a:r>
            <a:r>
              <a:rPr lang="en-US" dirty="0" err="1"/>
              <a:t>ilmiah</a:t>
            </a:r>
            <a:r>
              <a:rPr lang="en-US" dirty="0"/>
              <a:t> </a:t>
            </a:r>
            <a:r>
              <a:rPr lang="en-US" dirty="0" err="1"/>
              <a:t>dapat</a:t>
            </a:r>
            <a:r>
              <a:rPr lang="en-US" dirty="0"/>
              <a:t> </a:t>
            </a:r>
            <a:r>
              <a:rPr lang="en-US" dirty="0" err="1"/>
              <a:t>dilakukan</a:t>
            </a:r>
            <a:r>
              <a:rPr lang="en-US" dirty="0"/>
              <a:t> </a:t>
            </a:r>
            <a:r>
              <a:rPr lang="en-US" dirty="0" err="1"/>
              <a:t>dengan</a:t>
            </a:r>
            <a:r>
              <a:rPr lang="en-US" dirty="0"/>
              <a:t> </a:t>
            </a:r>
            <a:r>
              <a:rPr lang="en-US" dirty="0" err="1"/>
              <a:t>tiga</a:t>
            </a:r>
            <a:r>
              <a:rPr lang="en-US" dirty="0"/>
              <a:t> </a:t>
            </a:r>
            <a:r>
              <a:rPr lang="en-US" dirty="0" err="1"/>
              <a:t>cara</a:t>
            </a:r>
            <a:r>
              <a:rPr lang="en-US" dirty="0"/>
              <a:t>. Cara-</a:t>
            </a:r>
            <a:r>
              <a:rPr lang="en-US" dirty="0" err="1"/>
              <a:t>cara</a:t>
            </a:r>
            <a:r>
              <a:rPr lang="en-US" dirty="0"/>
              <a:t> </a:t>
            </a:r>
            <a:r>
              <a:rPr lang="en-US" dirty="0" err="1"/>
              <a:t>pengutipan</a:t>
            </a:r>
            <a:r>
              <a:rPr lang="en-US" dirty="0"/>
              <a:t> </a:t>
            </a:r>
            <a:r>
              <a:rPr lang="en-US" dirty="0" err="1"/>
              <a:t>tersebut</a:t>
            </a:r>
            <a:r>
              <a:rPr lang="en-US" dirty="0"/>
              <a:t> </a:t>
            </a:r>
            <a:r>
              <a:rPr lang="en-US" dirty="0" err="1"/>
              <a:t>adalah</a:t>
            </a:r>
            <a:r>
              <a:rPr lang="en-US" dirty="0"/>
              <a:t>:</a:t>
            </a:r>
          </a:p>
          <a:p>
            <a:pPr>
              <a:buNone/>
            </a:pPr>
            <a:endParaRPr lang="en-US" dirty="0"/>
          </a:p>
          <a:p>
            <a:pPr lvl="0"/>
            <a:r>
              <a:rPr lang="en-US" dirty="0" err="1"/>
              <a:t>perujukan</a:t>
            </a:r>
            <a:r>
              <a:rPr lang="en-US" dirty="0"/>
              <a:t> </a:t>
            </a:r>
            <a:r>
              <a:rPr lang="en-US" dirty="0" err="1"/>
              <a:t>dengan</a:t>
            </a:r>
            <a:r>
              <a:rPr lang="en-US" dirty="0"/>
              <a:t> </a:t>
            </a:r>
            <a:r>
              <a:rPr lang="en-US" dirty="0" err="1"/>
              <a:t>menggunakan</a:t>
            </a:r>
            <a:r>
              <a:rPr lang="en-US" dirty="0"/>
              <a:t> </a:t>
            </a:r>
            <a:r>
              <a:rPr lang="en-US" dirty="0" err="1"/>
              <a:t>catatan</a:t>
            </a:r>
            <a:r>
              <a:rPr lang="en-US" dirty="0"/>
              <a:t> kaki (</a:t>
            </a:r>
            <a:r>
              <a:rPr lang="en-US" i="1" dirty="0"/>
              <a:t>foot note</a:t>
            </a:r>
            <a:r>
              <a:rPr lang="en-US" dirty="0"/>
              <a:t>);</a:t>
            </a:r>
          </a:p>
          <a:p>
            <a:pPr lvl="0"/>
            <a:r>
              <a:rPr lang="en-US" dirty="0" err="1"/>
              <a:t>perujukan</a:t>
            </a:r>
            <a:r>
              <a:rPr lang="en-US" dirty="0"/>
              <a:t> </a:t>
            </a:r>
            <a:r>
              <a:rPr lang="en-US" dirty="0" err="1"/>
              <a:t>dengan</a:t>
            </a:r>
            <a:r>
              <a:rPr lang="en-US" dirty="0"/>
              <a:t> </a:t>
            </a:r>
            <a:r>
              <a:rPr lang="en-US" dirty="0" err="1"/>
              <a:t>menggunakan</a:t>
            </a:r>
            <a:r>
              <a:rPr lang="en-US" dirty="0"/>
              <a:t> </a:t>
            </a:r>
            <a:r>
              <a:rPr lang="en-US" dirty="0" err="1"/>
              <a:t>catatan</a:t>
            </a:r>
            <a:r>
              <a:rPr lang="en-US" dirty="0"/>
              <a:t> </a:t>
            </a:r>
            <a:r>
              <a:rPr lang="en-US" dirty="0" err="1"/>
              <a:t>akhir</a:t>
            </a:r>
            <a:r>
              <a:rPr lang="en-US" dirty="0"/>
              <a:t> (</a:t>
            </a:r>
            <a:r>
              <a:rPr lang="en-US" i="1" dirty="0"/>
              <a:t>endnotes)</a:t>
            </a:r>
            <a:r>
              <a:rPr lang="en-US" dirty="0"/>
              <a:t>; </a:t>
            </a:r>
          </a:p>
          <a:p>
            <a:pPr lvl="0"/>
            <a:r>
              <a:rPr lang="en-US" dirty="0" err="1"/>
              <a:t>perujukan</a:t>
            </a:r>
            <a:r>
              <a:rPr lang="en-US" dirty="0"/>
              <a:t> </a:t>
            </a:r>
            <a:r>
              <a:rPr lang="en-US" dirty="0" err="1"/>
              <a:t>dengan</a:t>
            </a:r>
            <a:r>
              <a:rPr lang="en-US" dirty="0"/>
              <a:t> </a:t>
            </a:r>
            <a:r>
              <a:rPr lang="en-US" dirty="0" err="1"/>
              <a:t>menggunakan</a:t>
            </a:r>
            <a:r>
              <a:rPr lang="en-US" dirty="0"/>
              <a:t> </a:t>
            </a:r>
            <a:r>
              <a:rPr lang="en-US" dirty="0" err="1"/>
              <a:t>tanda</a:t>
            </a:r>
            <a:r>
              <a:rPr lang="en-US" dirty="0"/>
              <a:t> </a:t>
            </a:r>
            <a:r>
              <a:rPr lang="en-US" dirty="0" err="1"/>
              <a:t>kurung</a:t>
            </a:r>
            <a:r>
              <a:rPr lang="en-US" dirty="0"/>
              <a:t>.</a:t>
            </a:r>
          </a:p>
          <a:p>
            <a:endParaRPr lang="en-US" dirty="0"/>
          </a:p>
        </p:txBody>
      </p:sp>
      <p:grpSp>
        <p:nvGrpSpPr>
          <p:cNvPr id="5" name="Group 4"/>
          <p:cNvGrpSpPr/>
          <p:nvPr/>
        </p:nvGrpSpPr>
        <p:grpSpPr>
          <a:xfrm>
            <a:off x="128588" y="91480"/>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err="1"/>
                <a:t>Perujukan</a:t>
              </a:r>
              <a:r>
                <a:rPr lang="en-US" b="0" dirty="0"/>
                <a:t> </a:t>
              </a:r>
              <a:r>
                <a:rPr lang="en-US" b="0" dirty="0" err="1"/>
                <a:t>dalam</a:t>
              </a:r>
              <a:r>
                <a:rPr lang="en-US" b="0" dirty="0"/>
                <a:t> </a:t>
              </a:r>
              <a:r>
                <a:rPr lang="en-US" b="0" dirty="0" err="1"/>
                <a:t>Karya</a:t>
              </a:r>
              <a:r>
                <a:rPr lang="en-US" b="0" dirty="0"/>
                <a:t> </a:t>
              </a:r>
              <a:r>
                <a:rPr lang="en-US" b="0" dirty="0" err="1"/>
                <a:t>Tulis</a:t>
              </a:r>
              <a:r>
                <a:rPr lang="en-US" b="0" dirty="0"/>
                <a:t> </a:t>
              </a:r>
              <a:r>
                <a:rPr lang="en-US" b="0" dirty="0" err="1"/>
                <a:t>Ilmiah</a:t>
              </a:r>
              <a:endParaRPr lang="en-US" b="0" dirty="0"/>
            </a:p>
          </p:txBody>
        </p:sp>
      </p:grpSp>
      <p:sp>
        <p:nvSpPr>
          <p:cNvPr id="9" name="TextBox 8">
            <a:extLst>
              <a:ext uri="{FF2B5EF4-FFF2-40B4-BE49-F238E27FC236}">
                <a16:creationId xmlns:a16="http://schemas.microsoft.com/office/drawing/2014/main" xmlns="" id="{5F79978E-A5D9-4BE5-9BFD-262972428C28}"/>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82273D7C-78B7-45A4-A40F-237506B848B8}"/>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79C2EF54-3108-4AAA-B9D9-038A1BB34D25}"/>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2D31B588-D32E-49D3-9C2A-54E98F46D622}"/>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458DE19E-1E21-4096-9FE2-52CB5549F35F}"/>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1E824DC0-9A39-4D4A-A996-993C57EE418D}"/>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E56DC5D7-A862-4BB9-8EB4-E3D00870613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702F2F01-AFCB-43CA-A5BA-29372EAD1E8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5" name="Chevron 21">
              <a:hlinkClick r:id="rId6" action="ppaction://hlinksldjump"/>
              <a:extLst>
                <a:ext uri="{FF2B5EF4-FFF2-40B4-BE49-F238E27FC236}">
                  <a16:creationId xmlns:a16="http://schemas.microsoft.com/office/drawing/2014/main" xmlns="" id="{7BFA858B-9047-43C4-8BB6-6FFB970F92A8}"/>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2BDDA765-4350-4A18-8911-D49709DFD306}"/>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F2A6F8B8-8827-429A-92B6-D54DB2AE88B0}"/>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CCE0FB6D-266E-4517-9F62-EE66EADF9F0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7CF641BC-6ED2-4FAA-9309-9B0EFCE81CC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77D3E276-56F2-4067-B294-E7B576FA06A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47F4D050-F3B8-4226-B5E2-D7610FC053F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E9B15845-9B05-4F51-B001-90F794E14F0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D7A9F91D-3DE5-4ADD-9945-6C470036BE64}"/>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9BB361F1-A7D9-44A6-9E56-AA0643A4474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A1F7F0CB-E8F4-495C-9719-E2B10710B6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A85B6D1C-E4F0-4F81-B8C0-DBBD858F6D54}"/>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13387F0E-0CC8-44B2-A43D-88BE43342B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8526AA57-8792-4712-843E-EDD8A2979BA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F855FC74-3A41-47AE-8466-F271D5FB6BE4}"/>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177CD2DB-A01C-4EFE-B50F-6B19106A6C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55081E96-DC7A-4525-B05D-4EFC7DF4B3A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EF986023-15E3-485D-891B-E9B41F79531A}"/>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7CFB047E-05AE-48A5-AB75-5432D31D05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73CB8183-36F1-432A-AC9E-FCCBF5532A0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4282741E-DB01-4727-BCFA-F714901BFBAC}"/>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B0F0BE10-174B-4398-9C93-1A27F642F95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7B56273F-EF19-466C-A46E-C3FC633021B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827DA791-E758-41C0-9988-5180CF012106}"/>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A3200283-6E99-4E71-8822-188104FD2F6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856B1562-2262-418C-9D51-C56E3A211F7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A8BF9D3B-DA87-401E-A735-B6B4DA75A2B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4F8601BF-01F1-4C62-9101-73B647DD0EC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834271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73707" y="1066800"/>
            <a:ext cx="9512490" cy="5006454"/>
          </a:xfrm>
          <a:ln w="57150"/>
          <a:effectLst>
            <a:glow rad="228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lvl="0"/>
            <a:endParaRPr lang="en-US" dirty="0"/>
          </a:p>
          <a:p>
            <a:pPr lvl="0"/>
            <a:r>
              <a:rPr lang="en-US" dirty="0" err="1"/>
              <a:t>Catatan</a:t>
            </a:r>
            <a:r>
              <a:rPr lang="en-US" dirty="0"/>
              <a:t> kaki </a:t>
            </a:r>
            <a:r>
              <a:rPr lang="en-US" dirty="0" err="1"/>
              <a:t>diletakkan</a:t>
            </a:r>
            <a:r>
              <a:rPr lang="en-US" dirty="0"/>
              <a:t> </a:t>
            </a:r>
            <a:r>
              <a:rPr lang="en-US" dirty="0" err="1"/>
              <a:t>di</a:t>
            </a:r>
            <a:r>
              <a:rPr lang="en-US" dirty="0"/>
              <a:t> </a:t>
            </a:r>
            <a:r>
              <a:rPr lang="en-US" dirty="0" err="1"/>
              <a:t>bawah</a:t>
            </a:r>
            <a:r>
              <a:rPr lang="en-US" dirty="0"/>
              <a:t> </a:t>
            </a:r>
            <a:r>
              <a:rPr lang="en-US" dirty="0" err="1"/>
              <a:t>halaman</a:t>
            </a:r>
            <a:r>
              <a:rPr lang="en-US" dirty="0"/>
              <a:t> </a:t>
            </a:r>
            <a:r>
              <a:rPr lang="en-US" dirty="0" err="1"/>
              <a:t>tempat</a:t>
            </a:r>
            <a:r>
              <a:rPr lang="en-US" dirty="0"/>
              <a:t> </a:t>
            </a:r>
            <a:r>
              <a:rPr lang="en-US" dirty="0" err="1"/>
              <a:t>nomor</a:t>
            </a:r>
            <a:r>
              <a:rPr lang="en-US" dirty="0"/>
              <a:t> </a:t>
            </a:r>
            <a:r>
              <a:rPr lang="en-US" dirty="0" err="1"/>
              <a:t>catatan</a:t>
            </a:r>
            <a:r>
              <a:rPr lang="en-US" dirty="0"/>
              <a:t> kaki. </a:t>
            </a:r>
          </a:p>
          <a:p>
            <a:pPr lvl="0"/>
            <a:r>
              <a:rPr lang="en-US" dirty="0" err="1"/>
              <a:t>Dipisahkan</a:t>
            </a:r>
            <a:r>
              <a:rPr lang="en-US" dirty="0"/>
              <a:t> </a:t>
            </a:r>
            <a:r>
              <a:rPr lang="en-US" dirty="0" err="1"/>
              <a:t>dengan</a:t>
            </a:r>
            <a:r>
              <a:rPr lang="en-US" dirty="0"/>
              <a:t> </a:t>
            </a:r>
            <a:r>
              <a:rPr lang="en-US" dirty="0" err="1"/>
              <a:t>garis</a:t>
            </a:r>
            <a:r>
              <a:rPr lang="en-US" dirty="0"/>
              <a:t> </a:t>
            </a:r>
            <a:r>
              <a:rPr lang="en-US" dirty="0" err="1"/>
              <a:t>putus-putus</a:t>
            </a:r>
            <a:r>
              <a:rPr lang="en-US" dirty="0"/>
              <a:t> </a:t>
            </a:r>
            <a:r>
              <a:rPr lang="en-US" dirty="0" err="1"/>
              <a:t>sebanyak</a:t>
            </a:r>
            <a:r>
              <a:rPr lang="en-US" dirty="0"/>
              <a:t> 14 </a:t>
            </a:r>
            <a:r>
              <a:rPr lang="en-US" dirty="0" err="1"/>
              <a:t>pukulan</a:t>
            </a:r>
            <a:r>
              <a:rPr lang="en-US" dirty="0"/>
              <a:t>.</a:t>
            </a:r>
          </a:p>
          <a:p>
            <a:pPr lvl="0"/>
            <a:r>
              <a:rPr lang="en-US" dirty="0" err="1"/>
              <a:t>Garis</a:t>
            </a:r>
            <a:r>
              <a:rPr lang="en-US" dirty="0"/>
              <a:t> </a:t>
            </a:r>
            <a:r>
              <a:rPr lang="en-US" dirty="0" err="1"/>
              <a:t>tersebut</a:t>
            </a:r>
            <a:r>
              <a:rPr lang="en-US" dirty="0"/>
              <a:t> </a:t>
            </a:r>
            <a:r>
              <a:rPr lang="en-US" dirty="0" err="1"/>
              <a:t>berjarak</a:t>
            </a:r>
            <a:r>
              <a:rPr lang="en-US" dirty="0"/>
              <a:t> </a:t>
            </a:r>
            <a:r>
              <a:rPr lang="en-US" dirty="0" err="1"/>
              <a:t>dua</a:t>
            </a:r>
            <a:r>
              <a:rPr lang="en-US" dirty="0"/>
              <a:t> </a:t>
            </a:r>
            <a:r>
              <a:rPr lang="en-US" dirty="0" err="1"/>
              <a:t>spasi</a:t>
            </a:r>
            <a:r>
              <a:rPr lang="en-US" dirty="0"/>
              <a:t> </a:t>
            </a:r>
            <a:r>
              <a:rPr lang="en-US" dirty="0" err="1"/>
              <a:t>dari</a:t>
            </a:r>
            <a:r>
              <a:rPr lang="en-US" dirty="0"/>
              <a:t> </a:t>
            </a:r>
            <a:r>
              <a:rPr lang="en-US" dirty="0" err="1"/>
              <a:t>teks</a:t>
            </a:r>
            <a:r>
              <a:rPr lang="en-US" dirty="0"/>
              <a:t>.</a:t>
            </a:r>
          </a:p>
          <a:p>
            <a:pPr lvl="0"/>
            <a:r>
              <a:rPr lang="en-US" dirty="0" err="1"/>
              <a:t>Nomor</a:t>
            </a:r>
            <a:r>
              <a:rPr lang="en-US" dirty="0"/>
              <a:t> </a:t>
            </a:r>
            <a:r>
              <a:rPr lang="en-US" dirty="0" err="1"/>
              <a:t>catatan</a:t>
            </a:r>
            <a:r>
              <a:rPr lang="en-US" dirty="0"/>
              <a:t> kaki yang </a:t>
            </a:r>
            <a:r>
              <a:rPr lang="en-US" dirty="0" err="1"/>
              <a:t>pertama</a:t>
            </a:r>
            <a:r>
              <a:rPr lang="en-US" dirty="0"/>
              <a:t> </a:t>
            </a:r>
            <a:r>
              <a:rPr lang="en-US" dirty="0" err="1"/>
              <a:t>berjarak</a:t>
            </a:r>
            <a:r>
              <a:rPr lang="en-US" dirty="0"/>
              <a:t> </a:t>
            </a:r>
            <a:r>
              <a:rPr lang="en-US" dirty="0" err="1"/>
              <a:t>dua</a:t>
            </a:r>
            <a:r>
              <a:rPr lang="en-US" dirty="0"/>
              <a:t> </a:t>
            </a:r>
            <a:r>
              <a:rPr lang="en-US" dirty="0" err="1"/>
              <a:t>spasi</a:t>
            </a:r>
            <a:r>
              <a:rPr lang="en-US" dirty="0"/>
              <a:t> </a:t>
            </a:r>
            <a:r>
              <a:rPr lang="en-US" dirty="0" err="1"/>
              <a:t>dari</a:t>
            </a:r>
            <a:r>
              <a:rPr lang="en-US" dirty="0"/>
              <a:t> </a:t>
            </a:r>
            <a:r>
              <a:rPr lang="en-US" dirty="0" err="1"/>
              <a:t>garis</a:t>
            </a:r>
            <a:r>
              <a:rPr lang="en-US" dirty="0"/>
              <a:t>.</a:t>
            </a:r>
          </a:p>
          <a:p>
            <a:pPr lvl="0"/>
            <a:r>
              <a:rPr lang="en-US" dirty="0" err="1"/>
              <a:t>Antarakalimat</a:t>
            </a:r>
            <a:r>
              <a:rPr lang="en-US" dirty="0"/>
              <a:t> </a:t>
            </a:r>
            <a:r>
              <a:rPr lang="en-US" dirty="0" err="1"/>
              <a:t>dalam</a:t>
            </a:r>
            <a:r>
              <a:rPr lang="en-US" dirty="0"/>
              <a:t> </a:t>
            </a:r>
            <a:r>
              <a:rPr lang="en-US" dirty="0" err="1"/>
              <a:t>satu</a:t>
            </a:r>
            <a:r>
              <a:rPr lang="en-US" dirty="0"/>
              <a:t> </a:t>
            </a:r>
            <a:r>
              <a:rPr lang="en-US" dirty="0" err="1"/>
              <a:t>catatan</a:t>
            </a:r>
            <a:r>
              <a:rPr lang="en-US" dirty="0"/>
              <a:t> kaki </a:t>
            </a:r>
            <a:r>
              <a:rPr lang="en-US" dirty="0" err="1"/>
              <a:t>ditulis</a:t>
            </a:r>
            <a:r>
              <a:rPr lang="en-US" dirty="0"/>
              <a:t> </a:t>
            </a:r>
            <a:r>
              <a:rPr lang="en-US" dirty="0" err="1"/>
              <a:t>satu</a:t>
            </a:r>
            <a:r>
              <a:rPr lang="en-US" dirty="0"/>
              <a:t> </a:t>
            </a:r>
            <a:r>
              <a:rPr lang="en-US" dirty="0" err="1"/>
              <a:t>spasi</a:t>
            </a:r>
            <a:r>
              <a:rPr lang="en-US" dirty="0"/>
              <a:t>.</a:t>
            </a:r>
          </a:p>
          <a:p>
            <a:pPr lvl="0"/>
            <a:r>
              <a:rPr lang="en-US" dirty="0" err="1"/>
              <a:t>Antarcatatan</a:t>
            </a:r>
            <a:r>
              <a:rPr lang="en-US" dirty="0"/>
              <a:t> kaki </a:t>
            </a:r>
            <a:r>
              <a:rPr lang="en-US" dirty="0" err="1"/>
              <a:t>ditulis</a:t>
            </a:r>
            <a:r>
              <a:rPr lang="en-US" dirty="0"/>
              <a:t> </a:t>
            </a:r>
            <a:r>
              <a:rPr lang="en-US" dirty="0" err="1"/>
              <a:t>dua</a:t>
            </a:r>
            <a:r>
              <a:rPr lang="en-US" dirty="0"/>
              <a:t> </a:t>
            </a:r>
            <a:r>
              <a:rPr lang="en-US" dirty="0" err="1"/>
              <a:t>spasi</a:t>
            </a:r>
            <a:r>
              <a:rPr lang="en-US" dirty="0"/>
              <a:t>.</a:t>
            </a:r>
          </a:p>
          <a:p>
            <a:pPr lvl="0"/>
            <a:r>
              <a:rPr lang="en-US" dirty="0" err="1"/>
              <a:t>Catatan</a:t>
            </a:r>
            <a:r>
              <a:rPr lang="en-US" dirty="0"/>
              <a:t> kaki </a:t>
            </a:r>
            <a:r>
              <a:rPr lang="en-US" dirty="0" err="1"/>
              <a:t>perlu</a:t>
            </a:r>
            <a:r>
              <a:rPr lang="en-US" dirty="0"/>
              <a:t> </a:t>
            </a:r>
            <a:r>
              <a:rPr lang="en-US" dirty="0" err="1"/>
              <a:t>diurutkan</a:t>
            </a:r>
            <a:r>
              <a:rPr lang="en-US" dirty="0"/>
              <a:t> </a:t>
            </a:r>
            <a:r>
              <a:rPr lang="en-US" dirty="0" err="1"/>
              <a:t>setiap</a:t>
            </a:r>
            <a:r>
              <a:rPr lang="en-US" dirty="0"/>
              <a:t> </a:t>
            </a:r>
            <a:r>
              <a:rPr lang="en-US" dirty="0" err="1"/>
              <a:t>bab</a:t>
            </a:r>
            <a:r>
              <a:rPr lang="en-US" dirty="0"/>
              <a:t>.</a:t>
            </a:r>
          </a:p>
          <a:p>
            <a:r>
              <a:rPr lang="en-US" dirty="0" err="1"/>
              <a:t>Dalam</a:t>
            </a:r>
            <a:r>
              <a:rPr lang="en-US" dirty="0"/>
              <a:t> </a:t>
            </a:r>
            <a:r>
              <a:rPr lang="en-US" dirty="0" err="1"/>
              <a:t>teks</a:t>
            </a:r>
            <a:r>
              <a:rPr lang="en-US" dirty="0"/>
              <a:t>, </a:t>
            </a:r>
            <a:r>
              <a:rPr lang="en-US" dirty="0" err="1"/>
              <a:t>nomor</a:t>
            </a:r>
            <a:r>
              <a:rPr lang="en-US" dirty="0"/>
              <a:t> </a:t>
            </a:r>
            <a:r>
              <a:rPr lang="en-US" dirty="0" err="1"/>
              <a:t>ditulis</a:t>
            </a:r>
            <a:r>
              <a:rPr lang="en-US" dirty="0"/>
              <a:t> </a:t>
            </a:r>
            <a:r>
              <a:rPr lang="en-US" dirty="0" err="1"/>
              <a:t>pada</a:t>
            </a:r>
            <a:r>
              <a:rPr lang="en-US" dirty="0"/>
              <a:t> </a:t>
            </a:r>
            <a:r>
              <a:rPr lang="en-US" dirty="0" err="1"/>
              <a:t>huruf</a:t>
            </a:r>
            <a:r>
              <a:rPr lang="en-US" dirty="0"/>
              <a:t> </a:t>
            </a:r>
            <a:r>
              <a:rPr lang="en-US" dirty="0" err="1"/>
              <a:t>terakhir</a:t>
            </a:r>
            <a:r>
              <a:rPr lang="en-US" dirty="0"/>
              <a:t> </a:t>
            </a:r>
            <a:r>
              <a:rPr lang="en-US" dirty="0" err="1"/>
              <a:t>dengan</a:t>
            </a:r>
            <a:r>
              <a:rPr lang="en-US" dirty="0"/>
              <a:t> </a:t>
            </a:r>
            <a:r>
              <a:rPr lang="en-US" dirty="0" err="1"/>
              <a:t>menaikkan</a:t>
            </a:r>
            <a:r>
              <a:rPr lang="en-US" dirty="0"/>
              <a:t> </a:t>
            </a:r>
            <a:r>
              <a:rPr lang="en-US" dirty="0" err="1"/>
              <a:t>setengah</a:t>
            </a:r>
            <a:r>
              <a:rPr lang="en-US" dirty="0"/>
              <a:t> </a:t>
            </a:r>
            <a:r>
              <a:rPr lang="en-US" dirty="0" err="1"/>
              <a:t>spasi</a:t>
            </a:r>
            <a:r>
              <a:rPr lang="en-US" dirty="0"/>
              <a:t>.</a:t>
            </a:r>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a:t>Tata </a:t>
              </a:r>
              <a:r>
                <a:rPr lang="en-US" b="0" dirty="0" err="1"/>
                <a:t>cara</a:t>
              </a:r>
              <a:r>
                <a:rPr lang="en-US" b="0" dirty="0"/>
                <a:t> </a:t>
              </a:r>
              <a:r>
                <a:rPr lang="en-US" b="0" dirty="0" err="1"/>
                <a:t>penulisan</a:t>
              </a:r>
              <a:r>
                <a:rPr lang="en-US" b="0" dirty="0"/>
                <a:t> </a:t>
              </a:r>
              <a:r>
                <a:rPr lang="en-US" b="0" dirty="0" err="1"/>
                <a:t>catatan</a:t>
              </a:r>
              <a:r>
                <a:rPr lang="en-US" b="0" dirty="0"/>
                <a:t> kaki </a:t>
              </a:r>
            </a:p>
          </p:txBody>
        </p:sp>
      </p:grpSp>
      <p:sp>
        <p:nvSpPr>
          <p:cNvPr id="8" name="TextBox 7">
            <a:extLst>
              <a:ext uri="{FF2B5EF4-FFF2-40B4-BE49-F238E27FC236}">
                <a16:creationId xmlns:a16="http://schemas.microsoft.com/office/drawing/2014/main" xmlns="" id="{544EFD9C-E5AE-4068-BEFE-19C7CC4BF6C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F508E29E-E0FC-4ABE-9EC1-C1624BADA56A}"/>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447073DD-35B1-4154-80D2-BE5B97E5BD0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32B85DF6-F6F6-4A06-9210-B56882678C8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4FDF942F-D2A2-47EA-9373-14E3500D2A6D}"/>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3852E88D-E102-40AD-AB73-8495E65C51E3}"/>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225DC6E1-BE88-4B76-A41B-DA664AA2E0E5}"/>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EC5C9C4E-82B0-4E61-B9CE-D9A555EA1A3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0B8F2563-F578-4A42-B8BB-92C2525BCB6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CA2274D3-2F53-40D1-BD10-6401190A7675}"/>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3AFF3A88-13A7-4921-B66D-69930C381255}"/>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2736F03C-A137-47B1-9ECB-E3255BE4FBC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D3CBB8FA-C1B4-4DFE-BC5A-DB3616940B7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82145373-4D7D-41CB-B9ED-657E42C06A8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DEDC03EB-A6EB-4689-955A-889E5F1B94D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84786764-89AF-47F7-9445-7CF265269C3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4EEC31AE-AB5F-4FA2-8DD3-67416B7C7BB6}"/>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E69925A3-BCDA-477F-8D3A-9CD3220CC4D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BC639859-9614-4765-BA1C-F7512F2093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10FD55F4-9EB9-4B36-8A48-BE47457C8844}"/>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F9194B9D-44DC-4666-B3F8-3F5498083C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36DDA4E0-DAA5-42E2-BBCD-6DB7CC081B8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5AFFC43B-3ECF-464F-8F9D-0BCE176C04EF}"/>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19257B91-A98C-4471-80D7-2783000417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5B6C7359-BB66-46B0-8D23-EFA454BAB52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50FE4FD9-E28A-4824-9095-0BF4396F0101}"/>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2617719B-FED4-4028-AB2D-C36026713B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871CEEE0-B483-4954-BDCC-745D59FEBA7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2320EFB7-D412-43EB-A819-D15247A8F9F2}"/>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739593F5-EB5E-4B12-B772-485A91DD507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CE6B74A8-EC2C-48C9-A594-3537B322336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49CF6AEE-0CD4-4C2D-AEAB-68E19B3B253E}"/>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6AC72A57-6D5A-4349-A397-05C7A4131DAC}"/>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491478D7-FDDA-46A2-9B3C-AC91CCAF30A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4953EC67-CAC7-4A1B-969E-335A00D8228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D0326C0B-EFD9-473E-87FC-4FCAB02897C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671299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9935" y="810975"/>
            <a:ext cx="10153934" cy="5943600"/>
          </a:xfrm>
          <a:noFill/>
          <a:ln>
            <a:noFill/>
            <a:prstDash val="dash"/>
          </a:ln>
          <a:effectLst>
            <a:glow rad="228600">
              <a:schemeClr val="accent2">
                <a:satMod val="175000"/>
                <a:alpha val="40000"/>
              </a:schemeClr>
            </a:glow>
          </a:effectLst>
        </p:spPr>
        <p:txBody>
          <a:bodyPr>
            <a:normAutofit fontScale="92500" lnSpcReduction="10000"/>
          </a:bodyPr>
          <a:lstStyle/>
          <a:p>
            <a:pPr>
              <a:buNone/>
            </a:pPr>
            <a:r>
              <a:rPr lang="en-US" dirty="0" err="1">
                <a:solidFill>
                  <a:srgbClr val="FF0000"/>
                </a:solidFill>
              </a:rPr>
              <a:t>Contoh</a:t>
            </a:r>
            <a:r>
              <a:rPr lang="en-US" dirty="0">
                <a:solidFill>
                  <a:srgbClr val="FF0000"/>
                </a:solidFill>
              </a:rPr>
              <a:t> </a:t>
            </a:r>
            <a:r>
              <a:rPr lang="en-US" dirty="0" err="1">
                <a:solidFill>
                  <a:srgbClr val="FF0000"/>
                </a:solidFill>
              </a:rPr>
              <a:t>kutipan</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cara</a:t>
            </a:r>
            <a:r>
              <a:rPr lang="en-US" dirty="0">
                <a:solidFill>
                  <a:srgbClr val="FF0000"/>
                </a:solidFill>
              </a:rPr>
              <a:t> </a:t>
            </a:r>
            <a:r>
              <a:rPr lang="en-US" dirty="0" err="1">
                <a:solidFill>
                  <a:srgbClr val="FF0000"/>
                </a:solidFill>
              </a:rPr>
              <a:t>menulis</a:t>
            </a:r>
            <a:r>
              <a:rPr lang="en-US" dirty="0">
                <a:solidFill>
                  <a:srgbClr val="FF0000"/>
                </a:solidFill>
              </a:rPr>
              <a:t> </a:t>
            </a:r>
            <a:r>
              <a:rPr lang="en-US" dirty="0" err="1">
                <a:solidFill>
                  <a:srgbClr val="FF0000"/>
                </a:solidFill>
              </a:rPr>
              <a:t>catatan</a:t>
            </a:r>
            <a:r>
              <a:rPr lang="en-US" dirty="0">
                <a:solidFill>
                  <a:srgbClr val="FF0000"/>
                </a:solidFill>
              </a:rPr>
              <a:t> kaki</a:t>
            </a:r>
          </a:p>
          <a:p>
            <a:pPr>
              <a:buNone/>
            </a:pPr>
            <a:r>
              <a:rPr lang="en-US" dirty="0"/>
              <a:t> </a:t>
            </a:r>
          </a:p>
          <a:p>
            <a:pPr>
              <a:buNone/>
            </a:pPr>
            <a:r>
              <a:rPr lang="en-US" dirty="0"/>
              <a:t>	Dari </a:t>
            </a:r>
            <a:r>
              <a:rPr lang="en-US" dirty="0" err="1"/>
              <a:t>sekian</a:t>
            </a:r>
            <a:r>
              <a:rPr lang="en-US" dirty="0"/>
              <a:t> </a:t>
            </a:r>
            <a:r>
              <a:rPr lang="en-US" dirty="0" err="1"/>
              <a:t>banyak</a:t>
            </a:r>
            <a:r>
              <a:rPr lang="en-US" dirty="0"/>
              <a:t> </a:t>
            </a:r>
            <a:r>
              <a:rPr lang="en-US" dirty="0" err="1"/>
              <a:t>definisi</a:t>
            </a:r>
            <a:r>
              <a:rPr lang="en-US" dirty="0"/>
              <a:t> </a:t>
            </a:r>
            <a:r>
              <a:rPr lang="en-US" dirty="0" err="1"/>
              <a:t>pembelajaran</a:t>
            </a:r>
            <a:r>
              <a:rPr lang="en-US" dirty="0"/>
              <a:t> </a:t>
            </a:r>
            <a:r>
              <a:rPr lang="en-US" dirty="0" err="1"/>
              <a:t>atau</a:t>
            </a:r>
            <a:r>
              <a:rPr lang="en-US" dirty="0"/>
              <a:t> </a:t>
            </a:r>
            <a:r>
              <a:rPr lang="en-US" i="1" dirty="0"/>
              <a:t>learning</a:t>
            </a:r>
            <a:r>
              <a:rPr lang="en-US" dirty="0"/>
              <a:t>, </a:t>
            </a:r>
            <a:r>
              <a:rPr lang="en-US" dirty="0" err="1"/>
              <a:t>saya</a:t>
            </a:r>
            <a:r>
              <a:rPr lang="en-US" dirty="0"/>
              <a:t> </a:t>
            </a:r>
            <a:r>
              <a:rPr lang="en-US" dirty="0" err="1"/>
              <a:t>memilih</a:t>
            </a:r>
            <a:r>
              <a:rPr lang="en-US" dirty="0"/>
              <a:t> </a:t>
            </a:r>
            <a:r>
              <a:rPr lang="en-US" dirty="0" err="1"/>
              <a:t>dua</a:t>
            </a:r>
            <a:r>
              <a:rPr lang="en-US" dirty="0"/>
              <a:t> </a:t>
            </a:r>
            <a:r>
              <a:rPr lang="en-US" dirty="0" err="1"/>
              <a:t>definisi</a:t>
            </a:r>
            <a:r>
              <a:rPr lang="en-US" dirty="0"/>
              <a:t> </a:t>
            </a:r>
            <a:r>
              <a:rPr lang="en-US" dirty="0" err="1"/>
              <a:t>berikut</a:t>
            </a:r>
            <a:r>
              <a:rPr lang="en-US" dirty="0"/>
              <a:t> </a:t>
            </a:r>
            <a:r>
              <a:rPr lang="en-US" dirty="0" err="1"/>
              <a:t>ini</a:t>
            </a:r>
            <a:r>
              <a:rPr lang="en-US" dirty="0"/>
              <a:t>: (1) </a:t>
            </a:r>
            <a:r>
              <a:rPr lang="en-US" i="1" dirty="0"/>
              <a:t>”A relatively </a:t>
            </a:r>
            <a:r>
              <a:rPr lang="en-US" i="1" dirty="0" err="1"/>
              <a:t>peramanent</a:t>
            </a:r>
            <a:r>
              <a:rPr lang="en-US" i="1" dirty="0"/>
              <a:t> change in response potentiality which occurs as a result of reinforced practice’</a:t>
            </a:r>
            <a:r>
              <a:rPr lang="en-US" dirty="0"/>
              <a:t> </a:t>
            </a:r>
            <a:r>
              <a:rPr lang="en-US" dirty="0" err="1"/>
              <a:t>dan</a:t>
            </a:r>
            <a:r>
              <a:rPr lang="en-US" dirty="0"/>
              <a:t> (2) </a:t>
            </a:r>
            <a:r>
              <a:rPr lang="en-US" i="1" dirty="0"/>
              <a:t>” a change in human disposition or capability, which can be retained, and which is not simply ascribable to the process of growth.”²</a:t>
            </a:r>
            <a:endParaRPr lang="en-US" dirty="0"/>
          </a:p>
          <a:p>
            <a:pPr>
              <a:buNone/>
            </a:pPr>
            <a:r>
              <a:rPr lang="en-US" dirty="0"/>
              <a:t> </a:t>
            </a:r>
          </a:p>
          <a:p>
            <a:r>
              <a:rPr lang="en-US" dirty="0" err="1"/>
              <a:t>Pada</a:t>
            </a:r>
            <a:r>
              <a:rPr lang="en-US" dirty="0"/>
              <a:t> </a:t>
            </a:r>
            <a:r>
              <a:rPr lang="en-US" dirty="0" err="1"/>
              <a:t>bagian</a:t>
            </a:r>
            <a:r>
              <a:rPr lang="en-US" dirty="0"/>
              <a:t> </a:t>
            </a:r>
            <a:r>
              <a:rPr lang="en-US" dirty="0" err="1"/>
              <a:t>bawah</a:t>
            </a:r>
            <a:r>
              <a:rPr lang="en-US" dirty="0"/>
              <a:t> </a:t>
            </a:r>
            <a:r>
              <a:rPr lang="en-US" dirty="0" err="1"/>
              <a:t>halaman</a:t>
            </a:r>
            <a:r>
              <a:rPr lang="en-US" dirty="0"/>
              <a:t> yang </a:t>
            </a:r>
            <a:r>
              <a:rPr lang="en-US" dirty="0" err="1"/>
              <a:t>sama</a:t>
            </a:r>
            <a:r>
              <a:rPr lang="en-US" dirty="0"/>
              <a:t> </a:t>
            </a:r>
            <a:r>
              <a:rPr lang="en-US" dirty="0" err="1"/>
              <a:t>dengan</a:t>
            </a:r>
            <a:r>
              <a:rPr lang="en-US" dirty="0"/>
              <a:t> </a:t>
            </a:r>
            <a:r>
              <a:rPr lang="en-US" dirty="0" err="1"/>
              <a:t>kutipan</a:t>
            </a:r>
            <a:r>
              <a:rPr lang="en-US" dirty="0"/>
              <a:t>, </a:t>
            </a:r>
            <a:r>
              <a:rPr lang="en-US" dirty="0" err="1"/>
              <a:t>catatan</a:t>
            </a:r>
            <a:r>
              <a:rPr lang="en-US" dirty="0"/>
              <a:t> kaki </a:t>
            </a:r>
            <a:r>
              <a:rPr lang="en-US" dirty="0" err="1"/>
              <a:t>ditulis</a:t>
            </a:r>
            <a:r>
              <a:rPr lang="en-US" dirty="0"/>
              <a:t> </a:t>
            </a:r>
            <a:r>
              <a:rPr lang="en-US" dirty="0" err="1"/>
              <a:t>sebagai</a:t>
            </a:r>
            <a:r>
              <a:rPr lang="en-US" dirty="0"/>
              <a:t> </a:t>
            </a:r>
            <a:r>
              <a:rPr lang="en-US" dirty="0" err="1"/>
              <a:t>berikut</a:t>
            </a:r>
            <a:r>
              <a:rPr lang="en-US" dirty="0"/>
              <a:t>. </a:t>
            </a:r>
          </a:p>
          <a:p>
            <a:pPr>
              <a:buNone/>
            </a:pPr>
            <a:r>
              <a:rPr lang="en-US" dirty="0"/>
              <a:t>	_____________  </a:t>
            </a:r>
          </a:p>
          <a:p>
            <a:pPr>
              <a:buNone/>
            </a:pPr>
            <a:r>
              <a:rPr lang="en-US" dirty="0"/>
              <a:t> </a:t>
            </a:r>
          </a:p>
          <a:p>
            <a:r>
              <a:rPr lang="en-US" i="1" dirty="0"/>
              <a:t>²</a:t>
            </a:r>
            <a:r>
              <a:rPr lang="en-US" dirty="0"/>
              <a:t>Kedua </a:t>
            </a:r>
            <a:r>
              <a:rPr lang="en-US" dirty="0" err="1"/>
              <a:t>definisi</a:t>
            </a:r>
            <a:r>
              <a:rPr lang="en-US" dirty="0"/>
              <a:t> </a:t>
            </a:r>
            <a:r>
              <a:rPr lang="en-US" dirty="0" err="1"/>
              <a:t>ini</a:t>
            </a:r>
            <a:r>
              <a:rPr lang="en-US" dirty="0"/>
              <a:t> </a:t>
            </a:r>
            <a:r>
              <a:rPr lang="en-US" dirty="0" err="1"/>
              <a:t>dikutip</a:t>
            </a:r>
            <a:r>
              <a:rPr lang="en-US" dirty="0"/>
              <a:t> </a:t>
            </a:r>
            <a:r>
              <a:rPr lang="en-US" dirty="0" err="1"/>
              <a:t>oleh</a:t>
            </a:r>
            <a:r>
              <a:rPr lang="en-US" dirty="0"/>
              <a:t> </a:t>
            </a:r>
            <a:r>
              <a:rPr lang="en-US" dirty="0" err="1"/>
              <a:t>Zais</a:t>
            </a:r>
            <a:r>
              <a:rPr lang="en-US" dirty="0"/>
              <a:t> </a:t>
            </a:r>
            <a:r>
              <a:rPr lang="en-US" dirty="0" err="1"/>
              <a:t>dalam</a:t>
            </a:r>
            <a:r>
              <a:rPr lang="en-US" dirty="0"/>
              <a:t> </a:t>
            </a:r>
            <a:r>
              <a:rPr lang="en-US" i="1" dirty="0"/>
              <a:t>Curriculum: Principles and Foundations</a:t>
            </a:r>
            <a:r>
              <a:rPr lang="en-US" dirty="0"/>
              <a:t>  (1976: 246).</a:t>
            </a:r>
          </a:p>
          <a:p>
            <a:pPr>
              <a:buNone/>
            </a:pPr>
            <a:endParaRPr lang="en-US"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en-US" b="0" dirty="0"/>
                <a:t>Tata </a:t>
              </a:r>
              <a:r>
                <a:rPr lang="en-US" b="0" dirty="0" err="1"/>
                <a:t>cara</a:t>
              </a:r>
              <a:r>
                <a:rPr lang="en-US" b="0" dirty="0"/>
                <a:t> </a:t>
              </a:r>
              <a:r>
                <a:rPr lang="en-US" b="0" dirty="0" err="1"/>
                <a:t>penulisan</a:t>
              </a:r>
              <a:r>
                <a:rPr lang="en-US" b="0" dirty="0"/>
                <a:t> </a:t>
              </a:r>
              <a:r>
                <a:rPr lang="en-US" b="0" dirty="0" err="1"/>
                <a:t>catatan</a:t>
              </a:r>
              <a:r>
                <a:rPr lang="en-US" b="0" dirty="0"/>
                <a:t> kaki </a:t>
              </a:r>
            </a:p>
          </p:txBody>
        </p:sp>
      </p:grpSp>
      <p:sp>
        <p:nvSpPr>
          <p:cNvPr id="8" name="TextBox 7">
            <a:extLst>
              <a:ext uri="{FF2B5EF4-FFF2-40B4-BE49-F238E27FC236}">
                <a16:creationId xmlns:a16="http://schemas.microsoft.com/office/drawing/2014/main" xmlns="" id="{D0C63FA2-B763-4234-9708-23E3C2473CF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E7AF9180-DBF1-49A8-AB22-094BA767B273}"/>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0E3D2EA5-EDFC-440C-B1FF-2B517A6C3645}"/>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C2E6F253-6B98-4C1E-AC8D-DAA3697EBFE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928EBDDB-B925-4904-8EBA-B2AC36B9BD7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7569A431-468B-454D-802C-40B86697006B}"/>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5313603A-99DB-4FB5-822D-F13DEBBC3A0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DF9A917E-0BF1-4AAD-BF15-BBC5A046BA8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69E5058E-5F6D-4013-B014-8D1B6C9F4F7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8E85F242-4837-4068-87A0-33DA05BE2644}"/>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B4BFF209-0273-4B2B-B90B-0C7D2274EB1C}"/>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503CA06A-A1BC-499D-8F66-BDE58B83E28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68E2E708-786F-403A-A62D-8E1B65212D1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39BC0AF4-AC0F-4954-B072-BEFE20E49D4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B8DC5E67-823A-4551-91A8-B72D8425B03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5490C567-2BEA-4054-B706-EE38E4A7768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63DE4857-2799-4F34-84D8-3F9F4841A621}"/>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08A7C2DA-1A92-45ED-95AC-86EDB7D6773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99BD87FF-DCB9-4BD9-91A1-C90852C9FB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BFFA42F3-8170-42CB-A109-457C91DF0823}"/>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C6B43CC6-5AF0-43CC-814F-03F966F167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2FCF98C6-2D63-4714-ACE6-EB045F2A625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EB315C9A-FA1F-4533-A02A-55128EF146B3}"/>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EC9900CE-AA2E-4829-9801-A80E8639F59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CE75B6F6-2474-4933-843F-B6AD0374F16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F3A35AB3-9F09-40BF-B602-D3FFABE7A548}"/>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599038CE-9786-4164-98AE-BE45D717E6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EB3CC1FB-2074-4616-AFCF-67DEEC12F13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47B46674-F585-4B4D-95D2-6FDE6E341CED}"/>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B53D5646-3A4C-474E-820F-B1AFA81732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320D3F66-D57D-42D5-8FE5-4F8E37857DA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382F25B8-2D34-49F5-A436-DD7C12800967}"/>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CCD0311A-95BD-4252-8556-0FF0461A1C6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1C64978F-482C-489B-91B2-092C0DE2477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B65B93EC-94AC-4437-9C9B-42631AFC8C7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65682F28-A13D-497F-ABE5-847A17FAC3E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904808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9064" y="930322"/>
            <a:ext cx="10733294" cy="55626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buNone/>
            </a:pPr>
            <a:r>
              <a:rPr lang="fi-FI" dirty="0"/>
              <a:t>	Pada prinsipnya, unsur yang ditulis dalam daftar pustaka  yang bersumber dari buku secara berurutan terdiri atas: </a:t>
            </a:r>
          </a:p>
          <a:p>
            <a:pPr>
              <a:buAutoNum type="alphaLcParenBoth"/>
            </a:pPr>
            <a:r>
              <a:rPr lang="fi-FI" dirty="0"/>
              <a:t>nama pengarang ditulis dengan urutan: nama akhir, nama awal,  dan nama tengah tanpa gelar akademik,</a:t>
            </a:r>
          </a:p>
          <a:p>
            <a:pPr>
              <a:buAutoNum type="alphaLcParenBoth"/>
            </a:pPr>
            <a:r>
              <a:rPr lang="fi-FI" dirty="0"/>
              <a:t> tahun terbit, </a:t>
            </a:r>
          </a:p>
          <a:p>
            <a:pPr>
              <a:buAutoNum type="alphaLcParenBoth"/>
            </a:pPr>
            <a:r>
              <a:rPr lang="fi-FI" dirty="0"/>
              <a:t> judul dan subjudul ditulis dengan huruf miring, </a:t>
            </a:r>
          </a:p>
          <a:p>
            <a:pPr>
              <a:buAutoNum type="alphaLcParenBoth"/>
            </a:pPr>
            <a:r>
              <a:rPr lang="fi-FI" dirty="0"/>
              <a:t>kota tempat penerbitan,  dan </a:t>
            </a:r>
          </a:p>
          <a:p>
            <a:pPr>
              <a:buAutoNum type="alphaLcParenBoth"/>
            </a:pPr>
            <a:r>
              <a:rPr lang="fi-FI" dirty="0"/>
              <a:t>nama penerbit. Nama-nama dalam daftar pustaka ditulis berdasarkan abjad.</a:t>
            </a:r>
            <a:endParaRPr lang="en-US" dirty="0"/>
          </a:p>
        </p:txBody>
      </p:sp>
      <p:grpSp>
        <p:nvGrpSpPr>
          <p:cNvPr id="6" name="Group 5"/>
          <p:cNvGrpSpPr/>
          <p:nvPr/>
        </p:nvGrpSpPr>
        <p:grpSpPr>
          <a:xfrm>
            <a:off x="128588" y="91480"/>
            <a:ext cx="10672052" cy="662056"/>
            <a:chOff x="200215" y="2621399"/>
            <a:chExt cx="10672052"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fi-FI" b="0" dirty="0"/>
                <a:t> Penulisan Daftar Pustaka dalam Karya Tulis Ilmiah</a:t>
              </a:r>
              <a:endParaRPr lang="en-US" b="0" dirty="0"/>
            </a:p>
          </p:txBody>
        </p:sp>
      </p:grpSp>
      <p:sp>
        <p:nvSpPr>
          <p:cNvPr id="10" name="TextBox 9">
            <a:extLst>
              <a:ext uri="{FF2B5EF4-FFF2-40B4-BE49-F238E27FC236}">
                <a16:creationId xmlns:a16="http://schemas.microsoft.com/office/drawing/2014/main" xmlns="" id="{85ECFF40-C143-42EE-8B05-0AB2B16AB813}"/>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B96C7A2B-16B8-4332-A23E-414E6D08AD6E}"/>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8674594F-9C37-4ED1-B4E0-2E64486F241B}"/>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B9472C6D-9938-43C0-B122-2E7DACDE78F1}"/>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5340BCCE-3C63-4FB8-AA00-58DB536BDA6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04956C70-E0F9-4671-8E4B-2B9387D4BA49}"/>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98C8403B-13A5-4000-987C-CCDA6B346F9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C02426EE-3BB1-405C-B0B8-8BE7A9D68AB5}"/>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6" name="Chevron 21">
              <a:hlinkClick r:id="rId6" action="ppaction://hlinksldjump"/>
              <a:extLst>
                <a:ext uri="{FF2B5EF4-FFF2-40B4-BE49-F238E27FC236}">
                  <a16:creationId xmlns:a16="http://schemas.microsoft.com/office/drawing/2014/main" xmlns="" id="{210E1C96-9321-4DD4-824D-F356EFC962B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47B6BB1C-C4A6-4FC4-8463-3E882D86165A}"/>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0E10AEAE-2D6C-4E22-8EF5-6A684A89E8FB}"/>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F0CC1C15-55F2-48E4-8120-BEDD24D4D2D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137BAE24-6196-4698-8B1A-41077AC837F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CA112761-1C19-48E5-B2AB-C94263C22D7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276FA324-18F1-47A5-A36B-A12010345BD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4CC84E4D-C8DC-4A41-B9A4-6C9A11BB712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C35ED833-4AAB-4649-806F-C14CD09D79AD}"/>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7283F101-0607-4317-9A83-A520E8887E6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89D463FE-DCE8-4D22-B9BD-FA33B35429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9C70ADCC-711C-4FDE-A927-4B29200C5C4D}"/>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1D5806CE-864D-4EEC-A02B-B769460C72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EF69EA17-188C-43D2-99D0-F26947EDD93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026C5B0D-FDCD-4250-B549-A04243658EBA}"/>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147B1569-E4C6-4C23-A672-7995C0E4F1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CBE8EA61-4878-43C9-9DE4-0AF4D74D74D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B57E3ECB-F751-4D31-8C1F-A82F22AD5E14}"/>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F4C6E135-696E-4DC9-814E-A4458F73BC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04B7A4BD-A4E8-4A2E-8FA9-5606B89C90D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E98F4855-3B5D-4D3D-A78C-D53E8EFAADAF}"/>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60BC3926-BE79-404A-A8F9-489616D6EAD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1C759361-16E4-42EB-B157-ECF8DEFA5B7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994AB168-6AEC-4D2D-8901-3195C451C2A6}"/>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BB3FCB88-3895-469D-A6D3-931B106CC81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36489D1E-7C42-4722-8EF5-8579940D835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F51AE41C-6A04-4E65-B0F2-25B53E81535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6D21CB45-5AB9-4DD1-989B-AB568F404B7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705065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0769" y="1179760"/>
            <a:ext cx="10470461" cy="4498480"/>
          </a:xfrm>
        </p:spPr>
        <p:txBody>
          <a:bodyPr>
            <a:normAutofit/>
          </a:bodyPr>
          <a:lstStyle/>
          <a:p>
            <a:pPr>
              <a:buNone/>
            </a:pPr>
            <a:endParaRPr lang="fi-FI" sz="2400" dirty="0"/>
          </a:p>
          <a:p>
            <a:pPr marL="457200" indent="-457200">
              <a:buFont typeface="+mj-lt"/>
              <a:buAutoNum type="arabicPeriod"/>
            </a:pPr>
            <a:r>
              <a:rPr lang="fi-FI" sz="2400" dirty="0"/>
              <a:t>Rujukan yang bersumber dari buku yang ditulis oleh seorang penulis.</a:t>
            </a:r>
          </a:p>
          <a:p>
            <a:pPr lvl="1">
              <a:buNone/>
            </a:pPr>
            <a:r>
              <a:rPr lang="fi-FI" sz="2000" dirty="0">
                <a:solidFill>
                  <a:srgbClr val="FF0000"/>
                </a:solidFill>
              </a:rPr>
              <a:t>Cooper, James M. (1990), </a:t>
            </a:r>
            <a:r>
              <a:rPr lang="fi-FI" sz="2000" i="1" dirty="0">
                <a:solidFill>
                  <a:srgbClr val="FF0000"/>
                </a:solidFill>
              </a:rPr>
              <a:t>Classroom Teaching Skill</a:t>
            </a:r>
            <a:r>
              <a:rPr lang="fi-FI" sz="2000" dirty="0">
                <a:solidFill>
                  <a:srgbClr val="FF0000"/>
                </a:solidFill>
              </a:rPr>
              <a:t>. Canada: D.C. Heath and </a:t>
            </a:r>
          </a:p>
          <a:p>
            <a:pPr lvl="1">
              <a:buNone/>
            </a:pPr>
            <a:r>
              <a:rPr lang="fi-FI" sz="2000" dirty="0">
                <a:solidFill>
                  <a:srgbClr val="FF0000"/>
                </a:solidFill>
              </a:rPr>
              <a:t>Company.</a:t>
            </a:r>
          </a:p>
          <a:p>
            <a:pPr marL="457200" indent="-457200">
              <a:buFont typeface="+mj-lt"/>
              <a:buAutoNum type="arabicPeriod" startAt="2"/>
            </a:pPr>
            <a:r>
              <a:rPr lang="fi-FI" sz="2400" dirty="0"/>
              <a:t>Rujukan yang bersumber dari satu buku dan ditulis oleh dua orang penulis, semua nama dicantumkan.</a:t>
            </a:r>
          </a:p>
          <a:p>
            <a:pPr lvl="1">
              <a:buNone/>
            </a:pPr>
            <a:r>
              <a:rPr lang="fi-FI" sz="2000" dirty="0">
                <a:solidFill>
                  <a:srgbClr val="FF0000"/>
                </a:solidFill>
              </a:rPr>
              <a:t>Widodo, Mulyanto, Nurlaksana Eko R., dan Ali Mustofa (1997). </a:t>
            </a:r>
            <a:r>
              <a:rPr lang="fi-FI" sz="2000" i="1" dirty="0">
                <a:solidFill>
                  <a:srgbClr val="FF0000"/>
                </a:solidFill>
              </a:rPr>
              <a:t>MKU Bahasa </a:t>
            </a:r>
          </a:p>
          <a:p>
            <a:pPr lvl="1">
              <a:buNone/>
            </a:pPr>
            <a:r>
              <a:rPr lang="fi-FI" sz="2000" i="1" dirty="0">
                <a:solidFill>
                  <a:srgbClr val="FF0000"/>
                </a:solidFill>
              </a:rPr>
              <a:t>Indonesia</a:t>
            </a:r>
            <a:r>
              <a:rPr lang="fi-FI" sz="2000" dirty="0">
                <a:solidFill>
                  <a:srgbClr val="FF0000"/>
                </a:solidFill>
              </a:rPr>
              <a:t>. Bandar Lampung: Universitas Lampung. </a:t>
            </a:r>
            <a:endParaRPr lang="en-US" sz="2000" dirty="0">
              <a:solidFill>
                <a:srgbClr val="FF0000"/>
              </a:solidFill>
            </a:endParaRPr>
          </a:p>
          <a:p>
            <a:pPr marL="457200" indent="-457200">
              <a:buFont typeface="+mj-lt"/>
              <a:buAutoNum type="arabicPeriod" startAt="3"/>
            </a:pPr>
            <a:r>
              <a:rPr lang="fi-FI" sz="2400" dirty="0"/>
              <a:t>Rujukan dari buku yang berisi kumpulan artikel, dan ada editornya.</a:t>
            </a:r>
          </a:p>
          <a:p>
            <a:pPr lvl="1">
              <a:buNone/>
            </a:pPr>
            <a:r>
              <a:rPr lang="es-ES" sz="2000" dirty="0" err="1">
                <a:solidFill>
                  <a:srgbClr val="FF0000"/>
                </a:solidFill>
              </a:rPr>
              <a:t>Junus</a:t>
            </a:r>
            <a:r>
              <a:rPr lang="es-ES" sz="2000" dirty="0">
                <a:solidFill>
                  <a:srgbClr val="FF0000"/>
                </a:solidFill>
              </a:rPr>
              <a:t>, Umar (1986). </a:t>
            </a:r>
            <a:r>
              <a:rPr lang="es-ES" sz="2000" i="1" dirty="0" err="1">
                <a:solidFill>
                  <a:srgbClr val="FF0000"/>
                </a:solidFill>
              </a:rPr>
              <a:t>Kebudayaan</a:t>
            </a:r>
            <a:r>
              <a:rPr lang="es-ES" sz="2000" i="1" dirty="0">
                <a:solidFill>
                  <a:srgbClr val="FF0000"/>
                </a:solidFill>
              </a:rPr>
              <a:t> </a:t>
            </a:r>
            <a:r>
              <a:rPr lang="es-ES" sz="2000" i="1" dirty="0" err="1">
                <a:solidFill>
                  <a:srgbClr val="FF0000"/>
                </a:solidFill>
              </a:rPr>
              <a:t>Minangkabau</a:t>
            </a:r>
            <a:r>
              <a:rPr lang="es-ES" sz="2000" i="1" dirty="0">
                <a:solidFill>
                  <a:srgbClr val="FF0000"/>
                </a:solidFill>
              </a:rPr>
              <a:t>.</a:t>
            </a:r>
            <a:r>
              <a:rPr lang="es-ES" sz="2000" dirty="0">
                <a:solidFill>
                  <a:srgbClr val="FF0000"/>
                </a:solidFill>
              </a:rPr>
              <a:t> </a:t>
            </a:r>
            <a:r>
              <a:rPr lang="es-ES" sz="2000" dirty="0" err="1">
                <a:solidFill>
                  <a:srgbClr val="FF0000"/>
                </a:solidFill>
              </a:rPr>
              <a:t>Dalam</a:t>
            </a:r>
            <a:r>
              <a:rPr lang="es-ES" sz="2000" dirty="0">
                <a:solidFill>
                  <a:srgbClr val="FF0000"/>
                </a:solidFill>
              </a:rPr>
              <a:t> </a:t>
            </a:r>
            <a:r>
              <a:rPr lang="es-ES" sz="2000" dirty="0" err="1">
                <a:solidFill>
                  <a:srgbClr val="FF0000"/>
                </a:solidFill>
              </a:rPr>
              <a:t>Koentjoroningrat</a:t>
            </a:r>
            <a:r>
              <a:rPr lang="es-ES" sz="2000" dirty="0">
                <a:solidFill>
                  <a:srgbClr val="FF0000"/>
                </a:solidFill>
              </a:rPr>
              <a:t> (Ed). </a:t>
            </a:r>
          </a:p>
          <a:p>
            <a:pPr lvl="1">
              <a:buNone/>
            </a:pPr>
            <a:r>
              <a:rPr lang="es-ES" sz="2000" i="1" dirty="0" err="1">
                <a:solidFill>
                  <a:srgbClr val="FF0000"/>
                </a:solidFill>
              </a:rPr>
              <a:t>Manusia</a:t>
            </a:r>
            <a:r>
              <a:rPr lang="es-ES" sz="2000" i="1" dirty="0">
                <a:solidFill>
                  <a:srgbClr val="FF0000"/>
                </a:solidFill>
              </a:rPr>
              <a:t> dan </a:t>
            </a:r>
            <a:r>
              <a:rPr lang="es-ES" sz="2000" i="1" dirty="0" err="1">
                <a:solidFill>
                  <a:srgbClr val="FF0000"/>
                </a:solidFill>
              </a:rPr>
              <a:t>Kebudayaan</a:t>
            </a:r>
            <a:r>
              <a:rPr lang="es-ES" sz="2000" i="1" dirty="0">
                <a:solidFill>
                  <a:srgbClr val="FF0000"/>
                </a:solidFill>
              </a:rPr>
              <a:t> di Indonesia</a:t>
            </a:r>
            <a:r>
              <a:rPr lang="es-ES" sz="2000" dirty="0">
                <a:solidFill>
                  <a:srgbClr val="FF0000"/>
                </a:solidFill>
              </a:rPr>
              <a:t>. </a:t>
            </a:r>
            <a:r>
              <a:rPr lang="es-ES" sz="2000" dirty="0" err="1">
                <a:solidFill>
                  <a:srgbClr val="FF0000"/>
                </a:solidFill>
              </a:rPr>
              <a:t>Jakarta</a:t>
            </a:r>
            <a:r>
              <a:rPr lang="es-ES" sz="2000" dirty="0">
                <a:solidFill>
                  <a:srgbClr val="FF0000"/>
                </a:solidFill>
              </a:rPr>
              <a:t>: </a:t>
            </a:r>
            <a:r>
              <a:rPr lang="es-ES" sz="2000" dirty="0" err="1">
                <a:solidFill>
                  <a:srgbClr val="FF0000"/>
                </a:solidFill>
              </a:rPr>
              <a:t>Djambatan</a:t>
            </a:r>
            <a:r>
              <a:rPr lang="es-ES" sz="2000" dirty="0">
                <a:solidFill>
                  <a:srgbClr val="FF0000"/>
                </a:solidFill>
              </a:rPr>
              <a:t>.</a:t>
            </a:r>
            <a:endParaRPr lang="en-US" sz="2000" dirty="0">
              <a:solidFill>
                <a:srgbClr val="FF0000"/>
              </a:solidFill>
            </a:endParaRPr>
          </a:p>
          <a:p>
            <a:pPr>
              <a:buNone/>
            </a:pPr>
            <a:endParaRPr lang="en-US" sz="2400" dirty="0"/>
          </a:p>
          <a:p>
            <a:pPr>
              <a:buNone/>
            </a:pPr>
            <a:endParaRPr lang="en-US" sz="2400"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fi-FI" b="0" dirty="0"/>
                <a:t> Penulisan Daftar Pustaka dalam Karya Tulis Ilmiah</a:t>
              </a:r>
              <a:endParaRPr lang="en-US" b="0" dirty="0"/>
            </a:p>
          </p:txBody>
        </p:sp>
      </p:grpSp>
      <p:sp>
        <p:nvSpPr>
          <p:cNvPr id="8" name="TextBox 7">
            <a:extLst>
              <a:ext uri="{FF2B5EF4-FFF2-40B4-BE49-F238E27FC236}">
                <a16:creationId xmlns:a16="http://schemas.microsoft.com/office/drawing/2014/main" xmlns="" id="{E2C45EFA-0AE8-4C51-B5C6-018E345AEBCC}"/>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B651CD1A-99AA-4D7E-AA32-7FEE86F5C06C}"/>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BA894EB6-FD25-4EF6-AC21-057707A9493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B00D0893-3BBF-42A6-819F-3775EE5C2C7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B91E7845-ECD3-4A8E-BF68-258F569A494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D820D4D9-53AD-45A3-BAA0-42F46F972956}"/>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75FF717D-B80F-477E-87E5-343B8DD37EC5}"/>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01AF6772-2F51-47F9-ADED-17B9CA61EB0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122100A8-F0A9-419B-8FB1-1EE8824A8008}"/>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12AC30B8-3CED-48C7-954D-E4999F87FD28}"/>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E50EF90B-2436-4F38-8DD8-7521F4CEF2C1}"/>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19CB08BB-787B-4142-A94B-133CB28F9C8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5D459808-C24D-425B-A6AC-921D22CC1BC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71E758D8-26A8-4B51-8D0C-C28D799B71E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A1C9E737-0445-43C3-BA17-4D247A75AA0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F50BB4D9-0EC6-4AB2-B44D-3A480C4D755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9919F64A-7C72-4BB1-821C-75784BB2AE29}"/>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3C9BC46C-D15D-4D22-ACD2-41FDB55719C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D04EC3C4-37A8-43C4-B500-4AE765B2A4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A277C35A-F2D5-46E5-9F9B-353EF39E0892}"/>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7060ACC3-0D4A-4B0A-9B46-D33496205B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9072B130-5CA1-4508-B075-2542DD017FE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D510EE5A-73CC-4F63-B653-E165DAEE6A04}"/>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E8913348-A24B-4C87-A2C2-E8C59C7242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D4712194-99C5-4CD9-8A7C-92FDDB06E8B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65D20D5D-3619-47CF-A7B9-E8409FEF937D}"/>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C3651FF5-9641-4DC2-AC1E-B8F14CAFD7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0F3321DB-EAB9-4CAC-AEE1-52721447531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95536BA6-6051-4283-8CBB-9E080E4DB015}"/>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06E30281-3904-4C95-BB90-B8C03DDC39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F8331229-DC46-49C0-8303-B43F008106B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B04A51E1-0E88-451B-BE96-0EB37A75BFE6}"/>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600C155A-2552-454E-AA2D-E5514FF59BD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6FE6D768-0BD7-4C44-8EEE-0D50393E266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CEA8425F-2F50-440A-A4DA-C9C850D7F90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51E49187-E4E4-4636-A968-B7F89EF95E7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76380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5385" y="374375"/>
            <a:ext cx="10181230" cy="6109250"/>
          </a:xfrm>
        </p:spPr>
        <p:txBody>
          <a:bodyPr>
            <a:normAutofit lnSpcReduction="10000"/>
          </a:bodyPr>
          <a:lstStyle/>
          <a:p>
            <a:pPr>
              <a:buNone/>
            </a:pPr>
            <a:endParaRPr lang="en-US" sz="2400" dirty="0"/>
          </a:p>
          <a:p>
            <a:pPr>
              <a:buNone/>
            </a:pPr>
            <a:r>
              <a:rPr lang="en-US" sz="2400" dirty="0"/>
              <a:t>4. </a:t>
            </a:r>
            <a:r>
              <a:rPr lang="en-US" sz="2400" dirty="0" err="1"/>
              <a:t>Rujukan</a:t>
            </a:r>
            <a:r>
              <a:rPr lang="en-US" sz="2400" dirty="0"/>
              <a:t> </a:t>
            </a:r>
            <a:r>
              <a:rPr lang="en-US" sz="2400" dirty="0" err="1"/>
              <a:t>dari</a:t>
            </a:r>
            <a:r>
              <a:rPr lang="en-US" sz="2400" dirty="0"/>
              <a:t> </a:t>
            </a:r>
            <a:r>
              <a:rPr lang="en-US" sz="2400" dirty="0" err="1"/>
              <a:t>artikel</a:t>
            </a:r>
            <a:r>
              <a:rPr lang="en-US" sz="2400" dirty="0"/>
              <a:t> </a:t>
            </a:r>
            <a:r>
              <a:rPr lang="en-US" sz="2400" dirty="0" err="1"/>
              <a:t>dalam</a:t>
            </a:r>
            <a:r>
              <a:rPr lang="en-US" sz="2400" dirty="0"/>
              <a:t> </a:t>
            </a:r>
            <a:r>
              <a:rPr lang="en-US" sz="2400" dirty="0" err="1"/>
              <a:t>jurnal</a:t>
            </a:r>
            <a:r>
              <a:rPr lang="en-US" sz="2400" dirty="0"/>
              <a:t>.</a:t>
            </a:r>
          </a:p>
          <a:p>
            <a:pPr>
              <a:buNone/>
            </a:pPr>
            <a:r>
              <a:rPr lang="en-US" sz="2000" dirty="0">
                <a:solidFill>
                  <a:srgbClr val="FF0000"/>
                </a:solidFill>
              </a:rPr>
              <a:t>	</a:t>
            </a:r>
            <a:r>
              <a:rPr lang="en-US" sz="2000" dirty="0" err="1">
                <a:solidFill>
                  <a:srgbClr val="FF0000"/>
                </a:solidFill>
              </a:rPr>
              <a:t>Sadali</a:t>
            </a:r>
            <a:r>
              <a:rPr lang="en-US" sz="2000" dirty="0">
                <a:solidFill>
                  <a:srgbClr val="FF0000"/>
                </a:solidFill>
              </a:rPr>
              <a:t> (2001). </a:t>
            </a:r>
            <a:r>
              <a:rPr lang="en-US" sz="2000" dirty="0" err="1">
                <a:solidFill>
                  <a:srgbClr val="FF0000"/>
                </a:solidFill>
              </a:rPr>
              <a:t>Pengaruh</a:t>
            </a:r>
            <a:r>
              <a:rPr lang="en-US" sz="2000" dirty="0">
                <a:solidFill>
                  <a:srgbClr val="FF0000"/>
                </a:solidFill>
              </a:rPr>
              <a:t> </a:t>
            </a:r>
            <a:r>
              <a:rPr lang="en-US" sz="2000" dirty="0" err="1">
                <a:solidFill>
                  <a:srgbClr val="FF0000"/>
                </a:solidFill>
              </a:rPr>
              <a:t>Penerapan</a:t>
            </a:r>
            <a:r>
              <a:rPr lang="en-US" sz="2000" dirty="0">
                <a:solidFill>
                  <a:srgbClr val="FF0000"/>
                </a:solidFill>
              </a:rPr>
              <a:t> Model </a:t>
            </a:r>
            <a:r>
              <a:rPr lang="en-US" sz="2000" dirty="0" err="1">
                <a:solidFill>
                  <a:srgbClr val="FF0000"/>
                </a:solidFill>
              </a:rPr>
              <a:t>Pembelajaran</a:t>
            </a:r>
            <a:r>
              <a:rPr lang="en-US" sz="2000" dirty="0">
                <a:solidFill>
                  <a:srgbClr val="FF0000"/>
                </a:solidFill>
              </a:rPr>
              <a:t> Role Playing </a:t>
            </a:r>
            <a:r>
              <a:rPr lang="en-US" sz="2000" dirty="0" err="1">
                <a:solidFill>
                  <a:srgbClr val="FF0000"/>
                </a:solidFill>
              </a:rPr>
              <a:t>terhadap</a:t>
            </a:r>
            <a:r>
              <a:rPr lang="en-US" sz="2000" dirty="0">
                <a:solidFill>
                  <a:srgbClr val="FF0000"/>
                </a:solidFill>
              </a:rPr>
              <a:t> </a:t>
            </a:r>
            <a:r>
              <a:rPr lang="en-US" sz="2000" dirty="0" err="1">
                <a:solidFill>
                  <a:srgbClr val="FF0000"/>
                </a:solidFill>
              </a:rPr>
              <a:t>Aktivitas</a:t>
            </a:r>
            <a:r>
              <a:rPr lang="en-US" sz="2000" dirty="0">
                <a:solidFill>
                  <a:srgbClr val="FF0000"/>
                </a:solidFill>
              </a:rPr>
              <a:t> Guru dan Hasil </a:t>
            </a:r>
            <a:r>
              <a:rPr lang="en-US" sz="2000" dirty="0" err="1">
                <a:solidFill>
                  <a:srgbClr val="FF0000"/>
                </a:solidFill>
              </a:rPr>
              <a:t>Belajar</a:t>
            </a:r>
            <a:r>
              <a:rPr lang="en-US" sz="2000" dirty="0">
                <a:solidFill>
                  <a:srgbClr val="FF0000"/>
                </a:solidFill>
              </a:rPr>
              <a:t> </a:t>
            </a:r>
            <a:r>
              <a:rPr lang="en-US" sz="2000" dirty="0" err="1">
                <a:solidFill>
                  <a:srgbClr val="FF0000"/>
                </a:solidFill>
              </a:rPr>
              <a:t>dalam</a:t>
            </a:r>
            <a:r>
              <a:rPr lang="en-US" sz="2000" dirty="0">
                <a:solidFill>
                  <a:srgbClr val="FF0000"/>
                </a:solidFill>
              </a:rPr>
              <a:t> Mata Pelajaran Pendidikan IPS di </a:t>
            </a:r>
            <a:r>
              <a:rPr lang="en-US" sz="2000" dirty="0" err="1">
                <a:solidFill>
                  <a:srgbClr val="FF0000"/>
                </a:solidFill>
              </a:rPr>
              <a:t>Sekolah</a:t>
            </a:r>
            <a:r>
              <a:rPr lang="en-US" sz="2000" dirty="0">
                <a:solidFill>
                  <a:srgbClr val="FF0000"/>
                </a:solidFill>
              </a:rPr>
              <a:t> Dasar. </a:t>
            </a:r>
            <a:r>
              <a:rPr lang="en-US" sz="2000" i="1" dirty="0" err="1">
                <a:solidFill>
                  <a:srgbClr val="FF0000"/>
                </a:solidFill>
              </a:rPr>
              <a:t>Jurnal</a:t>
            </a:r>
            <a:r>
              <a:rPr lang="en-US" sz="2000" i="1" dirty="0">
                <a:solidFill>
                  <a:srgbClr val="FF0000"/>
                </a:solidFill>
              </a:rPr>
              <a:t> </a:t>
            </a:r>
            <a:r>
              <a:rPr lang="en-US" sz="2000" i="1" dirty="0" err="1">
                <a:solidFill>
                  <a:srgbClr val="FF0000"/>
                </a:solidFill>
              </a:rPr>
              <a:t>Pendidikan</a:t>
            </a:r>
            <a:r>
              <a:rPr lang="en-US" sz="2000" i="1" dirty="0">
                <a:solidFill>
                  <a:srgbClr val="FF0000"/>
                </a:solidFill>
              </a:rPr>
              <a:t> Vol. 2 No.1, </a:t>
            </a:r>
            <a:r>
              <a:rPr lang="en-US" sz="2000" i="1" dirty="0" err="1">
                <a:solidFill>
                  <a:srgbClr val="FF0000"/>
                </a:solidFill>
              </a:rPr>
              <a:t>Maret</a:t>
            </a:r>
            <a:r>
              <a:rPr lang="en-US" sz="2000" i="1" dirty="0">
                <a:solidFill>
                  <a:srgbClr val="FF0000"/>
                </a:solidFill>
              </a:rPr>
              <a:t> 2001</a:t>
            </a:r>
            <a:r>
              <a:rPr lang="en-US" sz="2000" dirty="0">
                <a:solidFill>
                  <a:srgbClr val="FF0000"/>
                </a:solidFill>
              </a:rPr>
              <a:t>.</a:t>
            </a:r>
          </a:p>
          <a:p>
            <a:pPr>
              <a:buNone/>
            </a:pPr>
            <a:r>
              <a:rPr lang="en-US" sz="2400" dirty="0"/>
              <a:t>5. </a:t>
            </a:r>
            <a:r>
              <a:rPr lang="en-US" sz="2400" dirty="0" err="1"/>
              <a:t>Rujukan</a:t>
            </a:r>
            <a:r>
              <a:rPr lang="en-US" sz="2400" dirty="0"/>
              <a:t> </a:t>
            </a:r>
            <a:r>
              <a:rPr lang="en-US" sz="2400" dirty="0" err="1"/>
              <a:t>dari</a:t>
            </a:r>
            <a:r>
              <a:rPr lang="en-US" sz="2400" dirty="0"/>
              <a:t> </a:t>
            </a:r>
            <a:r>
              <a:rPr lang="en-US" sz="2400" dirty="0" err="1"/>
              <a:t>koran</a:t>
            </a:r>
            <a:r>
              <a:rPr lang="en-US" sz="2400" dirty="0"/>
              <a:t> yang </a:t>
            </a:r>
            <a:r>
              <a:rPr lang="en-US" sz="2400" dirty="0" err="1"/>
              <a:t>diketahui</a:t>
            </a:r>
            <a:r>
              <a:rPr lang="en-US" sz="2400" dirty="0"/>
              <a:t> </a:t>
            </a:r>
            <a:r>
              <a:rPr lang="en-US" sz="2400" dirty="0" err="1"/>
              <a:t>penulisnya</a:t>
            </a:r>
            <a:r>
              <a:rPr lang="en-US" sz="2400" dirty="0"/>
              <a:t> </a:t>
            </a:r>
            <a:r>
              <a:rPr lang="en-US" sz="2400" dirty="0" err="1"/>
              <a:t>ditulis</a:t>
            </a:r>
            <a:r>
              <a:rPr lang="en-US" sz="2400" dirty="0"/>
              <a:t> </a:t>
            </a:r>
            <a:r>
              <a:rPr lang="en-US" sz="2400" dirty="0" err="1"/>
              <a:t>biasa</a:t>
            </a:r>
            <a:r>
              <a:rPr lang="en-US" sz="2400" dirty="0"/>
              <a:t> </a:t>
            </a:r>
            <a:r>
              <a:rPr lang="en-US" sz="2400" dirty="0" err="1"/>
              <a:t>seperti</a:t>
            </a:r>
            <a:r>
              <a:rPr lang="en-US" sz="2400" dirty="0"/>
              <a:t> </a:t>
            </a:r>
            <a:r>
              <a:rPr lang="en-US" sz="2400" dirty="0" err="1"/>
              <a:t>penulisan</a:t>
            </a:r>
            <a:r>
              <a:rPr lang="en-US" sz="2400" dirty="0"/>
              <a:t> yang </a:t>
            </a:r>
            <a:r>
              <a:rPr lang="en-US" sz="2400" dirty="0" err="1"/>
              <a:t>sumbernya</a:t>
            </a:r>
            <a:r>
              <a:rPr lang="en-US" sz="2400" dirty="0"/>
              <a:t> </a:t>
            </a:r>
            <a:r>
              <a:rPr lang="en-US" sz="2400" dirty="0" err="1"/>
              <a:t>dari</a:t>
            </a:r>
            <a:r>
              <a:rPr lang="en-US" sz="2400" dirty="0"/>
              <a:t> </a:t>
            </a:r>
            <a:r>
              <a:rPr lang="en-US" sz="2400" dirty="0" err="1"/>
              <a:t>buku</a:t>
            </a:r>
            <a:r>
              <a:rPr lang="en-US" sz="2400" dirty="0"/>
              <a:t>.</a:t>
            </a:r>
          </a:p>
          <a:p>
            <a:pPr>
              <a:buNone/>
            </a:pPr>
            <a:r>
              <a:rPr lang="es-ES" sz="2400" dirty="0">
                <a:solidFill>
                  <a:srgbClr val="FF0000"/>
                </a:solidFill>
              </a:rPr>
              <a:t>	</a:t>
            </a:r>
            <a:r>
              <a:rPr lang="es-ES" sz="2400" dirty="0" err="1">
                <a:solidFill>
                  <a:srgbClr val="FF0000"/>
                </a:solidFill>
              </a:rPr>
              <a:t>Tabah</a:t>
            </a:r>
            <a:r>
              <a:rPr lang="es-ES" sz="2400" dirty="0">
                <a:solidFill>
                  <a:srgbClr val="FF0000"/>
                </a:solidFill>
              </a:rPr>
              <a:t>, </a:t>
            </a:r>
            <a:r>
              <a:rPr lang="es-ES" sz="2400" dirty="0" err="1">
                <a:solidFill>
                  <a:srgbClr val="FF0000"/>
                </a:solidFill>
              </a:rPr>
              <a:t>Anton</a:t>
            </a:r>
            <a:r>
              <a:rPr lang="es-ES" sz="2400" dirty="0">
                <a:solidFill>
                  <a:srgbClr val="FF0000"/>
                </a:solidFill>
              </a:rPr>
              <a:t>. (2004). </a:t>
            </a:r>
            <a:r>
              <a:rPr lang="es-ES" sz="2400" i="1" dirty="0" err="1">
                <a:solidFill>
                  <a:srgbClr val="FF0000"/>
                </a:solidFill>
              </a:rPr>
              <a:t>Polwan</a:t>
            </a:r>
            <a:r>
              <a:rPr lang="es-ES" sz="2400" i="1" dirty="0">
                <a:solidFill>
                  <a:srgbClr val="FF0000"/>
                </a:solidFill>
              </a:rPr>
              <a:t> </a:t>
            </a:r>
            <a:r>
              <a:rPr lang="es-ES" sz="2400" i="1" dirty="0" err="1">
                <a:solidFill>
                  <a:srgbClr val="FF0000"/>
                </a:solidFill>
              </a:rPr>
              <a:t>Semakin</a:t>
            </a:r>
            <a:r>
              <a:rPr lang="es-ES" sz="2400" i="1" dirty="0">
                <a:solidFill>
                  <a:srgbClr val="FF0000"/>
                </a:solidFill>
              </a:rPr>
              <a:t> </a:t>
            </a:r>
            <a:r>
              <a:rPr lang="es-ES" sz="2400" i="1" dirty="0" err="1">
                <a:solidFill>
                  <a:srgbClr val="FF0000"/>
                </a:solidFill>
              </a:rPr>
              <a:t>Efektif</a:t>
            </a:r>
            <a:r>
              <a:rPr lang="es-ES" sz="2400" i="1" dirty="0">
                <a:solidFill>
                  <a:srgbClr val="FF0000"/>
                </a:solidFill>
              </a:rPr>
              <a:t> </a:t>
            </a:r>
            <a:r>
              <a:rPr lang="es-ES" sz="2400" i="1" dirty="0" err="1">
                <a:solidFill>
                  <a:srgbClr val="FF0000"/>
                </a:solidFill>
              </a:rPr>
              <a:t>dalam</a:t>
            </a:r>
            <a:r>
              <a:rPr lang="es-ES" sz="2400" i="1" dirty="0">
                <a:solidFill>
                  <a:srgbClr val="FF0000"/>
                </a:solidFill>
              </a:rPr>
              <a:t> </a:t>
            </a:r>
            <a:r>
              <a:rPr lang="es-ES" sz="2400" i="1" dirty="0" err="1">
                <a:solidFill>
                  <a:srgbClr val="FF0000"/>
                </a:solidFill>
              </a:rPr>
              <a:t>Penegakan</a:t>
            </a:r>
            <a:r>
              <a:rPr lang="es-ES" sz="2400" i="1" dirty="0">
                <a:solidFill>
                  <a:srgbClr val="FF0000"/>
                </a:solidFill>
              </a:rPr>
              <a:t> </a:t>
            </a:r>
            <a:r>
              <a:rPr lang="es-ES" sz="2400" i="1" dirty="0" err="1">
                <a:solidFill>
                  <a:srgbClr val="FF0000"/>
                </a:solidFill>
              </a:rPr>
              <a:t>Hukum</a:t>
            </a:r>
            <a:r>
              <a:rPr lang="es-ES" sz="2400" i="1" dirty="0">
                <a:solidFill>
                  <a:srgbClr val="FF0000"/>
                </a:solidFill>
              </a:rPr>
              <a:t> 2 </a:t>
            </a:r>
            <a:r>
              <a:rPr lang="es-ES" sz="2400" dirty="0">
                <a:solidFill>
                  <a:srgbClr val="FF0000"/>
                </a:solidFill>
              </a:rPr>
              <a:t>. </a:t>
            </a:r>
            <a:r>
              <a:rPr lang="es-ES" sz="2400" dirty="0" err="1">
                <a:solidFill>
                  <a:srgbClr val="FF0000"/>
                </a:solidFill>
              </a:rPr>
              <a:t>Dalam</a:t>
            </a:r>
            <a:r>
              <a:rPr lang="es-ES" sz="2400" dirty="0">
                <a:solidFill>
                  <a:srgbClr val="FF0000"/>
                </a:solidFill>
              </a:rPr>
              <a:t> Lampung Post 2004, 1 </a:t>
            </a:r>
            <a:r>
              <a:rPr lang="es-ES" sz="2400" dirty="0" err="1">
                <a:solidFill>
                  <a:srgbClr val="FF0000"/>
                </a:solidFill>
              </a:rPr>
              <a:t>September</a:t>
            </a:r>
            <a:r>
              <a:rPr lang="es-ES" sz="2400" dirty="0">
                <a:solidFill>
                  <a:srgbClr val="FF0000"/>
                </a:solidFill>
              </a:rPr>
              <a:t>. Lampung.</a:t>
            </a:r>
          </a:p>
          <a:p>
            <a:pPr>
              <a:buNone/>
            </a:pPr>
            <a:r>
              <a:rPr lang="es-ES" sz="2400" dirty="0"/>
              <a:t>6.</a:t>
            </a:r>
            <a:r>
              <a:rPr lang="es-ES" sz="2400" dirty="0">
                <a:solidFill>
                  <a:srgbClr val="FF0000"/>
                </a:solidFill>
              </a:rPr>
              <a:t> </a:t>
            </a:r>
            <a:r>
              <a:rPr lang="en-US" sz="2400" dirty="0" err="1"/>
              <a:t>Rujukan</a:t>
            </a:r>
            <a:r>
              <a:rPr lang="en-US" sz="2400" dirty="0"/>
              <a:t> </a:t>
            </a:r>
            <a:r>
              <a:rPr lang="en-US" sz="2400" dirty="0" err="1"/>
              <a:t>dari</a:t>
            </a:r>
            <a:r>
              <a:rPr lang="en-US" sz="2400" dirty="0"/>
              <a:t> </a:t>
            </a:r>
            <a:r>
              <a:rPr lang="en-US" sz="2400" dirty="0" err="1"/>
              <a:t>lembaga</a:t>
            </a:r>
            <a:r>
              <a:rPr lang="en-US" sz="2400" dirty="0"/>
              <a:t> yang </a:t>
            </a:r>
            <a:r>
              <a:rPr lang="en-US" sz="2400" dirty="0" err="1"/>
              <a:t>ditulis</a:t>
            </a:r>
            <a:r>
              <a:rPr lang="en-US" sz="2400" dirty="0"/>
              <a:t> </a:t>
            </a:r>
            <a:r>
              <a:rPr lang="en-US" sz="2400" dirty="0" err="1"/>
              <a:t>atas</a:t>
            </a:r>
            <a:r>
              <a:rPr lang="en-US" sz="2400" dirty="0"/>
              <a:t> </a:t>
            </a:r>
            <a:r>
              <a:rPr lang="en-US" sz="2400" dirty="0" err="1"/>
              <a:t>nama</a:t>
            </a:r>
            <a:r>
              <a:rPr lang="en-US" sz="2400" dirty="0"/>
              <a:t> </a:t>
            </a:r>
            <a:r>
              <a:rPr lang="en-US" sz="2400" dirty="0" err="1"/>
              <a:t>lembaga</a:t>
            </a:r>
            <a:r>
              <a:rPr lang="en-US" sz="2400" dirty="0"/>
              <a:t> </a:t>
            </a:r>
            <a:r>
              <a:rPr lang="en-US" sz="2400" dirty="0" err="1"/>
              <a:t>tersebut</a:t>
            </a:r>
            <a:r>
              <a:rPr lang="en-US" sz="2400" dirty="0"/>
              <a:t>.</a:t>
            </a:r>
          </a:p>
          <a:p>
            <a:pPr>
              <a:buNone/>
            </a:pPr>
            <a:r>
              <a:rPr lang="en-US" sz="2400" dirty="0">
                <a:solidFill>
                  <a:srgbClr val="FF0000"/>
                </a:solidFill>
              </a:rPr>
              <a:t>	</a:t>
            </a:r>
            <a:r>
              <a:rPr lang="en-US" sz="2400" dirty="0" err="1">
                <a:solidFill>
                  <a:srgbClr val="FF0000"/>
                </a:solidFill>
              </a:rPr>
              <a:t>Depdiknas</a:t>
            </a:r>
            <a:r>
              <a:rPr lang="en-US" sz="2400" dirty="0">
                <a:solidFill>
                  <a:srgbClr val="FF0000"/>
                </a:solidFill>
              </a:rPr>
              <a:t> (2008). </a:t>
            </a:r>
            <a:r>
              <a:rPr lang="en-US" sz="2400" i="1" dirty="0" err="1">
                <a:solidFill>
                  <a:srgbClr val="FF0000"/>
                </a:solidFill>
              </a:rPr>
              <a:t>Kamus</a:t>
            </a:r>
            <a:r>
              <a:rPr lang="en-US" sz="2400" i="1" dirty="0">
                <a:solidFill>
                  <a:srgbClr val="FF0000"/>
                </a:solidFill>
              </a:rPr>
              <a:t> </a:t>
            </a:r>
            <a:r>
              <a:rPr lang="en-US" sz="2400" i="1" dirty="0" err="1">
                <a:solidFill>
                  <a:srgbClr val="FF0000"/>
                </a:solidFill>
              </a:rPr>
              <a:t>Besar</a:t>
            </a:r>
            <a:r>
              <a:rPr lang="en-US" sz="2400" i="1" dirty="0">
                <a:solidFill>
                  <a:srgbClr val="FF0000"/>
                </a:solidFill>
              </a:rPr>
              <a:t> </a:t>
            </a:r>
            <a:r>
              <a:rPr lang="en-US" sz="2400" i="1" dirty="0" err="1">
                <a:solidFill>
                  <a:srgbClr val="FF0000"/>
                </a:solidFill>
              </a:rPr>
              <a:t>Bahasa</a:t>
            </a:r>
            <a:r>
              <a:rPr lang="en-US" sz="2400" i="1" dirty="0">
                <a:solidFill>
                  <a:srgbClr val="FF0000"/>
                </a:solidFill>
              </a:rPr>
              <a:t> Indonesia</a:t>
            </a:r>
            <a:r>
              <a:rPr lang="en-US" sz="2400" dirty="0">
                <a:solidFill>
                  <a:srgbClr val="FF0000"/>
                </a:solidFill>
              </a:rPr>
              <a:t>. Jakarta: </a:t>
            </a:r>
            <a:r>
              <a:rPr lang="en-US" sz="2400" dirty="0" err="1">
                <a:solidFill>
                  <a:srgbClr val="FF0000"/>
                </a:solidFill>
              </a:rPr>
              <a:t>Gramedia</a:t>
            </a:r>
            <a:r>
              <a:rPr lang="en-US" sz="2400" dirty="0">
                <a:solidFill>
                  <a:srgbClr val="FF0000"/>
                </a:solidFill>
              </a:rPr>
              <a:t> </a:t>
            </a:r>
            <a:r>
              <a:rPr lang="en-US" sz="2400" dirty="0" err="1">
                <a:solidFill>
                  <a:srgbClr val="FF0000"/>
                </a:solidFill>
              </a:rPr>
              <a:t>Pustaka</a:t>
            </a:r>
            <a:r>
              <a:rPr lang="en-US" sz="2400" dirty="0">
                <a:solidFill>
                  <a:srgbClr val="FF0000"/>
                </a:solidFill>
              </a:rPr>
              <a:t> </a:t>
            </a:r>
            <a:r>
              <a:rPr lang="en-US" sz="2400" dirty="0" err="1">
                <a:solidFill>
                  <a:srgbClr val="FF0000"/>
                </a:solidFill>
              </a:rPr>
              <a:t>Utama</a:t>
            </a:r>
            <a:r>
              <a:rPr lang="en-US" sz="2400" dirty="0">
                <a:solidFill>
                  <a:srgbClr val="FF0000"/>
                </a:solidFill>
              </a:rPr>
              <a:t>.</a:t>
            </a:r>
          </a:p>
          <a:p>
            <a:pPr lvl="0">
              <a:buNone/>
            </a:pPr>
            <a:r>
              <a:rPr lang="en-US" sz="2400" dirty="0"/>
              <a:t>7.</a:t>
            </a:r>
            <a:r>
              <a:rPr lang="en-US" sz="2400" dirty="0">
                <a:solidFill>
                  <a:srgbClr val="FF0000"/>
                </a:solidFill>
              </a:rPr>
              <a:t> </a:t>
            </a:r>
            <a:r>
              <a:rPr lang="en-US" sz="2400" dirty="0" err="1"/>
              <a:t>Rujukan</a:t>
            </a:r>
            <a:r>
              <a:rPr lang="en-US" sz="2400" dirty="0"/>
              <a:t> </a:t>
            </a:r>
            <a:r>
              <a:rPr lang="en-US" sz="2400" dirty="0" err="1"/>
              <a:t>dari</a:t>
            </a:r>
            <a:r>
              <a:rPr lang="en-US" sz="2400" dirty="0"/>
              <a:t> </a:t>
            </a:r>
            <a:r>
              <a:rPr lang="en-US" sz="2400" dirty="0" err="1"/>
              <a:t>karya</a:t>
            </a:r>
            <a:r>
              <a:rPr lang="en-US" sz="2400" dirty="0"/>
              <a:t> </a:t>
            </a:r>
            <a:r>
              <a:rPr lang="en-US" sz="2400" dirty="0" err="1"/>
              <a:t>terjemahan</a:t>
            </a:r>
            <a:r>
              <a:rPr lang="en-US" sz="2400" dirty="0"/>
              <a:t> </a:t>
            </a:r>
            <a:r>
              <a:rPr lang="en-US" sz="2400" dirty="0" err="1"/>
              <a:t>ialah</a:t>
            </a:r>
            <a:r>
              <a:rPr lang="en-US" sz="2400" dirty="0"/>
              <a:t> </a:t>
            </a:r>
            <a:r>
              <a:rPr lang="en-US" sz="2400" dirty="0" err="1"/>
              <a:t>dengan</a:t>
            </a:r>
            <a:r>
              <a:rPr lang="en-US" sz="2400" dirty="0"/>
              <a:t> </a:t>
            </a:r>
            <a:r>
              <a:rPr lang="en-US" sz="2400" dirty="0" err="1"/>
              <a:t>menulis</a:t>
            </a:r>
            <a:r>
              <a:rPr lang="en-US" sz="2400" dirty="0"/>
              <a:t> </a:t>
            </a:r>
            <a:r>
              <a:rPr lang="en-US" sz="2400" dirty="0" err="1"/>
              <a:t>nama</a:t>
            </a:r>
            <a:r>
              <a:rPr lang="en-US" sz="2400" dirty="0"/>
              <a:t> </a:t>
            </a:r>
            <a:r>
              <a:rPr lang="en-US" sz="2400" dirty="0" err="1"/>
              <a:t>pengarang</a:t>
            </a:r>
            <a:r>
              <a:rPr lang="en-US" sz="2400" dirty="0"/>
              <a:t> </a:t>
            </a:r>
            <a:r>
              <a:rPr lang="en-US" sz="2400" dirty="0" err="1"/>
              <a:t>asli</a:t>
            </a:r>
            <a:r>
              <a:rPr lang="en-US" sz="2400" dirty="0"/>
              <a:t> paling </a:t>
            </a:r>
            <a:r>
              <a:rPr lang="en-US" sz="2400" dirty="0" err="1"/>
              <a:t>depan</a:t>
            </a:r>
            <a:r>
              <a:rPr lang="en-US" sz="2400" dirty="0"/>
              <a:t> </a:t>
            </a:r>
            <a:r>
              <a:rPr lang="en-US" sz="2400" dirty="0" err="1"/>
              <a:t>kemudian</a:t>
            </a:r>
            <a:r>
              <a:rPr lang="en-US" sz="2400" dirty="0"/>
              <a:t> </a:t>
            </a:r>
            <a:r>
              <a:rPr lang="en-US" sz="2400" dirty="0" err="1"/>
              <a:t>nama</a:t>
            </a:r>
            <a:r>
              <a:rPr lang="en-US" sz="2400" dirty="0"/>
              <a:t> </a:t>
            </a:r>
            <a:r>
              <a:rPr lang="en-US" sz="2400" dirty="0" err="1"/>
              <a:t>penerjemah</a:t>
            </a:r>
            <a:r>
              <a:rPr lang="en-US" sz="2400" dirty="0"/>
              <a:t> </a:t>
            </a:r>
            <a:r>
              <a:rPr lang="en-US" sz="2400" dirty="0" err="1"/>
              <a:t>ditulis</a:t>
            </a:r>
            <a:r>
              <a:rPr lang="en-US" sz="2400" dirty="0"/>
              <a:t> </a:t>
            </a:r>
            <a:r>
              <a:rPr lang="en-US" sz="2400" dirty="0" err="1"/>
              <a:t>setelah</a:t>
            </a:r>
            <a:r>
              <a:rPr lang="en-US" sz="2400" dirty="0"/>
              <a:t> </a:t>
            </a:r>
            <a:r>
              <a:rPr lang="en-US" sz="2400" dirty="0" err="1"/>
              <a:t>judul</a:t>
            </a:r>
            <a:r>
              <a:rPr lang="en-US" sz="2400" dirty="0"/>
              <a:t> </a:t>
            </a:r>
            <a:r>
              <a:rPr lang="en-US" sz="2400" dirty="0" err="1"/>
              <a:t>terjemahan</a:t>
            </a:r>
            <a:r>
              <a:rPr lang="en-US" sz="2400" dirty="0"/>
              <a:t>.</a:t>
            </a:r>
            <a:endParaRPr lang="en-US" sz="2400" dirty="0">
              <a:solidFill>
                <a:srgbClr val="FF0000"/>
              </a:solidFill>
            </a:endParaRPr>
          </a:p>
          <a:p>
            <a:pPr>
              <a:buNone/>
            </a:pPr>
            <a:r>
              <a:rPr lang="en-US" dirty="0">
                <a:solidFill>
                  <a:srgbClr val="FF0000"/>
                </a:solidFill>
              </a:rPr>
              <a:t>	Brown, G. Dan Yule G. (1996) </a:t>
            </a:r>
            <a:r>
              <a:rPr lang="en-US" i="1" dirty="0" err="1">
                <a:solidFill>
                  <a:srgbClr val="FF0000"/>
                </a:solidFill>
              </a:rPr>
              <a:t>Analisis</a:t>
            </a:r>
            <a:r>
              <a:rPr lang="en-US" i="1" dirty="0">
                <a:solidFill>
                  <a:srgbClr val="FF0000"/>
                </a:solidFill>
              </a:rPr>
              <a:t> </a:t>
            </a:r>
            <a:r>
              <a:rPr lang="en-US" i="1" dirty="0" err="1">
                <a:solidFill>
                  <a:srgbClr val="FF0000"/>
                </a:solidFill>
              </a:rPr>
              <a:t>Wacana</a:t>
            </a:r>
            <a:r>
              <a:rPr lang="en-US" dirty="0">
                <a:solidFill>
                  <a:srgbClr val="FF0000"/>
                </a:solidFill>
              </a:rPr>
              <a:t>; </a:t>
            </a:r>
            <a:r>
              <a:rPr lang="en-US" dirty="0" err="1">
                <a:solidFill>
                  <a:srgbClr val="FF0000"/>
                </a:solidFill>
              </a:rPr>
              <a:t>Alih</a:t>
            </a:r>
            <a:r>
              <a:rPr lang="en-US" dirty="0">
                <a:solidFill>
                  <a:srgbClr val="FF0000"/>
                </a:solidFill>
              </a:rPr>
              <a:t> </a:t>
            </a:r>
            <a:r>
              <a:rPr lang="en-US" dirty="0" err="1">
                <a:solidFill>
                  <a:srgbClr val="FF0000"/>
                </a:solidFill>
              </a:rPr>
              <a:t>Bahasa</a:t>
            </a:r>
            <a:r>
              <a:rPr lang="en-US" dirty="0">
                <a:solidFill>
                  <a:srgbClr val="FF0000"/>
                </a:solidFill>
              </a:rPr>
              <a:t> </a:t>
            </a:r>
            <a:r>
              <a:rPr lang="en-US" dirty="0" err="1">
                <a:solidFill>
                  <a:srgbClr val="FF0000"/>
                </a:solidFill>
              </a:rPr>
              <a:t>Sutikno</a:t>
            </a:r>
            <a:r>
              <a:rPr lang="en-US" dirty="0">
                <a:solidFill>
                  <a:srgbClr val="FF0000"/>
                </a:solidFill>
              </a:rPr>
              <a:t>. Jakarta: </a:t>
            </a:r>
            <a:r>
              <a:rPr lang="en-US" dirty="0" err="1">
                <a:solidFill>
                  <a:srgbClr val="FF0000"/>
                </a:solidFill>
              </a:rPr>
              <a:t>Gramedia</a:t>
            </a:r>
            <a:r>
              <a:rPr lang="en-US" dirty="0">
                <a:solidFill>
                  <a:srgbClr val="FF0000"/>
                </a:solidFill>
              </a:rPr>
              <a:t>.</a:t>
            </a:r>
          </a:p>
          <a:p>
            <a:pPr>
              <a:buNone/>
            </a:pPr>
            <a:endParaRPr lang="en-US" sz="2400" dirty="0">
              <a:solidFill>
                <a:srgbClr val="FF0000"/>
              </a:solidFill>
            </a:endParaRPr>
          </a:p>
          <a:p>
            <a:pPr>
              <a:buNone/>
            </a:pPr>
            <a:endParaRPr lang="en-US" sz="2400" dirty="0"/>
          </a:p>
          <a:p>
            <a:pPr>
              <a:buNone/>
            </a:pPr>
            <a:endParaRPr lang="en-US" sz="2400"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fi-FI" b="0" dirty="0"/>
                <a:t> Penulisan Daftar Pustaka dalam Karya Tulis Ilmiah</a:t>
              </a:r>
              <a:endParaRPr lang="en-US" b="0" dirty="0"/>
            </a:p>
          </p:txBody>
        </p:sp>
      </p:grpSp>
      <p:sp>
        <p:nvSpPr>
          <p:cNvPr id="8" name="TextBox 7">
            <a:extLst>
              <a:ext uri="{FF2B5EF4-FFF2-40B4-BE49-F238E27FC236}">
                <a16:creationId xmlns:a16="http://schemas.microsoft.com/office/drawing/2014/main" xmlns="" id="{67B2538B-697D-44B4-8B92-F3C55665B50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10</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7B861192-6A3D-46BE-BEB7-695B4EA55A83}"/>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AE37451F-17B9-4108-8557-17E9AD695FA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0DAA2407-2A5E-46DB-AD7E-1DD92E80FF3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5F139C4D-7992-43C4-9B96-5744C775DEA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CB2F5EC2-1FE5-4C26-898F-8975E3288B2C}"/>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C0F87245-D42E-4BB8-A2F7-FF10905368F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816EC242-15FA-42AE-BD4E-CE40D215233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D78A4778-4EB9-4A05-89A6-D141A6973B56}"/>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5102DBD2-F0B4-4BB5-B640-E6A15891F4A5}"/>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BD19CAF1-D896-490E-919F-94866F8D05E0}"/>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AD44B3B7-2183-4B79-8716-EE418D9A1D2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2BE8EFA8-1015-4899-A922-43A35EABF2C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3D408E11-E3D0-4DDB-959F-EF6CF1209AC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78181490-DAF0-4209-A99F-AEA5E667DB0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B8598A20-F51C-4054-A27C-AC999D8A59E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520C31FF-9D55-4F9D-9A47-DEFD2E699B6A}"/>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6D2ABAAB-7094-47A2-B079-70C76EB7ABA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A3F7C701-80D7-4C2E-90CE-342971BFA4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611EEFDB-5D3A-46D9-9555-954459727CDE}"/>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F39DAD48-56D7-4DE2-852A-ABAB3718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9F8DC2C1-7540-422F-8F59-2C37F21322A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F3C8B5BE-D4A3-45BC-B4BD-C30326AEAF9F}"/>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1D931293-E03C-44E1-86B0-F554D60B79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5B6CD1C5-B8BB-46C6-BAAF-713E9E804F4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86337401-550C-4ACF-850B-6EEBF32FED10}"/>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5C6F622D-A700-419D-9073-92771AB730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E5DFC39E-57A9-42C9-BD41-A1385EE7376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C704F410-5213-4D0D-B6BB-57999F733EC5}"/>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436832A8-9D23-4437-B9A7-64948C9516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9C2773AF-5B43-4847-8FED-82F57847FE0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F6DB84A4-5D44-4698-8F58-B17A249F0370}"/>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B13ECFC9-C9DC-46A8-8E58-26A904EEE2B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56DE8961-A1E6-4F0B-B3E5-CE0F30E3BBA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5C634C87-18F4-4D3F-8D74-67549B497DE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06B7C3AC-2954-4470-934C-BA0451F52596}"/>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44038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0644" y="903879"/>
            <a:ext cx="10419397" cy="5295900"/>
          </a:xfrm>
        </p:spPr>
        <p:txBody>
          <a:bodyPr>
            <a:normAutofit/>
          </a:bodyPr>
          <a:lstStyle/>
          <a:p>
            <a:pPr>
              <a:buNone/>
            </a:pPr>
            <a:r>
              <a:rPr lang="en-US" sz="2400" dirty="0"/>
              <a:t>8. </a:t>
            </a:r>
            <a:r>
              <a:rPr lang="es-ES" sz="2400" dirty="0" err="1"/>
              <a:t>Rujukan</a:t>
            </a:r>
            <a:r>
              <a:rPr lang="es-ES" sz="2400" dirty="0"/>
              <a:t> </a:t>
            </a:r>
            <a:r>
              <a:rPr lang="es-ES" sz="2400" dirty="0" err="1"/>
              <a:t>skripsi</a:t>
            </a:r>
            <a:r>
              <a:rPr lang="es-ES" sz="2400" dirty="0"/>
              <a:t>, tesis, dan </a:t>
            </a:r>
            <a:r>
              <a:rPr lang="es-ES" sz="2400" dirty="0" err="1"/>
              <a:t>disertasi</a:t>
            </a:r>
            <a:r>
              <a:rPr lang="es-ES" sz="2400" dirty="0"/>
              <a:t>. </a:t>
            </a:r>
            <a:r>
              <a:rPr lang="es-ES" sz="2400" dirty="0" err="1"/>
              <a:t>Judul</a:t>
            </a:r>
            <a:r>
              <a:rPr lang="es-ES" sz="2400" dirty="0"/>
              <a:t> </a:t>
            </a:r>
            <a:r>
              <a:rPr lang="es-ES" sz="2400" dirty="0" err="1"/>
              <a:t>skripsi</a:t>
            </a:r>
            <a:r>
              <a:rPr lang="es-ES" sz="2400" dirty="0"/>
              <a:t>, tesis, dan </a:t>
            </a:r>
            <a:r>
              <a:rPr lang="es-ES" sz="2400" dirty="0" err="1"/>
              <a:t>disertasi</a:t>
            </a:r>
            <a:r>
              <a:rPr lang="es-ES" sz="2400" dirty="0"/>
              <a:t> </a:t>
            </a:r>
            <a:r>
              <a:rPr lang="es-ES" sz="2400" dirty="0" err="1"/>
              <a:t>diikuti</a:t>
            </a:r>
            <a:r>
              <a:rPr lang="es-ES" sz="2400" dirty="0"/>
              <a:t> </a:t>
            </a:r>
            <a:r>
              <a:rPr lang="es-ES" sz="2400" dirty="0" err="1"/>
              <a:t>pernyataan</a:t>
            </a:r>
            <a:r>
              <a:rPr lang="es-ES" sz="2400" dirty="0"/>
              <a:t>  </a:t>
            </a:r>
            <a:r>
              <a:rPr lang="es-ES" sz="2400" i="1" dirty="0" err="1"/>
              <a:t>skripsi</a:t>
            </a:r>
            <a:r>
              <a:rPr lang="es-ES" sz="2400" i="1" dirty="0"/>
              <a:t>, tesis, dan </a:t>
            </a:r>
            <a:r>
              <a:rPr lang="es-ES" sz="2400" i="1" dirty="0" err="1"/>
              <a:t>disertasi</a:t>
            </a:r>
            <a:r>
              <a:rPr lang="es-ES" sz="2400" i="1" dirty="0"/>
              <a:t> </a:t>
            </a:r>
            <a:r>
              <a:rPr lang="es-ES" sz="2400" i="1" dirty="0" err="1"/>
              <a:t>tidak</a:t>
            </a:r>
            <a:r>
              <a:rPr lang="es-ES" sz="2400" i="1" dirty="0"/>
              <a:t> </a:t>
            </a:r>
            <a:r>
              <a:rPr lang="es-ES" sz="2400" i="1" dirty="0" err="1"/>
              <a:t>diterbitkan</a:t>
            </a:r>
            <a:r>
              <a:rPr lang="es-ES" sz="2400" dirty="0"/>
              <a:t>.</a:t>
            </a:r>
          </a:p>
          <a:p>
            <a:pPr>
              <a:buNone/>
            </a:pPr>
            <a:r>
              <a:rPr lang="es-ES" sz="2400" dirty="0">
                <a:solidFill>
                  <a:srgbClr val="FF0000"/>
                </a:solidFill>
              </a:rPr>
              <a:t>	</a:t>
            </a:r>
            <a:r>
              <a:rPr lang="es-ES" sz="2400" dirty="0" err="1">
                <a:solidFill>
                  <a:srgbClr val="FF0000"/>
                </a:solidFill>
              </a:rPr>
              <a:t>Pargito</a:t>
            </a:r>
            <a:r>
              <a:rPr lang="es-ES" sz="2400" dirty="0">
                <a:solidFill>
                  <a:srgbClr val="FF0000"/>
                </a:solidFill>
              </a:rPr>
              <a:t>. (2008). </a:t>
            </a:r>
            <a:r>
              <a:rPr lang="es-ES" sz="2400" i="1" dirty="0" err="1">
                <a:solidFill>
                  <a:srgbClr val="FF0000"/>
                </a:solidFill>
              </a:rPr>
              <a:t>Pengembangan</a:t>
            </a:r>
            <a:r>
              <a:rPr lang="es-ES" sz="2400" i="1" dirty="0">
                <a:solidFill>
                  <a:srgbClr val="FF0000"/>
                </a:solidFill>
              </a:rPr>
              <a:t> </a:t>
            </a:r>
            <a:r>
              <a:rPr lang="es-ES" sz="2400" i="1" dirty="0" err="1">
                <a:solidFill>
                  <a:srgbClr val="FF0000"/>
                </a:solidFill>
              </a:rPr>
              <a:t>Bahan</a:t>
            </a:r>
            <a:r>
              <a:rPr lang="es-ES" sz="2400" i="1" dirty="0">
                <a:solidFill>
                  <a:srgbClr val="FF0000"/>
                </a:solidFill>
              </a:rPr>
              <a:t> Ajar </a:t>
            </a:r>
            <a:r>
              <a:rPr lang="es-ES" sz="2400" i="1" dirty="0" err="1">
                <a:solidFill>
                  <a:srgbClr val="FF0000"/>
                </a:solidFill>
              </a:rPr>
              <a:t>Ilmu</a:t>
            </a:r>
            <a:r>
              <a:rPr lang="es-ES" sz="2400" i="1" dirty="0">
                <a:solidFill>
                  <a:srgbClr val="FF0000"/>
                </a:solidFill>
              </a:rPr>
              <a:t> </a:t>
            </a:r>
            <a:r>
              <a:rPr lang="es-ES" sz="2400" i="1" dirty="0" err="1">
                <a:solidFill>
                  <a:srgbClr val="FF0000"/>
                </a:solidFill>
              </a:rPr>
              <a:t>Pengetahuan</a:t>
            </a:r>
            <a:r>
              <a:rPr lang="es-ES" sz="2400" i="1" dirty="0">
                <a:solidFill>
                  <a:srgbClr val="FF0000"/>
                </a:solidFill>
              </a:rPr>
              <a:t> </a:t>
            </a:r>
            <a:r>
              <a:rPr lang="es-ES" sz="2400" i="1" dirty="0" err="1">
                <a:solidFill>
                  <a:srgbClr val="FF0000"/>
                </a:solidFill>
              </a:rPr>
              <a:t>Sosial</a:t>
            </a:r>
            <a:r>
              <a:rPr lang="es-ES" sz="2400" i="1" dirty="0">
                <a:solidFill>
                  <a:srgbClr val="FF0000"/>
                </a:solidFill>
              </a:rPr>
              <a:t> </a:t>
            </a:r>
            <a:r>
              <a:rPr lang="es-ES" sz="2400" i="1" dirty="0" err="1">
                <a:solidFill>
                  <a:srgbClr val="FF0000"/>
                </a:solidFill>
              </a:rPr>
              <a:t>dalam</a:t>
            </a:r>
            <a:r>
              <a:rPr lang="es-ES" sz="2400" i="1" dirty="0">
                <a:solidFill>
                  <a:srgbClr val="FF0000"/>
                </a:solidFill>
              </a:rPr>
              <a:t> </a:t>
            </a:r>
            <a:r>
              <a:rPr lang="es-ES" sz="2400" i="1" dirty="0" err="1">
                <a:solidFill>
                  <a:srgbClr val="FF0000"/>
                </a:solidFill>
              </a:rPr>
              <a:t>Persfektif</a:t>
            </a:r>
            <a:r>
              <a:rPr lang="es-ES" sz="2400" i="1" dirty="0">
                <a:solidFill>
                  <a:srgbClr val="FF0000"/>
                </a:solidFill>
              </a:rPr>
              <a:t> </a:t>
            </a:r>
            <a:r>
              <a:rPr lang="es-ES" sz="2400" i="1" dirty="0" err="1">
                <a:solidFill>
                  <a:srgbClr val="FF0000"/>
                </a:solidFill>
              </a:rPr>
              <a:t>Pendidikan</a:t>
            </a:r>
            <a:r>
              <a:rPr lang="es-ES" sz="2400" i="1" dirty="0">
                <a:solidFill>
                  <a:srgbClr val="FF0000"/>
                </a:solidFill>
              </a:rPr>
              <a:t> </a:t>
            </a:r>
            <a:r>
              <a:rPr lang="es-ES" sz="2400" i="1" dirty="0" err="1">
                <a:solidFill>
                  <a:srgbClr val="FF0000"/>
                </a:solidFill>
              </a:rPr>
              <a:t>Multikultural</a:t>
            </a:r>
            <a:r>
              <a:rPr lang="es-ES" sz="2400" dirty="0">
                <a:solidFill>
                  <a:srgbClr val="FF0000"/>
                </a:solidFill>
              </a:rPr>
              <a:t> (</a:t>
            </a:r>
            <a:r>
              <a:rPr lang="es-ES" sz="2400" dirty="0" err="1">
                <a:solidFill>
                  <a:srgbClr val="FF0000"/>
                </a:solidFill>
              </a:rPr>
              <a:t>Disertasi</a:t>
            </a:r>
            <a:r>
              <a:rPr lang="es-ES" sz="2400" dirty="0">
                <a:solidFill>
                  <a:srgbClr val="FF0000"/>
                </a:solidFill>
              </a:rPr>
              <a:t>). Bandung: </a:t>
            </a:r>
            <a:r>
              <a:rPr lang="es-ES" sz="2400" dirty="0" err="1">
                <a:solidFill>
                  <a:srgbClr val="FF0000"/>
                </a:solidFill>
              </a:rPr>
              <a:t>Sekolah</a:t>
            </a:r>
            <a:r>
              <a:rPr lang="es-ES" sz="2400" dirty="0">
                <a:solidFill>
                  <a:srgbClr val="FF0000"/>
                </a:solidFill>
              </a:rPr>
              <a:t> </a:t>
            </a:r>
            <a:r>
              <a:rPr lang="es-ES" sz="2400" dirty="0" err="1">
                <a:solidFill>
                  <a:srgbClr val="FF0000"/>
                </a:solidFill>
              </a:rPr>
              <a:t>Pascasarjana</a:t>
            </a:r>
            <a:r>
              <a:rPr lang="es-ES" sz="2400" dirty="0">
                <a:solidFill>
                  <a:srgbClr val="FF0000"/>
                </a:solidFill>
              </a:rPr>
              <a:t> UPI Bandung.</a:t>
            </a:r>
            <a:endParaRPr lang="en-US" sz="2400" dirty="0">
              <a:solidFill>
                <a:srgbClr val="FF0000"/>
              </a:solidFill>
            </a:endParaRPr>
          </a:p>
          <a:p>
            <a:pPr>
              <a:buNone/>
            </a:pPr>
            <a:r>
              <a:rPr lang="en-US" sz="2400" dirty="0"/>
              <a:t>9. </a:t>
            </a:r>
            <a:r>
              <a:rPr lang="en-US" sz="2400" dirty="0" err="1"/>
              <a:t>Rujukan</a:t>
            </a:r>
            <a:r>
              <a:rPr lang="en-US" sz="2400" dirty="0"/>
              <a:t> </a:t>
            </a:r>
            <a:r>
              <a:rPr lang="en-US" sz="2400" dirty="0" err="1"/>
              <a:t>berupa</a:t>
            </a:r>
            <a:r>
              <a:rPr lang="en-US" sz="2400" dirty="0"/>
              <a:t> </a:t>
            </a:r>
            <a:r>
              <a:rPr lang="en-US" sz="2400" dirty="0" err="1"/>
              <a:t>makalah</a:t>
            </a:r>
            <a:r>
              <a:rPr lang="en-US" sz="2400" dirty="0"/>
              <a:t> yang </a:t>
            </a:r>
            <a:r>
              <a:rPr lang="en-US" sz="2400" dirty="0" err="1"/>
              <a:t>disajikan</a:t>
            </a:r>
            <a:r>
              <a:rPr lang="en-US" sz="2400" dirty="0"/>
              <a:t>.</a:t>
            </a:r>
          </a:p>
          <a:p>
            <a:pPr>
              <a:buNone/>
            </a:pPr>
            <a:r>
              <a:rPr lang="en-US" sz="2400" dirty="0">
                <a:solidFill>
                  <a:srgbClr val="FF0000"/>
                </a:solidFill>
              </a:rPr>
              <a:t>	Widodo, </a:t>
            </a:r>
            <a:r>
              <a:rPr lang="en-US" sz="2400" dirty="0" err="1">
                <a:solidFill>
                  <a:srgbClr val="FF0000"/>
                </a:solidFill>
              </a:rPr>
              <a:t>Mulyanto</a:t>
            </a:r>
            <a:r>
              <a:rPr lang="en-US" sz="2400" dirty="0">
                <a:solidFill>
                  <a:srgbClr val="FF0000"/>
                </a:solidFill>
              </a:rPr>
              <a:t> (2012). Pembangunan </a:t>
            </a:r>
            <a:r>
              <a:rPr lang="en-US" sz="2400" dirty="0" err="1">
                <a:solidFill>
                  <a:srgbClr val="FF0000"/>
                </a:solidFill>
              </a:rPr>
              <a:t>Karakter</a:t>
            </a:r>
            <a:r>
              <a:rPr lang="en-US" sz="2400" dirty="0">
                <a:solidFill>
                  <a:srgbClr val="FF0000"/>
                </a:solidFill>
              </a:rPr>
              <a:t>: </a:t>
            </a:r>
            <a:r>
              <a:rPr lang="en-US" sz="2400" dirty="0" err="1">
                <a:solidFill>
                  <a:srgbClr val="FF0000"/>
                </a:solidFill>
              </a:rPr>
              <a:t>Perlu</a:t>
            </a:r>
            <a:r>
              <a:rPr lang="en-US" sz="2400" dirty="0">
                <a:solidFill>
                  <a:srgbClr val="FF0000"/>
                </a:solidFill>
              </a:rPr>
              <a:t> </a:t>
            </a:r>
            <a:r>
              <a:rPr lang="en-US" sz="2400" dirty="0" err="1">
                <a:solidFill>
                  <a:srgbClr val="FF0000"/>
                </a:solidFill>
              </a:rPr>
              <a:t>Penanaman</a:t>
            </a:r>
            <a:r>
              <a:rPr lang="en-US" sz="2400" dirty="0">
                <a:solidFill>
                  <a:srgbClr val="FF0000"/>
                </a:solidFill>
              </a:rPr>
              <a:t> </a:t>
            </a:r>
            <a:r>
              <a:rPr lang="en-US" sz="2400" dirty="0" err="1">
                <a:solidFill>
                  <a:srgbClr val="FF0000"/>
                </a:solidFill>
              </a:rPr>
              <a:t>Atau</a:t>
            </a:r>
            <a:r>
              <a:rPr lang="en-US" sz="2400" dirty="0">
                <a:solidFill>
                  <a:srgbClr val="FF0000"/>
                </a:solidFill>
              </a:rPr>
              <a:t> </a:t>
            </a:r>
            <a:r>
              <a:rPr lang="en-US" sz="2400" dirty="0" err="1">
                <a:solidFill>
                  <a:srgbClr val="FF0000"/>
                </a:solidFill>
              </a:rPr>
              <a:t>Pengajaran</a:t>
            </a:r>
            <a:r>
              <a:rPr lang="en-US" sz="2400" dirty="0">
                <a:solidFill>
                  <a:srgbClr val="FF0000"/>
                </a:solidFill>
              </a:rPr>
              <a:t> (</a:t>
            </a:r>
            <a:r>
              <a:rPr lang="en-US" sz="2400" dirty="0" err="1">
                <a:solidFill>
                  <a:srgbClr val="FF0000"/>
                </a:solidFill>
              </a:rPr>
              <a:t>Makalah</a:t>
            </a:r>
            <a:r>
              <a:rPr lang="en-US" sz="2400" dirty="0">
                <a:solidFill>
                  <a:srgbClr val="FF0000"/>
                </a:solidFill>
              </a:rPr>
              <a:t> </a:t>
            </a:r>
            <a:r>
              <a:rPr lang="en-US" sz="2400" dirty="0" err="1">
                <a:solidFill>
                  <a:srgbClr val="FF0000"/>
                </a:solidFill>
              </a:rPr>
              <a:t>Disajikan</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Rangka</a:t>
            </a:r>
            <a:r>
              <a:rPr lang="en-US" sz="2400" dirty="0">
                <a:solidFill>
                  <a:srgbClr val="FF0000"/>
                </a:solidFill>
              </a:rPr>
              <a:t> </a:t>
            </a:r>
            <a:r>
              <a:rPr lang="en-US" sz="2400" dirty="0" err="1">
                <a:solidFill>
                  <a:srgbClr val="FF0000"/>
                </a:solidFill>
              </a:rPr>
              <a:t>Memperingati</a:t>
            </a:r>
            <a:r>
              <a:rPr lang="en-US" sz="2400" dirty="0">
                <a:solidFill>
                  <a:srgbClr val="FF0000"/>
                </a:solidFill>
              </a:rPr>
              <a:t> </a:t>
            </a:r>
            <a:r>
              <a:rPr lang="en-US" sz="2400" dirty="0" err="1">
                <a:solidFill>
                  <a:srgbClr val="FF0000"/>
                </a:solidFill>
              </a:rPr>
              <a:t>Hari</a:t>
            </a:r>
            <a:r>
              <a:rPr lang="en-US" sz="2400" dirty="0">
                <a:solidFill>
                  <a:srgbClr val="FF0000"/>
                </a:solidFill>
              </a:rPr>
              <a:t> </a:t>
            </a:r>
            <a:r>
              <a:rPr lang="en-US" sz="2400" dirty="0" err="1">
                <a:solidFill>
                  <a:srgbClr val="FF0000"/>
                </a:solidFill>
              </a:rPr>
              <a:t>Jadi</a:t>
            </a:r>
            <a:r>
              <a:rPr lang="en-US" sz="2400" dirty="0">
                <a:solidFill>
                  <a:srgbClr val="FF0000"/>
                </a:solidFill>
              </a:rPr>
              <a:t> FKIP </a:t>
            </a:r>
            <a:r>
              <a:rPr lang="en-US" sz="2400" dirty="0" err="1">
                <a:solidFill>
                  <a:srgbClr val="FF0000"/>
                </a:solidFill>
              </a:rPr>
              <a:t>Unila</a:t>
            </a:r>
            <a:r>
              <a:rPr lang="en-US" sz="2400" dirty="0">
                <a:solidFill>
                  <a:srgbClr val="FF0000"/>
                </a:solidFill>
              </a:rPr>
              <a:t> ke-44). Bandar Lampung: FKIP </a:t>
            </a:r>
            <a:r>
              <a:rPr lang="en-US" sz="2400" dirty="0" err="1">
                <a:solidFill>
                  <a:srgbClr val="FF0000"/>
                </a:solidFill>
              </a:rPr>
              <a:t>Unila</a:t>
            </a:r>
            <a:r>
              <a:rPr lang="en-US" sz="2400" dirty="0">
                <a:solidFill>
                  <a:srgbClr val="FF0000"/>
                </a:solidFill>
              </a:rPr>
              <a:t>.</a:t>
            </a:r>
          </a:p>
          <a:p>
            <a:pPr>
              <a:buNone/>
            </a:pPr>
            <a:r>
              <a:rPr lang="en-US" sz="2400" dirty="0"/>
              <a:t>10. </a:t>
            </a:r>
            <a:r>
              <a:rPr lang="en-US" sz="2400" dirty="0" err="1"/>
              <a:t>Rujukan</a:t>
            </a:r>
            <a:r>
              <a:rPr lang="en-US" sz="2400" dirty="0"/>
              <a:t> </a:t>
            </a:r>
            <a:r>
              <a:rPr lang="en-US" sz="2400" dirty="0" err="1"/>
              <a:t>dari</a:t>
            </a:r>
            <a:r>
              <a:rPr lang="en-US" sz="2400" dirty="0"/>
              <a:t> internet.</a:t>
            </a:r>
          </a:p>
          <a:p>
            <a:pPr>
              <a:buNone/>
            </a:pPr>
            <a:r>
              <a:rPr lang="en-US" sz="2400" dirty="0">
                <a:solidFill>
                  <a:srgbClr val="FF0000"/>
                </a:solidFill>
              </a:rPr>
              <a:t>	</a:t>
            </a:r>
            <a:r>
              <a:rPr lang="en-US" sz="2400" dirty="0" err="1">
                <a:solidFill>
                  <a:srgbClr val="FF0000"/>
                </a:solidFill>
              </a:rPr>
              <a:t>Puspa</a:t>
            </a:r>
            <a:r>
              <a:rPr lang="en-US" sz="2400" dirty="0">
                <a:solidFill>
                  <a:srgbClr val="FF0000"/>
                </a:solidFill>
              </a:rPr>
              <a:t>, S. (2009). </a:t>
            </a:r>
            <a:r>
              <a:rPr lang="en-US" sz="2400" i="1" dirty="0" err="1">
                <a:solidFill>
                  <a:srgbClr val="FF0000"/>
                </a:solidFill>
              </a:rPr>
              <a:t>Integrasi</a:t>
            </a:r>
            <a:r>
              <a:rPr lang="en-US" sz="2400" i="1" dirty="0">
                <a:solidFill>
                  <a:srgbClr val="FF0000"/>
                </a:solidFill>
              </a:rPr>
              <a:t> </a:t>
            </a:r>
            <a:r>
              <a:rPr lang="en-US" sz="2400" i="1" dirty="0" err="1">
                <a:solidFill>
                  <a:srgbClr val="FF0000"/>
                </a:solidFill>
              </a:rPr>
              <a:t>Perspektif</a:t>
            </a:r>
            <a:r>
              <a:rPr lang="en-US" sz="2400" i="1" dirty="0">
                <a:solidFill>
                  <a:srgbClr val="FF0000"/>
                </a:solidFill>
              </a:rPr>
              <a:t> </a:t>
            </a:r>
            <a:r>
              <a:rPr lang="en-US" sz="2400" i="1" dirty="0" err="1">
                <a:solidFill>
                  <a:srgbClr val="FF0000"/>
                </a:solidFill>
              </a:rPr>
              <a:t>Ekologi</a:t>
            </a:r>
            <a:r>
              <a:rPr lang="en-US" sz="2400" i="1" dirty="0">
                <a:solidFill>
                  <a:srgbClr val="FF0000"/>
                </a:solidFill>
              </a:rPr>
              <a:t> </a:t>
            </a:r>
            <a:r>
              <a:rPr lang="en-US" sz="2400" i="1" dirty="0" err="1">
                <a:solidFill>
                  <a:srgbClr val="FF0000"/>
                </a:solidFill>
              </a:rPr>
              <a:t>dalam</a:t>
            </a:r>
            <a:r>
              <a:rPr lang="en-US" sz="2400" i="1" dirty="0">
                <a:solidFill>
                  <a:srgbClr val="FF0000"/>
                </a:solidFill>
              </a:rPr>
              <a:t> Proses Pendidikan di </a:t>
            </a:r>
            <a:r>
              <a:rPr lang="en-US" sz="2400" i="1" dirty="0" err="1">
                <a:solidFill>
                  <a:srgbClr val="FF0000"/>
                </a:solidFill>
              </a:rPr>
              <a:t>Sekolah</a:t>
            </a:r>
            <a:r>
              <a:rPr lang="en-US" sz="2400" i="1" dirty="0">
                <a:solidFill>
                  <a:srgbClr val="FF0000"/>
                </a:solidFill>
              </a:rPr>
              <a:t> </a:t>
            </a:r>
            <a:r>
              <a:rPr lang="en-US" sz="2400" i="1" dirty="0" err="1">
                <a:solidFill>
                  <a:srgbClr val="FF0000"/>
                </a:solidFill>
              </a:rPr>
              <a:t>Alam</a:t>
            </a:r>
            <a:r>
              <a:rPr lang="en-US" sz="2400" i="1" dirty="0">
                <a:solidFill>
                  <a:srgbClr val="FF0000"/>
                </a:solidFill>
              </a:rPr>
              <a:t> Bogor (online).</a:t>
            </a:r>
            <a:r>
              <a:rPr lang="en-US" sz="2400" dirty="0">
                <a:solidFill>
                  <a:srgbClr val="FF0000"/>
                </a:solidFill>
              </a:rPr>
              <a:t> </a:t>
            </a:r>
            <a:r>
              <a:rPr lang="en-US" sz="2400" dirty="0" err="1">
                <a:solidFill>
                  <a:srgbClr val="FF0000"/>
                </a:solidFill>
              </a:rPr>
              <a:t>Makalah</a:t>
            </a:r>
            <a:r>
              <a:rPr lang="en-US" sz="2400" dirty="0">
                <a:solidFill>
                  <a:srgbClr val="FF0000"/>
                </a:solidFill>
              </a:rPr>
              <a:t> Seminar </a:t>
            </a:r>
            <a:r>
              <a:rPr lang="en-US" sz="2400" dirty="0" err="1">
                <a:solidFill>
                  <a:srgbClr val="FF0000"/>
                </a:solidFill>
              </a:rPr>
              <a:t>Pekan</a:t>
            </a:r>
            <a:r>
              <a:rPr lang="en-US" sz="2400" dirty="0">
                <a:solidFill>
                  <a:srgbClr val="FF0000"/>
                </a:solidFill>
              </a:rPr>
              <a:t> </a:t>
            </a:r>
            <a:r>
              <a:rPr lang="en-US" sz="2400" dirty="0" err="1">
                <a:solidFill>
                  <a:srgbClr val="FF0000"/>
                </a:solidFill>
              </a:rPr>
              <a:t>Ekologi</a:t>
            </a:r>
            <a:r>
              <a:rPr lang="en-US" sz="2400" dirty="0">
                <a:solidFill>
                  <a:srgbClr val="FF0000"/>
                </a:solidFill>
              </a:rPr>
              <a:t> </a:t>
            </a:r>
            <a:r>
              <a:rPr lang="en-US" sz="2400" dirty="0" err="1">
                <a:solidFill>
                  <a:srgbClr val="FF0000"/>
                </a:solidFill>
              </a:rPr>
              <a:t>Manusia</a:t>
            </a:r>
            <a:r>
              <a:rPr lang="en-US" sz="2400" dirty="0">
                <a:solidFill>
                  <a:srgbClr val="FF0000"/>
                </a:solidFill>
              </a:rPr>
              <a:t>, Bogor (</a:t>
            </a:r>
            <a:r>
              <a:rPr lang="en-US" sz="2400" u="sng" dirty="0">
                <a:solidFill>
                  <a:srgbClr val="FF0000"/>
                </a:solidFill>
                <a:hlinkClick r:id="rId3"/>
              </a:rPr>
              <a:t>http://puspa5wu.multiply.com/journal/item/122/I</a:t>
            </a:r>
            <a:r>
              <a:rPr lang="en-US" sz="2400" dirty="0">
                <a:solidFill>
                  <a:srgbClr val="FF0000"/>
                </a:solidFill>
              </a:rPr>
              <a:t>. </a:t>
            </a:r>
            <a:r>
              <a:rPr lang="en-US" sz="2400" dirty="0" err="1">
                <a:solidFill>
                  <a:srgbClr val="FF0000"/>
                </a:solidFill>
              </a:rPr>
              <a:t>Diakses</a:t>
            </a:r>
            <a:r>
              <a:rPr lang="en-US" sz="2400" dirty="0">
                <a:solidFill>
                  <a:srgbClr val="FF0000"/>
                </a:solidFill>
              </a:rPr>
              <a:t> 22 </a:t>
            </a:r>
            <a:r>
              <a:rPr lang="en-US" sz="2400" dirty="0" err="1">
                <a:solidFill>
                  <a:srgbClr val="FF0000"/>
                </a:solidFill>
              </a:rPr>
              <a:t>Agustus</a:t>
            </a:r>
            <a:r>
              <a:rPr lang="en-US" sz="2400" dirty="0">
                <a:solidFill>
                  <a:srgbClr val="FF0000"/>
                </a:solidFill>
              </a:rPr>
              <a:t> 2010).</a:t>
            </a:r>
          </a:p>
          <a:p>
            <a:pPr>
              <a:buNone/>
            </a:pPr>
            <a:endParaRPr lang="en-US" sz="2400"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33344"/>
              <a:ext cx="10001576"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fi-FI" b="0" dirty="0"/>
                <a:t> Penulisan Daftar Pustaka dalam Karya Tulis Ilmiah</a:t>
              </a:r>
              <a:endParaRPr lang="en-US" b="0" dirty="0"/>
            </a:p>
          </p:txBody>
        </p:sp>
      </p:grpSp>
      <p:sp>
        <p:nvSpPr>
          <p:cNvPr id="8" name="TextBox 7">
            <a:extLst>
              <a:ext uri="{FF2B5EF4-FFF2-40B4-BE49-F238E27FC236}">
                <a16:creationId xmlns:a16="http://schemas.microsoft.com/office/drawing/2014/main" xmlns="" id="{73A76745-8FB2-4194-A977-56B903EE60C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11</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A4EC2679-3547-45F2-A4C1-FE2897BD560A}"/>
              </a:ext>
            </a:extLst>
          </p:cNvPr>
          <p:cNvGrpSpPr/>
          <p:nvPr/>
        </p:nvGrpSpPr>
        <p:grpSpPr>
          <a:xfrm>
            <a:off x="11769479" y="1280427"/>
            <a:ext cx="422521" cy="2100263"/>
            <a:chOff x="11769479" y="1280427"/>
            <a:chExt cx="422521" cy="2100263"/>
          </a:xfrm>
        </p:grpSpPr>
        <p:sp>
          <p:nvSpPr>
            <p:cNvPr id="18" name="Freeform 10">
              <a:hlinkClick r:id="rId5" action="ppaction://hlinksldjump">
                <a:snd r:embed="rId6" name="click.wav"/>
              </a:hlinkClick>
              <a:extLst>
                <a:ext uri="{FF2B5EF4-FFF2-40B4-BE49-F238E27FC236}">
                  <a16:creationId xmlns:a16="http://schemas.microsoft.com/office/drawing/2014/main" xmlns="" id="{1EA72742-88A1-40F8-A1FE-29EDB1C070E5}"/>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5" action="ppaction://hlinksldjump"/>
              <a:extLst>
                <a:ext uri="{FF2B5EF4-FFF2-40B4-BE49-F238E27FC236}">
                  <a16:creationId xmlns:a16="http://schemas.microsoft.com/office/drawing/2014/main" xmlns="" id="{4C02970F-0573-4352-888F-B242B0FEC05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5" action="ppaction://hlinksldjump"/>
              <a:extLst>
                <a:ext uri="{FF2B5EF4-FFF2-40B4-BE49-F238E27FC236}">
                  <a16:creationId xmlns:a16="http://schemas.microsoft.com/office/drawing/2014/main" xmlns="" id="{52169BB7-7A07-493B-BAEB-4BFCA630484F}"/>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47BBC90F-7B48-46A1-A527-D22066B80D2E}"/>
              </a:ext>
            </a:extLst>
          </p:cNvPr>
          <p:cNvGrpSpPr/>
          <p:nvPr/>
        </p:nvGrpSpPr>
        <p:grpSpPr>
          <a:xfrm>
            <a:off x="11769479" y="3462337"/>
            <a:ext cx="428258" cy="2616878"/>
            <a:chOff x="11769479" y="3462337"/>
            <a:chExt cx="428258" cy="2616878"/>
          </a:xfrm>
        </p:grpSpPr>
        <p:sp>
          <p:nvSpPr>
            <p:cNvPr id="22" name="Freeform 19">
              <a:hlinkClick r:id="rId7" action="ppaction://hlinksldjump"/>
              <a:extLst>
                <a:ext uri="{FF2B5EF4-FFF2-40B4-BE49-F238E27FC236}">
                  <a16:creationId xmlns:a16="http://schemas.microsoft.com/office/drawing/2014/main" xmlns="" id="{5021A2A8-D1E6-40F9-AAE4-D1E9E25FF24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8" action="ppaction://hlinksldjump"/>
              <a:extLst>
                <a:ext uri="{FF2B5EF4-FFF2-40B4-BE49-F238E27FC236}">
                  <a16:creationId xmlns:a16="http://schemas.microsoft.com/office/drawing/2014/main" xmlns="" id="{EEB73D5D-7209-49C4-BB80-1EE6982560F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7" action="ppaction://hlinksldjump"/>
              <a:extLst>
                <a:ext uri="{FF2B5EF4-FFF2-40B4-BE49-F238E27FC236}">
                  <a16:creationId xmlns:a16="http://schemas.microsoft.com/office/drawing/2014/main" xmlns="" id="{41306CA8-FAA0-49FA-9547-B193117EDED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A076EF61-6CC9-4956-ADA6-D9FCEA5A604C}"/>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64F0D317-4892-4DE0-9BD2-956EC25258E2}"/>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8B5FE27C-35DF-4DEA-8933-55E67720249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A409B103-4360-45D2-A9B7-B64AC81A801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BE71D1A3-FD37-4F3D-9ADC-06B71EE9E43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20CACBB9-41B5-4DA5-BD7E-BFE305223BD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F7D3F53D-5460-4D3A-8572-25B78065F8D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33B9A938-BCFE-4962-85DD-BFB569F30007}"/>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CAA7601A-441C-4C14-8862-58BFF5D06DA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E3EA1E99-E4D6-4B1E-A14E-37E81ED145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3207D015-5157-4594-86E0-6BCB809A6159}"/>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94F48F49-82D4-4F1E-AA91-A94276C35E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3" action="ppaction://hlinksldjump"/>
                <a:extLst>
                  <a:ext uri="{FF2B5EF4-FFF2-40B4-BE49-F238E27FC236}">
                    <a16:creationId xmlns:a16="http://schemas.microsoft.com/office/drawing/2014/main" xmlns="" id="{D813492A-5AB1-4862-9E60-146E74796B7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7F7422A0-9A4F-45FB-8415-E5898C099FB9}"/>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5" action="ppaction://hlinksldjump"/>
                <a:extLst>
                  <a:ext uri="{FF2B5EF4-FFF2-40B4-BE49-F238E27FC236}">
                    <a16:creationId xmlns:a16="http://schemas.microsoft.com/office/drawing/2014/main" xmlns="" id="{614CA0A3-E156-4AB0-B7BB-7BD96EEC6C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5" action="ppaction://hlinksldjump"/>
                <a:extLst>
                  <a:ext uri="{FF2B5EF4-FFF2-40B4-BE49-F238E27FC236}">
                    <a16:creationId xmlns:a16="http://schemas.microsoft.com/office/drawing/2014/main" xmlns="" id="{A545AA52-0A78-43FE-B192-746FCD0BE78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9B09F39B-AC20-4DCE-BF64-BFA8881D7C86}"/>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190426ED-2F9B-40C2-B6D6-E12B1670C9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6" action="ppaction://hlinksldjump"/>
                <a:extLst>
                  <a:ext uri="{FF2B5EF4-FFF2-40B4-BE49-F238E27FC236}">
                    <a16:creationId xmlns:a16="http://schemas.microsoft.com/office/drawing/2014/main" xmlns="" id="{E3D17129-5227-4F75-A18A-4278AD5359A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2E23572E-FB44-4D8A-A406-1B5CD61FDEE2}"/>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CC920E85-262B-42A7-AF8A-C749B7961A8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8" action="ppaction://hlinksldjump"/>
                <a:extLst>
                  <a:ext uri="{FF2B5EF4-FFF2-40B4-BE49-F238E27FC236}">
                    <a16:creationId xmlns:a16="http://schemas.microsoft.com/office/drawing/2014/main" xmlns="" id="{84F9ED02-1792-464A-87A6-08208D182D9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E7BF4CCB-73E8-4926-838F-38E70FACC3DF}"/>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FB5BF908-2FA5-487D-AAC8-D165949B4C1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1DEE46A3-0801-4EDB-9A7E-48FC46630EA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BD42AC6A-A412-4C68-AD17-494F2EC966F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9" name="laser.wav"/>
            </a:hlinkClick>
            <a:extLst>
              <a:ext uri="{FF2B5EF4-FFF2-40B4-BE49-F238E27FC236}">
                <a16:creationId xmlns:a16="http://schemas.microsoft.com/office/drawing/2014/main" xmlns="" id="{A7707339-A088-405C-ADE9-32EC8B363B7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357120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25433" y="857890"/>
            <a:ext cx="9748837" cy="5605462"/>
          </a:xfrm>
        </p:spPr>
        <p:txBody>
          <a:bodyPr>
            <a:normAutofit fontScale="62500" lnSpcReduction="20000"/>
          </a:bodyPr>
          <a:lstStyle/>
          <a:p>
            <a:pPr>
              <a:buNone/>
            </a:pPr>
            <a:r>
              <a:rPr lang="es-ES" dirty="0" err="1">
                <a:solidFill>
                  <a:srgbClr val="FF0000"/>
                </a:solidFill>
              </a:rPr>
              <a:t>Contoh</a:t>
            </a:r>
            <a:r>
              <a:rPr lang="es-ES" dirty="0">
                <a:solidFill>
                  <a:srgbClr val="FF0000"/>
                </a:solidFill>
              </a:rPr>
              <a:t> 1 (</a:t>
            </a:r>
            <a:r>
              <a:rPr lang="es-ES" dirty="0" err="1">
                <a:solidFill>
                  <a:srgbClr val="FF0000"/>
                </a:solidFill>
              </a:rPr>
              <a:t>penulisan</a:t>
            </a:r>
            <a:r>
              <a:rPr lang="es-ES" dirty="0">
                <a:solidFill>
                  <a:srgbClr val="FF0000"/>
                </a:solidFill>
              </a:rPr>
              <a:t> </a:t>
            </a:r>
            <a:r>
              <a:rPr lang="es-ES" dirty="0" err="1">
                <a:solidFill>
                  <a:srgbClr val="FF0000"/>
                </a:solidFill>
              </a:rPr>
              <a:t>judul</a:t>
            </a:r>
            <a:r>
              <a:rPr lang="es-ES" dirty="0">
                <a:solidFill>
                  <a:srgbClr val="FF0000"/>
                </a:solidFill>
              </a:rPr>
              <a:t> </a:t>
            </a:r>
            <a:r>
              <a:rPr lang="es-ES" dirty="0" err="1">
                <a:solidFill>
                  <a:srgbClr val="FF0000"/>
                </a:solidFill>
              </a:rPr>
              <a:t>abstrak</a:t>
            </a:r>
            <a:r>
              <a:rPr lang="es-ES" dirty="0">
                <a:solidFill>
                  <a:srgbClr val="FF0000"/>
                </a:solidFill>
              </a:rPr>
              <a:t>):</a:t>
            </a:r>
            <a:endParaRPr lang="en-US" dirty="0">
              <a:solidFill>
                <a:srgbClr val="FF0000"/>
              </a:solidFill>
            </a:endParaRPr>
          </a:p>
          <a:p>
            <a:pPr algn="ctr">
              <a:buNone/>
            </a:pPr>
            <a:r>
              <a:rPr lang="es-ES" b="1" dirty="0">
                <a:solidFill>
                  <a:schemeClr val="accent1"/>
                </a:solidFill>
              </a:rPr>
              <a:t>ABSTRAK</a:t>
            </a:r>
            <a:endParaRPr lang="en-US" dirty="0">
              <a:solidFill>
                <a:schemeClr val="accent1"/>
              </a:solidFill>
            </a:endParaRPr>
          </a:p>
          <a:p>
            <a:pPr>
              <a:buNone/>
            </a:pPr>
            <a:r>
              <a:rPr lang="es-ES" dirty="0" err="1">
                <a:solidFill>
                  <a:srgbClr val="FF0000"/>
                </a:solidFill>
              </a:rPr>
              <a:t>Contoh</a:t>
            </a:r>
            <a:r>
              <a:rPr lang="es-ES" dirty="0">
                <a:solidFill>
                  <a:srgbClr val="FF0000"/>
                </a:solidFill>
              </a:rPr>
              <a:t>  2 (</a:t>
            </a:r>
            <a:r>
              <a:rPr lang="es-ES" dirty="0" err="1">
                <a:solidFill>
                  <a:srgbClr val="FF0000"/>
                </a:solidFill>
              </a:rPr>
              <a:t>penulisan</a:t>
            </a:r>
            <a:r>
              <a:rPr lang="es-ES" dirty="0">
                <a:solidFill>
                  <a:srgbClr val="FF0000"/>
                </a:solidFill>
              </a:rPr>
              <a:t> </a:t>
            </a:r>
            <a:r>
              <a:rPr lang="es-ES" dirty="0" err="1">
                <a:solidFill>
                  <a:srgbClr val="FF0000"/>
                </a:solidFill>
              </a:rPr>
              <a:t>judul</a:t>
            </a:r>
            <a:r>
              <a:rPr lang="es-ES" dirty="0">
                <a:solidFill>
                  <a:srgbClr val="FF0000"/>
                </a:solidFill>
              </a:rPr>
              <a:t> </a:t>
            </a:r>
            <a:r>
              <a:rPr lang="es-ES" dirty="0" err="1">
                <a:solidFill>
                  <a:srgbClr val="FF0000"/>
                </a:solidFill>
              </a:rPr>
              <a:t>skripsi</a:t>
            </a:r>
            <a:r>
              <a:rPr lang="es-ES" dirty="0">
                <a:solidFill>
                  <a:srgbClr val="FF0000"/>
                </a:solidFill>
              </a:rPr>
              <a:t>):</a:t>
            </a:r>
            <a:endParaRPr lang="en-US" dirty="0">
              <a:solidFill>
                <a:srgbClr val="FF0000"/>
              </a:solidFill>
            </a:endParaRPr>
          </a:p>
          <a:p>
            <a:pPr algn="ctr">
              <a:buNone/>
            </a:pPr>
            <a:r>
              <a:rPr lang="es-ES" b="1" dirty="0">
                <a:solidFill>
                  <a:schemeClr val="accent1"/>
                </a:solidFill>
              </a:rPr>
              <a:t>TINDAK ILOKUSI IMPLOSIF ANAK USIA LIMA TAHUN</a:t>
            </a:r>
            <a:endParaRPr lang="en-US" dirty="0">
              <a:solidFill>
                <a:schemeClr val="accent1"/>
              </a:solidFill>
            </a:endParaRPr>
          </a:p>
          <a:p>
            <a:pPr algn="ctr">
              <a:buNone/>
            </a:pPr>
            <a:r>
              <a:rPr lang="es-ES" b="1" dirty="0">
                <a:solidFill>
                  <a:schemeClr val="accent1"/>
                </a:solidFill>
              </a:rPr>
              <a:t>DAN IMPLIKASINYA PADA PEMBELAJARAN BAHASA </a:t>
            </a:r>
            <a:endParaRPr lang="en-US" dirty="0">
              <a:solidFill>
                <a:schemeClr val="accent1"/>
              </a:solidFill>
            </a:endParaRPr>
          </a:p>
          <a:p>
            <a:pPr algn="ctr">
              <a:buNone/>
            </a:pPr>
            <a:r>
              <a:rPr lang="es-ES" b="1" dirty="0">
                <a:solidFill>
                  <a:schemeClr val="accent1"/>
                </a:solidFill>
              </a:rPr>
              <a:t>DI TAMAN KANAK-KANAK</a:t>
            </a:r>
            <a:endParaRPr lang="en-US" dirty="0">
              <a:solidFill>
                <a:schemeClr val="accent1"/>
              </a:solidFill>
            </a:endParaRPr>
          </a:p>
          <a:p>
            <a:pPr>
              <a:buNone/>
            </a:pPr>
            <a:r>
              <a:rPr lang="es-ES" b="1" dirty="0"/>
              <a:t> </a:t>
            </a:r>
            <a:endParaRPr lang="en-US" dirty="0"/>
          </a:p>
          <a:p>
            <a:pPr>
              <a:buNone/>
            </a:pPr>
            <a:r>
              <a:rPr lang="es-ES" dirty="0" err="1">
                <a:solidFill>
                  <a:srgbClr val="FF0000"/>
                </a:solidFill>
              </a:rPr>
              <a:t>Contoh</a:t>
            </a:r>
            <a:r>
              <a:rPr lang="es-ES" dirty="0">
                <a:solidFill>
                  <a:srgbClr val="FF0000"/>
                </a:solidFill>
              </a:rPr>
              <a:t> 3 (</a:t>
            </a:r>
            <a:r>
              <a:rPr lang="es-ES" dirty="0" err="1">
                <a:solidFill>
                  <a:srgbClr val="FF0000"/>
                </a:solidFill>
              </a:rPr>
              <a:t>penulisan</a:t>
            </a:r>
            <a:r>
              <a:rPr lang="es-ES" dirty="0">
                <a:solidFill>
                  <a:srgbClr val="FF0000"/>
                </a:solidFill>
              </a:rPr>
              <a:t> </a:t>
            </a:r>
            <a:r>
              <a:rPr lang="es-ES" dirty="0" err="1">
                <a:solidFill>
                  <a:srgbClr val="FF0000"/>
                </a:solidFill>
              </a:rPr>
              <a:t>judul</a:t>
            </a:r>
            <a:r>
              <a:rPr lang="es-ES" dirty="0">
                <a:solidFill>
                  <a:srgbClr val="FF0000"/>
                </a:solidFill>
              </a:rPr>
              <a:t> </a:t>
            </a:r>
            <a:r>
              <a:rPr lang="es-ES" dirty="0" err="1">
                <a:solidFill>
                  <a:srgbClr val="FF0000"/>
                </a:solidFill>
              </a:rPr>
              <a:t>riwayat</a:t>
            </a:r>
            <a:r>
              <a:rPr lang="es-ES" dirty="0">
                <a:solidFill>
                  <a:srgbClr val="FF0000"/>
                </a:solidFill>
              </a:rPr>
              <a:t> </a:t>
            </a:r>
            <a:r>
              <a:rPr lang="es-ES" dirty="0" err="1">
                <a:solidFill>
                  <a:srgbClr val="FF0000"/>
                </a:solidFill>
              </a:rPr>
              <a:t>hidup</a:t>
            </a:r>
            <a:r>
              <a:rPr lang="es-ES" dirty="0">
                <a:solidFill>
                  <a:srgbClr val="FF0000"/>
                </a:solidFill>
              </a:rPr>
              <a:t>):</a:t>
            </a:r>
            <a:endParaRPr lang="en-US" dirty="0">
              <a:solidFill>
                <a:srgbClr val="FF0000"/>
              </a:solidFill>
            </a:endParaRPr>
          </a:p>
          <a:p>
            <a:pPr algn="ctr">
              <a:buNone/>
            </a:pPr>
            <a:r>
              <a:rPr lang="es-ES" b="1" dirty="0">
                <a:solidFill>
                  <a:schemeClr val="accent1"/>
                </a:solidFill>
              </a:rPr>
              <a:t>RIWAYAT HIDUP</a:t>
            </a:r>
            <a:endParaRPr lang="en-US" dirty="0">
              <a:solidFill>
                <a:schemeClr val="accent1"/>
              </a:solidFill>
            </a:endParaRPr>
          </a:p>
          <a:p>
            <a:pPr>
              <a:buNone/>
            </a:pPr>
            <a:r>
              <a:rPr lang="es-ES" b="1" dirty="0"/>
              <a:t> </a:t>
            </a:r>
            <a:endParaRPr lang="en-US" dirty="0"/>
          </a:p>
          <a:p>
            <a:pPr>
              <a:buNone/>
            </a:pPr>
            <a:r>
              <a:rPr lang="es-ES" dirty="0" err="1">
                <a:solidFill>
                  <a:srgbClr val="FF0000"/>
                </a:solidFill>
              </a:rPr>
              <a:t>Contoh</a:t>
            </a:r>
            <a:r>
              <a:rPr lang="es-ES" dirty="0">
                <a:solidFill>
                  <a:srgbClr val="FF0000"/>
                </a:solidFill>
              </a:rPr>
              <a:t> 4 (</a:t>
            </a:r>
            <a:r>
              <a:rPr lang="es-ES" dirty="0" err="1">
                <a:solidFill>
                  <a:srgbClr val="FF0000"/>
                </a:solidFill>
              </a:rPr>
              <a:t>penulisan</a:t>
            </a:r>
            <a:r>
              <a:rPr lang="es-ES" dirty="0">
                <a:solidFill>
                  <a:srgbClr val="FF0000"/>
                </a:solidFill>
              </a:rPr>
              <a:t> </a:t>
            </a:r>
            <a:r>
              <a:rPr lang="es-ES" dirty="0" err="1">
                <a:solidFill>
                  <a:srgbClr val="FF0000"/>
                </a:solidFill>
              </a:rPr>
              <a:t>judul</a:t>
            </a:r>
            <a:r>
              <a:rPr lang="es-ES" dirty="0">
                <a:solidFill>
                  <a:srgbClr val="FF0000"/>
                </a:solidFill>
              </a:rPr>
              <a:t> </a:t>
            </a:r>
            <a:r>
              <a:rPr lang="es-ES" dirty="0" err="1">
                <a:solidFill>
                  <a:srgbClr val="FF0000"/>
                </a:solidFill>
              </a:rPr>
              <a:t>persembahan</a:t>
            </a:r>
            <a:r>
              <a:rPr lang="es-ES" dirty="0">
                <a:solidFill>
                  <a:srgbClr val="FF0000"/>
                </a:solidFill>
              </a:rPr>
              <a:t>):</a:t>
            </a:r>
            <a:endParaRPr lang="en-US" dirty="0">
              <a:solidFill>
                <a:srgbClr val="FF0000"/>
              </a:solidFill>
            </a:endParaRPr>
          </a:p>
          <a:p>
            <a:pPr algn="ctr">
              <a:buNone/>
            </a:pPr>
            <a:r>
              <a:rPr lang="es-ES" b="1" dirty="0">
                <a:solidFill>
                  <a:schemeClr val="accent1"/>
                </a:solidFill>
              </a:rPr>
              <a:t>PERSEMBAHAN</a:t>
            </a:r>
            <a:endParaRPr lang="en-US" dirty="0">
              <a:solidFill>
                <a:schemeClr val="accent1"/>
              </a:solidFill>
            </a:endParaRPr>
          </a:p>
          <a:p>
            <a:pPr>
              <a:buNone/>
            </a:pPr>
            <a:r>
              <a:rPr lang="es-ES" dirty="0"/>
              <a:t> </a:t>
            </a:r>
            <a:endParaRPr lang="en-US" dirty="0"/>
          </a:p>
          <a:p>
            <a:pPr>
              <a:buNone/>
            </a:pPr>
            <a:r>
              <a:rPr lang="es-ES" dirty="0" err="1">
                <a:solidFill>
                  <a:srgbClr val="FF0000"/>
                </a:solidFill>
              </a:rPr>
              <a:t>Contoh</a:t>
            </a:r>
            <a:r>
              <a:rPr lang="es-ES" dirty="0">
                <a:solidFill>
                  <a:srgbClr val="FF0000"/>
                </a:solidFill>
              </a:rPr>
              <a:t> 5 (</a:t>
            </a:r>
            <a:r>
              <a:rPr lang="es-ES" dirty="0" err="1">
                <a:solidFill>
                  <a:srgbClr val="FF0000"/>
                </a:solidFill>
              </a:rPr>
              <a:t>penulisan</a:t>
            </a:r>
            <a:r>
              <a:rPr lang="es-ES" dirty="0">
                <a:solidFill>
                  <a:srgbClr val="FF0000"/>
                </a:solidFill>
              </a:rPr>
              <a:t> </a:t>
            </a:r>
            <a:r>
              <a:rPr lang="es-ES" dirty="0" err="1">
                <a:solidFill>
                  <a:srgbClr val="FF0000"/>
                </a:solidFill>
              </a:rPr>
              <a:t>judul</a:t>
            </a:r>
            <a:r>
              <a:rPr lang="es-ES" dirty="0">
                <a:solidFill>
                  <a:srgbClr val="FF0000"/>
                </a:solidFill>
              </a:rPr>
              <a:t> </a:t>
            </a:r>
            <a:r>
              <a:rPr lang="es-ES" dirty="0" err="1">
                <a:solidFill>
                  <a:srgbClr val="FF0000"/>
                </a:solidFill>
              </a:rPr>
              <a:t>sanwacana</a:t>
            </a:r>
            <a:r>
              <a:rPr lang="es-ES" dirty="0">
                <a:solidFill>
                  <a:srgbClr val="FF0000"/>
                </a:solidFill>
              </a:rPr>
              <a:t>):</a:t>
            </a:r>
            <a:endParaRPr lang="en-US" dirty="0">
              <a:solidFill>
                <a:srgbClr val="FF0000"/>
              </a:solidFill>
            </a:endParaRPr>
          </a:p>
          <a:p>
            <a:pPr algn="ctr">
              <a:buNone/>
            </a:pPr>
            <a:r>
              <a:rPr lang="es-ES" b="1" dirty="0">
                <a:solidFill>
                  <a:schemeClr val="accent1"/>
                </a:solidFill>
              </a:rPr>
              <a:t>SANWACANA</a:t>
            </a:r>
            <a:endParaRPr lang="en-US" dirty="0">
              <a:solidFill>
                <a:schemeClr val="accent1"/>
              </a:solidFill>
            </a:endParaRPr>
          </a:p>
          <a:p>
            <a:pPr>
              <a:buNone/>
            </a:pPr>
            <a:r>
              <a:rPr lang="es-ES" dirty="0" err="1">
                <a:solidFill>
                  <a:srgbClr val="FF0000"/>
                </a:solidFill>
              </a:rPr>
              <a:t>Contoh</a:t>
            </a:r>
            <a:r>
              <a:rPr lang="es-ES" dirty="0">
                <a:solidFill>
                  <a:srgbClr val="FF0000"/>
                </a:solidFill>
              </a:rPr>
              <a:t> 6 (</a:t>
            </a:r>
            <a:r>
              <a:rPr lang="es-ES" dirty="0" err="1">
                <a:solidFill>
                  <a:srgbClr val="FF0000"/>
                </a:solidFill>
              </a:rPr>
              <a:t>penulisan</a:t>
            </a:r>
            <a:r>
              <a:rPr lang="es-ES" dirty="0">
                <a:solidFill>
                  <a:srgbClr val="FF0000"/>
                </a:solidFill>
              </a:rPr>
              <a:t> </a:t>
            </a:r>
            <a:r>
              <a:rPr lang="es-ES" dirty="0" err="1">
                <a:solidFill>
                  <a:srgbClr val="FF0000"/>
                </a:solidFill>
              </a:rPr>
              <a:t>judul</a:t>
            </a:r>
            <a:r>
              <a:rPr lang="es-ES" dirty="0">
                <a:solidFill>
                  <a:srgbClr val="FF0000"/>
                </a:solidFill>
              </a:rPr>
              <a:t> </a:t>
            </a:r>
            <a:r>
              <a:rPr lang="es-ES" dirty="0" err="1">
                <a:solidFill>
                  <a:srgbClr val="FF0000"/>
                </a:solidFill>
              </a:rPr>
              <a:t>daftar</a:t>
            </a:r>
            <a:r>
              <a:rPr lang="es-ES" dirty="0">
                <a:solidFill>
                  <a:srgbClr val="FF0000"/>
                </a:solidFill>
              </a:rPr>
              <a:t> </a:t>
            </a:r>
            <a:r>
              <a:rPr lang="es-ES" dirty="0" err="1">
                <a:solidFill>
                  <a:srgbClr val="FF0000"/>
                </a:solidFill>
              </a:rPr>
              <a:t>isi</a:t>
            </a:r>
            <a:r>
              <a:rPr lang="es-ES" dirty="0">
                <a:solidFill>
                  <a:srgbClr val="FF0000"/>
                </a:solidFill>
              </a:rPr>
              <a:t>):</a:t>
            </a:r>
            <a:endParaRPr lang="en-US" dirty="0">
              <a:solidFill>
                <a:srgbClr val="FF0000"/>
              </a:solidFill>
            </a:endParaRPr>
          </a:p>
          <a:p>
            <a:pPr algn="ctr">
              <a:buNone/>
            </a:pPr>
            <a:r>
              <a:rPr lang="es-ES" b="1" dirty="0">
                <a:solidFill>
                  <a:schemeClr val="accent1"/>
                </a:solidFill>
              </a:rPr>
              <a:t>DAFTAR ISI</a:t>
            </a:r>
            <a:endParaRPr lang="en-US" dirty="0">
              <a:solidFill>
                <a:schemeClr val="accent1"/>
              </a:solidFill>
            </a:endParaRPr>
          </a:p>
          <a:p>
            <a:pPr>
              <a:buNone/>
            </a:pPr>
            <a:endParaRPr lang="en-US"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52C9BD"/>
                  </a:solidFill>
                </a:rPr>
                <a:t>Pemeringkatan</a:t>
              </a:r>
              <a:r>
                <a:rPr lang="en-US" b="0" dirty="0">
                  <a:solidFill>
                    <a:srgbClr val="52C9BD"/>
                  </a:solidFill>
                </a:rPr>
                <a:t> </a:t>
              </a:r>
              <a:r>
                <a:rPr lang="en-US" b="0" dirty="0" err="1">
                  <a:solidFill>
                    <a:srgbClr val="52C9BD"/>
                  </a:solidFill>
                </a:rPr>
                <a:t>Judul</a:t>
              </a:r>
              <a:endParaRPr lang="en-US" b="0" dirty="0">
                <a:solidFill>
                  <a:srgbClr val="52C9BD"/>
                </a:solidFill>
              </a:endParaRPr>
            </a:p>
          </p:txBody>
        </p:sp>
      </p:grpSp>
      <p:sp>
        <p:nvSpPr>
          <p:cNvPr id="8" name="TextBox 7">
            <a:extLst>
              <a:ext uri="{FF2B5EF4-FFF2-40B4-BE49-F238E27FC236}">
                <a16:creationId xmlns:a16="http://schemas.microsoft.com/office/drawing/2014/main" xmlns="" id="{2A3B0DFE-03DE-413F-A362-33E9609CA11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12</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19B22E6C-630C-42F5-818E-A26D0A0FA80D}"/>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BD551470-12B9-45B9-89E2-947BF461446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71E318AA-45E8-46A8-B309-3F7999F37823}"/>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0388F6AB-E04B-49EB-974E-6B431A01935C}"/>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667B85AD-986D-453E-8189-68D8B57F33B2}"/>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C4E6AA7C-CDC9-41EF-AFF2-0FDE3112A59E}"/>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B7964E5C-6B2D-462D-B1EE-BAADACB74D18}"/>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FB74F971-6F43-47AD-9FCA-9CEDAA7E7C3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63A5A998-B7CF-470F-8039-40B81F7148D1}"/>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F6E840AC-A78C-439D-AA72-32066FD82054}"/>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8CE5FF78-CDDB-4FC8-BB11-2DBBF1D194F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B5FB19BC-808B-45B5-A656-14E923DD026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44DC6D8F-F03D-4F4B-B145-676631D4331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907CA7C6-9E2E-4675-92E7-933D3E134F9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C5FEED14-1A44-446D-86C5-4B61FDF6240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0F38F31A-C1A7-4FAC-93BD-A7B77D343794}"/>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147F27A4-2B05-4645-AB5E-370621F28B8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0B4A0AA7-6BD0-46F8-BF79-536DAEE181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9B444309-FDA5-4EEA-BF5C-03E4E377F486}"/>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D2CE8122-18C2-406B-B61E-B0217B0673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F34C9456-69DB-4F14-A6CE-08A91558381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CBEDA175-2356-4C6D-882F-948F465F1717}"/>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D9BB661B-8894-4CD8-AFEF-805E591483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A3477981-CCAF-4C79-A840-112B4D60037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BF096966-DD0C-465A-89EE-C51728590739}"/>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BCBE626F-8F10-465E-BE57-564CF7FA0D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70815CDD-B6C5-4B64-A179-9110A26705B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85499BE2-BAED-401F-82EA-9D8AF7EC8B83}"/>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262CDBEF-8E0E-4329-A3BC-F47FAD372F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211702D5-4D3A-4578-8A72-7611185EEF6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1DBB5A89-960F-401A-A95B-B898F990498E}"/>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8EF26E2B-D5C3-4527-AFE6-0FDAB51D5AF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2EE43E9E-B4AD-4C13-A91C-25213A2854A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5B7DDCF4-5076-406C-B2E4-AFD203C1D5F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1EE51749-1C4B-434F-BDF8-0E14FA50711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907592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87355" y="696589"/>
            <a:ext cx="10478535" cy="6248400"/>
          </a:xfrm>
        </p:spPr>
        <p:txBody>
          <a:bodyPr>
            <a:normAutofit fontScale="55000" lnSpcReduction="20000"/>
          </a:bodyPr>
          <a:lstStyle/>
          <a:p>
            <a:r>
              <a:rPr lang="es-ES" dirty="0" err="1">
                <a:solidFill>
                  <a:schemeClr val="accent1">
                    <a:lumMod val="75000"/>
                  </a:schemeClr>
                </a:solidFill>
              </a:rPr>
              <a:t>Contoh</a:t>
            </a:r>
            <a:r>
              <a:rPr lang="es-ES" dirty="0">
                <a:solidFill>
                  <a:schemeClr val="accent1">
                    <a:lumMod val="75000"/>
                  </a:schemeClr>
                </a:solidFill>
              </a:rPr>
              <a:t>:</a:t>
            </a:r>
          </a:p>
          <a:p>
            <a:pPr>
              <a:buNone/>
            </a:pPr>
            <a:r>
              <a:rPr lang="es-ES" b="1" dirty="0"/>
              <a:t>PENDAHULUAN</a:t>
            </a:r>
            <a:endParaRPr lang="en-US" dirty="0"/>
          </a:p>
          <a:p>
            <a:pPr>
              <a:buNone/>
            </a:pPr>
            <a:r>
              <a:rPr lang="es-ES" b="1" dirty="0" err="1"/>
              <a:t>Latar</a:t>
            </a:r>
            <a:r>
              <a:rPr lang="es-ES" b="1" dirty="0"/>
              <a:t> </a:t>
            </a:r>
            <a:r>
              <a:rPr lang="es-ES" b="1" dirty="0" err="1"/>
              <a:t>Belakang</a:t>
            </a:r>
            <a:r>
              <a:rPr lang="es-ES" b="1" dirty="0"/>
              <a:t> </a:t>
            </a:r>
            <a:r>
              <a:rPr lang="es-ES" b="1" dirty="0" err="1"/>
              <a:t>Masalah</a:t>
            </a:r>
            <a:endParaRPr lang="en-US" dirty="0"/>
          </a:p>
          <a:p>
            <a:pPr>
              <a:buNone/>
            </a:pPr>
            <a:r>
              <a:rPr lang="es-ES" b="1" dirty="0" err="1"/>
              <a:t>Rumusan</a:t>
            </a:r>
            <a:r>
              <a:rPr lang="es-ES" b="1" dirty="0"/>
              <a:t> </a:t>
            </a:r>
            <a:r>
              <a:rPr lang="es-ES" b="1" dirty="0" err="1"/>
              <a:t>Masalah</a:t>
            </a:r>
            <a:endParaRPr lang="en-US" dirty="0"/>
          </a:p>
          <a:p>
            <a:pPr>
              <a:buNone/>
            </a:pPr>
            <a:r>
              <a:rPr lang="es-ES" b="1" dirty="0" err="1"/>
              <a:t>Tujuan</a:t>
            </a:r>
            <a:r>
              <a:rPr lang="es-ES" b="1" dirty="0"/>
              <a:t> </a:t>
            </a:r>
            <a:r>
              <a:rPr lang="es-ES" b="1" dirty="0" err="1"/>
              <a:t>Penelitian</a:t>
            </a:r>
            <a:endParaRPr lang="en-US" dirty="0"/>
          </a:p>
          <a:p>
            <a:pPr>
              <a:buNone/>
            </a:pPr>
            <a:r>
              <a:rPr lang="es-ES" b="1" dirty="0" err="1"/>
              <a:t>Manfaat</a:t>
            </a:r>
            <a:r>
              <a:rPr lang="es-ES" b="1" dirty="0"/>
              <a:t> </a:t>
            </a:r>
            <a:r>
              <a:rPr lang="es-ES" b="1" dirty="0" err="1"/>
              <a:t>Penelitian</a:t>
            </a:r>
            <a:endParaRPr lang="en-US" dirty="0"/>
          </a:p>
          <a:p>
            <a:pPr>
              <a:buNone/>
            </a:pPr>
            <a:r>
              <a:rPr lang="es-ES" b="1" dirty="0" err="1"/>
              <a:t>Ruang</a:t>
            </a:r>
            <a:r>
              <a:rPr lang="es-ES" b="1" dirty="0"/>
              <a:t> </a:t>
            </a:r>
            <a:r>
              <a:rPr lang="es-ES" b="1" dirty="0" err="1"/>
              <a:t>Lingkup</a:t>
            </a:r>
            <a:r>
              <a:rPr lang="es-ES" b="1" dirty="0"/>
              <a:t> </a:t>
            </a:r>
            <a:r>
              <a:rPr lang="es-ES" b="1" dirty="0" err="1"/>
              <a:t>Penelitian</a:t>
            </a:r>
            <a:endParaRPr lang="en-US" dirty="0"/>
          </a:p>
          <a:p>
            <a:pPr>
              <a:buNone/>
            </a:pPr>
            <a:r>
              <a:rPr lang="es-ES" b="1" dirty="0"/>
              <a:t> </a:t>
            </a:r>
            <a:endParaRPr lang="en-US" dirty="0"/>
          </a:p>
          <a:p>
            <a:pPr>
              <a:buNone/>
            </a:pPr>
            <a:r>
              <a:rPr lang="es-ES" b="1" dirty="0">
                <a:solidFill>
                  <a:schemeClr val="accent1">
                    <a:lumMod val="75000"/>
                  </a:schemeClr>
                </a:solidFill>
              </a:rPr>
              <a:t>LANDASAN TEORETIS</a:t>
            </a:r>
            <a:endParaRPr lang="en-US" dirty="0">
              <a:solidFill>
                <a:schemeClr val="accent1">
                  <a:lumMod val="75000"/>
                </a:schemeClr>
              </a:solidFill>
            </a:endParaRPr>
          </a:p>
          <a:p>
            <a:pPr>
              <a:buNone/>
            </a:pPr>
            <a:r>
              <a:rPr lang="es-ES" b="1" dirty="0"/>
              <a:t>	</a:t>
            </a:r>
            <a:r>
              <a:rPr lang="es-ES" b="1" dirty="0" err="1"/>
              <a:t>Analisis</a:t>
            </a:r>
            <a:r>
              <a:rPr lang="es-ES" b="1" dirty="0"/>
              <a:t> </a:t>
            </a:r>
            <a:r>
              <a:rPr lang="es-ES" b="1" dirty="0" err="1"/>
              <a:t>Wacana</a:t>
            </a:r>
            <a:endParaRPr lang="en-US" dirty="0"/>
          </a:p>
          <a:p>
            <a:pPr>
              <a:buNone/>
            </a:pPr>
            <a:r>
              <a:rPr lang="es-ES" b="1" dirty="0"/>
              <a:t>	</a:t>
            </a:r>
            <a:r>
              <a:rPr lang="es-ES" b="1" dirty="0" err="1"/>
              <a:t>Pragmatik</a:t>
            </a:r>
            <a:endParaRPr lang="en-US" dirty="0"/>
          </a:p>
          <a:p>
            <a:pPr>
              <a:buNone/>
            </a:pPr>
            <a:r>
              <a:rPr lang="es-ES" b="1" dirty="0"/>
              <a:t>	</a:t>
            </a:r>
            <a:r>
              <a:rPr lang="es-ES" b="1" dirty="0" err="1"/>
              <a:t>Aspek-aspek</a:t>
            </a:r>
            <a:r>
              <a:rPr lang="es-ES" b="1" dirty="0"/>
              <a:t> </a:t>
            </a:r>
            <a:r>
              <a:rPr lang="es-ES" b="1" dirty="0" err="1"/>
              <a:t>Situasi</a:t>
            </a:r>
            <a:r>
              <a:rPr lang="es-ES" b="1" dirty="0"/>
              <a:t> </a:t>
            </a:r>
            <a:r>
              <a:rPr lang="es-ES" b="1" dirty="0" err="1"/>
              <a:t>Tutur</a:t>
            </a:r>
            <a:endParaRPr lang="en-US" dirty="0"/>
          </a:p>
          <a:p>
            <a:pPr>
              <a:buNone/>
            </a:pPr>
            <a:r>
              <a:rPr lang="es-ES" b="1" dirty="0"/>
              <a:t>	</a:t>
            </a:r>
            <a:r>
              <a:rPr lang="es-ES" b="1" dirty="0" err="1"/>
              <a:t>Konteks</a:t>
            </a:r>
            <a:r>
              <a:rPr lang="es-ES" b="1" dirty="0"/>
              <a:t> dan </a:t>
            </a:r>
            <a:r>
              <a:rPr lang="es-ES" b="1" dirty="0" err="1"/>
              <a:t>Unsur-unsurnsya</a:t>
            </a:r>
            <a:endParaRPr lang="en-US" dirty="0"/>
          </a:p>
          <a:p>
            <a:pPr>
              <a:buNone/>
            </a:pPr>
            <a:r>
              <a:rPr lang="es-ES" b="1" dirty="0"/>
              <a:t>	</a:t>
            </a:r>
            <a:r>
              <a:rPr lang="es-ES" b="1" dirty="0" err="1"/>
              <a:t>Tindak</a:t>
            </a:r>
            <a:r>
              <a:rPr lang="es-ES" b="1" dirty="0"/>
              <a:t> </a:t>
            </a:r>
            <a:r>
              <a:rPr lang="es-ES" b="1" dirty="0" err="1"/>
              <a:t>Tutur</a:t>
            </a:r>
            <a:r>
              <a:rPr lang="es-ES" b="1" dirty="0"/>
              <a:t> (</a:t>
            </a:r>
            <a:r>
              <a:rPr lang="es-ES" b="1" i="1" dirty="0" err="1"/>
              <a:t>Speech</a:t>
            </a:r>
            <a:r>
              <a:rPr lang="es-ES" b="1" i="1" dirty="0"/>
              <a:t> </a:t>
            </a:r>
            <a:r>
              <a:rPr lang="es-ES" b="1" i="1" dirty="0" err="1"/>
              <a:t>Act</a:t>
            </a:r>
            <a:r>
              <a:rPr lang="es-ES" b="1" dirty="0"/>
              <a:t>)</a:t>
            </a:r>
            <a:endParaRPr lang="en-US" dirty="0"/>
          </a:p>
          <a:p>
            <a:pPr>
              <a:buNone/>
            </a:pPr>
            <a:r>
              <a:rPr lang="es-ES" b="1" dirty="0"/>
              <a:t>		</a:t>
            </a:r>
            <a:r>
              <a:rPr lang="es-ES" b="1" dirty="0" err="1"/>
              <a:t>Hakikat</a:t>
            </a:r>
            <a:r>
              <a:rPr lang="es-ES" b="1" dirty="0"/>
              <a:t> </a:t>
            </a:r>
            <a:r>
              <a:rPr lang="es-ES" b="1" dirty="0" err="1"/>
              <a:t>Tindak</a:t>
            </a:r>
            <a:r>
              <a:rPr lang="es-ES" b="1" dirty="0"/>
              <a:t> </a:t>
            </a:r>
            <a:r>
              <a:rPr lang="es-ES" b="1" dirty="0" err="1"/>
              <a:t>Tutur</a:t>
            </a:r>
            <a:endParaRPr lang="en-US" dirty="0"/>
          </a:p>
          <a:p>
            <a:pPr>
              <a:buNone/>
            </a:pPr>
            <a:r>
              <a:rPr lang="es-ES" b="1" dirty="0"/>
              <a:t>		</a:t>
            </a:r>
            <a:r>
              <a:rPr lang="es-ES" b="1" dirty="0" err="1"/>
              <a:t>Jenis-jenis</a:t>
            </a:r>
            <a:r>
              <a:rPr lang="es-ES" b="1" dirty="0"/>
              <a:t> </a:t>
            </a:r>
            <a:r>
              <a:rPr lang="es-ES" b="1" dirty="0" err="1"/>
              <a:t>Tindak</a:t>
            </a:r>
            <a:r>
              <a:rPr lang="es-ES" b="1" dirty="0"/>
              <a:t> </a:t>
            </a:r>
            <a:r>
              <a:rPr lang="es-ES" b="1" dirty="0" err="1"/>
              <a:t>Tutur</a:t>
            </a:r>
            <a:endParaRPr lang="en-US" dirty="0"/>
          </a:p>
          <a:p>
            <a:pPr>
              <a:buNone/>
            </a:pPr>
            <a:r>
              <a:rPr lang="es-ES" b="1" dirty="0"/>
              <a:t>			</a:t>
            </a:r>
            <a:r>
              <a:rPr lang="es-ES" b="1" dirty="0" err="1"/>
              <a:t>Tindak</a:t>
            </a:r>
            <a:r>
              <a:rPr lang="es-ES" b="1" dirty="0"/>
              <a:t> </a:t>
            </a:r>
            <a:r>
              <a:rPr lang="es-ES" b="1" dirty="0" err="1"/>
              <a:t>Tutur</a:t>
            </a:r>
            <a:r>
              <a:rPr lang="es-ES" b="1" dirty="0"/>
              <a:t> </a:t>
            </a:r>
            <a:r>
              <a:rPr lang="es-ES" b="1" dirty="0" err="1"/>
              <a:t>Lokusi</a:t>
            </a:r>
            <a:endParaRPr lang="en-US" dirty="0"/>
          </a:p>
          <a:p>
            <a:pPr>
              <a:buNone/>
            </a:pPr>
            <a:r>
              <a:rPr lang="es-ES" b="1" dirty="0"/>
              <a:t>			</a:t>
            </a:r>
            <a:r>
              <a:rPr lang="es-ES" b="1" dirty="0" err="1"/>
              <a:t>Tindak</a:t>
            </a:r>
            <a:r>
              <a:rPr lang="es-ES" b="1" dirty="0"/>
              <a:t> </a:t>
            </a:r>
            <a:r>
              <a:rPr lang="es-ES" b="1" dirty="0" err="1"/>
              <a:t>Tutur</a:t>
            </a:r>
            <a:r>
              <a:rPr lang="es-ES" b="1" dirty="0"/>
              <a:t> </a:t>
            </a:r>
            <a:r>
              <a:rPr lang="es-ES" b="1" dirty="0" err="1"/>
              <a:t>Ilokusi</a:t>
            </a:r>
            <a:endParaRPr lang="en-US" dirty="0"/>
          </a:p>
          <a:p>
            <a:pPr>
              <a:buNone/>
            </a:pPr>
            <a:r>
              <a:rPr lang="es-ES" b="1" dirty="0"/>
              <a:t>			</a:t>
            </a:r>
            <a:r>
              <a:rPr lang="es-ES" b="1" dirty="0" err="1"/>
              <a:t>Tindak</a:t>
            </a:r>
            <a:r>
              <a:rPr lang="es-ES" b="1" dirty="0"/>
              <a:t> </a:t>
            </a:r>
            <a:r>
              <a:rPr lang="es-ES" b="1" dirty="0" err="1"/>
              <a:t>Tutur</a:t>
            </a:r>
            <a:r>
              <a:rPr lang="es-ES" b="1" dirty="0"/>
              <a:t> </a:t>
            </a:r>
            <a:r>
              <a:rPr lang="es-ES" b="1" dirty="0" err="1"/>
              <a:t>Perlokusi</a:t>
            </a:r>
            <a:endParaRPr lang="en-US" dirty="0"/>
          </a:p>
          <a:p>
            <a:pPr>
              <a:buNone/>
            </a:pPr>
            <a:r>
              <a:rPr lang="es-ES" b="1" dirty="0"/>
              <a:t>			</a:t>
            </a:r>
            <a:r>
              <a:rPr lang="es-ES" b="1" dirty="0" err="1"/>
              <a:t>Tindak</a:t>
            </a:r>
            <a:r>
              <a:rPr lang="es-ES" b="1" dirty="0"/>
              <a:t> </a:t>
            </a:r>
            <a:r>
              <a:rPr lang="es-ES" b="1" dirty="0" err="1"/>
              <a:t>Tutur</a:t>
            </a:r>
            <a:r>
              <a:rPr lang="es-ES" b="1" dirty="0"/>
              <a:t> </a:t>
            </a:r>
            <a:r>
              <a:rPr lang="es-ES" b="1" dirty="0" err="1"/>
              <a:t>Langsung</a:t>
            </a:r>
            <a:r>
              <a:rPr lang="es-ES" b="1" dirty="0"/>
              <a:t> dan </a:t>
            </a:r>
            <a:r>
              <a:rPr lang="es-ES" b="1" dirty="0" err="1"/>
              <a:t>Tidak</a:t>
            </a:r>
            <a:r>
              <a:rPr lang="es-ES" b="1" dirty="0"/>
              <a:t> </a:t>
            </a:r>
            <a:r>
              <a:rPr lang="es-ES" b="1" dirty="0" err="1"/>
              <a:t>Langsung</a:t>
            </a:r>
            <a:endParaRPr lang="en-US" dirty="0"/>
          </a:p>
          <a:p>
            <a:pPr>
              <a:buNone/>
            </a:pPr>
            <a:r>
              <a:rPr lang="es-ES" dirty="0" err="1"/>
              <a:t>dst</a:t>
            </a:r>
            <a:r>
              <a:rPr lang="es-ES" dirty="0"/>
              <a:t>. </a:t>
            </a:r>
            <a:endParaRPr lang="en-US" dirty="0"/>
          </a:p>
          <a:p>
            <a:pPr>
              <a:buNone/>
            </a:pPr>
            <a:endParaRPr lang="en-US"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52C9BD"/>
                  </a:solidFill>
                </a:rPr>
                <a:t>Pemeringkatan</a:t>
              </a:r>
              <a:r>
                <a:rPr lang="en-US" b="0" dirty="0">
                  <a:solidFill>
                    <a:srgbClr val="52C9BD"/>
                  </a:solidFill>
                </a:rPr>
                <a:t> </a:t>
              </a:r>
              <a:r>
                <a:rPr lang="en-US" b="0" dirty="0" err="1">
                  <a:solidFill>
                    <a:srgbClr val="52C9BD"/>
                  </a:solidFill>
                </a:rPr>
                <a:t>Judul</a:t>
              </a:r>
              <a:endParaRPr lang="en-US" b="0" dirty="0">
                <a:solidFill>
                  <a:srgbClr val="52C9BD"/>
                </a:solidFill>
              </a:endParaRPr>
            </a:p>
          </p:txBody>
        </p:sp>
      </p:grpSp>
      <p:sp>
        <p:nvSpPr>
          <p:cNvPr id="8" name="TextBox 7">
            <a:extLst>
              <a:ext uri="{FF2B5EF4-FFF2-40B4-BE49-F238E27FC236}">
                <a16:creationId xmlns:a16="http://schemas.microsoft.com/office/drawing/2014/main" xmlns="" id="{9821B5A3-7FA2-4672-9C21-8B3A9F02BBA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13</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DCEFD828-DA97-4889-8509-A5BCF438B6E7}"/>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297EA1C0-C2A0-4A71-BF5B-B476048B178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2F43656C-3A95-4607-B967-486D814B28D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ACF45A78-4DBC-42D3-A344-40DB3188E7F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69F0936B-1680-4431-B269-AD2885019E07}"/>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0C1784A4-03EA-43C8-AD43-51814DA12EB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CF15A081-29FE-4713-93EC-921D844917A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24AA373E-30EB-497D-AC66-86F25D4D04D6}"/>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86AEDF47-8450-464C-B5FD-E147B6D68F5A}"/>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BF95407B-4129-47B9-B35F-781C93F0032F}"/>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109E199F-6232-4B10-B0E6-EA62EEEC3D7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68DF9A19-2845-4CAC-8C72-18E68AB0D0A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C866C853-46C8-4837-AB19-6EA55A568E7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133FB6C7-E254-44C3-BC4F-99E6F9A982A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2B2D3678-C4BF-4F01-9852-7ECEF777345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AF6E998F-9CD6-43E8-86BF-89155DB68F76}"/>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BBB6E675-EF64-4B7C-BDAC-67C4726E60F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C2AA8DDE-D315-478C-90D4-D23EE05D02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68D7AEAE-F863-4A0F-BCCF-333899B37C82}"/>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AA29D628-DEF3-4A48-A20B-ACE968347D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BF9D4EAB-A4B1-4BB9-8E11-C70639FA54F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3737D625-0F0F-4CA0-90E7-1D118573619B}"/>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BF0099B6-0226-42A6-8824-D749E485AB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AA910F18-ECF5-4530-8867-4585D1FA862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E5833641-100D-4B65-9F93-AF996DEC3A91}"/>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80CAC4A5-6337-4B2F-85F8-FABDBF9F03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BD81659F-0290-4788-8074-A5C06BFC157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C1D56BF1-2665-4D70-B214-36640BB84E09}"/>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4113230B-7DF9-4CF6-B1CE-F9D96230CB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9AEDB688-1216-4936-B651-4AF0803AB29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F0F1756E-B860-4133-ABB8-51377A1B532F}"/>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5FA10B12-F978-442E-80EC-3790966CC12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E053BB3D-5680-4392-ADE6-F43775155CF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C98FC617-1EDB-45DC-899A-7CCCBFBBE93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E96D2F6A-0DBB-4EEF-839C-D828DC884CF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612206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33638" y="621705"/>
            <a:ext cx="9567002" cy="5683561"/>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514350" lvl="0" indent="-514350">
              <a:buFont typeface="+mj-lt"/>
              <a:buAutoNum type="arabicPeriod"/>
            </a:pPr>
            <a:endParaRPr lang="en-US" dirty="0"/>
          </a:p>
          <a:p>
            <a:pPr marL="514350" lvl="0" indent="-514350">
              <a:buFont typeface="+mj-lt"/>
              <a:buAutoNum type="arabicPeriod"/>
            </a:pPr>
            <a:r>
              <a:rPr lang="en-US" sz="2600" dirty="0" err="1"/>
              <a:t>Jelaskan</a:t>
            </a:r>
            <a:r>
              <a:rPr lang="en-US" sz="2600" dirty="0"/>
              <a:t> </a:t>
            </a:r>
            <a:r>
              <a:rPr lang="en-US" sz="2600" dirty="0" err="1"/>
              <a:t>bahwa</a:t>
            </a:r>
            <a:r>
              <a:rPr lang="en-US" sz="2600" dirty="0"/>
              <a:t> </a:t>
            </a:r>
            <a:r>
              <a:rPr lang="en-US" sz="2600" dirty="0" err="1"/>
              <a:t>bahasa</a:t>
            </a:r>
            <a:r>
              <a:rPr lang="en-US" sz="2600" dirty="0"/>
              <a:t> yang </a:t>
            </a:r>
            <a:r>
              <a:rPr lang="en-US" sz="2600" dirty="0" err="1"/>
              <a:t>dipergunakan</a:t>
            </a:r>
            <a:r>
              <a:rPr lang="en-US" sz="2600" dirty="0"/>
              <a:t> </a:t>
            </a:r>
            <a:r>
              <a:rPr lang="en-US" sz="2600" dirty="0" err="1"/>
              <a:t>dalam</a:t>
            </a:r>
            <a:r>
              <a:rPr lang="en-US" sz="2600" dirty="0"/>
              <a:t> </a:t>
            </a:r>
            <a:r>
              <a:rPr lang="en-US" sz="2600" dirty="0" err="1"/>
              <a:t>karya</a:t>
            </a:r>
            <a:r>
              <a:rPr lang="en-US" sz="2600" dirty="0"/>
              <a:t> </a:t>
            </a:r>
            <a:r>
              <a:rPr lang="en-US" sz="2600" dirty="0" err="1"/>
              <a:t>tulis</a:t>
            </a:r>
            <a:r>
              <a:rPr lang="en-US" sz="2600" dirty="0"/>
              <a:t> </a:t>
            </a:r>
            <a:r>
              <a:rPr lang="en-US" sz="2600" dirty="0" err="1"/>
              <a:t>ilmiah</a:t>
            </a:r>
            <a:r>
              <a:rPr lang="en-US" sz="2600" dirty="0"/>
              <a:t> </a:t>
            </a:r>
            <a:r>
              <a:rPr lang="en-US" sz="2600" dirty="0" err="1"/>
              <a:t>penulis</a:t>
            </a:r>
            <a:r>
              <a:rPr lang="en-US" sz="2600" dirty="0"/>
              <a:t> </a:t>
            </a:r>
            <a:r>
              <a:rPr lang="en-US" sz="2600" dirty="0" err="1"/>
              <a:t>merupakan</a:t>
            </a:r>
            <a:r>
              <a:rPr lang="en-US" sz="2600" dirty="0"/>
              <a:t> </a:t>
            </a:r>
            <a:r>
              <a:rPr lang="en-US" sz="2600" dirty="0" err="1"/>
              <a:t>cerminan</a:t>
            </a:r>
            <a:r>
              <a:rPr lang="en-US" sz="2600" dirty="0"/>
              <a:t> </a:t>
            </a:r>
            <a:r>
              <a:rPr lang="en-US" sz="2600" dirty="0" err="1"/>
              <a:t>pola</a:t>
            </a:r>
            <a:r>
              <a:rPr lang="en-US" sz="2600" dirty="0"/>
              <a:t> </a:t>
            </a:r>
            <a:r>
              <a:rPr lang="en-US" sz="2600" dirty="0" err="1"/>
              <a:t>pikir</a:t>
            </a:r>
            <a:r>
              <a:rPr lang="en-US" sz="2600" dirty="0"/>
              <a:t> </a:t>
            </a:r>
            <a:r>
              <a:rPr lang="en-US" sz="2600" dirty="0" err="1"/>
              <a:t>penulisnya</a:t>
            </a:r>
            <a:r>
              <a:rPr lang="en-US" sz="2600" dirty="0"/>
              <a:t>.</a:t>
            </a:r>
          </a:p>
          <a:p>
            <a:pPr marL="514350" indent="-514350">
              <a:buFont typeface="+mj-lt"/>
              <a:buAutoNum type="arabicPeriod"/>
            </a:pPr>
            <a:endParaRPr lang="en-US" sz="2600" dirty="0"/>
          </a:p>
          <a:p>
            <a:pPr marL="514350" lvl="0" indent="-514350">
              <a:buFont typeface="+mj-lt"/>
              <a:buAutoNum type="arabicPeriod"/>
            </a:pPr>
            <a:r>
              <a:rPr lang="en-US" sz="2600" dirty="0" err="1"/>
              <a:t>Jelaskan</a:t>
            </a:r>
            <a:r>
              <a:rPr lang="en-US" sz="2600" dirty="0"/>
              <a:t>, </a:t>
            </a:r>
            <a:r>
              <a:rPr lang="en-US" sz="2600" dirty="0" err="1"/>
              <a:t>mengapa</a:t>
            </a:r>
            <a:r>
              <a:rPr lang="en-US" sz="2600" dirty="0"/>
              <a:t> </a:t>
            </a:r>
            <a:r>
              <a:rPr lang="en-US" sz="2600" dirty="0" err="1"/>
              <a:t>bahasa</a:t>
            </a:r>
            <a:r>
              <a:rPr lang="en-US" sz="2600" dirty="0"/>
              <a:t> </a:t>
            </a:r>
            <a:r>
              <a:rPr lang="en-US" sz="2600" dirty="0" err="1"/>
              <a:t>berperan</a:t>
            </a:r>
            <a:r>
              <a:rPr lang="en-US" sz="2600" dirty="0"/>
              <a:t> </a:t>
            </a:r>
            <a:r>
              <a:rPr lang="en-US" sz="2600" dirty="0" err="1"/>
              <a:t>penting</a:t>
            </a:r>
            <a:r>
              <a:rPr lang="en-US" sz="2600" dirty="0"/>
              <a:t> </a:t>
            </a:r>
            <a:r>
              <a:rPr lang="en-US" sz="2600" dirty="0" err="1"/>
              <a:t>dalam</a:t>
            </a:r>
            <a:r>
              <a:rPr lang="en-US" sz="2600" dirty="0"/>
              <a:t> </a:t>
            </a:r>
            <a:r>
              <a:rPr lang="en-US" sz="2600" dirty="0" err="1"/>
              <a:t>karya</a:t>
            </a:r>
            <a:r>
              <a:rPr lang="en-US" sz="2600" dirty="0"/>
              <a:t> </a:t>
            </a:r>
            <a:r>
              <a:rPr lang="en-US" sz="2600" dirty="0" err="1"/>
              <a:t>tulis</a:t>
            </a:r>
            <a:r>
              <a:rPr lang="en-US" sz="2600" dirty="0"/>
              <a:t> </a:t>
            </a:r>
            <a:r>
              <a:rPr lang="en-US" sz="2600" dirty="0" err="1"/>
              <a:t>ilmiah</a:t>
            </a:r>
            <a:r>
              <a:rPr lang="en-US" sz="2600" dirty="0"/>
              <a:t>?</a:t>
            </a:r>
          </a:p>
          <a:p>
            <a:pPr marL="514350" indent="-514350">
              <a:buFont typeface="+mj-lt"/>
              <a:buAutoNum type="arabicPeriod"/>
            </a:pPr>
            <a:endParaRPr lang="en-US" sz="2600" dirty="0"/>
          </a:p>
          <a:p>
            <a:pPr marL="514350" indent="-514350">
              <a:buFont typeface="+mj-lt"/>
              <a:buAutoNum type="arabicPeriod"/>
            </a:pPr>
            <a:r>
              <a:rPr lang="en-US" sz="2600" dirty="0" err="1"/>
              <a:t>Bacalah</a:t>
            </a:r>
            <a:r>
              <a:rPr lang="en-US" sz="2600" dirty="0"/>
              <a:t> </a:t>
            </a:r>
            <a:r>
              <a:rPr lang="en-US" sz="2600" dirty="0" err="1"/>
              <a:t>abstrak</a:t>
            </a:r>
            <a:r>
              <a:rPr lang="en-US" sz="2600" dirty="0"/>
              <a:t> </a:t>
            </a:r>
            <a:r>
              <a:rPr lang="en-US" sz="2600" dirty="0" err="1"/>
              <a:t>skripsi</a:t>
            </a:r>
            <a:r>
              <a:rPr lang="en-US" sz="2600" dirty="0"/>
              <a:t> </a:t>
            </a:r>
            <a:r>
              <a:rPr lang="en-US" sz="2600" dirty="0" err="1"/>
              <a:t>atau</a:t>
            </a:r>
            <a:r>
              <a:rPr lang="en-US" sz="2600" dirty="0"/>
              <a:t> </a:t>
            </a:r>
            <a:r>
              <a:rPr lang="en-US" sz="2600" dirty="0" err="1"/>
              <a:t>tesis</a:t>
            </a:r>
            <a:r>
              <a:rPr lang="en-US" sz="2600" dirty="0"/>
              <a:t> </a:t>
            </a:r>
            <a:r>
              <a:rPr lang="en-US" sz="2600" dirty="0" err="1"/>
              <a:t>dan</a:t>
            </a:r>
            <a:r>
              <a:rPr lang="en-US" sz="2600" dirty="0"/>
              <a:t> </a:t>
            </a:r>
            <a:r>
              <a:rPr lang="en-US" sz="2600" dirty="0" err="1"/>
              <a:t>tentukan</a:t>
            </a:r>
            <a:r>
              <a:rPr lang="en-US" sz="2600" dirty="0"/>
              <a:t> </a:t>
            </a:r>
            <a:r>
              <a:rPr lang="en-US" sz="2600" dirty="0" err="1"/>
              <a:t>penyimpangan</a:t>
            </a:r>
            <a:r>
              <a:rPr lang="en-US" sz="2600" dirty="0"/>
              <a:t> </a:t>
            </a:r>
            <a:r>
              <a:rPr lang="en-US" sz="2600" dirty="0" err="1"/>
              <a:t>bahasa</a:t>
            </a:r>
            <a:r>
              <a:rPr lang="en-US" sz="2600" dirty="0"/>
              <a:t> </a:t>
            </a:r>
            <a:r>
              <a:rPr lang="en-US" sz="2600" dirty="0" err="1"/>
              <a:t>dan</a:t>
            </a:r>
            <a:r>
              <a:rPr lang="en-US" sz="2600" dirty="0"/>
              <a:t> </a:t>
            </a:r>
            <a:r>
              <a:rPr lang="en-US" sz="2600" dirty="0" err="1"/>
              <a:t>ejaannya</a:t>
            </a:r>
            <a:r>
              <a:rPr lang="en-US" sz="2600" dirty="0"/>
              <a:t>!</a:t>
            </a:r>
          </a:p>
          <a:p>
            <a:pPr marL="514350" indent="-514350">
              <a:buFont typeface="+mj-lt"/>
              <a:buAutoNum type="arabicPeriod"/>
            </a:pPr>
            <a:endParaRPr lang="en-US" sz="2600" dirty="0"/>
          </a:p>
          <a:p>
            <a:pPr marL="514350" indent="-514350">
              <a:buFont typeface="+mj-lt"/>
              <a:buAutoNum type="arabicPeriod"/>
            </a:pPr>
            <a:r>
              <a:rPr lang="en-US" sz="2600" dirty="0" err="1"/>
              <a:t>Sebelum</a:t>
            </a:r>
            <a:r>
              <a:rPr lang="en-US" sz="2600" dirty="0"/>
              <a:t> </a:t>
            </a:r>
            <a:r>
              <a:rPr lang="en-US" sz="2600" dirty="0" err="1"/>
              <a:t>menulis</a:t>
            </a:r>
            <a:r>
              <a:rPr lang="en-US" sz="2600" dirty="0"/>
              <a:t>, </a:t>
            </a:r>
            <a:r>
              <a:rPr lang="en-US" sz="2600" dirty="0" err="1"/>
              <a:t>penulis</a:t>
            </a:r>
            <a:r>
              <a:rPr lang="en-US" sz="2600" dirty="0"/>
              <a:t> </a:t>
            </a:r>
            <a:r>
              <a:rPr lang="en-US" sz="2600" dirty="0" err="1"/>
              <a:t>perlu</a:t>
            </a:r>
            <a:r>
              <a:rPr lang="en-US" sz="2600" dirty="0"/>
              <a:t> </a:t>
            </a:r>
            <a:r>
              <a:rPr lang="en-US" sz="2600" dirty="0" err="1"/>
              <a:t>melakukan</a:t>
            </a:r>
            <a:r>
              <a:rPr lang="en-US" sz="2600" dirty="0"/>
              <a:t> </a:t>
            </a:r>
            <a:r>
              <a:rPr lang="en-US" sz="2600" dirty="0" err="1"/>
              <a:t>penyintesisan</a:t>
            </a:r>
            <a:r>
              <a:rPr lang="en-US" sz="2600" dirty="0"/>
              <a:t>. </a:t>
            </a:r>
            <a:r>
              <a:rPr lang="en-US" sz="2600" dirty="0" err="1"/>
              <a:t>Jelaskan</a:t>
            </a:r>
            <a:r>
              <a:rPr lang="en-US" sz="2600" dirty="0"/>
              <a:t> </a:t>
            </a:r>
            <a:r>
              <a:rPr lang="en-US" sz="2600" dirty="0" err="1"/>
              <a:t>tiga</a:t>
            </a:r>
            <a:r>
              <a:rPr lang="en-US" sz="2600" dirty="0"/>
              <a:t> </a:t>
            </a:r>
            <a:r>
              <a:rPr lang="en-US" sz="2600" dirty="0" err="1"/>
              <a:t>prinsip</a:t>
            </a:r>
            <a:r>
              <a:rPr lang="en-US" sz="2600" dirty="0"/>
              <a:t> </a:t>
            </a:r>
            <a:r>
              <a:rPr lang="en-US" sz="2600" dirty="0" err="1"/>
              <a:t>dalam</a:t>
            </a:r>
            <a:r>
              <a:rPr lang="en-US" sz="2600" dirty="0"/>
              <a:t> </a:t>
            </a:r>
            <a:r>
              <a:rPr lang="en-US" sz="2600" dirty="0" err="1"/>
              <a:t>penyintesisan</a:t>
            </a:r>
            <a:r>
              <a:rPr lang="en-US" sz="2600" dirty="0"/>
              <a:t>  </a:t>
            </a:r>
            <a:r>
              <a:rPr lang="en-US" sz="2600" dirty="0" err="1"/>
              <a:t>karya</a:t>
            </a:r>
            <a:r>
              <a:rPr lang="en-US" sz="2600" dirty="0"/>
              <a:t> </a:t>
            </a:r>
            <a:r>
              <a:rPr lang="en-US" sz="2600" dirty="0" err="1"/>
              <a:t>tulis</a:t>
            </a:r>
            <a:r>
              <a:rPr lang="en-US" sz="2600" dirty="0"/>
              <a:t>!  </a:t>
            </a:r>
          </a:p>
          <a:p>
            <a:pPr marL="514350" indent="-514350">
              <a:buFont typeface="+mj-lt"/>
              <a:buAutoNum type="arabicPeriod"/>
            </a:pPr>
            <a:endParaRPr lang="en-US" sz="2600" dirty="0"/>
          </a:p>
          <a:p>
            <a:pPr marL="514350" indent="-514350">
              <a:buFont typeface="+mj-lt"/>
              <a:buAutoNum type="arabicPeriod"/>
            </a:pPr>
            <a:r>
              <a:rPr lang="en-US" sz="2600" dirty="0" err="1"/>
              <a:t>Jelaskan</a:t>
            </a:r>
            <a:r>
              <a:rPr lang="en-US" sz="2600" dirty="0"/>
              <a:t> </a:t>
            </a:r>
            <a:r>
              <a:rPr lang="en-US" sz="2600" dirty="0" err="1"/>
              <a:t>fungsi</a:t>
            </a:r>
            <a:r>
              <a:rPr lang="en-US" sz="2600" dirty="0"/>
              <a:t> </a:t>
            </a:r>
            <a:r>
              <a:rPr lang="en-US" sz="2600" dirty="0" err="1"/>
              <a:t>kutipan</a:t>
            </a:r>
            <a:r>
              <a:rPr lang="en-US" sz="2600" dirty="0"/>
              <a:t> </a:t>
            </a:r>
            <a:r>
              <a:rPr lang="en-US" sz="2600" dirty="0" err="1"/>
              <a:t>dalam</a:t>
            </a:r>
            <a:r>
              <a:rPr lang="en-US" sz="2600" dirty="0"/>
              <a:t> </a:t>
            </a:r>
            <a:r>
              <a:rPr lang="en-US" sz="2600" dirty="0" err="1"/>
              <a:t>sebuah</a:t>
            </a:r>
            <a:r>
              <a:rPr lang="en-US" sz="2600" dirty="0"/>
              <a:t> </a:t>
            </a:r>
            <a:r>
              <a:rPr lang="en-US" sz="2600" dirty="0" err="1"/>
              <a:t>karya</a:t>
            </a:r>
            <a:r>
              <a:rPr lang="en-US" sz="2600" dirty="0"/>
              <a:t> </a:t>
            </a:r>
            <a:r>
              <a:rPr lang="en-US" sz="2600" dirty="0" err="1"/>
              <a:t>tulis</a:t>
            </a:r>
            <a:r>
              <a:rPr lang="en-US" sz="2600" dirty="0"/>
              <a:t>!</a:t>
            </a:r>
          </a:p>
          <a:p>
            <a:pPr marL="514350" indent="-514350">
              <a:buFont typeface="+mj-lt"/>
              <a:buAutoNum type="arabicPeriod"/>
            </a:pPr>
            <a:endParaRPr lang="en-US" sz="2600" dirty="0"/>
          </a:p>
          <a:p>
            <a:pPr marL="514350" indent="-514350">
              <a:buFont typeface="+mj-lt"/>
              <a:buAutoNum type="arabicPeriod"/>
            </a:pPr>
            <a:r>
              <a:rPr lang="en-US" sz="2600" dirty="0" err="1"/>
              <a:t>Unsur</a:t>
            </a:r>
            <a:r>
              <a:rPr lang="en-US" sz="2600" dirty="0"/>
              <a:t> </a:t>
            </a:r>
            <a:r>
              <a:rPr lang="en-US" sz="2600" dirty="0" err="1"/>
              <a:t>apa</a:t>
            </a:r>
            <a:r>
              <a:rPr lang="en-US" sz="2600" dirty="0"/>
              <a:t> </a:t>
            </a:r>
            <a:r>
              <a:rPr lang="en-US" sz="2600" dirty="0" err="1"/>
              <a:t>saja</a:t>
            </a:r>
            <a:r>
              <a:rPr lang="en-US" sz="2600" dirty="0"/>
              <a:t> yang </a:t>
            </a:r>
            <a:r>
              <a:rPr lang="en-US" sz="2600" dirty="0" err="1"/>
              <a:t>perlu</a:t>
            </a:r>
            <a:r>
              <a:rPr lang="en-US" sz="2600" dirty="0"/>
              <a:t> </a:t>
            </a:r>
            <a:r>
              <a:rPr lang="en-US" sz="2600" dirty="0" err="1"/>
              <a:t>diperhatikan</a:t>
            </a:r>
            <a:r>
              <a:rPr lang="en-US" sz="2600" dirty="0"/>
              <a:t> </a:t>
            </a:r>
            <a:r>
              <a:rPr lang="en-US" sz="2600" dirty="0" err="1"/>
              <a:t>dalan</a:t>
            </a:r>
            <a:r>
              <a:rPr lang="en-US" sz="2600" dirty="0"/>
              <a:t> </a:t>
            </a:r>
            <a:r>
              <a:rPr lang="en-US" sz="2600" dirty="0" err="1"/>
              <a:t>mengutip</a:t>
            </a:r>
            <a:r>
              <a:rPr lang="en-US" sz="2600" dirty="0"/>
              <a:t> yang </a:t>
            </a:r>
            <a:r>
              <a:rPr lang="en-US" sz="2600" dirty="0" err="1"/>
              <a:t>sumber</a:t>
            </a:r>
            <a:r>
              <a:rPr lang="en-US" sz="2600" dirty="0"/>
              <a:t> </a:t>
            </a:r>
            <a:r>
              <a:rPr lang="en-US" sz="2600" dirty="0" err="1"/>
              <a:t>rujukannya</a:t>
            </a:r>
            <a:r>
              <a:rPr lang="en-US" sz="2600" dirty="0"/>
              <a:t> </a:t>
            </a:r>
            <a:r>
              <a:rPr lang="en-US" sz="2600" dirty="0" err="1"/>
              <a:t>dari</a:t>
            </a:r>
            <a:r>
              <a:rPr lang="en-US" sz="2600" dirty="0"/>
              <a:t> internet. </a:t>
            </a:r>
            <a:r>
              <a:rPr lang="en-US" sz="2600" dirty="0" err="1"/>
              <a:t>Berilah</a:t>
            </a:r>
            <a:r>
              <a:rPr lang="en-US" sz="2600" dirty="0"/>
              <a:t> </a:t>
            </a:r>
            <a:r>
              <a:rPr lang="en-US" sz="2600" dirty="0" err="1"/>
              <a:t>contoh</a:t>
            </a:r>
            <a:r>
              <a:rPr lang="en-US" sz="2600" dirty="0"/>
              <a:t> </a:t>
            </a:r>
            <a:r>
              <a:rPr lang="en-US" sz="2600" dirty="0" err="1"/>
              <a:t>kutipannya</a:t>
            </a:r>
            <a:r>
              <a:rPr lang="en-US" sz="2600" dirty="0"/>
              <a:t> </a:t>
            </a:r>
            <a:r>
              <a:rPr lang="en-US" sz="2600" dirty="0" err="1"/>
              <a:t>sesuai</a:t>
            </a:r>
            <a:r>
              <a:rPr lang="en-US" sz="2600" dirty="0"/>
              <a:t> </a:t>
            </a:r>
            <a:r>
              <a:rPr lang="en-US" sz="2600" dirty="0" err="1"/>
              <a:t>dengan</a:t>
            </a:r>
            <a:r>
              <a:rPr lang="en-US" sz="2600" dirty="0"/>
              <a:t> </a:t>
            </a:r>
            <a:r>
              <a:rPr lang="en-US" sz="2600" dirty="0" err="1"/>
              <a:t>bidang</a:t>
            </a:r>
            <a:r>
              <a:rPr lang="en-US" sz="2600" dirty="0"/>
              <a:t> </a:t>
            </a:r>
            <a:r>
              <a:rPr lang="en-US" sz="2600" dirty="0" err="1"/>
              <a:t>ilmu</a:t>
            </a:r>
            <a:r>
              <a:rPr lang="en-US" sz="2600" dirty="0"/>
              <a:t> </a:t>
            </a:r>
            <a:r>
              <a:rPr lang="en-US" sz="2600" dirty="0" err="1"/>
              <a:t>Anda</a:t>
            </a:r>
            <a:r>
              <a:rPr lang="en-US" sz="2600" dirty="0"/>
              <a:t>.</a:t>
            </a:r>
          </a:p>
          <a:p>
            <a:pPr marL="514350" indent="-514350">
              <a:buFont typeface="+mj-lt"/>
              <a:buAutoNum type="arabicPeriod"/>
            </a:pPr>
            <a:endParaRPr lang="en-US" sz="2600" dirty="0"/>
          </a:p>
          <a:p>
            <a:pPr marL="514350" indent="-514350">
              <a:buFont typeface="+mj-lt"/>
              <a:buAutoNum type="arabicPeriod"/>
            </a:pPr>
            <a:r>
              <a:rPr lang="en-US" sz="2600" dirty="0" err="1"/>
              <a:t>Susunlah</a:t>
            </a:r>
            <a:r>
              <a:rPr lang="en-US" sz="2600" dirty="0"/>
              <a:t> </a:t>
            </a:r>
            <a:r>
              <a:rPr lang="en-US" sz="2600" dirty="0" err="1"/>
              <a:t>daftar</a:t>
            </a:r>
            <a:r>
              <a:rPr lang="en-US" sz="2600" dirty="0"/>
              <a:t> </a:t>
            </a:r>
            <a:r>
              <a:rPr lang="en-US" sz="2600" dirty="0" err="1"/>
              <a:t>pustaka</a:t>
            </a:r>
            <a:r>
              <a:rPr lang="en-US" sz="2600" dirty="0"/>
              <a:t> yang </a:t>
            </a:r>
            <a:r>
              <a:rPr lang="en-US" sz="2600" dirty="0" err="1"/>
              <a:t>sumbernya</a:t>
            </a:r>
            <a:r>
              <a:rPr lang="en-US" sz="2600" dirty="0"/>
              <a:t> </a:t>
            </a:r>
            <a:r>
              <a:rPr lang="en-US" sz="2600" dirty="0" err="1"/>
              <a:t>dari</a:t>
            </a:r>
            <a:r>
              <a:rPr lang="en-US" sz="2600" dirty="0"/>
              <a:t> </a:t>
            </a:r>
            <a:r>
              <a:rPr lang="en-US" sz="2600" dirty="0" err="1"/>
              <a:t>buku</a:t>
            </a:r>
            <a:r>
              <a:rPr lang="en-US" sz="2600" dirty="0"/>
              <a:t>, </a:t>
            </a:r>
            <a:r>
              <a:rPr lang="en-US" sz="2600" dirty="0" err="1"/>
              <a:t>majalah</a:t>
            </a:r>
            <a:r>
              <a:rPr lang="en-US" sz="2600" dirty="0"/>
              <a:t>, </a:t>
            </a:r>
            <a:r>
              <a:rPr lang="en-US" sz="2600" dirty="0" err="1"/>
              <a:t>jurnal</a:t>
            </a:r>
            <a:r>
              <a:rPr lang="en-US" sz="2600" dirty="0"/>
              <a:t>, </a:t>
            </a:r>
            <a:r>
              <a:rPr lang="en-US" sz="2600" dirty="0" err="1"/>
              <a:t>dan</a:t>
            </a:r>
            <a:r>
              <a:rPr lang="en-US" sz="2600" dirty="0"/>
              <a:t> </a:t>
            </a:r>
            <a:r>
              <a:rPr lang="en-US" sz="2600" dirty="0" err="1"/>
              <a:t>inertnet</a:t>
            </a:r>
            <a:r>
              <a:rPr lang="en-US" sz="2600" dirty="0"/>
              <a:t> minimal </a:t>
            </a:r>
            <a:r>
              <a:rPr lang="en-US" sz="2600" dirty="0" err="1"/>
              <a:t>sepuluh</a:t>
            </a:r>
            <a:r>
              <a:rPr lang="en-US" sz="2600" dirty="0"/>
              <a:t> </a:t>
            </a:r>
            <a:r>
              <a:rPr lang="en-US" sz="2600" dirty="0" err="1"/>
              <a:t>judul</a:t>
            </a:r>
            <a:r>
              <a:rPr lang="en-US" sz="2600" dirty="0"/>
              <a:t>. </a:t>
            </a:r>
            <a:r>
              <a:rPr lang="en-US" sz="2600" dirty="0" err="1"/>
              <a:t>Daftar</a:t>
            </a:r>
            <a:r>
              <a:rPr lang="en-US" sz="2600" dirty="0"/>
              <a:t> </a:t>
            </a:r>
            <a:r>
              <a:rPr lang="en-US" sz="2600" dirty="0" err="1"/>
              <a:t>pustaka</a:t>
            </a:r>
            <a:r>
              <a:rPr lang="en-US" sz="2600" dirty="0"/>
              <a:t> </a:t>
            </a:r>
            <a:r>
              <a:rPr lang="en-US" sz="2600" dirty="0" err="1"/>
              <a:t>tersebut</a:t>
            </a:r>
            <a:r>
              <a:rPr lang="en-US" sz="2600" dirty="0"/>
              <a:t> </a:t>
            </a:r>
            <a:r>
              <a:rPr lang="en-US" sz="2600" dirty="0" err="1"/>
              <a:t>sesuai</a:t>
            </a:r>
            <a:r>
              <a:rPr lang="en-US" sz="2600" dirty="0"/>
              <a:t> </a:t>
            </a:r>
            <a:r>
              <a:rPr lang="en-US" sz="2600" dirty="0" err="1"/>
              <a:t>dengan</a:t>
            </a:r>
            <a:r>
              <a:rPr lang="en-US" sz="2600" dirty="0"/>
              <a:t> </a:t>
            </a:r>
            <a:r>
              <a:rPr lang="en-US" sz="2600" dirty="0" err="1"/>
              <a:t>bidang</a:t>
            </a:r>
            <a:r>
              <a:rPr lang="en-US" sz="2600" dirty="0"/>
              <a:t> </a:t>
            </a:r>
            <a:r>
              <a:rPr lang="en-US" sz="2600" dirty="0" err="1"/>
              <a:t>ilmu</a:t>
            </a:r>
            <a:r>
              <a:rPr lang="en-US" sz="2600" dirty="0"/>
              <a:t> </a:t>
            </a:r>
            <a:r>
              <a:rPr lang="en-US" sz="2600" dirty="0" err="1"/>
              <a:t>Anda</a:t>
            </a:r>
            <a:r>
              <a:rPr lang="en-US" sz="2600" dirty="0"/>
              <a:t>. </a:t>
            </a:r>
          </a:p>
          <a:p>
            <a:pPr marL="514350" indent="-514350">
              <a:buFont typeface="+mj-lt"/>
              <a:buAutoNum type="arabicPeriod"/>
            </a:pPr>
            <a:endParaRPr lang="en-US" dirty="0"/>
          </a:p>
          <a:p>
            <a:pPr marL="514350" indent="-514350">
              <a:buFont typeface="+mj-lt"/>
              <a:buAutoNum type="arabicPeriod"/>
            </a:pPr>
            <a:endParaRPr lang="en-US" dirty="0"/>
          </a:p>
        </p:txBody>
      </p:sp>
      <p:grpSp>
        <p:nvGrpSpPr>
          <p:cNvPr id="5" name="Group 4"/>
          <p:cNvGrpSpPr/>
          <p:nvPr/>
        </p:nvGrpSpPr>
        <p:grpSpPr>
          <a:xfrm>
            <a:off x="128588" y="91480"/>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52C9BD"/>
                  </a:solidFill>
                </a:rPr>
                <a:t>Perlatihan</a:t>
              </a:r>
              <a:endParaRPr lang="en-US" b="0" dirty="0">
                <a:solidFill>
                  <a:srgbClr val="52C9BD"/>
                </a:solidFill>
              </a:endParaRPr>
            </a:p>
          </p:txBody>
        </p:sp>
      </p:grpSp>
      <p:sp>
        <p:nvSpPr>
          <p:cNvPr id="10" name="TextBox 9">
            <a:extLst>
              <a:ext uri="{FF2B5EF4-FFF2-40B4-BE49-F238E27FC236}">
                <a16:creationId xmlns:a16="http://schemas.microsoft.com/office/drawing/2014/main" xmlns="" id="{E29C3E1A-9521-4900-A005-0AF276008417}"/>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14</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FD97F6D1-8CC1-4F1F-9A94-C0F1E7F6D0D0}"/>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97413DA8-3CCC-4DD7-8EB3-9B5980E7A1A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F91AE43E-FD04-4A83-BCD1-1D10F4E5A01C}"/>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CF6D45CC-FBA5-4CFA-AC13-B86E1185776F}"/>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342766DC-738F-4092-BC7C-AC57A54CE334}"/>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7479A672-0F33-444E-8053-DA79350BF3A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38E40C9B-734F-4C38-AC96-C8339AD105E5}"/>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6" name="Chevron 21">
              <a:hlinkClick r:id="rId6" action="ppaction://hlinksldjump"/>
              <a:extLst>
                <a:ext uri="{FF2B5EF4-FFF2-40B4-BE49-F238E27FC236}">
                  <a16:creationId xmlns:a16="http://schemas.microsoft.com/office/drawing/2014/main" xmlns="" id="{AD372E2E-7813-45C8-89FE-641D0A97F76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1103BA71-E87F-4491-A34F-18E38341BB3F}"/>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0D55EC00-87EC-489B-85D1-A4FAD1149680}"/>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77EB77C8-4B05-45ED-A05A-FE181DB2659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14148DB7-F29F-49E6-BF36-DDBD3F05D7C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7756C535-AC69-4753-9048-4445C7AFD18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570616C4-8C5D-41A1-B6C5-EEA0B11DC0F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0F3FE21B-AAE0-49A5-BCC2-F270D11B901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DD8F2C8B-43F6-49FB-BFCE-FF453DD222DB}"/>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1436949E-11FC-42CD-96D4-1E0DDE5EB35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488032BD-ACBA-4A23-BFC4-E3234C81CE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AEB70787-F93D-4448-879E-D6C6303C8E93}"/>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030230D2-4B87-4809-8192-7FF0C21024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005CF97C-DDD1-4984-8F62-309AFCA7DD2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6970F9BE-C7D6-43E8-A6EF-179361A501AA}"/>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73788EE8-F4E2-4531-967B-973C72843D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A39B71A7-775D-4741-AEC9-C47688D73DC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5B687BA3-9A4F-48DB-8537-020B4D08044D}"/>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6010E002-A6ED-4569-8728-1D5B692863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9B260E72-223D-4F0C-87A3-97AA9EA26A5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167AEC7E-1441-4A0E-9EF8-1A5685CCFF5D}"/>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A8DACD5C-739A-4EAD-9708-F37C9C8DA8F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36E9EA67-F602-478D-9E86-4792FFE805E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8BDA7D7D-675D-4BEF-A4DA-815FB7E63D32}"/>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AF79C75F-0028-474A-823D-AC7DF55D3B0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CBF88F53-CD0A-439F-ABA6-88FACA19C8A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6CA7383A-DB2C-4E71-9465-E7E200FF063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6FCEB9EB-740E-46F6-816E-57977BE99BA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353164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17526" y="1304925"/>
            <a:ext cx="10541208" cy="5324475"/>
          </a:xfrm>
          <a:ln w="38100">
            <a:noFill/>
            <a:miter lim="800000"/>
            <a:headEnd/>
            <a:tailEnd/>
          </a:ln>
        </p:spPr>
        <p:txBody>
          <a:bodyPr>
            <a:normAutofit/>
          </a:bodyPr>
          <a:lstStyle/>
          <a:p>
            <a:r>
              <a:rPr lang="id-ID" sz="2400" dirty="0">
                <a:latin typeface="Agency FB" panose="020B0503020202020204" pitchFamily="34" charset="0"/>
              </a:rPr>
              <a:t>Pada akhir tahun 1990-an – ketika yang memimpin Indonesia adalah </a:t>
            </a:r>
            <a:r>
              <a:rPr lang="id-ID" sz="2400" b="1" dirty="0">
                <a:latin typeface="Agency FB" panose="020B0503020202020204" pitchFamily="34" charset="0"/>
              </a:rPr>
              <a:t>Abdurrahman Wahid </a:t>
            </a:r>
            <a:r>
              <a:rPr lang="id-ID" sz="2400" dirty="0">
                <a:latin typeface="Agency FB" panose="020B0503020202020204" pitchFamily="34" charset="0"/>
              </a:rPr>
              <a:t>–</a:t>
            </a:r>
            <a:r>
              <a:rPr lang="en-US" sz="2400" dirty="0">
                <a:latin typeface="Agency FB" panose="020B0503020202020204" pitchFamily="34" charset="0"/>
              </a:rPr>
              <a:t> </a:t>
            </a:r>
            <a:r>
              <a:rPr lang="id-ID" sz="2400" dirty="0">
                <a:latin typeface="Agency FB" panose="020B0503020202020204" pitchFamily="34" charset="0"/>
              </a:rPr>
              <a:t>muncul kosakata yang berasal dari bahasa Arab yang sebelumnya hanya digunakan di lingkungan pesantren.</a:t>
            </a:r>
            <a:endParaRPr lang="en-US" sz="2400" dirty="0">
              <a:latin typeface="Agency FB" panose="020B0503020202020204" pitchFamily="34" charset="0"/>
            </a:endParaRPr>
          </a:p>
          <a:p>
            <a:r>
              <a:rPr lang="id-ID" sz="2400" dirty="0">
                <a:latin typeface="Agency FB" panose="020B0503020202020204" pitchFamily="34" charset="0"/>
              </a:rPr>
              <a:t>Contohnya</a:t>
            </a:r>
            <a:r>
              <a:rPr lang="en-US" sz="2400" dirty="0">
                <a:latin typeface="Agency FB" panose="020B0503020202020204" pitchFamily="34" charset="0"/>
              </a:rPr>
              <a:t>: </a:t>
            </a:r>
            <a:r>
              <a:rPr lang="id-ID" sz="2400" b="1" i="1" dirty="0">
                <a:latin typeface="Agency FB" panose="020B0503020202020204" pitchFamily="34" charset="0"/>
              </a:rPr>
              <a:t>istigosah, akhwat, ikhwan</a:t>
            </a:r>
            <a:r>
              <a:rPr lang="id-ID" sz="2400" b="1" dirty="0">
                <a:latin typeface="Agency FB" panose="020B0503020202020204" pitchFamily="34" charset="0"/>
              </a:rPr>
              <a:t>.</a:t>
            </a:r>
            <a:endParaRPr lang="en-US" sz="2400" b="1" dirty="0">
              <a:latin typeface="Agency FB" panose="020B0503020202020204" pitchFamily="34" charset="0"/>
            </a:endParaRPr>
          </a:p>
          <a:p>
            <a:endParaRPr lang="en-US" sz="2400" b="1" dirty="0">
              <a:latin typeface="Agency FB" panose="020B0503020202020204" pitchFamily="34" charset="0"/>
            </a:endParaRPr>
          </a:p>
          <a:p>
            <a:r>
              <a:rPr lang="id-ID" sz="2400" dirty="0">
                <a:latin typeface="Agency FB" panose="020B0503020202020204" pitchFamily="34" charset="0"/>
              </a:rPr>
              <a:t>Perkembangan ini tidak hanya terjadi pada bidang kosakata, tetapi juga pada bidang lain seperti istilah atau ungkapan dan peribahasa.</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en-US" sz="2400" dirty="0" err="1">
                <a:latin typeface="Agency FB" panose="020B0503020202020204" pitchFamily="34" charset="0"/>
              </a:rPr>
              <a:t>Contoh</a:t>
            </a:r>
            <a:r>
              <a:rPr lang="en-US" sz="2400" dirty="0">
                <a:latin typeface="Agency FB" panose="020B0503020202020204" pitchFamily="34" charset="0"/>
              </a:rPr>
              <a:t>:</a:t>
            </a:r>
            <a:r>
              <a:rPr lang="id-ID" sz="2400" dirty="0">
                <a:latin typeface="Agency FB" panose="020B0503020202020204" pitchFamily="34" charset="0"/>
              </a:rPr>
              <a:t> </a:t>
            </a:r>
            <a:r>
              <a:rPr lang="id-ID" sz="2400" i="1" dirty="0">
                <a:latin typeface="Agency FB" panose="020B0503020202020204" pitchFamily="34" charset="0"/>
              </a:rPr>
              <a:t>Siti Nurbaya </a:t>
            </a:r>
            <a:r>
              <a:rPr lang="id-ID" sz="2400" dirty="0">
                <a:latin typeface="Agency FB" panose="020B0503020202020204" pitchFamily="34" charset="0"/>
              </a:rPr>
              <a:t>karya Marah Roesli dan </a:t>
            </a:r>
            <a:r>
              <a:rPr lang="id-ID" sz="2400" i="1" dirty="0">
                <a:latin typeface="Agency FB" panose="020B0503020202020204" pitchFamily="34" charset="0"/>
              </a:rPr>
              <a:t>Saman </a:t>
            </a:r>
            <a:r>
              <a:rPr lang="id-ID" sz="2400" dirty="0">
                <a:latin typeface="Agency FB" panose="020B0503020202020204" pitchFamily="34" charset="0"/>
              </a:rPr>
              <a:t>karya Ayu Utami.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Contoh</a:t>
            </a:r>
            <a:r>
              <a:rPr lang="en-US" sz="2400" dirty="0">
                <a:latin typeface="Agency FB" panose="020B0503020202020204" pitchFamily="34" charset="0"/>
              </a:rPr>
              <a:t>:</a:t>
            </a:r>
            <a:r>
              <a:rPr lang="id-ID" sz="2400" dirty="0">
                <a:latin typeface="Agency FB" panose="020B0503020202020204" pitchFamily="34" charset="0"/>
              </a:rPr>
              <a:t> koran tahun 1980-an dan koran tahun 2000-an. </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Tahun</a:t>
            </a:r>
            <a:r>
              <a:rPr lang="id-ID" sz="2400" b="1" dirty="0">
                <a:latin typeface="Agency FB" panose="020B0503020202020204" pitchFamily="34" charset="0"/>
              </a:rPr>
              <a:t> 1980-1990-a</a:t>
            </a:r>
            <a:r>
              <a:rPr lang="en-US" sz="2400" b="1" dirty="0">
                <a:latin typeface="Agency FB" panose="020B0503020202020204" pitchFamily="34" charset="0"/>
              </a:rPr>
              <a:t>n</a:t>
            </a:r>
            <a:r>
              <a:rPr lang="id-ID" sz="2400" dirty="0">
                <a:latin typeface="Agency FB" panose="020B0503020202020204" pitchFamily="34" charset="0"/>
              </a:rPr>
              <a:t> muncul ungkapan </a:t>
            </a:r>
            <a:r>
              <a:rPr lang="id-ID" sz="2400" b="1" i="1" dirty="0">
                <a:latin typeface="Agency FB" panose="020B0503020202020204" pitchFamily="34" charset="0"/>
              </a:rPr>
              <a:t>menurut petunjuk, demi pembangunan.</a:t>
            </a:r>
            <a:r>
              <a:rPr lang="id-ID" sz="2400" i="1" dirty="0">
                <a:latin typeface="Agency FB" panose="020B0503020202020204" pitchFamily="34" charset="0"/>
              </a:rPr>
              <a:t> </a:t>
            </a:r>
            <a:endParaRPr lang="en-US" sz="2400" i="1" dirty="0">
              <a:latin typeface="Agency FB" panose="020B0503020202020204" pitchFamily="34" charset="0"/>
            </a:endParaRPr>
          </a:p>
          <a:p>
            <a:pPr>
              <a:buFontTx/>
              <a:buNone/>
            </a:pPr>
            <a:r>
              <a:rPr lang="en-US" sz="2400" i="1" dirty="0">
                <a:latin typeface="Agency FB" panose="020B0503020202020204" pitchFamily="34" charset="0"/>
              </a:rPr>
              <a:t>	</a:t>
            </a:r>
            <a:r>
              <a:rPr lang="id-ID" sz="2400" dirty="0">
                <a:latin typeface="Agency FB" panose="020B0503020202020204" pitchFamily="34" charset="0"/>
              </a:rPr>
              <a:t>Tahun </a:t>
            </a:r>
            <a:r>
              <a:rPr lang="id-ID" sz="2400" b="1" dirty="0">
                <a:latin typeface="Agency FB" panose="020B0503020202020204" pitchFamily="34" charset="0"/>
              </a:rPr>
              <a:t>2000-an</a:t>
            </a:r>
            <a:r>
              <a:rPr lang="id-ID" sz="2400" dirty="0">
                <a:latin typeface="Agency FB" panose="020B0503020202020204" pitchFamily="34" charset="0"/>
              </a:rPr>
              <a:t> muncul istilah </a:t>
            </a:r>
            <a:r>
              <a:rPr lang="id-ID" sz="2400" b="1" i="1" dirty="0">
                <a:latin typeface="Agency FB" panose="020B0503020202020204" pitchFamily="34" charset="0"/>
              </a:rPr>
              <a:t>reformasi, demokrasi</a:t>
            </a:r>
            <a:r>
              <a:rPr lang="id-ID" sz="2400" b="1" dirty="0">
                <a:latin typeface="Agency FB" panose="020B0503020202020204" pitchFamily="34" charset="0"/>
              </a:rPr>
              <a:t>, dan sebagainya</a:t>
            </a:r>
            <a:r>
              <a:rPr lang="en-US" sz="2400" b="1" dirty="0">
                <a:latin typeface="Agency FB" panose="020B0503020202020204" pitchFamily="34" charset="0"/>
              </a:rPr>
              <a:t>.</a:t>
            </a:r>
          </a:p>
          <a:p>
            <a:endParaRPr lang="en-US" sz="2400" dirty="0">
              <a:latin typeface="Agency FB" panose="020B0503020202020204" pitchFamily="34" charset="0"/>
            </a:endParaRPr>
          </a:p>
        </p:txBody>
      </p:sp>
      <p:grpSp>
        <p:nvGrpSpPr>
          <p:cNvPr id="5" name="Group 4"/>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Perkembangan Bahasa</a:t>
              </a:r>
              <a:endParaRPr lang="en-US" dirty="0">
                <a:solidFill>
                  <a:srgbClr val="FF5969"/>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5 of 15</a:t>
            </a:r>
          </a:p>
        </p:txBody>
      </p:sp>
      <p:grpSp>
        <p:nvGrpSpPr>
          <p:cNvPr id="46" name="Semua Menu">
            <a:extLst>
              <a:ext uri="{FF2B5EF4-FFF2-40B4-BE49-F238E27FC236}">
                <a16:creationId xmlns:a16="http://schemas.microsoft.com/office/drawing/2014/main" xmlns="" id="{754E1EF4-192B-4E6C-8A55-E3AA268854A4}"/>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FE60D0D7-9A7B-4B39-9F60-9914FF7DABA9}"/>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B723CBC6-75A0-4987-8BC4-44A1792994C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98A188A8-1533-4A1E-9EC4-28B9C46A7DE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52192E13-7A1D-4B86-BDFF-B45008FB20C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453DAA41-B45B-4E62-B14A-B3AD4D0DB56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DC51B86E-DE2C-4B5E-8EF5-54A596DC53E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BA90283F-528E-4BA7-80BE-BC858C7A3AA4}"/>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70E0162D-934F-49A4-A12D-C056CB8CBEE3}"/>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4823CFEB-1E33-419E-BB7E-4275517459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336A8895-FA39-4FE0-A204-54E1A41D74A6}"/>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CFC4645C-FA35-4762-98F7-85FCE74164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1" action="ppaction://hlinksldjump"/>
                <a:extLst>
                  <a:ext uri="{FF2B5EF4-FFF2-40B4-BE49-F238E27FC236}">
                    <a16:creationId xmlns:a16="http://schemas.microsoft.com/office/drawing/2014/main" xmlns="" id="{8A0826E6-1309-4719-B0FF-AB8545B6701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26B5A8AF-04C1-4EEF-A450-6ECAB0191A8E}"/>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4" action="ppaction://hlinksldjump"/>
                <a:extLst>
                  <a:ext uri="{FF2B5EF4-FFF2-40B4-BE49-F238E27FC236}">
                    <a16:creationId xmlns:a16="http://schemas.microsoft.com/office/drawing/2014/main" xmlns="" id="{4406A128-934C-4FEC-963B-F14AA4BC7B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4" action="ppaction://hlinksldjump"/>
                <a:extLst>
                  <a:ext uri="{FF2B5EF4-FFF2-40B4-BE49-F238E27FC236}">
                    <a16:creationId xmlns:a16="http://schemas.microsoft.com/office/drawing/2014/main" xmlns="" id="{1185D6AA-39E3-4303-BAB0-1B5F7C51AE4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DFC218FD-E228-454C-8074-722CD88F1435}"/>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8A8EA106-A5B6-4306-B0E8-03283D94BC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4" action="ppaction://hlinksldjump"/>
                <a:extLst>
                  <a:ext uri="{FF2B5EF4-FFF2-40B4-BE49-F238E27FC236}">
                    <a16:creationId xmlns:a16="http://schemas.microsoft.com/office/drawing/2014/main" xmlns="" id="{C83AD18F-ACE7-4536-921F-442C565B00B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4179F1C1-4F07-43F2-AF89-0D806F86CCD7}"/>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89A351D9-C1C9-4085-AC05-67B1EF79AD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6" action="ppaction://hlinksldjump"/>
                <a:extLst>
                  <a:ext uri="{FF2B5EF4-FFF2-40B4-BE49-F238E27FC236}">
                    <a16:creationId xmlns:a16="http://schemas.microsoft.com/office/drawing/2014/main" xmlns="" id="{C5132134-ED04-4F54-9C41-091DBCC65B7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623FDBE9-9A2A-49DB-818B-7CC9DBBAEE07}"/>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322CAE2A-18C5-43B8-9C48-93E7DCA90C4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E8DA2695-7179-4E22-9DB2-5D3FADB2C8F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D4AD784D-DD76-406D-93DE-DE0C3D4E5A1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2" name="Tombol Close Aplikasi">
            <a:hlinkClick r:id="" action="ppaction://hlinkshowjump?jump=endshow">
              <a:snd r:embed="rId17" name="laser.wav"/>
            </a:hlinkClick>
            <a:extLst>
              <a:ext uri="{FF2B5EF4-FFF2-40B4-BE49-F238E27FC236}">
                <a16:creationId xmlns:a16="http://schemas.microsoft.com/office/drawing/2014/main" xmlns="" id="{25A1BAD0-96BA-463E-879B-FF9E64DA047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2439094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7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08928" y="753536"/>
            <a:ext cx="10455275" cy="5172075"/>
          </a:xfrm>
        </p:spPr>
        <p:style>
          <a:lnRef idx="2">
            <a:schemeClr val="accent1">
              <a:shade val="50000"/>
            </a:schemeClr>
          </a:lnRef>
          <a:fillRef idx="1">
            <a:schemeClr val="accent1"/>
          </a:fillRef>
          <a:effectRef idx="0">
            <a:schemeClr val="accent1"/>
          </a:effectRef>
          <a:fontRef idx="minor">
            <a:schemeClr val="lt1"/>
          </a:fontRef>
        </p:style>
        <p:txBody>
          <a:bodyPr>
            <a:normAutofit fontScale="25000" lnSpcReduction="20000"/>
          </a:bodyPr>
          <a:lstStyle/>
          <a:p>
            <a:pPr>
              <a:buNone/>
            </a:pPr>
            <a:r>
              <a:rPr lang="en-US" b="1" dirty="0"/>
              <a:t> </a:t>
            </a:r>
            <a:endParaRPr lang="en-US" dirty="0"/>
          </a:p>
          <a:p>
            <a:pPr>
              <a:buFont typeface="Wingdings" panose="05000000000000000000" pitchFamily="2" charset="2"/>
              <a:buChar char="Ø"/>
            </a:pPr>
            <a:r>
              <a:rPr lang="en-US" sz="5600" dirty="0" err="1"/>
              <a:t>Akhadiah</a:t>
            </a:r>
            <a:r>
              <a:rPr lang="en-US" sz="5600" dirty="0"/>
              <a:t>, S. </a:t>
            </a:r>
            <a:r>
              <a:rPr lang="fi-FI" sz="5600" dirty="0"/>
              <a:t>2001. </a:t>
            </a:r>
            <a:r>
              <a:rPr lang="fi-FI" sz="5600" i="1" dirty="0"/>
              <a:t>Pembinaan Kemampuan Menulis Bahasa Indonesia</a:t>
            </a:r>
            <a:r>
              <a:rPr lang="fi-FI" sz="5600" dirty="0"/>
              <a:t>. </a:t>
            </a:r>
            <a:r>
              <a:rPr lang="en-US" sz="5600" dirty="0"/>
              <a:t>Jakarta: </a:t>
            </a:r>
            <a:r>
              <a:rPr lang="en-US" sz="5600" dirty="0" err="1"/>
              <a:t>Penerbit</a:t>
            </a:r>
            <a:r>
              <a:rPr lang="en-US" sz="5600" dirty="0"/>
              <a:t> </a:t>
            </a:r>
            <a:r>
              <a:rPr lang="en-US" sz="5600" dirty="0" err="1"/>
              <a:t>Erlangga</a:t>
            </a:r>
            <a:r>
              <a:rPr lang="en-US" sz="5600" dirty="0"/>
              <a:t>.</a:t>
            </a:r>
          </a:p>
          <a:p>
            <a:pPr>
              <a:buFont typeface="Wingdings" panose="05000000000000000000" pitchFamily="2" charset="2"/>
              <a:buChar char="Ø"/>
            </a:pPr>
            <a:r>
              <a:rPr lang="en-US" sz="5600" dirty="0" err="1"/>
              <a:t>Alwasilah</a:t>
            </a:r>
            <a:r>
              <a:rPr lang="en-US" sz="5600" dirty="0"/>
              <a:t>, </a:t>
            </a:r>
            <a:r>
              <a:rPr lang="en-US" sz="5600" dirty="0" err="1"/>
              <a:t>Chaedar</a:t>
            </a:r>
            <a:r>
              <a:rPr lang="en-US" sz="5600" dirty="0"/>
              <a:t> A. 1997. </a:t>
            </a:r>
            <a:r>
              <a:rPr lang="en-US" sz="5600" i="1" dirty="0" err="1"/>
              <a:t>Politik</a:t>
            </a:r>
            <a:r>
              <a:rPr lang="en-US" sz="5600" i="1" dirty="0"/>
              <a:t> </a:t>
            </a:r>
            <a:r>
              <a:rPr lang="en-US" sz="5600" i="1" dirty="0" err="1"/>
              <a:t>Bahasa</a:t>
            </a:r>
            <a:r>
              <a:rPr lang="en-US" sz="5600" i="1" dirty="0"/>
              <a:t> </a:t>
            </a:r>
            <a:r>
              <a:rPr lang="en-US" sz="5600" i="1" dirty="0" err="1"/>
              <a:t>dan</a:t>
            </a:r>
            <a:r>
              <a:rPr lang="en-US" sz="5600" i="1" dirty="0"/>
              <a:t> </a:t>
            </a:r>
            <a:r>
              <a:rPr lang="en-US" sz="5600" i="1" dirty="0" err="1"/>
              <a:t>Pendidikan</a:t>
            </a:r>
            <a:r>
              <a:rPr lang="en-US" sz="5600" i="1" dirty="0"/>
              <a:t>.</a:t>
            </a:r>
            <a:r>
              <a:rPr lang="en-US" sz="5600" dirty="0"/>
              <a:t> Bandung: </a:t>
            </a:r>
            <a:r>
              <a:rPr lang="en-US" sz="5600" dirty="0" err="1"/>
              <a:t>Remaja</a:t>
            </a:r>
            <a:r>
              <a:rPr lang="en-US" sz="5600" dirty="0"/>
              <a:t> </a:t>
            </a:r>
            <a:r>
              <a:rPr lang="en-US" sz="5600" dirty="0" err="1"/>
              <a:t>Rosdakarya</a:t>
            </a:r>
            <a:r>
              <a:rPr lang="en-US" sz="5600" dirty="0"/>
              <a:t>.</a:t>
            </a:r>
          </a:p>
          <a:p>
            <a:pPr>
              <a:buFont typeface="Wingdings" panose="05000000000000000000" pitchFamily="2" charset="2"/>
              <a:buChar char="Ø"/>
            </a:pPr>
            <a:r>
              <a:rPr lang="en-US" sz="5600" dirty="0" err="1"/>
              <a:t>Alwi</a:t>
            </a:r>
            <a:r>
              <a:rPr lang="en-US" sz="5600" dirty="0"/>
              <a:t>, </a:t>
            </a:r>
            <a:r>
              <a:rPr lang="en-US" sz="5600" dirty="0" err="1"/>
              <a:t>Hasan</a:t>
            </a:r>
            <a:r>
              <a:rPr lang="en-US" sz="5600" dirty="0"/>
              <a:t>. 2000. </a:t>
            </a:r>
            <a:r>
              <a:rPr lang="en-US" sz="5600" i="1" dirty="0" err="1"/>
              <a:t>Bahasa</a:t>
            </a:r>
            <a:r>
              <a:rPr lang="en-US" sz="5600" i="1" dirty="0"/>
              <a:t> Indonesia </a:t>
            </a:r>
            <a:r>
              <a:rPr lang="en-US" sz="5600" i="1" dirty="0" err="1"/>
              <a:t>Pemakai</a:t>
            </a:r>
            <a:r>
              <a:rPr lang="en-US" sz="5600" i="1" dirty="0"/>
              <a:t> </a:t>
            </a:r>
            <a:r>
              <a:rPr lang="en-US" sz="5600" i="1" dirty="0" err="1"/>
              <a:t>dan</a:t>
            </a:r>
            <a:r>
              <a:rPr lang="en-US" sz="5600" i="1" dirty="0"/>
              <a:t> </a:t>
            </a:r>
            <a:r>
              <a:rPr lang="en-US" sz="5600" i="1" dirty="0" err="1"/>
              <a:t>Pemakaiannya</a:t>
            </a:r>
            <a:r>
              <a:rPr lang="en-US" sz="5600" dirty="0"/>
              <a:t>. Jakarta: </a:t>
            </a:r>
            <a:r>
              <a:rPr lang="en-US" sz="5600" dirty="0" err="1"/>
              <a:t>Pusat</a:t>
            </a:r>
            <a:r>
              <a:rPr lang="en-US" sz="5600" dirty="0"/>
              <a:t> </a:t>
            </a:r>
            <a:r>
              <a:rPr lang="en-US" sz="5600" dirty="0" err="1"/>
              <a:t>Bahasa</a:t>
            </a:r>
            <a:r>
              <a:rPr lang="en-US" sz="5600" dirty="0"/>
              <a:t>.</a:t>
            </a:r>
          </a:p>
          <a:p>
            <a:pPr>
              <a:buFont typeface="Wingdings" panose="05000000000000000000" pitchFamily="2" charset="2"/>
              <a:buChar char="Ø"/>
            </a:pPr>
            <a:r>
              <a:rPr lang="fi-FI" sz="5600" dirty="0"/>
              <a:t>Arifin, Zaenal E. 1998. </a:t>
            </a:r>
            <a:r>
              <a:rPr lang="fi-FI" sz="5600" i="1" dirty="0"/>
              <a:t>Dasar-dasar Penulisan Karangan Ilmiah</a:t>
            </a:r>
            <a:r>
              <a:rPr lang="fi-FI" sz="5600" dirty="0"/>
              <a:t>. Jakarta: Grasindo.</a:t>
            </a:r>
            <a:endParaRPr lang="en-US" sz="5600" dirty="0"/>
          </a:p>
          <a:p>
            <a:pPr>
              <a:buFont typeface="Wingdings" panose="05000000000000000000" pitchFamily="2" charset="2"/>
              <a:buChar char="Ø"/>
            </a:pPr>
            <a:r>
              <a:rPr lang="en-US" sz="5600" dirty="0" err="1"/>
              <a:t>Depdiknas</a:t>
            </a:r>
            <a:r>
              <a:rPr lang="en-US" sz="5600" dirty="0"/>
              <a:t>. 2002. </a:t>
            </a:r>
            <a:r>
              <a:rPr lang="en-US" sz="5600" i="1" dirty="0" err="1"/>
              <a:t>Pengembangan</a:t>
            </a:r>
            <a:r>
              <a:rPr lang="en-US" sz="5600" i="1" dirty="0"/>
              <a:t> </a:t>
            </a:r>
            <a:r>
              <a:rPr lang="en-US" sz="5600" i="1" dirty="0" err="1"/>
              <a:t>Sistem</a:t>
            </a:r>
            <a:r>
              <a:rPr lang="en-US" sz="5600" i="1" dirty="0"/>
              <a:t> </a:t>
            </a:r>
            <a:r>
              <a:rPr lang="en-US" sz="5600" i="1" dirty="0" err="1"/>
              <a:t>Pendidikan</a:t>
            </a:r>
            <a:r>
              <a:rPr lang="en-US" sz="5600" i="1" dirty="0"/>
              <a:t> </a:t>
            </a:r>
            <a:r>
              <a:rPr lang="en-US" sz="5600" i="1" dirty="0" err="1"/>
              <a:t>Tenaga</a:t>
            </a:r>
            <a:r>
              <a:rPr lang="en-US" sz="5600" i="1" dirty="0"/>
              <a:t> </a:t>
            </a:r>
            <a:r>
              <a:rPr lang="en-US" sz="5600" i="1" dirty="0" err="1"/>
              <a:t>Kependidikan</a:t>
            </a:r>
            <a:r>
              <a:rPr lang="en-US" sz="5600" i="1" dirty="0"/>
              <a:t> Abad ke-21</a:t>
            </a:r>
            <a:r>
              <a:rPr lang="en-US" sz="5600" dirty="0"/>
              <a:t>. Jakarta: </a:t>
            </a:r>
            <a:r>
              <a:rPr lang="en-US" sz="5600" dirty="0" err="1"/>
              <a:t>Depdiknas</a:t>
            </a:r>
            <a:r>
              <a:rPr lang="en-US" sz="5600" dirty="0"/>
              <a:t>.</a:t>
            </a:r>
          </a:p>
          <a:p>
            <a:pPr>
              <a:buFont typeface="Wingdings" panose="05000000000000000000" pitchFamily="2" charset="2"/>
              <a:buChar char="Ø"/>
            </a:pPr>
            <a:r>
              <a:rPr lang="fi-FI" sz="5600" dirty="0"/>
              <a:t>Depdiknas. 2003. </a:t>
            </a:r>
            <a:r>
              <a:rPr lang="fi-FI" sz="5600" i="1" dirty="0"/>
              <a:t>Pengindonesiaan Kata dan Ungkapan Asing</a:t>
            </a:r>
            <a:r>
              <a:rPr lang="fi-FI" sz="5600" dirty="0"/>
              <a:t>. Jakarta: Pusat Bahasa.</a:t>
            </a:r>
            <a:endParaRPr lang="en-US" sz="5600" dirty="0"/>
          </a:p>
          <a:p>
            <a:pPr>
              <a:buFont typeface="Wingdings" panose="05000000000000000000" pitchFamily="2" charset="2"/>
              <a:buChar char="Ø"/>
            </a:pPr>
            <a:r>
              <a:rPr lang="en-US" sz="5600" dirty="0" err="1"/>
              <a:t>Djiwandono</a:t>
            </a:r>
            <a:r>
              <a:rPr lang="en-US" sz="5600" dirty="0"/>
              <a:t>, M &amp; </a:t>
            </a:r>
            <a:r>
              <a:rPr lang="en-US" sz="5600" dirty="0" err="1"/>
              <a:t>Soenardi</a:t>
            </a:r>
            <a:r>
              <a:rPr lang="en-US" sz="5600" dirty="0"/>
              <a:t>. (1989). </a:t>
            </a:r>
            <a:r>
              <a:rPr lang="en-US" sz="5600" i="1" dirty="0" err="1"/>
              <a:t>Pengembangan</a:t>
            </a:r>
            <a:r>
              <a:rPr lang="en-US" sz="5600" i="1" dirty="0"/>
              <a:t> </a:t>
            </a:r>
            <a:r>
              <a:rPr lang="en-US" sz="5600" i="1" dirty="0" err="1"/>
              <a:t>Tes</a:t>
            </a:r>
            <a:r>
              <a:rPr lang="en-US" sz="5600" i="1" dirty="0"/>
              <a:t> </a:t>
            </a:r>
            <a:r>
              <a:rPr lang="en-US" sz="5600" i="1" dirty="0" err="1"/>
              <a:t>Kemampuan</a:t>
            </a:r>
            <a:r>
              <a:rPr lang="en-US" sz="5600" i="1" dirty="0"/>
              <a:t> </a:t>
            </a:r>
            <a:r>
              <a:rPr lang="en-US" sz="5600" i="1" dirty="0" err="1"/>
              <a:t>Berbahasa</a:t>
            </a:r>
            <a:r>
              <a:rPr lang="en-US" sz="5600" i="1" dirty="0"/>
              <a:t> Indonesia.</a:t>
            </a:r>
            <a:r>
              <a:rPr lang="en-US" sz="5600" dirty="0"/>
              <a:t> </a:t>
            </a:r>
            <a:r>
              <a:rPr lang="en-US" sz="5600" dirty="0" err="1"/>
              <a:t>Laporan</a:t>
            </a:r>
            <a:r>
              <a:rPr lang="en-US" sz="5600" dirty="0"/>
              <a:t> </a:t>
            </a:r>
            <a:r>
              <a:rPr lang="en-US" sz="5600" dirty="0" err="1"/>
              <a:t>Penelitian</a:t>
            </a:r>
            <a:r>
              <a:rPr lang="en-US" sz="5600" dirty="0"/>
              <a:t>: </a:t>
            </a:r>
            <a:r>
              <a:rPr lang="en-US" sz="5600" dirty="0" err="1"/>
              <a:t>Puslit</a:t>
            </a:r>
            <a:r>
              <a:rPr lang="en-US" sz="5600" dirty="0"/>
              <a:t> IKIP Malang.</a:t>
            </a:r>
          </a:p>
          <a:p>
            <a:pPr>
              <a:buFont typeface="Wingdings" panose="05000000000000000000" pitchFamily="2" charset="2"/>
              <a:buChar char="Ø"/>
            </a:pPr>
            <a:r>
              <a:rPr lang="it-IT" sz="5600" dirty="0"/>
              <a:t>Finoza, Lamuddin. 2001. </a:t>
            </a:r>
            <a:r>
              <a:rPr lang="it-IT" sz="5600" i="1" dirty="0"/>
              <a:t>Komposisi Bahasa Indonesia</a:t>
            </a:r>
            <a:r>
              <a:rPr lang="it-IT" sz="5600" dirty="0"/>
              <a:t>. </a:t>
            </a:r>
            <a:r>
              <a:rPr lang="en-US" sz="5600" dirty="0"/>
              <a:t>Jakarta: </a:t>
            </a:r>
            <a:r>
              <a:rPr lang="en-US" sz="5600" dirty="0" err="1"/>
              <a:t>Insan</a:t>
            </a:r>
            <a:r>
              <a:rPr lang="en-US" sz="5600" dirty="0"/>
              <a:t> </a:t>
            </a:r>
            <a:r>
              <a:rPr lang="en-US" sz="5600" dirty="0" err="1"/>
              <a:t>Mulia</a:t>
            </a:r>
            <a:r>
              <a:rPr lang="en-US" sz="5600" dirty="0"/>
              <a:t>.</a:t>
            </a:r>
          </a:p>
          <a:p>
            <a:pPr>
              <a:buFont typeface="Wingdings" panose="05000000000000000000" pitchFamily="2" charset="2"/>
              <a:buChar char="Ø"/>
            </a:pPr>
            <a:r>
              <a:rPr lang="en-US" sz="5600" dirty="0" err="1"/>
              <a:t>Indriati</a:t>
            </a:r>
            <a:r>
              <a:rPr lang="en-US" sz="5600" dirty="0"/>
              <a:t>, </a:t>
            </a:r>
            <a:r>
              <a:rPr lang="en-US" sz="5600" dirty="0" err="1"/>
              <a:t>Etty</a:t>
            </a:r>
            <a:r>
              <a:rPr lang="en-US" sz="5600" dirty="0"/>
              <a:t>. 2003. </a:t>
            </a:r>
            <a:r>
              <a:rPr lang="en-US" sz="5600" i="1" dirty="0" err="1"/>
              <a:t>Menulis</a:t>
            </a:r>
            <a:r>
              <a:rPr lang="en-US" sz="5600" i="1" dirty="0"/>
              <a:t> </a:t>
            </a:r>
            <a:r>
              <a:rPr lang="en-US" sz="5600" i="1" dirty="0" err="1"/>
              <a:t>Karya</a:t>
            </a:r>
            <a:r>
              <a:rPr lang="en-US" sz="5600" i="1" dirty="0"/>
              <a:t> </a:t>
            </a:r>
            <a:r>
              <a:rPr lang="en-US" sz="5600" i="1" dirty="0" err="1"/>
              <a:t>Ilmiah</a:t>
            </a:r>
            <a:r>
              <a:rPr lang="en-US" sz="5600" dirty="0"/>
              <a:t>. </a:t>
            </a:r>
            <a:r>
              <a:rPr lang="fi-FI" sz="5600" dirty="0"/>
              <a:t>Jakarta: Gramedia Pustaka Utama.</a:t>
            </a:r>
            <a:endParaRPr lang="en-US" sz="5600" dirty="0"/>
          </a:p>
          <a:p>
            <a:pPr>
              <a:buFont typeface="Wingdings" panose="05000000000000000000" pitchFamily="2" charset="2"/>
              <a:buChar char="Ø"/>
            </a:pPr>
            <a:r>
              <a:rPr lang="nl-NL" sz="5600" dirty="0"/>
              <a:t>Keraf, G. 1988. </a:t>
            </a:r>
            <a:r>
              <a:rPr lang="nl-NL" sz="5600" i="1" dirty="0"/>
              <a:t>Diksi dan Gaya Bahasa. </a:t>
            </a:r>
            <a:r>
              <a:rPr lang="fi-FI" sz="5600" dirty="0"/>
              <a:t>Jakarta: PT Gramedia.</a:t>
            </a:r>
            <a:endParaRPr lang="en-US" sz="5600" dirty="0"/>
          </a:p>
          <a:p>
            <a:pPr>
              <a:buFont typeface="Wingdings" panose="05000000000000000000" pitchFamily="2" charset="2"/>
              <a:buChar char="Ø"/>
            </a:pPr>
            <a:r>
              <a:rPr lang="fi-FI" sz="5600" dirty="0"/>
              <a:t>Keraf, G. 1980. </a:t>
            </a:r>
            <a:r>
              <a:rPr lang="fi-FI" sz="5600" i="1" dirty="0"/>
              <a:t>Komposisi. </a:t>
            </a:r>
            <a:r>
              <a:rPr lang="fi-FI" sz="5600" dirty="0"/>
              <a:t>Jakarta:Gramedia.</a:t>
            </a:r>
            <a:endParaRPr lang="en-US" sz="5600" dirty="0"/>
          </a:p>
          <a:p>
            <a:pPr>
              <a:buFont typeface="Wingdings" panose="05000000000000000000" pitchFamily="2" charset="2"/>
              <a:buChar char="Ø"/>
            </a:pPr>
            <a:r>
              <a:rPr lang="fi-FI" sz="5600" dirty="0"/>
              <a:t>Latief, A. 2001. </a:t>
            </a:r>
            <a:r>
              <a:rPr lang="fi-FI" sz="5600" i="1" dirty="0"/>
              <a:t>Bahan Penyuluhan Bahasa Indonesia</a:t>
            </a:r>
            <a:r>
              <a:rPr lang="fi-FI" sz="5600" dirty="0"/>
              <a:t>: Ejaan. Jakarta: Pusat Bahasa. </a:t>
            </a:r>
            <a:endParaRPr lang="en-US" sz="5600" dirty="0"/>
          </a:p>
          <a:p>
            <a:pPr>
              <a:buFont typeface="Wingdings" panose="05000000000000000000" pitchFamily="2" charset="2"/>
              <a:buChar char="Ø"/>
            </a:pPr>
            <a:r>
              <a:rPr lang="fi-FI" sz="5600" dirty="0"/>
              <a:t>Moeliono, Anton M. 2001. </a:t>
            </a:r>
            <a:r>
              <a:rPr lang="fi-FI" sz="5600" i="1" dirty="0"/>
              <a:t>Bahan Penyuluhan Bahasa Indonesia</a:t>
            </a:r>
            <a:r>
              <a:rPr lang="fi-FI" sz="5600" dirty="0"/>
              <a:t>: Bentuk dan Pilihan Kata. Jakarta: Pusat Bahasa.</a:t>
            </a:r>
            <a:endParaRPr lang="en-US" sz="5600" dirty="0"/>
          </a:p>
          <a:p>
            <a:pPr>
              <a:buFont typeface="Wingdings" panose="05000000000000000000" pitchFamily="2" charset="2"/>
              <a:buChar char="Ø"/>
            </a:pPr>
            <a:r>
              <a:rPr lang="fi-FI" sz="5600" dirty="0"/>
              <a:t>Sudarwati. 1991. </a:t>
            </a:r>
            <a:r>
              <a:rPr lang="fi-FI" sz="5600" i="1" dirty="0"/>
              <a:t>Pemakaian Bahasa Indonesia dalam Skripsi Mahasiswa Untag 1945</a:t>
            </a:r>
            <a:r>
              <a:rPr lang="fi-FI" sz="5600" dirty="0"/>
              <a:t>. Surabaya: Untag 1945</a:t>
            </a:r>
            <a:endParaRPr lang="en-US" sz="5600" dirty="0"/>
          </a:p>
          <a:p>
            <a:pPr>
              <a:buFont typeface="Wingdings" panose="05000000000000000000" pitchFamily="2" charset="2"/>
              <a:buChar char="Ø"/>
            </a:pPr>
            <a:r>
              <a:rPr lang="fi-FI" sz="5600" dirty="0"/>
              <a:t>Sugihastuti. 2000. </a:t>
            </a:r>
            <a:r>
              <a:rPr lang="fi-FI" sz="5600" i="1" dirty="0"/>
              <a:t>Bahasa Laporan Penelitian</a:t>
            </a:r>
            <a:r>
              <a:rPr lang="fi-FI" sz="5600" dirty="0"/>
              <a:t>. Yogyakarta: Pustaka Pelajar.</a:t>
            </a:r>
            <a:endParaRPr lang="en-US" sz="5600" dirty="0"/>
          </a:p>
          <a:p>
            <a:pPr>
              <a:buFont typeface="Wingdings" panose="05000000000000000000" pitchFamily="2" charset="2"/>
              <a:buChar char="Ø"/>
            </a:pPr>
            <a:r>
              <a:rPr lang="en-US" sz="5600" dirty="0" err="1"/>
              <a:t>Suherli</a:t>
            </a:r>
            <a:r>
              <a:rPr lang="en-US" sz="5600" dirty="0"/>
              <a:t>. 2002. </a:t>
            </a:r>
            <a:r>
              <a:rPr lang="en-US" sz="5600" i="1" dirty="0" err="1"/>
              <a:t>Pengembangan</a:t>
            </a:r>
            <a:r>
              <a:rPr lang="en-US" sz="5600" i="1" dirty="0"/>
              <a:t> Model Literal </a:t>
            </a:r>
            <a:r>
              <a:rPr lang="en-US" sz="5600" i="1" dirty="0" err="1"/>
              <a:t>dalam</a:t>
            </a:r>
            <a:r>
              <a:rPr lang="en-US" sz="5600" i="1" dirty="0"/>
              <a:t> </a:t>
            </a:r>
            <a:r>
              <a:rPr lang="en-US" sz="5600" i="1" dirty="0" err="1"/>
              <a:t>Meningkatkan</a:t>
            </a:r>
            <a:r>
              <a:rPr lang="en-US" sz="5600" i="1" dirty="0"/>
              <a:t> </a:t>
            </a:r>
            <a:r>
              <a:rPr lang="en-US" sz="5600" i="1" dirty="0" err="1"/>
              <a:t>Pembelajaran</a:t>
            </a:r>
            <a:r>
              <a:rPr lang="en-US" sz="5600" i="1" dirty="0"/>
              <a:t> </a:t>
            </a:r>
            <a:r>
              <a:rPr lang="en-US" sz="5600" i="1" dirty="0" err="1"/>
              <a:t>Menulis</a:t>
            </a:r>
            <a:r>
              <a:rPr lang="en-US" sz="5600" i="1" dirty="0"/>
              <a:t>.</a:t>
            </a:r>
            <a:r>
              <a:rPr lang="en-US" sz="5600" dirty="0"/>
              <a:t> </a:t>
            </a:r>
            <a:r>
              <a:rPr lang="en-US" sz="5600" dirty="0" err="1"/>
              <a:t>Disertasi</a:t>
            </a:r>
            <a:r>
              <a:rPr lang="en-US" sz="5600" dirty="0"/>
              <a:t>, </a:t>
            </a:r>
            <a:r>
              <a:rPr lang="en-US" sz="5600" dirty="0" err="1"/>
              <a:t>tidak</a:t>
            </a:r>
            <a:r>
              <a:rPr lang="en-US" sz="5600" dirty="0"/>
              <a:t> </a:t>
            </a:r>
            <a:r>
              <a:rPr lang="en-US" sz="5600" dirty="0" err="1"/>
              <a:t>dipublikaskan</a:t>
            </a:r>
            <a:r>
              <a:rPr lang="en-US" sz="5600" dirty="0"/>
              <a:t>. Bandung: PPS UPI.</a:t>
            </a:r>
          </a:p>
          <a:p>
            <a:pPr>
              <a:buFont typeface="Wingdings" panose="05000000000000000000" pitchFamily="2" charset="2"/>
              <a:buChar char="Ø"/>
            </a:pPr>
            <a:r>
              <a:rPr lang="fi-FI" sz="5600" dirty="0"/>
              <a:t>Widodo, Mulyanto dkk. 1997. </a:t>
            </a:r>
            <a:r>
              <a:rPr lang="en-US" sz="5600" i="1" dirty="0"/>
              <a:t>MKU </a:t>
            </a:r>
            <a:r>
              <a:rPr lang="en-US" sz="5600" i="1" dirty="0" err="1"/>
              <a:t>Bahasa</a:t>
            </a:r>
            <a:r>
              <a:rPr lang="en-US" sz="5600" i="1" dirty="0"/>
              <a:t> Indonesia</a:t>
            </a:r>
            <a:r>
              <a:rPr lang="en-US" sz="5600" dirty="0"/>
              <a:t>. Bandar Lampung: </a:t>
            </a:r>
            <a:r>
              <a:rPr lang="en-US" sz="5600" dirty="0" err="1"/>
              <a:t>Universitas</a:t>
            </a:r>
            <a:r>
              <a:rPr lang="en-US" sz="5600" dirty="0"/>
              <a:t> Lampung.</a:t>
            </a:r>
          </a:p>
          <a:p>
            <a:pPr>
              <a:buNone/>
            </a:pPr>
            <a:endParaRPr lang="en-US" dirty="0"/>
          </a:p>
        </p:txBody>
      </p:sp>
      <p:grpSp>
        <p:nvGrpSpPr>
          <p:cNvPr id="4" name="Group 3"/>
          <p:cNvGrpSpPr/>
          <p:nvPr/>
        </p:nvGrpSpPr>
        <p:grpSpPr>
          <a:xfrm>
            <a:off x="128588" y="91480"/>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52C9BD"/>
                  </a:solidFill>
                </a:rPr>
                <a:t>Rujukan</a:t>
              </a:r>
              <a:endParaRPr lang="en-US" b="0" dirty="0">
                <a:solidFill>
                  <a:srgbClr val="52C9BD"/>
                </a:solidFill>
              </a:endParaRPr>
            </a:p>
          </p:txBody>
        </p:sp>
      </p:grpSp>
      <p:sp>
        <p:nvSpPr>
          <p:cNvPr id="8" name="TextBox 7">
            <a:extLst>
              <a:ext uri="{FF2B5EF4-FFF2-40B4-BE49-F238E27FC236}">
                <a16:creationId xmlns:a16="http://schemas.microsoft.com/office/drawing/2014/main" xmlns="" id="{C7BA9C7B-2D0F-4AF1-B323-CC22F08E49B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15</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7CE3ADDF-7982-41D9-95BC-D845504FAA3A}"/>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67499671-E662-4E49-B0EB-2C31359FD4C8}"/>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7C6BC258-5F09-4284-AD7F-5926B0A8997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0F94279A-21F2-4D8D-9937-80175AC3EE2D}"/>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E2E4EAED-76CB-4E94-9035-D1B7CF54EB25}"/>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8D9457B5-EB30-483E-B34F-14F49FA7A9F3}"/>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D8BB75F6-71EB-46D9-A26D-AA01BA4BC0E5}"/>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15</a:t>
              </a:r>
            </a:p>
          </p:txBody>
        </p:sp>
        <p:sp>
          <p:nvSpPr>
            <p:cNvPr id="24" name="Chevron 21">
              <a:hlinkClick r:id="rId6" action="ppaction://hlinksldjump"/>
              <a:extLst>
                <a:ext uri="{FF2B5EF4-FFF2-40B4-BE49-F238E27FC236}">
                  <a16:creationId xmlns:a16="http://schemas.microsoft.com/office/drawing/2014/main" xmlns="" id="{3F1B49DC-35F3-4C99-AB61-4DD1D4E285A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C4533B82-69F1-4326-9D13-E27740423475}"/>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4985818B-70DC-4600-9E87-1F4B07474253}"/>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04C02DF3-148C-404F-9DE7-5F57934CA0A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82619AF4-55B7-4EA7-82A1-C7BB9C2C2C0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16325F90-776B-4C48-BAFD-788C1D7E232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819E7A12-12F4-4424-ABA3-2BDA20A5A2E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8D7273C8-45B5-45DB-AF17-1C9285C7721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59BAEE76-5D21-49DE-943A-845F86779F7B}"/>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9DF675AB-2D8C-448B-A634-2F985DC18C0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35E32B69-FAA7-4C42-915F-0FD85537C1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E6FD071D-D909-41CB-B56A-E3B46754663D}"/>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72F1FB49-D93C-48FF-95B6-934FBF0F77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08BC01A0-7F6E-4978-B624-05321C36519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2CB7E739-804B-4D61-9A2F-92E0025594CA}"/>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6E318E45-CAF6-49F1-B360-829D545DBE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02526DB0-0D0B-4D6C-8ACE-3845AB8A3D5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5D3FEE95-2E93-4678-928C-48794FE783C8}"/>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55ADE757-63C6-4453-BC1A-3E3FFD9983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61E6A219-E683-44E6-B6D0-6F0BF1B8A0B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14ABF6C5-FB9D-48A4-8DF3-EBE42FFE492B}"/>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FEE9A9F6-CBE8-4404-B8A2-3EB5F0A124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A3F0BD48-2D55-46AF-8B7E-5F9AB60ED52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6E9CE905-F760-4C38-A46D-C5BFA860D2FC}"/>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18071A3C-264C-465B-A11A-C7C4FD9ABF9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11F356C4-3C48-42A8-ACEF-79B37EBDD02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2D2E85E8-DE9C-4170-8F48-441CE779B9D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87B21213-9A7A-4CDF-98FF-B8D4139C842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048988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8" name="Group 7">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10" name="Rectangle 9">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646331"/>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UJIAN AKHIR SEMESTER</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107996"/>
          </a:xfrm>
          <a:prstGeom prst="rect">
            <a:avLst/>
          </a:prstGeom>
          <a:noFill/>
        </p:spPr>
        <p:txBody>
          <a:bodyPr wrap="square" rtlCol="0">
            <a:spAutoFit/>
          </a:bodyPr>
          <a:lstStyle/>
          <a:p>
            <a:pPr algn="ctr"/>
            <a:r>
              <a:rPr lang="id-ID" sz="6600" dirty="0">
                <a:solidFill>
                  <a:srgbClr val="FF5969"/>
                </a:solidFill>
                <a:latin typeface="Tw Cen MT" panose="020B0602020104020603" pitchFamily="34" charset="0"/>
              </a:rPr>
              <a:t>PERTEMUAN 16</a:t>
            </a:r>
            <a:endParaRPr lang="en-US" sz="6600" dirty="0">
              <a:solidFill>
                <a:srgbClr val="FF5969"/>
              </a:solidFill>
              <a:latin typeface="Tw Cen MT" panose="020B0602020104020603" pitchFamily="34" charset="0"/>
            </a:endParaRPr>
          </a:p>
        </p:txBody>
      </p:sp>
      <p:sp>
        <p:nvSpPr>
          <p:cNvPr id="39" name="TextBox 38">
            <a:extLst>
              <a:ext uri="{FF2B5EF4-FFF2-40B4-BE49-F238E27FC236}">
                <a16:creationId xmlns:a16="http://schemas.microsoft.com/office/drawing/2014/main" xmlns="" id="{9EB0FD16-689C-476C-8309-C7173C257513}"/>
              </a:ext>
            </a:extLst>
          </p:cNvPr>
          <p:cNvSpPr txBox="1"/>
          <p:nvPr/>
        </p:nvSpPr>
        <p:spPr>
          <a:xfrm>
            <a:off x="3284091" y="3866338"/>
            <a:ext cx="7278915" cy="1908215"/>
          </a:xfrm>
          <a:prstGeom prst="rect">
            <a:avLst/>
          </a:prstGeom>
          <a:noFill/>
        </p:spPr>
        <p:txBody>
          <a:bodyPr wrap="square" rtlCol="0">
            <a:spAutoFit/>
          </a:bodyPr>
          <a:lstStyle/>
          <a:p>
            <a:pPr algn="ctr"/>
            <a:r>
              <a:rPr lang="id-ID" sz="11800" dirty="0">
                <a:solidFill>
                  <a:srgbClr val="FF5969"/>
                </a:solidFill>
                <a:latin typeface="Tw Cen MT" panose="020B0602020104020603" pitchFamily="34" charset="0"/>
              </a:rPr>
              <a:t>U A S</a:t>
            </a:r>
            <a:endParaRPr lang="en-US" sz="11800" dirty="0">
              <a:solidFill>
                <a:srgbClr val="FF5969"/>
              </a:solidFill>
              <a:latin typeface="Tw Cen MT" panose="020B0602020104020603" pitchFamily="34" charset="0"/>
            </a:endParaRPr>
          </a:p>
        </p:txBody>
      </p:sp>
      <p:grpSp>
        <p:nvGrpSpPr>
          <p:cNvPr id="35" name="Semua Menu">
            <a:extLst>
              <a:ext uri="{FF2B5EF4-FFF2-40B4-BE49-F238E27FC236}">
                <a16:creationId xmlns:a16="http://schemas.microsoft.com/office/drawing/2014/main" xmlns="" id="{9F142DB3-BEE7-47E4-8B2B-05F25A736A16}"/>
              </a:ext>
            </a:extLst>
          </p:cNvPr>
          <p:cNvGrpSpPr/>
          <p:nvPr/>
        </p:nvGrpSpPr>
        <p:grpSpPr>
          <a:xfrm>
            <a:off x="-1" y="-24470"/>
            <a:ext cx="2886076" cy="6882470"/>
            <a:chOff x="-1" y="-24470"/>
            <a:chExt cx="2886076" cy="6882470"/>
          </a:xfrm>
        </p:grpSpPr>
        <p:grpSp>
          <p:nvGrpSpPr>
            <p:cNvPr id="36" name="BG">
              <a:extLst>
                <a:ext uri="{FF2B5EF4-FFF2-40B4-BE49-F238E27FC236}">
                  <a16:creationId xmlns:a16="http://schemas.microsoft.com/office/drawing/2014/main" xmlns="" id="{F58B5C07-833D-45EE-8420-541CC5D29577}"/>
                </a:ext>
              </a:extLst>
            </p:cNvPr>
            <p:cNvGrpSpPr/>
            <p:nvPr/>
          </p:nvGrpSpPr>
          <p:grpSpPr>
            <a:xfrm>
              <a:off x="-1" y="-24470"/>
              <a:ext cx="2886076" cy="6882470"/>
              <a:chOff x="-1" y="-24470"/>
              <a:chExt cx="2886076" cy="6882470"/>
            </a:xfrm>
          </p:grpSpPr>
          <p:sp>
            <p:nvSpPr>
              <p:cNvPr id="53" name="BG Menu">
                <a:extLst>
                  <a:ext uri="{FF2B5EF4-FFF2-40B4-BE49-F238E27FC236}">
                    <a16:creationId xmlns:a16="http://schemas.microsoft.com/office/drawing/2014/main" xmlns="" id="{EB5901CE-EB57-40E4-9F53-1FD769C25AA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BG Atas">
                <a:extLst>
                  <a:ext uri="{FF2B5EF4-FFF2-40B4-BE49-F238E27FC236}">
                    <a16:creationId xmlns:a16="http://schemas.microsoft.com/office/drawing/2014/main" xmlns="" id="{4B373A64-A1AE-4808-BB69-A4EC9462F73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5" name="Picture 12" descr="camera, image, photo, photography, shot icon">
                <a:extLst>
                  <a:ext uri="{FF2B5EF4-FFF2-40B4-BE49-F238E27FC236}">
                    <a16:creationId xmlns:a16="http://schemas.microsoft.com/office/drawing/2014/main" xmlns="" id="{8B16D4D2-DE62-4221-9F91-B897A0EAE87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xmlns="" id="{B3C5024D-30E4-44B3-A937-28A14686581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7" name="TextBox 56">
                <a:extLst>
                  <a:ext uri="{FF2B5EF4-FFF2-40B4-BE49-F238E27FC236}">
                    <a16:creationId xmlns:a16="http://schemas.microsoft.com/office/drawing/2014/main" xmlns="" id="{96A7266D-F548-4D26-93E4-3CF29BCF616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7" name="Beranda">
              <a:extLst>
                <a:ext uri="{FF2B5EF4-FFF2-40B4-BE49-F238E27FC236}">
                  <a16:creationId xmlns:a16="http://schemas.microsoft.com/office/drawing/2014/main" xmlns="" id="{D85924D8-B979-4EBA-BDEA-F04178CB2640}"/>
                </a:ext>
              </a:extLst>
            </p:cNvPr>
            <p:cNvGrpSpPr/>
            <p:nvPr/>
          </p:nvGrpSpPr>
          <p:grpSpPr>
            <a:xfrm>
              <a:off x="297464" y="1744264"/>
              <a:ext cx="1984142" cy="601170"/>
              <a:chOff x="297464" y="1744264"/>
              <a:chExt cx="1984142" cy="601170"/>
            </a:xfrm>
          </p:grpSpPr>
          <p:sp>
            <p:nvSpPr>
              <p:cNvPr id="51" name="TextBox 50">
                <a:hlinkClick r:id="" action="ppaction://hlinkshowjump?jump=firstslide"/>
                <a:extLst>
                  <a:ext uri="{FF2B5EF4-FFF2-40B4-BE49-F238E27FC236}">
                    <a16:creationId xmlns:a16="http://schemas.microsoft.com/office/drawing/2014/main" xmlns="" id="{0D03C089-1544-4262-8018-DF1F649715C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2" name="Picture 4" descr="base, data, document, office, page, paper icon">
                <a:hlinkClick r:id="" action="ppaction://hlinkshowjump?jump=firstslide"/>
                <a:extLst>
                  <a:ext uri="{FF2B5EF4-FFF2-40B4-BE49-F238E27FC236}">
                    <a16:creationId xmlns:a16="http://schemas.microsoft.com/office/drawing/2014/main" xmlns="" id="{5E4E1C04-E04B-4C6C-8963-C915269541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Kompetensi">
              <a:extLst>
                <a:ext uri="{FF2B5EF4-FFF2-40B4-BE49-F238E27FC236}">
                  <a16:creationId xmlns:a16="http://schemas.microsoft.com/office/drawing/2014/main" xmlns="" id="{E8B3264E-BA50-4706-9B2D-70ABFE16DD86}"/>
                </a:ext>
              </a:extLst>
            </p:cNvPr>
            <p:cNvGrpSpPr/>
            <p:nvPr/>
          </p:nvGrpSpPr>
          <p:grpSpPr>
            <a:xfrm>
              <a:off x="297464" y="2561360"/>
              <a:ext cx="2320836" cy="601170"/>
              <a:chOff x="297464" y="2561360"/>
              <a:chExt cx="2320836" cy="601170"/>
            </a:xfrm>
          </p:grpSpPr>
          <p:pic>
            <p:nvPicPr>
              <p:cNvPr id="49" name="Picture 6" descr="compose, create, edit, edit file, office, pencil, writing creative icon">
                <a:extLst>
                  <a:ext uri="{FF2B5EF4-FFF2-40B4-BE49-F238E27FC236}">
                    <a16:creationId xmlns:a16="http://schemas.microsoft.com/office/drawing/2014/main" xmlns="" id="{16F92CE2-E20D-4556-A187-5FF31D7456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hlinkClick r:id="rId9" action="ppaction://hlinksldjump"/>
                <a:extLst>
                  <a:ext uri="{FF2B5EF4-FFF2-40B4-BE49-F238E27FC236}">
                    <a16:creationId xmlns:a16="http://schemas.microsoft.com/office/drawing/2014/main" xmlns="" id="{52074156-844A-4076-9858-5F6BF1AB0AC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0" name="Materi">
              <a:extLst>
                <a:ext uri="{FF2B5EF4-FFF2-40B4-BE49-F238E27FC236}">
                  <a16:creationId xmlns:a16="http://schemas.microsoft.com/office/drawing/2014/main" xmlns="" id="{47B1D2BA-4E9B-4A14-887A-14EE2E956DF0}"/>
                </a:ext>
              </a:extLst>
            </p:cNvPr>
            <p:cNvGrpSpPr/>
            <p:nvPr/>
          </p:nvGrpSpPr>
          <p:grpSpPr>
            <a:xfrm>
              <a:off x="297464" y="3378456"/>
              <a:ext cx="1746704" cy="601170"/>
              <a:chOff x="297464" y="3378456"/>
              <a:chExt cx="1746704" cy="601170"/>
            </a:xfrm>
          </p:grpSpPr>
          <p:pic>
            <p:nvPicPr>
              <p:cNvPr id="47" name="Picture 8" descr="brochure, document, menu, note, office, page, papers icon">
                <a:hlinkClick r:id="rId10" action="ppaction://hlinksldjump"/>
                <a:extLst>
                  <a:ext uri="{FF2B5EF4-FFF2-40B4-BE49-F238E27FC236}">
                    <a16:creationId xmlns:a16="http://schemas.microsoft.com/office/drawing/2014/main" xmlns="" id="{15BF859D-BB1C-4586-9972-DB0C9C8765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hlinkClick r:id="rId10" action="ppaction://hlinksldjump"/>
                <a:extLst>
                  <a:ext uri="{FF2B5EF4-FFF2-40B4-BE49-F238E27FC236}">
                    <a16:creationId xmlns:a16="http://schemas.microsoft.com/office/drawing/2014/main" xmlns="" id="{C50894EC-0988-481C-8160-3455BF75160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1" name="Latihan">
              <a:extLst>
                <a:ext uri="{FF2B5EF4-FFF2-40B4-BE49-F238E27FC236}">
                  <a16:creationId xmlns:a16="http://schemas.microsoft.com/office/drawing/2014/main" xmlns="" id="{F60B7E86-F807-4D68-BB95-829CD48F660D}"/>
                </a:ext>
              </a:extLst>
            </p:cNvPr>
            <p:cNvGrpSpPr/>
            <p:nvPr/>
          </p:nvGrpSpPr>
          <p:grpSpPr>
            <a:xfrm>
              <a:off x="297464" y="4195552"/>
              <a:ext cx="1810825" cy="601170"/>
              <a:chOff x="297464" y="4195552"/>
              <a:chExt cx="1810825" cy="601170"/>
            </a:xfrm>
          </p:grpSpPr>
          <p:pic>
            <p:nvPicPr>
              <p:cNvPr id="45" name="Picture 10" descr="document, general, letter, note, office, page, paper icon">
                <a:extLst>
                  <a:ext uri="{FF2B5EF4-FFF2-40B4-BE49-F238E27FC236}">
                    <a16:creationId xmlns:a16="http://schemas.microsoft.com/office/drawing/2014/main" xmlns="" id="{B6E1E136-0EA1-4C99-BD7D-345F361548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hlinkClick r:id="rId13" action="ppaction://hlinksldjump"/>
                <a:extLst>
                  <a:ext uri="{FF2B5EF4-FFF2-40B4-BE49-F238E27FC236}">
                    <a16:creationId xmlns:a16="http://schemas.microsoft.com/office/drawing/2014/main" xmlns="" id="{82E09896-6B2A-42A1-94E8-33628472E78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2" name="Profil Dosen">
              <a:extLst>
                <a:ext uri="{FF2B5EF4-FFF2-40B4-BE49-F238E27FC236}">
                  <a16:creationId xmlns:a16="http://schemas.microsoft.com/office/drawing/2014/main" xmlns="" id="{3F18F326-1BD5-44FF-830A-DC1D51D67086}"/>
                </a:ext>
              </a:extLst>
            </p:cNvPr>
            <p:cNvGrpSpPr/>
            <p:nvPr/>
          </p:nvGrpSpPr>
          <p:grpSpPr>
            <a:xfrm>
              <a:off x="297464" y="5012648"/>
              <a:ext cx="2389766" cy="601170"/>
              <a:chOff x="297464" y="5012648"/>
              <a:chExt cx="2389766" cy="601170"/>
            </a:xfrm>
          </p:grpSpPr>
          <p:pic>
            <p:nvPicPr>
              <p:cNvPr id="43" name="Picture 2" descr="business man, employee, general, human, member, office, tie icon">
                <a:extLst>
                  <a:ext uri="{FF2B5EF4-FFF2-40B4-BE49-F238E27FC236}">
                    <a16:creationId xmlns:a16="http://schemas.microsoft.com/office/drawing/2014/main" xmlns="" id="{28A0006B-14E8-4194-80C1-8BCBE606E0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15" action="ppaction://hlinksldjump"/>
                <a:extLst>
                  <a:ext uri="{FF2B5EF4-FFF2-40B4-BE49-F238E27FC236}">
                    <a16:creationId xmlns:a16="http://schemas.microsoft.com/office/drawing/2014/main" xmlns="" id="{E721AA7E-502C-408B-8C6E-C2CE76E510F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8" name="Tombol Menu">
            <a:extLst>
              <a:ext uri="{FF2B5EF4-FFF2-40B4-BE49-F238E27FC236}">
                <a16:creationId xmlns:a16="http://schemas.microsoft.com/office/drawing/2014/main" xmlns="" id="{AB98DEBF-C47B-430F-826C-90AA233E1206}"/>
              </a:ext>
            </a:extLst>
          </p:cNvPr>
          <p:cNvGrpSpPr/>
          <p:nvPr/>
        </p:nvGrpSpPr>
        <p:grpSpPr>
          <a:xfrm>
            <a:off x="67235" y="49268"/>
            <a:ext cx="430306" cy="363488"/>
            <a:chOff x="419100" y="628650"/>
            <a:chExt cx="2628900" cy="2220685"/>
          </a:xfrm>
          <a:solidFill>
            <a:schemeClr val="bg1">
              <a:lumMod val="85000"/>
            </a:schemeClr>
          </a:solidFill>
        </p:grpSpPr>
        <p:sp>
          <p:nvSpPr>
            <p:cNvPr id="59" name="Rectangle 58">
              <a:extLst>
                <a:ext uri="{FF2B5EF4-FFF2-40B4-BE49-F238E27FC236}">
                  <a16:creationId xmlns:a16="http://schemas.microsoft.com/office/drawing/2014/main" xmlns="" id="{98C32880-4959-46C3-B8ED-9059738E517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0" name="Rectangle 59">
              <a:extLst>
                <a:ext uri="{FF2B5EF4-FFF2-40B4-BE49-F238E27FC236}">
                  <a16:creationId xmlns:a16="http://schemas.microsoft.com/office/drawing/2014/main" xmlns="" id="{637F7569-CFE4-4ED0-AE25-DEC5BBAF7B7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1" name="Rectangle 60">
              <a:extLst>
                <a:ext uri="{FF2B5EF4-FFF2-40B4-BE49-F238E27FC236}">
                  <a16:creationId xmlns:a16="http://schemas.microsoft.com/office/drawing/2014/main" xmlns="" id="{BB7D98FB-2C62-469B-9E5C-5C64888430D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2" name="Tombol Close Aplikasi">
            <a:hlinkClick r:id="" action="ppaction://hlinkshowjump?jump=endshow">
              <a:snd r:embed="rId16" name="laser.wav"/>
            </a:hlinkClick>
            <a:extLst>
              <a:ext uri="{FF2B5EF4-FFF2-40B4-BE49-F238E27FC236}">
                <a16:creationId xmlns:a16="http://schemas.microsoft.com/office/drawing/2014/main" xmlns="" id="{E1524290-D239-498D-BD52-B6C682E6F8B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711501641"/>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17"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7"/>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58"/>
                                        </p:tgtEl>
                                        <p:attrNameLst>
                                          <p:attrName>style.visibility</p:attrName>
                                        </p:attrNameLst>
                                      </p:cBhvr>
                                      <p:to>
                                        <p:strVal val="visible"/>
                                      </p:to>
                                    </p:set>
                                    <p:animEffect transition="in" filter="fade">
                                      <p:cBhvr>
                                        <p:cTn id="9" dur="500"/>
                                        <p:tgtEl>
                                          <p:spTgt spid="5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8"/>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0-#ppt_w/2"/>
                                          </p:val>
                                        </p:tav>
                                        <p:tav tm="100000">
                                          <p:val>
                                            <p:strVal val="#ppt_x"/>
                                          </p:val>
                                        </p:tav>
                                      </p:tavLst>
                                    </p:anim>
                                    <p:anim calcmode="lin" valueType="num">
                                      <p:cBhvr additive="base">
                                        <p:cTn id="19"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35"/>
                                        </p:tgtEl>
                                        <p:attrNameLst>
                                          <p:attrName>ppt_x</p:attrName>
                                        </p:attrNameLst>
                                      </p:cBhvr>
                                      <p:tavLst>
                                        <p:tav tm="0">
                                          <p:val>
                                            <p:strVal val="ppt_x"/>
                                          </p:val>
                                        </p:tav>
                                        <p:tav tm="100000">
                                          <p:val>
                                            <p:strVal val="0-ppt_w/2"/>
                                          </p:val>
                                        </p:tav>
                                      </p:tavLst>
                                    </p:anim>
                                    <p:anim calcmode="lin" valueType="num">
                                      <p:cBhvr additive="base">
                                        <p:cTn id="24" dur="500"/>
                                        <p:tgtEl>
                                          <p:spTgt spid="35"/>
                                        </p:tgtEl>
                                        <p:attrNameLst>
                                          <p:attrName>ppt_y</p:attrName>
                                        </p:attrNameLst>
                                      </p:cBhvr>
                                      <p:tavLst>
                                        <p:tav tm="0">
                                          <p:val>
                                            <p:strVal val="ppt_y"/>
                                          </p:val>
                                        </p:tav>
                                        <p:tav tm="100000">
                                          <p:val>
                                            <p:strVal val="ppt_y"/>
                                          </p:val>
                                        </p:tav>
                                      </p:tavLst>
                                    </p:anim>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62"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51691BC-0A41-424C-9129-D3BA5065D780}"/>
              </a:ext>
            </a:extLst>
          </p:cNvPr>
          <p:cNvGrpSpPr/>
          <p:nvPr/>
        </p:nvGrpSpPr>
        <p:grpSpPr>
          <a:xfrm>
            <a:off x="128588" y="91480"/>
            <a:ext cx="10672052" cy="662056"/>
            <a:chOff x="200215" y="2621399"/>
            <a:chExt cx="10672052" cy="662056"/>
          </a:xfrm>
        </p:grpSpPr>
        <p:sp>
          <p:nvSpPr>
            <p:cNvPr id="3" name="Oval 2">
              <a:extLst>
                <a:ext uri="{FF2B5EF4-FFF2-40B4-BE49-F238E27FC236}">
                  <a16:creationId xmlns:a16="http://schemas.microsoft.com/office/drawing/2014/main" xmlns="" id="{D0023BFF-7D1E-4B07-93BD-7B6E60E6D9B1}"/>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246D034-0EC7-4589-A5DE-A63BA8CCB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5" name="TextBox 4">
              <a:extLst>
                <a:ext uri="{FF2B5EF4-FFF2-40B4-BE49-F238E27FC236}">
                  <a16:creationId xmlns:a16="http://schemas.microsoft.com/office/drawing/2014/main" xmlns="" id="{941E6622-6419-47A6-A0AF-160E8B910BE5}"/>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52C9BD"/>
                  </a:solidFill>
                </a:rPr>
                <a:t>Kopentensi</a:t>
              </a:r>
              <a:endParaRPr lang="en-US" b="0" dirty="0">
                <a:solidFill>
                  <a:srgbClr val="52C9BD"/>
                </a:solidFill>
              </a:endParaRPr>
            </a:p>
          </p:txBody>
        </p:sp>
      </p:grpSp>
      <p:sp>
        <p:nvSpPr>
          <p:cNvPr id="28" name="Tombol Close Aplikasi">
            <a:hlinkClick r:id="" action="ppaction://hlinkshowjump?jump=endshow">
              <a:snd r:embed="rId5" name="laser.wav"/>
            </a:hlinkClick>
            <a:extLst>
              <a:ext uri="{FF2B5EF4-FFF2-40B4-BE49-F238E27FC236}">
                <a16:creationId xmlns:a16="http://schemas.microsoft.com/office/drawing/2014/main" xmlns="" id="{E3C0F7E6-AF88-422B-A042-CBF73BA6E49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29" name="Semua Menu">
            <a:extLst>
              <a:ext uri="{FF2B5EF4-FFF2-40B4-BE49-F238E27FC236}">
                <a16:creationId xmlns:a16="http://schemas.microsoft.com/office/drawing/2014/main" xmlns="" id="{77BCDB10-6EEF-41D3-963D-E4A98225F1BE}"/>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FF23EB8F-3043-444F-8B17-21D89F6C36A6}"/>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EBDC67CB-84E2-4135-B344-672828D1C21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C8A9E4AC-68D6-4242-8BF5-3A6BF501DE9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0BD4CE3A-4D98-454A-8A19-D5B3E02AAF7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7EB237F4-ABCA-4C7C-87B9-31A2F53AAED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5A0D2BE5-FA2D-4A91-AABC-6BFC9AC792B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A5FB7D5A-455B-4031-8BFD-641A4F2071E8}"/>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AA8A7A8C-A4BD-43B5-9FE4-ADD06118030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8EC4A522-4126-498A-B3CB-939566246A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1DBBE8C6-38D6-41F3-8159-164D41D6978C}"/>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039F164F-F575-473A-95E7-8A1A992EC5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0" action="ppaction://hlinksldjump"/>
                <a:extLst>
                  <a:ext uri="{FF2B5EF4-FFF2-40B4-BE49-F238E27FC236}">
                    <a16:creationId xmlns:a16="http://schemas.microsoft.com/office/drawing/2014/main" xmlns="" id="{6444159D-4CFD-46C3-AFA5-13F86F207E6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36C1FEE9-2B53-456A-B6F7-09FFC94ACB64}"/>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11" action="ppaction://hlinksldjump"/>
                <a:extLst>
                  <a:ext uri="{FF2B5EF4-FFF2-40B4-BE49-F238E27FC236}">
                    <a16:creationId xmlns:a16="http://schemas.microsoft.com/office/drawing/2014/main" xmlns="" id="{148C87AF-0D53-4459-AC7A-C5B8091212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1" action="ppaction://hlinksldjump"/>
                <a:extLst>
                  <a:ext uri="{FF2B5EF4-FFF2-40B4-BE49-F238E27FC236}">
                    <a16:creationId xmlns:a16="http://schemas.microsoft.com/office/drawing/2014/main" xmlns="" id="{CDF59DDD-1139-437E-B9DB-1A389F5923E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515E7103-602B-4A99-B8E3-84583BC2368D}"/>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A0589454-0C34-48E3-A24F-F2BAF487EA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4" action="ppaction://hlinksldjump"/>
                <a:extLst>
                  <a:ext uri="{FF2B5EF4-FFF2-40B4-BE49-F238E27FC236}">
                    <a16:creationId xmlns:a16="http://schemas.microsoft.com/office/drawing/2014/main" xmlns="" id="{EEDBAEE5-D52B-4F2F-A312-416E45C0578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E52A57EC-0428-4B34-965D-127AD190CC92}"/>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7FCC840D-1B23-43EC-AE80-26348DA1F93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6" action="ppaction://hlinksldjump"/>
                <a:extLst>
                  <a:ext uri="{FF2B5EF4-FFF2-40B4-BE49-F238E27FC236}">
                    <a16:creationId xmlns:a16="http://schemas.microsoft.com/office/drawing/2014/main" xmlns="" id="{0A0D1955-9A62-4BD7-A96D-CC077DE80A4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120381BD-32E6-444F-BD4D-DB1B99A39718}"/>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B54F1A1D-3B32-471D-A20A-AA0C0CA43D0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AC3FADA8-7617-480E-9489-840EAC541DC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5F0F54D2-52FD-4783-B588-2833D3C4A2E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654799271"/>
      </p:ext>
    </p:extLst>
  </p:cSld>
  <p:clrMapOvr>
    <a:masterClrMapping/>
  </p:clrMapOvr>
  <p:transition spd="slow">
    <p:push dir="u"/>
    <p:sndAc>
      <p:stSnd>
        <p:snd r:embed="rId3" name="transEffec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45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51691BC-0A41-424C-9129-D3BA5065D780}"/>
              </a:ext>
            </a:extLst>
          </p:cNvPr>
          <p:cNvGrpSpPr/>
          <p:nvPr/>
        </p:nvGrpSpPr>
        <p:grpSpPr>
          <a:xfrm>
            <a:off x="128588" y="91480"/>
            <a:ext cx="10672052" cy="662056"/>
            <a:chOff x="200215" y="2621399"/>
            <a:chExt cx="10672052" cy="662056"/>
          </a:xfrm>
        </p:grpSpPr>
        <p:sp>
          <p:nvSpPr>
            <p:cNvPr id="3" name="Oval 2">
              <a:extLst>
                <a:ext uri="{FF2B5EF4-FFF2-40B4-BE49-F238E27FC236}">
                  <a16:creationId xmlns:a16="http://schemas.microsoft.com/office/drawing/2014/main" xmlns="" id="{D0023BFF-7D1E-4B07-93BD-7B6E60E6D9B1}"/>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246D034-0EC7-4589-A5DE-A63BA8CCB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5" name="TextBox 4">
              <a:extLst>
                <a:ext uri="{FF2B5EF4-FFF2-40B4-BE49-F238E27FC236}">
                  <a16:creationId xmlns:a16="http://schemas.microsoft.com/office/drawing/2014/main" xmlns="" id="{941E6622-6419-47A6-A0AF-160E8B910BE5}"/>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52C9BD"/>
                  </a:solidFill>
                </a:rPr>
                <a:t>Latihan</a:t>
              </a:r>
              <a:endParaRPr lang="en-US" b="0" dirty="0">
                <a:solidFill>
                  <a:srgbClr val="52C9BD"/>
                </a:solidFill>
              </a:endParaRPr>
            </a:p>
          </p:txBody>
        </p:sp>
      </p:grpSp>
      <p:sp>
        <p:nvSpPr>
          <p:cNvPr id="28" name="Tombol Close Aplikasi">
            <a:hlinkClick r:id="" action="ppaction://hlinkshowjump?jump=endshow">
              <a:snd r:embed="rId5" name="laser.wav"/>
            </a:hlinkClick>
            <a:extLst>
              <a:ext uri="{FF2B5EF4-FFF2-40B4-BE49-F238E27FC236}">
                <a16:creationId xmlns:a16="http://schemas.microsoft.com/office/drawing/2014/main" xmlns="" id="{E815E411-EFFB-4F9D-9CA4-3B91857E128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29" name="Semua Menu">
            <a:extLst>
              <a:ext uri="{FF2B5EF4-FFF2-40B4-BE49-F238E27FC236}">
                <a16:creationId xmlns:a16="http://schemas.microsoft.com/office/drawing/2014/main" xmlns="" id="{EB161F6B-F15E-4DDA-BDAD-1781C297A161}"/>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95AABDE3-2A1E-4AD7-91CD-1EC8389AC164}"/>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E298C6DA-7F90-41DE-804D-0B6E62D2DA2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975DF520-DFFD-42B2-BDAE-DE76D1DE76F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0B876C90-7364-4076-88A8-10B549167E4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197C5D34-FE77-4F80-90E2-255E729E428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B2BE388B-2E6E-48A9-AA12-F046B26B14F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BDCCC5E5-2799-40BE-A644-EF4028963BB4}"/>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1482367C-89C5-48B2-819F-5675ECDE6E1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FCB6AB9C-E3D1-4229-A53B-2A55EEC32D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F37E4538-825C-41A8-AFD9-C32FA6D40CF8}"/>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3CDD1227-8CE5-43D8-B158-6D2602EC5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0" action="ppaction://hlinksldjump"/>
                <a:extLst>
                  <a:ext uri="{FF2B5EF4-FFF2-40B4-BE49-F238E27FC236}">
                    <a16:creationId xmlns:a16="http://schemas.microsoft.com/office/drawing/2014/main" xmlns="" id="{5E7CB0D8-7E6B-428F-8E30-B3FAAB77F14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53D973B4-7986-4BC2-A96C-AE796CF607D3}"/>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11" action="ppaction://hlinksldjump"/>
                <a:extLst>
                  <a:ext uri="{FF2B5EF4-FFF2-40B4-BE49-F238E27FC236}">
                    <a16:creationId xmlns:a16="http://schemas.microsoft.com/office/drawing/2014/main" xmlns="" id="{4D374D77-4CA4-45DA-A1A7-943845681A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1" action="ppaction://hlinksldjump"/>
                <a:extLst>
                  <a:ext uri="{FF2B5EF4-FFF2-40B4-BE49-F238E27FC236}">
                    <a16:creationId xmlns:a16="http://schemas.microsoft.com/office/drawing/2014/main" xmlns="" id="{CA2F6FFF-A10C-4932-B155-A9F57157E40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588C1CBB-94D5-48F8-B45F-A8081C5FAF16}"/>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FB3AC8F8-D92B-4CFB-AD43-F7CFCDBCDC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4" action="ppaction://hlinksldjump"/>
                <a:extLst>
                  <a:ext uri="{FF2B5EF4-FFF2-40B4-BE49-F238E27FC236}">
                    <a16:creationId xmlns:a16="http://schemas.microsoft.com/office/drawing/2014/main" xmlns="" id="{B231D677-CA78-41EE-BDC6-EBA83D7CD1A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4B7F2B93-A1CE-4AF8-8A24-F1694F026AD4}"/>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7286C901-FED5-43A4-9171-2D291690D2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6" action="ppaction://hlinksldjump"/>
                <a:extLst>
                  <a:ext uri="{FF2B5EF4-FFF2-40B4-BE49-F238E27FC236}">
                    <a16:creationId xmlns:a16="http://schemas.microsoft.com/office/drawing/2014/main" xmlns="" id="{8B7505CF-0697-49E9-84DC-AA47B6137AE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A7A09350-DA97-4F2C-976D-8BA1BEEAAAC5}"/>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56DD6B85-8D2C-470E-AFDE-8EF8874C74C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371A27BB-3E23-48E3-B141-AF063318DACD}"/>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6C20D49B-D352-4707-ACA5-F56718DF7BE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193049747"/>
      </p:ext>
    </p:extLst>
  </p:cSld>
  <p:clrMapOvr>
    <a:masterClrMapping/>
  </p:clrMapOvr>
  <p:transition spd="slow">
    <p:wipe/>
    <p:sndAc>
      <p:stSnd>
        <p:snd r:embed="rId3" name="transEffec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45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8"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51691BC-0A41-424C-9129-D3BA5065D780}"/>
              </a:ext>
            </a:extLst>
          </p:cNvPr>
          <p:cNvGrpSpPr/>
          <p:nvPr/>
        </p:nvGrpSpPr>
        <p:grpSpPr>
          <a:xfrm>
            <a:off x="128588" y="91480"/>
            <a:ext cx="10672052" cy="662056"/>
            <a:chOff x="200215" y="2621399"/>
            <a:chExt cx="10672052" cy="662056"/>
          </a:xfrm>
        </p:grpSpPr>
        <p:sp>
          <p:nvSpPr>
            <p:cNvPr id="3" name="Oval 2">
              <a:extLst>
                <a:ext uri="{FF2B5EF4-FFF2-40B4-BE49-F238E27FC236}">
                  <a16:creationId xmlns:a16="http://schemas.microsoft.com/office/drawing/2014/main" xmlns="" id="{D0023BFF-7D1E-4B07-93BD-7B6E60E6D9B1}"/>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246D034-0EC7-4589-A5DE-A63BA8CCB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5" name="TextBox 4">
              <a:extLst>
                <a:ext uri="{FF2B5EF4-FFF2-40B4-BE49-F238E27FC236}">
                  <a16:creationId xmlns:a16="http://schemas.microsoft.com/office/drawing/2014/main" xmlns="" id="{941E6622-6419-47A6-A0AF-160E8B910BE5}"/>
                </a:ext>
              </a:extLst>
            </p:cNvPr>
            <p:cNvSpPr txBox="1"/>
            <p:nvPr/>
          </p:nvSpPr>
          <p:spPr>
            <a:xfrm>
              <a:off x="870691" y="2733360"/>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52C9BD"/>
                  </a:solidFill>
                </a:rPr>
                <a:t>Profil</a:t>
              </a:r>
              <a:r>
                <a:rPr lang="en-US" b="0" dirty="0">
                  <a:solidFill>
                    <a:srgbClr val="52C9BD"/>
                  </a:solidFill>
                </a:rPr>
                <a:t> </a:t>
              </a:r>
              <a:r>
                <a:rPr lang="en-US" b="0" dirty="0" err="1">
                  <a:solidFill>
                    <a:srgbClr val="52C9BD"/>
                  </a:solidFill>
                </a:rPr>
                <a:t>Dosen</a:t>
              </a:r>
              <a:endParaRPr lang="en-US" b="0" dirty="0">
                <a:solidFill>
                  <a:srgbClr val="52C9BD"/>
                </a:solidFill>
              </a:endParaRPr>
            </a:p>
          </p:txBody>
        </p:sp>
      </p:grpSp>
      <p:sp>
        <p:nvSpPr>
          <p:cNvPr id="28" name="Tombol Close Aplikasi">
            <a:hlinkClick r:id="" action="ppaction://hlinkshowjump?jump=endshow">
              <a:snd r:embed="rId5" name="laser.wav"/>
            </a:hlinkClick>
            <a:extLst>
              <a:ext uri="{FF2B5EF4-FFF2-40B4-BE49-F238E27FC236}">
                <a16:creationId xmlns:a16="http://schemas.microsoft.com/office/drawing/2014/main" xmlns="" id="{C45E4CB7-B26C-4565-B992-25A6DE31D0F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29" name="Semua Menu">
            <a:extLst>
              <a:ext uri="{FF2B5EF4-FFF2-40B4-BE49-F238E27FC236}">
                <a16:creationId xmlns:a16="http://schemas.microsoft.com/office/drawing/2014/main" xmlns="" id="{3F7AAA7C-D06E-480A-958D-AE57C36B0E60}"/>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F9DCE6BF-2562-4AD2-8143-691E53B5F12A}"/>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6E3D9CCE-9542-4C12-9DE2-0D466BB4FB7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BFB969CC-687D-48F9-A891-88652F0CDCC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FB44E521-883A-47E4-9773-B84466039DC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E5E35CA9-CBA2-4952-AC70-B3351D419EC4}"/>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559B6977-FCE3-446D-9C4A-3BCC4EB6B18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E7B62B0D-F54D-4B16-89E3-A6E9BB31EA52}"/>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DFB269F4-81D5-4360-972A-F50F72F28CD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9BA5C272-E667-4C9B-8302-BC6806A00B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4D5FD91F-26D7-4814-8F26-3A305D2D6B71}"/>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3A65E22E-A508-47A3-8564-9D727672F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0" action="ppaction://hlinksldjump"/>
                <a:extLst>
                  <a:ext uri="{FF2B5EF4-FFF2-40B4-BE49-F238E27FC236}">
                    <a16:creationId xmlns:a16="http://schemas.microsoft.com/office/drawing/2014/main" xmlns="" id="{7B9A83A7-078F-4709-A240-6C45806D673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AFC4C4D7-4597-4B66-9EB4-C393C7A42E0C}"/>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11" action="ppaction://hlinksldjump"/>
                <a:extLst>
                  <a:ext uri="{FF2B5EF4-FFF2-40B4-BE49-F238E27FC236}">
                    <a16:creationId xmlns:a16="http://schemas.microsoft.com/office/drawing/2014/main" xmlns="" id="{0C45BDE4-ABB7-4352-91D5-A61B0AAA2D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1" action="ppaction://hlinksldjump"/>
                <a:extLst>
                  <a:ext uri="{FF2B5EF4-FFF2-40B4-BE49-F238E27FC236}">
                    <a16:creationId xmlns:a16="http://schemas.microsoft.com/office/drawing/2014/main" xmlns="" id="{EC5D135A-22FE-4E6C-96AF-3E252214AE8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B39BD7B0-8DD1-42E4-B01E-C67E10AFC7A5}"/>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032E0433-B625-4B21-88BB-DE6A6FFFF4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4" action="ppaction://hlinksldjump"/>
                <a:extLst>
                  <a:ext uri="{FF2B5EF4-FFF2-40B4-BE49-F238E27FC236}">
                    <a16:creationId xmlns:a16="http://schemas.microsoft.com/office/drawing/2014/main" xmlns="" id="{EF4A7A3D-74ED-4702-9E9E-45EEAE930BD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1D963495-BE16-4DA4-9C24-A06535554138}"/>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B0DCD098-48A9-4F3B-A2A5-604A4391CE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6" action="ppaction://hlinksldjump"/>
                <a:extLst>
                  <a:ext uri="{FF2B5EF4-FFF2-40B4-BE49-F238E27FC236}">
                    <a16:creationId xmlns:a16="http://schemas.microsoft.com/office/drawing/2014/main" xmlns="" id="{AF1DD7D4-96A6-4D60-AB29-16136B7270D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C4A14CD3-857F-4062-9ABB-F22F859089CA}"/>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6EEB13DC-21C3-4902-B777-87F446E1D05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D2B26510-CB0C-46EC-BE92-FEEF87113D2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307CB9FE-4B33-443B-A3F6-3C142D495D2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264553991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transEffect.wav"/>
          </p:stSnd>
        </p:sndAc>
      </p:transition>
    </mc:Choice>
    <mc:Fallback xmlns="">
      <p:transition spd="slow">
        <p:split orient="vert"/>
        <p:sndAc>
          <p:stSnd>
            <p:snd r:embed="rId17"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45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884198" y="1637841"/>
            <a:ext cx="6474536" cy="4525962"/>
          </a:xfrm>
          <a:ln w="38100">
            <a:solidFill>
              <a:schemeClr val="tx1"/>
            </a:solidFill>
            <a:prstDash val="dash"/>
          </a:ln>
        </p:spPr>
        <p:txBody>
          <a:bodyPr/>
          <a:lstStyle/>
          <a:p>
            <a:pPr marL="0" indent="0">
              <a:buNone/>
              <a:defRPr/>
            </a:pPr>
            <a:r>
              <a:rPr lang="en-US" b="1" dirty="0">
                <a:solidFill>
                  <a:schemeClr val="bg1"/>
                </a:solidFill>
                <a:latin typeface="Agency FB" pitchFamily="34" charset="0"/>
              </a:rPr>
              <a:t>			</a:t>
            </a:r>
            <a:endParaRPr lang="en-US" b="1" dirty="0">
              <a:latin typeface="Agency FB" pitchFamily="34" charset="0"/>
            </a:endParaRPr>
          </a:p>
          <a:p>
            <a:pPr marL="0" indent="0">
              <a:buNone/>
              <a:defRPr/>
            </a:pPr>
            <a:r>
              <a:rPr lang="id-ID" b="1" dirty="0">
                <a:latin typeface="Agency FB" pitchFamily="34" charset="0"/>
              </a:rPr>
              <a:t>PD (percaya diri);</a:t>
            </a:r>
            <a:endParaRPr lang="en-US" b="1" dirty="0">
              <a:latin typeface="Agency FB" pitchFamily="34" charset="0"/>
            </a:endParaRPr>
          </a:p>
          <a:p>
            <a:pPr marL="0" indent="0">
              <a:buNone/>
              <a:defRPr/>
            </a:pPr>
            <a:r>
              <a:rPr lang="id-ID" b="1" dirty="0">
                <a:latin typeface="Agency FB" pitchFamily="34" charset="0"/>
              </a:rPr>
              <a:t>BT (bosan tau);</a:t>
            </a:r>
            <a:endParaRPr lang="en-US" b="1" dirty="0">
              <a:latin typeface="Agency FB" pitchFamily="34" charset="0"/>
            </a:endParaRPr>
          </a:p>
          <a:p>
            <a:pPr marL="0" indent="0">
              <a:buNone/>
              <a:defRPr/>
            </a:pPr>
            <a:r>
              <a:rPr lang="id-ID" b="1" i="1" dirty="0">
                <a:latin typeface="Agency FB" pitchFamily="34" charset="0"/>
              </a:rPr>
              <a:t>ni ye</a:t>
            </a:r>
            <a:r>
              <a:rPr lang="id-ID" b="1" dirty="0">
                <a:latin typeface="Agency FB" pitchFamily="34" charset="0"/>
              </a:rPr>
              <a:t>..; </a:t>
            </a:r>
            <a:endParaRPr lang="en-US" b="1" dirty="0">
              <a:latin typeface="Agency FB" pitchFamily="34" charset="0"/>
            </a:endParaRPr>
          </a:p>
          <a:p>
            <a:pPr marL="0" indent="0">
              <a:buNone/>
              <a:defRPr/>
            </a:pPr>
            <a:r>
              <a:rPr lang="en-US" b="1" i="1" dirty="0">
                <a:latin typeface="Agency FB" pitchFamily="34" charset="0"/>
              </a:rPr>
              <a:t>g</a:t>
            </a:r>
            <a:r>
              <a:rPr lang="id-ID" b="1" i="1" dirty="0">
                <a:latin typeface="Agency FB" pitchFamily="34" charset="0"/>
              </a:rPr>
              <a:t>etho lho</a:t>
            </a:r>
            <a:r>
              <a:rPr lang="id-ID" b="1" dirty="0">
                <a:latin typeface="Agency FB" pitchFamily="34" charset="0"/>
              </a:rPr>
              <a:t>;</a:t>
            </a:r>
            <a:endParaRPr lang="en-US" b="1" dirty="0">
              <a:latin typeface="Agency FB" pitchFamily="34" charset="0"/>
            </a:endParaRPr>
          </a:p>
          <a:p>
            <a:pPr marL="0" indent="0">
              <a:buNone/>
              <a:defRPr/>
            </a:pPr>
            <a:r>
              <a:rPr lang="id-ID" b="1" i="1" dirty="0">
                <a:latin typeface="Agency FB" pitchFamily="34" charset="0"/>
              </a:rPr>
              <a:t>baiklah kalo</a:t>
            </a:r>
            <a:r>
              <a:rPr lang="id-ID" b="1" dirty="0">
                <a:latin typeface="Agency FB" pitchFamily="34" charset="0"/>
              </a:rPr>
              <a:t>  </a:t>
            </a:r>
            <a:r>
              <a:rPr lang="id-ID" b="1" i="1" dirty="0">
                <a:latin typeface="Agency FB" pitchFamily="34" charset="0"/>
              </a:rPr>
              <a:t>begeetoo</a:t>
            </a:r>
            <a:r>
              <a:rPr lang="id-ID" b="1" dirty="0">
                <a:latin typeface="Agency FB" pitchFamily="34" charset="0"/>
              </a:rPr>
              <a:t>; </a:t>
            </a:r>
            <a:endParaRPr lang="en-US" b="1" dirty="0">
              <a:latin typeface="Agency FB" pitchFamily="34" charset="0"/>
            </a:endParaRPr>
          </a:p>
          <a:p>
            <a:pPr marL="0" indent="0">
              <a:buNone/>
              <a:defRPr/>
            </a:pPr>
            <a:r>
              <a:rPr lang="id-ID" b="1" i="1" dirty="0">
                <a:latin typeface="Agency FB" pitchFamily="34" charset="0"/>
              </a:rPr>
              <a:t>sesuatu banget</a:t>
            </a:r>
            <a:r>
              <a:rPr lang="id-ID" b="1" dirty="0">
                <a:latin typeface="Agency FB" pitchFamily="34" charset="0"/>
              </a:rPr>
              <a:t>, dan semacamnya.</a:t>
            </a:r>
            <a:endParaRPr lang="en-US" b="1" dirty="0">
              <a:latin typeface="Agency FB" pitchFamily="34" charset="0"/>
            </a:endParaRPr>
          </a:p>
          <a:p>
            <a:pPr>
              <a:defRPr/>
            </a:pPr>
            <a:endParaRPr lang="en-US" b="1" dirty="0">
              <a:solidFill>
                <a:schemeClr val="bg1"/>
              </a:solidFill>
              <a:latin typeface="Agency FB" pitchFamily="34" charset="0"/>
            </a:endParaRPr>
          </a:p>
        </p:txBody>
      </p:sp>
      <p:sp>
        <p:nvSpPr>
          <p:cNvPr id="5" name="Right Arrow 4"/>
          <p:cNvSpPr/>
          <p:nvPr/>
        </p:nvSpPr>
        <p:spPr>
          <a:xfrm>
            <a:off x="1524001" y="1643064"/>
            <a:ext cx="3286125" cy="4071937"/>
          </a:xfrm>
          <a:prstGeom prst="rightArrow">
            <a:avLst>
              <a:gd name="adj1" fmla="val 71225"/>
              <a:gd name="adj2" fmla="val 50000"/>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id-ID" sz="3600" dirty="0">
                <a:solidFill>
                  <a:schemeClr val="bg1"/>
                </a:solidFill>
                <a:latin typeface="Agency FB" pitchFamily="34" charset="0"/>
              </a:rPr>
              <a:t>Ragam tidak resmi lebih pesat</a:t>
            </a:r>
            <a:r>
              <a:rPr lang="en-US" sz="3600" dirty="0">
                <a:solidFill>
                  <a:schemeClr val="bg1"/>
                </a:solidFill>
                <a:latin typeface="Agency FB" pitchFamily="34" charset="0"/>
              </a:rPr>
              <a:t>, </a:t>
            </a:r>
            <a:r>
              <a:rPr lang="en-US" sz="3600" dirty="0" err="1">
                <a:solidFill>
                  <a:schemeClr val="bg1"/>
                </a:solidFill>
                <a:latin typeface="Agency FB" pitchFamily="34" charset="0"/>
              </a:rPr>
              <a:t>cepat</a:t>
            </a:r>
            <a:r>
              <a:rPr lang="en-US" sz="3600" dirty="0">
                <a:solidFill>
                  <a:schemeClr val="bg1"/>
                </a:solidFill>
                <a:latin typeface="Agency FB" pitchFamily="34" charset="0"/>
              </a:rPr>
              <a:t> </a:t>
            </a:r>
            <a:r>
              <a:rPr lang="en-US" sz="3600" dirty="0" err="1">
                <a:solidFill>
                  <a:schemeClr val="bg1"/>
                </a:solidFill>
                <a:latin typeface="Agency FB" pitchFamily="34" charset="0"/>
              </a:rPr>
              <a:t>hilang</a:t>
            </a:r>
            <a:endParaRPr lang="en-US" sz="3600" dirty="0">
              <a:latin typeface="Agency FB" pitchFamily="34" charset="0"/>
            </a:endParaRPr>
          </a:p>
        </p:txBody>
      </p:sp>
      <p:grpSp>
        <p:nvGrpSpPr>
          <p:cNvPr id="8" name="Group 7"/>
          <p:cNvGrpSpPr/>
          <p:nvPr/>
        </p:nvGrpSpPr>
        <p:grpSpPr>
          <a:xfrm>
            <a:off x="287301" y="217114"/>
            <a:ext cx="8493628" cy="662056"/>
            <a:chOff x="200215" y="2621399"/>
            <a:chExt cx="8493628"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Perkembangan ragam tidak resmi</a:t>
              </a:r>
              <a:endParaRPr lang="en-US" dirty="0">
                <a:solidFill>
                  <a:srgbClr val="FF5969"/>
                </a:solidFill>
              </a:endParaRPr>
            </a:p>
          </p:txBody>
        </p:sp>
      </p:grpSp>
      <p:grpSp>
        <p:nvGrpSpPr>
          <p:cNvPr id="12" name="Group 11"/>
          <p:cNvGrpSpPr/>
          <p:nvPr/>
        </p:nvGrpSpPr>
        <p:grpSpPr>
          <a:xfrm>
            <a:off x="11769479" y="1280427"/>
            <a:ext cx="422521" cy="2100263"/>
            <a:chOff x="11769479" y="1280427"/>
            <a:chExt cx="422521" cy="2100263"/>
          </a:xfrm>
        </p:grpSpPr>
        <p:sp>
          <p:nvSpPr>
            <p:cNvPr id="13" name="Freeform 12">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5" name="Chevron 14">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6" name="Group 15"/>
          <p:cNvGrpSpPr/>
          <p:nvPr/>
        </p:nvGrpSpPr>
        <p:grpSpPr>
          <a:xfrm>
            <a:off x="11769479" y="3462337"/>
            <a:ext cx="428258" cy="2616878"/>
            <a:chOff x="11769479" y="3462337"/>
            <a:chExt cx="428258" cy="2616878"/>
          </a:xfrm>
        </p:grpSpPr>
        <p:sp>
          <p:nvSpPr>
            <p:cNvPr id="17" name="Freeform 16">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9" name="Chevron 18">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1" name="TextBox 20"/>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6 of 15</a:t>
            </a:r>
          </a:p>
        </p:txBody>
      </p:sp>
      <p:grpSp>
        <p:nvGrpSpPr>
          <p:cNvPr id="48" name="Semua Menu">
            <a:extLst>
              <a:ext uri="{FF2B5EF4-FFF2-40B4-BE49-F238E27FC236}">
                <a16:creationId xmlns:a16="http://schemas.microsoft.com/office/drawing/2014/main" xmlns="" id="{A886E2E6-7404-4C8F-81C7-D9CA6AD56F3D}"/>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7CBF322A-A6BA-4AC1-B13C-7A2A08AA1DFD}"/>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A8DFB2E2-9296-4D89-B211-F4D9801798E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24621605-CEFE-45C4-A9F6-9339F1D9092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7DE1D0A4-04F2-427C-BD72-347FABFFF0C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76C9D772-E5A8-456C-84FA-C9BB2D260AA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06307724-11D0-47D2-8AA4-9AA5CB5364D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CFD6108B-DCF7-43F1-87DB-243F8E921368}"/>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B4A414ED-04BE-468F-BF12-69B428CEFFA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A7CA4890-59A5-4DF6-80B4-E3D8BF6CDF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6D1ED4EB-82BD-4D2A-9B8C-70A4123BD644}"/>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5F9102B1-BA2B-4568-8503-B056F521F6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E15CEB33-E1F1-496A-B8C9-B811B253092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2AEEE469-3F33-4B07-AA3A-F4671A3754F5}"/>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4442FFB6-D622-43E4-BDFD-959CCF68A8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58DC1903-D085-4FED-8812-E0ADBD2E19B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94D9C3E6-D6B6-45B0-B7CA-F419135C74AE}"/>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04B298B6-204A-486D-B02C-33291130BD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36166BC0-004A-4E3B-94E8-5CD0B264878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E5C841D1-6553-4EE3-B7DA-111D570741B3}"/>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A956B6A5-1BB2-4EB9-B50E-1F44D57A32C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E950C488-6175-4629-8718-75C639CAA8E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5BEDC09B-97C2-4D1A-B354-CD795CFC7CD2}"/>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3C2FA3C5-C70E-44AD-B2D2-C7AE80D19B2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7F637700-BAB8-45C5-87AD-97BDE14B6A2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A7664B85-FD3A-4C63-97FB-8AF732C0485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063C9BD6-B2F7-43AD-988A-1550B831783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22165373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83969" y="990751"/>
            <a:ext cx="2638304" cy="1119390"/>
            <a:chOff x="198219" y="876451"/>
            <a:chExt cx="2638304" cy="1119390"/>
          </a:xfrm>
          <a:solidFill>
            <a:srgbClr val="FF5969"/>
          </a:solidFill>
        </p:grpSpPr>
        <p:sp>
          <p:nvSpPr>
            <p:cNvPr id="2" name="Rectangle 1">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0" name="TextBox 9">
              <a:hlinkClick r:id="rId4"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a:ln>
              <a:noFill/>
            </a:ln>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POLITIK </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sp>
          <p:nvSpPr>
            <p:cNvPr id="11" name="TextBox 10">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1</a:t>
              </a:r>
              <a:r>
                <a:rPr lang="id-ID" sz="1600" dirty="0">
                  <a:solidFill>
                    <a:srgbClr val="FEC630"/>
                  </a:solidFill>
                </a:rPr>
                <a:t> </a:t>
              </a:r>
            </a:p>
          </p:txBody>
        </p:sp>
      </p:grpSp>
      <p:sp>
        <p:nvSpPr>
          <p:cNvPr id="13" name="TextBox 12">
            <a:extLst>
              <a:ext uri="{FF2B5EF4-FFF2-40B4-BE49-F238E27FC236}">
                <a16:creationId xmlns:a16="http://schemas.microsoft.com/office/drawing/2014/main" xmlns="" id="{79BCE1F0-A71E-4D4B-BE6A-A381604C28D2}"/>
              </a:ext>
            </a:extLst>
          </p:cNvPr>
          <p:cNvSpPr txBox="1"/>
          <p:nvPr/>
        </p:nvSpPr>
        <p:spPr>
          <a:xfrm>
            <a:off x="473456" y="277657"/>
            <a:ext cx="11359559" cy="523220"/>
          </a:xfrm>
          <a:prstGeom prst="rect">
            <a:avLst/>
          </a:prstGeom>
          <a:noFill/>
        </p:spPr>
        <p:txBody>
          <a:bodyPr wrap="square" rtlCol="0">
            <a:spAutoFit/>
          </a:bodyPr>
          <a:lstStyle/>
          <a:p>
            <a:pPr algn="ctr"/>
            <a:r>
              <a:rPr lang="id-ID" sz="2800" b="1" dirty="0">
                <a:solidFill>
                  <a:schemeClr val="accent1">
                    <a:lumMod val="50000"/>
                  </a:schemeClr>
                </a:solidFill>
                <a:latin typeface="Tw Cen MT" panose="020B0602020104020603" pitchFamily="34" charset="0"/>
              </a:rPr>
              <a:t>DAFTAR MATERI</a:t>
            </a:r>
            <a:endParaRPr lang="en-US" sz="2800" b="1" dirty="0">
              <a:solidFill>
                <a:schemeClr val="accent1">
                  <a:lumMod val="50000"/>
                </a:schemeClr>
              </a:solidFill>
              <a:latin typeface="Tw Cen MT" panose="020B0602020104020603" pitchFamily="34" charset="0"/>
            </a:endParaRPr>
          </a:p>
        </p:txBody>
      </p:sp>
      <p:sp>
        <p:nvSpPr>
          <p:cNvPr id="37" name="TextBox 36">
            <a:extLst>
              <a:ext uri="{FF2B5EF4-FFF2-40B4-BE49-F238E27FC236}">
                <a16:creationId xmlns:a16="http://schemas.microsoft.com/office/drawing/2014/main" xmlns="" id="{2A593740-7116-4560-84F9-F7DBD3994C1D}"/>
              </a:ext>
            </a:extLst>
          </p:cNvPr>
          <p:cNvSpPr txBox="1"/>
          <p:nvPr/>
        </p:nvSpPr>
        <p:spPr>
          <a:xfrm>
            <a:off x="3637558" y="2719425"/>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POLITIK </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grpSp>
        <p:nvGrpSpPr>
          <p:cNvPr id="40" name="Group 39"/>
          <p:cNvGrpSpPr/>
          <p:nvPr/>
        </p:nvGrpSpPr>
        <p:grpSpPr>
          <a:xfrm>
            <a:off x="6291131" y="2356909"/>
            <a:ext cx="2638304" cy="1119390"/>
            <a:chOff x="198219" y="876451"/>
            <a:chExt cx="2638304" cy="1119390"/>
          </a:xfrm>
          <a:solidFill>
            <a:srgbClr val="00A0A8"/>
          </a:solidFill>
        </p:grpSpPr>
        <p:sp>
          <p:nvSpPr>
            <p:cNvPr id="41" name="Rectangle 40">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42" name="TextBox 41">
              <a:hlinkClick r:id="rId6"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endPar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endParaRP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KALIMAT EFEKTIF</a:t>
              </a:r>
            </a:p>
          </p:txBody>
        </p:sp>
        <p:sp>
          <p:nvSpPr>
            <p:cNvPr id="43" name="TextBox 42">
              <a:extLst>
                <a:ext uri="{FF2B5EF4-FFF2-40B4-BE49-F238E27FC236}">
                  <a16:creationId xmlns:a16="http://schemas.microsoft.com/office/drawing/2014/main" xmlns="" id="{2A593740-7116-4560-84F9-F7DBD3994C1D}"/>
                </a:ext>
              </a:extLst>
            </p:cNvPr>
            <p:cNvSpPr txBox="1"/>
            <p:nvPr/>
          </p:nvSpPr>
          <p:spPr>
            <a:xfrm>
              <a:off x="772590" y="96708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7</a:t>
              </a:r>
              <a:r>
                <a:rPr lang="id-ID" sz="1600" dirty="0">
                  <a:solidFill>
                    <a:srgbClr val="FEC630"/>
                  </a:solidFill>
                </a:rPr>
                <a:t> </a:t>
              </a:r>
            </a:p>
          </p:txBody>
        </p:sp>
      </p:grpSp>
      <p:grpSp>
        <p:nvGrpSpPr>
          <p:cNvPr id="50" name="Group 49"/>
          <p:cNvGrpSpPr/>
          <p:nvPr/>
        </p:nvGrpSpPr>
        <p:grpSpPr>
          <a:xfrm>
            <a:off x="483969" y="3779309"/>
            <a:ext cx="2638304" cy="1119390"/>
            <a:chOff x="198219" y="876451"/>
            <a:chExt cx="2638304" cy="1119390"/>
          </a:xfrm>
          <a:solidFill>
            <a:srgbClr val="FEC630"/>
          </a:solidFill>
        </p:grpSpPr>
        <p:sp>
          <p:nvSpPr>
            <p:cNvPr id="51" name="Rectangle 50">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52" name="TextBox 51">
              <a:hlinkClick r:id="rId7"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46303"/>
            </a:xfrm>
            <a:prstGeom prst="rect">
              <a:avLst/>
            </a:prstGeom>
            <a:noFill/>
          </p:spPr>
          <p:txBody>
            <a:bodyPr wrap="square" rtlCol="0">
              <a:spAutoFit/>
            </a:bodyPr>
            <a:lstStyle/>
            <a:p>
              <a:r>
                <a:rPr lang="id-ID" sz="1600"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UTS</a:t>
              </a:r>
            </a:p>
            <a:p>
              <a:r>
                <a:rPr lang="id-ID" sz="1350" b="1"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UJIAN TENGAH SEMESTER</a:t>
              </a:r>
            </a:p>
          </p:txBody>
        </p:sp>
        <p:sp>
          <p:nvSpPr>
            <p:cNvPr id="53" name="TextBox 52">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9</a:t>
              </a:r>
              <a:r>
                <a:rPr lang="id-ID" sz="1600" dirty="0">
                  <a:solidFill>
                    <a:srgbClr val="FEC630"/>
                  </a:solidFill>
                </a:rPr>
                <a:t> </a:t>
              </a:r>
            </a:p>
          </p:txBody>
        </p:sp>
      </p:grpSp>
      <p:grpSp>
        <p:nvGrpSpPr>
          <p:cNvPr id="70" name="Group 69"/>
          <p:cNvGrpSpPr/>
          <p:nvPr/>
        </p:nvGrpSpPr>
        <p:grpSpPr>
          <a:xfrm>
            <a:off x="483969" y="5216224"/>
            <a:ext cx="2638304" cy="1119390"/>
            <a:chOff x="198219" y="876451"/>
            <a:chExt cx="2638304" cy="1119390"/>
          </a:xfrm>
          <a:solidFill>
            <a:srgbClr val="00B050"/>
          </a:solidFill>
        </p:grpSpPr>
        <p:sp>
          <p:nvSpPr>
            <p:cNvPr id="71" name="Rectangle 70">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72" name="TextBox 71">
              <a:hlinkClick r:id="rId8" action="ppaction://hlinksldjump">
                <a:snd r:embed="rId5" name="Button Click SFX1.wav"/>
              </a:hlinkClick>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LATAR BELAKANG</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KARYA TULIS ILMIAH</a:t>
              </a:r>
            </a:p>
          </p:txBody>
        </p:sp>
        <p:sp>
          <p:nvSpPr>
            <p:cNvPr id="73" name="TextBox 72">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13</a:t>
              </a:r>
              <a:r>
                <a:rPr lang="id-ID" sz="1600" dirty="0">
                  <a:solidFill>
                    <a:srgbClr val="FEC630"/>
                  </a:solidFill>
                </a:rPr>
                <a:t> </a:t>
              </a:r>
            </a:p>
          </p:txBody>
        </p:sp>
      </p:grpSp>
      <p:grpSp>
        <p:nvGrpSpPr>
          <p:cNvPr id="93" name="Group 92"/>
          <p:cNvGrpSpPr/>
          <p:nvPr/>
        </p:nvGrpSpPr>
        <p:grpSpPr>
          <a:xfrm>
            <a:off x="3387550" y="990751"/>
            <a:ext cx="2638304" cy="1119390"/>
            <a:chOff x="198219" y="876451"/>
            <a:chExt cx="2638304" cy="1119390"/>
          </a:xfrm>
          <a:solidFill>
            <a:srgbClr val="FF5969"/>
          </a:solidFill>
        </p:grpSpPr>
        <p:sp>
          <p:nvSpPr>
            <p:cNvPr id="94" name="Rectangle 93">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95" name="TextBox 94">
              <a:hlinkClick r:id="rId9"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a:ln>
              <a:noFill/>
            </a:ln>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RAGAM</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sp>
          <p:nvSpPr>
            <p:cNvPr id="96" name="TextBox 95">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2</a:t>
              </a:r>
              <a:endParaRPr lang="id-ID" sz="1600" dirty="0">
                <a:solidFill>
                  <a:srgbClr val="FEC630"/>
                </a:solidFill>
              </a:endParaRPr>
            </a:p>
          </p:txBody>
        </p:sp>
      </p:grpSp>
      <p:grpSp>
        <p:nvGrpSpPr>
          <p:cNvPr id="97" name="Group 96"/>
          <p:cNvGrpSpPr/>
          <p:nvPr/>
        </p:nvGrpSpPr>
        <p:grpSpPr>
          <a:xfrm>
            <a:off x="6291131" y="990751"/>
            <a:ext cx="2638304" cy="1119390"/>
            <a:chOff x="198219" y="876451"/>
            <a:chExt cx="2638304" cy="1119390"/>
          </a:xfrm>
          <a:solidFill>
            <a:srgbClr val="FF5969"/>
          </a:solidFill>
        </p:grpSpPr>
        <p:sp>
          <p:nvSpPr>
            <p:cNvPr id="98" name="Rectangle 97">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99" name="TextBox 98">
              <a:hlinkClick r:id="rId10"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a:ln>
              <a:noFill/>
            </a:ln>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TATA EJAAN I</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sp>
          <p:nvSpPr>
            <p:cNvPr id="100" name="TextBox 99">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3</a:t>
              </a:r>
              <a:endParaRPr lang="id-ID" sz="1600" dirty="0">
                <a:solidFill>
                  <a:srgbClr val="FEC630"/>
                </a:solidFill>
              </a:endParaRPr>
            </a:p>
          </p:txBody>
        </p:sp>
      </p:grpSp>
      <p:grpSp>
        <p:nvGrpSpPr>
          <p:cNvPr id="101" name="Group 100"/>
          <p:cNvGrpSpPr/>
          <p:nvPr/>
        </p:nvGrpSpPr>
        <p:grpSpPr>
          <a:xfrm>
            <a:off x="9194711" y="990751"/>
            <a:ext cx="2638304" cy="1119390"/>
            <a:chOff x="198219" y="876451"/>
            <a:chExt cx="2638304" cy="1119390"/>
          </a:xfrm>
          <a:solidFill>
            <a:srgbClr val="FF5969"/>
          </a:solidFill>
        </p:grpSpPr>
        <p:sp>
          <p:nvSpPr>
            <p:cNvPr id="102" name="Rectangle 101">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03" name="TextBox 102">
              <a:hlinkClick r:id="rId11"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a:ln>
              <a:noFill/>
            </a:ln>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TATA EJAAN II</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sp>
          <p:nvSpPr>
            <p:cNvPr id="104" name="TextBox 103">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4</a:t>
              </a:r>
              <a:endParaRPr lang="id-ID" sz="1600" dirty="0">
                <a:solidFill>
                  <a:srgbClr val="FEC630"/>
                </a:solidFill>
              </a:endParaRPr>
            </a:p>
          </p:txBody>
        </p:sp>
      </p:grpSp>
      <p:grpSp>
        <p:nvGrpSpPr>
          <p:cNvPr id="106" name="Group 105"/>
          <p:cNvGrpSpPr/>
          <p:nvPr/>
        </p:nvGrpSpPr>
        <p:grpSpPr>
          <a:xfrm>
            <a:off x="9194711" y="2356909"/>
            <a:ext cx="2638304" cy="1119390"/>
            <a:chOff x="198219" y="876451"/>
            <a:chExt cx="2638304" cy="1119390"/>
          </a:xfrm>
          <a:solidFill>
            <a:srgbClr val="00A0A8"/>
          </a:solidFill>
        </p:grpSpPr>
        <p:sp>
          <p:nvSpPr>
            <p:cNvPr id="107" name="Rectangle 106">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08" name="TextBox 107">
              <a:hlinkClick r:id="rId12"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JENIS-JENIS</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PARAGRAF</a:t>
              </a:r>
            </a:p>
          </p:txBody>
        </p:sp>
        <p:sp>
          <p:nvSpPr>
            <p:cNvPr id="109" name="TextBox 108">
              <a:extLst>
                <a:ext uri="{FF2B5EF4-FFF2-40B4-BE49-F238E27FC236}">
                  <a16:creationId xmlns:a16="http://schemas.microsoft.com/office/drawing/2014/main" xmlns="" id="{2A593740-7116-4560-84F9-F7DBD3994C1D}"/>
                </a:ext>
              </a:extLst>
            </p:cNvPr>
            <p:cNvSpPr txBox="1"/>
            <p:nvPr/>
          </p:nvSpPr>
          <p:spPr>
            <a:xfrm>
              <a:off x="772590" y="96708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8</a:t>
              </a:r>
              <a:r>
                <a:rPr lang="id-ID" sz="1600" dirty="0">
                  <a:solidFill>
                    <a:srgbClr val="FEC630"/>
                  </a:solidFill>
                </a:rPr>
                <a:t> </a:t>
              </a:r>
            </a:p>
          </p:txBody>
        </p:sp>
      </p:grpSp>
      <p:grpSp>
        <p:nvGrpSpPr>
          <p:cNvPr id="110" name="Group 109"/>
          <p:cNvGrpSpPr/>
          <p:nvPr/>
        </p:nvGrpSpPr>
        <p:grpSpPr>
          <a:xfrm>
            <a:off x="3382365" y="2356909"/>
            <a:ext cx="2638304" cy="1119390"/>
            <a:chOff x="198219" y="876451"/>
            <a:chExt cx="2638304" cy="1119390"/>
          </a:xfrm>
          <a:solidFill>
            <a:srgbClr val="00A0A8"/>
          </a:solidFill>
        </p:grpSpPr>
        <p:sp>
          <p:nvSpPr>
            <p:cNvPr id="111" name="Rectangle 110">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12" name="TextBox 111">
              <a:hlinkClick r:id="rId13"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TATA KATA II</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sp>
          <p:nvSpPr>
            <p:cNvPr id="113" name="TextBox 112">
              <a:extLst>
                <a:ext uri="{FF2B5EF4-FFF2-40B4-BE49-F238E27FC236}">
                  <a16:creationId xmlns:a16="http://schemas.microsoft.com/office/drawing/2014/main" xmlns="" id="{2A593740-7116-4560-84F9-F7DBD3994C1D}"/>
                </a:ext>
              </a:extLst>
            </p:cNvPr>
            <p:cNvSpPr txBox="1"/>
            <p:nvPr/>
          </p:nvSpPr>
          <p:spPr>
            <a:xfrm>
              <a:off x="772590" y="96708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6</a:t>
              </a:r>
              <a:r>
                <a:rPr lang="id-ID" sz="1600" dirty="0">
                  <a:solidFill>
                    <a:srgbClr val="FEC630"/>
                  </a:solidFill>
                </a:rPr>
                <a:t> </a:t>
              </a:r>
            </a:p>
          </p:txBody>
        </p:sp>
      </p:grpSp>
      <p:grpSp>
        <p:nvGrpSpPr>
          <p:cNvPr id="114" name="Group 113"/>
          <p:cNvGrpSpPr/>
          <p:nvPr/>
        </p:nvGrpSpPr>
        <p:grpSpPr>
          <a:xfrm>
            <a:off x="473456" y="2356909"/>
            <a:ext cx="2638304" cy="1119390"/>
            <a:chOff x="198219" y="876451"/>
            <a:chExt cx="2638304" cy="1119390"/>
          </a:xfrm>
          <a:solidFill>
            <a:srgbClr val="00A0A8"/>
          </a:solidFill>
        </p:grpSpPr>
        <p:sp>
          <p:nvSpPr>
            <p:cNvPr id="115" name="Rectangle 114">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16" name="TextBox 115">
              <a:hlinkClick r:id="rId14"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TATA KATA I</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BAHASA INDONESIA</a:t>
              </a:r>
            </a:p>
          </p:txBody>
        </p:sp>
        <p:sp>
          <p:nvSpPr>
            <p:cNvPr id="117" name="TextBox 116">
              <a:extLst>
                <a:ext uri="{FF2B5EF4-FFF2-40B4-BE49-F238E27FC236}">
                  <a16:creationId xmlns:a16="http://schemas.microsoft.com/office/drawing/2014/main" xmlns="" id="{2A593740-7116-4560-84F9-F7DBD3994C1D}"/>
                </a:ext>
              </a:extLst>
            </p:cNvPr>
            <p:cNvSpPr txBox="1"/>
            <p:nvPr/>
          </p:nvSpPr>
          <p:spPr>
            <a:xfrm>
              <a:off x="772590" y="96708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5</a:t>
              </a:r>
              <a:r>
                <a:rPr lang="id-ID" sz="1600" dirty="0">
                  <a:solidFill>
                    <a:srgbClr val="FEC630"/>
                  </a:solidFill>
                </a:rPr>
                <a:t> </a:t>
              </a:r>
            </a:p>
          </p:txBody>
        </p:sp>
      </p:grpSp>
      <p:grpSp>
        <p:nvGrpSpPr>
          <p:cNvPr id="118" name="Group 117"/>
          <p:cNvGrpSpPr/>
          <p:nvPr/>
        </p:nvGrpSpPr>
        <p:grpSpPr>
          <a:xfrm>
            <a:off x="3382365" y="3779309"/>
            <a:ext cx="2638304" cy="1119390"/>
            <a:chOff x="198219" y="876451"/>
            <a:chExt cx="2638304" cy="1119390"/>
          </a:xfrm>
          <a:solidFill>
            <a:srgbClr val="FEC630"/>
          </a:solidFill>
        </p:grpSpPr>
        <p:sp>
          <p:nvSpPr>
            <p:cNvPr id="119" name="Rectangle 118">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20" name="TextBox 119">
              <a:hlinkClick r:id="rId15"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53998"/>
            </a:xfrm>
            <a:prstGeom prst="rect">
              <a:avLst/>
            </a:prstGeom>
            <a:noFill/>
          </p:spPr>
          <p:txBody>
            <a:bodyPr wrap="square" rtlCol="0">
              <a:spAutoFit/>
            </a:bodyPr>
            <a:lstStyle/>
            <a:p>
              <a:r>
                <a:rPr lang="id-ID" sz="1600"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SYARAT &amp; POLA</a:t>
              </a:r>
            </a:p>
            <a:p>
              <a:r>
                <a:rPr lang="id-ID" sz="1400" b="1"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PARAGRAF YANG BAIK</a:t>
              </a:r>
            </a:p>
          </p:txBody>
        </p:sp>
        <p:sp>
          <p:nvSpPr>
            <p:cNvPr id="121" name="TextBox 120">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10</a:t>
              </a:r>
              <a:r>
                <a:rPr lang="id-ID" sz="1600" dirty="0">
                  <a:solidFill>
                    <a:srgbClr val="FEC630"/>
                  </a:solidFill>
                </a:rPr>
                <a:t> </a:t>
              </a:r>
            </a:p>
          </p:txBody>
        </p:sp>
      </p:grpSp>
      <p:grpSp>
        <p:nvGrpSpPr>
          <p:cNvPr id="122" name="Group 121"/>
          <p:cNvGrpSpPr/>
          <p:nvPr/>
        </p:nvGrpSpPr>
        <p:grpSpPr>
          <a:xfrm>
            <a:off x="6291131" y="3779309"/>
            <a:ext cx="2638304" cy="1119390"/>
            <a:chOff x="198219" y="876451"/>
            <a:chExt cx="2638304" cy="1119390"/>
          </a:xfrm>
          <a:solidFill>
            <a:srgbClr val="FEC630"/>
          </a:solidFill>
        </p:grpSpPr>
        <p:sp>
          <p:nvSpPr>
            <p:cNvPr id="123" name="Rectangle 122">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24" name="TextBox 123">
              <a:hlinkClick r:id="rId16"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JENIS-JENIS</a:t>
              </a:r>
            </a:p>
            <a:p>
              <a:r>
                <a:rPr lang="id-ID" sz="1600" b="1"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KARYA TULIS ILMIAH</a:t>
              </a:r>
            </a:p>
          </p:txBody>
        </p:sp>
        <p:sp>
          <p:nvSpPr>
            <p:cNvPr id="125" name="TextBox 124">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r">
                <a:defRPr sz="1600">
                  <a:solidFill>
                    <a:schemeClr val="tx1">
                      <a:lumMod val="75000"/>
                      <a:lumOff val="25000"/>
                    </a:schemeClr>
                  </a:solidFill>
                  <a:latin typeface="Tw Cen MT" panose="020B0602020104020603" pitchFamily="34" charset="0"/>
                </a:defRPr>
              </a:lvl1pPr>
            </a:lstStyle>
            <a:p>
              <a:r>
                <a:rPr lang="id-ID" dirty="0"/>
                <a:t>PERTEMUAN 11</a:t>
              </a:r>
            </a:p>
          </p:txBody>
        </p:sp>
      </p:grpSp>
      <p:grpSp>
        <p:nvGrpSpPr>
          <p:cNvPr id="126" name="Group 125"/>
          <p:cNvGrpSpPr/>
          <p:nvPr/>
        </p:nvGrpSpPr>
        <p:grpSpPr>
          <a:xfrm>
            <a:off x="9194711" y="3779309"/>
            <a:ext cx="2638304" cy="1119390"/>
            <a:chOff x="198219" y="876451"/>
            <a:chExt cx="2638304" cy="1119390"/>
          </a:xfrm>
          <a:solidFill>
            <a:srgbClr val="FEC630"/>
          </a:solidFill>
        </p:grpSpPr>
        <p:sp>
          <p:nvSpPr>
            <p:cNvPr id="127" name="Rectangle 126">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28" name="TextBox 127">
              <a:hlinkClick r:id="rId17" action="ppaction://hlinksldjump">
                <a:snd r:embed="rId5" name="Button Click SFX1.wav"/>
              </a:hlinkClick>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ABSTRAKSI</a:t>
              </a:r>
            </a:p>
            <a:p>
              <a:r>
                <a:rPr lang="id-ID" sz="1600" b="1" dirty="0">
                  <a:solidFill>
                    <a:srgbClr val="00B050"/>
                  </a:solidFill>
                  <a:latin typeface="Century Gothic" panose="020B0502020202020204" pitchFamily="34" charset="0"/>
                  <a:ea typeface="Adobe Gothic Std B" panose="020B0800000000000000" pitchFamily="34" charset="-128"/>
                  <a:cs typeface="Arial" panose="020B0604020202020204" pitchFamily="34" charset="0"/>
                </a:rPr>
                <a:t>KARYA TULIS ILMIAH</a:t>
              </a:r>
            </a:p>
          </p:txBody>
        </p:sp>
        <p:sp>
          <p:nvSpPr>
            <p:cNvPr id="129" name="TextBox 128">
              <a:hlinkClick r:id="rId17" action="ppaction://hlinksldjump"/>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r">
                <a:defRPr sz="1600">
                  <a:solidFill>
                    <a:schemeClr val="tx1">
                      <a:lumMod val="75000"/>
                      <a:lumOff val="25000"/>
                    </a:schemeClr>
                  </a:solidFill>
                  <a:latin typeface="Tw Cen MT" panose="020B0602020104020603" pitchFamily="34" charset="0"/>
                </a:defRPr>
              </a:lvl1pPr>
            </a:lstStyle>
            <a:p>
              <a:r>
                <a:rPr lang="id-ID" dirty="0"/>
                <a:t>PERTEMUAN  12</a:t>
              </a:r>
            </a:p>
          </p:txBody>
        </p:sp>
      </p:grpSp>
      <p:grpSp>
        <p:nvGrpSpPr>
          <p:cNvPr id="130" name="Group 129"/>
          <p:cNvGrpSpPr/>
          <p:nvPr/>
        </p:nvGrpSpPr>
        <p:grpSpPr>
          <a:xfrm>
            <a:off x="3382365" y="5216224"/>
            <a:ext cx="2638304" cy="1119390"/>
            <a:chOff x="198219" y="876451"/>
            <a:chExt cx="2638304" cy="1119390"/>
          </a:xfrm>
          <a:solidFill>
            <a:srgbClr val="00B050"/>
          </a:solidFill>
        </p:grpSpPr>
        <p:sp>
          <p:nvSpPr>
            <p:cNvPr id="131" name="Rectangle 130">
              <a:hlinkHover r:id="" action="ppaction://noaction">
                <a:snd r:embed="rId5" name="Button Click SFX1.wav"/>
              </a:hlinkHover>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32" name="TextBox 131">
              <a:hlinkClick r:id="rId18" action="ppaction://hlinksldjump"/>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PENYINTENSISAN</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KARYA TULIS ILMIAH</a:t>
              </a:r>
            </a:p>
          </p:txBody>
        </p:sp>
        <p:sp>
          <p:nvSpPr>
            <p:cNvPr id="133" name="TextBox 132">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14</a:t>
              </a:r>
              <a:r>
                <a:rPr lang="id-ID" sz="1600" dirty="0">
                  <a:solidFill>
                    <a:srgbClr val="FEC630"/>
                  </a:solidFill>
                </a:rPr>
                <a:t> </a:t>
              </a:r>
            </a:p>
          </p:txBody>
        </p:sp>
      </p:grpSp>
      <p:grpSp>
        <p:nvGrpSpPr>
          <p:cNvPr id="134" name="Group 133"/>
          <p:cNvGrpSpPr/>
          <p:nvPr/>
        </p:nvGrpSpPr>
        <p:grpSpPr>
          <a:xfrm>
            <a:off x="6291131" y="5216224"/>
            <a:ext cx="2638304" cy="1119390"/>
            <a:chOff x="198219" y="876451"/>
            <a:chExt cx="2638304" cy="1119390"/>
          </a:xfrm>
          <a:solidFill>
            <a:srgbClr val="00B050"/>
          </a:solidFill>
        </p:grpSpPr>
        <p:sp>
          <p:nvSpPr>
            <p:cNvPr id="135" name="Rectangle 134">
              <a:hlinkClick r:id="rId19" action="ppaction://hlinksldjump"/>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36" name="TextBox 135">
              <a:hlinkClick r:id="rId19"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84775"/>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PERUJUKAN DAN</a:t>
              </a:r>
            </a:p>
            <a:p>
              <a:r>
                <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DAFTAR PUSTAKA</a:t>
              </a:r>
            </a:p>
          </p:txBody>
        </p:sp>
        <p:sp>
          <p:nvSpPr>
            <p:cNvPr id="137" name="TextBox 136">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15</a:t>
              </a:r>
              <a:r>
                <a:rPr lang="id-ID" sz="1600" dirty="0">
                  <a:solidFill>
                    <a:srgbClr val="FEC630"/>
                  </a:solidFill>
                </a:rPr>
                <a:t> </a:t>
              </a:r>
            </a:p>
          </p:txBody>
        </p:sp>
      </p:grpSp>
      <p:grpSp>
        <p:nvGrpSpPr>
          <p:cNvPr id="138" name="Group 137"/>
          <p:cNvGrpSpPr/>
          <p:nvPr/>
        </p:nvGrpSpPr>
        <p:grpSpPr>
          <a:xfrm>
            <a:off x="9194711" y="5216224"/>
            <a:ext cx="2638304" cy="1119390"/>
            <a:chOff x="198219" y="876451"/>
            <a:chExt cx="2638304" cy="1119390"/>
          </a:xfrm>
          <a:solidFill>
            <a:srgbClr val="00B050"/>
          </a:solidFill>
        </p:grpSpPr>
        <p:sp>
          <p:nvSpPr>
            <p:cNvPr id="139" name="Rectangle 138">
              <a:hlinkClick r:id="rId20" action="ppaction://hlinksldjump"/>
              <a:extLst>
                <a:ext uri="{FF2B5EF4-FFF2-40B4-BE49-F238E27FC236}">
                  <a16:creationId xmlns:a16="http://schemas.microsoft.com/office/drawing/2014/main" xmlns="" id="{67087731-9FF2-4974-BAE2-C3C57AD18BCF}"/>
                </a:ext>
              </a:extLst>
            </p:cNvPr>
            <p:cNvSpPr/>
            <p:nvPr/>
          </p:nvSpPr>
          <p:spPr>
            <a:xfrm>
              <a:off x="198219" y="876451"/>
              <a:ext cx="2638304" cy="1119390"/>
            </a:xfrm>
            <a:prstGeom prst="rect">
              <a:avLst/>
            </a:prstGeom>
            <a:grpFill/>
            <a:ln>
              <a:noFill/>
            </a:ln>
            <a:effectLst>
              <a:outerShdw blurRad="254000" dist="38100" algn="l" rotWithShape="0">
                <a:prstClr val="black">
                  <a:alpha val="40000"/>
                </a:prstClr>
              </a:outerShdw>
            </a:effectLst>
            <a:scene3d>
              <a:camera prst="orthographicFront"/>
              <a:lightRig rig="threePt" dir="t"/>
            </a:scene3d>
            <a:sp3d>
              <a:bevelT w="304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a:p>
          </p:txBody>
        </p:sp>
        <p:sp>
          <p:nvSpPr>
            <p:cNvPr id="140" name="TextBox 139">
              <a:hlinkClick r:id="rId20" action="ppaction://hlinksldjump"/>
              <a:hlinkHover r:id="" action="ppaction://noaction">
                <a:snd r:embed="rId5" name="Button Click SFX1.wav"/>
              </a:hlinkHover>
              <a:extLst>
                <a:ext uri="{FF2B5EF4-FFF2-40B4-BE49-F238E27FC236}">
                  <a16:creationId xmlns:a16="http://schemas.microsoft.com/office/drawing/2014/main" xmlns="" id="{2A593740-7116-4560-84F9-F7DBD3994C1D}"/>
                </a:ext>
              </a:extLst>
            </p:cNvPr>
            <p:cNvSpPr txBox="1"/>
            <p:nvPr/>
          </p:nvSpPr>
          <p:spPr>
            <a:xfrm>
              <a:off x="448227" y="1238967"/>
              <a:ext cx="2266838" cy="553998"/>
            </a:xfrm>
            <a:prstGeom prst="rect">
              <a:avLst/>
            </a:prstGeom>
            <a:noFill/>
          </p:spPr>
          <p:txBody>
            <a:bodyPr wrap="square" rtlCol="0">
              <a:spAutoFit/>
            </a:bodyPr>
            <a:lstStyle/>
            <a:p>
              <a:r>
                <a:rPr lang="id-ID" sz="1600"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UAS</a:t>
              </a:r>
            </a:p>
            <a:p>
              <a:r>
                <a:rPr lang="id-ID" sz="14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rPr>
                <a:t>UJIAN AKHIR SEMESTER</a:t>
              </a:r>
              <a:endParaRPr lang="id-ID" sz="1600" b="1" dirty="0">
                <a:solidFill>
                  <a:schemeClr val="bg1"/>
                </a:solidFill>
                <a:latin typeface="Century Gothic" panose="020B0502020202020204" pitchFamily="34" charset="0"/>
                <a:ea typeface="Adobe Gothic Std B" panose="020B0800000000000000" pitchFamily="34" charset="-128"/>
                <a:cs typeface="Arial" panose="020B0604020202020204" pitchFamily="34" charset="0"/>
              </a:endParaRPr>
            </a:p>
          </p:txBody>
        </p:sp>
        <p:sp>
          <p:nvSpPr>
            <p:cNvPr id="141" name="TextBox 140">
              <a:extLst>
                <a:ext uri="{FF2B5EF4-FFF2-40B4-BE49-F238E27FC236}">
                  <a16:creationId xmlns:a16="http://schemas.microsoft.com/office/drawing/2014/main" xmlns="" id="{2A593740-7116-4560-84F9-F7DBD3994C1D}"/>
                </a:ext>
              </a:extLst>
            </p:cNvPr>
            <p:cNvSpPr txBox="1"/>
            <p:nvPr/>
          </p:nvSpPr>
          <p:spPr>
            <a:xfrm>
              <a:off x="772590" y="986138"/>
              <a:ext cx="1837259" cy="338554"/>
            </a:xfrm>
            <a:prstGeom prst="rect">
              <a:avLst/>
            </a:prstGeom>
            <a:noFill/>
            <a:ln>
              <a:noFill/>
            </a:ln>
          </p:spPr>
          <p:txBody>
            <a:bodyPr wrap="square" rtlCol="0">
              <a:spAutoFit/>
            </a:bodyPr>
            <a:lstStyle>
              <a:defPPr>
                <a:defRPr lang="de-DE"/>
              </a:defPPr>
              <a:lvl1pPr algn="ctr">
                <a:defRPr sz="2800">
                  <a:solidFill>
                    <a:srgbClr val="5D7373"/>
                  </a:solidFill>
                  <a:latin typeface="Tw Cen MT" panose="020B0602020104020603" pitchFamily="34" charset="0"/>
                </a:defRPr>
              </a:lvl1pPr>
            </a:lstStyle>
            <a:p>
              <a:pPr algn="r"/>
              <a:r>
                <a:rPr lang="id-ID" sz="1600" dirty="0">
                  <a:solidFill>
                    <a:schemeClr val="tx1">
                      <a:lumMod val="75000"/>
                      <a:lumOff val="25000"/>
                    </a:schemeClr>
                  </a:solidFill>
                </a:rPr>
                <a:t>PERTEMUAN 16</a:t>
              </a:r>
              <a:r>
                <a:rPr lang="id-ID" sz="1600" dirty="0">
                  <a:solidFill>
                    <a:srgbClr val="FEC630"/>
                  </a:solidFill>
                </a:rPr>
                <a:t> </a:t>
              </a:r>
            </a:p>
          </p:txBody>
        </p:sp>
      </p:grpSp>
      <p:grpSp>
        <p:nvGrpSpPr>
          <p:cNvPr id="143" name="Shape 194"/>
          <p:cNvGrpSpPr>
            <a:grpSpLocks/>
          </p:cNvGrpSpPr>
          <p:nvPr/>
        </p:nvGrpSpPr>
        <p:grpSpPr bwMode="auto">
          <a:xfrm>
            <a:off x="1331913" y="1087087"/>
            <a:ext cx="222760" cy="290159"/>
            <a:chOff x="590250" y="244200"/>
            <a:chExt cx="407975" cy="532175"/>
          </a:xfrm>
        </p:grpSpPr>
        <p:sp>
          <p:nvSpPr>
            <p:cNvPr id="144"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45"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46"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47"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48"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49"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0"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1"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2"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3"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4"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5"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6"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57"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158" name="Shape 194"/>
          <p:cNvGrpSpPr>
            <a:grpSpLocks/>
          </p:cNvGrpSpPr>
          <p:nvPr/>
        </p:nvGrpSpPr>
        <p:grpSpPr bwMode="auto">
          <a:xfrm>
            <a:off x="4265613" y="1087087"/>
            <a:ext cx="222760" cy="290159"/>
            <a:chOff x="590250" y="244200"/>
            <a:chExt cx="407975" cy="532175"/>
          </a:xfrm>
        </p:grpSpPr>
        <p:sp>
          <p:nvSpPr>
            <p:cNvPr id="159"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0"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1"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2"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3"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4"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5"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6"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7"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8"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69"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0"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1"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2"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173" name="Shape 194"/>
          <p:cNvGrpSpPr>
            <a:grpSpLocks/>
          </p:cNvGrpSpPr>
          <p:nvPr/>
        </p:nvGrpSpPr>
        <p:grpSpPr bwMode="auto">
          <a:xfrm>
            <a:off x="7173913" y="1087087"/>
            <a:ext cx="222760" cy="290159"/>
            <a:chOff x="590250" y="244200"/>
            <a:chExt cx="407975" cy="532175"/>
          </a:xfrm>
        </p:grpSpPr>
        <p:sp>
          <p:nvSpPr>
            <p:cNvPr id="174"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5"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6"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7"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8"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79"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0"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1"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2"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3"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4"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5"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6"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87"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188" name="Shape 194"/>
          <p:cNvGrpSpPr>
            <a:grpSpLocks/>
          </p:cNvGrpSpPr>
          <p:nvPr/>
        </p:nvGrpSpPr>
        <p:grpSpPr bwMode="auto">
          <a:xfrm>
            <a:off x="10069513" y="1087087"/>
            <a:ext cx="222760" cy="290159"/>
            <a:chOff x="590250" y="244200"/>
            <a:chExt cx="407975" cy="532175"/>
          </a:xfrm>
        </p:grpSpPr>
        <p:sp>
          <p:nvSpPr>
            <p:cNvPr id="189"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0"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1"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2"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3"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4"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5"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6"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7"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8"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199"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0"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1"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2"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03" name="Shape 194"/>
          <p:cNvGrpSpPr>
            <a:grpSpLocks/>
          </p:cNvGrpSpPr>
          <p:nvPr/>
        </p:nvGrpSpPr>
        <p:grpSpPr bwMode="auto">
          <a:xfrm>
            <a:off x="1331913" y="2470045"/>
            <a:ext cx="222760" cy="290159"/>
            <a:chOff x="590250" y="244200"/>
            <a:chExt cx="407975" cy="532175"/>
          </a:xfrm>
        </p:grpSpPr>
        <p:sp>
          <p:nvSpPr>
            <p:cNvPr id="204"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5"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6"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7"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8"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09"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0"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1"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2"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3"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4"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5"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6"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17"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18" name="Shape 194"/>
          <p:cNvGrpSpPr>
            <a:grpSpLocks/>
          </p:cNvGrpSpPr>
          <p:nvPr/>
        </p:nvGrpSpPr>
        <p:grpSpPr bwMode="auto">
          <a:xfrm>
            <a:off x="4265613" y="2470045"/>
            <a:ext cx="222760" cy="290159"/>
            <a:chOff x="590250" y="244200"/>
            <a:chExt cx="407975" cy="532175"/>
          </a:xfrm>
        </p:grpSpPr>
        <p:sp>
          <p:nvSpPr>
            <p:cNvPr id="219"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0"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1"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2"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3"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4"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5"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6"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7"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8"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29"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0"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1"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2"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33" name="Shape 194"/>
          <p:cNvGrpSpPr>
            <a:grpSpLocks/>
          </p:cNvGrpSpPr>
          <p:nvPr/>
        </p:nvGrpSpPr>
        <p:grpSpPr bwMode="auto">
          <a:xfrm>
            <a:off x="7173913" y="2470045"/>
            <a:ext cx="222760" cy="290159"/>
            <a:chOff x="590250" y="244200"/>
            <a:chExt cx="407975" cy="532175"/>
          </a:xfrm>
        </p:grpSpPr>
        <p:sp>
          <p:nvSpPr>
            <p:cNvPr id="234"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5"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6"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7"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8"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39"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0"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1"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2"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3"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4"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5"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6"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47"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48" name="Shape 194"/>
          <p:cNvGrpSpPr>
            <a:grpSpLocks/>
          </p:cNvGrpSpPr>
          <p:nvPr/>
        </p:nvGrpSpPr>
        <p:grpSpPr bwMode="auto">
          <a:xfrm>
            <a:off x="10069513" y="2470045"/>
            <a:ext cx="222760" cy="290159"/>
            <a:chOff x="590250" y="244200"/>
            <a:chExt cx="407975" cy="532175"/>
          </a:xfrm>
        </p:grpSpPr>
        <p:sp>
          <p:nvSpPr>
            <p:cNvPr id="249"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0"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1"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2"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3"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4"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5"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6"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7"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8"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59"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0"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1"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2"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63" name="Shape 194"/>
          <p:cNvGrpSpPr>
            <a:grpSpLocks/>
          </p:cNvGrpSpPr>
          <p:nvPr/>
        </p:nvGrpSpPr>
        <p:grpSpPr bwMode="auto">
          <a:xfrm>
            <a:off x="1331913" y="3893750"/>
            <a:ext cx="222760" cy="290159"/>
            <a:chOff x="590250" y="244200"/>
            <a:chExt cx="407975" cy="532175"/>
          </a:xfrm>
        </p:grpSpPr>
        <p:sp>
          <p:nvSpPr>
            <p:cNvPr id="264"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5"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6"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7"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8"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69"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0"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1"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2"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3"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4"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5"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6"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77"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78" name="Shape 194"/>
          <p:cNvGrpSpPr>
            <a:grpSpLocks/>
          </p:cNvGrpSpPr>
          <p:nvPr/>
        </p:nvGrpSpPr>
        <p:grpSpPr bwMode="auto">
          <a:xfrm>
            <a:off x="4151313" y="3893750"/>
            <a:ext cx="222760" cy="290159"/>
            <a:chOff x="590250" y="244200"/>
            <a:chExt cx="407975" cy="532175"/>
          </a:xfrm>
        </p:grpSpPr>
        <p:sp>
          <p:nvSpPr>
            <p:cNvPr id="279"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0"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1"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2"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3"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4"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5"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6"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7"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8"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89"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0"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1"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2"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293" name="Shape 194"/>
          <p:cNvGrpSpPr>
            <a:grpSpLocks/>
          </p:cNvGrpSpPr>
          <p:nvPr/>
        </p:nvGrpSpPr>
        <p:grpSpPr bwMode="auto">
          <a:xfrm>
            <a:off x="7059613" y="3893750"/>
            <a:ext cx="222760" cy="290159"/>
            <a:chOff x="590250" y="244200"/>
            <a:chExt cx="407975" cy="532175"/>
          </a:xfrm>
        </p:grpSpPr>
        <p:sp>
          <p:nvSpPr>
            <p:cNvPr id="294"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5"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6"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7"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8"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299"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0"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1"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2"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3"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4"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5"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6"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07"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308" name="Shape 194"/>
          <p:cNvGrpSpPr>
            <a:grpSpLocks/>
          </p:cNvGrpSpPr>
          <p:nvPr/>
        </p:nvGrpSpPr>
        <p:grpSpPr bwMode="auto">
          <a:xfrm>
            <a:off x="9904413" y="3893750"/>
            <a:ext cx="222760" cy="290159"/>
            <a:chOff x="590250" y="244200"/>
            <a:chExt cx="407975" cy="532175"/>
          </a:xfrm>
        </p:grpSpPr>
        <p:sp>
          <p:nvSpPr>
            <p:cNvPr id="309"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0"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1"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2"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3"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4"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5"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6"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7"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8"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19"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20"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21"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22"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387" name="Shape 194"/>
          <p:cNvGrpSpPr>
            <a:grpSpLocks/>
          </p:cNvGrpSpPr>
          <p:nvPr/>
        </p:nvGrpSpPr>
        <p:grpSpPr bwMode="auto">
          <a:xfrm>
            <a:off x="1255713" y="5350319"/>
            <a:ext cx="222760" cy="290159"/>
            <a:chOff x="590250" y="244200"/>
            <a:chExt cx="407975" cy="532175"/>
          </a:xfrm>
        </p:grpSpPr>
        <p:sp>
          <p:nvSpPr>
            <p:cNvPr id="388"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89"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0"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1"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2"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3"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4"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5"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6"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7"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8"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399"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0"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1"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402" name="Shape 194"/>
          <p:cNvGrpSpPr>
            <a:grpSpLocks/>
          </p:cNvGrpSpPr>
          <p:nvPr/>
        </p:nvGrpSpPr>
        <p:grpSpPr bwMode="auto">
          <a:xfrm>
            <a:off x="4151313" y="5350319"/>
            <a:ext cx="222760" cy="290159"/>
            <a:chOff x="590250" y="244200"/>
            <a:chExt cx="407975" cy="532175"/>
          </a:xfrm>
        </p:grpSpPr>
        <p:sp>
          <p:nvSpPr>
            <p:cNvPr id="403"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4"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5"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6"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7"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8"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09"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0"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1"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2"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3"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4"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5"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6"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417" name="Shape 194"/>
          <p:cNvGrpSpPr>
            <a:grpSpLocks/>
          </p:cNvGrpSpPr>
          <p:nvPr/>
        </p:nvGrpSpPr>
        <p:grpSpPr bwMode="auto">
          <a:xfrm>
            <a:off x="7059613" y="5350319"/>
            <a:ext cx="222760" cy="290159"/>
            <a:chOff x="590250" y="244200"/>
            <a:chExt cx="407975" cy="532175"/>
          </a:xfrm>
        </p:grpSpPr>
        <p:sp>
          <p:nvSpPr>
            <p:cNvPr id="418"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19"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0"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1"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2"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3"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4"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5"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6"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7"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8"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29"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0"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1"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grpSp>
        <p:nvGrpSpPr>
          <p:cNvPr id="432" name="Shape 194"/>
          <p:cNvGrpSpPr>
            <a:grpSpLocks/>
          </p:cNvGrpSpPr>
          <p:nvPr/>
        </p:nvGrpSpPr>
        <p:grpSpPr bwMode="auto">
          <a:xfrm>
            <a:off x="9904413" y="5350319"/>
            <a:ext cx="222760" cy="290159"/>
            <a:chOff x="590250" y="244200"/>
            <a:chExt cx="407975" cy="532175"/>
          </a:xfrm>
        </p:grpSpPr>
        <p:sp>
          <p:nvSpPr>
            <p:cNvPr id="433" name="Shape 195"/>
            <p:cNvSpPr>
              <a:spLocks noChangeArrowheads="1"/>
            </p:cNvSpPr>
            <p:nvPr/>
          </p:nvSpPr>
          <p:spPr bwMode="auto">
            <a:xfrm>
              <a:off x="623125" y="313625"/>
              <a:ext cx="375100" cy="462750"/>
            </a:xfrm>
            <a:custGeom>
              <a:avLst/>
              <a:gdLst>
                <a:gd name="T0" fmla="*/ 0 w 15004"/>
                <a:gd name="T1" fmla="*/ 0 h 18510"/>
                <a:gd name="T2" fmla="*/ 15004 w 15004"/>
                <a:gd name="T3" fmla="*/ 18510 h 18510"/>
              </a:gdLst>
              <a:ahLst/>
              <a:cxnLst/>
              <a:rect l="T0" t="T1" r="T2" b="T3"/>
              <a:pathLst>
                <a:path w="15004" h="18510" fill="none" extrusionOk="0">
                  <a:moveTo>
                    <a:pt x="1" y="17536"/>
                  </a:move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341"/>
                  </a:lnTo>
                  <a:lnTo>
                    <a:pt x="14979" y="219"/>
                  </a:lnTo>
                  <a:lnTo>
                    <a:pt x="14955" y="146"/>
                  </a:lnTo>
                  <a:lnTo>
                    <a:pt x="14906" y="73"/>
                  </a:lnTo>
                  <a:lnTo>
                    <a:pt x="14833" y="49"/>
                  </a:lnTo>
                  <a:lnTo>
                    <a:pt x="14736" y="24"/>
                  </a:lnTo>
                  <a:lnTo>
                    <a:pt x="14468"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4" name="Shape 196"/>
            <p:cNvSpPr>
              <a:spLocks noChangeArrowheads="1"/>
            </p:cNvSpPr>
            <p:nvPr/>
          </p:nvSpPr>
          <p:spPr bwMode="auto">
            <a:xfrm>
              <a:off x="590250" y="269775"/>
              <a:ext cx="377525" cy="462775"/>
            </a:xfrm>
            <a:custGeom>
              <a:avLst/>
              <a:gdLst>
                <a:gd name="T0" fmla="*/ 0 w 15101"/>
                <a:gd name="T1" fmla="*/ 0 h 18511"/>
                <a:gd name="T2" fmla="*/ 15101 w 15101"/>
                <a:gd name="T3" fmla="*/ 18511 h 18511"/>
              </a:gdLst>
              <a:ahLst/>
              <a:cxnLst/>
              <a:rect l="T0" t="T1" r="T2" b="T3"/>
              <a:pathLst>
                <a:path w="15101" h="18511" fill="none" extrusionOk="0">
                  <a:moveTo>
                    <a:pt x="14321" y="0"/>
                  </a:moveTo>
                  <a:lnTo>
                    <a:pt x="780" y="0"/>
                  </a:lnTo>
                  <a:lnTo>
                    <a:pt x="634" y="25"/>
                  </a:lnTo>
                  <a:lnTo>
                    <a:pt x="488" y="74"/>
                  </a:lnTo>
                  <a:lnTo>
                    <a:pt x="342" y="122"/>
                  </a:lnTo>
                  <a:lnTo>
                    <a:pt x="220" y="220"/>
                  </a:lnTo>
                  <a:lnTo>
                    <a:pt x="122" y="341"/>
                  </a:lnTo>
                  <a:lnTo>
                    <a:pt x="74" y="488"/>
                  </a:lnTo>
                  <a:lnTo>
                    <a:pt x="25" y="634"/>
                  </a:lnTo>
                  <a:lnTo>
                    <a:pt x="1" y="780"/>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076" y="634"/>
                  </a:lnTo>
                  <a:lnTo>
                    <a:pt x="15028" y="488"/>
                  </a:lnTo>
                  <a:lnTo>
                    <a:pt x="14979" y="341"/>
                  </a:lnTo>
                  <a:lnTo>
                    <a:pt x="14881" y="220"/>
                  </a:lnTo>
                  <a:lnTo>
                    <a:pt x="14760" y="122"/>
                  </a:lnTo>
                  <a:lnTo>
                    <a:pt x="14614" y="74"/>
                  </a:lnTo>
                  <a:lnTo>
                    <a:pt x="14467" y="25"/>
                  </a:lnTo>
                  <a:lnTo>
                    <a:pt x="14321"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5" name="Shape 197"/>
            <p:cNvSpPr>
              <a:spLocks noChangeArrowheads="1"/>
            </p:cNvSpPr>
            <p:nvPr/>
          </p:nvSpPr>
          <p:spPr bwMode="auto">
            <a:xfrm>
              <a:off x="796650" y="274025"/>
              <a:ext cx="45100" cy="45100"/>
            </a:xfrm>
            <a:custGeom>
              <a:avLst/>
              <a:gdLst>
                <a:gd name="T0" fmla="*/ 0 w 1804"/>
                <a:gd name="T1" fmla="*/ 0 h 1804"/>
                <a:gd name="T2" fmla="*/ 1804 w 1804"/>
                <a:gd name="T3" fmla="*/ 1804 h 1804"/>
              </a:gdLst>
              <a:ahLst/>
              <a:cxnLst/>
              <a:rect l="T0" t="T1" r="T2" b="T3"/>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779" y="1073"/>
                  </a:lnTo>
                  <a:lnTo>
                    <a:pt x="1730" y="1243"/>
                  </a:lnTo>
                  <a:lnTo>
                    <a:pt x="1657" y="1414"/>
                  </a:lnTo>
                  <a:lnTo>
                    <a:pt x="1535" y="1535"/>
                  </a:lnTo>
                  <a:lnTo>
                    <a:pt x="1414" y="1657"/>
                  </a:lnTo>
                  <a:lnTo>
                    <a:pt x="1243" y="1730"/>
                  </a:lnTo>
                  <a:lnTo>
                    <a:pt x="1073" y="1779"/>
                  </a:lnTo>
                  <a:lnTo>
                    <a:pt x="902" y="1803"/>
                  </a:lnTo>
                  <a:lnTo>
                    <a:pt x="732" y="1779"/>
                  </a:lnTo>
                  <a:lnTo>
                    <a:pt x="561" y="1730"/>
                  </a:lnTo>
                  <a:lnTo>
                    <a:pt x="391" y="1657"/>
                  </a:lnTo>
                  <a:lnTo>
                    <a:pt x="269" y="1535"/>
                  </a:lnTo>
                  <a:lnTo>
                    <a:pt x="147" y="1414"/>
                  </a:lnTo>
                  <a:lnTo>
                    <a:pt x="74" y="1243"/>
                  </a:lnTo>
                  <a:lnTo>
                    <a:pt x="25" y="1073"/>
                  </a:lnTo>
                  <a:lnTo>
                    <a:pt x="1" y="902"/>
                  </a:lnTo>
                  <a:lnTo>
                    <a:pt x="25" y="732"/>
                  </a:lnTo>
                  <a:lnTo>
                    <a:pt x="74" y="561"/>
                  </a:lnTo>
                  <a:lnTo>
                    <a:pt x="147" y="391"/>
                  </a:lnTo>
                  <a:lnTo>
                    <a:pt x="269" y="269"/>
                  </a:lnTo>
                  <a:lnTo>
                    <a:pt x="391" y="147"/>
                  </a:lnTo>
                  <a:lnTo>
                    <a:pt x="561" y="74"/>
                  </a:lnTo>
                  <a:lnTo>
                    <a:pt x="732"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6" name="Shape 198"/>
            <p:cNvSpPr>
              <a:spLocks noChangeArrowheads="1"/>
            </p:cNvSpPr>
            <p:nvPr/>
          </p:nvSpPr>
          <p:spPr bwMode="auto">
            <a:xfrm>
              <a:off x="713850" y="274025"/>
              <a:ext cx="45075" cy="45100"/>
            </a:xfrm>
            <a:custGeom>
              <a:avLst/>
              <a:gdLst>
                <a:gd name="T0" fmla="*/ 0 w 1803"/>
                <a:gd name="T1" fmla="*/ 0 h 1804"/>
                <a:gd name="T2" fmla="*/ 1803 w 1803"/>
                <a:gd name="T3" fmla="*/ 1804 h 1804"/>
              </a:gdLst>
              <a:ahLst/>
              <a:cxnLst/>
              <a:rect l="T0" t="T1" r="T2" b="T3"/>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779"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9" y="1535"/>
                  </a:lnTo>
                  <a:lnTo>
                    <a:pt x="147" y="1414"/>
                  </a:lnTo>
                  <a:lnTo>
                    <a:pt x="74" y="1243"/>
                  </a:lnTo>
                  <a:lnTo>
                    <a:pt x="25" y="1073"/>
                  </a:lnTo>
                  <a:lnTo>
                    <a:pt x="1" y="902"/>
                  </a:lnTo>
                  <a:lnTo>
                    <a:pt x="25" y="732"/>
                  </a:lnTo>
                  <a:lnTo>
                    <a:pt x="74" y="561"/>
                  </a:lnTo>
                  <a:lnTo>
                    <a:pt x="147" y="391"/>
                  </a:lnTo>
                  <a:lnTo>
                    <a:pt x="269" y="269"/>
                  </a:lnTo>
                  <a:lnTo>
                    <a:pt x="390" y="147"/>
                  </a:lnTo>
                  <a:lnTo>
                    <a:pt x="561" y="74"/>
                  </a:lnTo>
                  <a:lnTo>
                    <a:pt x="731" y="25"/>
                  </a:lnTo>
                  <a:lnTo>
                    <a:pt x="902"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7" name="Shape 199"/>
            <p:cNvSpPr>
              <a:spLocks noChangeArrowheads="1"/>
            </p:cNvSpPr>
            <p:nvPr/>
          </p:nvSpPr>
          <p:spPr bwMode="auto">
            <a:xfrm>
              <a:off x="631050" y="274025"/>
              <a:ext cx="45075" cy="45100"/>
            </a:xfrm>
            <a:custGeom>
              <a:avLst/>
              <a:gdLst>
                <a:gd name="T0" fmla="*/ 0 w 1803"/>
                <a:gd name="T1" fmla="*/ 0 h 1804"/>
                <a:gd name="T2" fmla="*/ 1803 w 1803"/>
                <a:gd name="T3" fmla="*/ 1804 h 1804"/>
              </a:gdLst>
              <a:ahLst/>
              <a:cxnLst/>
              <a:rect l="T0" t="T1" r="T2" b="T3"/>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1072" y="25"/>
                  </a:lnTo>
                  <a:lnTo>
                    <a:pt x="1243" y="74"/>
                  </a:lnTo>
                  <a:lnTo>
                    <a:pt x="1413" y="147"/>
                  </a:lnTo>
                  <a:lnTo>
                    <a:pt x="1535" y="269"/>
                  </a:lnTo>
                  <a:lnTo>
                    <a:pt x="1657" y="391"/>
                  </a:lnTo>
                  <a:lnTo>
                    <a:pt x="1730" y="561"/>
                  </a:lnTo>
                  <a:lnTo>
                    <a:pt x="1778" y="732"/>
                  </a:lnTo>
                  <a:lnTo>
                    <a:pt x="1803" y="902"/>
                  </a:lnTo>
                  <a:lnTo>
                    <a:pt x="1778" y="1073"/>
                  </a:lnTo>
                  <a:lnTo>
                    <a:pt x="1730" y="1243"/>
                  </a:lnTo>
                  <a:lnTo>
                    <a:pt x="1657" y="1414"/>
                  </a:lnTo>
                  <a:lnTo>
                    <a:pt x="1535" y="1535"/>
                  </a:lnTo>
                  <a:lnTo>
                    <a:pt x="1413" y="1657"/>
                  </a:lnTo>
                  <a:lnTo>
                    <a:pt x="1243" y="1730"/>
                  </a:lnTo>
                  <a:lnTo>
                    <a:pt x="1072" y="1779"/>
                  </a:lnTo>
                  <a:lnTo>
                    <a:pt x="902" y="1803"/>
                  </a:lnTo>
                  <a:lnTo>
                    <a:pt x="731" y="1779"/>
                  </a:lnTo>
                  <a:lnTo>
                    <a:pt x="561" y="1730"/>
                  </a:lnTo>
                  <a:lnTo>
                    <a:pt x="390" y="1657"/>
                  </a:lnTo>
                  <a:lnTo>
                    <a:pt x="268" y="1535"/>
                  </a:lnTo>
                  <a:lnTo>
                    <a:pt x="147" y="1414"/>
                  </a:lnTo>
                  <a:lnTo>
                    <a:pt x="73" y="1243"/>
                  </a:lnTo>
                  <a:lnTo>
                    <a:pt x="25" y="1073"/>
                  </a:lnTo>
                  <a:lnTo>
                    <a:pt x="0" y="902"/>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8" name="Shape 200"/>
            <p:cNvSpPr>
              <a:spLocks noChangeArrowheads="1"/>
            </p:cNvSpPr>
            <p:nvPr/>
          </p:nvSpPr>
          <p:spPr bwMode="auto">
            <a:xfrm>
              <a:off x="649925" y="5900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39" name="Shape 201"/>
            <p:cNvSpPr>
              <a:spLocks noChangeArrowheads="1"/>
            </p:cNvSpPr>
            <p:nvPr/>
          </p:nvSpPr>
          <p:spPr bwMode="auto">
            <a:xfrm>
              <a:off x="649925" y="5346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0" name="Shape 202"/>
            <p:cNvSpPr>
              <a:spLocks noChangeArrowheads="1"/>
            </p:cNvSpPr>
            <p:nvPr/>
          </p:nvSpPr>
          <p:spPr bwMode="auto">
            <a:xfrm>
              <a:off x="649925" y="4798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1" name="Shape 203"/>
            <p:cNvSpPr>
              <a:spLocks noChangeArrowheads="1"/>
            </p:cNvSpPr>
            <p:nvPr/>
          </p:nvSpPr>
          <p:spPr bwMode="auto">
            <a:xfrm>
              <a:off x="649925" y="4244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2" name="Shape 204"/>
            <p:cNvSpPr>
              <a:spLocks noChangeArrowheads="1"/>
            </p:cNvSpPr>
            <p:nvPr/>
          </p:nvSpPr>
          <p:spPr bwMode="auto">
            <a:xfrm>
              <a:off x="879475" y="274025"/>
              <a:ext cx="45075" cy="45100"/>
            </a:xfrm>
            <a:custGeom>
              <a:avLst/>
              <a:gdLst>
                <a:gd name="T0" fmla="*/ 0 w 1803"/>
                <a:gd name="T1" fmla="*/ 0 h 1804"/>
                <a:gd name="T2" fmla="*/ 1803 w 1803"/>
                <a:gd name="T3" fmla="*/ 1804 h 1804"/>
              </a:gdLst>
              <a:ahLst/>
              <a:cxnLst/>
              <a:rect l="T0" t="T1" r="T2" b="T3"/>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25" y="732"/>
                  </a:lnTo>
                  <a:lnTo>
                    <a:pt x="73" y="561"/>
                  </a:lnTo>
                  <a:lnTo>
                    <a:pt x="146" y="391"/>
                  </a:lnTo>
                  <a:lnTo>
                    <a:pt x="268" y="269"/>
                  </a:lnTo>
                  <a:lnTo>
                    <a:pt x="390" y="147"/>
                  </a:lnTo>
                  <a:lnTo>
                    <a:pt x="560" y="74"/>
                  </a:lnTo>
                  <a:lnTo>
                    <a:pt x="731" y="25"/>
                  </a:lnTo>
                  <a:lnTo>
                    <a:pt x="901" y="1"/>
                  </a:lnTo>
                  <a:lnTo>
                    <a:pt x="1072" y="25"/>
                  </a:lnTo>
                  <a:lnTo>
                    <a:pt x="1242" y="74"/>
                  </a:lnTo>
                  <a:lnTo>
                    <a:pt x="1413" y="147"/>
                  </a:lnTo>
                  <a:lnTo>
                    <a:pt x="1535" y="269"/>
                  </a:lnTo>
                  <a:lnTo>
                    <a:pt x="1656" y="391"/>
                  </a:lnTo>
                  <a:lnTo>
                    <a:pt x="1729" y="561"/>
                  </a:lnTo>
                  <a:lnTo>
                    <a:pt x="1778" y="732"/>
                  </a:lnTo>
                  <a:lnTo>
                    <a:pt x="1802" y="902"/>
                  </a:lnTo>
                  <a:lnTo>
                    <a:pt x="1778" y="1073"/>
                  </a:lnTo>
                  <a:lnTo>
                    <a:pt x="1729" y="1243"/>
                  </a:lnTo>
                  <a:lnTo>
                    <a:pt x="1656" y="1414"/>
                  </a:lnTo>
                  <a:lnTo>
                    <a:pt x="1535" y="1535"/>
                  </a:lnTo>
                  <a:lnTo>
                    <a:pt x="1413" y="1657"/>
                  </a:lnTo>
                  <a:lnTo>
                    <a:pt x="1242" y="1730"/>
                  </a:lnTo>
                  <a:lnTo>
                    <a:pt x="1072" y="1779"/>
                  </a:lnTo>
                  <a:lnTo>
                    <a:pt x="901" y="1803"/>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3" name="Shape 205"/>
            <p:cNvSpPr>
              <a:spLocks noChangeArrowheads="1"/>
            </p:cNvSpPr>
            <p:nvPr/>
          </p:nvSpPr>
          <p:spPr bwMode="auto">
            <a:xfrm>
              <a:off x="654800"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4" name="Shape 206"/>
            <p:cNvSpPr>
              <a:spLocks noChangeArrowheads="1"/>
            </p:cNvSpPr>
            <p:nvPr/>
          </p:nvSpPr>
          <p:spPr bwMode="auto">
            <a:xfrm>
              <a:off x="7376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5" name="Shape 207"/>
            <p:cNvSpPr>
              <a:spLocks noChangeArrowheads="1"/>
            </p:cNvSpPr>
            <p:nvPr/>
          </p:nvSpPr>
          <p:spPr bwMode="auto">
            <a:xfrm>
              <a:off x="820400" y="244200"/>
              <a:ext cx="25" cy="51175"/>
            </a:xfrm>
            <a:custGeom>
              <a:avLst/>
              <a:gdLst>
                <a:gd name="T0" fmla="*/ 0 w 1"/>
                <a:gd name="T1" fmla="*/ 0 h 2047"/>
                <a:gd name="T2" fmla="*/ 1 w 1"/>
                <a:gd name="T3" fmla="*/ 2047 h 2047"/>
              </a:gdLst>
              <a:ahLst/>
              <a:cxnLst/>
              <a:rect l="T0" t="T1" r="T2" b="T3"/>
              <a:pathLst>
                <a:path w="1" h="2047" fill="none" extrusionOk="0">
                  <a:moveTo>
                    <a:pt x="1" y="1"/>
                  </a:moveTo>
                  <a:lnTo>
                    <a:pt x="1"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sp>
          <p:nvSpPr>
            <p:cNvPr id="446" name="Shape 208"/>
            <p:cNvSpPr>
              <a:spLocks noChangeArrowheads="1"/>
            </p:cNvSpPr>
            <p:nvPr/>
          </p:nvSpPr>
          <p:spPr bwMode="auto">
            <a:xfrm>
              <a:off x="903225" y="244200"/>
              <a:ext cx="25" cy="51175"/>
            </a:xfrm>
            <a:custGeom>
              <a:avLst/>
              <a:gdLst>
                <a:gd name="T0" fmla="*/ 0 w 1"/>
                <a:gd name="T1" fmla="*/ 0 h 2047"/>
                <a:gd name="T2" fmla="*/ 1 w 1"/>
                <a:gd name="T3" fmla="*/ 2047 h 2047"/>
              </a:gdLst>
              <a:ahLst/>
              <a:cxnLst/>
              <a:rect l="T0" t="T1" r="T2" b="T3"/>
              <a:pathLst>
                <a:path w="1" h="2047" fill="none" extrusionOk="0">
                  <a:moveTo>
                    <a:pt x="0" y="1"/>
                  </a:moveTo>
                  <a:lnTo>
                    <a:pt x="0" y="2046"/>
                  </a:lnTo>
                </a:path>
              </a:pathLst>
            </a:custGeom>
            <a:noFill/>
            <a:ln w="12175" cap="rnd">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id-ID"/>
            </a:p>
          </p:txBody>
        </p:sp>
      </p:grpSp>
      <p:sp>
        <p:nvSpPr>
          <p:cNvPr id="473" name="Tombol Close Aplikasi">
            <a:hlinkClick r:id="" action="ppaction://hlinkshowjump?jump=endshow">
              <a:snd r:embed="rId21"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335" name="Semua Menu">
            <a:extLst>
              <a:ext uri="{FF2B5EF4-FFF2-40B4-BE49-F238E27FC236}">
                <a16:creationId xmlns:a16="http://schemas.microsoft.com/office/drawing/2014/main" xmlns="" id="{DCDA363F-D1D7-492C-80C0-2B091FF5751A}"/>
              </a:ext>
            </a:extLst>
          </p:cNvPr>
          <p:cNvGrpSpPr/>
          <p:nvPr/>
        </p:nvGrpSpPr>
        <p:grpSpPr>
          <a:xfrm>
            <a:off x="-1" y="-24470"/>
            <a:ext cx="2886076" cy="6882470"/>
            <a:chOff x="-1" y="-24470"/>
            <a:chExt cx="2886076" cy="6882470"/>
          </a:xfrm>
        </p:grpSpPr>
        <p:grpSp>
          <p:nvGrpSpPr>
            <p:cNvPr id="336" name="BG">
              <a:extLst>
                <a:ext uri="{FF2B5EF4-FFF2-40B4-BE49-F238E27FC236}">
                  <a16:creationId xmlns:a16="http://schemas.microsoft.com/office/drawing/2014/main" xmlns="" id="{51BA7517-A0D5-4807-847E-790B9AF1E13A}"/>
                </a:ext>
              </a:extLst>
            </p:cNvPr>
            <p:cNvGrpSpPr/>
            <p:nvPr/>
          </p:nvGrpSpPr>
          <p:grpSpPr>
            <a:xfrm>
              <a:off x="-1" y="-24470"/>
              <a:ext cx="2886076" cy="6882470"/>
              <a:chOff x="-1" y="-24470"/>
              <a:chExt cx="2886076" cy="6882470"/>
            </a:xfrm>
          </p:grpSpPr>
          <p:sp>
            <p:nvSpPr>
              <p:cNvPr id="352" name="BG Menu">
                <a:extLst>
                  <a:ext uri="{FF2B5EF4-FFF2-40B4-BE49-F238E27FC236}">
                    <a16:creationId xmlns:a16="http://schemas.microsoft.com/office/drawing/2014/main" xmlns="" id="{CA3240D3-F9FA-4C82-A5AF-9A657E25286A}"/>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3" name="BG Atas">
                <a:extLst>
                  <a:ext uri="{FF2B5EF4-FFF2-40B4-BE49-F238E27FC236}">
                    <a16:creationId xmlns:a16="http://schemas.microsoft.com/office/drawing/2014/main" xmlns="" id="{7165A04E-B3CE-47AB-88F7-2ECEB838E84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4" name="Picture 12" descr="camera, image, photo, photography, shot icon">
                <a:extLst>
                  <a:ext uri="{FF2B5EF4-FFF2-40B4-BE49-F238E27FC236}">
                    <a16:creationId xmlns:a16="http://schemas.microsoft.com/office/drawing/2014/main" xmlns="" id="{8A91C5BF-491B-456C-8205-BF492DEE31B2}"/>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355" name="TextBox 354">
                <a:extLst>
                  <a:ext uri="{FF2B5EF4-FFF2-40B4-BE49-F238E27FC236}">
                    <a16:creationId xmlns:a16="http://schemas.microsoft.com/office/drawing/2014/main" xmlns="" id="{FDD4C0B4-2947-45DD-8A5A-E5DC744E25A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356" name="TextBox 355">
                <a:extLst>
                  <a:ext uri="{FF2B5EF4-FFF2-40B4-BE49-F238E27FC236}">
                    <a16:creationId xmlns:a16="http://schemas.microsoft.com/office/drawing/2014/main" xmlns="" id="{7D978FDD-5DE2-4FF1-96B7-9858B49AFA3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37" name="Beranda">
              <a:extLst>
                <a:ext uri="{FF2B5EF4-FFF2-40B4-BE49-F238E27FC236}">
                  <a16:creationId xmlns:a16="http://schemas.microsoft.com/office/drawing/2014/main" xmlns="" id="{D769A740-3A21-47AA-84B0-D8B7266940E0}"/>
                </a:ext>
              </a:extLst>
            </p:cNvPr>
            <p:cNvGrpSpPr/>
            <p:nvPr/>
          </p:nvGrpSpPr>
          <p:grpSpPr>
            <a:xfrm>
              <a:off x="297464" y="1744264"/>
              <a:ext cx="1984142" cy="601170"/>
              <a:chOff x="297464" y="1744264"/>
              <a:chExt cx="1984142" cy="601170"/>
            </a:xfrm>
          </p:grpSpPr>
          <p:sp>
            <p:nvSpPr>
              <p:cNvPr id="350" name="TextBox 349">
                <a:hlinkClick r:id="" action="ppaction://hlinkshowjump?jump=firstslide"/>
                <a:hlinkHover r:id="" action="ppaction://noaction">
                  <a:snd r:embed="rId5" name="Button Click SFX1.wav"/>
                </a:hlinkHover>
                <a:extLst>
                  <a:ext uri="{FF2B5EF4-FFF2-40B4-BE49-F238E27FC236}">
                    <a16:creationId xmlns:a16="http://schemas.microsoft.com/office/drawing/2014/main" xmlns="" id="{41333B40-8482-46B7-8790-C1765E5A9BB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351" name="Picture 4" descr="base, data, document, office, page, paper icon">
                <a:hlinkClick r:id="" action="ppaction://hlinkshowjump?jump=firstslide"/>
                <a:extLst>
                  <a:ext uri="{FF2B5EF4-FFF2-40B4-BE49-F238E27FC236}">
                    <a16:creationId xmlns:a16="http://schemas.microsoft.com/office/drawing/2014/main" xmlns="" id="{4E5F0C18-2ECE-4C81-94D5-4575A41DCE1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 name="Kompetensi">
              <a:extLst>
                <a:ext uri="{FF2B5EF4-FFF2-40B4-BE49-F238E27FC236}">
                  <a16:creationId xmlns:a16="http://schemas.microsoft.com/office/drawing/2014/main" xmlns="" id="{DBC1D4F5-87C8-4B48-8171-75B66E905CA6}"/>
                </a:ext>
              </a:extLst>
            </p:cNvPr>
            <p:cNvGrpSpPr/>
            <p:nvPr/>
          </p:nvGrpSpPr>
          <p:grpSpPr>
            <a:xfrm>
              <a:off x="297464" y="2561360"/>
              <a:ext cx="2320836" cy="601170"/>
              <a:chOff x="297464" y="2561360"/>
              <a:chExt cx="2320836" cy="601170"/>
            </a:xfrm>
          </p:grpSpPr>
          <p:pic>
            <p:nvPicPr>
              <p:cNvPr id="348" name="Picture 6" descr="compose, create, edit, edit file, office, pencil, writing creative icon">
                <a:extLst>
                  <a:ext uri="{FF2B5EF4-FFF2-40B4-BE49-F238E27FC236}">
                    <a16:creationId xmlns:a16="http://schemas.microsoft.com/office/drawing/2014/main" xmlns="" id="{85763F47-7A1D-4A05-AF56-88A524894D8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9" name="TextBox 348">
                <a:hlinkClick r:id="rId26" action="ppaction://hlinksldjump"/>
                <a:hlinkHover r:id="" action="ppaction://noaction">
                  <a:snd r:embed="rId5" name="Button Click SFX1.wav"/>
                </a:hlinkHover>
                <a:extLst>
                  <a:ext uri="{FF2B5EF4-FFF2-40B4-BE49-F238E27FC236}">
                    <a16:creationId xmlns:a16="http://schemas.microsoft.com/office/drawing/2014/main" xmlns="" id="{F60F1313-6ED6-46FD-A764-ECE34FDBB6FE}"/>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9" name="Materi">
              <a:extLst>
                <a:ext uri="{FF2B5EF4-FFF2-40B4-BE49-F238E27FC236}">
                  <a16:creationId xmlns:a16="http://schemas.microsoft.com/office/drawing/2014/main" xmlns="" id="{D4F0FE02-4EED-48F5-B810-32B4983131F9}"/>
                </a:ext>
              </a:extLst>
            </p:cNvPr>
            <p:cNvGrpSpPr/>
            <p:nvPr/>
          </p:nvGrpSpPr>
          <p:grpSpPr>
            <a:xfrm>
              <a:off x="297464" y="3378456"/>
              <a:ext cx="1746704" cy="601170"/>
              <a:chOff x="297464" y="3378456"/>
              <a:chExt cx="1746704" cy="601170"/>
            </a:xfrm>
          </p:grpSpPr>
          <p:pic>
            <p:nvPicPr>
              <p:cNvPr id="346" name="Picture 8" descr="brochure, document, menu, note, office, page, papers icon">
                <a:hlinkClick r:id="rId27" action="ppaction://hlinksldjump"/>
                <a:extLst>
                  <a:ext uri="{FF2B5EF4-FFF2-40B4-BE49-F238E27FC236}">
                    <a16:creationId xmlns:a16="http://schemas.microsoft.com/office/drawing/2014/main" xmlns="" id="{3945DF30-16B3-4BD6-803F-CE7CAB3A308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7" name="TextBox 346">
                <a:hlinkClick r:id="rId27" action="ppaction://hlinksldjump">
                  <a:snd r:embed="rId5" name="Button Click SFX1.wav"/>
                </a:hlinkClick>
                <a:extLst>
                  <a:ext uri="{FF2B5EF4-FFF2-40B4-BE49-F238E27FC236}">
                    <a16:creationId xmlns:a16="http://schemas.microsoft.com/office/drawing/2014/main" xmlns="" id="{DA802C64-F97F-4102-9268-16A26840758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0" name="Latihan">
              <a:extLst>
                <a:ext uri="{FF2B5EF4-FFF2-40B4-BE49-F238E27FC236}">
                  <a16:creationId xmlns:a16="http://schemas.microsoft.com/office/drawing/2014/main" xmlns="" id="{54383C5B-67B4-44AD-933B-F89445C9A0B2}"/>
                </a:ext>
              </a:extLst>
            </p:cNvPr>
            <p:cNvGrpSpPr/>
            <p:nvPr/>
          </p:nvGrpSpPr>
          <p:grpSpPr>
            <a:xfrm>
              <a:off x="297464" y="4195552"/>
              <a:ext cx="1810825" cy="601170"/>
              <a:chOff x="297464" y="4195552"/>
              <a:chExt cx="1810825" cy="601170"/>
            </a:xfrm>
          </p:grpSpPr>
          <p:pic>
            <p:nvPicPr>
              <p:cNvPr id="344" name="Picture 10" descr="document, general, letter, note, office, page, paper icon">
                <a:extLst>
                  <a:ext uri="{FF2B5EF4-FFF2-40B4-BE49-F238E27FC236}">
                    <a16:creationId xmlns:a16="http://schemas.microsoft.com/office/drawing/2014/main" xmlns="" id="{F3F77E4D-C33F-455E-BC56-64DCFEE2590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5" name="TextBox 344">
                <a:hlinkClick r:id="rId30" action="ppaction://hlinksldjump"/>
                <a:hlinkHover r:id="" action="ppaction://noaction">
                  <a:snd r:embed="rId5" name="Button Click SFX1.wav"/>
                </a:hlinkHover>
                <a:extLst>
                  <a:ext uri="{FF2B5EF4-FFF2-40B4-BE49-F238E27FC236}">
                    <a16:creationId xmlns:a16="http://schemas.microsoft.com/office/drawing/2014/main" xmlns="" id="{8EB57356-00F3-4CF3-8D8E-2B3A548C669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1" name="Profil Dosen">
              <a:extLst>
                <a:ext uri="{FF2B5EF4-FFF2-40B4-BE49-F238E27FC236}">
                  <a16:creationId xmlns:a16="http://schemas.microsoft.com/office/drawing/2014/main" xmlns="" id="{FF363C5D-0134-4123-B0D9-38E609B28699}"/>
                </a:ext>
              </a:extLst>
            </p:cNvPr>
            <p:cNvGrpSpPr/>
            <p:nvPr/>
          </p:nvGrpSpPr>
          <p:grpSpPr>
            <a:xfrm>
              <a:off x="297464" y="5012648"/>
              <a:ext cx="2389766" cy="601170"/>
              <a:chOff x="297464" y="5012648"/>
              <a:chExt cx="2389766" cy="601170"/>
            </a:xfrm>
          </p:grpSpPr>
          <p:pic>
            <p:nvPicPr>
              <p:cNvPr id="342" name="Picture 2" descr="business man, employee, general, human, member, office, tie icon">
                <a:extLst>
                  <a:ext uri="{FF2B5EF4-FFF2-40B4-BE49-F238E27FC236}">
                    <a16:creationId xmlns:a16="http://schemas.microsoft.com/office/drawing/2014/main" xmlns="" id="{253F28F6-D1C3-4BBF-A907-C213507CD2C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3" name="TextBox 342">
                <a:hlinkClick r:id="rId32" action="ppaction://hlinksldjump"/>
                <a:hlinkHover r:id="" action="ppaction://noaction">
                  <a:snd r:embed="rId5" name="Button Click SFX1.wav"/>
                </a:hlinkHover>
                <a:extLst>
                  <a:ext uri="{FF2B5EF4-FFF2-40B4-BE49-F238E27FC236}">
                    <a16:creationId xmlns:a16="http://schemas.microsoft.com/office/drawing/2014/main" xmlns="" id="{1AB2E242-6F99-4F2F-B8C9-9C6AB1624827}"/>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357" name="Tombol Menu">
            <a:extLst>
              <a:ext uri="{FF2B5EF4-FFF2-40B4-BE49-F238E27FC236}">
                <a16:creationId xmlns:a16="http://schemas.microsoft.com/office/drawing/2014/main" xmlns="" id="{7F30BA8C-8F1C-49A5-81A8-5F38C932F89D}"/>
              </a:ext>
            </a:extLst>
          </p:cNvPr>
          <p:cNvGrpSpPr/>
          <p:nvPr/>
        </p:nvGrpSpPr>
        <p:grpSpPr>
          <a:xfrm>
            <a:off x="67235" y="49268"/>
            <a:ext cx="430306" cy="363488"/>
            <a:chOff x="419100" y="628650"/>
            <a:chExt cx="2628900" cy="2220685"/>
          </a:xfrm>
          <a:solidFill>
            <a:schemeClr val="bg1">
              <a:lumMod val="85000"/>
            </a:schemeClr>
          </a:solidFill>
        </p:grpSpPr>
        <p:sp>
          <p:nvSpPr>
            <p:cNvPr id="358" name="Rectangle 357">
              <a:extLst>
                <a:ext uri="{FF2B5EF4-FFF2-40B4-BE49-F238E27FC236}">
                  <a16:creationId xmlns:a16="http://schemas.microsoft.com/office/drawing/2014/main" xmlns="" id="{37DEDAEB-419A-4F93-911B-CB290B584E3C}"/>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359" name="Rectangle 358">
              <a:extLst>
                <a:ext uri="{FF2B5EF4-FFF2-40B4-BE49-F238E27FC236}">
                  <a16:creationId xmlns:a16="http://schemas.microsoft.com/office/drawing/2014/main" xmlns="" id="{D3758E28-A25C-42D2-88B2-19C1DE6326C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360" name="Rectangle 359">
              <a:extLst>
                <a:ext uri="{FF2B5EF4-FFF2-40B4-BE49-F238E27FC236}">
                  <a16:creationId xmlns:a16="http://schemas.microsoft.com/office/drawing/2014/main" xmlns="" id="{9DBF176E-BA8A-466D-B564-3AC01D57E52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99264565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33"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3"/>
                                        </p:tgtEl>
                                        <p:attrNameLst>
                                          <p:attrName>style.visibility</p:attrName>
                                        </p:attrNameLst>
                                      </p:cBhvr>
                                      <p:to>
                                        <p:strVal val="visible"/>
                                      </p:to>
                                    </p:set>
                                    <p:animEffect transition="in" filter="fade">
                                      <p:cBhvr>
                                        <p:cTn id="7" dur="500"/>
                                        <p:tgtEl>
                                          <p:spTgt spid="473"/>
                                        </p:tgtEl>
                                      </p:cBhvr>
                                    </p:animEffect>
                                  </p:childTnLst>
                                </p:cTn>
                              </p:par>
                              <p:par>
                                <p:cTn id="8" presetID="10" presetClass="entr" presetSubtype="0" fill="hold" nodeType="withEffect">
                                  <p:stCondLst>
                                    <p:cond delay="450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5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5"/>
                                        </p:tgtEl>
                                        <p:attrNameLst>
                                          <p:attrName>style.visibility</p:attrName>
                                        </p:attrNameLst>
                                      </p:cBhvr>
                                      <p:to>
                                        <p:strVal val="visible"/>
                                      </p:to>
                                    </p:set>
                                    <p:anim calcmode="lin" valueType="num">
                                      <p:cBhvr additive="base">
                                        <p:cTn id="16" dur="500" fill="hold"/>
                                        <p:tgtEl>
                                          <p:spTgt spid="335"/>
                                        </p:tgtEl>
                                        <p:attrNameLst>
                                          <p:attrName>ppt_x</p:attrName>
                                        </p:attrNameLst>
                                      </p:cBhvr>
                                      <p:tavLst>
                                        <p:tav tm="0">
                                          <p:val>
                                            <p:strVal val="0-#ppt_w/2"/>
                                          </p:val>
                                        </p:tav>
                                        <p:tav tm="100000">
                                          <p:val>
                                            <p:strVal val="#ppt_x"/>
                                          </p:val>
                                        </p:tav>
                                      </p:tavLst>
                                    </p:anim>
                                    <p:anim calcmode="lin" valueType="num">
                                      <p:cBhvr additive="base">
                                        <p:cTn id="17" dur="500" fill="hold"/>
                                        <p:tgtEl>
                                          <p:spTgt spid="33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35"/>
                                        </p:tgtEl>
                                        <p:attrNameLst>
                                          <p:attrName>ppt_x</p:attrName>
                                        </p:attrNameLst>
                                      </p:cBhvr>
                                      <p:tavLst>
                                        <p:tav tm="0">
                                          <p:val>
                                            <p:strVal val="ppt_x"/>
                                          </p:val>
                                        </p:tav>
                                        <p:tav tm="100000">
                                          <p:val>
                                            <p:strVal val="0-ppt_w/2"/>
                                          </p:val>
                                        </p:tav>
                                      </p:tavLst>
                                    </p:anim>
                                    <p:anim calcmode="lin" valueType="num">
                                      <p:cBhvr additive="base">
                                        <p:cTn id="22" dur="500"/>
                                        <p:tgtEl>
                                          <p:spTgt spid="335"/>
                                        </p:tgtEl>
                                        <p:attrNameLst>
                                          <p:attrName>ppt_y</p:attrName>
                                        </p:attrNameLst>
                                      </p:cBhvr>
                                      <p:tavLst>
                                        <p:tav tm="0">
                                          <p:val>
                                            <p:strVal val="ppt_y"/>
                                          </p:val>
                                        </p:tav>
                                        <p:tav tm="100000">
                                          <p:val>
                                            <p:strVal val="ppt_y"/>
                                          </p:val>
                                        </p:tav>
                                      </p:tavLst>
                                    </p:anim>
                                    <p:set>
                                      <p:cBhvr>
                                        <p:cTn id="23" dur="1" fill="hold">
                                          <p:stCondLst>
                                            <p:cond delay="499"/>
                                          </p:stCondLst>
                                        </p:cTn>
                                        <p:tgtEl>
                                          <p:spTgt spid="335"/>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childTnLst>
        </p:cTn>
      </p:par>
    </p:tnLst>
    <p:bldLst>
      <p:bldP spid="4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17526" y="1011001"/>
            <a:ext cx="10541208" cy="5326737"/>
          </a:xfrm>
          <a:ln w="38100">
            <a:noFill/>
            <a:miter lim="800000"/>
            <a:headEnd/>
            <a:tailEnd/>
          </a:ln>
        </p:spPr>
        <p:txBody>
          <a:bodyPr/>
          <a:lstStyle/>
          <a:p>
            <a:pPr>
              <a:buFontTx/>
              <a:buNone/>
            </a:pPr>
            <a:r>
              <a:rPr lang="en-US" dirty="0"/>
              <a:t>	</a:t>
            </a:r>
          </a:p>
          <a:p>
            <a:pPr>
              <a:buFontTx/>
              <a:buNone/>
            </a:pPr>
            <a:r>
              <a:rPr lang="en-US" dirty="0"/>
              <a:t>	</a:t>
            </a:r>
            <a:r>
              <a:rPr lang="id-ID" dirty="0"/>
              <a:t>Lima penyebab perkembangan </a:t>
            </a:r>
            <a:r>
              <a:rPr lang="en-US" dirty="0" err="1"/>
              <a:t>bidang</a:t>
            </a:r>
            <a:r>
              <a:rPr lang="en-US" dirty="0"/>
              <a:t> </a:t>
            </a:r>
            <a:r>
              <a:rPr lang="id-ID" dirty="0"/>
              <a:t>makna, yakni </a:t>
            </a:r>
            <a:endParaRPr lang="en-US" dirty="0"/>
          </a:p>
          <a:p>
            <a:pPr>
              <a:buFontTx/>
              <a:buNone/>
            </a:pPr>
            <a:r>
              <a:rPr lang="en-US" dirty="0"/>
              <a:t>	</a:t>
            </a:r>
            <a:r>
              <a:rPr lang="id-ID" dirty="0"/>
              <a:t>(i) peristiwa kebahasaan, </a:t>
            </a:r>
            <a:endParaRPr lang="en-US" dirty="0"/>
          </a:p>
          <a:p>
            <a:pPr>
              <a:buFontTx/>
              <a:buNone/>
            </a:pPr>
            <a:r>
              <a:rPr lang="en-US" dirty="0"/>
              <a:t>	</a:t>
            </a:r>
            <a:r>
              <a:rPr lang="id-ID" dirty="0"/>
              <a:t>(ii) perubahan waktu, </a:t>
            </a:r>
            <a:endParaRPr lang="en-US" dirty="0"/>
          </a:p>
          <a:p>
            <a:pPr>
              <a:buFontTx/>
              <a:buNone/>
            </a:pPr>
            <a:r>
              <a:rPr lang="en-US" dirty="0"/>
              <a:t>	</a:t>
            </a:r>
            <a:r>
              <a:rPr lang="id-ID" dirty="0"/>
              <a:t>(iii) perbedaan bahasa daerah, </a:t>
            </a:r>
            <a:endParaRPr lang="en-US" dirty="0"/>
          </a:p>
          <a:p>
            <a:pPr>
              <a:buFontTx/>
              <a:buNone/>
            </a:pPr>
            <a:r>
              <a:rPr lang="en-US" dirty="0"/>
              <a:t>	</a:t>
            </a:r>
            <a:r>
              <a:rPr lang="id-ID" dirty="0"/>
              <a:t>(iv) perbedaan bidang khusus, dan </a:t>
            </a:r>
            <a:endParaRPr lang="en-US" dirty="0"/>
          </a:p>
          <a:p>
            <a:pPr>
              <a:buFontTx/>
              <a:buNone/>
            </a:pPr>
            <a:r>
              <a:rPr lang="en-US" dirty="0"/>
              <a:t>	</a:t>
            </a:r>
            <a:r>
              <a:rPr lang="id-ID" dirty="0"/>
              <a:t>(v) perubahan konotasi.</a:t>
            </a:r>
            <a:endParaRPr lang="en-US" dirty="0"/>
          </a:p>
          <a:p>
            <a:endParaRPr lang="en-US"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en-US" dirty="0" err="1">
                  <a:solidFill>
                    <a:srgbClr val="FF5969"/>
                  </a:solidFill>
                </a:rPr>
                <a:t>Perkembangan</a:t>
              </a:r>
              <a:r>
                <a:rPr lang="en-US" dirty="0">
                  <a:solidFill>
                    <a:srgbClr val="FF5969"/>
                  </a:solidFill>
                </a:rPr>
                <a:t> </a:t>
              </a:r>
              <a:r>
                <a:rPr lang="en-US" dirty="0" err="1">
                  <a:solidFill>
                    <a:srgbClr val="FF5969"/>
                  </a:solidFill>
                </a:rPr>
                <a:t>Bidang</a:t>
              </a:r>
              <a:r>
                <a:rPr lang="en-US" dirty="0">
                  <a:solidFill>
                    <a:srgbClr val="FF5969"/>
                  </a:solidFill>
                </a:rPr>
                <a:t> </a:t>
              </a:r>
              <a:r>
                <a:rPr lang="en-US" dirty="0" err="1">
                  <a:solidFill>
                    <a:srgbClr val="FF5969"/>
                  </a:solidFill>
                </a:rPr>
                <a:t>Makna</a:t>
              </a:r>
              <a:endParaRPr lang="en-US" dirty="0">
                <a:solidFill>
                  <a:srgbClr val="FF5969"/>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7 of 15</a:t>
            </a:r>
          </a:p>
        </p:txBody>
      </p:sp>
      <p:grpSp>
        <p:nvGrpSpPr>
          <p:cNvPr id="46" name="Semua Menu">
            <a:extLst>
              <a:ext uri="{FF2B5EF4-FFF2-40B4-BE49-F238E27FC236}">
                <a16:creationId xmlns:a16="http://schemas.microsoft.com/office/drawing/2014/main" xmlns="" id="{75E19CE4-CC43-4DDB-BAAA-5A37F289E32F}"/>
              </a:ext>
            </a:extLst>
          </p:cNvPr>
          <p:cNvGrpSpPr/>
          <p:nvPr/>
        </p:nvGrpSpPr>
        <p:grpSpPr>
          <a:xfrm>
            <a:off x="-1" y="-24470"/>
            <a:ext cx="2886076" cy="6882470"/>
            <a:chOff x="-1" y="-24470"/>
            <a:chExt cx="2886076" cy="6882470"/>
          </a:xfrm>
        </p:grpSpPr>
        <p:grpSp>
          <p:nvGrpSpPr>
            <p:cNvPr id="47" name="BG">
              <a:extLst>
                <a:ext uri="{FF2B5EF4-FFF2-40B4-BE49-F238E27FC236}">
                  <a16:creationId xmlns:a16="http://schemas.microsoft.com/office/drawing/2014/main" xmlns="" id="{278A0959-7060-40B7-980D-4736DE38373E}"/>
                </a:ext>
              </a:extLst>
            </p:cNvPr>
            <p:cNvGrpSpPr/>
            <p:nvPr/>
          </p:nvGrpSpPr>
          <p:grpSpPr>
            <a:xfrm>
              <a:off x="-1" y="-24470"/>
              <a:ext cx="2886076" cy="6882470"/>
              <a:chOff x="-1" y="-24470"/>
              <a:chExt cx="2886076" cy="6882470"/>
            </a:xfrm>
          </p:grpSpPr>
          <p:sp>
            <p:nvSpPr>
              <p:cNvPr id="63" name="BG Menu">
                <a:extLst>
                  <a:ext uri="{FF2B5EF4-FFF2-40B4-BE49-F238E27FC236}">
                    <a16:creationId xmlns:a16="http://schemas.microsoft.com/office/drawing/2014/main" xmlns="" id="{617F3EDE-7C09-4DED-9003-8A8B0FD2CCC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BG Atas">
                <a:extLst>
                  <a:ext uri="{FF2B5EF4-FFF2-40B4-BE49-F238E27FC236}">
                    <a16:creationId xmlns:a16="http://schemas.microsoft.com/office/drawing/2014/main" xmlns="" id="{00CC6BDD-429E-4116-8476-D37594636E6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5" name="Picture 12" descr="camera, image, photo, photography, shot icon">
                <a:extLst>
                  <a:ext uri="{FF2B5EF4-FFF2-40B4-BE49-F238E27FC236}">
                    <a16:creationId xmlns:a16="http://schemas.microsoft.com/office/drawing/2014/main" xmlns="" id="{9E0738C2-77AC-4D16-9D04-870EF52FD16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xmlns="" id="{FB7B050C-0DAB-41A7-A180-15C80670F74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7" name="TextBox 66">
                <a:extLst>
                  <a:ext uri="{FF2B5EF4-FFF2-40B4-BE49-F238E27FC236}">
                    <a16:creationId xmlns:a16="http://schemas.microsoft.com/office/drawing/2014/main" xmlns="" id="{EAAD625C-A265-4318-AED7-A018451DBA6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8" name="Beranda">
              <a:extLst>
                <a:ext uri="{FF2B5EF4-FFF2-40B4-BE49-F238E27FC236}">
                  <a16:creationId xmlns:a16="http://schemas.microsoft.com/office/drawing/2014/main" xmlns="" id="{EB176D1D-0065-4514-B0F5-923FD834445F}"/>
                </a:ext>
              </a:extLst>
            </p:cNvPr>
            <p:cNvGrpSpPr/>
            <p:nvPr/>
          </p:nvGrpSpPr>
          <p:grpSpPr>
            <a:xfrm>
              <a:off x="297464" y="1744264"/>
              <a:ext cx="1984142" cy="601170"/>
              <a:chOff x="297464" y="1744264"/>
              <a:chExt cx="1984142" cy="601170"/>
            </a:xfrm>
          </p:grpSpPr>
          <p:sp>
            <p:nvSpPr>
              <p:cNvPr id="61" name="TextBox 60">
                <a:hlinkClick r:id="" action="ppaction://hlinkshowjump?jump=firstslide"/>
                <a:extLst>
                  <a:ext uri="{FF2B5EF4-FFF2-40B4-BE49-F238E27FC236}">
                    <a16:creationId xmlns:a16="http://schemas.microsoft.com/office/drawing/2014/main" xmlns="" id="{C73AF439-F1EB-444F-A298-A79CD8EEAA8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2" name="Picture 4" descr="base, data, document, office, page, paper icon">
                <a:hlinkClick r:id="" action="ppaction://hlinkshowjump?jump=firstslide"/>
                <a:extLst>
                  <a:ext uri="{FF2B5EF4-FFF2-40B4-BE49-F238E27FC236}">
                    <a16:creationId xmlns:a16="http://schemas.microsoft.com/office/drawing/2014/main" xmlns="" id="{8539C472-B1EE-4C34-94B0-5802AEE65B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Kompetensi">
              <a:extLst>
                <a:ext uri="{FF2B5EF4-FFF2-40B4-BE49-F238E27FC236}">
                  <a16:creationId xmlns:a16="http://schemas.microsoft.com/office/drawing/2014/main" xmlns="" id="{CF151929-129C-4401-B43B-4A55065B95C9}"/>
                </a:ext>
              </a:extLst>
            </p:cNvPr>
            <p:cNvGrpSpPr/>
            <p:nvPr/>
          </p:nvGrpSpPr>
          <p:grpSpPr>
            <a:xfrm>
              <a:off x="297464" y="2561360"/>
              <a:ext cx="2320836" cy="601170"/>
              <a:chOff x="297464" y="2561360"/>
              <a:chExt cx="2320836" cy="601170"/>
            </a:xfrm>
          </p:grpSpPr>
          <p:pic>
            <p:nvPicPr>
              <p:cNvPr id="59" name="Picture 6" descr="compose, create, edit, edit file, office, pencil, writing creative icon">
                <a:extLst>
                  <a:ext uri="{FF2B5EF4-FFF2-40B4-BE49-F238E27FC236}">
                    <a16:creationId xmlns:a16="http://schemas.microsoft.com/office/drawing/2014/main" xmlns="" id="{2225A52C-4603-4EFF-ADF6-4517226335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1" action="ppaction://hlinksldjump"/>
                <a:extLst>
                  <a:ext uri="{FF2B5EF4-FFF2-40B4-BE49-F238E27FC236}">
                    <a16:creationId xmlns:a16="http://schemas.microsoft.com/office/drawing/2014/main" xmlns="" id="{E3BC429F-8595-4DA8-9B0F-108EC365065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0" name="Materi">
              <a:extLst>
                <a:ext uri="{FF2B5EF4-FFF2-40B4-BE49-F238E27FC236}">
                  <a16:creationId xmlns:a16="http://schemas.microsoft.com/office/drawing/2014/main" xmlns="" id="{609DDC73-C602-42E7-8D6C-0BBADFF1C39B}"/>
                </a:ext>
              </a:extLst>
            </p:cNvPr>
            <p:cNvGrpSpPr/>
            <p:nvPr/>
          </p:nvGrpSpPr>
          <p:grpSpPr>
            <a:xfrm>
              <a:off x="297464" y="3378456"/>
              <a:ext cx="1746704" cy="601170"/>
              <a:chOff x="297464" y="3378456"/>
              <a:chExt cx="1746704" cy="601170"/>
            </a:xfrm>
          </p:grpSpPr>
          <p:pic>
            <p:nvPicPr>
              <p:cNvPr id="57" name="Picture 8" descr="brochure, document, menu, note, office, page, papers icon">
                <a:hlinkClick r:id="rId4" action="ppaction://hlinksldjump"/>
                <a:extLst>
                  <a:ext uri="{FF2B5EF4-FFF2-40B4-BE49-F238E27FC236}">
                    <a16:creationId xmlns:a16="http://schemas.microsoft.com/office/drawing/2014/main" xmlns="" id="{0CE88B2F-E2E9-409E-B59C-C536185F34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4" action="ppaction://hlinksldjump"/>
                <a:extLst>
                  <a:ext uri="{FF2B5EF4-FFF2-40B4-BE49-F238E27FC236}">
                    <a16:creationId xmlns:a16="http://schemas.microsoft.com/office/drawing/2014/main" xmlns="" id="{919CC74F-C652-4093-AB25-8BB8CB53D6B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1" name="Latihan">
              <a:extLst>
                <a:ext uri="{FF2B5EF4-FFF2-40B4-BE49-F238E27FC236}">
                  <a16:creationId xmlns:a16="http://schemas.microsoft.com/office/drawing/2014/main" xmlns="" id="{EC02146A-3856-4C4A-8CC9-C04C518E8AF0}"/>
                </a:ext>
              </a:extLst>
            </p:cNvPr>
            <p:cNvGrpSpPr/>
            <p:nvPr/>
          </p:nvGrpSpPr>
          <p:grpSpPr>
            <a:xfrm>
              <a:off x="297464" y="4195552"/>
              <a:ext cx="1810825" cy="601170"/>
              <a:chOff x="297464" y="4195552"/>
              <a:chExt cx="1810825" cy="601170"/>
            </a:xfrm>
          </p:grpSpPr>
          <p:pic>
            <p:nvPicPr>
              <p:cNvPr id="55" name="Picture 10" descr="document, general, letter, note, office, page, paper icon">
                <a:extLst>
                  <a:ext uri="{FF2B5EF4-FFF2-40B4-BE49-F238E27FC236}">
                    <a16:creationId xmlns:a16="http://schemas.microsoft.com/office/drawing/2014/main" xmlns="" id="{1AA77004-CC22-4424-8970-D2A5F9616D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4" action="ppaction://hlinksldjump"/>
                <a:extLst>
                  <a:ext uri="{FF2B5EF4-FFF2-40B4-BE49-F238E27FC236}">
                    <a16:creationId xmlns:a16="http://schemas.microsoft.com/office/drawing/2014/main" xmlns="" id="{5EC88F0C-E1B6-4767-B6C9-7BCE9B5F0BF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2" name="Profil Dosen">
              <a:extLst>
                <a:ext uri="{FF2B5EF4-FFF2-40B4-BE49-F238E27FC236}">
                  <a16:creationId xmlns:a16="http://schemas.microsoft.com/office/drawing/2014/main" xmlns="" id="{AE892F66-9393-463E-99E0-9E5CEB4B6819}"/>
                </a:ext>
              </a:extLst>
            </p:cNvPr>
            <p:cNvGrpSpPr/>
            <p:nvPr/>
          </p:nvGrpSpPr>
          <p:grpSpPr>
            <a:xfrm>
              <a:off x="297464" y="5012648"/>
              <a:ext cx="2389766" cy="601170"/>
              <a:chOff x="297464" y="5012648"/>
              <a:chExt cx="2389766" cy="601170"/>
            </a:xfrm>
          </p:grpSpPr>
          <p:pic>
            <p:nvPicPr>
              <p:cNvPr id="53" name="Picture 2" descr="business man, employee, general, human, member, office, tie icon">
                <a:extLst>
                  <a:ext uri="{FF2B5EF4-FFF2-40B4-BE49-F238E27FC236}">
                    <a16:creationId xmlns:a16="http://schemas.microsoft.com/office/drawing/2014/main" xmlns="" id="{E15956C5-AD31-4AF0-B739-BDDAAA92218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6" action="ppaction://hlinksldjump"/>
                <a:extLst>
                  <a:ext uri="{FF2B5EF4-FFF2-40B4-BE49-F238E27FC236}">
                    <a16:creationId xmlns:a16="http://schemas.microsoft.com/office/drawing/2014/main" xmlns="" id="{46ACAC16-1319-4360-BD6D-0D88559E8F7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8" name="Tombol Menu">
            <a:extLst>
              <a:ext uri="{FF2B5EF4-FFF2-40B4-BE49-F238E27FC236}">
                <a16:creationId xmlns:a16="http://schemas.microsoft.com/office/drawing/2014/main" xmlns="" id="{8697930D-3248-46A5-B677-1058B6B15A0B}"/>
              </a:ext>
            </a:extLst>
          </p:cNvPr>
          <p:cNvGrpSpPr/>
          <p:nvPr/>
        </p:nvGrpSpPr>
        <p:grpSpPr>
          <a:xfrm>
            <a:off x="67235" y="49268"/>
            <a:ext cx="430306" cy="363488"/>
            <a:chOff x="419100" y="628650"/>
            <a:chExt cx="2628900" cy="2220685"/>
          </a:xfrm>
          <a:solidFill>
            <a:schemeClr val="bg1">
              <a:lumMod val="85000"/>
            </a:schemeClr>
          </a:solidFill>
        </p:grpSpPr>
        <p:sp>
          <p:nvSpPr>
            <p:cNvPr id="69" name="Rectangle 68">
              <a:extLst>
                <a:ext uri="{FF2B5EF4-FFF2-40B4-BE49-F238E27FC236}">
                  <a16:creationId xmlns:a16="http://schemas.microsoft.com/office/drawing/2014/main" xmlns="" id="{A60C4D73-F0A5-47B8-BC0C-E47204FEB8B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242223D3-0AED-463E-95FF-4EB70902068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6D117925-D3B6-45C6-9F29-E92B5B9DEF5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2" name="Tombol Close Aplikasi">
            <a:hlinkClick r:id="" action="ppaction://hlinkshowjump?jump=endshow">
              <a:snd r:embed="rId17" name="laser.wav"/>
            </a:hlinkClick>
            <a:extLst>
              <a:ext uri="{FF2B5EF4-FFF2-40B4-BE49-F238E27FC236}">
                <a16:creationId xmlns:a16="http://schemas.microsoft.com/office/drawing/2014/main" xmlns="" id="{651A20CB-58ED-4FF1-84B0-30D5E05BF8E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042853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6"/>
                                        </p:tgtEl>
                                        <p:attrNameLst>
                                          <p:attrName>ppt_x</p:attrName>
                                        </p:attrNameLst>
                                      </p:cBhvr>
                                      <p:tavLst>
                                        <p:tav tm="0">
                                          <p:val>
                                            <p:strVal val="ppt_x"/>
                                          </p:val>
                                        </p:tav>
                                        <p:tav tm="100000">
                                          <p:val>
                                            <p:strVal val="0-ppt_w/2"/>
                                          </p:val>
                                        </p:tav>
                                      </p:tavLst>
                                    </p:anim>
                                    <p:anim calcmode="lin" valueType="num">
                                      <p:cBhvr additive="base">
                                        <p:cTn id="22" dur="500"/>
                                        <p:tgtEl>
                                          <p:spTgt spid="46"/>
                                        </p:tgtEl>
                                        <p:attrNameLst>
                                          <p:attrName>ppt_y</p:attrName>
                                        </p:attrNameLst>
                                      </p:cBhvr>
                                      <p:tavLst>
                                        <p:tav tm="0">
                                          <p:val>
                                            <p:strVal val="ppt_y"/>
                                          </p:val>
                                        </p:tav>
                                        <p:tav tm="100000">
                                          <p:val>
                                            <p:strVal val="ppt_y"/>
                                          </p:val>
                                        </p:tav>
                                      </p:tavLst>
                                    </p:anim>
                                    <p:set>
                                      <p:cBhvr>
                                        <p:cTn id="2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248366142"/>
              </p:ext>
            </p:extLst>
          </p:nvPr>
        </p:nvGraphicFramePr>
        <p:xfrm>
          <a:off x="1452988" y="285292"/>
          <a:ext cx="9144000" cy="614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682084" y="4770776"/>
            <a:ext cx="4572000" cy="1641584"/>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id-ID" sz="2800" i="1" dirty="0">
                <a:latin typeface="Agency FB" pitchFamily="34" charset="0"/>
              </a:rPr>
              <a:t>Eka pulang dengan </a:t>
            </a:r>
            <a:r>
              <a:rPr lang="id-ID" sz="2800" b="1" i="1" dirty="0">
                <a:solidFill>
                  <a:srgbClr val="FF0000"/>
                </a:solidFill>
                <a:latin typeface="Agency FB" pitchFamily="34" charset="0"/>
              </a:rPr>
              <a:t>tangan</a:t>
            </a:r>
            <a:r>
              <a:rPr lang="id-ID" sz="2800" i="1" dirty="0">
                <a:solidFill>
                  <a:srgbClr val="FF0000"/>
                </a:solidFill>
                <a:latin typeface="Agency FB" pitchFamily="34" charset="0"/>
              </a:rPr>
              <a:t> </a:t>
            </a:r>
            <a:r>
              <a:rPr lang="id-ID" sz="2800" i="1" dirty="0">
                <a:latin typeface="Agency FB" pitchFamily="34" charset="0"/>
              </a:rPr>
              <a:t>hampa</a:t>
            </a:r>
            <a:endParaRPr lang="en-US" sz="2800" dirty="0">
              <a:latin typeface="Agency FB" pitchFamily="34" charset="0"/>
            </a:endParaRPr>
          </a:p>
          <a:p>
            <a:pPr>
              <a:defRPr/>
            </a:pPr>
            <a:r>
              <a:rPr lang="id-ID" sz="2800" i="1" dirty="0">
                <a:latin typeface="Agency FB" pitchFamily="34" charset="0"/>
              </a:rPr>
              <a:t>Sugeng memiliki banyak </a:t>
            </a:r>
            <a:r>
              <a:rPr lang="id-ID" sz="2800" b="1" i="1" dirty="0">
                <a:solidFill>
                  <a:srgbClr val="FF0000"/>
                </a:solidFill>
                <a:latin typeface="Agency FB" pitchFamily="34" charset="0"/>
              </a:rPr>
              <a:t>tangan</a:t>
            </a:r>
            <a:r>
              <a:rPr lang="id-ID" sz="2800" i="1" dirty="0">
                <a:latin typeface="Agency FB" pitchFamily="34" charset="0"/>
              </a:rPr>
              <a:t> kanan</a:t>
            </a:r>
            <a:endParaRPr lang="en-US" sz="2800" dirty="0">
              <a:latin typeface="Agency FB" pitchFamily="34" charset="0"/>
            </a:endParaRPr>
          </a:p>
          <a:p>
            <a:pPr>
              <a:defRPr/>
            </a:pPr>
            <a:r>
              <a:rPr lang="id-ID" sz="2800" b="1" i="1" dirty="0">
                <a:solidFill>
                  <a:srgbClr val="FF0000"/>
                </a:solidFill>
                <a:latin typeface="Agency FB" pitchFamily="34" charset="0"/>
              </a:rPr>
              <a:t>Tangan</a:t>
            </a:r>
            <a:r>
              <a:rPr lang="id-ID" sz="2800" i="1" dirty="0">
                <a:latin typeface="Agency FB" pitchFamily="34" charset="0"/>
              </a:rPr>
              <a:t> Linda sakit karena jatuh.</a:t>
            </a:r>
            <a:endParaRPr lang="en-US" sz="2800" dirty="0"/>
          </a:p>
        </p:txBody>
      </p:sp>
      <p:pic>
        <p:nvPicPr>
          <p:cNvPr id="10247" name="Picture 5" descr="D:\WALLPAPER\Animasi\Bintang.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09750" y="1785938"/>
            <a:ext cx="2928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87301" y="217114"/>
            <a:ext cx="8493628" cy="662056"/>
            <a:chOff x="200215" y="2621399"/>
            <a:chExt cx="8493628"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a:t>
              </a:r>
              <a:endParaRPr lang="en-US" dirty="0"/>
            </a:p>
          </p:txBody>
        </p:sp>
        <p:sp>
          <p:nvSpPr>
            <p:cNvPr id="11" name="TextBox 10">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lvl="0"/>
              <a:r>
                <a:rPr lang="id-ID" u="sng" dirty="0">
                  <a:solidFill>
                    <a:srgbClr val="FF5969"/>
                  </a:solidFill>
                </a:rPr>
                <a:t>Peristiwa Kebahasaan</a:t>
              </a:r>
              <a:endParaRPr lang="en-US" u="sng" dirty="0">
                <a:solidFill>
                  <a:srgbClr val="FF5969"/>
                </a:solidFill>
              </a:endParaRPr>
            </a:p>
          </p:txBody>
        </p:sp>
      </p:grpSp>
      <p:grpSp>
        <p:nvGrpSpPr>
          <p:cNvPr id="12" name="Group 11"/>
          <p:cNvGrpSpPr/>
          <p:nvPr/>
        </p:nvGrpSpPr>
        <p:grpSpPr>
          <a:xfrm>
            <a:off x="11769479" y="1280427"/>
            <a:ext cx="422521" cy="2100263"/>
            <a:chOff x="11769479" y="1280427"/>
            <a:chExt cx="422521" cy="2100263"/>
          </a:xfrm>
        </p:grpSpPr>
        <p:sp>
          <p:nvSpPr>
            <p:cNvPr id="13" name="Freeform 12">
              <a:hlinkClick r:id="rId9" action="ppaction://hlinksldjump">
                <a:snd r:embed="rId10"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9"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5" name="Chevron 14">
              <a:hlinkClick r:id="rId9"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6" name="Group 15"/>
          <p:cNvGrpSpPr/>
          <p:nvPr/>
        </p:nvGrpSpPr>
        <p:grpSpPr>
          <a:xfrm>
            <a:off x="11769479" y="3462337"/>
            <a:ext cx="428258" cy="2616878"/>
            <a:chOff x="11769479" y="3462337"/>
            <a:chExt cx="428258" cy="2616878"/>
          </a:xfrm>
        </p:grpSpPr>
        <p:sp>
          <p:nvSpPr>
            <p:cNvPr id="17" name="Freeform 16">
              <a:hlinkClick r:id="rId11"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11"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9" name="Chevron 18">
              <a:hlinkClick r:id="rId11"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1" name="TextBox 20"/>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8 of 15</a:t>
            </a:r>
          </a:p>
        </p:txBody>
      </p:sp>
      <p:grpSp>
        <p:nvGrpSpPr>
          <p:cNvPr id="48" name="Semua Menu">
            <a:extLst>
              <a:ext uri="{FF2B5EF4-FFF2-40B4-BE49-F238E27FC236}">
                <a16:creationId xmlns:a16="http://schemas.microsoft.com/office/drawing/2014/main" xmlns="" id="{E4B08E4F-7E8D-4984-A8A5-3D5B5006429B}"/>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12CBF704-D79B-423F-83C2-F1C272505763}"/>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04A81C34-F8F9-4B5B-A7EB-84A601EC8F7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60FE8B64-C619-45D2-A1B5-8CB9C2138F4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D338F13B-A238-452C-887A-268119DBAB91}"/>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A53D1F5F-0056-4C28-BBBA-41444CB2BF7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44607702-9858-4DCE-AC50-9AB06C80952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10AFC9CD-F0C0-4275-9B5D-EE4BA1A9FB61}"/>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80C8BD6B-9325-448A-866F-2F65B7E5C6F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AF06AA3D-1BFA-4513-870C-D81729677F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D82E5CB2-FBBC-4981-A3F1-7527EC8FDDD2}"/>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08BF16C9-AA1F-4873-8E42-6513477D7F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6" action="ppaction://hlinksldjump"/>
                <a:extLst>
                  <a:ext uri="{FF2B5EF4-FFF2-40B4-BE49-F238E27FC236}">
                    <a16:creationId xmlns:a16="http://schemas.microsoft.com/office/drawing/2014/main" xmlns="" id="{CDED04FC-D380-4213-9006-EE8D843D274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D57A6FD9-8785-4DDB-8804-246F5C2F9E41}"/>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9" action="ppaction://hlinksldjump"/>
                <a:extLst>
                  <a:ext uri="{FF2B5EF4-FFF2-40B4-BE49-F238E27FC236}">
                    <a16:creationId xmlns:a16="http://schemas.microsoft.com/office/drawing/2014/main" xmlns="" id="{26B9F7E6-37FB-4720-9448-32601ECA91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9" action="ppaction://hlinksldjump"/>
                <a:extLst>
                  <a:ext uri="{FF2B5EF4-FFF2-40B4-BE49-F238E27FC236}">
                    <a16:creationId xmlns:a16="http://schemas.microsoft.com/office/drawing/2014/main" xmlns="" id="{00319A62-141A-47A0-97D3-C38E9F3745E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EAB940E0-A90C-47E0-A59C-592826073E52}"/>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A55F44C6-B573-4EFF-BE61-6E314370087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9" action="ppaction://hlinksldjump"/>
                <a:extLst>
                  <a:ext uri="{FF2B5EF4-FFF2-40B4-BE49-F238E27FC236}">
                    <a16:creationId xmlns:a16="http://schemas.microsoft.com/office/drawing/2014/main" xmlns="" id="{DA88B691-77C6-422F-AF81-4FCF6403B5F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430C12D8-74E5-4AF6-BFB8-6017C164458B}"/>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19663CED-8041-4F2C-B4CB-5C4AAE509A9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21" action="ppaction://hlinksldjump"/>
                <a:extLst>
                  <a:ext uri="{FF2B5EF4-FFF2-40B4-BE49-F238E27FC236}">
                    <a16:creationId xmlns:a16="http://schemas.microsoft.com/office/drawing/2014/main" xmlns="" id="{4E9F46DA-4236-4E76-BA33-B9930E62630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F22D666C-F474-4F9B-8F27-E3460F7AB7CE}"/>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B6F94946-A54D-469F-B350-8489FFA426A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4BF085F5-B1A1-4DF9-8263-293CC485C99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AB95601D-0ABE-4FF1-85FB-1ACD490E007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22" name="laser.wav"/>
            </a:hlinkClick>
            <a:extLst>
              <a:ext uri="{FF2B5EF4-FFF2-40B4-BE49-F238E27FC236}">
                <a16:creationId xmlns:a16="http://schemas.microsoft.com/office/drawing/2014/main" xmlns="" id="{ACEBFF88-9277-4A5B-B037-D76FBFCA27E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18802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231045524"/>
              </p:ext>
            </p:extLst>
          </p:nvPr>
        </p:nvGraphicFramePr>
        <p:xfrm>
          <a:off x="1418896" y="1280427"/>
          <a:ext cx="8229600" cy="492918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1154889">
                <a:tc>
                  <a:txBody>
                    <a:bodyPr/>
                    <a:lstStyle/>
                    <a:p>
                      <a:pPr algn="ctr">
                        <a:spcAft>
                          <a:spcPts val="0"/>
                        </a:spcAft>
                      </a:pPr>
                      <a:r>
                        <a:rPr lang="en-US" sz="2400" b="1" dirty="0" err="1">
                          <a:solidFill>
                            <a:schemeClr val="tx1"/>
                          </a:solidFill>
                          <a:latin typeface="Agency FB" pitchFamily="34" charset="0"/>
                          <a:ea typeface="Times New Roman"/>
                        </a:rPr>
                        <a:t>Kata</a:t>
                      </a:r>
                      <a:endParaRPr lang="en-US" sz="2400" b="1" dirty="0">
                        <a:solidFill>
                          <a:schemeClr val="tx1"/>
                        </a:solidFill>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2400" b="1" dirty="0" err="1">
                          <a:solidFill>
                            <a:schemeClr val="tx1"/>
                          </a:solidFill>
                          <a:latin typeface="Agency FB" pitchFamily="34" charset="0"/>
                          <a:ea typeface="Times New Roman"/>
                        </a:rPr>
                        <a:t>Makna</a:t>
                      </a:r>
                      <a:r>
                        <a:rPr lang="en-US" sz="2400" b="1" dirty="0">
                          <a:solidFill>
                            <a:schemeClr val="tx1"/>
                          </a:solidFill>
                          <a:latin typeface="Agency FB" pitchFamily="34" charset="0"/>
                          <a:ea typeface="Times New Roman"/>
                        </a:rPr>
                        <a:t> </a:t>
                      </a:r>
                      <a:r>
                        <a:rPr lang="en-US" sz="2400" b="1" dirty="0" err="1">
                          <a:solidFill>
                            <a:schemeClr val="tx1"/>
                          </a:solidFill>
                          <a:latin typeface="Agency FB" pitchFamily="34" charset="0"/>
                          <a:ea typeface="Times New Roman"/>
                        </a:rPr>
                        <a:t>Dahulu</a:t>
                      </a:r>
                      <a:endParaRPr lang="en-US" sz="2400" b="1" dirty="0">
                        <a:solidFill>
                          <a:schemeClr val="tx1"/>
                        </a:solidFill>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2400" b="1" dirty="0" err="1">
                          <a:solidFill>
                            <a:schemeClr val="tx1"/>
                          </a:solidFill>
                          <a:latin typeface="Agency FB" pitchFamily="34" charset="0"/>
                          <a:ea typeface="Times New Roman"/>
                        </a:rPr>
                        <a:t>Makna</a:t>
                      </a:r>
                      <a:r>
                        <a:rPr lang="en-US" sz="2400" b="1" dirty="0">
                          <a:solidFill>
                            <a:schemeClr val="tx1"/>
                          </a:solidFill>
                          <a:latin typeface="Agency FB" pitchFamily="34" charset="0"/>
                          <a:ea typeface="Times New Roman"/>
                        </a:rPr>
                        <a:t> </a:t>
                      </a:r>
                      <a:r>
                        <a:rPr lang="en-US" sz="2400" b="1" dirty="0" err="1">
                          <a:solidFill>
                            <a:schemeClr val="tx1"/>
                          </a:solidFill>
                          <a:latin typeface="Agency FB" pitchFamily="34" charset="0"/>
                          <a:ea typeface="Times New Roman"/>
                        </a:rPr>
                        <a:t>Sekarang</a:t>
                      </a:r>
                      <a:endParaRPr lang="en-US" sz="2400" b="1" dirty="0">
                        <a:solidFill>
                          <a:schemeClr val="tx1"/>
                        </a:solidFill>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64520">
                <a:tc>
                  <a:txBody>
                    <a:bodyPr/>
                    <a:lstStyle/>
                    <a:p>
                      <a:pPr>
                        <a:spcAft>
                          <a:spcPts val="0"/>
                        </a:spcAft>
                      </a:pPr>
                      <a:r>
                        <a:rPr lang="en-US" sz="2400" dirty="0" err="1">
                          <a:latin typeface="Agency FB" pitchFamily="34" charset="0"/>
                          <a:ea typeface="Times New Roman"/>
                        </a:rPr>
                        <a:t>Bapak</a:t>
                      </a:r>
                      <a:endParaRPr lang="en-US" sz="2400" dirty="0">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2400" dirty="0" err="1">
                          <a:latin typeface="Agency FB" pitchFamily="34" charset="0"/>
                          <a:ea typeface="Times New Roman"/>
                        </a:rPr>
                        <a:t>orang</a:t>
                      </a:r>
                      <a:r>
                        <a:rPr lang="en-US" sz="2400" dirty="0">
                          <a:latin typeface="Agency FB" pitchFamily="34" charset="0"/>
                          <a:ea typeface="Times New Roman"/>
                        </a:rPr>
                        <a:t> </a:t>
                      </a:r>
                      <a:r>
                        <a:rPr lang="en-US" sz="2400" dirty="0" err="1">
                          <a:latin typeface="Agency FB" pitchFamily="34" charset="0"/>
                          <a:ea typeface="Times New Roman"/>
                        </a:rPr>
                        <a:t>tua</a:t>
                      </a:r>
                      <a:r>
                        <a:rPr lang="en-US" sz="2400" dirty="0">
                          <a:latin typeface="Agency FB" pitchFamily="34" charset="0"/>
                          <a:ea typeface="Times New Roman"/>
                        </a:rPr>
                        <a:t> </a:t>
                      </a:r>
                      <a:r>
                        <a:rPr lang="en-US" sz="2400" dirty="0" err="1">
                          <a:latin typeface="Agency FB" pitchFamily="34" charset="0"/>
                          <a:ea typeface="Times New Roman"/>
                        </a:rPr>
                        <a:t>laki-laki</a:t>
                      </a:r>
                      <a:r>
                        <a:rPr lang="en-US" sz="2400" dirty="0">
                          <a:latin typeface="Agency FB" pitchFamily="34" charset="0"/>
                          <a:ea typeface="Times New Roman"/>
                        </a:rPr>
                        <a:t>, ayah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2400" dirty="0" err="1">
                          <a:latin typeface="Agency FB" pitchFamily="34" charset="0"/>
                          <a:ea typeface="Times New Roman"/>
                        </a:rPr>
                        <a:t>Sebutan</a:t>
                      </a:r>
                      <a:r>
                        <a:rPr lang="en-US" sz="2400" dirty="0">
                          <a:latin typeface="Agency FB" pitchFamily="34" charset="0"/>
                          <a:ea typeface="Times New Roman"/>
                        </a:rPr>
                        <a:t> </a:t>
                      </a:r>
                      <a:r>
                        <a:rPr lang="en-US" sz="2400" dirty="0" err="1">
                          <a:latin typeface="Agency FB" pitchFamily="34" charset="0"/>
                          <a:ea typeface="Times New Roman"/>
                        </a:rPr>
                        <a:t>terhadap</a:t>
                      </a:r>
                      <a:r>
                        <a:rPr lang="en-US" sz="2400" dirty="0">
                          <a:latin typeface="Agency FB" pitchFamily="34" charset="0"/>
                          <a:ea typeface="Times New Roman"/>
                        </a:rPr>
                        <a:t> </a:t>
                      </a:r>
                      <a:r>
                        <a:rPr lang="en-US" sz="2400" dirty="0" err="1">
                          <a:latin typeface="Agency FB" pitchFamily="34" charset="0"/>
                          <a:ea typeface="Times New Roman"/>
                        </a:rPr>
                        <a:t>semua</a:t>
                      </a:r>
                      <a:r>
                        <a:rPr lang="en-US" sz="2400" dirty="0">
                          <a:latin typeface="Agency FB" pitchFamily="34" charset="0"/>
                          <a:ea typeface="Times New Roman"/>
                        </a:rPr>
                        <a:t> </a:t>
                      </a:r>
                      <a:r>
                        <a:rPr lang="en-US" sz="2400" dirty="0" err="1">
                          <a:latin typeface="Agency FB" pitchFamily="34" charset="0"/>
                          <a:ea typeface="Times New Roman"/>
                        </a:rPr>
                        <a:t>orang</a:t>
                      </a:r>
                      <a:r>
                        <a:rPr lang="en-US" sz="2400" dirty="0">
                          <a:latin typeface="Agency FB" pitchFamily="34" charset="0"/>
                          <a:ea typeface="Times New Roman"/>
                        </a:rPr>
                        <a:t> </a:t>
                      </a:r>
                      <a:r>
                        <a:rPr lang="en-US" sz="2400" dirty="0" err="1">
                          <a:latin typeface="Agency FB" pitchFamily="34" charset="0"/>
                          <a:ea typeface="Times New Roman"/>
                        </a:rPr>
                        <a:t>laki-laki</a:t>
                      </a:r>
                      <a:r>
                        <a:rPr lang="en-US" sz="2400" dirty="0">
                          <a:latin typeface="Agency FB" pitchFamily="34" charset="0"/>
                          <a:ea typeface="Times New Roman"/>
                        </a:rPr>
                        <a:t> yang </a:t>
                      </a:r>
                      <a:r>
                        <a:rPr lang="en-US" sz="2400" dirty="0" err="1">
                          <a:latin typeface="Agency FB" pitchFamily="34" charset="0"/>
                          <a:ea typeface="Times New Roman"/>
                        </a:rPr>
                        <a:t>umurnya</a:t>
                      </a:r>
                      <a:r>
                        <a:rPr lang="en-US" sz="2400" dirty="0">
                          <a:latin typeface="Agency FB" pitchFamily="34" charset="0"/>
                          <a:ea typeface="Times New Roman"/>
                        </a:rPr>
                        <a:t> </a:t>
                      </a:r>
                      <a:r>
                        <a:rPr lang="en-US" sz="2400" dirty="0" err="1">
                          <a:latin typeface="Agency FB" pitchFamily="34" charset="0"/>
                          <a:ea typeface="Times New Roman"/>
                        </a:rPr>
                        <a:t>lebih</a:t>
                      </a:r>
                      <a:r>
                        <a:rPr lang="en-US" sz="2400" dirty="0">
                          <a:latin typeface="Agency FB" pitchFamily="34" charset="0"/>
                          <a:ea typeface="Times New Roman"/>
                        </a:rPr>
                        <a:t> </a:t>
                      </a:r>
                      <a:r>
                        <a:rPr lang="en-US" sz="2400" dirty="0" err="1">
                          <a:latin typeface="Agency FB" pitchFamily="34" charset="0"/>
                          <a:ea typeface="Times New Roman"/>
                        </a:rPr>
                        <a:t>tua</a:t>
                      </a:r>
                      <a:r>
                        <a:rPr lang="en-US" sz="2400" dirty="0">
                          <a:latin typeface="Agency FB" pitchFamily="34" charset="0"/>
                          <a:ea typeface="Times New Roman"/>
                        </a:rPr>
                        <a:t> </a:t>
                      </a:r>
                      <a:r>
                        <a:rPr lang="en-US" sz="2400" dirty="0" err="1">
                          <a:latin typeface="Agency FB" pitchFamily="34" charset="0"/>
                          <a:ea typeface="Times New Roman"/>
                        </a:rPr>
                        <a:t>atau</a:t>
                      </a:r>
                      <a:r>
                        <a:rPr lang="en-US" sz="2400" dirty="0">
                          <a:latin typeface="Agency FB" pitchFamily="34" charset="0"/>
                          <a:ea typeface="Times New Roman"/>
                        </a:rPr>
                        <a:t> </a:t>
                      </a:r>
                      <a:r>
                        <a:rPr lang="en-US" sz="2400" dirty="0" err="1">
                          <a:latin typeface="Agency FB" pitchFamily="34" charset="0"/>
                          <a:ea typeface="Times New Roman"/>
                        </a:rPr>
                        <a:t>kedudukannya</a:t>
                      </a:r>
                      <a:r>
                        <a:rPr lang="en-US" sz="2400" dirty="0">
                          <a:latin typeface="Agency FB" pitchFamily="34" charset="0"/>
                          <a:ea typeface="Times New Roman"/>
                        </a:rPr>
                        <a:t> </a:t>
                      </a:r>
                      <a:r>
                        <a:rPr lang="en-US" sz="2400" dirty="0" err="1">
                          <a:latin typeface="Agency FB" pitchFamily="34" charset="0"/>
                          <a:ea typeface="Times New Roman"/>
                        </a:rPr>
                        <a:t>lebih</a:t>
                      </a:r>
                      <a:r>
                        <a:rPr lang="en-US" sz="2400" dirty="0">
                          <a:latin typeface="Agency FB" pitchFamily="34" charset="0"/>
                          <a:ea typeface="Times New Roman"/>
                        </a:rPr>
                        <a:t> </a:t>
                      </a:r>
                      <a:r>
                        <a:rPr lang="en-US" sz="2400" dirty="0" err="1">
                          <a:latin typeface="Agency FB" pitchFamily="34" charset="0"/>
                          <a:ea typeface="Times New Roman"/>
                        </a:rPr>
                        <a:t>tinggi</a:t>
                      </a:r>
                      <a:endParaRPr lang="en-US" sz="2400" dirty="0">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54889">
                <a:tc>
                  <a:txBody>
                    <a:bodyPr/>
                    <a:lstStyle/>
                    <a:p>
                      <a:pPr>
                        <a:spcAft>
                          <a:spcPts val="0"/>
                        </a:spcAft>
                      </a:pPr>
                      <a:r>
                        <a:rPr lang="en-US" sz="2400">
                          <a:latin typeface="Agency FB" pitchFamily="34" charset="0"/>
                          <a:ea typeface="Times New Roman"/>
                        </a:rPr>
                        <a:t>Canggih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2400" dirty="0" err="1">
                          <a:latin typeface="Agency FB" pitchFamily="34" charset="0"/>
                          <a:ea typeface="Times New Roman"/>
                        </a:rPr>
                        <a:t>Cerewet</a:t>
                      </a:r>
                      <a:r>
                        <a:rPr lang="en-US" sz="2400" dirty="0">
                          <a:latin typeface="Agency FB" pitchFamily="34" charset="0"/>
                          <a:ea typeface="Times New Roman"/>
                        </a:rPr>
                        <a:t>, </a:t>
                      </a:r>
                      <a:r>
                        <a:rPr lang="en-US" sz="2400" dirty="0" err="1">
                          <a:latin typeface="Agency FB" pitchFamily="34" charset="0"/>
                          <a:ea typeface="Times New Roman"/>
                        </a:rPr>
                        <a:t>bawel</a:t>
                      </a:r>
                      <a:endParaRPr lang="en-US" sz="2400" dirty="0">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2400" dirty="0">
                          <a:latin typeface="Agency FB" pitchFamily="34" charset="0"/>
                          <a:ea typeface="Times New Roman"/>
                        </a:rPr>
                        <a:t>Modern, </a:t>
                      </a:r>
                      <a:r>
                        <a:rPr lang="en-US" sz="2400" dirty="0" err="1">
                          <a:latin typeface="Agency FB" pitchFamily="34" charset="0"/>
                          <a:ea typeface="Times New Roman"/>
                        </a:rPr>
                        <a:t>pintar</a:t>
                      </a:r>
                      <a:endParaRPr lang="en-US" sz="2400" dirty="0">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54889">
                <a:tc>
                  <a:txBody>
                    <a:bodyPr/>
                    <a:lstStyle/>
                    <a:p>
                      <a:pPr>
                        <a:spcAft>
                          <a:spcPts val="0"/>
                        </a:spcAft>
                      </a:pPr>
                      <a:r>
                        <a:rPr lang="en-US" sz="2400">
                          <a:latin typeface="Agency FB" pitchFamily="34" charset="0"/>
                          <a:ea typeface="Times New Roman"/>
                        </a:rPr>
                        <a:t>Saudara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2400" dirty="0" err="1">
                          <a:latin typeface="Agency FB" pitchFamily="34" charset="0"/>
                          <a:ea typeface="Times New Roman"/>
                        </a:rPr>
                        <a:t>Orang</a:t>
                      </a:r>
                      <a:r>
                        <a:rPr lang="en-US" sz="2400" dirty="0">
                          <a:latin typeface="Agency FB" pitchFamily="34" charset="0"/>
                          <a:ea typeface="Times New Roman"/>
                        </a:rPr>
                        <a:t> yang </a:t>
                      </a:r>
                      <a:r>
                        <a:rPr lang="en-US" sz="2400" dirty="0" err="1">
                          <a:latin typeface="Agency FB" pitchFamily="34" charset="0"/>
                          <a:ea typeface="Times New Roman"/>
                        </a:rPr>
                        <a:t>lahir</a:t>
                      </a:r>
                      <a:r>
                        <a:rPr lang="en-US" sz="2400" dirty="0">
                          <a:latin typeface="Agency FB" pitchFamily="34" charset="0"/>
                          <a:ea typeface="Times New Roman"/>
                        </a:rPr>
                        <a:t> </a:t>
                      </a:r>
                      <a:r>
                        <a:rPr lang="en-US" sz="2400" dirty="0" err="1">
                          <a:latin typeface="Agency FB" pitchFamily="34" charset="0"/>
                          <a:ea typeface="Times New Roman"/>
                        </a:rPr>
                        <a:t>dari</a:t>
                      </a:r>
                      <a:r>
                        <a:rPr lang="en-US" sz="2400" dirty="0">
                          <a:latin typeface="Agency FB" pitchFamily="34" charset="0"/>
                          <a:ea typeface="Times New Roman"/>
                        </a:rPr>
                        <a:t> </a:t>
                      </a:r>
                      <a:r>
                        <a:rPr lang="en-US" sz="2400" dirty="0" err="1">
                          <a:latin typeface="Agency FB" pitchFamily="34" charset="0"/>
                          <a:ea typeface="Times New Roman"/>
                        </a:rPr>
                        <a:t>ibu</a:t>
                      </a:r>
                      <a:r>
                        <a:rPr lang="en-US" sz="2400" dirty="0">
                          <a:latin typeface="Agency FB" pitchFamily="34" charset="0"/>
                          <a:ea typeface="Times New Roman"/>
                        </a:rPr>
                        <a:t> </a:t>
                      </a:r>
                      <a:r>
                        <a:rPr lang="en-US" sz="2400" dirty="0" err="1">
                          <a:latin typeface="Agency FB" pitchFamily="34" charset="0"/>
                          <a:ea typeface="Times New Roman"/>
                        </a:rPr>
                        <a:t>dan</a:t>
                      </a:r>
                      <a:r>
                        <a:rPr lang="en-US" sz="2400" dirty="0">
                          <a:latin typeface="Agency FB" pitchFamily="34" charset="0"/>
                          <a:ea typeface="Times New Roman"/>
                        </a:rPr>
                        <a:t> </a:t>
                      </a:r>
                      <a:r>
                        <a:rPr lang="en-US" sz="2400" dirty="0" err="1">
                          <a:latin typeface="Agency FB" pitchFamily="34" charset="0"/>
                          <a:ea typeface="Times New Roman"/>
                        </a:rPr>
                        <a:t>bapak</a:t>
                      </a:r>
                      <a:r>
                        <a:rPr lang="en-US" sz="2400" dirty="0">
                          <a:latin typeface="Agency FB" pitchFamily="34" charset="0"/>
                          <a:ea typeface="Times New Roman"/>
                        </a:rPr>
                        <a:t> yang </a:t>
                      </a:r>
                      <a:r>
                        <a:rPr lang="en-US" sz="2400" dirty="0" err="1">
                          <a:latin typeface="Agency FB" pitchFamily="34" charset="0"/>
                          <a:ea typeface="Times New Roman"/>
                        </a:rPr>
                        <a:t>sama</a:t>
                      </a:r>
                      <a:endParaRPr lang="en-US" sz="2400" dirty="0">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2400" dirty="0">
                        <a:latin typeface="Agency FB"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5" name="Group 4"/>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ii</a:t>
              </a:r>
              <a:endParaRPr lang="en-US" dirty="0"/>
            </a:p>
          </p:txBody>
        </p:sp>
        <p:sp>
          <p:nvSpPr>
            <p:cNvPr id="8" name="TextBox 7">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lvl="0"/>
              <a:r>
                <a:rPr lang="id-ID" dirty="0">
                  <a:solidFill>
                    <a:srgbClr val="FF5969"/>
                  </a:solidFill>
                </a:rPr>
                <a:t>Perubahan Waktu</a:t>
              </a:r>
              <a:endParaRPr lang="en-US" u="sng" dirty="0">
                <a:solidFill>
                  <a:srgbClr val="FF5969"/>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3" action="ppaction://hlinksldjump">
                <a:snd r:embed="rId4"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3"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3"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3" name="Group 12"/>
          <p:cNvGrpSpPr/>
          <p:nvPr/>
        </p:nvGrpSpPr>
        <p:grpSpPr>
          <a:xfrm>
            <a:off x="11769479" y="3462337"/>
            <a:ext cx="428258" cy="2616878"/>
            <a:chOff x="11769479" y="3462337"/>
            <a:chExt cx="428258" cy="2616878"/>
          </a:xfrm>
        </p:grpSpPr>
        <p:sp>
          <p:nvSpPr>
            <p:cNvPr id="14" name="Freeform 13">
              <a:hlinkClick r:id="rId5"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6" name="Chevron 15">
              <a:hlinkClick r:id="rId5"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9 of 15</a:t>
            </a:r>
          </a:p>
        </p:txBody>
      </p:sp>
      <p:grpSp>
        <p:nvGrpSpPr>
          <p:cNvPr id="44" name="Semua Menu">
            <a:extLst>
              <a:ext uri="{FF2B5EF4-FFF2-40B4-BE49-F238E27FC236}">
                <a16:creationId xmlns:a16="http://schemas.microsoft.com/office/drawing/2014/main" xmlns="" id="{AB2C02B7-FCF2-467D-83CD-4134806A4D48}"/>
              </a:ext>
            </a:extLst>
          </p:cNvPr>
          <p:cNvGrpSpPr/>
          <p:nvPr/>
        </p:nvGrpSpPr>
        <p:grpSpPr>
          <a:xfrm>
            <a:off x="-1" y="-24470"/>
            <a:ext cx="2886076" cy="6882470"/>
            <a:chOff x="-1" y="-24470"/>
            <a:chExt cx="2886076" cy="6882470"/>
          </a:xfrm>
        </p:grpSpPr>
        <p:grpSp>
          <p:nvGrpSpPr>
            <p:cNvPr id="45" name="BG">
              <a:extLst>
                <a:ext uri="{FF2B5EF4-FFF2-40B4-BE49-F238E27FC236}">
                  <a16:creationId xmlns:a16="http://schemas.microsoft.com/office/drawing/2014/main" xmlns="" id="{D33B43A2-828C-4CDF-902E-45A9BF8DE5DB}"/>
                </a:ext>
              </a:extLst>
            </p:cNvPr>
            <p:cNvGrpSpPr/>
            <p:nvPr/>
          </p:nvGrpSpPr>
          <p:grpSpPr>
            <a:xfrm>
              <a:off x="-1" y="-24470"/>
              <a:ext cx="2886076" cy="6882470"/>
              <a:chOff x="-1" y="-24470"/>
              <a:chExt cx="2886076" cy="6882470"/>
            </a:xfrm>
          </p:grpSpPr>
          <p:sp>
            <p:nvSpPr>
              <p:cNvPr id="61" name="BG Menu">
                <a:extLst>
                  <a:ext uri="{FF2B5EF4-FFF2-40B4-BE49-F238E27FC236}">
                    <a16:creationId xmlns:a16="http://schemas.microsoft.com/office/drawing/2014/main" xmlns="" id="{8CFB3F2D-EDAC-403B-83A0-7099C6E7FF0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BG Atas">
                <a:extLst>
                  <a:ext uri="{FF2B5EF4-FFF2-40B4-BE49-F238E27FC236}">
                    <a16:creationId xmlns:a16="http://schemas.microsoft.com/office/drawing/2014/main" xmlns="" id="{63BB5458-2651-45DD-B4C0-683067492AB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3" name="Picture 12" descr="camera, image, photo, photography, shot icon">
                <a:extLst>
                  <a:ext uri="{FF2B5EF4-FFF2-40B4-BE49-F238E27FC236}">
                    <a16:creationId xmlns:a16="http://schemas.microsoft.com/office/drawing/2014/main" xmlns="" id="{C5360C95-A532-4F38-BD56-C79E0C2131E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xmlns="" id="{69E77E59-7845-4567-8389-1CA682E82FF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5" name="TextBox 64">
                <a:extLst>
                  <a:ext uri="{FF2B5EF4-FFF2-40B4-BE49-F238E27FC236}">
                    <a16:creationId xmlns:a16="http://schemas.microsoft.com/office/drawing/2014/main" xmlns="" id="{88598C9D-F193-4A6B-A500-8BACF0BC82E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6" name="Beranda">
              <a:extLst>
                <a:ext uri="{FF2B5EF4-FFF2-40B4-BE49-F238E27FC236}">
                  <a16:creationId xmlns:a16="http://schemas.microsoft.com/office/drawing/2014/main" xmlns="" id="{D8D8BD5C-0866-4896-801C-716027886B24}"/>
                </a:ext>
              </a:extLst>
            </p:cNvPr>
            <p:cNvGrpSpPr/>
            <p:nvPr/>
          </p:nvGrpSpPr>
          <p:grpSpPr>
            <a:xfrm>
              <a:off x="297464" y="1744264"/>
              <a:ext cx="1984142" cy="601170"/>
              <a:chOff x="297464" y="1744264"/>
              <a:chExt cx="1984142" cy="601170"/>
            </a:xfrm>
          </p:grpSpPr>
          <p:sp>
            <p:nvSpPr>
              <p:cNvPr id="59" name="TextBox 58">
                <a:hlinkClick r:id="" action="ppaction://hlinkshowjump?jump=firstslide"/>
                <a:extLst>
                  <a:ext uri="{FF2B5EF4-FFF2-40B4-BE49-F238E27FC236}">
                    <a16:creationId xmlns:a16="http://schemas.microsoft.com/office/drawing/2014/main" xmlns="" id="{64A9583C-DBF8-498D-8347-0BC19BB3165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0" name="Picture 4" descr="base, data, document, office, page, paper icon">
                <a:hlinkClick r:id="" action="ppaction://hlinkshowjump?jump=firstslide"/>
                <a:extLst>
                  <a:ext uri="{FF2B5EF4-FFF2-40B4-BE49-F238E27FC236}">
                    <a16:creationId xmlns:a16="http://schemas.microsoft.com/office/drawing/2014/main" xmlns="" id="{6D72E5E9-A364-4DB0-A8DE-8ADB326D51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Kompetensi">
              <a:extLst>
                <a:ext uri="{FF2B5EF4-FFF2-40B4-BE49-F238E27FC236}">
                  <a16:creationId xmlns:a16="http://schemas.microsoft.com/office/drawing/2014/main" xmlns="" id="{866B481B-B0D7-4D9A-85CC-F48E2AB162E2}"/>
                </a:ext>
              </a:extLst>
            </p:cNvPr>
            <p:cNvGrpSpPr/>
            <p:nvPr/>
          </p:nvGrpSpPr>
          <p:grpSpPr>
            <a:xfrm>
              <a:off x="297464" y="2561360"/>
              <a:ext cx="2320836" cy="601170"/>
              <a:chOff x="297464" y="2561360"/>
              <a:chExt cx="2320836" cy="601170"/>
            </a:xfrm>
          </p:grpSpPr>
          <p:pic>
            <p:nvPicPr>
              <p:cNvPr id="57" name="Picture 6" descr="compose, create, edit, edit file, office, pencil, writing creative icon">
                <a:extLst>
                  <a:ext uri="{FF2B5EF4-FFF2-40B4-BE49-F238E27FC236}">
                    <a16:creationId xmlns:a16="http://schemas.microsoft.com/office/drawing/2014/main" xmlns="" id="{236CB5A7-B652-4633-8DA3-BA58F4CFFA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0" action="ppaction://hlinksldjump"/>
                <a:extLst>
                  <a:ext uri="{FF2B5EF4-FFF2-40B4-BE49-F238E27FC236}">
                    <a16:creationId xmlns:a16="http://schemas.microsoft.com/office/drawing/2014/main" xmlns="" id="{06C81DE1-00BD-4F08-B05B-62E19ADC476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8" name="Materi">
              <a:extLst>
                <a:ext uri="{FF2B5EF4-FFF2-40B4-BE49-F238E27FC236}">
                  <a16:creationId xmlns:a16="http://schemas.microsoft.com/office/drawing/2014/main" xmlns="" id="{2C27D648-6602-4491-8E06-5DCB54C85173}"/>
                </a:ext>
              </a:extLst>
            </p:cNvPr>
            <p:cNvGrpSpPr/>
            <p:nvPr/>
          </p:nvGrpSpPr>
          <p:grpSpPr>
            <a:xfrm>
              <a:off x="297464" y="3378456"/>
              <a:ext cx="1746704" cy="601170"/>
              <a:chOff x="297464" y="3378456"/>
              <a:chExt cx="1746704" cy="601170"/>
            </a:xfrm>
          </p:grpSpPr>
          <p:pic>
            <p:nvPicPr>
              <p:cNvPr id="55" name="Picture 8" descr="brochure, document, menu, note, office, page, papers icon">
                <a:hlinkClick r:id="rId3" action="ppaction://hlinksldjump"/>
                <a:extLst>
                  <a:ext uri="{FF2B5EF4-FFF2-40B4-BE49-F238E27FC236}">
                    <a16:creationId xmlns:a16="http://schemas.microsoft.com/office/drawing/2014/main" xmlns="" id="{E855FCC4-21CD-452F-9F3C-1C46D241A1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3" action="ppaction://hlinksldjump"/>
                <a:extLst>
                  <a:ext uri="{FF2B5EF4-FFF2-40B4-BE49-F238E27FC236}">
                    <a16:creationId xmlns:a16="http://schemas.microsoft.com/office/drawing/2014/main" xmlns="" id="{B8A5C358-77BF-4F35-8756-ED0140DCA83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9" name="Latihan">
              <a:extLst>
                <a:ext uri="{FF2B5EF4-FFF2-40B4-BE49-F238E27FC236}">
                  <a16:creationId xmlns:a16="http://schemas.microsoft.com/office/drawing/2014/main" xmlns="" id="{B098D0F0-228E-4D38-9EB9-0F639543C556}"/>
                </a:ext>
              </a:extLst>
            </p:cNvPr>
            <p:cNvGrpSpPr/>
            <p:nvPr/>
          </p:nvGrpSpPr>
          <p:grpSpPr>
            <a:xfrm>
              <a:off x="297464" y="4195552"/>
              <a:ext cx="1810825" cy="601170"/>
              <a:chOff x="297464" y="4195552"/>
              <a:chExt cx="1810825" cy="601170"/>
            </a:xfrm>
          </p:grpSpPr>
          <p:pic>
            <p:nvPicPr>
              <p:cNvPr id="53" name="Picture 10" descr="document, general, letter, note, office, page, paper icon">
                <a:extLst>
                  <a:ext uri="{FF2B5EF4-FFF2-40B4-BE49-F238E27FC236}">
                    <a16:creationId xmlns:a16="http://schemas.microsoft.com/office/drawing/2014/main" xmlns="" id="{9EB9F00B-0590-4C59-9BDA-9B1BA2E3C4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3" action="ppaction://hlinksldjump"/>
                <a:extLst>
                  <a:ext uri="{FF2B5EF4-FFF2-40B4-BE49-F238E27FC236}">
                    <a16:creationId xmlns:a16="http://schemas.microsoft.com/office/drawing/2014/main" xmlns="" id="{599A845C-74ED-4B20-9FCF-8BDA14367DF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0" name="Profil Dosen">
              <a:extLst>
                <a:ext uri="{FF2B5EF4-FFF2-40B4-BE49-F238E27FC236}">
                  <a16:creationId xmlns:a16="http://schemas.microsoft.com/office/drawing/2014/main" xmlns="" id="{689C9F1D-CEFF-4002-9472-AE2168CF3DED}"/>
                </a:ext>
              </a:extLst>
            </p:cNvPr>
            <p:cNvGrpSpPr/>
            <p:nvPr/>
          </p:nvGrpSpPr>
          <p:grpSpPr>
            <a:xfrm>
              <a:off x="297464" y="5012648"/>
              <a:ext cx="2389766" cy="601170"/>
              <a:chOff x="297464" y="5012648"/>
              <a:chExt cx="2389766" cy="601170"/>
            </a:xfrm>
          </p:grpSpPr>
          <p:pic>
            <p:nvPicPr>
              <p:cNvPr id="51" name="Picture 2" descr="business man, employee, general, human, member, office, tie icon">
                <a:extLst>
                  <a:ext uri="{FF2B5EF4-FFF2-40B4-BE49-F238E27FC236}">
                    <a16:creationId xmlns:a16="http://schemas.microsoft.com/office/drawing/2014/main" xmlns="" id="{FC0CA1C1-819F-4B01-A64A-B242FB54A6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15" action="ppaction://hlinksldjump"/>
                <a:extLst>
                  <a:ext uri="{FF2B5EF4-FFF2-40B4-BE49-F238E27FC236}">
                    <a16:creationId xmlns:a16="http://schemas.microsoft.com/office/drawing/2014/main" xmlns="" id="{F4F64ADC-7870-4278-9EBC-ABED336CBAD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6" name="Tombol Menu">
            <a:extLst>
              <a:ext uri="{FF2B5EF4-FFF2-40B4-BE49-F238E27FC236}">
                <a16:creationId xmlns:a16="http://schemas.microsoft.com/office/drawing/2014/main" xmlns="" id="{0D48C53A-1F43-41DA-BA4C-51AD75AC8DC7}"/>
              </a:ext>
            </a:extLst>
          </p:cNvPr>
          <p:cNvGrpSpPr/>
          <p:nvPr/>
        </p:nvGrpSpPr>
        <p:grpSpPr>
          <a:xfrm>
            <a:off x="67235" y="49268"/>
            <a:ext cx="430306" cy="363488"/>
            <a:chOff x="419100" y="628650"/>
            <a:chExt cx="2628900" cy="2220685"/>
          </a:xfrm>
          <a:solidFill>
            <a:schemeClr val="bg1">
              <a:lumMod val="85000"/>
            </a:schemeClr>
          </a:solidFill>
        </p:grpSpPr>
        <p:sp>
          <p:nvSpPr>
            <p:cNvPr id="67" name="Rectangle 66">
              <a:extLst>
                <a:ext uri="{FF2B5EF4-FFF2-40B4-BE49-F238E27FC236}">
                  <a16:creationId xmlns:a16="http://schemas.microsoft.com/office/drawing/2014/main" xmlns="" id="{E39BD972-CAF2-4ED1-AEFF-25D17D56C46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8" name="Rectangle 67">
              <a:extLst>
                <a:ext uri="{FF2B5EF4-FFF2-40B4-BE49-F238E27FC236}">
                  <a16:creationId xmlns:a16="http://schemas.microsoft.com/office/drawing/2014/main" xmlns="" id="{4835FF34-5D84-40A6-9BC0-917BA1F577D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1EE63C9D-8FA7-4889-BBA6-E2D4228A129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0" name="Tombol Close Aplikasi">
            <a:hlinkClick r:id="" action="ppaction://hlinkshowjump?jump=endshow">
              <a:snd r:embed="rId16" name="laser.wav"/>
            </a:hlinkClick>
            <a:extLst>
              <a:ext uri="{FF2B5EF4-FFF2-40B4-BE49-F238E27FC236}">
                <a16:creationId xmlns:a16="http://schemas.microsoft.com/office/drawing/2014/main" xmlns="" id="{0244C846-3280-407F-BC3F-A21AB43A688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366425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4"/>
                                        </p:tgtEl>
                                        <p:attrNameLst>
                                          <p:attrName>ppt_x</p:attrName>
                                        </p:attrNameLst>
                                      </p:cBhvr>
                                      <p:tavLst>
                                        <p:tav tm="0">
                                          <p:val>
                                            <p:strVal val="ppt_x"/>
                                          </p:val>
                                        </p:tav>
                                        <p:tav tm="100000">
                                          <p:val>
                                            <p:strVal val="0-ppt_w/2"/>
                                          </p:val>
                                        </p:tav>
                                      </p:tavLst>
                                    </p:anim>
                                    <p:anim calcmode="lin" valueType="num">
                                      <p:cBhvr additive="base">
                                        <p:cTn id="22" dur="500"/>
                                        <p:tgtEl>
                                          <p:spTgt spid="44"/>
                                        </p:tgtEl>
                                        <p:attrNameLst>
                                          <p:attrName>ppt_y</p:attrName>
                                        </p:attrNameLst>
                                      </p:cBhvr>
                                      <p:tavLst>
                                        <p:tav tm="0">
                                          <p:val>
                                            <p:strVal val="ppt_y"/>
                                          </p:val>
                                        </p:tav>
                                        <p:tav tm="100000">
                                          <p:val>
                                            <p:strVal val="ppt_y"/>
                                          </p:val>
                                        </p:tav>
                                      </p:tavLst>
                                    </p:anim>
                                    <p:set>
                                      <p:cBhvr>
                                        <p:cTn id="2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iii</a:t>
              </a:r>
              <a:endParaRPr lang="en-US" dirty="0"/>
            </a:p>
          </p:txBody>
        </p:sp>
        <p:sp>
          <p:nvSpPr>
            <p:cNvPr id="8" name="TextBox 7">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lvl="0"/>
              <a:r>
                <a:rPr lang="id-ID" dirty="0">
                  <a:solidFill>
                    <a:srgbClr val="FF5969"/>
                  </a:solidFill>
                </a:rPr>
                <a:t>Perbedaan Bahasa Daerah</a:t>
              </a:r>
              <a:endParaRPr lang="en-US" u="sng" dirty="0">
                <a:solidFill>
                  <a:srgbClr val="FF5969"/>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3" action="ppaction://hlinksldjump">
                <a:snd r:embed="rId4"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3"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3"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3" name="Group 12"/>
          <p:cNvGrpSpPr/>
          <p:nvPr/>
        </p:nvGrpSpPr>
        <p:grpSpPr>
          <a:xfrm>
            <a:off x="11769479" y="3462337"/>
            <a:ext cx="428258" cy="2616878"/>
            <a:chOff x="11769479" y="3462337"/>
            <a:chExt cx="428258" cy="2616878"/>
          </a:xfrm>
        </p:grpSpPr>
        <p:sp>
          <p:nvSpPr>
            <p:cNvPr id="14" name="Freeform 13">
              <a:hlinkClick r:id="rId5"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6" name="Chevron 15">
              <a:hlinkClick r:id="rId5"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502395" y="6491463"/>
            <a:ext cx="865943" cy="338554"/>
          </a:xfrm>
          <a:prstGeom prst="rect">
            <a:avLst/>
          </a:prstGeom>
          <a:noFill/>
        </p:spPr>
        <p:txBody>
          <a:bodyPr wrap="none" rtlCol="0">
            <a:spAutoFit/>
          </a:bodyPr>
          <a:lstStyle/>
          <a:p>
            <a:r>
              <a:rPr lang="id-ID" sz="1600" dirty="0">
                <a:solidFill>
                  <a:schemeClr val="bg2">
                    <a:lumMod val="50000"/>
                  </a:schemeClr>
                </a:solidFill>
              </a:rPr>
              <a:t>10 of 15</a:t>
            </a:r>
          </a:p>
        </p:txBody>
      </p:sp>
      <p:grpSp>
        <p:nvGrpSpPr>
          <p:cNvPr id="44" name="Semua Menu">
            <a:extLst>
              <a:ext uri="{FF2B5EF4-FFF2-40B4-BE49-F238E27FC236}">
                <a16:creationId xmlns:a16="http://schemas.microsoft.com/office/drawing/2014/main" xmlns="" id="{45131429-19EC-4FA3-83DF-249568DF6FD9}"/>
              </a:ext>
            </a:extLst>
          </p:cNvPr>
          <p:cNvGrpSpPr/>
          <p:nvPr/>
        </p:nvGrpSpPr>
        <p:grpSpPr>
          <a:xfrm>
            <a:off x="-1" y="-24470"/>
            <a:ext cx="2886076" cy="6882470"/>
            <a:chOff x="-1" y="-24470"/>
            <a:chExt cx="2886076" cy="6882470"/>
          </a:xfrm>
        </p:grpSpPr>
        <p:grpSp>
          <p:nvGrpSpPr>
            <p:cNvPr id="45" name="BG">
              <a:extLst>
                <a:ext uri="{FF2B5EF4-FFF2-40B4-BE49-F238E27FC236}">
                  <a16:creationId xmlns:a16="http://schemas.microsoft.com/office/drawing/2014/main" xmlns="" id="{D990C1F8-A43D-4E60-9EA3-42BF580D98C0}"/>
                </a:ext>
              </a:extLst>
            </p:cNvPr>
            <p:cNvGrpSpPr/>
            <p:nvPr/>
          </p:nvGrpSpPr>
          <p:grpSpPr>
            <a:xfrm>
              <a:off x="-1" y="-24470"/>
              <a:ext cx="2886076" cy="6882470"/>
              <a:chOff x="-1" y="-24470"/>
              <a:chExt cx="2886076" cy="6882470"/>
            </a:xfrm>
          </p:grpSpPr>
          <p:sp>
            <p:nvSpPr>
              <p:cNvPr id="61" name="BG Menu">
                <a:extLst>
                  <a:ext uri="{FF2B5EF4-FFF2-40B4-BE49-F238E27FC236}">
                    <a16:creationId xmlns:a16="http://schemas.microsoft.com/office/drawing/2014/main" xmlns="" id="{FA946A28-6AB2-43AB-89ED-EB8206B5939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BG Atas">
                <a:extLst>
                  <a:ext uri="{FF2B5EF4-FFF2-40B4-BE49-F238E27FC236}">
                    <a16:creationId xmlns:a16="http://schemas.microsoft.com/office/drawing/2014/main" xmlns="" id="{CD8C04A6-EFC0-4729-A2E9-B938E56D5C1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3" name="Picture 12" descr="camera, image, photo, photography, shot icon">
                <a:extLst>
                  <a:ext uri="{FF2B5EF4-FFF2-40B4-BE49-F238E27FC236}">
                    <a16:creationId xmlns:a16="http://schemas.microsoft.com/office/drawing/2014/main" xmlns="" id="{59EE4A8F-CC46-4F55-87C4-5CDDFF6A75E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xmlns="" id="{10A9D45C-3DA3-426D-AC8A-8F8611A2909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5" name="TextBox 64">
                <a:extLst>
                  <a:ext uri="{FF2B5EF4-FFF2-40B4-BE49-F238E27FC236}">
                    <a16:creationId xmlns:a16="http://schemas.microsoft.com/office/drawing/2014/main" xmlns="" id="{D2713661-C78B-47DD-B54D-254965D07F8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6" name="Beranda">
              <a:extLst>
                <a:ext uri="{FF2B5EF4-FFF2-40B4-BE49-F238E27FC236}">
                  <a16:creationId xmlns:a16="http://schemas.microsoft.com/office/drawing/2014/main" xmlns="" id="{FC2C8169-DE9F-4833-988F-6407D1FDFCBF}"/>
                </a:ext>
              </a:extLst>
            </p:cNvPr>
            <p:cNvGrpSpPr/>
            <p:nvPr/>
          </p:nvGrpSpPr>
          <p:grpSpPr>
            <a:xfrm>
              <a:off x="297464" y="1744264"/>
              <a:ext cx="1984142" cy="601170"/>
              <a:chOff x="297464" y="1744264"/>
              <a:chExt cx="1984142" cy="601170"/>
            </a:xfrm>
          </p:grpSpPr>
          <p:sp>
            <p:nvSpPr>
              <p:cNvPr id="59" name="TextBox 58">
                <a:hlinkClick r:id="" action="ppaction://hlinkshowjump?jump=firstslide"/>
                <a:extLst>
                  <a:ext uri="{FF2B5EF4-FFF2-40B4-BE49-F238E27FC236}">
                    <a16:creationId xmlns:a16="http://schemas.microsoft.com/office/drawing/2014/main" xmlns="" id="{B36F42DB-23C4-47E9-80FD-2205262C0C5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0" name="Picture 4" descr="base, data, document, office, page, paper icon">
                <a:hlinkClick r:id="" action="ppaction://hlinkshowjump?jump=firstslide"/>
                <a:extLst>
                  <a:ext uri="{FF2B5EF4-FFF2-40B4-BE49-F238E27FC236}">
                    <a16:creationId xmlns:a16="http://schemas.microsoft.com/office/drawing/2014/main" xmlns="" id="{B7C1571F-CA55-4CD2-BF8D-6A682CA5D2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Kompetensi">
              <a:extLst>
                <a:ext uri="{FF2B5EF4-FFF2-40B4-BE49-F238E27FC236}">
                  <a16:creationId xmlns:a16="http://schemas.microsoft.com/office/drawing/2014/main" xmlns="" id="{678F6A31-317D-4C01-84ED-4E26288D34F5}"/>
                </a:ext>
              </a:extLst>
            </p:cNvPr>
            <p:cNvGrpSpPr/>
            <p:nvPr/>
          </p:nvGrpSpPr>
          <p:grpSpPr>
            <a:xfrm>
              <a:off x="297464" y="2561360"/>
              <a:ext cx="2320836" cy="601170"/>
              <a:chOff x="297464" y="2561360"/>
              <a:chExt cx="2320836" cy="601170"/>
            </a:xfrm>
          </p:grpSpPr>
          <p:pic>
            <p:nvPicPr>
              <p:cNvPr id="57" name="Picture 6" descr="compose, create, edit, edit file, office, pencil, writing creative icon">
                <a:extLst>
                  <a:ext uri="{FF2B5EF4-FFF2-40B4-BE49-F238E27FC236}">
                    <a16:creationId xmlns:a16="http://schemas.microsoft.com/office/drawing/2014/main" xmlns="" id="{90581D5C-DE59-46AF-9892-35C88EA416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0" action="ppaction://hlinksldjump"/>
                <a:extLst>
                  <a:ext uri="{FF2B5EF4-FFF2-40B4-BE49-F238E27FC236}">
                    <a16:creationId xmlns:a16="http://schemas.microsoft.com/office/drawing/2014/main" xmlns="" id="{2FB066F9-297F-48CC-AC22-6AD71A6591D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8" name="Materi">
              <a:extLst>
                <a:ext uri="{FF2B5EF4-FFF2-40B4-BE49-F238E27FC236}">
                  <a16:creationId xmlns:a16="http://schemas.microsoft.com/office/drawing/2014/main" xmlns="" id="{B81479B7-F4F8-44B2-BD88-1CA81141ACA5}"/>
                </a:ext>
              </a:extLst>
            </p:cNvPr>
            <p:cNvGrpSpPr/>
            <p:nvPr/>
          </p:nvGrpSpPr>
          <p:grpSpPr>
            <a:xfrm>
              <a:off x="297464" y="3378456"/>
              <a:ext cx="1746704" cy="601170"/>
              <a:chOff x="297464" y="3378456"/>
              <a:chExt cx="1746704" cy="601170"/>
            </a:xfrm>
          </p:grpSpPr>
          <p:pic>
            <p:nvPicPr>
              <p:cNvPr id="55" name="Picture 8" descr="brochure, document, menu, note, office, page, papers icon">
                <a:hlinkClick r:id="rId3" action="ppaction://hlinksldjump"/>
                <a:extLst>
                  <a:ext uri="{FF2B5EF4-FFF2-40B4-BE49-F238E27FC236}">
                    <a16:creationId xmlns:a16="http://schemas.microsoft.com/office/drawing/2014/main" xmlns="" id="{3B360FCD-F9FD-4991-BD6F-3774D5296C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3" action="ppaction://hlinksldjump"/>
                <a:extLst>
                  <a:ext uri="{FF2B5EF4-FFF2-40B4-BE49-F238E27FC236}">
                    <a16:creationId xmlns:a16="http://schemas.microsoft.com/office/drawing/2014/main" xmlns="" id="{BC92CB5F-F9B7-4EE8-BCE8-37A734ED2A0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9" name="Latihan">
              <a:extLst>
                <a:ext uri="{FF2B5EF4-FFF2-40B4-BE49-F238E27FC236}">
                  <a16:creationId xmlns:a16="http://schemas.microsoft.com/office/drawing/2014/main" xmlns="" id="{E9BD8152-2135-4CC9-8B8F-5F75485CE438}"/>
                </a:ext>
              </a:extLst>
            </p:cNvPr>
            <p:cNvGrpSpPr/>
            <p:nvPr/>
          </p:nvGrpSpPr>
          <p:grpSpPr>
            <a:xfrm>
              <a:off x="297464" y="4195552"/>
              <a:ext cx="1810825" cy="601170"/>
              <a:chOff x="297464" y="4195552"/>
              <a:chExt cx="1810825" cy="601170"/>
            </a:xfrm>
          </p:grpSpPr>
          <p:pic>
            <p:nvPicPr>
              <p:cNvPr id="53" name="Picture 10" descr="document, general, letter, note, office, page, paper icon">
                <a:extLst>
                  <a:ext uri="{FF2B5EF4-FFF2-40B4-BE49-F238E27FC236}">
                    <a16:creationId xmlns:a16="http://schemas.microsoft.com/office/drawing/2014/main" xmlns="" id="{858A1C15-EBC9-4544-9576-EE1BAEEACD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3" action="ppaction://hlinksldjump"/>
                <a:extLst>
                  <a:ext uri="{FF2B5EF4-FFF2-40B4-BE49-F238E27FC236}">
                    <a16:creationId xmlns:a16="http://schemas.microsoft.com/office/drawing/2014/main" xmlns="" id="{9871D6BB-5690-4909-9B30-458A89A81C9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0" name="Profil Dosen">
              <a:extLst>
                <a:ext uri="{FF2B5EF4-FFF2-40B4-BE49-F238E27FC236}">
                  <a16:creationId xmlns:a16="http://schemas.microsoft.com/office/drawing/2014/main" xmlns="" id="{C0F536D3-9C65-456E-B9A3-F6DEE179B054}"/>
                </a:ext>
              </a:extLst>
            </p:cNvPr>
            <p:cNvGrpSpPr/>
            <p:nvPr/>
          </p:nvGrpSpPr>
          <p:grpSpPr>
            <a:xfrm>
              <a:off x="297464" y="5012648"/>
              <a:ext cx="2389766" cy="601170"/>
              <a:chOff x="297464" y="5012648"/>
              <a:chExt cx="2389766" cy="601170"/>
            </a:xfrm>
          </p:grpSpPr>
          <p:pic>
            <p:nvPicPr>
              <p:cNvPr id="51" name="Picture 2" descr="business man, employee, general, human, member, office, tie icon">
                <a:extLst>
                  <a:ext uri="{FF2B5EF4-FFF2-40B4-BE49-F238E27FC236}">
                    <a16:creationId xmlns:a16="http://schemas.microsoft.com/office/drawing/2014/main" xmlns="" id="{9A9F764A-F45A-4C34-8977-C694DB5A13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15" action="ppaction://hlinksldjump"/>
                <a:extLst>
                  <a:ext uri="{FF2B5EF4-FFF2-40B4-BE49-F238E27FC236}">
                    <a16:creationId xmlns:a16="http://schemas.microsoft.com/office/drawing/2014/main" xmlns="" id="{E679BEBE-2EB6-4F6D-B734-421362A65DF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6" name="Tombol Menu">
            <a:extLst>
              <a:ext uri="{FF2B5EF4-FFF2-40B4-BE49-F238E27FC236}">
                <a16:creationId xmlns:a16="http://schemas.microsoft.com/office/drawing/2014/main" xmlns="" id="{209C105D-7C05-4500-A504-8157D64BA016}"/>
              </a:ext>
            </a:extLst>
          </p:cNvPr>
          <p:cNvGrpSpPr/>
          <p:nvPr/>
        </p:nvGrpSpPr>
        <p:grpSpPr>
          <a:xfrm>
            <a:off x="67235" y="49268"/>
            <a:ext cx="430306" cy="363488"/>
            <a:chOff x="419100" y="628650"/>
            <a:chExt cx="2628900" cy="2220685"/>
          </a:xfrm>
          <a:solidFill>
            <a:schemeClr val="bg1">
              <a:lumMod val="85000"/>
            </a:schemeClr>
          </a:solidFill>
        </p:grpSpPr>
        <p:sp>
          <p:nvSpPr>
            <p:cNvPr id="67" name="Rectangle 66">
              <a:extLst>
                <a:ext uri="{FF2B5EF4-FFF2-40B4-BE49-F238E27FC236}">
                  <a16:creationId xmlns:a16="http://schemas.microsoft.com/office/drawing/2014/main" xmlns="" id="{463A8BAF-B4E1-4720-8E04-BC7DBAD8E78C}"/>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8" name="Rectangle 67">
              <a:extLst>
                <a:ext uri="{FF2B5EF4-FFF2-40B4-BE49-F238E27FC236}">
                  <a16:creationId xmlns:a16="http://schemas.microsoft.com/office/drawing/2014/main" xmlns="" id="{C4265676-424F-4513-8E99-A328DF8B5F6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187BC435-8C6C-44EB-9EB5-2099C0B67BB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0" name="Tombol Close Aplikasi">
            <a:hlinkClick r:id="" action="ppaction://hlinkshowjump?jump=endshow">
              <a:snd r:embed="rId16" name="laser.wav"/>
            </a:hlinkClick>
            <a:extLst>
              <a:ext uri="{FF2B5EF4-FFF2-40B4-BE49-F238E27FC236}">
                <a16:creationId xmlns:a16="http://schemas.microsoft.com/office/drawing/2014/main" xmlns="" id="{8FC113BD-D156-4D77-ADDF-C5BA6492B89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32920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4"/>
                                        </p:tgtEl>
                                        <p:attrNameLst>
                                          <p:attrName>ppt_x</p:attrName>
                                        </p:attrNameLst>
                                      </p:cBhvr>
                                      <p:tavLst>
                                        <p:tav tm="0">
                                          <p:val>
                                            <p:strVal val="ppt_x"/>
                                          </p:val>
                                        </p:tav>
                                        <p:tav tm="100000">
                                          <p:val>
                                            <p:strVal val="0-ppt_w/2"/>
                                          </p:val>
                                        </p:tav>
                                      </p:tavLst>
                                    </p:anim>
                                    <p:anim calcmode="lin" valueType="num">
                                      <p:cBhvr additive="base">
                                        <p:cTn id="22" dur="500"/>
                                        <p:tgtEl>
                                          <p:spTgt spid="44"/>
                                        </p:tgtEl>
                                        <p:attrNameLst>
                                          <p:attrName>ppt_y</p:attrName>
                                        </p:attrNameLst>
                                      </p:cBhvr>
                                      <p:tavLst>
                                        <p:tav tm="0">
                                          <p:val>
                                            <p:strVal val="ppt_y"/>
                                          </p:val>
                                        </p:tav>
                                        <p:tav tm="100000">
                                          <p:val>
                                            <p:strVal val="ppt_y"/>
                                          </p:val>
                                        </p:tav>
                                      </p:tavLst>
                                    </p:anim>
                                    <p:set>
                                      <p:cBhvr>
                                        <p:cTn id="2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907628" y="1110485"/>
            <a:ext cx="8229600" cy="4964646"/>
          </a:xfrm>
          <a:noFill/>
          <a:ln>
            <a:noFill/>
          </a:ln>
        </p:spPr>
        <p:txBody>
          <a:bodyPr/>
          <a:lstStyle/>
          <a:p>
            <a:pPr>
              <a:buFontTx/>
              <a:buNone/>
            </a:pPr>
            <a:r>
              <a:rPr lang="en-US" dirty="0">
                <a:latin typeface="Agency FB" panose="020B0503020202020204" pitchFamily="34" charset="0"/>
              </a:rPr>
              <a:t>Kata ‘</a:t>
            </a:r>
            <a:r>
              <a:rPr lang="en-US" dirty="0" err="1">
                <a:latin typeface="Agency FB" panose="020B0503020202020204" pitchFamily="34" charset="0"/>
              </a:rPr>
              <a:t>koma</a:t>
            </a:r>
            <a:r>
              <a:rPr lang="en-US" dirty="0">
                <a:latin typeface="Agency FB" panose="020B0503020202020204" pitchFamily="34" charset="0"/>
              </a:rPr>
              <a:t>’	</a:t>
            </a:r>
          </a:p>
          <a:p>
            <a:pPr>
              <a:buFontTx/>
              <a:buNone/>
            </a:pPr>
            <a:r>
              <a:rPr lang="en-US" dirty="0">
                <a:latin typeface="Agency FB" panose="020B0503020202020204" pitchFamily="34" charset="0"/>
              </a:rPr>
              <a:t>	</a:t>
            </a:r>
            <a:r>
              <a:rPr lang="id-ID" u="sng" dirty="0">
                <a:latin typeface="Agency FB" panose="020B0503020202020204" pitchFamily="34" charset="0"/>
              </a:rPr>
              <a:t>bidang kedokteran</a:t>
            </a:r>
            <a:r>
              <a:rPr lang="en-US" dirty="0">
                <a:latin typeface="Agency FB" panose="020B0503020202020204" pitchFamily="34" charset="0"/>
              </a:rPr>
              <a:t> 	</a:t>
            </a:r>
            <a:r>
              <a:rPr lang="id-ID" u="sng" dirty="0">
                <a:latin typeface="Agency FB" panose="020B0503020202020204" pitchFamily="34" charset="0"/>
              </a:rPr>
              <a:t>bidang bahasa</a:t>
            </a:r>
            <a:endParaRPr lang="en-US" u="sng" dirty="0">
              <a:latin typeface="Agency FB" panose="020B0503020202020204" pitchFamily="34" charset="0"/>
            </a:endParaRPr>
          </a:p>
          <a:p>
            <a:pPr>
              <a:buFontTx/>
              <a:buNone/>
            </a:pPr>
            <a:r>
              <a:rPr lang="en-US" dirty="0">
                <a:latin typeface="Agency FB" panose="020B0503020202020204" pitchFamily="34" charset="0"/>
              </a:rPr>
              <a:t>	</a:t>
            </a:r>
            <a:r>
              <a:rPr lang="id-ID" dirty="0">
                <a:latin typeface="Agency FB" panose="020B0503020202020204" pitchFamily="34" charset="0"/>
              </a:rPr>
              <a:t>sekarat</a:t>
            </a:r>
            <a:r>
              <a:rPr lang="en-US" dirty="0">
                <a:latin typeface="Agency FB" panose="020B0503020202020204" pitchFamily="34" charset="0"/>
              </a:rPr>
              <a:t>			</a:t>
            </a:r>
            <a:r>
              <a:rPr lang="id-ID" dirty="0">
                <a:latin typeface="Agency FB" panose="020B0503020202020204" pitchFamily="34" charset="0"/>
              </a:rPr>
              <a:t>salah satu tanda baca untuk jeda</a:t>
            </a:r>
            <a:endParaRPr lang="en-US" dirty="0">
              <a:latin typeface="Agency FB" panose="020B0503020202020204" pitchFamily="34" charset="0"/>
            </a:endParaRPr>
          </a:p>
          <a:p>
            <a:pPr>
              <a:buFontTx/>
              <a:buNone/>
            </a:pPr>
            <a:endParaRPr lang="en-US" dirty="0">
              <a:latin typeface="Agency FB" panose="020B0503020202020204" pitchFamily="34" charset="0"/>
            </a:endParaRPr>
          </a:p>
          <a:p>
            <a:pPr>
              <a:buFontTx/>
              <a:buNone/>
            </a:pPr>
            <a:r>
              <a:rPr lang="id-ID" dirty="0">
                <a:latin typeface="Agency FB" panose="020B0503020202020204" pitchFamily="34" charset="0"/>
              </a:rPr>
              <a:t>Kata </a:t>
            </a:r>
            <a:r>
              <a:rPr lang="en-US" dirty="0">
                <a:latin typeface="Agency FB" panose="020B0503020202020204" pitchFamily="34" charset="0"/>
              </a:rPr>
              <a:t>‘</a:t>
            </a:r>
            <a:r>
              <a:rPr lang="id-ID" dirty="0">
                <a:latin typeface="Agency FB" panose="020B0503020202020204" pitchFamily="34" charset="0"/>
              </a:rPr>
              <a:t>operasi</a:t>
            </a:r>
            <a:r>
              <a:rPr lang="en-US" dirty="0">
                <a:latin typeface="Agency FB" panose="020B0503020202020204" pitchFamily="34" charset="0"/>
              </a:rPr>
              <a:t>’</a:t>
            </a:r>
            <a:r>
              <a:rPr lang="id-ID" dirty="0">
                <a:latin typeface="Agency FB" panose="020B0503020202020204" pitchFamily="34" charset="0"/>
              </a:rPr>
              <a:t> </a:t>
            </a:r>
            <a:endParaRPr lang="en-US" dirty="0">
              <a:latin typeface="Agency FB" panose="020B0503020202020204" pitchFamily="34" charset="0"/>
            </a:endParaRPr>
          </a:p>
          <a:p>
            <a:pPr>
              <a:buFontTx/>
              <a:buNone/>
            </a:pPr>
            <a:r>
              <a:rPr lang="id-ID" u="sng" dirty="0">
                <a:latin typeface="Agency FB" panose="020B0503020202020204" pitchFamily="34" charset="0"/>
              </a:rPr>
              <a:t>bidang kedokteran</a:t>
            </a:r>
            <a:r>
              <a:rPr lang="en-US" dirty="0">
                <a:latin typeface="Agency FB" panose="020B0503020202020204" pitchFamily="34" charset="0"/>
              </a:rPr>
              <a:t>:  </a:t>
            </a:r>
            <a:r>
              <a:rPr lang="id-ID" dirty="0">
                <a:latin typeface="Agency FB" panose="020B0503020202020204" pitchFamily="34" charset="0"/>
              </a:rPr>
              <a:t>bedah</a:t>
            </a:r>
            <a:endParaRPr lang="en-US" dirty="0">
              <a:latin typeface="Agency FB" panose="020B0503020202020204" pitchFamily="34" charset="0"/>
            </a:endParaRPr>
          </a:p>
          <a:p>
            <a:pPr>
              <a:buFontTx/>
              <a:buNone/>
            </a:pPr>
            <a:r>
              <a:rPr lang="id-ID" u="sng" dirty="0">
                <a:latin typeface="Agency FB" panose="020B0503020202020204" pitchFamily="34" charset="0"/>
              </a:rPr>
              <a:t>bidang kemiliteran</a:t>
            </a:r>
            <a:r>
              <a:rPr lang="en-US" u="sng" dirty="0">
                <a:latin typeface="Agency FB" panose="020B0503020202020204" pitchFamily="34" charset="0"/>
              </a:rPr>
              <a:t>:</a:t>
            </a:r>
            <a:r>
              <a:rPr lang="id-ID" dirty="0">
                <a:latin typeface="Agency FB" panose="020B0503020202020204" pitchFamily="34" charset="0"/>
              </a:rPr>
              <a:t>  tindakan</a:t>
            </a:r>
            <a:endParaRPr lang="en-US" dirty="0">
              <a:latin typeface="Agency FB" panose="020B0503020202020204" pitchFamily="34" charset="0"/>
            </a:endParaRPr>
          </a:p>
          <a:p>
            <a:pPr>
              <a:buFontTx/>
              <a:buNone/>
            </a:pPr>
            <a:r>
              <a:rPr lang="id-ID" u="sng" dirty="0">
                <a:latin typeface="Agency FB" panose="020B0503020202020204" pitchFamily="34" charset="0"/>
              </a:rPr>
              <a:t>bidang pendidikan</a:t>
            </a:r>
            <a:r>
              <a:rPr lang="en-US" u="sng" dirty="0">
                <a:latin typeface="Agency FB" panose="020B0503020202020204" pitchFamily="34" charset="0"/>
              </a:rPr>
              <a:t>:</a:t>
            </a:r>
            <a:r>
              <a:rPr lang="id-ID" dirty="0">
                <a:latin typeface="Agency FB" panose="020B0503020202020204" pitchFamily="34" charset="0"/>
              </a:rPr>
              <a:t> pelaksanaan rencana proses belajar </a:t>
            </a:r>
            <a:r>
              <a:rPr lang="en-US" dirty="0">
                <a:latin typeface="Agency FB" panose="020B0503020202020204" pitchFamily="34" charset="0"/>
              </a:rPr>
              <a:t>			        </a:t>
            </a:r>
            <a:r>
              <a:rPr lang="id-ID" dirty="0">
                <a:latin typeface="Agency FB" panose="020B0503020202020204" pitchFamily="34" charset="0"/>
              </a:rPr>
              <a:t>mengajar yang telah dikembangan secara </a:t>
            </a:r>
            <a:r>
              <a:rPr lang="en-US" dirty="0">
                <a:latin typeface="Agency FB" panose="020B0503020202020204" pitchFamily="34" charset="0"/>
              </a:rPr>
              <a:t>		        </a:t>
            </a:r>
            <a:r>
              <a:rPr lang="id-ID" dirty="0">
                <a:latin typeface="Agency FB" panose="020B0503020202020204" pitchFamily="34" charset="0"/>
              </a:rPr>
              <a:t>rinci</a:t>
            </a:r>
            <a:endParaRPr lang="en-US" dirty="0">
              <a:latin typeface="Agency FB" panose="020B0503020202020204" pitchFamily="34" charset="0"/>
            </a:endParaRPr>
          </a:p>
        </p:txBody>
      </p:sp>
      <p:grpSp>
        <p:nvGrpSpPr>
          <p:cNvPr id="9" name="Group 8"/>
          <p:cNvGrpSpPr/>
          <p:nvPr/>
        </p:nvGrpSpPr>
        <p:grpSpPr>
          <a:xfrm>
            <a:off x="287301" y="217114"/>
            <a:ext cx="8493628" cy="662056"/>
            <a:chOff x="200215" y="2621399"/>
            <a:chExt cx="8493628" cy="662056"/>
          </a:xfrm>
        </p:grpSpPr>
        <p:sp>
          <p:nvSpPr>
            <p:cNvPr id="10" name="Oval 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iv</a:t>
              </a:r>
              <a:endParaRPr lang="en-US" dirty="0"/>
            </a:p>
          </p:txBody>
        </p:sp>
        <p:sp>
          <p:nvSpPr>
            <p:cNvPr id="11" name="TextBox 10">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lvl="0"/>
              <a:r>
                <a:rPr lang="id-ID" dirty="0">
                  <a:solidFill>
                    <a:srgbClr val="FF5969"/>
                  </a:solidFill>
                </a:rPr>
                <a:t>Perbedaan Bidang Khusus</a:t>
              </a:r>
              <a:endParaRPr lang="en-US" u="sng" dirty="0">
                <a:solidFill>
                  <a:srgbClr val="FF5969"/>
                </a:solidFill>
              </a:endParaRPr>
            </a:p>
          </p:txBody>
        </p:sp>
      </p:grpSp>
      <p:grpSp>
        <p:nvGrpSpPr>
          <p:cNvPr id="12" name="Group 11"/>
          <p:cNvGrpSpPr/>
          <p:nvPr/>
        </p:nvGrpSpPr>
        <p:grpSpPr>
          <a:xfrm>
            <a:off x="11769479" y="1280427"/>
            <a:ext cx="422521" cy="2100263"/>
            <a:chOff x="11769479" y="1280427"/>
            <a:chExt cx="422521" cy="2100263"/>
          </a:xfrm>
        </p:grpSpPr>
        <p:sp>
          <p:nvSpPr>
            <p:cNvPr id="13" name="Freeform 12">
              <a:hlinkClick r:id="rId3" action="ppaction://hlinksldjump">
                <a:snd r:embed="rId4"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3"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5" name="Chevron 14">
              <a:hlinkClick r:id="rId3"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6" name="Group 15"/>
          <p:cNvGrpSpPr/>
          <p:nvPr/>
        </p:nvGrpSpPr>
        <p:grpSpPr>
          <a:xfrm>
            <a:off x="11769479" y="3462337"/>
            <a:ext cx="428258" cy="2616878"/>
            <a:chOff x="11769479" y="3462337"/>
            <a:chExt cx="428258" cy="2616878"/>
          </a:xfrm>
        </p:grpSpPr>
        <p:sp>
          <p:nvSpPr>
            <p:cNvPr id="17" name="Freeform 16">
              <a:hlinkClick r:id="rId5"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9" name="Chevron 18">
              <a:hlinkClick r:id="rId5"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0" name="TextBox 19"/>
          <p:cNvSpPr txBox="1"/>
          <p:nvPr/>
        </p:nvSpPr>
        <p:spPr>
          <a:xfrm>
            <a:off x="10502397" y="6491463"/>
            <a:ext cx="865943" cy="338554"/>
          </a:xfrm>
          <a:prstGeom prst="rect">
            <a:avLst/>
          </a:prstGeom>
          <a:noFill/>
        </p:spPr>
        <p:txBody>
          <a:bodyPr wrap="none" rtlCol="0">
            <a:spAutoFit/>
          </a:bodyPr>
          <a:lstStyle/>
          <a:p>
            <a:r>
              <a:rPr lang="id-ID" sz="1600" dirty="0">
                <a:solidFill>
                  <a:schemeClr val="bg2">
                    <a:lumMod val="50000"/>
                  </a:schemeClr>
                </a:solidFill>
              </a:rPr>
              <a:t>11 of 15</a:t>
            </a:r>
          </a:p>
        </p:txBody>
      </p:sp>
      <p:grpSp>
        <p:nvGrpSpPr>
          <p:cNvPr id="47" name="Semua Menu">
            <a:extLst>
              <a:ext uri="{FF2B5EF4-FFF2-40B4-BE49-F238E27FC236}">
                <a16:creationId xmlns:a16="http://schemas.microsoft.com/office/drawing/2014/main" xmlns="" id="{937F23DA-5600-4743-A2DF-546A768C5FB4}"/>
              </a:ext>
            </a:extLst>
          </p:cNvPr>
          <p:cNvGrpSpPr/>
          <p:nvPr/>
        </p:nvGrpSpPr>
        <p:grpSpPr>
          <a:xfrm>
            <a:off x="-1" y="-24470"/>
            <a:ext cx="2886076" cy="6882470"/>
            <a:chOff x="-1" y="-24470"/>
            <a:chExt cx="2886076" cy="6882470"/>
          </a:xfrm>
        </p:grpSpPr>
        <p:grpSp>
          <p:nvGrpSpPr>
            <p:cNvPr id="48" name="BG">
              <a:extLst>
                <a:ext uri="{FF2B5EF4-FFF2-40B4-BE49-F238E27FC236}">
                  <a16:creationId xmlns:a16="http://schemas.microsoft.com/office/drawing/2014/main" xmlns="" id="{8AAA7360-C15F-45F0-8C61-34C8E027FBAB}"/>
                </a:ext>
              </a:extLst>
            </p:cNvPr>
            <p:cNvGrpSpPr/>
            <p:nvPr/>
          </p:nvGrpSpPr>
          <p:grpSpPr>
            <a:xfrm>
              <a:off x="-1" y="-24470"/>
              <a:ext cx="2886076" cy="6882470"/>
              <a:chOff x="-1" y="-24470"/>
              <a:chExt cx="2886076" cy="6882470"/>
            </a:xfrm>
          </p:grpSpPr>
          <p:sp>
            <p:nvSpPr>
              <p:cNvPr id="64" name="BG Menu">
                <a:extLst>
                  <a:ext uri="{FF2B5EF4-FFF2-40B4-BE49-F238E27FC236}">
                    <a16:creationId xmlns:a16="http://schemas.microsoft.com/office/drawing/2014/main" xmlns="" id="{FB056742-BDFB-48BB-AC7F-E10966EFF68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BG Atas">
                <a:extLst>
                  <a:ext uri="{FF2B5EF4-FFF2-40B4-BE49-F238E27FC236}">
                    <a16:creationId xmlns:a16="http://schemas.microsoft.com/office/drawing/2014/main" xmlns="" id="{66ACECF4-94FB-4D37-A117-1BE16F4453A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6" name="Picture 12" descr="camera, image, photo, photography, shot icon">
                <a:extLst>
                  <a:ext uri="{FF2B5EF4-FFF2-40B4-BE49-F238E27FC236}">
                    <a16:creationId xmlns:a16="http://schemas.microsoft.com/office/drawing/2014/main" xmlns="" id="{AE0FC7A0-A92C-49F2-A173-CF612D2866C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xmlns="" id="{8D7E5C96-1A78-49AB-B18F-B0202CC1E7E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8" name="TextBox 67">
                <a:extLst>
                  <a:ext uri="{FF2B5EF4-FFF2-40B4-BE49-F238E27FC236}">
                    <a16:creationId xmlns:a16="http://schemas.microsoft.com/office/drawing/2014/main" xmlns="" id="{EED3903B-CFF7-44E4-9BC9-F1629EF212C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9" name="Beranda">
              <a:extLst>
                <a:ext uri="{FF2B5EF4-FFF2-40B4-BE49-F238E27FC236}">
                  <a16:creationId xmlns:a16="http://schemas.microsoft.com/office/drawing/2014/main" xmlns="" id="{8A6CF40B-EAE6-4C78-BF09-E896DACF37C6}"/>
                </a:ext>
              </a:extLst>
            </p:cNvPr>
            <p:cNvGrpSpPr/>
            <p:nvPr/>
          </p:nvGrpSpPr>
          <p:grpSpPr>
            <a:xfrm>
              <a:off x="297464" y="1744264"/>
              <a:ext cx="1984142" cy="601170"/>
              <a:chOff x="297464" y="1744264"/>
              <a:chExt cx="1984142" cy="601170"/>
            </a:xfrm>
          </p:grpSpPr>
          <p:sp>
            <p:nvSpPr>
              <p:cNvPr id="62" name="TextBox 61">
                <a:hlinkClick r:id="" action="ppaction://hlinkshowjump?jump=firstslide"/>
                <a:extLst>
                  <a:ext uri="{FF2B5EF4-FFF2-40B4-BE49-F238E27FC236}">
                    <a16:creationId xmlns:a16="http://schemas.microsoft.com/office/drawing/2014/main" xmlns="" id="{271330A1-B489-4816-AA3C-D1C2530EF4C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3" name="Picture 4" descr="base, data, document, office, page, paper icon">
                <a:hlinkClick r:id="" action="ppaction://hlinkshowjump?jump=firstslide"/>
                <a:extLst>
                  <a:ext uri="{FF2B5EF4-FFF2-40B4-BE49-F238E27FC236}">
                    <a16:creationId xmlns:a16="http://schemas.microsoft.com/office/drawing/2014/main" xmlns="" id="{A1DCDAAC-1B54-4FFD-AD62-800C21467F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Kompetensi">
              <a:extLst>
                <a:ext uri="{FF2B5EF4-FFF2-40B4-BE49-F238E27FC236}">
                  <a16:creationId xmlns:a16="http://schemas.microsoft.com/office/drawing/2014/main" xmlns="" id="{D3E180F3-D1E4-4870-BD29-E094DEA2A5AF}"/>
                </a:ext>
              </a:extLst>
            </p:cNvPr>
            <p:cNvGrpSpPr/>
            <p:nvPr/>
          </p:nvGrpSpPr>
          <p:grpSpPr>
            <a:xfrm>
              <a:off x="297464" y="2561360"/>
              <a:ext cx="2320836" cy="601170"/>
              <a:chOff x="297464" y="2561360"/>
              <a:chExt cx="2320836" cy="601170"/>
            </a:xfrm>
          </p:grpSpPr>
          <p:pic>
            <p:nvPicPr>
              <p:cNvPr id="60" name="Picture 6" descr="compose, create, edit, edit file, office, pencil, writing creative icon">
                <a:extLst>
                  <a:ext uri="{FF2B5EF4-FFF2-40B4-BE49-F238E27FC236}">
                    <a16:creationId xmlns:a16="http://schemas.microsoft.com/office/drawing/2014/main" xmlns="" id="{E2AF6C8A-8E81-4B85-8C54-8658D6BA7A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0" action="ppaction://hlinksldjump"/>
                <a:extLst>
                  <a:ext uri="{FF2B5EF4-FFF2-40B4-BE49-F238E27FC236}">
                    <a16:creationId xmlns:a16="http://schemas.microsoft.com/office/drawing/2014/main" xmlns="" id="{3F433BA1-3227-4290-BB60-6B356CC39E7D}"/>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1" name="Materi">
              <a:extLst>
                <a:ext uri="{FF2B5EF4-FFF2-40B4-BE49-F238E27FC236}">
                  <a16:creationId xmlns:a16="http://schemas.microsoft.com/office/drawing/2014/main" xmlns="" id="{D69381AE-D7FF-430A-ADD8-D7714D16DDA7}"/>
                </a:ext>
              </a:extLst>
            </p:cNvPr>
            <p:cNvGrpSpPr/>
            <p:nvPr/>
          </p:nvGrpSpPr>
          <p:grpSpPr>
            <a:xfrm>
              <a:off x="297464" y="3378456"/>
              <a:ext cx="1746704" cy="601170"/>
              <a:chOff x="297464" y="3378456"/>
              <a:chExt cx="1746704" cy="601170"/>
            </a:xfrm>
          </p:grpSpPr>
          <p:pic>
            <p:nvPicPr>
              <p:cNvPr id="58" name="Picture 8" descr="brochure, document, menu, note, office, page, papers icon">
                <a:hlinkClick r:id="rId3" action="ppaction://hlinksldjump"/>
                <a:extLst>
                  <a:ext uri="{FF2B5EF4-FFF2-40B4-BE49-F238E27FC236}">
                    <a16:creationId xmlns:a16="http://schemas.microsoft.com/office/drawing/2014/main" xmlns="" id="{13183103-A854-40FC-AF4C-D2D575AA57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3" action="ppaction://hlinksldjump"/>
                <a:extLst>
                  <a:ext uri="{FF2B5EF4-FFF2-40B4-BE49-F238E27FC236}">
                    <a16:creationId xmlns:a16="http://schemas.microsoft.com/office/drawing/2014/main" xmlns="" id="{9A87667D-C683-4D5A-9061-7132497E7EE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2" name="Latihan">
              <a:extLst>
                <a:ext uri="{FF2B5EF4-FFF2-40B4-BE49-F238E27FC236}">
                  <a16:creationId xmlns:a16="http://schemas.microsoft.com/office/drawing/2014/main" xmlns="" id="{CBD9738C-9D37-4497-A34B-6C47083ACB77}"/>
                </a:ext>
              </a:extLst>
            </p:cNvPr>
            <p:cNvGrpSpPr/>
            <p:nvPr/>
          </p:nvGrpSpPr>
          <p:grpSpPr>
            <a:xfrm>
              <a:off x="297464" y="4195552"/>
              <a:ext cx="1810825" cy="601170"/>
              <a:chOff x="297464" y="4195552"/>
              <a:chExt cx="1810825" cy="601170"/>
            </a:xfrm>
          </p:grpSpPr>
          <p:pic>
            <p:nvPicPr>
              <p:cNvPr id="56" name="Picture 10" descr="document, general, letter, note, office, page, paper icon">
                <a:extLst>
                  <a:ext uri="{FF2B5EF4-FFF2-40B4-BE49-F238E27FC236}">
                    <a16:creationId xmlns:a16="http://schemas.microsoft.com/office/drawing/2014/main" xmlns="" id="{166334FD-5591-4AFB-82FE-8758BDA5C3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3" action="ppaction://hlinksldjump"/>
                <a:extLst>
                  <a:ext uri="{FF2B5EF4-FFF2-40B4-BE49-F238E27FC236}">
                    <a16:creationId xmlns:a16="http://schemas.microsoft.com/office/drawing/2014/main" xmlns="" id="{D79BB3D6-A59A-416B-B6CC-5EDC5DFBF6F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3" name="Profil Dosen">
              <a:extLst>
                <a:ext uri="{FF2B5EF4-FFF2-40B4-BE49-F238E27FC236}">
                  <a16:creationId xmlns:a16="http://schemas.microsoft.com/office/drawing/2014/main" xmlns="" id="{8224F1B1-9D98-4FD2-8F89-6E45DDC757C6}"/>
                </a:ext>
              </a:extLst>
            </p:cNvPr>
            <p:cNvGrpSpPr/>
            <p:nvPr/>
          </p:nvGrpSpPr>
          <p:grpSpPr>
            <a:xfrm>
              <a:off x="297464" y="5012648"/>
              <a:ext cx="2389766" cy="601170"/>
              <a:chOff x="297464" y="5012648"/>
              <a:chExt cx="2389766" cy="601170"/>
            </a:xfrm>
          </p:grpSpPr>
          <p:pic>
            <p:nvPicPr>
              <p:cNvPr id="54" name="Picture 2" descr="business man, employee, general, human, member, office, tie icon">
                <a:extLst>
                  <a:ext uri="{FF2B5EF4-FFF2-40B4-BE49-F238E27FC236}">
                    <a16:creationId xmlns:a16="http://schemas.microsoft.com/office/drawing/2014/main" xmlns="" id="{452B41BA-2F12-419F-BDCA-C43255E0CE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15" action="ppaction://hlinksldjump"/>
                <a:extLst>
                  <a:ext uri="{FF2B5EF4-FFF2-40B4-BE49-F238E27FC236}">
                    <a16:creationId xmlns:a16="http://schemas.microsoft.com/office/drawing/2014/main" xmlns="" id="{8C3579F8-8FAE-4AEA-B406-01F35E04AC9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9" name="Tombol Menu">
            <a:extLst>
              <a:ext uri="{FF2B5EF4-FFF2-40B4-BE49-F238E27FC236}">
                <a16:creationId xmlns:a16="http://schemas.microsoft.com/office/drawing/2014/main" xmlns="" id="{2A4005E0-113B-4B57-9757-D80539C7AC4B}"/>
              </a:ext>
            </a:extLst>
          </p:cNvPr>
          <p:cNvGrpSpPr/>
          <p:nvPr/>
        </p:nvGrpSpPr>
        <p:grpSpPr>
          <a:xfrm>
            <a:off x="67235" y="49268"/>
            <a:ext cx="430306" cy="363488"/>
            <a:chOff x="419100" y="628650"/>
            <a:chExt cx="2628900" cy="2220685"/>
          </a:xfrm>
          <a:solidFill>
            <a:schemeClr val="bg1">
              <a:lumMod val="85000"/>
            </a:schemeClr>
          </a:solidFill>
        </p:grpSpPr>
        <p:sp>
          <p:nvSpPr>
            <p:cNvPr id="70" name="Rectangle 69">
              <a:extLst>
                <a:ext uri="{FF2B5EF4-FFF2-40B4-BE49-F238E27FC236}">
                  <a16:creationId xmlns:a16="http://schemas.microsoft.com/office/drawing/2014/main" xmlns="" id="{BB0AF6B2-A53D-4392-893E-688DA8AF668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73AD2A1D-E6E6-421A-8844-06DD81509EE4}"/>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324BA78F-4585-482A-A13E-44176C28D9D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3" name="Tombol Close Aplikasi">
            <a:hlinkClick r:id="" action="ppaction://hlinkshowjump?jump=endshow">
              <a:snd r:embed="rId16" name="laser.wav"/>
            </a:hlinkClick>
            <a:extLst>
              <a:ext uri="{FF2B5EF4-FFF2-40B4-BE49-F238E27FC236}">
                <a16:creationId xmlns:a16="http://schemas.microsoft.com/office/drawing/2014/main" xmlns="" id="{F542EBBB-21C3-488E-8EC0-4FFC60EE26B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635044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7"/>
                                        </p:tgtEl>
                                        <p:attrNameLst>
                                          <p:attrName>ppt_x</p:attrName>
                                        </p:attrNameLst>
                                      </p:cBhvr>
                                      <p:tavLst>
                                        <p:tav tm="0">
                                          <p:val>
                                            <p:strVal val="ppt_x"/>
                                          </p:val>
                                        </p:tav>
                                        <p:tav tm="100000">
                                          <p:val>
                                            <p:strVal val="0-ppt_w/2"/>
                                          </p:val>
                                        </p:tav>
                                      </p:tavLst>
                                    </p:anim>
                                    <p:anim calcmode="lin" valueType="num">
                                      <p:cBhvr additive="base">
                                        <p:cTn id="22" dur="500"/>
                                        <p:tgtEl>
                                          <p:spTgt spid="47"/>
                                        </p:tgtEl>
                                        <p:attrNameLst>
                                          <p:attrName>ppt_y</p:attrName>
                                        </p:attrNameLst>
                                      </p:cBhvr>
                                      <p:tavLst>
                                        <p:tav tm="0">
                                          <p:val>
                                            <p:strVal val="ppt_y"/>
                                          </p:val>
                                        </p:tav>
                                        <p:tav tm="100000">
                                          <p:val>
                                            <p:strVal val="ppt_y"/>
                                          </p:val>
                                        </p:tav>
                                      </p:tavLst>
                                    </p:anim>
                                    <p:set>
                                      <p:cBhvr>
                                        <p:cTn id="2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72510" y="1600200"/>
            <a:ext cx="10580061" cy="4525963"/>
          </a:xfrm>
        </p:spPr>
        <p:txBody>
          <a:bodyPr/>
          <a:lstStyle/>
          <a:p>
            <a:endParaRPr lang="en-US" sz="3600" dirty="0">
              <a:latin typeface="Agency FB" panose="020B0503020202020204" pitchFamily="34" charset="0"/>
            </a:endParaRPr>
          </a:p>
          <a:p>
            <a:r>
              <a:rPr lang="en-US" sz="3600" dirty="0">
                <a:latin typeface="Agency FB" panose="020B0503020202020204" pitchFamily="34" charset="0"/>
              </a:rPr>
              <a:t>Kata </a:t>
            </a:r>
            <a:r>
              <a:rPr lang="en-US" sz="3600" b="1" dirty="0" err="1">
                <a:solidFill>
                  <a:srgbClr val="FF5969"/>
                </a:solidFill>
                <a:latin typeface="Agency FB" panose="020B0503020202020204" pitchFamily="34" charset="0"/>
              </a:rPr>
              <a:t>penyesuaian</a:t>
            </a:r>
            <a:r>
              <a:rPr lang="en-US" sz="3600" dirty="0">
                <a:solidFill>
                  <a:srgbClr val="FF5969"/>
                </a:solidFill>
                <a:latin typeface="Agency FB" panose="020B0503020202020204" pitchFamily="34" charset="0"/>
              </a:rPr>
              <a:t> </a:t>
            </a:r>
            <a:r>
              <a:rPr lang="en-US" sz="3600" dirty="0" err="1">
                <a:latin typeface="Agency FB" panose="020B0503020202020204" pitchFamily="34" charset="0"/>
              </a:rPr>
              <a:t>berarti</a:t>
            </a:r>
            <a:r>
              <a:rPr lang="en-US" sz="3600" dirty="0">
                <a:latin typeface="Agency FB" panose="020B0503020202020204" pitchFamily="34" charset="0"/>
              </a:rPr>
              <a:t> ‘</a:t>
            </a:r>
            <a:r>
              <a:rPr lang="en-US" sz="3600" dirty="0" err="1">
                <a:latin typeface="Agency FB" panose="020B0503020202020204" pitchFamily="34" charset="0"/>
              </a:rPr>
              <a:t>penyamaan</a:t>
            </a:r>
            <a:r>
              <a:rPr lang="en-US" sz="3600" dirty="0">
                <a:latin typeface="Agency FB" panose="020B0503020202020204" pitchFamily="34" charset="0"/>
              </a:rPr>
              <a:t>’, </a:t>
            </a:r>
          </a:p>
          <a:p>
            <a:pPr>
              <a:buFontTx/>
              <a:buNone/>
            </a:pPr>
            <a:r>
              <a:rPr lang="en-US" sz="3600" dirty="0">
                <a:latin typeface="Agency FB" panose="020B0503020202020204" pitchFamily="34" charset="0"/>
              </a:rPr>
              <a:t>	</a:t>
            </a:r>
            <a:r>
              <a:rPr lang="en-US" sz="3600" dirty="0" err="1">
                <a:latin typeface="Agency FB" panose="020B0503020202020204" pitchFamily="34" charset="0"/>
              </a:rPr>
              <a:t>tetapi</a:t>
            </a:r>
            <a:r>
              <a:rPr lang="en-US" sz="3600" dirty="0">
                <a:latin typeface="Agency FB" panose="020B0503020202020204" pitchFamily="34" charset="0"/>
              </a:rPr>
              <a:t> agar orang lain </a:t>
            </a:r>
            <a:r>
              <a:rPr lang="en-US" sz="3600" dirty="0" err="1">
                <a:latin typeface="Agency FB" panose="020B0503020202020204" pitchFamily="34" charset="0"/>
              </a:rPr>
              <a:t>tidak</a:t>
            </a:r>
            <a:r>
              <a:rPr lang="en-US" sz="3600" dirty="0">
                <a:latin typeface="Agency FB" panose="020B0503020202020204" pitchFamily="34" charset="0"/>
              </a:rPr>
              <a:t> </a:t>
            </a:r>
            <a:r>
              <a:rPr lang="en-US" sz="3600" dirty="0" err="1">
                <a:latin typeface="Agency FB" panose="020B0503020202020204" pitchFamily="34" charset="0"/>
              </a:rPr>
              <a:t>terkejut</a:t>
            </a:r>
            <a:r>
              <a:rPr lang="en-US" sz="3600" dirty="0">
                <a:latin typeface="Agency FB" panose="020B0503020202020204" pitchFamily="34" charset="0"/>
              </a:rPr>
              <a:t> </a:t>
            </a:r>
            <a:r>
              <a:rPr lang="en-US" sz="3600" dirty="0" err="1">
                <a:latin typeface="Agency FB" panose="020B0503020202020204" pitchFamily="34" charset="0"/>
              </a:rPr>
              <a:t>atau</a:t>
            </a:r>
            <a:r>
              <a:rPr lang="en-US" sz="3600" dirty="0">
                <a:latin typeface="Agency FB" panose="020B0503020202020204" pitchFamily="34" charset="0"/>
              </a:rPr>
              <a:t> </a:t>
            </a:r>
            <a:r>
              <a:rPr lang="en-US" sz="3600" dirty="0" err="1">
                <a:latin typeface="Agency FB" panose="020B0503020202020204" pitchFamily="34" charset="0"/>
              </a:rPr>
              <a:t>marah</a:t>
            </a:r>
            <a:r>
              <a:rPr lang="en-US" sz="3600" dirty="0">
                <a:latin typeface="Agency FB" panose="020B0503020202020204" pitchFamily="34" charset="0"/>
              </a:rPr>
              <a:t>, kata </a:t>
            </a:r>
            <a:r>
              <a:rPr lang="en-US" sz="3600" dirty="0" err="1">
                <a:latin typeface="Agency FB" panose="020B0503020202020204" pitchFamily="34" charset="0"/>
              </a:rPr>
              <a:t>itu</a:t>
            </a:r>
            <a:r>
              <a:rPr lang="en-US" sz="3600" dirty="0">
                <a:latin typeface="Agency FB" panose="020B0503020202020204" pitchFamily="34" charset="0"/>
              </a:rPr>
              <a:t> </a:t>
            </a:r>
            <a:r>
              <a:rPr lang="en-US" sz="3600" dirty="0" err="1">
                <a:latin typeface="Agency FB" panose="020B0503020202020204" pitchFamily="34" charset="0"/>
              </a:rPr>
              <a:t>dipakai</a:t>
            </a:r>
            <a:r>
              <a:rPr lang="en-US" sz="3600" dirty="0">
                <a:latin typeface="Agency FB" panose="020B0503020202020204" pitchFamily="34" charset="0"/>
              </a:rPr>
              <a:t> </a:t>
            </a:r>
            <a:r>
              <a:rPr lang="en-US" sz="3600" dirty="0" err="1">
                <a:latin typeface="Agency FB" panose="020B0503020202020204" pitchFamily="34" charset="0"/>
              </a:rPr>
              <a:t>untuk</a:t>
            </a:r>
            <a:r>
              <a:rPr lang="en-US" sz="3600" dirty="0">
                <a:latin typeface="Agency FB" panose="020B0503020202020204" pitchFamily="34" charset="0"/>
              </a:rPr>
              <a:t> </a:t>
            </a:r>
            <a:r>
              <a:rPr lang="en-US" sz="3600" dirty="0" err="1">
                <a:latin typeface="Agency FB" panose="020B0503020202020204" pitchFamily="34" charset="0"/>
              </a:rPr>
              <a:t>makna</a:t>
            </a:r>
            <a:r>
              <a:rPr lang="en-US" sz="3600" dirty="0">
                <a:latin typeface="Agency FB" panose="020B0503020202020204" pitchFamily="34" charset="0"/>
              </a:rPr>
              <a:t> ‘</a:t>
            </a:r>
            <a:r>
              <a:rPr lang="en-US" sz="3600" dirty="0" err="1">
                <a:latin typeface="Agency FB" panose="020B0503020202020204" pitchFamily="34" charset="0"/>
              </a:rPr>
              <a:t>penaikan</a:t>
            </a:r>
            <a:r>
              <a:rPr lang="en-US" sz="3600" dirty="0">
                <a:latin typeface="Agency FB" panose="020B0503020202020204" pitchFamily="34" charset="0"/>
              </a:rPr>
              <a:t>’. </a:t>
            </a:r>
            <a:r>
              <a:rPr lang="en-US" sz="3600" dirty="0" err="1">
                <a:latin typeface="Agency FB" panose="020B0503020202020204" pitchFamily="34" charset="0"/>
              </a:rPr>
              <a:t>Misalnya</a:t>
            </a:r>
            <a:r>
              <a:rPr lang="en-US" sz="3600" dirty="0">
                <a:latin typeface="Agency FB" panose="020B0503020202020204" pitchFamily="34" charset="0"/>
              </a:rPr>
              <a:t>, </a:t>
            </a:r>
            <a:r>
              <a:rPr lang="en-US" sz="3600" i="1" dirty="0" err="1">
                <a:latin typeface="Agency FB" panose="020B0503020202020204" pitchFamily="34" charset="0"/>
              </a:rPr>
              <a:t>penaikan</a:t>
            </a:r>
            <a:r>
              <a:rPr lang="en-US" sz="3600" i="1" dirty="0">
                <a:latin typeface="Agency FB" panose="020B0503020202020204" pitchFamily="34" charset="0"/>
              </a:rPr>
              <a:t> </a:t>
            </a:r>
            <a:r>
              <a:rPr lang="en-US" sz="3600" i="1" dirty="0" err="1">
                <a:latin typeface="Agency FB" panose="020B0503020202020204" pitchFamily="34" charset="0"/>
              </a:rPr>
              <a:t>harga</a:t>
            </a:r>
            <a:r>
              <a:rPr lang="en-US" sz="3600" dirty="0">
                <a:latin typeface="Agency FB" panose="020B0503020202020204" pitchFamily="34" charset="0"/>
              </a:rPr>
              <a:t> </a:t>
            </a:r>
            <a:r>
              <a:rPr lang="en-US" sz="3600" dirty="0" err="1">
                <a:latin typeface="Agency FB" panose="020B0503020202020204" pitchFamily="34" charset="0"/>
              </a:rPr>
              <a:t>menjadi</a:t>
            </a:r>
            <a:r>
              <a:rPr lang="en-US" sz="3600" dirty="0">
                <a:latin typeface="Agency FB" panose="020B0503020202020204" pitchFamily="34" charset="0"/>
              </a:rPr>
              <a:t> </a:t>
            </a:r>
            <a:r>
              <a:rPr lang="en-US" sz="3600" i="1" dirty="0" err="1">
                <a:latin typeface="Agency FB" panose="020B0503020202020204" pitchFamily="34" charset="0"/>
              </a:rPr>
              <a:t>penyesuaian</a:t>
            </a:r>
            <a:r>
              <a:rPr lang="en-US" sz="3600" i="1" dirty="0">
                <a:latin typeface="Agency FB" panose="020B0503020202020204" pitchFamily="34" charset="0"/>
              </a:rPr>
              <a:t> </a:t>
            </a:r>
            <a:r>
              <a:rPr lang="en-US" sz="3600" i="1" dirty="0" err="1">
                <a:latin typeface="Agency FB" panose="020B0503020202020204" pitchFamily="34" charset="0"/>
              </a:rPr>
              <a:t>harga</a:t>
            </a:r>
            <a:r>
              <a:rPr lang="en-US" sz="3600" i="1" dirty="0">
                <a:latin typeface="Agency FB" panose="020B0503020202020204" pitchFamily="34" charset="0"/>
              </a:rPr>
              <a:t>.</a:t>
            </a:r>
            <a:endParaRPr lang="en-US" sz="3600" dirty="0">
              <a:latin typeface="Agency FB" panose="020B0503020202020204" pitchFamily="34" charset="0"/>
            </a:endParaRPr>
          </a:p>
          <a:p>
            <a:endParaRPr lang="en-US" sz="3600" dirty="0">
              <a:latin typeface="Agency FB" panose="020B0503020202020204" pitchFamily="34" charset="0"/>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iv</a:t>
              </a:r>
              <a:endParaRPr lang="en-US" dirty="0"/>
            </a:p>
          </p:txBody>
        </p:sp>
        <p:sp>
          <p:nvSpPr>
            <p:cNvPr id="7" name="TextBox 6">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lvl="0"/>
              <a:r>
                <a:rPr lang="id-ID" dirty="0">
                  <a:solidFill>
                    <a:srgbClr val="FF5969"/>
                  </a:solidFill>
                </a:rPr>
                <a:t>Perubahan Konotasi</a:t>
              </a:r>
              <a:endParaRPr lang="en-US" u="sng" dirty="0">
                <a:solidFill>
                  <a:srgbClr val="FF5969"/>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3" action="ppaction://hlinksldjump">
                <a:snd r:embed="rId4"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3"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3"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3" name="Group 12"/>
          <p:cNvGrpSpPr/>
          <p:nvPr/>
        </p:nvGrpSpPr>
        <p:grpSpPr>
          <a:xfrm>
            <a:off x="11769479" y="3462337"/>
            <a:ext cx="428258" cy="2616878"/>
            <a:chOff x="11769479" y="3462337"/>
            <a:chExt cx="428258" cy="2616878"/>
          </a:xfrm>
        </p:grpSpPr>
        <p:sp>
          <p:nvSpPr>
            <p:cNvPr id="14" name="Freeform 13">
              <a:hlinkClick r:id="rId5"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6" name="Chevron 15">
              <a:hlinkClick r:id="rId5"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8" y="6491463"/>
            <a:ext cx="865943" cy="338554"/>
          </a:xfrm>
          <a:prstGeom prst="rect">
            <a:avLst/>
          </a:prstGeom>
          <a:noFill/>
        </p:spPr>
        <p:txBody>
          <a:bodyPr wrap="none" rtlCol="0">
            <a:spAutoFit/>
          </a:bodyPr>
          <a:lstStyle/>
          <a:p>
            <a:r>
              <a:rPr lang="id-ID" sz="1600" dirty="0">
                <a:solidFill>
                  <a:schemeClr val="bg2">
                    <a:lumMod val="50000"/>
                  </a:schemeClr>
                </a:solidFill>
              </a:rPr>
              <a:t>12 of 15</a:t>
            </a:r>
          </a:p>
        </p:txBody>
      </p:sp>
      <p:grpSp>
        <p:nvGrpSpPr>
          <p:cNvPr id="44" name="Semua Menu">
            <a:extLst>
              <a:ext uri="{FF2B5EF4-FFF2-40B4-BE49-F238E27FC236}">
                <a16:creationId xmlns:a16="http://schemas.microsoft.com/office/drawing/2014/main" xmlns="" id="{834A3DE1-4FD5-4797-8D92-9C6A9814EFBF}"/>
              </a:ext>
            </a:extLst>
          </p:cNvPr>
          <p:cNvGrpSpPr/>
          <p:nvPr/>
        </p:nvGrpSpPr>
        <p:grpSpPr>
          <a:xfrm>
            <a:off x="-1" y="-24470"/>
            <a:ext cx="2886076" cy="6882470"/>
            <a:chOff x="-1" y="-24470"/>
            <a:chExt cx="2886076" cy="6882470"/>
          </a:xfrm>
        </p:grpSpPr>
        <p:grpSp>
          <p:nvGrpSpPr>
            <p:cNvPr id="45" name="BG">
              <a:extLst>
                <a:ext uri="{FF2B5EF4-FFF2-40B4-BE49-F238E27FC236}">
                  <a16:creationId xmlns:a16="http://schemas.microsoft.com/office/drawing/2014/main" xmlns="" id="{8B1AFE81-1029-481B-8635-AFE15907E26A}"/>
                </a:ext>
              </a:extLst>
            </p:cNvPr>
            <p:cNvGrpSpPr/>
            <p:nvPr/>
          </p:nvGrpSpPr>
          <p:grpSpPr>
            <a:xfrm>
              <a:off x="-1" y="-24470"/>
              <a:ext cx="2886076" cy="6882470"/>
              <a:chOff x="-1" y="-24470"/>
              <a:chExt cx="2886076" cy="6882470"/>
            </a:xfrm>
          </p:grpSpPr>
          <p:sp>
            <p:nvSpPr>
              <p:cNvPr id="61" name="BG Menu">
                <a:extLst>
                  <a:ext uri="{FF2B5EF4-FFF2-40B4-BE49-F238E27FC236}">
                    <a16:creationId xmlns:a16="http://schemas.microsoft.com/office/drawing/2014/main" xmlns="" id="{CF865D25-D81E-4412-970E-E0EE6386F89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BG Atas">
                <a:extLst>
                  <a:ext uri="{FF2B5EF4-FFF2-40B4-BE49-F238E27FC236}">
                    <a16:creationId xmlns:a16="http://schemas.microsoft.com/office/drawing/2014/main" xmlns="" id="{52E7C4B4-E0C8-4E5B-A147-348E4D58AC83}"/>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3" name="Picture 12" descr="camera, image, photo, photography, shot icon">
                <a:extLst>
                  <a:ext uri="{FF2B5EF4-FFF2-40B4-BE49-F238E27FC236}">
                    <a16:creationId xmlns:a16="http://schemas.microsoft.com/office/drawing/2014/main" xmlns="" id="{FADA4ACA-290D-45D8-9B66-B05AEA74999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xmlns="" id="{8225E3D0-6D2A-42FE-88FC-50207503A9B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5" name="TextBox 64">
                <a:extLst>
                  <a:ext uri="{FF2B5EF4-FFF2-40B4-BE49-F238E27FC236}">
                    <a16:creationId xmlns:a16="http://schemas.microsoft.com/office/drawing/2014/main" xmlns="" id="{38E45F94-A69B-4881-8694-498BB9DD674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6" name="Beranda">
              <a:extLst>
                <a:ext uri="{FF2B5EF4-FFF2-40B4-BE49-F238E27FC236}">
                  <a16:creationId xmlns:a16="http://schemas.microsoft.com/office/drawing/2014/main" xmlns="" id="{0B54EC97-A5FC-455A-8C58-4855F0C1B1CA}"/>
                </a:ext>
              </a:extLst>
            </p:cNvPr>
            <p:cNvGrpSpPr/>
            <p:nvPr/>
          </p:nvGrpSpPr>
          <p:grpSpPr>
            <a:xfrm>
              <a:off x="297464" y="1744264"/>
              <a:ext cx="1984142" cy="601170"/>
              <a:chOff x="297464" y="1744264"/>
              <a:chExt cx="1984142" cy="601170"/>
            </a:xfrm>
          </p:grpSpPr>
          <p:sp>
            <p:nvSpPr>
              <p:cNvPr id="59" name="TextBox 58">
                <a:hlinkClick r:id="" action="ppaction://hlinkshowjump?jump=firstslide"/>
                <a:extLst>
                  <a:ext uri="{FF2B5EF4-FFF2-40B4-BE49-F238E27FC236}">
                    <a16:creationId xmlns:a16="http://schemas.microsoft.com/office/drawing/2014/main" xmlns="" id="{93EB671A-A3F3-4B0E-B0C5-641A0B11B30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0" name="Picture 4" descr="base, data, document, office, page, paper icon">
                <a:hlinkClick r:id="" action="ppaction://hlinkshowjump?jump=firstslide"/>
                <a:extLst>
                  <a:ext uri="{FF2B5EF4-FFF2-40B4-BE49-F238E27FC236}">
                    <a16:creationId xmlns:a16="http://schemas.microsoft.com/office/drawing/2014/main" xmlns="" id="{8544CADF-64C4-4057-819C-57876B953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Kompetensi">
              <a:extLst>
                <a:ext uri="{FF2B5EF4-FFF2-40B4-BE49-F238E27FC236}">
                  <a16:creationId xmlns:a16="http://schemas.microsoft.com/office/drawing/2014/main" xmlns="" id="{2D23E618-195D-436F-916A-E20562454656}"/>
                </a:ext>
              </a:extLst>
            </p:cNvPr>
            <p:cNvGrpSpPr/>
            <p:nvPr/>
          </p:nvGrpSpPr>
          <p:grpSpPr>
            <a:xfrm>
              <a:off x="297464" y="2561360"/>
              <a:ext cx="2320836" cy="601170"/>
              <a:chOff x="297464" y="2561360"/>
              <a:chExt cx="2320836" cy="601170"/>
            </a:xfrm>
          </p:grpSpPr>
          <p:pic>
            <p:nvPicPr>
              <p:cNvPr id="57" name="Picture 6" descr="compose, create, edit, edit file, office, pencil, writing creative icon">
                <a:extLst>
                  <a:ext uri="{FF2B5EF4-FFF2-40B4-BE49-F238E27FC236}">
                    <a16:creationId xmlns:a16="http://schemas.microsoft.com/office/drawing/2014/main" xmlns="" id="{5AC088B3-94E2-4B33-A0A1-78D0017A54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0" action="ppaction://hlinksldjump"/>
                <a:extLst>
                  <a:ext uri="{FF2B5EF4-FFF2-40B4-BE49-F238E27FC236}">
                    <a16:creationId xmlns:a16="http://schemas.microsoft.com/office/drawing/2014/main" xmlns="" id="{26D7260E-9999-4EDC-9064-D161D7D8CC8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8" name="Materi">
              <a:extLst>
                <a:ext uri="{FF2B5EF4-FFF2-40B4-BE49-F238E27FC236}">
                  <a16:creationId xmlns:a16="http://schemas.microsoft.com/office/drawing/2014/main" xmlns="" id="{0E817943-9B78-48B0-8720-5355665688AC}"/>
                </a:ext>
              </a:extLst>
            </p:cNvPr>
            <p:cNvGrpSpPr/>
            <p:nvPr/>
          </p:nvGrpSpPr>
          <p:grpSpPr>
            <a:xfrm>
              <a:off x="297464" y="3378456"/>
              <a:ext cx="1746704" cy="601170"/>
              <a:chOff x="297464" y="3378456"/>
              <a:chExt cx="1746704" cy="601170"/>
            </a:xfrm>
          </p:grpSpPr>
          <p:pic>
            <p:nvPicPr>
              <p:cNvPr id="55" name="Picture 8" descr="brochure, document, menu, note, office, page, papers icon">
                <a:hlinkClick r:id="rId3" action="ppaction://hlinksldjump"/>
                <a:extLst>
                  <a:ext uri="{FF2B5EF4-FFF2-40B4-BE49-F238E27FC236}">
                    <a16:creationId xmlns:a16="http://schemas.microsoft.com/office/drawing/2014/main" xmlns="" id="{7836B152-B85A-4870-8838-0C1177C0F3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3" action="ppaction://hlinksldjump"/>
                <a:extLst>
                  <a:ext uri="{FF2B5EF4-FFF2-40B4-BE49-F238E27FC236}">
                    <a16:creationId xmlns:a16="http://schemas.microsoft.com/office/drawing/2014/main" xmlns="" id="{DDD4ABEE-2524-4376-8E1E-11066AC6014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9" name="Latihan">
              <a:extLst>
                <a:ext uri="{FF2B5EF4-FFF2-40B4-BE49-F238E27FC236}">
                  <a16:creationId xmlns:a16="http://schemas.microsoft.com/office/drawing/2014/main" xmlns="" id="{CA67A157-BC09-4241-95D7-522638948651}"/>
                </a:ext>
              </a:extLst>
            </p:cNvPr>
            <p:cNvGrpSpPr/>
            <p:nvPr/>
          </p:nvGrpSpPr>
          <p:grpSpPr>
            <a:xfrm>
              <a:off x="297464" y="4195552"/>
              <a:ext cx="1810825" cy="601170"/>
              <a:chOff x="297464" y="4195552"/>
              <a:chExt cx="1810825" cy="601170"/>
            </a:xfrm>
          </p:grpSpPr>
          <p:pic>
            <p:nvPicPr>
              <p:cNvPr id="53" name="Picture 10" descr="document, general, letter, note, office, page, paper icon">
                <a:extLst>
                  <a:ext uri="{FF2B5EF4-FFF2-40B4-BE49-F238E27FC236}">
                    <a16:creationId xmlns:a16="http://schemas.microsoft.com/office/drawing/2014/main" xmlns="" id="{985278AD-9023-4490-AF8D-289A97D5F6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3" action="ppaction://hlinksldjump"/>
                <a:extLst>
                  <a:ext uri="{FF2B5EF4-FFF2-40B4-BE49-F238E27FC236}">
                    <a16:creationId xmlns:a16="http://schemas.microsoft.com/office/drawing/2014/main" xmlns="" id="{87A73EFE-4626-46A0-8FD7-4CC34AC375D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0" name="Profil Dosen">
              <a:extLst>
                <a:ext uri="{FF2B5EF4-FFF2-40B4-BE49-F238E27FC236}">
                  <a16:creationId xmlns:a16="http://schemas.microsoft.com/office/drawing/2014/main" xmlns="" id="{825C3A62-ECF3-452E-9F02-50D7F68ED6AA}"/>
                </a:ext>
              </a:extLst>
            </p:cNvPr>
            <p:cNvGrpSpPr/>
            <p:nvPr/>
          </p:nvGrpSpPr>
          <p:grpSpPr>
            <a:xfrm>
              <a:off x="297464" y="5012648"/>
              <a:ext cx="2389766" cy="601170"/>
              <a:chOff x="297464" y="5012648"/>
              <a:chExt cx="2389766" cy="601170"/>
            </a:xfrm>
          </p:grpSpPr>
          <p:pic>
            <p:nvPicPr>
              <p:cNvPr id="51" name="Picture 2" descr="business man, employee, general, human, member, office, tie icon">
                <a:extLst>
                  <a:ext uri="{FF2B5EF4-FFF2-40B4-BE49-F238E27FC236}">
                    <a16:creationId xmlns:a16="http://schemas.microsoft.com/office/drawing/2014/main" xmlns="" id="{F9243AF4-037F-4E04-9ABF-B31C84FF49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15" action="ppaction://hlinksldjump"/>
                <a:extLst>
                  <a:ext uri="{FF2B5EF4-FFF2-40B4-BE49-F238E27FC236}">
                    <a16:creationId xmlns:a16="http://schemas.microsoft.com/office/drawing/2014/main" xmlns="" id="{2D275A30-E8A7-43C6-B935-E2798909D43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6" name="Tombol Menu">
            <a:extLst>
              <a:ext uri="{FF2B5EF4-FFF2-40B4-BE49-F238E27FC236}">
                <a16:creationId xmlns:a16="http://schemas.microsoft.com/office/drawing/2014/main" xmlns="" id="{FD0BFAF5-E52A-47B4-9A48-F8CBC3CBEFE6}"/>
              </a:ext>
            </a:extLst>
          </p:cNvPr>
          <p:cNvGrpSpPr/>
          <p:nvPr/>
        </p:nvGrpSpPr>
        <p:grpSpPr>
          <a:xfrm>
            <a:off x="67235" y="49268"/>
            <a:ext cx="430306" cy="363488"/>
            <a:chOff x="419100" y="628650"/>
            <a:chExt cx="2628900" cy="2220685"/>
          </a:xfrm>
          <a:solidFill>
            <a:schemeClr val="bg1">
              <a:lumMod val="85000"/>
            </a:schemeClr>
          </a:solidFill>
        </p:grpSpPr>
        <p:sp>
          <p:nvSpPr>
            <p:cNvPr id="67" name="Rectangle 66">
              <a:extLst>
                <a:ext uri="{FF2B5EF4-FFF2-40B4-BE49-F238E27FC236}">
                  <a16:creationId xmlns:a16="http://schemas.microsoft.com/office/drawing/2014/main" xmlns="" id="{667284F8-6661-4CBA-BFE6-CF2E07B6183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8" name="Rectangle 67">
              <a:extLst>
                <a:ext uri="{FF2B5EF4-FFF2-40B4-BE49-F238E27FC236}">
                  <a16:creationId xmlns:a16="http://schemas.microsoft.com/office/drawing/2014/main" xmlns="" id="{46DCB544-5E53-4EA9-B4BE-4A629D7CE377}"/>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7F45C50A-CD90-4739-82FB-043468D68DE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0" name="Tombol Close Aplikasi">
            <a:hlinkClick r:id="" action="ppaction://hlinkshowjump?jump=endshow">
              <a:snd r:embed="rId16" name="laser.wav"/>
            </a:hlinkClick>
            <a:extLst>
              <a:ext uri="{FF2B5EF4-FFF2-40B4-BE49-F238E27FC236}">
                <a16:creationId xmlns:a16="http://schemas.microsoft.com/office/drawing/2014/main" xmlns="" id="{838183F3-AD90-458E-A353-6DDC7DC3CFE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500786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4"/>
                                        </p:tgtEl>
                                        <p:attrNameLst>
                                          <p:attrName>ppt_x</p:attrName>
                                        </p:attrNameLst>
                                      </p:cBhvr>
                                      <p:tavLst>
                                        <p:tav tm="0">
                                          <p:val>
                                            <p:strVal val="ppt_x"/>
                                          </p:val>
                                        </p:tav>
                                        <p:tav tm="100000">
                                          <p:val>
                                            <p:strVal val="0-ppt_w/2"/>
                                          </p:val>
                                        </p:tav>
                                      </p:tavLst>
                                    </p:anim>
                                    <p:anim calcmode="lin" valueType="num">
                                      <p:cBhvr additive="base">
                                        <p:cTn id="22" dur="500"/>
                                        <p:tgtEl>
                                          <p:spTgt spid="44"/>
                                        </p:tgtEl>
                                        <p:attrNameLst>
                                          <p:attrName>ppt_y</p:attrName>
                                        </p:attrNameLst>
                                      </p:cBhvr>
                                      <p:tavLst>
                                        <p:tav tm="0">
                                          <p:val>
                                            <p:strVal val="ppt_y"/>
                                          </p:val>
                                        </p:tav>
                                        <p:tav tm="100000">
                                          <p:val>
                                            <p:strVal val="ppt_y"/>
                                          </p:val>
                                        </p:tav>
                                      </p:tavLst>
                                    </p:anim>
                                    <p:set>
                                      <p:cBhvr>
                                        <p:cTn id="2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150884"/>
            <a:ext cx="10535043" cy="5218386"/>
          </a:xfrm>
        </p:spPr>
        <p:txBody>
          <a:bodyPr/>
          <a:lstStyle/>
          <a:p>
            <a:pPr>
              <a:buFontTx/>
              <a:buNone/>
            </a:pPr>
            <a:r>
              <a:rPr lang="en-US" dirty="0">
                <a:latin typeface="Agency FB" panose="020B0503020202020204" pitchFamily="34" charset="0"/>
              </a:rPr>
              <a:t>	</a:t>
            </a:r>
            <a:r>
              <a:rPr lang="en-US" dirty="0" err="1">
                <a:latin typeface="Agency FB" panose="020B0503020202020204" pitchFamily="34" charset="0"/>
              </a:rPr>
              <a:t>Politik</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a:t>
            </a:r>
            <a:r>
              <a:rPr lang="en-US" dirty="0" err="1">
                <a:latin typeface="Agency FB" panose="020B0503020202020204" pitchFamily="34" charset="0"/>
              </a:rPr>
              <a:t>nasional</a:t>
            </a:r>
            <a:r>
              <a:rPr lang="en-US" dirty="0">
                <a:latin typeface="Agency FB" panose="020B0503020202020204" pitchFamily="34" charset="0"/>
              </a:rPr>
              <a:t> </a:t>
            </a:r>
            <a:r>
              <a:rPr lang="en-US" dirty="0" err="1">
                <a:latin typeface="Agency FB" panose="020B0503020202020204" pitchFamily="34" charset="0"/>
              </a:rPr>
              <a:t>adalah</a:t>
            </a:r>
            <a:r>
              <a:rPr lang="en-US" dirty="0">
                <a:latin typeface="Agency FB" panose="020B0503020202020204" pitchFamily="34" charset="0"/>
              </a:rPr>
              <a:t> </a:t>
            </a:r>
            <a:r>
              <a:rPr lang="en-US" dirty="0" err="1">
                <a:latin typeface="Agency FB" panose="020B0503020202020204" pitchFamily="34" charset="0"/>
              </a:rPr>
              <a:t>kebijaksanaan</a:t>
            </a:r>
            <a:r>
              <a:rPr lang="en-US" dirty="0">
                <a:latin typeface="Agency FB" panose="020B0503020202020204" pitchFamily="34" charset="0"/>
              </a:rPr>
              <a:t> </a:t>
            </a:r>
            <a:r>
              <a:rPr lang="en-US" dirty="0" err="1">
                <a:latin typeface="Agency FB" panose="020B0503020202020204" pitchFamily="34" charset="0"/>
              </a:rPr>
              <a:t>nasional</a:t>
            </a:r>
            <a:r>
              <a:rPr lang="en-US" dirty="0">
                <a:latin typeface="Agency FB" panose="020B0503020202020204" pitchFamily="34" charset="0"/>
              </a:rPr>
              <a:t> yang </a:t>
            </a:r>
            <a:r>
              <a:rPr lang="en-US" dirty="0" err="1">
                <a:latin typeface="Agency FB" panose="020B0503020202020204" pitchFamily="34" charset="0"/>
              </a:rPr>
              <a:t>berisi</a:t>
            </a:r>
            <a:r>
              <a:rPr lang="en-US" dirty="0">
                <a:latin typeface="Agency FB" panose="020B0503020202020204" pitchFamily="34" charset="0"/>
              </a:rPr>
              <a:t> </a:t>
            </a:r>
            <a:r>
              <a:rPr lang="en-US" dirty="0" err="1">
                <a:latin typeface="Agency FB" panose="020B0503020202020204" pitchFamily="34" charset="0"/>
              </a:rPr>
              <a:t>perencanaan</a:t>
            </a:r>
            <a:r>
              <a:rPr lang="en-US" dirty="0">
                <a:latin typeface="Agency FB" panose="020B0503020202020204" pitchFamily="34" charset="0"/>
              </a:rPr>
              <a:t>, </a:t>
            </a:r>
            <a:r>
              <a:rPr lang="en-US" dirty="0" err="1">
                <a:latin typeface="Agency FB" panose="020B0503020202020204" pitchFamily="34" charset="0"/>
              </a:rPr>
              <a:t>pengarahan</a:t>
            </a:r>
            <a:r>
              <a:rPr lang="en-US" dirty="0">
                <a:latin typeface="Agency FB" panose="020B0503020202020204" pitchFamily="34" charset="0"/>
              </a:rPr>
              <a:t> </a:t>
            </a:r>
            <a:r>
              <a:rPr lang="en-US" dirty="0" err="1">
                <a:latin typeface="Agency FB" panose="020B0503020202020204" pitchFamily="34" charset="0"/>
              </a:rPr>
              <a:t>dan</a:t>
            </a:r>
            <a:r>
              <a:rPr lang="en-US" dirty="0">
                <a:latin typeface="Agency FB" panose="020B0503020202020204" pitchFamily="34" charset="0"/>
              </a:rPr>
              <a:t> </a:t>
            </a:r>
            <a:r>
              <a:rPr lang="en-US" dirty="0" err="1">
                <a:latin typeface="Agency FB" panose="020B0503020202020204" pitchFamily="34" charset="0"/>
              </a:rPr>
              <a:t>ketentuan-ketentuan</a:t>
            </a:r>
            <a:r>
              <a:rPr lang="en-US" dirty="0">
                <a:latin typeface="Agency FB" panose="020B0503020202020204" pitchFamily="34" charset="0"/>
              </a:rPr>
              <a:t> yang </a:t>
            </a:r>
            <a:r>
              <a:rPr lang="en-US" dirty="0" err="1">
                <a:latin typeface="Agency FB" panose="020B0503020202020204" pitchFamily="34" charset="0"/>
              </a:rPr>
              <a:t>dapat</a:t>
            </a:r>
            <a:r>
              <a:rPr lang="en-US" dirty="0">
                <a:latin typeface="Agency FB" panose="020B0503020202020204" pitchFamily="34" charset="0"/>
              </a:rPr>
              <a:t> </a:t>
            </a:r>
            <a:r>
              <a:rPr lang="en-US" dirty="0" err="1">
                <a:latin typeface="Agency FB" panose="020B0503020202020204" pitchFamily="34" charset="0"/>
              </a:rPr>
              <a:t>dipakai</a:t>
            </a:r>
            <a:r>
              <a:rPr lang="en-US" dirty="0">
                <a:latin typeface="Agency FB" panose="020B0503020202020204" pitchFamily="34" charset="0"/>
              </a:rPr>
              <a:t> </a:t>
            </a:r>
            <a:r>
              <a:rPr lang="en-US" dirty="0" err="1">
                <a:latin typeface="Agency FB" panose="020B0503020202020204" pitchFamily="34" charset="0"/>
              </a:rPr>
              <a:t>sebagai</a:t>
            </a:r>
            <a:r>
              <a:rPr lang="en-US" dirty="0">
                <a:latin typeface="Agency FB" panose="020B0503020202020204" pitchFamily="34" charset="0"/>
              </a:rPr>
              <a:t> </a:t>
            </a:r>
            <a:r>
              <a:rPr lang="en-US" dirty="0" err="1">
                <a:latin typeface="Agency FB" panose="020B0503020202020204" pitchFamily="34" charset="0"/>
              </a:rPr>
              <a:t>dasar</a:t>
            </a:r>
            <a:r>
              <a:rPr lang="en-US" dirty="0">
                <a:latin typeface="Agency FB" panose="020B0503020202020204" pitchFamily="34" charset="0"/>
              </a:rPr>
              <a:t> </a:t>
            </a:r>
            <a:r>
              <a:rPr lang="en-US" dirty="0" err="1">
                <a:latin typeface="Agency FB" panose="020B0503020202020204" pitchFamily="34" charset="0"/>
              </a:rPr>
              <a:t>pengolahan</a:t>
            </a:r>
            <a:r>
              <a:rPr lang="en-US" dirty="0">
                <a:latin typeface="Agency FB" panose="020B0503020202020204" pitchFamily="34" charset="0"/>
              </a:rPr>
              <a:t> </a:t>
            </a:r>
            <a:r>
              <a:rPr lang="en-US" dirty="0" err="1">
                <a:latin typeface="Agency FB" panose="020B0503020202020204" pitchFamily="34" charset="0"/>
              </a:rPr>
              <a:t>keseluruhan</a:t>
            </a:r>
            <a:r>
              <a:rPr lang="en-US" dirty="0">
                <a:latin typeface="Agency FB" panose="020B0503020202020204" pitchFamily="34" charset="0"/>
              </a:rPr>
              <a:t> </a:t>
            </a:r>
            <a:r>
              <a:rPr lang="en-US" dirty="0" err="1">
                <a:latin typeface="Agency FB" panose="020B0503020202020204" pitchFamily="34" charset="0"/>
              </a:rPr>
              <a:t>masalah</a:t>
            </a:r>
            <a:r>
              <a:rPr lang="en-US" dirty="0">
                <a:latin typeface="Agency FB" panose="020B0503020202020204" pitchFamily="34" charset="0"/>
              </a:rPr>
              <a:t> </a:t>
            </a:r>
            <a:r>
              <a:rPr lang="en-US" dirty="0" err="1">
                <a:latin typeface="Agency FB" panose="020B0503020202020204" pitchFamily="34" charset="0"/>
              </a:rPr>
              <a:t>kebahasaan</a:t>
            </a:r>
            <a:r>
              <a:rPr lang="en-US" dirty="0">
                <a:latin typeface="Agency FB" panose="020B0503020202020204" pitchFamily="34" charset="0"/>
              </a:rPr>
              <a:t>. </a:t>
            </a:r>
          </a:p>
          <a:p>
            <a:pPr>
              <a:buFontTx/>
              <a:buNone/>
            </a:pPr>
            <a:endParaRPr lang="en-US" dirty="0">
              <a:latin typeface="Agency FB" panose="020B0503020202020204" pitchFamily="34" charset="0"/>
            </a:endParaRPr>
          </a:p>
          <a:p>
            <a:pPr>
              <a:buFontTx/>
              <a:buNone/>
            </a:pPr>
            <a:r>
              <a:rPr lang="en-US" dirty="0">
                <a:latin typeface="Agency FB" panose="020B0503020202020204" pitchFamily="34" charset="0"/>
              </a:rPr>
              <a:t>	</a:t>
            </a:r>
            <a:r>
              <a:rPr lang="en-US" dirty="0" err="1">
                <a:latin typeface="Agency FB" panose="020B0503020202020204" pitchFamily="34" charset="0"/>
              </a:rPr>
              <a:t>Masalah</a:t>
            </a:r>
            <a:r>
              <a:rPr lang="en-US" dirty="0">
                <a:latin typeface="Agency FB" panose="020B0503020202020204" pitchFamily="34" charset="0"/>
              </a:rPr>
              <a:t> </a:t>
            </a:r>
            <a:r>
              <a:rPr lang="en-US" dirty="0" err="1">
                <a:latin typeface="Agency FB" panose="020B0503020202020204" pitchFamily="34" charset="0"/>
              </a:rPr>
              <a:t>kebahasaan</a:t>
            </a:r>
            <a:r>
              <a:rPr lang="en-US" dirty="0">
                <a:latin typeface="Agency FB" panose="020B0503020202020204" pitchFamily="34" charset="0"/>
              </a:rPr>
              <a:t> di Indonesia </a:t>
            </a:r>
            <a:r>
              <a:rPr lang="en-US" dirty="0" err="1">
                <a:latin typeface="Agency FB" panose="020B0503020202020204" pitchFamily="34" charset="0"/>
              </a:rPr>
              <a:t>berkaitan</a:t>
            </a:r>
            <a:r>
              <a:rPr lang="en-US" dirty="0">
                <a:latin typeface="Agency FB" panose="020B0503020202020204" pitchFamily="34" charset="0"/>
              </a:rPr>
              <a:t> </a:t>
            </a:r>
            <a:r>
              <a:rPr lang="en-US" dirty="0" err="1">
                <a:latin typeface="Agency FB" panose="020B0503020202020204" pitchFamily="34" charset="0"/>
              </a:rPr>
              <a:t>dengan</a:t>
            </a:r>
            <a:r>
              <a:rPr lang="en-US" dirty="0">
                <a:latin typeface="Agency FB" panose="020B0503020202020204" pitchFamily="34" charset="0"/>
              </a:rPr>
              <a:t> </a:t>
            </a:r>
            <a:r>
              <a:rPr lang="en-US" dirty="0" err="1">
                <a:latin typeface="Agency FB" panose="020B0503020202020204" pitchFamily="34" charset="0"/>
              </a:rPr>
              <a:t>masalah-masalah</a:t>
            </a:r>
            <a:r>
              <a:rPr lang="en-US" dirty="0">
                <a:latin typeface="Agency FB" panose="020B0503020202020204" pitchFamily="34" charset="0"/>
              </a:rPr>
              <a:t> </a:t>
            </a:r>
            <a:r>
              <a:rPr lang="en-US" dirty="0" err="1">
                <a:latin typeface="Agency FB" panose="020B0503020202020204" pitchFamily="34" charset="0"/>
              </a:rPr>
              <a:t>sebagai</a:t>
            </a:r>
            <a:r>
              <a:rPr lang="en-US" dirty="0">
                <a:latin typeface="Agency FB" panose="020B0503020202020204" pitchFamily="34" charset="0"/>
              </a:rPr>
              <a:t> </a:t>
            </a:r>
            <a:r>
              <a:rPr lang="en-US" dirty="0" err="1">
                <a:latin typeface="Agency FB" panose="020B0503020202020204" pitchFamily="34" charset="0"/>
              </a:rPr>
              <a:t>berikut</a:t>
            </a:r>
            <a:r>
              <a:rPr lang="en-US" dirty="0">
                <a:latin typeface="Agency FB" panose="020B0503020202020204" pitchFamily="34" charset="0"/>
              </a:rPr>
              <a:t>.</a:t>
            </a:r>
          </a:p>
          <a:p>
            <a:pPr>
              <a:buFontTx/>
              <a:buNone/>
            </a:pPr>
            <a:endParaRPr lang="en-US" dirty="0">
              <a:latin typeface="Agency FB" panose="020B0503020202020204" pitchFamily="34" charset="0"/>
            </a:endParaRPr>
          </a:p>
          <a:p>
            <a:r>
              <a:rPr lang="en-US" dirty="0" err="1">
                <a:latin typeface="Agency FB" panose="020B0503020202020204" pitchFamily="34" charset="0"/>
              </a:rPr>
              <a:t>Masalah</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a:t>
            </a:r>
            <a:r>
              <a:rPr lang="en-US" dirty="0" err="1">
                <a:latin typeface="Agency FB" panose="020B0503020202020204" pitchFamily="34" charset="0"/>
              </a:rPr>
              <a:t>nasional</a:t>
            </a:r>
            <a:r>
              <a:rPr lang="en-US" dirty="0">
                <a:latin typeface="Agency FB" panose="020B0503020202020204" pitchFamily="34" charset="0"/>
              </a:rPr>
              <a:t>;</a:t>
            </a:r>
          </a:p>
          <a:p>
            <a:r>
              <a:rPr lang="en-US" dirty="0" err="1">
                <a:latin typeface="Agency FB" panose="020B0503020202020204" pitchFamily="34" charset="0"/>
              </a:rPr>
              <a:t>Masalah</a:t>
            </a:r>
            <a:r>
              <a:rPr lang="en-US" dirty="0">
                <a:latin typeface="Agency FB" panose="020B0503020202020204" pitchFamily="34" charset="0"/>
              </a:rPr>
              <a:t> </a:t>
            </a:r>
            <a:r>
              <a:rPr lang="en-US" dirty="0" err="1">
                <a:latin typeface="Agency FB" panose="020B0503020202020204" pitchFamily="34" charset="0"/>
              </a:rPr>
              <a:t>bahasa</a:t>
            </a:r>
            <a:r>
              <a:rPr lang="en-US" dirty="0">
                <a:latin typeface="Agency FB" panose="020B0503020202020204" pitchFamily="34" charset="0"/>
              </a:rPr>
              <a:t> </a:t>
            </a:r>
            <a:r>
              <a:rPr lang="en-US" dirty="0" err="1">
                <a:latin typeface="Agency FB" panose="020B0503020202020204" pitchFamily="34" charset="0"/>
              </a:rPr>
              <a:t>daerah</a:t>
            </a:r>
            <a:r>
              <a:rPr lang="en-US" dirty="0">
                <a:latin typeface="Agency FB" panose="020B0503020202020204" pitchFamily="34" charset="0"/>
              </a:rPr>
              <a:t>; </a:t>
            </a:r>
            <a:r>
              <a:rPr lang="en-US" dirty="0" err="1">
                <a:latin typeface="Agency FB" panose="020B0503020202020204" pitchFamily="34" charset="0"/>
              </a:rPr>
              <a:t>dan</a:t>
            </a:r>
            <a:endParaRPr lang="en-US" dirty="0">
              <a:latin typeface="Agency FB" panose="020B0503020202020204" pitchFamily="34" charset="0"/>
            </a:endParaRPr>
          </a:p>
          <a:p>
            <a:r>
              <a:rPr lang="en-US" dirty="0" err="1">
                <a:latin typeface="Agency FB" panose="020B0503020202020204" pitchFamily="34" charset="0"/>
              </a:rPr>
              <a:t>Masalah</a:t>
            </a:r>
            <a:r>
              <a:rPr lang="en-US" dirty="0">
                <a:latin typeface="Agency FB" panose="020B0503020202020204" pitchFamily="34" charset="0"/>
              </a:rPr>
              <a:t> </a:t>
            </a:r>
            <a:r>
              <a:rPr lang="en-US" dirty="0" err="1">
                <a:latin typeface="Agency FB" panose="020B0503020202020204" pitchFamily="34" charset="0"/>
              </a:rPr>
              <a:t>pemakaian</a:t>
            </a:r>
            <a:r>
              <a:rPr lang="en-US" dirty="0">
                <a:latin typeface="Agency FB" panose="020B0503020202020204" pitchFamily="34" charset="0"/>
              </a:rPr>
              <a:t> </a:t>
            </a:r>
            <a:r>
              <a:rPr lang="en-US" dirty="0" err="1">
                <a:latin typeface="Agency FB" panose="020B0503020202020204" pitchFamily="34" charset="0"/>
              </a:rPr>
              <a:t>dan</a:t>
            </a:r>
            <a:r>
              <a:rPr lang="en-US" dirty="0">
                <a:latin typeface="Agency FB" panose="020B0503020202020204" pitchFamily="34" charset="0"/>
              </a:rPr>
              <a:t> </a:t>
            </a:r>
            <a:r>
              <a:rPr lang="en-US" dirty="0" err="1">
                <a:latin typeface="Agency FB" panose="020B0503020202020204" pitchFamily="34" charset="0"/>
              </a:rPr>
              <a:t>pemanfaatan</a:t>
            </a:r>
            <a:r>
              <a:rPr lang="en-US" dirty="0">
                <a:latin typeface="Agency FB" panose="020B0503020202020204" pitchFamily="34" charset="0"/>
              </a:rPr>
              <a:t> </a:t>
            </a:r>
            <a:r>
              <a:rPr lang="en-US" dirty="0" err="1">
                <a:latin typeface="Agency FB" panose="020B0503020202020204" pitchFamily="34" charset="0"/>
              </a:rPr>
              <a:t>bahasa-bahasa</a:t>
            </a:r>
            <a:r>
              <a:rPr lang="en-US" dirty="0">
                <a:latin typeface="Agency FB" panose="020B0503020202020204" pitchFamily="34" charset="0"/>
              </a:rPr>
              <a:t> </a:t>
            </a:r>
            <a:r>
              <a:rPr lang="en-US" dirty="0" err="1">
                <a:latin typeface="Agency FB" panose="020B0503020202020204" pitchFamily="34" charset="0"/>
              </a:rPr>
              <a:t>asing</a:t>
            </a:r>
            <a:r>
              <a:rPr lang="en-US" dirty="0">
                <a:latin typeface="Agency FB" panose="020B0503020202020204" pitchFamily="34" charset="0"/>
              </a:rPr>
              <a:t> </a:t>
            </a:r>
            <a:r>
              <a:rPr lang="en-US" dirty="0" err="1">
                <a:latin typeface="Agency FB" panose="020B0503020202020204" pitchFamily="34" charset="0"/>
              </a:rPr>
              <a:t>tertentu</a:t>
            </a:r>
            <a:r>
              <a:rPr lang="en-US" dirty="0">
                <a:latin typeface="Agency FB" panose="020B0503020202020204" pitchFamily="34" charset="0"/>
              </a:rPr>
              <a:t>,</a:t>
            </a:r>
          </a:p>
          <a:p>
            <a:endParaRPr lang="en-US" dirty="0">
              <a:latin typeface="Agency FB" panose="020B0503020202020204" pitchFamily="34" charset="0"/>
            </a:endParaRPr>
          </a:p>
        </p:txBody>
      </p:sp>
      <p:grpSp>
        <p:nvGrpSpPr>
          <p:cNvPr id="11" name="Group 10"/>
          <p:cNvGrpSpPr/>
          <p:nvPr/>
        </p:nvGrpSpPr>
        <p:grpSpPr>
          <a:xfrm>
            <a:off x="287301" y="217114"/>
            <a:ext cx="8493628" cy="662056"/>
            <a:chOff x="200215" y="2621399"/>
            <a:chExt cx="8493628" cy="662056"/>
          </a:xfrm>
        </p:grpSpPr>
        <p:sp>
          <p:nvSpPr>
            <p:cNvPr id="12" name="Oval 11">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4" name="TextBox 13">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Sikap  dan Kesadaran Berbahasa</a:t>
              </a:r>
              <a:endParaRPr lang="en-US" dirty="0">
                <a:solidFill>
                  <a:srgbClr val="FF5969"/>
                </a:solidFill>
              </a:endParaRPr>
            </a:p>
          </p:txBody>
        </p:sp>
      </p:grpSp>
      <p:grpSp>
        <p:nvGrpSpPr>
          <p:cNvPr id="16" name="Group 15"/>
          <p:cNvGrpSpPr/>
          <p:nvPr/>
        </p:nvGrpSpPr>
        <p:grpSpPr>
          <a:xfrm>
            <a:off x="11769479" y="1280427"/>
            <a:ext cx="422521" cy="2100263"/>
            <a:chOff x="11769479" y="1280427"/>
            <a:chExt cx="422521" cy="2100263"/>
          </a:xfrm>
        </p:grpSpPr>
        <p:sp>
          <p:nvSpPr>
            <p:cNvPr id="17" name="Freeform 16">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9" name="Chevron 18">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0" name="Group 19"/>
          <p:cNvGrpSpPr/>
          <p:nvPr/>
        </p:nvGrpSpPr>
        <p:grpSpPr>
          <a:xfrm>
            <a:off x="11769479" y="3462337"/>
            <a:ext cx="428258" cy="2616878"/>
            <a:chOff x="11769479" y="3462337"/>
            <a:chExt cx="428258" cy="2616878"/>
          </a:xfrm>
        </p:grpSpPr>
        <p:sp>
          <p:nvSpPr>
            <p:cNvPr id="21" name="Freeform 20">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23" name="Chevron 22">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4" name="TextBox 23"/>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13 of 15</a:t>
            </a:r>
          </a:p>
        </p:txBody>
      </p:sp>
      <p:grpSp>
        <p:nvGrpSpPr>
          <p:cNvPr id="51" name="Semua Menu">
            <a:extLst>
              <a:ext uri="{FF2B5EF4-FFF2-40B4-BE49-F238E27FC236}">
                <a16:creationId xmlns:a16="http://schemas.microsoft.com/office/drawing/2014/main" xmlns="" id="{D863228E-CA2F-45FD-BE6F-67DDED5FCD73}"/>
              </a:ext>
            </a:extLst>
          </p:cNvPr>
          <p:cNvGrpSpPr/>
          <p:nvPr/>
        </p:nvGrpSpPr>
        <p:grpSpPr>
          <a:xfrm>
            <a:off x="-1" y="-24470"/>
            <a:ext cx="2886076" cy="6882470"/>
            <a:chOff x="-1" y="-24470"/>
            <a:chExt cx="2886076" cy="6882470"/>
          </a:xfrm>
        </p:grpSpPr>
        <p:grpSp>
          <p:nvGrpSpPr>
            <p:cNvPr id="52" name="BG">
              <a:extLst>
                <a:ext uri="{FF2B5EF4-FFF2-40B4-BE49-F238E27FC236}">
                  <a16:creationId xmlns:a16="http://schemas.microsoft.com/office/drawing/2014/main" xmlns="" id="{FAF350A9-FAC4-4781-BCDA-110F97C95579}"/>
                </a:ext>
              </a:extLst>
            </p:cNvPr>
            <p:cNvGrpSpPr/>
            <p:nvPr/>
          </p:nvGrpSpPr>
          <p:grpSpPr>
            <a:xfrm>
              <a:off x="-1" y="-24470"/>
              <a:ext cx="2886076" cy="6882470"/>
              <a:chOff x="-1" y="-24470"/>
              <a:chExt cx="2886076" cy="6882470"/>
            </a:xfrm>
          </p:grpSpPr>
          <p:sp>
            <p:nvSpPr>
              <p:cNvPr id="68" name="BG Menu">
                <a:extLst>
                  <a:ext uri="{FF2B5EF4-FFF2-40B4-BE49-F238E27FC236}">
                    <a16:creationId xmlns:a16="http://schemas.microsoft.com/office/drawing/2014/main" xmlns="" id="{E527E53E-5340-4F6E-8E04-D49BA1A23C9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BG Atas">
                <a:extLst>
                  <a:ext uri="{FF2B5EF4-FFF2-40B4-BE49-F238E27FC236}">
                    <a16:creationId xmlns:a16="http://schemas.microsoft.com/office/drawing/2014/main" xmlns="" id="{AD37496B-3D30-4303-957E-D36CD4D8D99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0" name="Picture 12" descr="camera, image, photo, photography, shot icon">
                <a:extLst>
                  <a:ext uri="{FF2B5EF4-FFF2-40B4-BE49-F238E27FC236}">
                    <a16:creationId xmlns:a16="http://schemas.microsoft.com/office/drawing/2014/main" xmlns="" id="{75DDD179-7091-4A14-9875-E6B744B78E3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xmlns="" id="{49868B09-6F0D-48FC-A269-B1124B22341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2" name="TextBox 71">
                <a:extLst>
                  <a:ext uri="{FF2B5EF4-FFF2-40B4-BE49-F238E27FC236}">
                    <a16:creationId xmlns:a16="http://schemas.microsoft.com/office/drawing/2014/main" xmlns="" id="{5FF44312-2E95-41CD-99AB-4D8C698ED09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3" name="Beranda">
              <a:extLst>
                <a:ext uri="{FF2B5EF4-FFF2-40B4-BE49-F238E27FC236}">
                  <a16:creationId xmlns:a16="http://schemas.microsoft.com/office/drawing/2014/main" xmlns="" id="{4AEDA721-6C4B-4439-821A-AC29EEE51F4D}"/>
                </a:ext>
              </a:extLst>
            </p:cNvPr>
            <p:cNvGrpSpPr/>
            <p:nvPr/>
          </p:nvGrpSpPr>
          <p:grpSpPr>
            <a:xfrm>
              <a:off x="297464" y="1744264"/>
              <a:ext cx="1984142" cy="601170"/>
              <a:chOff x="297464" y="1744264"/>
              <a:chExt cx="1984142" cy="601170"/>
            </a:xfrm>
          </p:grpSpPr>
          <p:sp>
            <p:nvSpPr>
              <p:cNvPr id="66" name="TextBox 65">
                <a:hlinkClick r:id="" action="ppaction://hlinkshowjump?jump=firstslide"/>
                <a:extLst>
                  <a:ext uri="{FF2B5EF4-FFF2-40B4-BE49-F238E27FC236}">
                    <a16:creationId xmlns:a16="http://schemas.microsoft.com/office/drawing/2014/main" xmlns="" id="{84F9AC15-DE34-4991-9831-2E54D75440F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7" name="Picture 4" descr="base, data, document, office, page, paper icon">
                <a:hlinkClick r:id="" action="ppaction://hlinkshowjump?jump=firstslide"/>
                <a:extLst>
                  <a:ext uri="{FF2B5EF4-FFF2-40B4-BE49-F238E27FC236}">
                    <a16:creationId xmlns:a16="http://schemas.microsoft.com/office/drawing/2014/main" xmlns="" id="{BA05401E-D9C8-464E-9D62-1A6F87D35E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Kompetensi">
              <a:extLst>
                <a:ext uri="{FF2B5EF4-FFF2-40B4-BE49-F238E27FC236}">
                  <a16:creationId xmlns:a16="http://schemas.microsoft.com/office/drawing/2014/main" xmlns="" id="{E92D1ABB-2B4C-4214-96AF-62055DA18A4C}"/>
                </a:ext>
              </a:extLst>
            </p:cNvPr>
            <p:cNvGrpSpPr/>
            <p:nvPr/>
          </p:nvGrpSpPr>
          <p:grpSpPr>
            <a:xfrm>
              <a:off x="297464" y="2561360"/>
              <a:ext cx="2320836" cy="601170"/>
              <a:chOff x="297464" y="2561360"/>
              <a:chExt cx="2320836" cy="601170"/>
            </a:xfrm>
          </p:grpSpPr>
          <p:pic>
            <p:nvPicPr>
              <p:cNvPr id="64" name="Picture 6" descr="compose, create, edit, edit file, office, pencil, writing creative icon">
                <a:extLst>
                  <a:ext uri="{FF2B5EF4-FFF2-40B4-BE49-F238E27FC236}">
                    <a16:creationId xmlns:a16="http://schemas.microsoft.com/office/drawing/2014/main" xmlns="" id="{9BB849D1-0FD3-4D2F-BC19-AAA4BC35BD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hlinkClick r:id="rId11" action="ppaction://hlinksldjump"/>
                <a:extLst>
                  <a:ext uri="{FF2B5EF4-FFF2-40B4-BE49-F238E27FC236}">
                    <a16:creationId xmlns:a16="http://schemas.microsoft.com/office/drawing/2014/main" xmlns="" id="{BF0D917A-1A7E-40F1-B96E-EA046C295FD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5" name="Materi">
              <a:extLst>
                <a:ext uri="{FF2B5EF4-FFF2-40B4-BE49-F238E27FC236}">
                  <a16:creationId xmlns:a16="http://schemas.microsoft.com/office/drawing/2014/main" xmlns="" id="{942B04DF-4F93-4E78-B8B0-E38E7D24D85F}"/>
                </a:ext>
              </a:extLst>
            </p:cNvPr>
            <p:cNvGrpSpPr/>
            <p:nvPr/>
          </p:nvGrpSpPr>
          <p:grpSpPr>
            <a:xfrm>
              <a:off x="297464" y="3378456"/>
              <a:ext cx="1746704" cy="601170"/>
              <a:chOff x="297464" y="3378456"/>
              <a:chExt cx="1746704" cy="601170"/>
            </a:xfrm>
          </p:grpSpPr>
          <p:pic>
            <p:nvPicPr>
              <p:cNvPr id="62" name="Picture 8" descr="brochure, document, menu, note, office, page, papers icon">
                <a:hlinkClick r:id="rId4" action="ppaction://hlinksldjump"/>
                <a:extLst>
                  <a:ext uri="{FF2B5EF4-FFF2-40B4-BE49-F238E27FC236}">
                    <a16:creationId xmlns:a16="http://schemas.microsoft.com/office/drawing/2014/main" xmlns="" id="{7E815CEA-E280-4C6D-8894-AD1F229E45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4" action="ppaction://hlinksldjump"/>
                <a:extLst>
                  <a:ext uri="{FF2B5EF4-FFF2-40B4-BE49-F238E27FC236}">
                    <a16:creationId xmlns:a16="http://schemas.microsoft.com/office/drawing/2014/main" xmlns="" id="{FEDD2789-8FD7-4758-9FF2-D4E69F61356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6" name="Latihan">
              <a:extLst>
                <a:ext uri="{FF2B5EF4-FFF2-40B4-BE49-F238E27FC236}">
                  <a16:creationId xmlns:a16="http://schemas.microsoft.com/office/drawing/2014/main" xmlns="" id="{31E9A9A6-FE3D-44AE-A89F-FC9D64D83E5E}"/>
                </a:ext>
              </a:extLst>
            </p:cNvPr>
            <p:cNvGrpSpPr/>
            <p:nvPr/>
          </p:nvGrpSpPr>
          <p:grpSpPr>
            <a:xfrm>
              <a:off x="297464" y="4195552"/>
              <a:ext cx="1810825" cy="601170"/>
              <a:chOff x="297464" y="4195552"/>
              <a:chExt cx="1810825" cy="601170"/>
            </a:xfrm>
          </p:grpSpPr>
          <p:pic>
            <p:nvPicPr>
              <p:cNvPr id="60" name="Picture 10" descr="document, general, letter, note, office, page, paper icon">
                <a:extLst>
                  <a:ext uri="{FF2B5EF4-FFF2-40B4-BE49-F238E27FC236}">
                    <a16:creationId xmlns:a16="http://schemas.microsoft.com/office/drawing/2014/main" xmlns="" id="{42B5455C-3E9A-4F0A-9304-D79B09C3B4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4" action="ppaction://hlinksldjump"/>
                <a:extLst>
                  <a:ext uri="{FF2B5EF4-FFF2-40B4-BE49-F238E27FC236}">
                    <a16:creationId xmlns:a16="http://schemas.microsoft.com/office/drawing/2014/main" xmlns="" id="{EBC482C4-43B3-4427-9BCC-2B3C442F122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7" name="Profil Dosen">
              <a:extLst>
                <a:ext uri="{FF2B5EF4-FFF2-40B4-BE49-F238E27FC236}">
                  <a16:creationId xmlns:a16="http://schemas.microsoft.com/office/drawing/2014/main" xmlns="" id="{C9CD2B4F-BE2C-455B-ADC5-585FD7979083}"/>
                </a:ext>
              </a:extLst>
            </p:cNvPr>
            <p:cNvGrpSpPr/>
            <p:nvPr/>
          </p:nvGrpSpPr>
          <p:grpSpPr>
            <a:xfrm>
              <a:off x="297464" y="5012648"/>
              <a:ext cx="2389766" cy="601170"/>
              <a:chOff x="297464" y="5012648"/>
              <a:chExt cx="2389766" cy="601170"/>
            </a:xfrm>
          </p:grpSpPr>
          <p:pic>
            <p:nvPicPr>
              <p:cNvPr id="58" name="Picture 2" descr="business man, employee, general, human, member, office, tie icon">
                <a:extLst>
                  <a:ext uri="{FF2B5EF4-FFF2-40B4-BE49-F238E27FC236}">
                    <a16:creationId xmlns:a16="http://schemas.microsoft.com/office/drawing/2014/main" xmlns="" id="{B72F481A-5F54-4107-ADA1-63ABB97EB5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6" action="ppaction://hlinksldjump"/>
                <a:extLst>
                  <a:ext uri="{FF2B5EF4-FFF2-40B4-BE49-F238E27FC236}">
                    <a16:creationId xmlns:a16="http://schemas.microsoft.com/office/drawing/2014/main" xmlns="" id="{E7CF8D65-AD86-4590-AC6D-97128357915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3" name="Tombol Menu">
            <a:extLst>
              <a:ext uri="{FF2B5EF4-FFF2-40B4-BE49-F238E27FC236}">
                <a16:creationId xmlns:a16="http://schemas.microsoft.com/office/drawing/2014/main" xmlns="" id="{D7C6C208-9116-4856-BC82-8076976A43AA}"/>
              </a:ext>
            </a:extLst>
          </p:cNvPr>
          <p:cNvGrpSpPr/>
          <p:nvPr/>
        </p:nvGrpSpPr>
        <p:grpSpPr>
          <a:xfrm>
            <a:off x="67235" y="49268"/>
            <a:ext cx="430306" cy="363488"/>
            <a:chOff x="419100" y="628650"/>
            <a:chExt cx="2628900" cy="2220685"/>
          </a:xfrm>
          <a:solidFill>
            <a:schemeClr val="bg1">
              <a:lumMod val="85000"/>
            </a:schemeClr>
          </a:solidFill>
        </p:grpSpPr>
        <p:sp>
          <p:nvSpPr>
            <p:cNvPr id="74" name="Rectangle 73">
              <a:extLst>
                <a:ext uri="{FF2B5EF4-FFF2-40B4-BE49-F238E27FC236}">
                  <a16:creationId xmlns:a16="http://schemas.microsoft.com/office/drawing/2014/main" xmlns="" id="{9FF529A5-EE58-41B1-BA07-257E1C7067D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5" name="Rectangle 74">
              <a:extLst>
                <a:ext uri="{FF2B5EF4-FFF2-40B4-BE49-F238E27FC236}">
                  <a16:creationId xmlns:a16="http://schemas.microsoft.com/office/drawing/2014/main" xmlns="" id="{B4E6CBF6-FC48-43BE-9294-613F4B87D06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6" name="Rectangle 75">
              <a:extLst>
                <a:ext uri="{FF2B5EF4-FFF2-40B4-BE49-F238E27FC236}">
                  <a16:creationId xmlns:a16="http://schemas.microsoft.com/office/drawing/2014/main" xmlns="" id="{5B407109-0DDB-4CF6-B438-038D25BABB8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7" name="Tombol Close Aplikasi">
            <a:hlinkClick r:id="" action="ppaction://hlinkshowjump?jump=endshow">
              <a:snd r:embed="rId17" name="laser.wav"/>
            </a:hlinkClick>
            <a:extLst>
              <a:ext uri="{FF2B5EF4-FFF2-40B4-BE49-F238E27FC236}">
                <a16:creationId xmlns:a16="http://schemas.microsoft.com/office/drawing/2014/main" xmlns="" id="{CA00ACEE-6876-4244-BA50-2C2F88D932A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105075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3"/>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1"/>
                                        </p:tgtEl>
                                        <p:attrNameLst>
                                          <p:attrName>ppt_x</p:attrName>
                                        </p:attrNameLst>
                                      </p:cBhvr>
                                      <p:tavLst>
                                        <p:tav tm="0">
                                          <p:val>
                                            <p:strVal val="ppt_x"/>
                                          </p:val>
                                        </p:tav>
                                        <p:tav tm="100000">
                                          <p:val>
                                            <p:strVal val="0-ppt_w/2"/>
                                          </p:val>
                                        </p:tav>
                                      </p:tavLst>
                                    </p:anim>
                                    <p:anim calcmode="lin" valueType="num">
                                      <p:cBhvr additive="base">
                                        <p:cTn id="22" dur="500"/>
                                        <p:tgtEl>
                                          <p:spTgt spid="51"/>
                                        </p:tgtEl>
                                        <p:attrNameLst>
                                          <p:attrName>ppt_y</p:attrName>
                                        </p:attrNameLst>
                                      </p:cBhvr>
                                      <p:tavLst>
                                        <p:tav tm="0">
                                          <p:val>
                                            <p:strVal val="ppt_y"/>
                                          </p:val>
                                        </p:tav>
                                        <p:tav tm="100000">
                                          <p:val>
                                            <p:strVal val="ppt_y"/>
                                          </p:val>
                                        </p:tav>
                                      </p:tavLst>
                                    </p:anim>
                                    <p:set>
                                      <p:cBhvr>
                                        <p:cTn id="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bldLst>
      <p:bldP spid="7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817526" y="1349849"/>
            <a:ext cx="10535042" cy="1325563"/>
          </a:xfrm>
        </p:spPr>
        <p:txBody>
          <a:bodyPr>
            <a:normAutofit fontScale="90000"/>
          </a:bodyPr>
          <a:lstStyle/>
          <a:p>
            <a:pPr algn="l"/>
            <a:r>
              <a:rPr lang="en-US" sz="2400" dirty="0" err="1">
                <a:latin typeface="Agency FB" panose="020B0503020202020204" pitchFamily="34" charset="0"/>
              </a:rPr>
              <a:t>Seiring</a:t>
            </a:r>
            <a:r>
              <a:rPr lang="en-US" sz="2400" dirty="0">
                <a:latin typeface="Agency FB" panose="020B0503020202020204" pitchFamily="34" charset="0"/>
              </a:rPr>
              <a:t> </a:t>
            </a:r>
            <a:r>
              <a:rPr lang="en-US" sz="2400" dirty="0" err="1">
                <a:latin typeface="Agency FB" panose="020B0503020202020204" pitchFamily="34" charset="0"/>
              </a:rPr>
              <a:t>dengan</a:t>
            </a:r>
            <a:r>
              <a:rPr lang="en-US" sz="2400" dirty="0">
                <a:latin typeface="Agency FB" panose="020B0503020202020204" pitchFamily="34" charset="0"/>
              </a:rPr>
              <a:t> </a:t>
            </a:r>
            <a:r>
              <a:rPr lang="en-US" sz="2400" dirty="0" err="1">
                <a:latin typeface="Agency FB" panose="020B0503020202020204" pitchFamily="34" charset="0"/>
              </a:rPr>
              <a:t>munculnya</a:t>
            </a:r>
            <a:r>
              <a:rPr lang="en-US" sz="2400" dirty="0">
                <a:latin typeface="Agency FB" panose="020B0503020202020204" pitchFamily="34" charset="0"/>
              </a:rPr>
              <a:t> </a:t>
            </a:r>
            <a:r>
              <a:rPr lang="en-US" sz="2400" dirty="0" err="1">
                <a:latin typeface="Agency FB" panose="020B0503020202020204" pitchFamily="34" charset="0"/>
              </a:rPr>
              <a:t>bahasa</a:t>
            </a:r>
            <a:r>
              <a:rPr lang="en-US" sz="2400" dirty="0">
                <a:latin typeface="Agency FB" panose="020B0503020202020204" pitchFamily="34" charset="0"/>
              </a:rPr>
              <a:t> </a:t>
            </a:r>
            <a:r>
              <a:rPr lang="en-US" sz="2400" dirty="0" err="1">
                <a:latin typeface="Agency FB" panose="020B0503020202020204" pitchFamily="34" charset="0"/>
              </a:rPr>
              <a:t>gaul</a:t>
            </a:r>
            <a:r>
              <a:rPr lang="en-US" sz="2400" dirty="0">
                <a:latin typeface="Agency FB" panose="020B0503020202020204" pitchFamily="34" charset="0"/>
              </a:rPr>
              <a:t> </a:t>
            </a:r>
            <a:r>
              <a:rPr lang="en-US" sz="2400" dirty="0" err="1">
                <a:latin typeface="Agency FB" panose="020B0503020202020204" pitchFamily="34" charset="0"/>
              </a:rPr>
              <a:t>dalam</a:t>
            </a:r>
            <a:r>
              <a:rPr lang="en-US" sz="2400" dirty="0">
                <a:latin typeface="Agency FB" panose="020B0503020202020204" pitchFamily="34" charset="0"/>
              </a:rPr>
              <a:t> </a:t>
            </a:r>
            <a:r>
              <a:rPr lang="en-US" sz="2400" dirty="0" err="1">
                <a:latin typeface="Agency FB" panose="020B0503020202020204" pitchFamily="34" charset="0"/>
              </a:rPr>
              <a:t>masyarakat</a:t>
            </a:r>
            <a:r>
              <a:rPr lang="en-US" sz="2400" dirty="0">
                <a:latin typeface="Agency FB" panose="020B0503020202020204" pitchFamily="34" charset="0"/>
              </a:rPr>
              <a:t>, </a:t>
            </a:r>
            <a:r>
              <a:rPr lang="en-US" sz="2400" dirty="0" err="1">
                <a:latin typeface="Agency FB" panose="020B0503020202020204" pitchFamily="34" charset="0"/>
              </a:rPr>
              <a:t>banyak</a:t>
            </a:r>
            <a:r>
              <a:rPr lang="en-US" sz="2400" dirty="0">
                <a:latin typeface="Agency FB" panose="020B0503020202020204" pitchFamily="34" charset="0"/>
              </a:rPr>
              <a:t> </a:t>
            </a:r>
            <a:r>
              <a:rPr lang="en-US" sz="2400" dirty="0" err="1">
                <a:latin typeface="Agency FB" panose="020B0503020202020204" pitchFamily="34" charset="0"/>
              </a:rPr>
              <a:t>sekali</a:t>
            </a:r>
            <a:r>
              <a:rPr lang="en-US" sz="2400" dirty="0">
                <a:latin typeface="Agency FB" panose="020B0503020202020204" pitchFamily="34" charset="0"/>
              </a:rPr>
              <a:t> </a:t>
            </a:r>
            <a:r>
              <a:rPr lang="en-US" sz="2400" dirty="0" err="1">
                <a:latin typeface="Agency FB" panose="020B0503020202020204" pitchFamily="34" charset="0"/>
              </a:rPr>
              <a:t>dampak</a:t>
            </a:r>
            <a:r>
              <a:rPr lang="en-US" sz="2400" dirty="0">
                <a:latin typeface="Agency FB" panose="020B0503020202020204" pitchFamily="34" charset="0"/>
              </a:rPr>
              <a:t> </a:t>
            </a:r>
            <a:r>
              <a:rPr lang="en-US" sz="2400" dirty="0" err="1">
                <a:latin typeface="Agency FB" panose="020B0503020202020204" pitchFamily="34" charset="0"/>
              </a:rPr>
              <a:t>atau</a:t>
            </a:r>
            <a:r>
              <a:rPr lang="en-US" sz="2400" dirty="0">
                <a:latin typeface="Agency FB" panose="020B0503020202020204" pitchFamily="34" charset="0"/>
              </a:rPr>
              <a:t> </a:t>
            </a:r>
            <a:r>
              <a:rPr lang="en-US" sz="2400" dirty="0" err="1">
                <a:latin typeface="Agency FB" panose="020B0503020202020204" pitchFamily="34" charset="0"/>
              </a:rPr>
              <a:t>pengaruh</a:t>
            </a:r>
            <a:r>
              <a:rPr lang="en-US" sz="2400" dirty="0">
                <a:latin typeface="Agency FB" panose="020B0503020202020204" pitchFamily="34" charset="0"/>
              </a:rPr>
              <a:t> yang </a:t>
            </a:r>
            <a:r>
              <a:rPr lang="en-US" sz="2400" dirty="0" err="1">
                <a:latin typeface="Agency FB" panose="020B0503020202020204" pitchFamily="34" charset="0"/>
              </a:rPr>
              <a:t>ditimbulkan</a:t>
            </a:r>
            <a:r>
              <a:rPr lang="en-US" sz="2400" dirty="0">
                <a:latin typeface="Agency FB" panose="020B0503020202020204" pitchFamily="34" charset="0"/>
              </a:rPr>
              <a:t> </a:t>
            </a:r>
            <a:r>
              <a:rPr lang="en-US" sz="2400" dirty="0" err="1">
                <a:latin typeface="Agency FB" panose="020B0503020202020204" pitchFamily="34" charset="0"/>
              </a:rPr>
              <a:t>oleh</a:t>
            </a:r>
            <a:r>
              <a:rPr lang="en-US" sz="2400" dirty="0">
                <a:latin typeface="Agency FB" panose="020B0503020202020204" pitchFamily="34" charset="0"/>
              </a:rPr>
              <a:t> </a:t>
            </a:r>
            <a:r>
              <a:rPr lang="en-US" sz="2400" dirty="0" err="1">
                <a:latin typeface="Agency FB" panose="020B0503020202020204" pitchFamily="34" charset="0"/>
              </a:rPr>
              <a:t>bahasa</a:t>
            </a:r>
            <a:r>
              <a:rPr lang="en-US" sz="2400" dirty="0">
                <a:latin typeface="Agency FB" panose="020B0503020202020204" pitchFamily="34" charset="0"/>
              </a:rPr>
              <a:t> </a:t>
            </a:r>
            <a:r>
              <a:rPr lang="en-US" sz="2400" dirty="0" err="1">
                <a:latin typeface="Agency FB" panose="020B0503020202020204" pitchFamily="34" charset="0"/>
              </a:rPr>
              <a:t>gaul</a:t>
            </a:r>
            <a:r>
              <a:rPr lang="en-US" sz="2400" dirty="0">
                <a:latin typeface="Agency FB" panose="020B0503020202020204" pitchFamily="34" charset="0"/>
              </a:rPr>
              <a:t> </a:t>
            </a:r>
            <a:r>
              <a:rPr lang="en-US" sz="2400" dirty="0" err="1">
                <a:latin typeface="Agency FB" panose="020B0503020202020204" pitchFamily="34" charset="0"/>
              </a:rPr>
              <a:t>terhadap</a:t>
            </a:r>
            <a:r>
              <a:rPr lang="en-US" sz="2400" dirty="0">
                <a:latin typeface="Agency FB" panose="020B0503020202020204" pitchFamily="34" charset="0"/>
              </a:rPr>
              <a:t> </a:t>
            </a:r>
            <a:r>
              <a:rPr lang="en-US" sz="2400" dirty="0" err="1">
                <a:latin typeface="Agency FB" panose="020B0503020202020204" pitchFamily="34" charset="0"/>
              </a:rPr>
              <a:t>perkembangan</a:t>
            </a:r>
            <a:r>
              <a:rPr lang="en-US" sz="2400" dirty="0">
                <a:latin typeface="Agency FB" panose="020B0503020202020204" pitchFamily="34" charset="0"/>
              </a:rPr>
              <a:t> </a:t>
            </a:r>
            <a:r>
              <a:rPr lang="en-US" sz="2400" dirty="0" err="1">
                <a:latin typeface="Agency FB" panose="020B0503020202020204" pitchFamily="34" charset="0"/>
              </a:rPr>
              <a:t>bahasa</a:t>
            </a:r>
            <a:r>
              <a:rPr lang="en-US" sz="2400" dirty="0">
                <a:latin typeface="Agency FB" panose="020B0503020202020204" pitchFamily="34" charset="0"/>
              </a:rPr>
              <a:t> Indonesia </a:t>
            </a:r>
            <a:r>
              <a:rPr lang="en-US" sz="2400" dirty="0" err="1">
                <a:latin typeface="Agency FB" panose="020B0503020202020204" pitchFamily="34" charset="0"/>
              </a:rPr>
              <a:t>sebagai</a:t>
            </a:r>
            <a:r>
              <a:rPr lang="en-US" sz="2400" dirty="0">
                <a:latin typeface="Agency FB" panose="020B0503020202020204" pitchFamily="34" charset="0"/>
              </a:rPr>
              <a:t> </a:t>
            </a:r>
            <a:r>
              <a:rPr lang="en-US" sz="2400" dirty="0" err="1">
                <a:latin typeface="Agency FB" panose="020B0503020202020204" pitchFamily="34" charset="0"/>
              </a:rPr>
              <a:t>identitas</a:t>
            </a:r>
            <a:r>
              <a:rPr lang="en-US" sz="2400" dirty="0">
                <a:latin typeface="Agency FB" panose="020B0503020202020204" pitchFamily="34" charset="0"/>
              </a:rPr>
              <a:t> </a:t>
            </a:r>
            <a:r>
              <a:rPr lang="en-US" sz="2400" dirty="0" err="1">
                <a:latin typeface="Agency FB" panose="020B0503020202020204" pitchFamily="34" charset="0"/>
              </a:rPr>
              <a:t>bangsa</a:t>
            </a:r>
            <a:r>
              <a:rPr lang="en-US" sz="2400" dirty="0">
                <a:latin typeface="Agency FB" panose="020B0503020202020204" pitchFamily="34" charset="0"/>
              </a:rPr>
              <a:t> di </a:t>
            </a:r>
            <a:r>
              <a:rPr lang="en-US" sz="2400" dirty="0" err="1">
                <a:latin typeface="Agency FB" panose="020B0503020202020204" pitchFamily="34" charset="0"/>
              </a:rPr>
              <a:t>antaranya</a:t>
            </a:r>
            <a:r>
              <a:rPr lang="en-US" sz="2400" dirty="0">
                <a:latin typeface="Agency FB" panose="020B0503020202020204" pitchFamily="34" charset="0"/>
              </a:rPr>
              <a:t> </a:t>
            </a:r>
            <a:r>
              <a:rPr lang="en-US" sz="2400" dirty="0" err="1">
                <a:latin typeface="Agency FB" panose="020B0503020202020204" pitchFamily="34" charset="0"/>
              </a:rPr>
              <a:t>sebagai</a:t>
            </a:r>
            <a:r>
              <a:rPr lang="en-US" sz="2400" dirty="0">
                <a:latin typeface="Agency FB" panose="020B0503020202020204" pitchFamily="34" charset="0"/>
              </a:rPr>
              <a:t> </a:t>
            </a:r>
            <a:r>
              <a:rPr lang="en-US" sz="2400" dirty="0" err="1">
                <a:latin typeface="Agency FB" panose="020B0503020202020204" pitchFamily="34" charset="0"/>
              </a:rPr>
              <a:t>berikut</a:t>
            </a:r>
            <a:r>
              <a:rPr lang="en-US" sz="2400" dirty="0">
                <a:latin typeface="Agency FB" panose="020B0503020202020204" pitchFamily="34" charset="0"/>
              </a:rPr>
              <a:t>.</a:t>
            </a:r>
            <a:br>
              <a:rPr lang="en-US" sz="2400" dirty="0">
                <a:latin typeface="Agency FB" panose="020B0503020202020204" pitchFamily="34" charset="0"/>
              </a:rPr>
            </a:br>
            <a:endParaRPr lang="en-US" sz="2400" dirty="0">
              <a:latin typeface="Agency FB" panose="020B0503020202020204" pitchFamily="34" charset="0"/>
            </a:endParaRPr>
          </a:p>
        </p:txBody>
      </p:sp>
      <p:sp>
        <p:nvSpPr>
          <p:cNvPr id="3" name="Content Placeholder 2"/>
          <p:cNvSpPr>
            <a:spLocks noGrp="1"/>
          </p:cNvSpPr>
          <p:nvPr>
            <p:ph idx="4294967295"/>
          </p:nvPr>
        </p:nvSpPr>
        <p:spPr>
          <a:xfrm>
            <a:off x="817525" y="2584925"/>
            <a:ext cx="10535043" cy="3099128"/>
          </a:xfrm>
          <a:ln w="19050">
            <a:noFill/>
            <a:prstDash val="dash"/>
          </a:ln>
        </p:spPr>
        <p:txBody>
          <a:bodyPr/>
          <a:lstStyle/>
          <a:p>
            <a:pPr marL="173038" indent="-173038">
              <a:buNone/>
              <a:defRPr/>
            </a:pPr>
            <a:r>
              <a:rPr lang="en-US" sz="2400" dirty="0">
                <a:latin typeface="Agency FB" pitchFamily="34" charset="0"/>
              </a:rPr>
              <a:t>1. </a:t>
            </a:r>
            <a:r>
              <a:rPr lang="en-US" sz="2400" dirty="0" err="1">
                <a:latin typeface="Agency FB" pitchFamily="34" charset="0"/>
              </a:rPr>
              <a:t>Eksistensi</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Indonesia </a:t>
            </a:r>
            <a:r>
              <a:rPr lang="en-US" sz="2400" dirty="0" err="1">
                <a:latin typeface="Agency FB" pitchFamily="34" charset="0"/>
              </a:rPr>
              <a:t>terancam</a:t>
            </a:r>
            <a:r>
              <a:rPr lang="en-US" sz="2400" dirty="0">
                <a:latin typeface="Agency FB" pitchFamily="34" charset="0"/>
              </a:rPr>
              <a:t> </a:t>
            </a:r>
            <a:r>
              <a:rPr lang="en-US" sz="2400" dirty="0" err="1">
                <a:latin typeface="Agency FB" pitchFamily="34" charset="0"/>
              </a:rPr>
              <a:t>terpinggirkan</a:t>
            </a:r>
            <a:r>
              <a:rPr lang="en-US" sz="2400" dirty="0">
                <a:latin typeface="Agency FB" pitchFamily="34" charset="0"/>
              </a:rPr>
              <a:t> </a:t>
            </a:r>
            <a:r>
              <a:rPr lang="en-US" sz="2400" dirty="0" err="1">
                <a:latin typeface="Agency FB" pitchFamily="34" charset="0"/>
              </a:rPr>
              <a:t>oleh</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a:t>
            </a:r>
            <a:r>
              <a:rPr lang="en-US" sz="2400" dirty="0" err="1">
                <a:latin typeface="Agency FB" pitchFamily="34" charset="0"/>
              </a:rPr>
              <a:t>gaul</a:t>
            </a:r>
            <a:r>
              <a:rPr lang="en-US" sz="2400" dirty="0">
                <a:latin typeface="Agency FB" pitchFamily="34" charset="0"/>
              </a:rPr>
              <a:t/>
            </a:r>
            <a:br>
              <a:rPr lang="en-US" sz="2400" dirty="0">
                <a:latin typeface="Agency FB" pitchFamily="34" charset="0"/>
              </a:rPr>
            </a:br>
            <a:r>
              <a:rPr lang="en-US" sz="2400" dirty="0" err="1">
                <a:latin typeface="Agency FB" pitchFamily="34" charset="0"/>
              </a:rPr>
              <a:t>berbahasa</a:t>
            </a:r>
            <a:r>
              <a:rPr lang="en-US" sz="2400" dirty="0">
                <a:latin typeface="Agency FB" pitchFamily="34" charset="0"/>
              </a:rPr>
              <a:t> </a:t>
            </a:r>
            <a:r>
              <a:rPr lang="en-US" sz="2400" dirty="0" err="1">
                <a:latin typeface="Agency FB" pitchFamily="34" charset="0"/>
              </a:rPr>
              <a:t>sangat</a:t>
            </a:r>
            <a:r>
              <a:rPr lang="en-US" sz="2400" dirty="0">
                <a:latin typeface="Agency FB" pitchFamily="34" charset="0"/>
              </a:rPr>
              <a:t> </a:t>
            </a:r>
            <a:r>
              <a:rPr lang="en-US" sz="2400" dirty="0" err="1">
                <a:latin typeface="Agency FB" pitchFamily="34" charset="0"/>
              </a:rPr>
              <a:t>erat</a:t>
            </a:r>
            <a:r>
              <a:rPr lang="en-US" sz="2400" dirty="0">
                <a:latin typeface="Agency FB" pitchFamily="34" charset="0"/>
              </a:rPr>
              <a:t> </a:t>
            </a:r>
            <a:r>
              <a:rPr lang="en-US" sz="2400" dirty="0" err="1">
                <a:latin typeface="Agency FB" pitchFamily="34" charset="0"/>
              </a:rPr>
              <a:t>kaitannya</a:t>
            </a:r>
            <a:r>
              <a:rPr lang="en-US" sz="2400" dirty="0">
                <a:latin typeface="Agency FB" pitchFamily="34" charset="0"/>
              </a:rPr>
              <a:t> </a:t>
            </a:r>
            <a:r>
              <a:rPr lang="en-US" sz="2400" dirty="0" err="1">
                <a:latin typeface="Agency FB" pitchFamily="34" charset="0"/>
              </a:rPr>
              <a:t>dengan</a:t>
            </a:r>
            <a:r>
              <a:rPr lang="en-US" sz="2400" dirty="0">
                <a:latin typeface="Agency FB" pitchFamily="34" charset="0"/>
              </a:rPr>
              <a:t> </a:t>
            </a:r>
            <a:r>
              <a:rPr lang="en-US" sz="2400" dirty="0" err="1">
                <a:latin typeface="Agency FB" pitchFamily="34" charset="0"/>
              </a:rPr>
              <a:t>budaya</a:t>
            </a:r>
            <a:r>
              <a:rPr lang="en-US" sz="2400" dirty="0">
                <a:latin typeface="Agency FB" pitchFamily="34" charset="0"/>
              </a:rPr>
              <a:t> </a:t>
            </a:r>
            <a:r>
              <a:rPr lang="en-US" sz="2400" dirty="0" err="1">
                <a:latin typeface="Agency FB" pitchFamily="34" charset="0"/>
              </a:rPr>
              <a:t>sebuah</a:t>
            </a:r>
            <a:r>
              <a:rPr lang="en-US" sz="2400" dirty="0">
                <a:latin typeface="Agency FB" pitchFamily="34" charset="0"/>
              </a:rPr>
              <a:t> </a:t>
            </a:r>
            <a:r>
              <a:rPr lang="en-US" sz="2400" dirty="0" err="1">
                <a:latin typeface="Agency FB" pitchFamily="34" charset="0"/>
              </a:rPr>
              <a:t>generasi</a:t>
            </a:r>
            <a:r>
              <a:rPr lang="en-US" sz="2400" dirty="0">
                <a:latin typeface="Agency FB" pitchFamily="34" charset="0"/>
              </a:rPr>
              <a:t>. </a:t>
            </a:r>
          </a:p>
          <a:p>
            <a:pPr marL="173038" indent="-173038">
              <a:buNone/>
              <a:defRPr/>
            </a:pPr>
            <a:endParaRPr lang="en-US" sz="2400" dirty="0">
              <a:latin typeface="Agency FB" pitchFamily="34" charset="0"/>
            </a:endParaRPr>
          </a:p>
          <a:p>
            <a:pPr marL="173038" indent="-173038">
              <a:buNone/>
              <a:defRPr/>
            </a:pPr>
            <a:r>
              <a:rPr lang="en-US" sz="2400" dirty="0">
                <a:latin typeface="Agency FB" pitchFamily="34" charset="0"/>
              </a:rPr>
              <a:t>	</a:t>
            </a:r>
            <a:r>
              <a:rPr lang="en-US" sz="2400" dirty="0" err="1">
                <a:latin typeface="Agency FB" pitchFamily="34" charset="0"/>
              </a:rPr>
              <a:t>Pengaruh</a:t>
            </a:r>
            <a:r>
              <a:rPr lang="en-US" sz="2400" dirty="0">
                <a:latin typeface="Agency FB" pitchFamily="34" charset="0"/>
              </a:rPr>
              <a:t> </a:t>
            </a:r>
            <a:r>
              <a:rPr lang="en-US" sz="2400" dirty="0" err="1">
                <a:latin typeface="Agency FB" pitchFamily="34" charset="0"/>
              </a:rPr>
              <a:t>arus</a:t>
            </a:r>
            <a:r>
              <a:rPr lang="en-US" sz="2400" dirty="0">
                <a:latin typeface="Agency FB" pitchFamily="34" charset="0"/>
              </a:rPr>
              <a:t> </a:t>
            </a:r>
            <a:r>
              <a:rPr lang="en-US" sz="2400" dirty="0" err="1">
                <a:latin typeface="Agency FB" pitchFamily="34" charset="0"/>
              </a:rPr>
              <a:t>globalisasi</a:t>
            </a:r>
            <a:r>
              <a:rPr lang="en-US" sz="2400" dirty="0">
                <a:latin typeface="Agency FB" pitchFamily="34" charset="0"/>
              </a:rPr>
              <a:t> </a:t>
            </a:r>
            <a:r>
              <a:rPr lang="en-US" sz="2400" dirty="0" err="1">
                <a:latin typeface="Agency FB" pitchFamily="34" charset="0"/>
              </a:rPr>
              <a:t>dalam</a:t>
            </a:r>
            <a:r>
              <a:rPr lang="en-US" sz="2400" dirty="0">
                <a:latin typeface="Agency FB" pitchFamily="34" charset="0"/>
              </a:rPr>
              <a:t> </a:t>
            </a:r>
            <a:r>
              <a:rPr lang="en-US" sz="2400" dirty="0" err="1">
                <a:latin typeface="Agency FB" pitchFamily="34" charset="0"/>
              </a:rPr>
              <a:t>identitas</a:t>
            </a:r>
            <a:r>
              <a:rPr lang="en-US" sz="2400" dirty="0">
                <a:latin typeface="Agency FB" pitchFamily="34" charset="0"/>
              </a:rPr>
              <a:t> </a:t>
            </a:r>
            <a:r>
              <a:rPr lang="en-US" sz="2400" dirty="0" err="1">
                <a:latin typeface="Agency FB" pitchFamily="34" charset="0"/>
              </a:rPr>
              <a:t>bangsa</a:t>
            </a:r>
            <a:r>
              <a:rPr lang="en-US" sz="2400" dirty="0">
                <a:latin typeface="Agency FB" pitchFamily="34" charset="0"/>
              </a:rPr>
              <a:t> </a:t>
            </a:r>
            <a:r>
              <a:rPr lang="en-US" sz="2400" dirty="0" err="1">
                <a:latin typeface="Agency FB" pitchFamily="34" charset="0"/>
              </a:rPr>
              <a:t>tercermin</a:t>
            </a:r>
            <a:r>
              <a:rPr lang="en-US" sz="2400" dirty="0">
                <a:latin typeface="Agency FB" pitchFamily="34" charset="0"/>
              </a:rPr>
              <a:t> </a:t>
            </a:r>
            <a:r>
              <a:rPr lang="en-US" sz="2400" dirty="0" err="1">
                <a:latin typeface="Agency FB" pitchFamily="34" charset="0"/>
              </a:rPr>
              <a:t>pada</a:t>
            </a:r>
            <a:r>
              <a:rPr lang="en-US" sz="2400" dirty="0">
                <a:latin typeface="Agency FB" pitchFamily="34" charset="0"/>
              </a:rPr>
              <a:t> </a:t>
            </a:r>
            <a:r>
              <a:rPr lang="en-US" sz="2400" dirty="0" err="1">
                <a:latin typeface="Agency FB" pitchFamily="34" charset="0"/>
              </a:rPr>
              <a:t>perilaku</a:t>
            </a:r>
            <a:r>
              <a:rPr lang="en-US" sz="2400" dirty="0">
                <a:latin typeface="Agency FB" pitchFamily="34" charset="0"/>
              </a:rPr>
              <a:t> </a:t>
            </a:r>
            <a:r>
              <a:rPr lang="en-US" sz="2400" dirty="0" err="1">
                <a:latin typeface="Agency FB" pitchFamily="34" charset="0"/>
              </a:rPr>
              <a:t>masyarakat</a:t>
            </a:r>
            <a:r>
              <a:rPr lang="en-US" sz="2400" dirty="0">
                <a:latin typeface="Agency FB" pitchFamily="34" charset="0"/>
              </a:rPr>
              <a:t> yang </a:t>
            </a:r>
            <a:r>
              <a:rPr lang="en-US" sz="2400" dirty="0" err="1">
                <a:latin typeface="Agency FB" pitchFamily="34" charset="0"/>
              </a:rPr>
              <a:t>mulai</a:t>
            </a:r>
            <a:r>
              <a:rPr lang="en-US" sz="2400" dirty="0">
                <a:latin typeface="Agency FB" pitchFamily="34" charset="0"/>
              </a:rPr>
              <a:t> </a:t>
            </a:r>
            <a:r>
              <a:rPr lang="en-US" sz="2400" dirty="0" err="1">
                <a:latin typeface="Agency FB" pitchFamily="34" charset="0"/>
              </a:rPr>
              <a:t>meninggalkan</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Indonesia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terbiasa</a:t>
            </a:r>
            <a:r>
              <a:rPr lang="en-US" sz="2400" dirty="0">
                <a:latin typeface="Agency FB" pitchFamily="34" charset="0"/>
              </a:rPr>
              <a:t> </a:t>
            </a:r>
            <a:r>
              <a:rPr lang="en-US" sz="2400" dirty="0" err="1">
                <a:latin typeface="Agency FB" pitchFamily="34" charset="0"/>
              </a:rPr>
              <a:t>menggunakan</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a:t>
            </a:r>
            <a:r>
              <a:rPr lang="en-US" sz="2400" dirty="0" err="1">
                <a:latin typeface="Agency FB" pitchFamily="34" charset="0"/>
              </a:rPr>
              <a:t>gaul</a:t>
            </a:r>
            <a:r>
              <a:rPr lang="en-US" sz="2400" dirty="0">
                <a:latin typeface="Agency FB" pitchFamily="34" charset="0"/>
              </a:rPr>
              <a:t>. </a:t>
            </a:r>
            <a:r>
              <a:rPr lang="en-US" sz="2400" dirty="0" err="1">
                <a:latin typeface="Agency FB" pitchFamily="34" charset="0"/>
              </a:rPr>
              <a:t>Saat</a:t>
            </a:r>
            <a:r>
              <a:rPr lang="en-US" sz="2400" dirty="0">
                <a:latin typeface="Agency FB" pitchFamily="34" charset="0"/>
              </a:rPr>
              <a:t> </a:t>
            </a:r>
            <a:r>
              <a:rPr lang="en-US" sz="2400" dirty="0" err="1">
                <a:latin typeface="Agency FB" pitchFamily="34" charset="0"/>
              </a:rPr>
              <a:t>ini</a:t>
            </a:r>
            <a:r>
              <a:rPr lang="en-US" sz="2400" dirty="0">
                <a:latin typeface="Agency FB" pitchFamily="34" charset="0"/>
              </a:rPr>
              <a:t> </a:t>
            </a:r>
            <a:r>
              <a:rPr lang="en-US" sz="2400" dirty="0" err="1">
                <a:latin typeface="Agency FB" pitchFamily="34" charset="0"/>
              </a:rPr>
              <a:t>jelas</a:t>
            </a:r>
            <a:r>
              <a:rPr lang="en-US" sz="2400" dirty="0">
                <a:latin typeface="Agency FB" pitchFamily="34" charset="0"/>
              </a:rPr>
              <a:t> </a:t>
            </a:r>
            <a:r>
              <a:rPr lang="en-US" sz="2400" dirty="0" err="1">
                <a:latin typeface="Agency FB" pitchFamily="34" charset="0"/>
              </a:rPr>
              <a:t>di</a:t>
            </a:r>
            <a:r>
              <a:rPr lang="en-US" sz="2400" dirty="0">
                <a:latin typeface="Agency FB" pitchFamily="34" charset="0"/>
              </a:rPr>
              <a:t> </a:t>
            </a:r>
            <a:r>
              <a:rPr lang="en-US" sz="2400" dirty="0" err="1">
                <a:latin typeface="Agency FB" pitchFamily="34" charset="0"/>
              </a:rPr>
              <a:t>masyarakat</a:t>
            </a:r>
            <a:r>
              <a:rPr lang="en-US" sz="2400" dirty="0">
                <a:latin typeface="Agency FB" pitchFamily="34" charset="0"/>
              </a:rPr>
              <a:t> </a:t>
            </a:r>
            <a:r>
              <a:rPr lang="en-US" sz="2400" dirty="0" err="1">
                <a:latin typeface="Agency FB" pitchFamily="34" charset="0"/>
              </a:rPr>
              <a:t>sudah</a:t>
            </a:r>
            <a:r>
              <a:rPr lang="en-US" sz="2400" dirty="0">
                <a:latin typeface="Agency FB" pitchFamily="34" charset="0"/>
              </a:rPr>
              <a:t> </a:t>
            </a:r>
            <a:r>
              <a:rPr lang="en-US" sz="2400" dirty="0" err="1">
                <a:latin typeface="Agency FB" pitchFamily="34" charset="0"/>
              </a:rPr>
              <a:t>banyak</a:t>
            </a:r>
            <a:r>
              <a:rPr lang="en-US" sz="2400" dirty="0">
                <a:latin typeface="Agency FB" pitchFamily="34" charset="0"/>
              </a:rPr>
              <a:t> </a:t>
            </a:r>
            <a:r>
              <a:rPr lang="en-US" sz="2400" dirty="0" err="1">
                <a:latin typeface="Agency FB" pitchFamily="34" charset="0"/>
              </a:rPr>
              <a:t>adanya</a:t>
            </a:r>
            <a:r>
              <a:rPr lang="en-US" sz="2400" dirty="0">
                <a:latin typeface="Agency FB" pitchFamily="34" charset="0"/>
              </a:rPr>
              <a:t> </a:t>
            </a:r>
            <a:r>
              <a:rPr lang="en-US" sz="2400" dirty="0" err="1">
                <a:latin typeface="Agency FB" pitchFamily="34" charset="0"/>
              </a:rPr>
              <a:t>penggunaan</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a:t>
            </a:r>
            <a:r>
              <a:rPr lang="en-US" sz="2400" dirty="0" err="1">
                <a:latin typeface="Agency FB" pitchFamily="34" charset="0"/>
              </a:rPr>
              <a:t>gaul</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hal</a:t>
            </a:r>
            <a:r>
              <a:rPr lang="en-US" sz="2400" dirty="0">
                <a:latin typeface="Agency FB" pitchFamily="34" charset="0"/>
              </a:rPr>
              <a:t> </a:t>
            </a:r>
            <a:r>
              <a:rPr lang="en-US" sz="2400" dirty="0" err="1">
                <a:latin typeface="Agency FB" pitchFamily="34" charset="0"/>
              </a:rPr>
              <a:t>ini</a:t>
            </a:r>
            <a:r>
              <a:rPr lang="en-US" sz="2400" dirty="0">
                <a:latin typeface="Agency FB" pitchFamily="34" charset="0"/>
              </a:rPr>
              <a:t> </a:t>
            </a:r>
            <a:r>
              <a:rPr lang="en-US" sz="2400" dirty="0" err="1">
                <a:latin typeface="Agency FB" pitchFamily="34" charset="0"/>
              </a:rPr>
              <a:t>diperparah</a:t>
            </a:r>
            <a:r>
              <a:rPr lang="en-US" sz="2400" dirty="0">
                <a:latin typeface="Agency FB" pitchFamily="34" charset="0"/>
              </a:rPr>
              <a:t> </a:t>
            </a:r>
            <a:r>
              <a:rPr lang="en-US" sz="2400" dirty="0" err="1">
                <a:latin typeface="Agency FB" pitchFamily="34" charset="0"/>
              </a:rPr>
              <a:t>lagi</a:t>
            </a:r>
            <a:r>
              <a:rPr lang="en-US" sz="2400" dirty="0">
                <a:latin typeface="Agency FB" pitchFamily="34" charset="0"/>
              </a:rPr>
              <a:t> </a:t>
            </a:r>
            <a:r>
              <a:rPr lang="en-US" sz="2400" dirty="0" err="1">
                <a:latin typeface="Agency FB" pitchFamily="34" charset="0"/>
              </a:rPr>
              <a:t>dengan</a:t>
            </a:r>
            <a:r>
              <a:rPr lang="en-US" sz="2400" dirty="0">
                <a:latin typeface="Agency FB" pitchFamily="34" charset="0"/>
              </a:rPr>
              <a:t> </a:t>
            </a:r>
            <a:r>
              <a:rPr lang="en-US" sz="2400" dirty="0" err="1">
                <a:latin typeface="Agency FB" pitchFamily="34" charset="0"/>
              </a:rPr>
              <a:t>generasi</a:t>
            </a:r>
            <a:r>
              <a:rPr lang="en-US" sz="2400" dirty="0">
                <a:latin typeface="Agency FB" pitchFamily="34" charset="0"/>
              </a:rPr>
              <a:t> </a:t>
            </a:r>
            <a:r>
              <a:rPr lang="en-US" sz="2400" dirty="0" err="1">
                <a:latin typeface="Agency FB" pitchFamily="34" charset="0"/>
              </a:rPr>
              <a:t>muda</a:t>
            </a:r>
            <a:r>
              <a:rPr lang="en-US" sz="2400" dirty="0">
                <a:latin typeface="Agency FB" pitchFamily="34" charset="0"/>
              </a:rPr>
              <a:t> Indonesia </a:t>
            </a:r>
            <a:r>
              <a:rPr lang="en-US" sz="2400" dirty="0" err="1">
                <a:latin typeface="Agency FB" pitchFamily="34" charset="0"/>
              </a:rPr>
              <a:t>juga</a:t>
            </a:r>
            <a:r>
              <a:rPr lang="en-US" sz="2400" dirty="0">
                <a:latin typeface="Agency FB" pitchFamily="34" charset="0"/>
              </a:rPr>
              <a:t> </a:t>
            </a:r>
            <a:r>
              <a:rPr lang="en-US" sz="2400" dirty="0" err="1">
                <a:latin typeface="Agency FB" pitchFamily="34" charset="0"/>
              </a:rPr>
              <a:t>tidak</a:t>
            </a:r>
            <a:r>
              <a:rPr lang="en-US" sz="2400" dirty="0">
                <a:latin typeface="Agency FB" pitchFamily="34" charset="0"/>
              </a:rPr>
              <a:t> </a:t>
            </a:r>
            <a:r>
              <a:rPr lang="en-US" sz="2400" dirty="0" err="1">
                <a:latin typeface="Agency FB" pitchFamily="34" charset="0"/>
              </a:rPr>
              <a:t>terlepas</a:t>
            </a:r>
            <a:r>
              <a:rPr lang="en-US" sz="2400" dirty="0">
                <a:latin typeface="Agency FB" pitchFamily="34" charset="0"/>
              </a:rPr>
              <a:t> </a:t>
            </a:r>
            <a:r>
              <a:rPr lang="en-US" sz="2400" dirty="0" err="1">
                <a:latin typeface="Agency FB" pitchFamily="34" charset="0"/>
              </a:rPr>
              <a:t>dari</a:t>
            </a:r>
            <a:r>
              <a:rPr lang="en-US" sz="2400" dirty="0">
                <a:latin typeface="Agency FB" pitchFamily="34" charset="0"/>
              </a:rPr>
              <a:t> </a:t>
            </a:r>
            <a:r>
              <a:rPr lang="en-US" sz="2400" dirty="0" err="1">
                <a:latin typeface="Agency FB" pitchFamily="34" charset="0"/>
              </a:rPr>
              <a:t>pemakaian</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a:t>
            </a:r>
            <a:r>
              <a:rPr lang="en-US" sz="2400" dirty="0" err="1">
                <a:latin typeface="Agency FB" pitchFamily="34" charset="0"/>
              </a:rPr>
              <a:t>gaul</a:t>
            </a:r>
            <a:r>
              <a:rPr lang="en-US" sz="2400" dirty="0">
                <a:latin typeface="Agency FB" pitchFamily="34" charset="0"/>
              </a:rPr>
              <a:t>. </a:t>
            </a:r>
            <a:r>
              <a:rPr lang="en-US" sz="2400" dirty="0" err="1">
                <a:latin typeface="Agency FB" pitchFamily="34" charset="0"/>
              </a:rPr>
              <a:t>Bahkan</a:t>
            </a:r>
            <a:r>
              <a:rPr lang="en-US" sz="2400" dirty="0">
                <a:latin typeface="Agency FB" pitchFamily="34" charset="0"/>
              </a:rPr>
              <a:t>, </a:t>
            </a:r>
            <a:r>
              <a:rPr lang="en-US" sz="2400" dirty="0" err="1">
                <a:latin typeface="Agency FB" pitchFamily="34" charset="0"/>
              </a:rPr>
              <a:t>generasi</a:t>
            </a:r>
            <a:r>
              <a:rPr lang="en-US" sz="2400" dirty="0">
                <a:latin typeface="Agency FB" pitchFamily="34" charset="0"/>
              </a:rPr>
              <a:t> </a:t>
            </a:r>
            <a:r>
              <a:rPr lang="en-US" sz="2400" dirty="0" err="1">
                <a:latin typeface="Agency FB" pitchFamily="34" charset="0"/>
              </a:rPr>
              <a:t>muda</a:t>
            </a:r>
            <a:r>
              <a:rPr lang="en-US" sz="2400" dirty="0">
                <a:latin typeface="Agency FB" pitchFamily="34" charset="0"/>
              </a:rPr>
              <a:t> </a:t>
            </a:r>
            <a:r>
              <a:rPr lang="en-US" sz="2400" dirty="0" err="1">
                <a:latin typeface="Agency FB" pitchFamily="34" charset="0"/>
              </a:rPr>
              <a:t>inilah</a:t>
            </a:r>
            <a:r>
              <a:rPr lang="en-US" sz="2400" dirty="0">
                <a:latin typeface="Agency FB" pitchFamily="34" charset="0"/>
              </a:rPr>
              <a:t> yang paling </a:t>
            </a:r>
            <a:r>
              <a:rPr lang="en-US" sz="2400" dirty="0" err="1">
                <a:latin typeface="Agency FB" pitchFamily="34" charset="0"/>
              </a:rPr>
              <a:t>banyak</a:t>
            </a:r>
            <a:r>
              <a:rPr lang="en-US" sz="2400" dirty="0">
                <a:latin typeface="Agency FB" pitchFamily="34" charset="0"/>
              </a:rPr>
              <a:t> </a:t>
            </a:r>
            <a:r>
              <a:rPr lang="en-US" sz="2400" dirty="0" err="1">
                <a:latin typeface="Agency FB" pitchFamily="34" charset="0"/>
              </a:rPr>
              <a:t>menggunakan</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menciptakan</a:t>
            </a:r>
            <a:r>
              <a:rPr lang="en-US" sz="2400" dirty="0">
                <a:latin typeface="Agency FB" pitchFamily="34" charset="0"/>
              </a:rPr>
              <a:t> </a:t>
            </a:r>
            <a:r>
              <a:rPr lang="en-US" sz="2400" dirty="0" err="1">
                <a:latin typeface="Agency FB" pitchFamily="34" charset="0"/>
              </a:rPr>
              <a:t>bahasa</a:t>
            </a:r>
            <a:r>
              <a:rPr lang="en-US" sz="2400" dirty="0">
                <a:latin typeface="Agency FB" pitchFamily="34" charset="0"/>
              </a:rPr>
              <a:t> </a:t>
            </a:r>
            <a:r>
              <a:rPr lang="en-US" sz="2400" dirty="0" err="1">
                <a:latin typeface="Agency FB" pitchFamily="34" charset="0"/>
              </a:rPr>
              <a:t>gaul</a:t>
            </a:r>
            <a:r>
              <a:rPr lang="en-US" sz="2400" dirty="0">
                <a:latin typeface="Agency FB" pitchFamily="34" charset="0"/>
              </a:rPr>
              <a:t> </a:t>
            </a:r>
            <a:r>
              <a:rPr lang="en-US" sz="2400" dirty="0" err="1">
                <a:latin typeface="Agency FB" pitchFamily="34" charset="0"/>
              </a:rPr>
              <a:t>di</a:t>
            </a:r>
            <a:r>
              <a:rPr lang="en-US" sz="2400" dirty="0">
                <a:latin typeface="Agency FB" pitchFamily="34" charset="0"/>
              </a:rPr>
              <a:t> </a:t>
            </a:r>
            <a:r>
              <a:rPr lang="en-US" sz="2400" dirty="0" err="1">
                <a:latin typeface="Agency FB" pitchFamily="34" charset="0"/>
              </a:rPr>
              <a:t>masyarakat</a:t>
            </a:r>
            <a:r>
              <a:rPr lang="en-US" sz="2400" dirty="0">
                <a:latin typeface="Agency FB" pitchFamily="34" charset="0"/>
              </a:rPr>
              <a:t>.</a:t>
            </a:r>
          </a:p>
          <a:p>
            <a:pPr marL="0" indent="0">
              <a:buNone/>
              <a:defRPr/>
            </a:pPr>
            <a:endParaRPr lang="en-US" sz="2400" dirty="0">
              <a:latin typeface="Agency FB" pitchFamily="34" charset="0"/>
            </a:endParaRPr>
          </a:p>
          <a:p>
            <a:pPr>
              <a:buFontTx/>
              <a:buNone/>
              <a:defRPr/>
            </a:pPr>
            <a:endParaRPr lang="en-US" sz="2400" dirty="0">
              <a:latin typeface="Agency FB" pitchFamily="34" charset="0"/>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Sikap  dan Kesadaran Berbahasa</a:t>
              </a:r>
              <a:endParaRPr lang="en-US" dirty="0">
                <a:solidFill>
                  <a:srgbClr val="FF5969"/>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3" name="Group 12"/>
          <p:cNvGrpSpPr/>
          <p:nvPr/>
        </p:nvGrpSpPr>
        <p:grpSpPr>
          <a:xfrm>
            <a:off x="11769479" y="3462337"/>
            <a:ext cx="428258" cy="2616878"/>
            <a:chOff x="11769479" y="3462337"/>
            <a:chExt cx="428258" cy="2616878"/>
          </a:xfrm>
        </p:grpSpPr>
        <p:sp>
          <p:nvSpPr>
            <p:cNvPr id="14" name="Freeform 13">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6" name="Chevron 15">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14 of 15</a:t>
            </a:r>
          </a:p>
        </p:txBody>
      </p:sp>
      <p:grpSp>
        <p:nvGrpSpPr>
          <p:cNvPr id="44" name="Semua Menu">
            <a:extLst>
              <a:ext uri="{FF2B5EF4-FFF2-40B4-BE49-F238E27FC236}">
                <a16:creationId xmlns:a16="http://schemas.microsoft.com/office/drawing/2014/main" xmlns="" id="{B729B909-ED33-457E-A52E-2E6C4F36DF7C}"/>
              </a:ext>
            </a:extLst>
          </p:cNvPr>
          <p:cNvGrpSpPr/>
          <p:nvPr/>
        </p:nvGrpSpPr>
        <p:grpSpPr>
          <a:xfrm>
            <a:off x="-1" y="-24470"/>
            <a:ext cx="2886076" cy="6882470"/>
            <a:chOff x="-1" y="-24470"/>
            <a:chExt cx="2886076" cy="6882470"/>
          </a:xfrm>
        </p:grpSpPr>
        <p:grpSp>
          <p:nvGrpSpPr>
            <p:cNvPr id="45" name="BG">
              <a:extLst>
                <a:ext uri="{FF2B5EF4-FFF2-40B4-BE49-F238E27FC236}">
                  <a16:creationId xmlns:a16="http://schemas.microsoft.com/office/drawing/2014/main" xmlns="" id="{AD77BBDA-0278-4AFD-A6E2-9C087E642E3F}"/>
                </a:ext>
              </a:extLst>
            </p:cNvPr>
            <p:cNvGrpSpPr/>
            <p:nvPr/>
          </p:nvGrpSpPr>
          <p:grpSpPr>
            <a:xfrm>
              <a:off x="-1" y="-24470"/>
              <a:ext cx="2886076" cy="6882470"/>
              <a:chOff x="-1" y="-24470"/>
              <a:chExt cx="2886076" cy="6882470"/>
            </a:xfrm>
          </p:grpSpPr>
          <p:sp>
            <p:nvSpPr>
              <p:cNvPr id="61" name="BG Menu">
                <a:extLst>
                  <a:ext uri="{FF2B5EF4-FFF2-40B4-BE49-F238E27FC236}">
                    <a16:creationId xmlns:a16="http://schemas.microsoft.com/office/drawing/2014/main" xmlns="" id="{AF6585FB-A4DE-4CD9-9FDC-C11C51BF509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BG Atas">
                <a:extLst>
                  <a:ext uri="{FF2B5EF4-FFF2-40B4-BE49-F238E27FC236}">
                    <a16:creationId xmlns:a16="http://schemas.microsoft.com/office/drawing/2014/main" xmlns="" id="{3F6276B5-7C8A-42CF-80CB-C265649F4AF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3" name="Picture 12" descr="camera, image, photo, photography, shot icon">
                <a:extLst>
                  <a:ext uri="{FF2B5EF4-FFF2-40B4-BE49-F238E27FC236}">
                    <a16:creationId xmlns:a16="http://schemas.microsoft.com/office/drawing/2014/main" xmlns="" id="{EFEC8C27-05F3-4716-BC11-6E08BECAE56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xmlns="" id="{F74AB759-67AE-4539-8FBA-470A37A5F3A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5" name="TextBox 64">
                <a:extLst>
                  <a:ext uri="{FF2B5EF4-FFF2-40B4-BE49-F238E27FC236}">
                    <a16:creationId xmlns:a16="http://schemas.microsoft.com/office/drawing/2014/main" xmlns="" id="{28460D1D-CADF-4376-8CAA-DDFC3EEB306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6" name="Beranda">
              <a:extLst>
                <a:ext uri="{FF2B5EF4-FFF2-40B4-BE49-F238E27FC236}">
                  <a16:creationId xmlns:a16="http://schemas.microsoft.com/office/drawing/2014/main" xmlns="" id="{D9763C26-0112-45FD-AF28-6A0E84F272AB}"/>
                </a:ext>
              </a:extLst>
            </p:cNvPr>
            <p:cNvGrpSpPr/>
            <p:nvPr/>
          </p:nvGrpSpPr>
          <p:grpSpPr>
            <a:xfrm>
              <a:off x="297464" y="1744264"/>
              <a:ext cx="1984142" cy="601170"/>
              <a:chOff x="297464" y="1744264"/>
              <a:chExt cx="1984142" cy="601170"/>
            </a:xfrm>
          </p:grpSpPr>
          <p:sp>
            <p:nvSpPr>
              <p:cNvPr id="59" name="TextBox 58">
                <a:hlinkClick r:id="" action="ppaction://hlinkshowjump?jump=firstslide"/>
                <a:extLst>
                  <a:ext uri="{FF2B5EF4-FFF2-40B4-BE49-F238E27FC236}">
                    <a16:creationId xmlns:a16="http://schemas.microsoft.com/office/drawing/2014/main" xmlns="" id="{D60737D4-88C8-4DFC-B247-B8B22EE6AA3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0" name="Picture 4" descr="base, data, document, office, page, paper icon">
                <a:hlinkClick r:id="" action="ppaction://hlinkshowjump?jump=firstslide"/>
                <a:extLst>
                  <a:ext uri="{FF2B5EF4-FFF2-40B4-BE49-F238E27FC236}">
                    <a16:creationId xmlns:a16="http://schemas.microsoft.com/office/drawing/2014/main" xmlns="" id="{79C2CE69-4819-4FB3-B00E-7D82EE7391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Kompetensi">
              <a:extLst>
                <a:ext uri="{FF2B5EF4-FFF2-40B4-BE49-F238E27FC236}">
                  <a16:creationId xmlns:a16="http://schemas.microsoft.com/office/drawing/2014/main" xmlns="" id="{FEF05900-DABD-4D4B-8754-C122DBA2E9B8}"/>
                </a:ext>
              </a:extLst>
            </p:cNvPr>
            <p:cNvGrpSpPr/>
            <p:nvPr/>
          </p:nvGrpSpPr>
          <p:grpSpPr>
            <a:xfrm>
              <a:off x="297464" y="2561360"/>
              <a:ext cx="2320836" cy="601170"/>
              <a:chOff x="297464" y="2561360"/>
              <a:chExt cx="2320836" cy="601170"/>
            </a:xfrm>
          </p:grpSpPr>
          <p:pic>
            <p:nvPicPr>
              <p:cNvPr id="57" name="Picture 6" descr="compose, create, edit, edit file, office, pencil, writing creative icon">
                <a:extLst>
                  <a:ext uri="{FF2B5EF4-FFF2-40B4-BE49-F238E27FC236}">
                    <a16:creationId xmlns:a16="http://schemas.microsoft.com/office/drawing/2014/main" xmlns="" id="{3FA3456C-6014-4283-AF0E-BE42825C87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1" action="ppaction://hlinksldjump"/>
                <a:extLst>
                  <a:ext uri="{FF2B5EF4-FFF2-40B4-BE49-F238E27FC236}">
                    <a16:creationId xmlns:a16="http://schemas.microsoft.com/office/drawing/2014/main" xmlns="" id="{8830C782-78C2-4A74-B0AA-E99A98FA06A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8" name="Materi">
              <a:extLst>
                <a:ext uri="{FF2B5EF4-FFF2-40B4-BE49-F238E27FC236}">
                  <a16:creationId xmlns:a16="http://schemas.microsoft.com/office/drawing/2014/main" xmlns="" id="{0CA6801C-BBD1-49F2-BD39-3E797799AF3E}"/>
                </a:ext>
              </a:extLst>
            </p:cNvPr>
            <p:cNvGrpSpPr/>
            <p:nvPr/>
          </p:nvGrpSpPr>
          <p:grpSpPr>
            <a:xfrm>
              <a:off x="297464" y="3378456"/>
              <a:ext cx="1746704" cy="601170"/>
              <a:chOff x="297464" y="3378456"/>
              <a:chExt cx="1746704" cy="601170"/>
            </a:xfrm>
          </p:grpSpPr>
          <p:pic>
            <p:nvPicPr>
              <p:cNvPr id="55" name="Picture 8" descr="brochure, document, menu, note, office, page, papers icon">
                <a:hlinkClick r:id="rId4" action="ppaction://hlinksldjump"/>
                <a:extLst>
                  <a:ext uri="{FF2B5EF4-FFF2-40B4-BE49-F238E27FC236}">
                    <a16:creationId xmlns:a16="http://schemas.microsoft.com/office/drawing/2014/main" xmlns="" id="{77D88770-3CA9-4558-B90A-A29E1D7243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4" action="ppaction://hlinksldjump"/>
                <a:extLst>
                  <a:ext uri="{FF2B5EF4-FFF2-40B4-BE49-F238E27FC236}">
                    <a16:creationId xmlns:a16="http://schemas.microsoft.com/office/drawing/2014/main" xmlns="" id="{E2238C34-C2B7-4EAA-8B21-B902D2A5530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9" name="Latihan">
              <a:extLst>
                <a:ext uri="{FF2B5EF4-FFF2-40B4-BE49-F238E27FC236}">
                  <a16:creationId xmlns:a16="http://schemas.microsoft.com/office/drawing/2014/main" xmlns="" id="{E54FCC0F-872A-46F7-8542-7DC7FD859A8D}"/>
                </a:ext>
              </a:extLst>
            </p:cNvPr>
            <p:cNvGrpSpPr/>
            <p:nvPr/>
          </p:nvGrpSpPr>
          <p:grpSpPr>
            <a:xfrm>
              <a:off x="297464" y="4195552"/>
              <a:ext cx="1810825" cy="601170"/>
              <a:chOff x="297464" y="4195552"/>
              <a:chExt cx="1810825" cy="601170"/>
            </a:xfrm>
          </p:grpSpPr>
          <p:pic>
            <p:nvPicPr>
              <p:cNvPr id="53" name="Picture 10" descr="document, general, letter, note, office, page, paper icon">
                <a:extLst>
                  <a:ext uri="{FF2B5EF4-FFF2-40B4-BE49-F238E27FC236}">
                    <a16:creationId xmlns:a16="http://schemas.microsoft.com/office/drawing/2014/main" xmlns="" id="{4D9B32F5-1021-4F91-B1FE-2A0AA4E7D6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4" action="ppaction://hlinksldjump"/>
                <a:extLst>
                  <a:ext uri="{FF2B5EF4-FFF2-40B4-BE49-F238E27FC236}">
                    <a16:creationId xmlns:a16="http://schemas.microsoft.com/office/drawing/2014/main" xmlns="" id="{C9643617-42CD-4E38-B220-E14F53B5158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0" name="Profil Dosen">
              <a:extLst>
                <a:ext uri="{FF2B5EF4-FFF2-40B4-BE49-F238E27FC236}">
                  <a16:creationId xmlns:a16="http://schemas.microsoft.com/office/drawing/2014/main" xmlns="" id="{9D51B6B6-00B4-411A-93A0-D4D3FF2F25D7}"/>
                </a:ext>
              </a:extLst>
            </p:cNvPr>
            <p:cNvGrpSpPr/>
            <p:nvPr/>
          </p:nvGrpSpPr>
          <p:grpSpPr>
            <a:xfrm>
              <a:off x="297464" y="5012648"/>
              <a:ext cx="2389766" cy="601170"/>
              <a:chOff x="297464" y="5012648"/>
              <a:chExt cx="2389766" cy="601170"/>
            </a:xfrm>
          </p:grpSpPr>
          <p:pic>
            <p:nvPicPr>
              <p:cNvPr id="51" name="Picture 2" descr="business man, employee, general, human, member, office, tie icon">
                <a:extLst>
                  <a:ext uri="{FF2B5EF4-FFF2-40B4-BE49-F238E27FC236}">
                    <a16:creationId xmlns:a16="http://schemas.microsoft.com/office/drawing/2014/main" xmlns="" id="{B8C8EDB6-D21F-41BB-A51D-D9BB69B5E5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16" action="ppaction://hlinksldjump"/>
                <a:extLst>
                  <a:ext uri="{FF2B5EF4-FFF2-40B4-BE49-F238E27FC236}">
                    <a16:creationId xmlns:a16="http://schemas.microsoft.com/office/drawing/2014/main" xmlns="" id="{06B5B569-0604-4E08-B464-C4E5C1AEB9A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6" name="Tombol Menu">
            <a:extLst>
              <a:ext uri="{FF2B5EF4-FFF2-40B4-BE49-F238E27FC236}">
                <a16:creationId xmlns:a16="http://schemas.microsoft.com/office/drawing/2014/main" xmlns="" id="{A645BBB6-4414-4A5A-AA63-E23F28B0F71B}"/>
              </a:ext>
            </a:extLst>
          </p:cNvPr>
          <p:cNvGrpSpPr/>
          <p:nvPr/>
        </p:nvGrpSpPr>
        <p:grpSpPr>
          <a:xfrm>
            <a:off x="67235" y="49268"/>
            <a:ext cx="430306" cy="363488"/>
            <a:chOff x="419100" y="628650"/>
            <a:chExt cx="2628900" cy="2220685"/>
          </a:xfrm>
          <a:solidFill>
            <a:schemeClr val="bg1">
              <a:lumMod val="85000"/>
            </a:schemeClr>
          </a:solidFill>
        </p:grpSpPr>
        <p:sp>
          <p:nvSpPr>
            <p:cNvPr id="67" name="Rectangle 66">
              <a:extLst>
                <a:ext uri="{FF2B5EF4-FFF2-40B4-BE49-F238E27FC236}">
                  <a16:creationId xmlns:a16="http://schemas.microsoft.com/office/drawing/2014/main" xmlns="" id="{C267C86D-034D-460C-AC1B-175A24DDBD4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8" name="Rectangle 67">
              <a:extLst>
                <a:ext uri="{FF2B5EF4-FFF2-40B4-BE49-F238E27FC236}">
                  <a16:creationId xmlns:a16="http://schemas.microsoft.com/office/drawing/2014/main" xmlns="" id="{BC731574-C37A-468C-8AD0-82A83F027B0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0BCD5891-2AA7-4A4B-A9C0-1A3FBF08F6A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0" name="Tombol Close Aplikasi">
            <a:hlinkClick r:id="" action="ppaction://hlinkshowjump?jump=endshow">
              <a:snd r:embed="rId17" name="laser.wav"/>
            </a:hlinkClick>
            <a:extLst>
              <a:ext uri="{FF2B5EF4-FFF2-40B4-BE49-F238E27FC236}">
                <a16:creationId xmlns:a16="http://schemas.microsoft.com/office/drawing/2014/main" xmlns="" id="{8CEE31BD-85E0-43FB-A4C0-42998C85E9F8}"/>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271369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4"/>
                                        </p:tgtEl>
                                        <p:attrNameLst>
                                          <p:attrName>ppt_x</p:attrName>
                                        </p:attrNameLst>
                                      </p:cBhvr>
                                      <p:tavLst>
                                        <p:tav tm="0">
                                          <p:val>
                                            <p:strVal val="ppt_x"/>
                                          </p:val>
                                        </p:tav>
                                        <p:tav tm="100000">
                                          <p:val>
                                            <p:strVal val="0-ppt_w/2"/>
                                          </p:val>
                                        </p:tav>
                                      </p:tavLst>
                                    </p:anim>
                                    <p:anim calcmode="lin" valueType="num">
                                      <p:cBhvr additive="base">
                                        <p:cTn id="22" dur="500"/>
                                        <p:tgtEl>
                                          <p:spTgt spid="44"/>
                                        </p:tgtEl>
                                        <p:attrNameLst>
                                          <p:attrName>ppt_y</p:attrName>
                                        </p:attrNameLst>
                                      </p:cBhvr>
                                      <p:tavLst>
                                        <p:tav tm="0">
                                          <p:val>
                                            <p:strVal val="ppt_y"/>
                                          </p:val>
                                        </p:tav>
                                        <p:tav tm="100000">
                                          <p:val>
                                            <p:strVal val="ppt_y"/>
                                          </p:val>
                                        </p:tav>
                                      </p:tavLst>
                                    </p:anim>
                                    <p:set>
                                      <p:cBhvr>
                                        <p:cTn id="2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17527" y="1407632"/>
            <a:ext cx="10598106" cy="4525963"/>
          </a:xfrm>
        </p:spPr>
        <p:txBody>
          <a:bodyPr>
            <a:normAutofit/>
          </a:bodyPr>
          <a:lstStyle/>
          <a:p>
            <a:r>
              <a:rPr lang="en-US" sz="1800" b="1" dirty="0">
                <a:latin typeface="Agency FB" panose="020B0503020202020204" pitchFamily="34" charset="0"/>
              </a:rPr>
              <a:t> </a:t>
            </a:r>
            <a:r>
              <a:rPr lang="en-US" sz="1800" dirty="0" err="1">
                <a:latin typeface="Agency FB" panose="020B0503020202020204" pitchFamily="34" charset="0"/>
              </a:rPr>
              <a:t>Alwi</a:t>
            </a:r>
            <a:r>
              <a:rPr lang="en-US" sz="1800" dirty="0">
                <a:latin typeface="Agency FB" panose="020B0503020202020204" pitchFamily="34" charset="0"/>
              </a:rPr>
              <a:t>, </a:t>
            </a:r>
            <a:r>
              <a:rPr lang="en-US" sz="1800" dirty="0" err="1">
                <a:latin typeface="Agency FB" panose="020B0503020202020204" pitchFamily="34" charset="0"/>
              </a:rPr>
              <a:t>Hasan</a:t>
            </a:r>
            <a:r>
              <a:rPr lang="en-US" sz="1800" dirty="0">
                <a:latin typeface="Agency FB" panose="020B0503020202020204" pitchFamily="34" charset="0"/>
              </a:rPr>
              <a:t>, </a:t>
            </a:r>
            <a:r>
              <a:rPr lang="en-US" sz="1800" dirty="0" err="1">
                <a:latin typeface="Agency FB" panose="020B0503020202020204" pitchFamily="34" charset="0"/>
              </a:rPr>
              <a:t>dkk</a:t>
            </a:r>
            <a:r>
              <a:rPr lang="en-US" sz="1800" dirty="0">
                <a:latin typeface="Agency FB" panose="020B0503020202020204" pitchFamily="34" charset="0"/>
              </a:rPr>
              <a:t>. 2003. </a:t>
            </a:r>
            <a:r>
              <a:rPr lang="it-IT" sz="1800" i="1" dirty="0">
                <a:latin typeface="Agency FB" panose="020B0503020202020204" pitchFamily="34" charset="0"/>
              </a:rPr>
              <a:t>Tata Bahasa Baku Bahasa Indonesia. </a:t>
            </a:r>
            <a:r>
              <a:rPr lang="it-IT" sz="1800" dirty="0">
                <a:latin typeface="Agency FB" panose="020B0503020202020204" pitchFamily="34" charset="0"/>
              </a:rPr>
              <a:t>Jakarta: </a:t>
            </a:r>
            <a:r>
              <a:rPr lang="en-US" sz="1800" dirty="0" err="1">
                <a:latin typeface="Agency FB" panose="020B0503020202020204" pitchFamily="34" charset="0"/>
              </a:rPr>
              <a:t>Balai</a:t>
            </a:r>
            <a:r>
              <a:rPr lang="en-US" sz="1800" dirty="0">
                <a:latin typeface="Agency FB" panose="020B0503020202020204" pitchFamily="34" charset="0"/>
              </a:rPr>
              <a:t>  </a:t>
            </a:r>
            <a:r>
              <a:rPr lang="en-US" sz="1800" dirty="0" err="1">
                <a:latin typeface="Agency FB" panose="020B0503020202020204" pitchFamily="34" charset="0"/>
              </a:rPr>
              <a:t>Pustaka</a:t>
            </a:r>
            <a:r>
              <a:rPr lang="en-US" sz="1800" dirty="0">
                <a:latin typeface="Agency FB" panose="020B0503020202020204" pitchFamily="34" charset="0"/>
              </a:rPr>
              <a:t>.</a:t>
            </a:r>
          </a:p>
          <a:p>
            <a:r>
              <a:rPr lang="en-US" sz="1800" dirty="0" err="1">
                <a:latin typeface="Agency FB" panose="020B0503020202020204" pitchFamily="34" charset="0"/>
              </a:rPr>
              <a:t>Alwasilah</a:t>
            </a:r>
            <a:r>
              <a:rPr lang="en-US" sz="1800" dirty="0">
                <a:latin typeface="Agency FB" panose="020B0503020202020204" pitchFamily="34" charset="0"/>
              </a:rPr>
              <a:t>, </a:t>
            </a:r>
            <a:r>
              <a:rPr lang="en-US" sz="1800" dirty="0" err="1">
                <a:latin typeface="Agency FB" panose="020B0503020202020204" pitchFamily="34" charset="0"/>
              </a:rPr>
              <a:t>Chaedar</a:t>
            </a:r>
            <a:r>
              <a:rPr lang="en-US" sz="1800" dirty="0">
                <a:latin typeface="Agency FB" panose="020B0503020202020204" pitchFamily="34" charset="0"/>
              </a:rPr>
              <a:t> A. (1997). </a:t>
            </a:r>
            <a:r>
              <a:rPr lang="en-US" sz="1800" i="1" dirty="0" err="1">
                <a:latin typeface="Agency FB" panose="020B0503020202020204" pitchFamily="34" charset="0"/>
              </a:rPr>
              <a:t>Politik</a:t>
            </a:r>
            <a:r>
              <a:rPr lang="en-US" sz="1800" i="1" dirty="0">
                <a:latin typeface="Agency FB" panose="020B0503020202020204" pitchFamily="34" charset="0"/>
              </a:rPr>
              <a:t> </a:t>
            </a:r>
            <a:r>
              <a:rPr lang="en-US" sz="1800" i="1" dirty="0" err="1">
                <a:latin typeface="Agency FB" panose="020B0503020202020204" pitchFamily="34" charset="0"/>
              </a:rPr>
              <a:t>Bahasa</a:t>
            </a:r>
            <a:r>
              <a:rPr lang="en-US" sz="1800" i="1" dirty="0">
                <a:latin typeface="Agency FB" panose="020B0503020202020204" pitchFamily="34" charset="0"/>
              </a:rPr>
              <a:t> </a:t>
            </a:r>
            <a:r>
              <a:rPr lang="en-US" sz="1800" i="1" dirty="0" err="1">
                <a:latin typeface="Agency FB" panose="020B0503020202020204" pitchFamily="34" charset="0"/>
              </a:rPr>
              <a:t>dan</a:t>
            </a:r>
            <a:r>
              <a:rPr lang="en-US" sz="1800" i="1" dirty="0">
                <a:latin typeface="Agency FB" panose="020B0503020202020204" pitchFamily="34" charset="0"/>
              </a:rPr>
              <a:t> </a:t>
            </a:r>
            <a:r>
              <a:rPr lang="en-US" sz="1800" i="1" dirty="0" err="1">
                <a:latin typeface="Agency FB" panose="020B0503020202020204" pitchFamily="34" charset="0"/>
              </a:rPr>
              <a:t>Pendidikan</a:t>
            </a:r>
            <a:r>
              <a:rPr lang="en-US" sz="1800" i="1" dirty="0">
                <a:latin typeface="Agency FB" panose="020B0503020202020204" pitchFamily="34" charset="0"/>
              </a:rPr>
              <a:t>.</a:t>
            </a:r>
            <a:r>
              <a:rPr lang="en-US" sz="1800" dirty="0">
                <a:latin typeface="Agency FB" panose="020B0503020202020204" pitchFamily="34" charset="0"/>
              </a:rPr>
              <a:t> Bandung: </a:t>
            </a:r>
            <a:r>
              <a:rPr lang="en-US" sz="1800" dirty="0" err="1">
                <a:latin typeface="Agency FB" panose="020B0503020202020204" pitchFamily="34" charset="0"/>
              </a:rPr>
              <a:t>Remaja</a:t>
            </a:r>
            <a:r>
              <a:rPr lang="en-US" sz="1800" dirty="0">
                <a:latin typeface="Agency FB" panose="020B0503020202020204" pitchFamily="34" charset="0"/>
              </a:rPr>
              <a:t> </a:t>
            </a:r>
            <a:r>
              <a:rPr lang="en-US" sz="1800" dirty="0" err="1">
                <a:latin typeface="Agency FB" panose="020B0503020202020204" pitchFamily="34" charset="0"/>
              </a:rPr>
              <a:t>Rosdakarya</a:t>
            </a:r>
            <a:r>
              <a:rPr lang="en-US" sz="1800" dirty="0">
                <a:latin typeface="Agency FB" panose="020B0503020202020204" pitchFamily="34" charset="0"/>
              </a:rPr>
              <a:t>.</a:t>
            </a:r>
          </a:p>
          <a:p>
            <a:r>
              <a:rPr lang="en-US" sz="1800" dirty="0" err="1">
                <a:latin typeface="Agency FB" panose="020B0503020202020204" pitchFamily="34" charset="0"/>
              </a:rPr>
              <a:t>Arifin</a:t>
            </a:r>
            <a:r>
              <a:rPr lang="en-US" sz="1800" dirty="0">
                <a:latin typeface="Agency FB" panose="020B0503020202020204" pitchFamily="34" charset="0"/>
              </a:rPr>
              <a:t>, </a:t>
            </a:r>
            <a:r>
              <a:rPr lang="en-US" sz="1800" dirty="0" err="1">
                <a:latin typeface="Agency FB" panose="020B0503020202020204" pitchFamily="34" charset="0"/>
              </a:rPr>
              <a:t>Zaenal</a:t>
            </a:r>
            <a:r>
              <a:rPr lang="en-US" sz="1800" dirty="0">
                <a:latin typeface="Agency FB" panose="020B0503020202020204" pitchFamily="34" charset="0"/>
              </a:rPr>
              <a:t> </a:t>
            </a:r>
            <a:r>
              <a:rPr lang="en-US" sz="1800" dirty="0" err="1">
                <a:latin typeface="Agency FB" panose="020B0503020202020204" pitchFamily="34" charset="0"/>
              </a:rPr>
              <a:t>dan</a:t>
            </a:r>
            <a:r>
              <a:rPr lang="en-US" sz="1800" dirty="0">
                <a:latin typeface="Agency FB" panose="020B0503020202020204" pitchFamily="34" charset="0"/>
              </a:rPr>
              <a:t> S. </a:t>
            </a:r>
            <a:r>
              <a:rPr lang="en-US" sz="1800" dirty="0" err="1">
                <a:latin typeface="Agency FB" panose="020B0503020202020204" pitchFamily="34" charset="0"/>
              </a:rPr>
              <a:t>Amran</a:t>
            </a:r>
            <a:r>
              <a:rPr lang="en-US" sz="1800" dirty="0">
                <a:latin typeface="Agency FB" panose="020B0503020202020204" pitchFamily="34" charset="0"/>
              </a:rPr>
              <a:t> </a:t>
            </a:r>
            <a:r>
              <a:rPr lang="en-US" sz="1800" dirty="0" err="1">
                <a:latin typeface="Agency FB" panose="020B0503020202020204" pitchFamily="34" charset="0"/>
              </a:rPr>
              <a:t>Tasai</a:t>
            </a:r>
            <a:r>
              <a:rPr lang="en-US" sz="1800" dirty="0">
                <a:latin typeface="Agency FB" panose="020B0503020202020204" pitchFamily="34" charset="0"/>
              </a:rPr>
              <a:t>. 2004. </a:t>
            </a:r>
            <a:r>
              <a:rPr lang="en-US" sz="1800" i="1" dirty="0" err="1">
                <a:latin typeface="Agency FB" panose="020B0503020202020204" pitchFamily="34" charset="0"/>
              </a:rPr>
              <a:t>Cermat</a:t>
            </a:r>
            <a:r>
              <a:rPr lang="en-US" sz="1800" i="1" dirty="0">
                <a:latin typeface="Agency FB" panose="020B0503020202020204" pitchFamily="34" charset="0"/>
              </a:rPr>
              <a:t> </a:t>
            </a:r>
            <a:r>
              <a:rPr lang="en-US" sz="1800" i="1" dirty="0" err="1">
                <a:latin typeface="Agency FB" panose="020B0503020202020204" pitchFamily="34" charset="0"/>
              </a:rPr>
              <a:t>Berbahasa</a:t>
            </a:r>
            <a:r>
              <a:rPr lang="en-US" sz="1800" i="1" dirty="0">
                <a:latin typeface="Agency FB" panose="020B0503020202020204" pitchFamily="34" charset="0"/>
              </a:rPr>
              <a:t> Indonesia </a:t>
            </a:r>
            <a:r>
              <a:rPr lang="en-US" sz="1800" i="1" dirty="0" err="1">
                <a:latin typeface="Agency FB" panose="020B0503020202020204" pitchFamily="34" charset="0"/>
              </a:rPr>
              <a:t>untuk</a:t>
            </a:r>
            <a:r>
              <a:rPr lang="en-US" sz="1800" i="1" dirty="0">
                <a:latin typeface="Agency FB" panose="020B0503020202020204" pitchFamily="34" charset="0"/>
              </a:rPr>
              <a:t> </a:t>
            </a:r>
            <a:r>
              <a:rPr lang="en-US" sz="1800" i="1" dirty="0" err="1">
                <a:latin typeface="Agency FB" panose="020B0503020202020204" pitchFamily="34" charset="0"/>
              </a:rPr>
              <a:t>Perguruan</a:t>
            </a:r>
            <a:r>
              <a:rPr lang="en-US" sz="1800" i="1" dirty="0">
                <a:latin typeface="Agency FB" panose="020B0503020202020204" pitchFamily="34" charset="0"/>
              </a:rPr>
              <a:t> </a:t>
            </a:r>
            <a:r>
              <a:rPr lang="en-US" sz="1800" i="1" dirty="0" err="1">
                <a:latin typeface="Agency FB" panose="020B0503020202020204" pitchFamily="34" charset="0"/>
              </a:rPr>
              <a:t>Tinggi</a:t>
            </a:r>
            <a:r>
              <a:rPr lang="en-US" sz="1800" i="1" dirty="0">
                <a:latin typeface="Agency FB" panose="020B0503020202020204" pitchFamily="34" charset="0"/>
              </a:rPr>
              <a:t>. </a:t>
            </a:r>
            <a:r>
              <a:rPr lang="en-US" sz="1800" dirty="0">
                <a:latin typeface="Agency FB" panose="020B0503020202020204" pitchFamily="34" charset="0"/>
              </a:rPr>
              <a:t>Jakarta:  </a:t>
            </a:r>
            <a:r>
              <a:rPr lang="en-US" sz="1800" dirty="0" err="1">
                <a:latin typeface="Agency FB" panose="020B0503020202020204" pitchFamily="34" charset="0"/>
              </a:rPr>
              <a:t>Akademi</a:t>
            </a:r>
            <a:r>
              <a:rPr lang="en-US" sz="1800" dirty="0">
                <a:latin typeface="Agency FB" panose="020B0503020202020204" pitchFamily="34" charset="0"/>
              </a:rPr>
              <a:t> </a:t>
            </a:r>
            <a:r>
              <a:rPr lang="en-US" sz="1800" dirty="0" err="1">
                <a:latin typeface="Agency FB" panose="020B0503020202020204" pitchFamily="34" charset="0"/>
              </a:rPr>
              <a:t>Pressindo</a:t>
            </a:r>
            <a:r>
              <a:rPr lang="en-US" sz="1800" dirty="0">
                <a:latin typeface="Agency FB" panose="020B0503020202020204" pitchFamily="34" charset="0"/>
              </a:rPr>
              <a:t>  </a:t>
            </a:r>
          </a:p>
          <a:p>
            <a:r>
              <a:rPr lang="en-US" sz="1800" dirty="0">
                <a:latin typeface="Agency FB" panose="020B0503020202020204" pitchFamily="34" charset="0"/>
              </a:rPr>
              <a:t>Effendi, S. 2009. </a:t>
            </a:r>
            <a:r>
              <a:rPr lang="en-US" sz="1800" i="1" dirty="0" err="1">
                <a:latin typeface="Agency FB" panose="020B0503020202020204" pitchFamily="34" charset="0"/>
              </a:rPr>
              <a:t>Panduan</a:t>
            </a:r>
            <a:r>
              <a:rPr lang="en-US" sz="1800" i="1" dirty="0">
                <a:latin typeface="Agency FB" panose="020B0503020202020204" pitchFamily="34" charset="0"/>
              </a:rPr>
              <a:t> </a:t>
            </a:r>
            <a:r>
              <a:rPr lang="en-US" sz="1800" i="1" dirty="0" err="1">
                <a:latin typeface="Agency FB" panose="020B0503020202020204" pitchFamily="34" charset="0"/>
              </a:rPr>
              <a:t>Berbahasa</a:t>
            </a:r>
            <a:r>
              <a:rPr lang="en-US" sz="1800" i="1" dirty="0">
                <a:latin typeface="Agency FB" panose="020B0503020202020204" pitchFamily="34" charset="0"/>
              </a:rPr>
              <a:t> Indonesia </a:t>
            </a:r>
            <a:r>
              <a:rPr lang="en-US" sz="1800" i="1" dirty="0" err="1">
                <a:latin typeface="Agency FB" panose="020B0503020202020204" pitchFamily="34" charset="0"/>
              </a:rPr>
              <a:t>dengan</a:t>
            </a:r>
            <a:r>
              <a:rPr lang="en-US" sz="1800" i="1" dirty="0">
                <a:latin typeface="Agency FB" panose="020B0503020202020204" pitchFamily="34" charset="0"/>
              </a:rPr>
              <a:t> </a:t>
            </a:r>
            <a:r>
              <a:rPr lang="en-US" sz="1800" i="1" dirty="0" err="1">
                <a:latin typeface="Agency FB" panose="020B0503020202020204" pitchFamily="34" charset="0"/>
              </a:rPr>
              <a:t>Baik</a:t>
            </a:r>
            <a:r>
              <a:rPr lang="en-US" sz="1800" i="1" dirty="0">
                <a:latin typeface="Agency FB" panose="020B0503020202020204" pitchFamily="34" charset="0"/>
              </a:rPr>
              <a:t> </a:t>
            </a:r>
            <a:r>
              <a:rPr lang="en-US" sz="1800" i="1" dirty="0" err="1">
                <a:latin typeface="Agency FB" panose="020B0503020202020204" pitchFamily="34" charset="0"/>
              </a:rPr>
              <a:t>dan</a:t>
            </a:r>
            <a:r>
              <a:rPr lang="en-US" sz="1800" i="1" dirty="0">
                <a:latin typeface="Agency FB" panose="020B0503020202020204" pitchFamily="34" charset="0"/>
              </a:rPr>
              <a:t> </a:t>
            </a:r>
            <a:r>
              <a:rPr lang="en-US" sz="1800" i="1" dirty="0" err="1">
                <a:latin typeface="Agency FB" panose="020B0503020202020204" pitchFamily="34" charset="0"/>
              </a:rPr>
              <a:t>Benar</a:t>
            </a:r>
            <a:r>
              <a:rPr lang="en-US" sz="1800" u="sng" dirty="0">
                <a:latin typeface="Agency FB" panose="020B0503020202020204" pitchFamily="34" charset="0"/>
              </a:rPr>
              <a:t>. </a:t>
            </a:r>
            <a:r>
              <a:rPr lang="en-US" sz="1800" dirty="0">
                <a:latin typeface="Agency FB" panose="020B0503020202020204" pitchFamily="34" charset="0"/>
              </a:rPr>
              <a:t>Jakarta: </a:t>
            </a:r>
            <a:r>
              <a:rPr lang="en-US" sz="1800" dirty="0" err="1">
                <a:latin typeface="Agency FB" panose="020B0503020202020204" pitchFamily="34" charset="0"/>
              </a:rPr>
              <a:t>Pustaka</a:t>
            </a:r>
            <a:r>
              <a:rPr lang="en-US" sz="1800" dirty="0">
                <a:latin typeface="Agency FB" panose="020B0503020202020204" pitchFamily="34" charset="0"/>
              </a:rPr>
              <a:t> Jaya</a:t>
            </a:r>
          </a:p>
          <a:p>
            <a:r>
              <a:rPr lang="en-US" sz="1800" dirty="0" err="1">
                <a:latin typeface="Agency FB" panose="020B0503020202020204" pitchFamily="34" charset="0"/>
              </a:rPr>
              <a:t>Finoza</a:t>
            </a:r>
            <a:r>
              <a:rPr lang="en-US" sz="1800" dirty="0">
                <a:latin typeface="Agency FB" panose="020B0503020202020204" pitchFamily="34" charset="0"/>
              </a:rPr>
              <a:t>. 2006. </a:t>
            </a:r>
            <a:r>
              <a:rPr lang="en-US" sz="1800" i="1" dirty="0" err="1">
                <a:latin typeface="Agency FB" panose="020B0503020202020204" pitchFamily="34" charset="0"/>
              </a:rPr>
              <a:t>Komposisi</a:t>
            </a:r>
            <a:r>
              <a:rPr lang="en-US" sz="1800" i="1" dirty="0">
                <a:latin typeface="Agency FB" panose="020B0503020202020204" pitchFamily="34" charset="0"/>
              </a:rPr>
              <a:t> </a:t>
            </a:r>
            <a:r>
              <a:rPr lang="en-US" sz="1800" i="1" dirty="0" err="1">
                <a:latin typeface="Agency FB" panose="020B0503020202020204" pitchFamily="34" charset="0"/>
              </a:rPr>
              <a:t>Bahasa</a:t>
            </a:r>
            <a:r>
              <a:rPr lang="en-US" sz="1800" i="1" dirty="0">
                <a:latin typeface="Agency FB" panose="020B0503020202020204" pitchFamily="34" charset="0"/>
              </a:rPr>
              <a:t> Indonesia </a:t>
            </a:r>
            <a:r>
              <a:rPr lang="en-US" sz="1800" i="1" dirty="0" err="1">
                <a:latin typeface="Agency FB" panose="020B0503020202020204" pitchFamily="34" charset="0"/>
              </a:rPr>
              <a:t>untuk</a:t>
            </a:r>
            <a:r>
              <a:rPr lang="en-US" sz="1800" i="1" dirty="0">
                <a:latin typeface="Agency FB" panose="020B0503020202020204" pitchFamily="34" charset="0"/>
              </a:rPr>
              <a:t> </a:t>
            </a:r>
            <a:r>
              <a:rPr lang="en-US" sz="1800" i="1" dirty="0" err="1">
                <a:latin typeface="Agency FB" panose="020B0503020202020204" pitchFamily="34" charset="0"/>
              </a:rPr>
              <a:t>Mahasiswa</a:t>
            </a:r>
            <a:r>
              <a:rPr lang="en-US" sz="1800" i="1" dirty="0">
                <a:latin typeface="Agency FB" panose="020B0503020202020204" pitchFamily="34" charset="0"/>
              </a:rPr>
              <a:t> </a:t>
            </a:r>
            <a:r>
              <a:rPr lang="en-US" sz="1800" i="1" dirty="0" err="1">
                <a:latin typeface="Agency FB" panose="020B0503020202020204" pitchFamily="34" charset="0"/>
              </a:rPr>
              <a:t>Nonjurusan</a:t>
            </a:r>
            <a:r>
              <a:rPr lang="en-US" sz="1800" i="1" dirty="0">
                <a:latin typeface="Agency FB" panose="020B0503020202020204" pitchFamily="34" charset="0"/>
              </a:rPr>
              <a:t> </a:t>
            </a:r>
            <a:r>
              <a:rPr lang="en-US" sz="1800" i="1" dirty="0" err="1">
                <a:latin typeface="Agency FB" panose="020B0503020202020204" pitchFamily="34" charset="0"/>
              </a:rPr>
              <a:t>Bahasa</a:t>
            </a:r>
            <a:r>
              <a:rPr lang="en-US" sz="1800" dirty="0">
                <a:latin typeface="Agency FB" panose="020B0503020202020204" pitchFamily="34" charset="0"/>
              </a:rPr>
              <a:t>. Jakarta: </a:t>
            </a:r>
            <a:r>
              <a:rPr lang="en-US" sz="1800" dirty="0" err="1">
                <a:latin typeface="Agency FB" panose="020B0503020202020204" pitchFamily="34" charset="0"/>
              </a:rPr>
              <a:t>Insan</a:t>
            </a:r>
            <a:r>
              <a:rPr lang="en-US" sz="1800" dirty="0">
                <a:latin typeface="Agency FB" panose="020B0503020202020204" pitchFamily="34" charset="0"/>
              </a:rPr>
              <a:t> </a:t>
            </a:r>
            <a:r>
              <a:rPr lang="en-US" sz="1800" dirty="0" err="1">
                <a:latin typeface="Agency FB" panose="020B0503020202020204" pitchFamily="34" charset="0"/>
              </a:rPr>
              <a:t>Mulia</a:t>
            </a:r>
            <a:endParaRPr lang="en-US" sz="1800" dirty="0">
              <a:latin typeface="Agency FB" panose="020B0503020202020204" pitchFamily="34" charset="0"/>
            </a:endParaRPr>
          </a:p>
          <a:p>
            <a:r>
              <a:rPr lang="en-US" sz="1800" dirty="0" err="1">
                <a:latin typeface="Agency FB" panose="020B0503020202020204" pitchFamily="34" charset="0"/>
              </a:rPr>
              <a:t>Pusat</a:t>
            </a:r>
            <a:r>
              <a:rPr lang="en-US" sz="1800" dirty="0">
                <a:latin typeface="Agency FB" panose="020B0503020202020204" pitchFamily="34" charset="0"/>
              </a:rPr>
              <a:t> </a:t>
            </a:r>
            <a:r>
              <a:rPr lang="en-US" sz="1800" dirty="0" err="1">
                <a:latin typeface="Agency FB" panose="020B0503020202020204" pitchFamily="34" charset="0"/>
              </a:rPr>
              <a:t>Pembinaan</a:t>
            </a:r>
            <a:r>
              <a:rPr lang="en-US" sz="1800" dirty="0">
                <a:latin typeface="Agency FB" panose="020B0503020202020204" pitchFamily="34" charset="0"/>
              </a:rPr>
              <a:t> </a:t>
            </a:r>
            <a:r>
              <a:rPr lang="en-US" sz="1800" dirty="0" err="1">
                <a:latin typeface="Agency FB" panose="020B0503020202020204" pitchFamily="34" charset="0"/>
              </a:rPr>
              <a:t>dan</a:t>
            </a:r>
            <a:r>
              <a:rPr lang="en-US" sz="1800" dirty="0">
                <a:latin typeface="Agency FB" panose="020B0503020202020204" pitchFamily="34" charset="0"/>
              </a:rPr>
              <a:t> </a:t>
            </a:r>
            <a:r>
              <a:rPr lang="en-US" sz="1800" dirty="0" err="1">
                <a:latin typeface="Agency FB" panose="020B0503020202020204" pitchFamily="34" charset="0"/>
              </a:rPr>
              <a:t>Pengembangan</a:t>
            </a:r>
            <a:r>
              <a:rPr lang="en-US" sz="1800" dirty="0">
                <a:latin typeface="Agency FB" panose="020B0503020202020204" pitchFamily="34" charset="0"/>
              </a:rPr>
              <a:t> </a:t>
            </a:r>
            <a:r>
              <a:rPr lang="en-US" sz="1800" dirty="0" err="1">
                <a:latin typeface="Agency FB" panose="020B0503020202020204" pitchFamily="34" charset="0"/>
              </a:rPr>
              <a:t>Bahasa</a:t>
            </a:r>
            <a:r>
              <a:rPr lang="en-US" sz="1800" dirty="0">
                <a:latin typeface="Agency FB" panose="020B0503020202020204" pitchFamily="34" charset="0"/>
              </a:rPr>
              <a:t>, </a:t>
            </a:r>
            <a:r>
              <a:rPr lang="en-US" sz="1800" dirty="0" err="1">
                <a:latin typeface="Agency FB" panose="020B0503020202020204" pitchFamily="34" charset="0"/>
              </a:rPr>
              <a:t>Departemen</a:t>
            </a:r>
            <a:r>
              <a:rPr lang="en-US" sz="1800" dirty="0">
                <a:latin typeface="Agency FB" panose="020B0503020202020204" pitchFamily="34" charset="0"/>
              </a:rPr>
              <a:t> </a:t>
            </a:r>
            <a:r>
              <a:rPr lang="en-US" sz="1800" dirty="0" err="1">
                <a:latin typeface="Agency FB" panose="020B0503020202020204" pitchFamily="34" charset="0"/>
              </a:rPr>
              <a:t>Pendidikan</a:t>
            </a:r>
            <a:r>
              <a:rPr lang="en-US" sz="1800" dirty="0">
                <a:latin typeface="Agency FB" panose="020B0503020202020204" pitchFamily="34" charset="0"/>
              </a:rPr>
              <a:t> </a:t>
            </a:r>
            <a:r>
              <a:rPr lang="en-US" sz="1800" dirty="0" err="1">
                <a:latin typeface="Agency FB" panose="020B0503020202020204" pitchFamily="34" charset="0"/>
              </a:rPr>
              <a:t>dan</a:t>
            </a:r>
            <a:r>
              <a:rPr lang="en-US" sz="1800" dirty="0">
                <a:latin typeface="Agency FB" panose="020B0503020202020204" pitchFamily="34" charset="0"/>
              </a:rPr>
              <a:t> </a:t>
            </a:r>
            <a:r>
              <a:rPr lang="en-US" sz="1800" dirty="0" err="1">
                <a:latin typeface="Agency FB" panose="020B0503020202020204" pitchFamily="34" charset="0"/>
              </a:rPr>
              <a:t>Kebudayaan</a:t>
            </a:r>
            <a:r>
              <a:rPr lang="en-US" sz="1800" dirty="0">
                <a:latin typeface="Agency FB" panose="020B0503020202020204" pitchFamily="34" charset="0"/>
              </a:rPr>
              <a:t>. </a:t>
            </a:r>
            <a:r>
              <a:rPr lang="fi-FI" sz="1800" dirty="0">
                <a:latin typeface="Agency FB" panose="020B0503020202020204" pitchFamily="34" charset="0"/>
              </a:rPr>
              <a:t>2000. </a:t>
            </a:r>
            <a:r>
              <a:rPr lang="fi-FI" sz="1800" i="1" dirty="0">
                <a:latin typeface="Agency FB" panose="020B0503020202020204" pitchFamily="34" charset="0"/>
              </a:rPr>
              <a:t>Pedoman Umum Ejaan Bahasa Indonesia yang Disempurnakan</a:t>
            </a:r>
            <a:r>
              <a:rPr lang="fi-FI" sz="1800" dirty="0">
                <a:latin typeface="Agency FB" panose="020B0503020202020204" pitchFamily="34" charset="0"/>
              </a:rPr>
              <a:t>.  Jakarta: Balai Pustaka.</a:t>
            </a:r>
            <a:endParaRPr lang="en-US" sz="1800" dirty="0">
              <a:latin typeface="Agency FB" panose="020B0503020202020204" pitchFamily="34" charset="0"/>
            </a:endParaRPr>
          </a:p>
          <a:p>
            <a:r>
              <a:rPr lang="en-US" sz="1800" dirty="0">
                <a:latin typeface="Agency FB" panose="020B0503020202020204" pitchFamily="34" charset="0"/>
              </a:rPr>
              <a:t>Tim </a:t>
            </a:r>
            <a:r>
              <a:rPr lang="en-US" sz="1800" dirty="0" err="1">
                <a:latin typeface="Agency FB" panose="020B0503020202020204" pitchFamily="34" charset="0"/>
              </a:rPr>
              <a:t>Dosen</a:t>
            </a:r>
            <a:r>
              <a:rPr lang="en-US" sz="1800" dirty="0">
                <a:latin typeface="Agency FB" panose="020B0503020202020204" pitchFamily="34" charset="0"/>
              </a:rPr>
              <a:t> </a:t>
            </a:r>
            <a:r>
              <a:rPr lang="en-US" sz="1800" dirty="0" err="1">
                <a:latin typeface="Agency FB" panose="020B0503020202020204" pitchFamily="34" charset="0"/>
              </a:rPr>
              <a:t>Bahasa</a:t>
            </a:r>
            <a:r>
              <a:rPr lang="en-US" sz="1800" dirty="0">
                <a:latin typeface="Agency FB" panose="020B0503020202020204" pitchFamily="34" charset="0"/>
              </a:rPr>
              <a:t> </a:t>
            </a:r>
            <a:r>
              <a:rPr lang="en-US" sz="1800" dirty="0" err="1">
                <a:latin typeface="Agency FB" panose="020B0503020202020204" pitchFamily="34" charset="0"/>
              </a:rPr>
              <a:t>Indonesial</a:t>
            </a:r>
            <a:r>
              <a:rPr lang="en-US" sz="1800" dirty="0">
                <a:latin typeface="Agency FB" panose="020B0503020202020204" pitchFamily="34" charset="0"/>
              </a:rPr>
              <a:t>. 2006. </a:t>
            </a:r>
            <a:r>
              <a:rPr lang="en-US" sz="1800" i="1" dirty="0">
                <a:latin typeface="Agency FB" panose="020B0503020202020204" pitchFamily="34" charset="0"/>
              </a:rPr>
              <a:t>Mata </a:t>
            </a:r>
            <a:r>
              <a:rPr lang="en-US" sz="1800" i="1" dirty="0" err="1">
                <a:latin typeface="Agency FB" panose="020B0503020202020204" pitchFamily="34" charset="0"/>
              </a:rPr>
              <a:t>Kuliah</a:t>
            </a:r>
            <a:r>
              <a:rPr lang="en-US" sz="1800" i="1" dirty="0">
                <a:latin typeface="Agency FB" panose="020B0503020202020204" pitchFamily="34" charset="0"/>
              </a:rPr>
              <a:t> </a:t>
            </a:r>
            <a:r>
              <a:rPr lang="en-US" sz="1800" i="1" dirty="0" err="1">
                <a:latin typeface="Agency FB" panose="020B0503020202020204" pitchFamily="34" charset="0"/>
              </a:rPr>
              <a:t>Pengembangan</a:t>
            </a:r>
            <a:r>
              <a:rPr lang="en-US" sz="1800" i="1" dirty="0">
                <a:latin typeface="Agency FB" panose="020B0503020202020204" pitchFamily="34" charset="0"/>
              </a:rPr>
              <a:t> </a:t>
            </a:r>
            <a:r>
              <a:rPr lang="en-US" sz="1800" i="1" dirty="0" err="1">
                <a:latin typeface="Agency FB" panose="020B0503020202020204" pitchFamily="34" charset="0"/>
              </a:rPr>
              <a:t>Kepribadian</a:t>
            </a:r>
            <a:r>
              <a:rPr lang="en-US" sz="1800" i="1" dirty="0">
                <a:latin typeface="Agency FB" panose="020B0503020202020204" pitchFamily="34" charset="0"/>
              </a:rPr>
              <a:t> </a:t>
            </a:r>
            <a:r>
              <a:rPr lang="en-US" sz="1800" i="1" dirty="0" err="1">
                <a:latin typeface="Agency FB" panose="020B0503020202020204" pitchFamily="34" charset="0"/>
              </a:rPr>
              <a:t>Bahasa</a:t>
            </a:r>
            <a:r>
              <a:rPr lang="en-US" sz="1800" i="1" dirty="0">
                <a:latin typeface="Agency FB" panose="020B0503020202020204" pitchFamily="34" charset="0"/>
              </a:rPr>
              <a:t> </a:t>
            </a:r>
            <a:r>
              <a:rPr lang="en-US" sz="1800" i="1" dirty="0" err="1">
                <a:latin typeface="Agency FB" panose="020B0503020202020204" pitchFamily="34" charset="0"/>
              </a:rPr>
              <a:t>Indonesia.</a:t>
            </a:r>
            <a:r>
              <a:rPr lang="en-US" sz="1800" dirty="0" err="1">
                <a:latin typeface="Agency FB" panose="020B0503020202020204" pitchFamily="34" charset="0"/>
              </a:rPr>
              <a:t>Bandung</a:t>
            </a:r>
            <a:r>
              <a:rPr lang="en-US" sz="1800" dirty="0">
                <a:latin typeface="Agency FB" panose="020B0503020202020204" pitchFamily="34" charset="0"/>
              </a:rPr>
              <a:t>: UPT </a:t>
            </a:r>
            <a:r>
              <a:rPr lang="en-US" sz="1800" dirty="0" err="1">
                <a:latin typeface="Agency FB" panose="020B0503020202020204" pitchFamily="34" charset="0"/>
              </a:rPr>
              <a:t>Bidang</a:t>
            </a:r>
            <a:r>
              <a:rPr lang="en-US" sz="1800" dirty="0">
                <a:latin typeface="Agency FB" panose="020B0503020202020204" pitchFamily="34" charset="0"/>
              </a:rPr>
              <a:t> </a:t>
            </a:r>
            <a:r>
              <a:rPr lang="en-US" sz="1800" dirty="0" err="1">
                <a:latin typeface="Agency FB" panose="020B0503020202020204" pitchFamily="34" charset="0"/>
              </a:rPr>
              <a:t>Studi</a:t>
            </a:r>
            <a:r>
              <a:rPr lang="en-US" sz="1800" dirty="0">
                <a:latin typeface="Agency FB" panose="020B0503020202020204" pitchFamily="34" charset="0"/>
              </a:rPr>
              <a:t> </a:t>
            </a:r>
            <a:r>
              <a:rPr lang="en-US" sz="1800" dirty="0" err="1">
                <a:latin typeface="Agency FB" panose="020B0503020202020204" pitchFamily="34" charset="0"/>
              </a:rPr>
              <a:t>Universitas</a:t>
            </a:r>
            <a:r>
              <a:rPr lang="en-US" sz="1800" dirty="0">
                <a:latin typeface="Agency FB" panose="020B0503020202020204" pitchFamily="34" charset="0"/>
              </a:rPr>
              <a:t> </a:t>
            </a:r>
            <a:r>
              <a:rPr lang="en-US" sz="1800" dirty="0" err="1">
                <a:latin typeface="Agency FB" panose="020B0503020202020204" pitchFamily="34" charset="0"/>
              </a:rPr>
              <a:t>Padjadjaran</a:t>
            </a:r>
            <a:r>
              <a:rPr lang="en-US" sz="1800" dirty="0">
                <a:latin typeface="Agency FB" panose="020B0503020202020204" pitchFamily="34" charset="0"/>
              </a:rPr>
              <a:t>	</a:t>
            </a:r>
          </a:p>
          <a:p>
            <a:endParaRPr lang="en-US" sz="1800" dirty="0">
              <a:latin typeface="Agency FB" panose="020B0503020202020204" pitchFamily="34" charset="0"/>
            </a:endParaRPr>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defRPr/>
              </a:pPr>
              <a:r>
                <a:rPr lang="id-ID" dirty="0">
                  <a:solidFill>
                    <a:srgbClr val="FF5969"/>
                  </a:solidFill>
                </a:rPr>
                <a:t>Rujukan</a:t>
              </a:r>
              <a:endParaRPr lang="en-US" dirty="0">
                <a:solidFill>
                  <a:srgbClr val="FF5969"/>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4" name="Group 13"/>
          <p:cNvGrpSpPr/>
          <p:nvPr/>
        </p:nvGrpSpPr>
        <p:grpSpPr>
          <a:xfrm>
            <a:off x="11769479" y="3462337"/>
            <a:ext cx="428258" cy="2616878"/>
            <a:chOff x="11769479" y="3462337"/>
            <a:chExt cx="428258" cy="2616878"/>
          </a:xfrm>
        </p:grpSpPr>
        <p:sp>
          <p:nvSpPr>
            <p:cNvPr id="15" name="Freeform 14">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17" name="Chevron 16">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549690" y="6491463"/>
            <a:ext cx="865943" cy="338554"/>
          </a:xfrm>
          <a:prstGeom prst="rect">
            <a:avLst/>
          </a:prstGeom>
          <a:noFill/>
        </p:spPr>
        <p:txBody>
          <a:bodyPr wrap="none" rtlCol="0">
            <a:spAutoFit/>
          </a:bodyPr>
          <a:lstStyle/>
          <a:p>
            <a:r>
              <a:rPr lang="id-ID" sz="1600" dirty="0">
                <a:solidFill>
                  <a:schemeClr val="bg2">
                    <a:lumMod val="50000"/>
                  </a:schemeClr>
                </a:solidFill>
              </a:rPr>
              <a:t>15 of 15</a:t>
            </a:r>
          </a:p>
        </p:txBody>
      </p:sp>
      <p:sp>
        <p:nvSpPr>
          <p:cNvPr id="45" name="Tombol Close Aplikasi">
            <a:hlinkClick r:id="" action="ppaction://hlinkshowjump?jump=endshow">
              <a:snd r:embed="rId7" name="laser.wav"/>
            </a:hlinkClick>
            <a:extLst>
              <a:ext uri="{FF2B5EF4-FFF2-40B4-BE49-F238E27FC236}">
                <a16:creationId xmlns:a16="http://schemas.microsoft.com/office/drawing/2014/main" xmlns="" id="{FDE1484D-CFA9-4E21-9A33-5CC22528BAD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4" name="Semua Menu">
            <a:extLst>
              <a:ext uri="{FF2B5EF4-FFF2-40B4-BE49-F238E27FC236}">
                <a16:creationId xmlns:a16="http://schemas.microsoft.com/office/drawing/2014/main" xmlns="" id="{B729B909-ED33-457E-A52E-2E6C4F36DF7C}"/>
              </a:ext>
            </a:extLst>
          </p:cNvPr>
          <p:cNvGrpSpPr/>
          <p:nvPr/>
        </p:nvGrpSpPr>
        <p:grpSpPr>
          <a:xfrm>
            <a:off x="-1" y="-24470"/>
            <a:ext cx="2886076" cy="6882470"/>
            <a:chOff x="-1" y="-24470"/>
            <a:chExt cx="2886076" cy="6882470"/>
          </a:xfrm>
        </p:grpSpPr>
        <p:grpSp>
          <p:nvGrpSpPr>
            <p:cNvPr id="73" name="BG">
              <a:extLst>
                <a:ext uri="{FF2B5EF4-FFF2-40B4-BE49-F238E27FC236}">
                  <a16:creationId xmlns:a16="http://schemas.microsoft.com/office/drawing/2014/main" xmlns="" id="{AD77BBDA-0278-4AFD-A6E2-9C087E642E3F}"/>
                </a:ext>
              </a:extLst>
            </p:cNvPr>
            <p:cNvGrpSpPr/>
            <p:nvPr/>
          </p:nvGrpSpPr>
          <p:grpSpPr>
            <a:xfrm>
              <a:off x="-1" y="-24470"/>
              <a:ext cx="2886076" cy="6882470"/>
              <a:chOff x="-1" y="-24470"/>
              <a:chExt cx="2886076" cy="6882470"/>
            </a:xfrm>
          </p:grpSpPr>
          <p:sp>
            <p:nvSpPr>
              <p:cNvPr id="89" name="BG Menu">
                <a:extLst>
                  <a:ext uri="{FF2B5EF4-FFF2-40B4-BE49-F238E27FC236}">
                    <a16:creationId xmlns:a16="http://schemas.microsoft.com/office/drawing/2014/main" xmlns="" id="{AF6585FB-A4DE-4CD9-9FDC-C11C51BF509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BG Atas">
                <a:extLst>
                  <a:ext uri="{FF2B5EF4-FFF2-40B4-BE49-F238E27FC236}">
                    <a16:creationId xmlns:a16="http://schemas.microsoft.com/office/drawing/2014/main" xmlns="" id="{3F6276B5-7C8A-42CF-80CB-C265649F4AF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1" name="Picture 12" descr="camera, image, photo, photography, shot icon">
                <a:extLst>
                  <a:ext uri="{FF2B5EF4-FFF2-40B4-BE49-F238E27FC236}">
                    <a16:creationId xmlns:a16="http://schemas.microsoft.com/office/drawing/2014/main" xmlns="" id="{EFEC8C27-05F3-4716-BC11-6E08BECAE56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xmlns="" id="{F74AB759-67AE-4539-8FBA-470A37A5F3A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3" name="TextBox 92">
                <a:extLst>
                  <a:ext uri="{FF2B5EF4-FFF2-40B4-BE49-F238E27FC236}">
                    <a16:creationId xmlns:a16="http://schemas.microsoft.com/office/drawing/2014/main" xmlns="" id="{28460D1D-CADF-4376-8CAA-DDFC3EEB306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4" name="Beranda">
              <a:extLst>
                <a:ext uri="{FF2B5EF4-FFF2-40B4-BE49-F238E27FC236}">
                  <a16:creationId xmlns:a16="http://schemas.microsoft.com/office/drawing/2014/main" xmlns="" id="{D9763C26-0112-45FD-AF28-6A0E84F272AB}"/>
                </a:ext>
              </a:extLst>
            </p:cNvPr>
            <p:cNvGrpSpPr/>
            <p:nvPr/>
          </p:nvGrpSpPr>
          <p:grpSpPr>
            <a:xfrm>
              <a:off x="297464" y="1744264"/>
              <a:ext cx="1984142" cy="601170"/>
              <a:chOff x="297464" y="1744264"/>
              <a:chExt cx="1984142" cy="601170"/>
            </a:xfrm>
          </p:grpSpPr>
          <p:sp>
            <p:nvSpPr>
              <p:cNvPr id="87" name="TextBox 86">
                <a:hlinkClick r:id="" action="ppaction://hlinkshowjump?jump=firstslide"/>
                <a:extLst>
                  <a:ext uri="{FF2B5EF4-FFF2-40B4-BE49-F238E27FC236}">
                    <a16:creationId xmlns:a16="http://schemas.microsoft.com/office/drawing/2014/main" xmlns="" id="{D60737D4-88C8-4DFC-B247-B8B22EE6AA3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88" name="Picture 4" descr="base, data, document, office, page, paper icon">
                <a:hlinkClick r:id="" action="ppaction://hlinkshowjump?jump=firstslide"/>
                <a:extLst>
                  <a:ext uri="{FF2B5EF4-FFF2-40B4-BE49-F238E27FC236}">
                    <a16:creationId xmlns:a16="http://schemas.microsoft.com/office/drawing/2014/main" xmlns="" id="{79C2CE69-4819-4FB3-B00E-7D82EE7391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Kompetensi">
              <a:extLst>
                <a:ext uri="{FF2B5EF4-FFF2-40B4-BE49-F238E27FC236}">
                  <a16:creationId xmlns:a16="http://schemas.microsoft.com/office/drawing/2014/main" xmlns="" id="{FEF05900-DABD-4D4B-8754-C122DBA2E9B8}"/>
                </a:ext>
              </a:extLst>
            </p:cNvPr>
            <p:cNvGrpSpPr/>
            <p:nvPr/>
          </p:nvGrpSpPr>
          <p:grpSpPr>
            <a:xfrm>
              <a:off x="297464" y="2561360"/>
              <a:ext cx="2320836" cy="601170"/>
              <a:chOff x="297464" y="2561360"/>
              <a:chExt cx="2320836" cy="601170"/>
            </a:xfrm>
          </p:grpSpPr>
          <p:pic>
            <p:nvPicPr>
              <p:cNvPr id="85" name="Picture 6" descr="compose, create, edit, edit file, office, pencil, writing creative icon">
                <a:extLst>
                  <a:ext uri="{FF2B5EF4-FFF2-40B4-BE49-F238E27FC236}">
                    <a16:creationId xmlns:a16="http://schemas.microsoft.com/office/drawing/2014/main" xmlns="" id="{3FA3456C-6014-4283-AF0E-BE42825C87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12" action="ppaction://hlinksldjump"/>
                <a:extLst>
                  <a:ext uri="{FF2B5EF4-FFF2-40B4-BE49-F238E27FC236}">
                    <a16:creationId xmlns:a16="http://schemas.microsoft.com/office/drawing/2014/main" xmlns="" id="{8830C782-78C2-4A74-B0AA-E99A98FA06A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6" name="Materi">
              <a:extLst>
                <a:ext uri="{FF2B5EF4-FFF2-40B4-BE49-F238E27FC236}">
                  <a16:creationId xmlns:a16="http://schemas.microsoft.com/office/drawing/2014/main" xmlns="" id="{0CA6801C-BBD1-49F2-BD39-3E797799AF3E}"/>
                </a:ext>
              </a:extLst>
            </p:cNvPr>
            <p:cNvGrpSpPr/>
            <p:nvPr/>
          </p:nvGrpSpPr>
          <p:grpSpPr>
            <a:xfrm>
              <a:off x="297464" y="3378456"/>
              <a:ext cx="1746704" cy="601170"/>
              <a:chOff x="297464" y="3378456"/>
              <a:chExt cx="1746704" cy="601170"/>
            </a:xfrm>
          </p:grpSpPr>
          <p:pic>
            <p:nvPicPr>
              <p:cNvPr id="83" name="Picture 8" descr="brochure, document, menu, note, office, page, papers icon">
                <a:hlinkClick r:id="rId4" action="ppaction://hlinksldjump"/>
                <a:extLst>
                  <a:ext uri="{FF2B5EF4-FFF2-40B4-BE49-F238E27FC236}">
                    <a16:creationId xmlns:a16="http://schemas.microsoft.com/office/drawing/2014/main" xmlns="" id="{77D88770-3CA9-4558-B90A-A29E1D7243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4" action="ppaction://hlinksldjump"/>
                <a:extLst>
                  <a:ext uri="{FF2B5EF4-FFF2-40B4-BE49-F238E27FC236}">
                    <a16:creationId xmlns:a16="http://schemas.microsoft.com/office/drawing/2014/main" xmlns="" id="{E2238C34-C2B7-4EAA-8B21-B902D2A5530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7" name="Latihan">
              <a:extLst>
                <a:ext uri="{FF2B5EF4-FFF2-40B4-BE49-F238E27FC236}">
                  <a16:creationId xmlns:a16="http://schemas.microsoft.com/office/drawing/2014/main" xmlns="" id="{E54FCC0F-872A-46F7-8542-7DC7FD859A8D}"/>
                </a:ext>
              </a:extLst>
            </p:cNvPr>
            <p:cNvGrpSpPr/>
            <p:nvPr/>
          </p:nvGrpSpPr>
          <p:grpSpPr>
            <a:xfrm>
              <a:off x="297464" y="4195552"/>
              <a:ext cx="1810825" cy="601170"/>
              <a:chOff x="297464" y="4195552"/>
              <a:chExt cx="1810825" cy="601170"/>
            </a:xfrm>
          </p:grpSpPr>
          <p:pic>
            <p:nvPicPr>
              <p:cNvPr id="81" name="Picture 10" descr="document, general, letter, note, office, page, paper icon">
                <a:extLst>
                  <a:ext uri="{FF2B5EF4-FFF2-40B4-BE49-F238E27FC236}">
                    <a16:creationId xmlns:a16="http://schemas.microsoft.com/office/drawing/2014/main" xmlns="" id="{4D9B32F5-1021-4F91-B1FE-2A0AA4E7D6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15" action="ppaction://hlinksldjump"/>
                <a:extLst>
                  <a:ext uri="{FF2B5EF4-FFF2-40B4-BE49-F238E27FC236}">
                    <a16:creationId xmlns:a16="http://schemas.microsoft.com/office/drawing/2014/main" xmlns="" id="{C9643617-42CD-4E38-B220-E14F53B5158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78" name="Profil Dosen">
              <a:extLst>
                <a:ext uri="{FF2B5EF4-FFF2-40B4-BE49-F238E27FC236}">
                  <a16:creationId xmlns:a16="http://schemas.microsoft.com/office/drawing/2014/main" xmlns="" id="{9D51B6B6-00B4-411A-93A0-D4D3FF2F25D7}"/>
                </a:ext>
              </a:extLst>
            </p:cNvPr>
            <p:cNvGrpSpPr/>
            <p:nvPr/>
          </p:nvGrpSpPr>
          <p:grpSpPr>
            <a:xfrm>
              <a:off x="297464" y="5012648"/>
              <a:ext cx="2389766" cy="601170"/>
              <a:chOff x="297464" y="5012648"/>
              <a:chExt cx="2389766" cy="601170"/>
            </a:xfrm>
          </p:grpSpPr>
          <p:pic>
            <p:nvPicPr>
              <p:cNvPr id="79" name="Picture 2" descr="business man, employee, general, human, member, office, tie icon">
                <a:extLst>
                  <a:ext uri="{FF2B5EF4-FFF2-40B4-BE49-F238E27FC236}">
                    <a16:creationId xmlns:a16="http://schemas.microsoft.com/office/drawing/2014/main" xmlns="" id="{B8C8EDB6-D21F-41BB-A51D-D9BB69B5E5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hlinkClick r:id="rId17" action="ppaction://hlinksldjump"/>
                <a:extLst>
                  <a:ext uri="{FF2B5EF4-FFF2-40B4-BE49-F238E27FC236}">
                    <a16:creationId xmlns:a16="http://schemas.microsoft.com/office/drawing/2014/main" xmlns="" id="{06B5B569-0604-4E08-B464-C4E5C1AEB9A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4" name="Tombol Menu">
            <a:extLst>
              <a:ext uri="{FF2B5EF4-FFF2-40B4-BE49-F238E27FC236}">
                <a16:creationId xmlns:a16="http://schemas.microsoft.com/office/drawing/2014/main" xmlns="" id="{A645BBB6-4414-4A5A-AA63-E23F28B0F71B}"/>
              </a:ext>
            </a:extLst>
          </p:cNvPr>
          <p:cNvGrpSpPr/>
          <p:nvPr/>
        </p:nvGrpSpPr>
        <p:grpSpPr>
          <a:xfrm>
            <a:off x="67235" y="49268"/>
            <a:ext cx="430306" cy="363488"/>
            <a:chOff x="419100" y="628650"/>
            <a:chExt cx="2628900" cy="2220685"/>
          </a:xfrm>
          <a:solidFill>
            <a:schemeClr val="bg1">
              <a:lumMod val="85000"/>
            </a:schemeClr>
          </a:solidFill>
        </p:grpSpPr>
        <p:sp>
          <p:nvSpPr>
            <p:cNvPr id="95" name="Rectangle 94">
              <a:extLst>
                <a:ext uri="{FF2B5EF4-FFF2-40B4-BE49-F238E27FC236}">
                  <a16:creationId xmlns:a16="http://schemas.microsoft.com/office/drawing/2014/main" xmlns="" id="{C267C86D-034D-460C-AC1B-175A24DDBD4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6" name="Rectangle 95">
              <a:extLst>
                <a:ext uri="{FF2B5EF4-FFF2-40B4-BE49-F238E27FC236}">
                  <a16:creationId xmlns:a16="http://schemas.microsoft.com/office/drawing/2014/main" xmlns="" id="{BC731574-C37A-468C-8AD0-82A83F027B0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7" name="Rectangle 96">
              <a:extLst>
                <a:ext uri="{FF2B5EF4-FFF2-40B4-BE49-F238E27FC236}">
                  <a16:creationId xmlns:a16="http://schemas.microsoft.com/office/drawing/2014/main" xmlns="" id="{0BCD5891-2AA7-4A4B-A9C0-1A3FBF08F6A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1710291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4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4"/>
                                        </p:tgtEl>
                                        <p:attrNameLst>
                                          <p:attrName>ppt_x</p:attrName>
                                        </p:attrNameLst>
                                      </p:cBhvr>
                                      <p:tavLst>
                                        <p:tav tm="0">
                                          <p:val>
                                            <p:strVal val="ppt_x"/>
                                          </p:val>
                                        </p:tav>
                                        <p:tav tm="100000">
                                          <p:val>
                                            <p:strVal val="0-ppt_w/2"/>
                                          </p:val>
                                        </p:tav>
                                      </p:tavLst>
                                    </p:anim>
                                    <p:anim calcmode="lin" valueType="num">
                                      <p:cBhvr additive="base">
                                        <p:cTn id="22" dur="500"/>
                                        <p:tgtEl>
                                          <p:spTgt spid="44"/>
                                        </p:tgtEl>
                                        <p:attrNameLst>
                                          <p:attrName>ppt_y</p:attrName>
                                        </p:attrNameLst>
                                      </p:cBhvr>
                                      <p:tavLst>
                                        <p:tav tm="0">
                                          <p:val>
                                            <p:strVal val="ppt_y"/>
                                          </p:val>
                                        </p:tav>
                                        <p:tav tm="100000">
                                          <p:val>
                                            <p:strVal val="ppt_y"/>
                                          </p:val>
                                        </p:tav>
                                      </p:tavLst>
                                    </p:anim>
                                    <p:set>
                                      <p:cBhvr>
                                        <p:cTn id="2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73" name="Group 72">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75" name="Rectangle 74">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TATA EJAAN I</a:t>
            </a:r>
          </a:p>
          <a:p>
            <a:pPr algn="ctr"/>
            <a:r>
              <a:rPr lang="id-ID" sz="3600" b="1" dirty="0">
                <a:solidFill>
                  <a:srgbClr val="F0EEF0"/>
                </a:solidFill>
                <a:latin typeface="Tw Cen MT" panose="020B0602020104020603" pitchFamily="34" charset="0"/>
              </a:rPr>
              <a:t>BAHASA INDONESIA</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471540"/>
            <a:ext cx="1259056" cy="1259056"/>
          </a:xfrm>
          <a:prstGeom prst="rect">
            <a:avLst/>
          </a:prstGeom>
        </p:spPr>
      </p:pic>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5" action="ppaction://hlinksldjump"/>
              <a:extLst>
                <a:ext uri="{FF2B5EF4-FFF2-40B4-BE49-F238E27FC236}">
                  <a16:creationId xmlns:a16="http://schemas.microsoft.com/office/drawing/2014/main" xmlns="" id="{FF4D948F-8670-4F67-B5BD-4AC06968C522}"/>
                </a:ext>
              </a:extLst>
            </p:cNvPr>
            <p:cNvSpPr txBox="1"/>
            <p:nvPr/>
          </p:nvSpPr>
          <p:spPr>
            <a:xfrm>
              <a:off x="899357" y="4054103"/>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Apa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itu</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Ejaan</a:t>
              </a:r>
              <a:r>
                <a:rPr lang="en-US" dirty="0">
                  <a:solidFill>
                    <a:schemeClr val="tx1">
                      <a:lumMod val="75000"/>
                      <a:lumOff val="25000"/>
                    </a:schemeClr>
                  </a:solidFill>
                  <a:latin typeface="Tw Cen MT" panose="020B0602020104020603" pitchFamily="34" charset="0"/>
                </a:rPr>
                <a:t>?</a:t>
              </a: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3" name="Group 32"/>
          <p:cNvGrpSpPr/>
          <p:nvPr/>
        </p:nvGrpSpPr>
        <p:grpSpPr>
          <a:xfrm>
            <a:off x="403415" y="4200046"/>
            <a:ext cx="3559973" cy="662056"/>
            <a:chOff x="200215" y="5177441"/>
            <a:chExt cx="3559973" cy="662056"/>
          </a:xfrm>
        </p:grpSpPr>
        <p:sp>
          <p:nvSpPr>
            <p:cNvPr id="16" name="Oval 15">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7" action="ppaction://hlinksldjump"/>
              <a:extLst>
                <a:ext uri="{FF2B5EF4-FFF2-40B4-BE49-F238E27FC236}">
                  <a16:creationId xmlns:a16="http://schemas.microsoft.com/office/drawing/2014/main" xmlns="" id="{04E1E449-1505-4788-9575-E71478300712}"/>
                </a:ext>
              </a:extLst>
            </p:cNvPr>
            <p:cNvSpPr txBox="1"/>
            <p:nvPr/>
          </p:nvSpPr>
          <p:spPr>
            <a:xfrm>
              <a:off x="870691" y="5317736"/>
              <a:ext cx="2889497"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Pemenggalan Kata</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4" name="Group 33"/>
          <p:cNvGrpSpPr/>
          <p:nvPr/>
        </p:nvGrpSpPr>
        <p:grpSpPr>
          <a:xfrm>
            <a:off x="403415" y="5235433"/>
            <a:ext cx="3325057" cy="662056"/>
            <a:chOff x="4607777" y="4034170"/>
            <a:chExt cx="3325057" cy="662056"/>
          </a:xfrm>
        </p:grpSpPr>
        <p:sp>
          <p:nvSpPr>
            <p:cNvPr id="26" name="Oval 25">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hlinkClick r:id="rId9" action="ppaction://hlinksldjump"/>
              <a:extLst>
                <a:ext uri="{FF2B5EF4-FFF2-40B4-BE49-F238E27FC236}">
                  <a16:creationId xmlns:a16="http://schemas.microsoft.com/office/drawing/2014/main" xmlns="" id="{64EED872-529B-476D-A042-AF8799EED2BA}"/>
                </a:ext>
              </a:extLst>
            </p:cNvPr>
            <p:cNvSpPr txBox="1"/>
            <p:nvPr/>
          </p:nvSpPr>
          <p:spPr>
            <a:xfrm>
              <a:off x="5278253" y="4235875"/>
              <a:ext cx="2654581"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Huruf Kapital</a:t>
              </a:r>
              <a:endParaRPr lang="en-US" dirty="0">
                <a:solidFill>
                  <a:schemeClr val="tx1">
                    <a:lumMod val="75000"/>
                    <a:lumOff val="25000"/>
                  </a:schemeClr>
                </a:solidFill>
                <a:latin typeface="Tw Cen MT" panose="020B0602020104020603" pitchFamily="34" charset="0"/>
              </a:endParaRPr>
            </a:p>
          </p:txBody>
        </p:sp>
        <p:pic>
          <p:nvPicPr>
            <p:cNvPr id="29" name="Picture 28">
              <a:extLst>
                <a:ext uri="{FF2B5EF4-FFF2-40B4-BE49-F238E27FC236}">
                  <a16:creationId xmlns:a16="http://schemas.microsoft.com/office/drawing/2014/main" xmlns="" id="{F7189829-FB67-42A0-ADC4-78F2C37FDF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3</a:t>
            </a:r>
            <a:endParaRPr lang="en-US" sz="7200" dirty="0">
              <a:solidFill>
                <a:srgbClr val="FF5969"/>
              </a:solidFill>
              <a:latin typeface="Tw Cen MT" panose="020B0602020104020603" pitchFamily="34" charset="0"/>
            </a:endParaRPr>
          </a:p>
        </p:txBody>
      </p:sp>
      <p:grpSp>
        <p:nvGrpSpPr>
          <p:cNvPr id="22" name="Group 21"/>
          <p:cNvGrpSpPr/>
          <p:nvPr/>
        </p:nvGrpSpPr>
        <p:grpSpPr>
          <a:xfrm>
            <a:off x="4572003" y="3220377"/>
            <a:ext cx="3608073" cy="662056"/>
            <a:chOff x="200215" y="2621399"/>
            <a:chExt cx="3608073" cy="662056"/>
          </a:xfrm>
        </p:grpSpPr>
        <p:sp>
          <p:nvSpPr>
            <p:cNvPr id="23" name="Oval 22">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1F468DAE-4AE6-45BB-86E9-605BB3D413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25" name="TextBox 24">
              <a:hlinkClick r:id="rId12"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Huruf</a:t>
              </a:r>
              <a:r>
                <a:rPr lang="en-US" dirty="0">
                  <a:solidFill>
                    <a:schemeClr val="tx1">
                      <a:lumMod val="75000"/>
                      <a:lumOff val="25000"/>
                    </a:schemeClr>
                  </a:solidFill>
                  <a:latin typeface="Tw Cen MT" panose="020B0602020104020603" pitchFamily="34" charset="0"/>
                </a:rPr>
                <a:t> Miring</a:t>
              </a:r>
              <a:endParaRPr lang="en-US" dirty="0">
                <a:solidFill>
                  <a:schemeClr val="tx1">
                    <a:lumMod val="75000"/>
                    <a:lumOff val="25000"/>
                  </a:schemeClr>
                </a:solidFill>
              </a:endParaRPr>
            </a:p>
          </p:txBody>
        </p:sp>
      </p:grpSp>
      <p:grpSp>
        <p:nvGrpSpPr>
          <p:cNvPr id="28" name="Group 27"/>
          <p:cNvGrpSpPr/>
          <p:nvPr/>
        </p:nvGrpSpPr>
        <p:grpSpPr>
          <a:xfrm>
            <a:off x="4572003" y="5144414"/>
            <a:ext cx="3739903" cy="662056"/>
            <a:chOff x="200215" y="3899420"/>
            <a:chExt cx="3739903" cy="662056"/>
          </a:xfrm>
        </p:grpSpPr>
        <p:sp>
          <p:nvSpPr>
            <p:cNvPr id="35" name="Oval 34">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hlinkClick r:id="rId13" action="ppaction://hlinksldjump"/>
              <a:extLst>
                <a:ext uri="{FF2B5EF4-FFF2-40B4-BE49-F238E27FC236}">
                  <a16:creationId xmlns:a16="http://schemas.microsoft.com/office/drawing/2014/main" xmlns="" id="{FF4D948F-8670-4F67-B5BD-4AC06968C522}"/>
                </a:ext>
              </a:extLst>
            </p:cNvPr>
            <p:cNvSpPr txBox="1"/>
            <p:nvPr/>
          </p:nvSpPr>
          <p:spPr>
            <a:xfrm>
              <a:off x="899357" y="4054103"/>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Angka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Bilangan</a:t>
              </a:r>
              <a:endParaRPr lang="en-US" dirty="0">
                <a:solidFill>
                  <a:schemeClr val="tx1">
                    <a:lumMod val="75000"/>
                    <a:lumOff val="25000"/>
                  </a:schemeClr>
                </a:solidFill>
                <a:latin typeface="Tw Cen MT" panose="020B0602020104020603" pitchFamily="34" charset="0"/>
              </a:endParaRPr>
            </a:p>
          </p:txBody>
        </p:sp>
        <p:pic>
          <p:nvPicPr>
            <p:cNvPr id="37" name="Picture 36">
              <a:extLst>
                <a:ext uri="{FF2B5EF4-FFF2-40B4-BE49-F238E27FC236}">
                  <a16:creationId xmlns:a16="http://schemas.microsoft.com/office/drawing/2014/main" xmlns="" id="{CC4EB96D-DFD9-40AE-890E-7DA16AF167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8" name="Group 37"/>
          <p:cNvGrpSpPr/>
          <p:nvPr/>
        </p:nvGrpSpPr>
        <p:grpSpPr>
          <a:xfrm>
            <a:off x="4570129" y="4193979"/>
            <a:ext cx="3559973" cy="662056"/>
            <a:chOff x="200215" y="5177441"/>
            <a:chExt cx="3559973" cy="662056"/>
          </a:xfrm>
        </p:grpSpPr>
        <p:sp>
          <p:nvSpPr>
            <p:cNvPr id="39" name="Oval 38">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hlinkClick r:id="rId14" action="ppaction://hlinksldjump"/>
              <a:extLst>
                <a:ext uri="{FF2B5EF4-FFF2-40B4-BE49-F238E27FC236}">
                  <a16:creationId xmlns:a16="http://schemas.microsoft.com/office/drawing/2014/main" xmlns="" id="{04E1E449-1505-4788-9575-E71478300712}"/>
                </a:ext>
              </a:extLst>
            </p:cNvPr>
            <p:cNvSpPr txBox="1"/>
            <p:nvPr/>
          </p:nvSpPr>
          <p:spPr>
            <a:xfrm>
              <a:off x="870691" y="5317736"/>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Singkatan dan Akronim</a:t>
              </a:r>
              <a:endParaRPr lang="en-US" dirty="0">
                <a:solidFill>
                  <a:schemeClr val="tx1">
                    <a:lumMod val="75000"/>
                    <a:lumOff val="25000"/>
                  </a:schemeClr>
                </a:solidFill>
                <a:latin typeface="Tw Cen MT" panose="020B0602020104020603" pitchFamily="34" charset="0"/>
              </a:endParaRPr>
            </a:p>
          </p:txBody>
        </p:sp>
        <p:pic>
          <p:nvPicPr>
            <p:cNvPr id="41" name="Picture 40">
              <a:extLst>
                <a:ext uri="{FF2B5EF4-FFF2-40B4-BE49-F238E27FC236}">
                  <a16:creationId xmlns:a16="http://schemas.microsoft.com/office/drawing/2014/main" xmlns="" id="{8A5A61FB-CA64-4580-801C-AD3884078B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42" name="Group 41"/>
          <p:cNvGrpSpPr/>
          <p:nvPr/>
        </p:nvGrpSpPr>
        <p:grpSpPr>
          <a:xfrm>
            <a:off x="11769479" y="1280427"/>
            <a:ext cx="422521" cy="2100263"/>
            <a:chOff x="11769479" y="1280427"/>
            <a:chExt cx="422521" cy="2100263"/>
          </a:xfrm>
        </p:grpSpPr>
        <p:sp>
          <p:nvSpPr>
            <p:cNvPr id="43" name="Freeform 42">
              <a:hlinkClick r:id="rId15" action="ppaction://hlinksldjump">
                <a:snd r:embed="rId16"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hlinkClick r:id="rId15"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45" name="Chevron 44">
              <a:hlinkClick r:id="rId15"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99" name="Semua Menu">
            <a:extLst>
              <a:ext uri="{FF2B5EF4-FFF2-40B4-BE49-F238E27FC236}">
                <a16:creationId xmlns:a16="http://schemas.microsoft.com/office/drawing/2014/main" xmlns="" id="{FB8F2D85-28EF-4282-B2DA-BF4A8140A13B}"/>
              </a:ext>
            </a:extLst>
          </p:cNvPr>
          <p:cNvGrpSpPr/>
          <p:nvPr/>
        </p:nvGrpSpPr>
        <p:grpSpPr>
          <a:xfrm>
            <a:off x="-1" y="-24470"/>
            <a:ext cx="2886076" cy="6882470"/>
            <a:chOff x="-1" y="-24470"/>
            <a:chExt cx="2886076" cy="6882470"/>
          </a:xfrm>
        </p:grpSpPr>
        <p:grpSp>
          <p:nvGrpSpPr>
            <p:cNvPr id="100" name="BG">
              <a:extLst>
                <a:ext uri="{FF2B5EF4-FFF2-40B4-BE49-F238E27FC236}">
                  <a16:creationId xmlns:a16="http://schemas.microsoft.com/office/drawing/2014/main" xmlns="" id="{F3DC38CB-E75F-4F59-912A-347CA6B3E650}"/>
                </a:ext>
              </a:extLst>
            </p:cNvPr>
            <p:cNvGrpSpPr/>
            <p:nvPr/>
          </p:nvGrpSpPr>
          <p:grpSpPr>
            <a:xfrm>
              <a:off x="-1" y="-24470"/>
              <a:ext cx="2886076" cy="6882470"/>
              <a:chOff x="-1" y="-24470"/>
              <a:chExt cx="2886076" cy="6882470"/>
            </a:xfrm>
          </p:grpSpPr>
          <p:sp>
            <p:nvSpPr>
              <p:cNvPr id="116" name="BG Menu">
                <a:extLst>
                  <a:ext uri="{FF2B5EF4-FFF2-40B4-BE49-F238E27FC236}">
                    <a16:creationId xmlns:a16="http://schemas.microsoft.com/office/drawing/2014/main" xmlns="" id="{9CF16DB4-56CB-48E4-8037-C5F40B94429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7" name="BG Atas">
                <a:extLst>
                  <a:ext uri="{FF2B5EF4-FFF2-40B4-BE49-F238E27FC236}">
                    <a16:creationId xmlns:a16="http://schemas.microsoft.com/office/drawing/2014/main" xmlns="" id="{8CE4B817-1A81-41E1-B935-805EFD4778A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8" name="Picture 12" descr="camera, image, photo, photography, shot icon">
                <a:extLst>
                  <a:ext uri="{FF2B5EF4-FFF2-40B4-BE49-F238E27FC236}">
                    <a16:creationId xmlns:a16="http://schemas.microsoft.com/office/drawing/2014/main" xmlns="" id="{570FE6BF-ADDA-48C8-8B80-BBEA999867E6}"/>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xmlns="" id="{E5151998-3186-43D1-BC86-681169ECEA2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120" name="TextBox 119">
                <a:extLst>
                  <a:ext uri="{FF2B5EF4-FFF2-40B4-BE49-F238E27FC236}">
                    <a16:creationId xmlns:a16="http://schemas.microsoft.com/office/drawing/2014/main" xmlns="" id="{B06F8D4E-AE8E-46D4-857D-0CAD528A8E1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101" name="Beranda">
              <a:extLst>
                <a:ext uri="{FF2B5EF4-FFF2-40B4-BE49-F238E27FC236}">
                  <a16:creationId xmlns:a16="http://schemas.microsoft.com/office/drawing/2014/main" xmlns="" id="{6A9332BA-3AAA-44D6-8A84-BF462E5E0222}"/>
                </a:ext>
              </a:extLst>
            </p:cNvPr>
            <p:cNvGrpSpPr/>
            <p:nvPr/>
          </p:nvGrpSpPr>
          <p:grpSpPr>
            <a:xfrm>
              <a:off x="297464" y="1744264"/>
              <a:ext cx="1984142" cy="601170"/>
              <a:chOff x="297464" y="1744264"/>
              <a:chExt cx="1984142" cy="601170"/>
            </a:xfrm>
          </p:grpSpPr>
          <p:sp>
            <p:nvSpPr>
              <p:cNvPr id="114" name="TextBox 113">
                <a:hlinkClick r:id="" action="ppaction://hlinkshowjump?jump=firstslide"/>
                <a:extLst>
                  <a:ext uri="{FF2B5EF4-FFF2-40B4-BE49-F238E27FC236}">
                    <a16:creationId xmlns:a16="http://schemas.microsoft.com/office/drawing/2014/main" xmlns="" id="{0C763F7F-C963-4916-B0E2-4D498959C10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115" name="Picture 4" descr="base, data, document, office, page, paper icon">
                <a:hlinkClick r:id="" action="ppaction://hlinkshowjump?jump=firstslide"/>
                <a:extLst>
                  <a:ext uri="{FF2B5EF4-FFF2-40B4-BE49-F238E27FC236}">
                    <a16:creationId xmlns:a16="http://schemas.microsoft.com/office/drawing/2014/main" xmlns="" id="{4B5E6049-5338-49E3-AEF4-B4169E7999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 name="Kompetensi">
              <a:extLst>
                <a:ext uri="{FF2B5EF4-FFF2-40B4-BE49-F238E27FC236}">
                  <a16:creationId xmlns:a16="http://schemas.microsoft.com/office/drawing/2014/main" xmlns="" id="{833AC5B2-1633-4BB2-B790-3D71B6381498}"/>
                </a:ext>
              </a:extLst>
            </p:cNvPr>
            <p:cNvGrpSpPr/>
            <p:nvPr/>
          </p:nvGrpSpPr>
          <p:grpSpPr>
            <a:xfrm>
              <a:off x="297464" y="2561360"/>
              <a:ext cx="2320836" cy="601170"/>
              <a:chOff x="297464" y="2561360"/>
              <a:chExt cx="2320836" cy="601170"/>
            </a:xfrm>
          </p:grpSpPr>
          <p:pic>
            <p:nvPicPr>
              <p:cNvPr id="112" name="Picture 6" descr="compose, create, edit, edit file, office, pencil, writing creative icon">
                <a:extLst>
                  <a:ext uri="{FF2B5EF4-FFF2-40B4-BE49-F238E27FC236}">
                    <a16:creationId xmlns:a16="http://schemas.microsoft.com/office/drawing/2014/main" xmlns="" id="{362BADC9-090A-469E-8D60-07DC25FFC9F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hlinkClick r:id="rId21" action="ppaction://hlinksldjump"/>
                <a:extLst>
                  <a:ext uri="{FF2B5EF4-FFF2-40B4-BE49-F238E27FC236}">
                    <a16:creationId xmlns:a16="http://schemas.microsoft.com/office/drawing/2014/main" xmlns="" id="{FE4CC1BC-6B35-4D05-87B0-114411F7409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103" name="Materi">
              <a:extLst>
                <a:ext uri="{FF2B5EF4-FFF2-40B4-BE49-F238E27FC236}">
                  <a16:creationId xmlns:a16="http://schemas.microsoft.com/office/drawing/2014/main" xmlns="" id="{F239E598-B92D-44A8-A117-43CCF0D99A60}"/>
                </a:ext>
              </a:extLst>
            </p:cNvPr>
            <p:cNvGrpSpPr/>
            <p:nvPr/>
          </p:nvGrpSpPr>
          <p:grpSpPr>
            <a:xfrm>
              <a:off x="297464" y="3378456"/>
              <a:ext cx="1746704" cy="601170"/>
              <a:chOff x="297464" y="3378456"/>
              <a:chExt cx="1746704" cy="601170"/>
            </a:xfrm>
          </p:grpSpPr>
          <p:pic>
            <p:nvPicPr>
              <p:cNvPr id="110" name="Picture 8" descr="brochure, document, menu, note, office, page, papers icon">
                <a:hlinkClick r:id="rId15" action="ppaction://hlinksldjump"/>
                <a:extLst>
                  <a:ext uri="{FF2B5EF4-FFF2-40B4-BE49-F238E27FC236}">
                    <a16:creationId xmlns:a16="http://schemas.microsoft.com/office/drawing/2014/main" xmlns="" id="{13E76D83-8989-46E2-BCC1-E308024D700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hlinkClick r:id="rId15" action="ppaction://hlinksldjump"/>
                <a:extLst>
                  <a:ext uri="{FF2B5EF4-FFF2-40B4-BE49-F238E27FC236}">
                    <a16:creationId xmlns:a16="http://schemas.microsoft.com/office/drawing/2014/main" xmlns="" id="{A60EAEB2-A356-4C43-8E68-33A45A1F2DF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104" name="Latihan">
              <a:extLst>
                <a:ext uri="{FF2B5EF4-FFF2-40B4-BE49-F238E27FC236}">
                  <a16:creationId xmlns:a16="http://schemas.microsoft.com/office/drawing/2014/main" xmlns="" id="{BF902C34-7ACE-4D37-BD3B-A52968F22A93}"/>
                </a:ext>
              </a:extLst>
            </p:cNvPr>
            <p:cNvGrpSpPr/>
            <p:nvPr/>
          </p:nvGrpSpPr>
          <p:grpSpPr>
            <a:xfrm>
              <a:off x="297464" y="4195552"/>
              <a:ext cx="1810825" cy="601170"/>
              <a:chOff x="297464" y="4195552"/>
              <a:chExt cx="1810825" cy="601170"/>
            </a:xfrm>
          </p:grpSpPr>
          <p:pic>
            <p:nvPicPr>
              <p:cNvPr id="108" name="Picture 10" descr="document, general, letter, note, office, page, paper icon">
                <a:extLst>
                  <a:ext uri="{FF2B5EF4-FFF2-40B4-BE49-F238E27FC236}">
                    <a16:creationId xmlns:a16="http://schemas.microsoft.com/office/drawing/2014/main" xmlns="" id="{F22F20DA-E9D4-4174-8305-9F3DACE6AFD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hlinkClick r:id="rId24" action="ppaction://hlinksldjump"/>
                <a:extLst>
                  <a:ext uri="{FF2B5EF4-FFF2-40B4-BE49-F238E27FC236}">
                    <a16:creationId xmlns:a16="http://schemas.microsoft.com/office/drawing/2014/main" xmlns="" id="{BC2631F3-EDF7-4A62-A98D-8F2C7E866B7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105" name="Profil Dosen">
              <a:extLst>
                <a:ext uri="{FF2B5EF4-FFF2-40B4-BE49-F238E27FC236}">
                  <a16:creationId xmlns:a16="http://schemas.microsoft.com/office/drawing/2014/main" xmlns="" id="{85F3E6E3-2DD6-4237-BBD1-B75247B131B0}"/>
                </a:ext>
              </a:extLst>
            </p:cNvPr>
            <p:cNvGrpSpPr/>
            <p:nvPr/>
          </p:nvGrpSpPr>
          <p:grpSpPr>
            <a:xfrm>
              <a:off x="297464" y="5012648"/>
              <a:ext cx="2389766" cy="601170"/>
              <a:chOff x="297464" y="5012648"/>
              <a:chExt cx="2389766" cy="601170"/>
            </a:xfrm>
          </p:grpSpPr>
          <p:pic>
            <p:nvPicPr>
              <p:cNvPr id="106" name="Picture 2" descr="business man, employee, general, human, member, office, tie icon">
                <a:extLst>
                  <a:ext uri="{FF2B5EF4-FFF2-40B4-BE49-F238E27FC236}">
                    <a16:creationId xmlns:a16="http://schemas.microsoft.com/office/drawing/2014/main" xmlns="" id="{882AEA2D-F09D-40D5-9502-314A84C3412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hlinkClick r:id="rId26" action="ppaction://hlinksldjump"/>
                <a:extLst>
                  <a:ext uri="{FF2B5EF4-FFF2-40B4-BE49-F238E27FC236}">
                    <a16:creationId xmlns:a16="http://schemas.microsoft.com/office/drawing/2014/main" xmlns="" id="{1B245D2A-9308-4CEF-BCF1-697E3BE0FFA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121" name="Tombol Menu">
            <a:extLst>
              <a:ext uri="{FF2B5EF4-FFF2-40B4-BE49-F238E27FC236}">
                <a16:creationId xmlns:a16="http://schemas.microsoft.com/office/drawing/2014/main" xmlns="" id="{8F2BCB12-12ED-4F2D-B3A1-5794CF1F2FFE}"/>
              </a:ext>
            </a:extLst>
          </p:cNvPr>
          <p:cNvGrpSpPr/>
          <p:nvPr/>
        </p:nvGrpSpPr>
        <p:grpSpPr>
          <a:xfrm>
            <a:off x="67235" y="49268"/>
            <a:ext cx="430306" cy="363488"/>
            <a:chOff x="419100" y="628650"/>
            <a:chExt cx="2628900" cy="2220685"/>
          </a:xfrm>
          <a:solidFill>
            <a:schemeClr val="bg1">
              <a:lumMod val="85000"/>
            </a:schemeClr>
          </a:solidFill>
        </p:grpSpPr>
        <p:sp>
          <p:nvSpPr>
            <p:cNvPr id="122" name="Rectangle 121">
              <a:extLst>
                <a:ext uri="{FF2B5EF4-FFF2-40B4-BE49-F238E27FC236}">
                  <a16:creationId xmlns:a16="http://schemas.microsoft.com/office/drawing/2014/main" xmlns="" id="{C7FCD91C-3A6C-45F4-BEAF-71DF0024EB5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23" name="Rectangle 122">
              <a:extLst>
                <a:ext uri="{FF2B5EF4-FFF2-40B4-BE49-F238E27FC236}">
                  <a16:creationId xmlns:a16="http://schemas.microsoft.com/office/drawing/2014/main" xmlns="" id="{743B6C31-9598-4F07-8082-787CD4B4C29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24" name="Rectangle 123">
              <a:extLst>
                <a:ext uri="{FF2B5EF4-FFF2-40B4-BE49-F238E27FC236}">
                  <a16:creationId xmlns:a16="http://schemas.microsoft.com/office/drawing/2014/main" xmlns="" id="{9D4E4211-4B86-41F9-A587-9D00727D090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25" name="Tombol Close Aplikasi">
            <a:hlinkClick r:id="" action="ppaction://hlinkshowjump?jump=endshow">
              <a:snd r:embed="rId27" name="laser.wav"/>
            </a:hlinkClick>
            <a:extLst>
              <a:ext uri="{FF2B5EF4-FFF2-40B4-BE49-F238E27FC236}">
                <a16:creationId xmlns:a16="http://schemas.microsoft.com/office/drawing/2014/main" xmlns="" id="{BCB6D2B5-D336-4578-AFE2-6E66F46B4DE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06124985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8"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72"/>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121"/>
                                        </p:tgtEl>
                                        <p:attrNameLst>
                                          <p:attrName>style.visibility</p:attrName>
                                        </p:attrNameLst>
                                      </p:cBhvr>
                                      <p:to>
                                        <p:strVal val="visible"/>
                                      </p:to>
                                    </p:set>
                                    <p:animEffect transition="in" filter="fade">
                                      <p:cBhvr>
                                        <p:cTn id="9" dur="500"/>
                                        <p:tgtEl>
                                          <p:spTgt spid="12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1"/>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0-#ppt_w/2"/>
                                          </p:val>
                                        </p:tav>
                                        <p:tav tm="100000">
                                          <p:val>
                                            <p:strVal val="#ppt_x"/>
                                          </p:val>
                                        </p:tav>
                                      </p:tavLst>
                                    </p:anim>
                                    <p:anim calcmode="lin" valueType="num">
                                      <p:cBhvr additive="base">
                                        <p:cTn id="19"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99"/>
                                        </p:tgtEl>
                                        <p:attrNameLst>
                                          <p:attrName>ppt_x</p:attrName>
                                        </p:attrNameLst>
                                      </p:cBhvr>
                                      <p:tavLst>
                                        <p:tav tm="0">
                                          <p:val>
                                            <p:strVal val="ppt_x"/>
                                          </p:val>
                                        </p:tav>
                                        <p:tav tm="100000">
                                          <p:val>
                                            <p:strVal val="0-ppt_w/2"/>
                                          </p:val>
                                        </p:tav>
                                      </p:tavLst>
                                    </p:anim>
                                    <p:anim calcmode="lin" valueType="num">
                                      <p:cBhvr additive="base">
                                        <p:cTn id="24" dur="500"/>
                                        <p:tgtEl>
                                          <p:spTgt spid="99"/>
                                        </p:tgtEl>
                                        <p:attrNameLst>
                                          <p:attrName>ppt_y</p:attrName>
                                        </p:attrNameLst>
                                      </p:cBhvr>
                                      <p:tavLst>
                                        <p:tav tm="0">
                                          <p:val>
                                            <p:strVal val="ppt_y"/>
                                          </p:val>
                                        </p:tav>
                                        <p:tav tm="100000">
                                          <p:val>
                                            <p:strVal val="ppt_y"/>
                                          </p:val>
                                        </p:tav>
                                      </p:tavLst>
                                    </p:anim>
                                    <p:set>
                                      <p:cBhvr>
                                        <p:cTn id="25"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childTnLst>
        </p:cTn>
      </p:par>
    </p:tnLst>
    <p:bldLst>
      <p:bldP spid="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63" name="Group 62">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65" name="Rectangle 64">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646331"/>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POLITIK BAHASA INDONESIA</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948217"/>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Mengapa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bahasa</a:t>
              </a:r>
              <a:r>
                <a:rPr lang="en-US" dirty="0">
                  <a:solidFill>
                    <a:schemeClr val="tx1">
                      <a:lumMod val="75000"/>
                      <a:lumOff val="25000"/>
                    </a:schemeClr>
                  </a:solidFill>
                  <a:latin typeface="Tw Cen MT" panose="020B0602020104020603" pitchFamily="34" charset="0"/>
                </a:rPr>
                <a:t> Indonesia</a:t>
              </a:r>
              <a:r>
                <a:rPr lang="id-ID" dirty="0">
                  <a:solidFill>
                    <a:schemeClr val="tx1">
                      <a:lumMod val="75000"/>
                      <a:lumOff val="25000"/>
                    </a:schemeClr>
                  </a:solidFill>
                </a:rPr>
                <a:t>?</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4054103"/>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Mahasiswa</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diharapkan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dapat</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3" name="Group 32"/>
          <p:cNvGrpSpPr/>
          <p:nvPr/>
        </p:nvGrpSpPr>
        <p:grpSpPr>
          <a:xfrm>
            <a:off x="403415" y="4200046"/>
            <a:ext cx="3559973" cy="692497"/>
            <a:chOff x="200215" y="5177441"/>
            <a:chExt cx="3559973" cy="692497"/>
          </a:xfrm>
        </p:grpSpPr>
        <p:sp>
          <p:nvSpPr>
            <p:cNvPr id="16" name="Oval 15">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223607"/>
              <a:ext cx="2889497" cy="646331"/>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Bahasa Indonesia sebagai Bahasa Nasional</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4" name="Group 33"/>
          <p:cNvGrpSpPr/>
          <p:nvPr/>
        </p:nvGrpSpPr>
        <p:grpSpPr>
          <a:xfrm>
            <a:off x="403415" y="5235433"/>
            <a:ext cx="3325057" cy="662056"/>
            <a:chOff x="4607777" y="4034170"/>
            <a:chExt cx="3325057" cy="662056"/>
          </a:xfrm>
        </p:grpSpPr>
        <p:sp>
          <p:nvSpPr>
            <p:cNvPr id="26" name="Oval 25">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hlinkClick r:id="rId11" action="ppaction://hlinksldjump"/>
              <a:extLst>
                <a:ext uri="{FF2B5EF4-FFF2-40B4-BE49-F238E27FC236}">
                  <a16:creationId xmlns:a16="http://schemas.microsoft.com/office/drawing/2014/main" xmlns="" id="{64EED872-529B-476D-A042-AF8799EED2BA}"/>
                </a:ext>
              </a:extLst>
            </p:cNvPr>
            <p:cNvSpPr txBox="1"/>
            <p:nvPr/>
          </p:nvSpPr>
          <p:spPr>
            <a:xfrm>
              <a:off x="5278253" y="4034170"/>
              <a:ext cx="2654581" cy="646331"/>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Bahasa Indonesia sebagai Bahasa Negara</a:t>
              </a:r>
              <a:endParaRPr lang="en-US" dirty="0">
                <a:solidFill>
                  <a:schemeClr val="tx1">
                    <a:lumMod val="75000"/>
                    <a:lumOff val="25000"/>
                  </a:schemeClr>
                </a:solidFill>
                <a:latin typeface="Tw Cen MT" panose="020B0602020104020603" pitchFamily="34" charset="0"/>
              </a:endParaRPr>
            </a:p>
          </p:txBody>
        </p:sp>
        <p:pic>
          <p:nvPicPr>
            <p:cNvPr id="29" name="Picture 28">
              <a:extLst>
                <a:ext uri="{FF2B5EF4-FFF2-40B4-BE49-F238E27FC236}">
                  <a16:creationId xmlns:a16="http://schemas.microsoft.com/office/drawing/2014/main" xmlns="" id="{F7189829-FB67-42A0-ADC4-78F2C37FDF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1</a:t>
            </a:r>
            <a:endParaRPr lang="en-US" sz="7200" dirty="0">
              <a:solidFill>
                <a:srgbClr val="FF5969"/>
              </a:solidFill>
              <a:latin typeface="Tw Cen MT" panose="020B0602020104020603" pitchFamily="34" charset="0"/>
            </a:endParaRPr>
          </a:p>
        </p:txBody>
      </p:sp>
      <p:grpSp>
        <p:nvGrpSpPr>
          <p:cNvPr id="23" name="Group 22"/>
          <p:cNvGrpSpPr/>
          <p:nvPr/>
        </p:nvGrpSpPr>
        <p:grpSpPr>
          <a:xfrm>
            <a:off x="11769479" y="1280427"/>
            <a:ext cx="422521" cy="2100263"/>
            <a:chOff x="11769479" y="1280427"/>
            <a:chExt cx="422521" cy="2100263"/>
          </a:xfrm>
        </p:grpSpPr>
        <p:sp>
          <p:nvSpPr>
            <p:cNvPr id="24" name="Freeform 23">
              <a:hlinkClick r:id="rId13" action="ppaction://hlinksldjump">
                <a:snd r:embed="rId14"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13"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8" name="Chevron 27">
              <a:hlinkClick r:id="rId13"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61" name="Tombol Close Aplikasi">
            <a:hlinkClick r:id="" action="ppaction://hlinkshowjump?jump=endshow">
              <a:snd r:embed="rId15"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89" name="Semua Menu" hidden="1">
            <a:extLst>
              <a:ext uri="{FF2B5EF4-FFF2-40B4-BE49-F238E27FC236}">
                <a16:creationId xmlns:a16="http://schemas.microsoft.com/office/drawing/2014/main" xmlns="" id="{F97E9B7C-46F7-4A2D-9202-D0441763739A}"/>
              </a:ext>
            </a:extLst>
          </p:cNvPr>
          <p:cNvGrpSpPr/>
          <p:nvPr/>
        </p:nvGrpSpPr>
        <p:grpSpPr>
          <a:xfrm>
            <a:off x="-1" y="-24470"/>
            <a:ext cx="2886076" cy="6882470"/>
            <a:chOff x="-1" y="-24470"/>
            <a:chExt cx="2886076" cy="6882470"/>
          </a:xfrm>
        </p:grpSpPr>
        <p:grpSp>
          <p:nvGrpSpPr>
            <p:cNvPr id="90" name="BG">
              <a:extLst>
                <a:ext uri="{FF2B5EF4-FFF2-40B4-BE49-F238E27FC236}">
                  <a16:creationId xmlns:a16="http://schemas.microsoft.com/office/drawing/2014/main" xmlns="" id="{3D06B474-65A9-4416-B135-3985CC4CD59E}"/>
                </a:ext>
              </a:extLst>
            </p:cNvPr>
            <p:cNvGrpSpPr/>
            <p:nvPr/>
          </p:nvGrpSpPr>
          <p:grpSpPr>
            <a:xfrm>
              <a:off x="-1" y="-24470"/>
              <a:ext cx="2886076" cy="6882470"/>
              <a:chOff x="-1" y="-24470"/>
              <a:chExt cx="2886076" cy="6882470"/>
            </a:xfrm>
          </p:grpSpPr>
          <p:sp>
            <p:nvSpPr>
              <p:cNvPr id="106" name="BG Menu">
                <a:extLst>
                  <a:ext uri="{FF2B5EF4-FFF2-40B4-BE49-F238E27FC236}">
                    <a16:creationId xmlns:a16="http://schemas.microsoft.com/office/drawing/2014/main" xmlns="" id="{0C21F927-5F3D-4520-B127-37E3BA25044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7" name="BG Atas">
                <a:extLst>
                  <a:ext uri="{FF2B5EF4-FFF2-40B4-BE49-F238E27FC236}">
                    <a16:creationId xmlns:a16="http://schemas.microsoft.com/office/drawing/2014/main" xmlns="" id="{D7589B4F-E441-4718-B1F4-CCB547FF8CC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8" name="Picture 12" descr="camera, image, photo, photography, shot icon">
                <a:extLst>
                  <a:ext uri="{FF2B5EF4-FFF2-40B4-BE49-F238E27FC236}">
                    <a16:creationId xmlns:a16="http://schemas.microsoft.com/office/drawing/2014/main" xmlns="" id="{56C9F170-8A25-4361-80D0-F7E757392ED1}"/>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xmlns="" id="{D7AA4141-D71A-4A35-BAB5-F7150B8F1C9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110" name="TextBox 109">
                <a:extLst>
                  <a:ext uri="{FF2B5EF4-FFF2-40B4-BE49-F238E27FC236}">
                    <a16:creationId xmlns:a16="http://schemas.microsoft.com/office/drawing/2014/main" xmlns="" id="{42930F6D-0805-4D98-9B57-0B23CCE3F2A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91" name="Beranda">
              <a:extLst>
                <a:ext uri="{FF2B5EF4-FFF2-40B4-BE49-F238E27FC236}">
                  <a16:creationId xmlns:a16="http://schemas.microsoft.com/office/drawing/2014/main" xmlns="" id="{D03FF5AF-8F4C-4534-826C-715DB0B27E79}"/>
                </a:ext>
              </a:extLst>
            </p:cNvPr>
            <p:cNvGrpSpPr/>
            <p:nvPr/>
          </p:nvGrpSpPr>
          <p:grpSpPr>
            <a:xfrm>
              <a:off x="297464" y="1744264"/>
              <a:ext cx="1984142" cy="601170"/>
              <a:chOff x="297464" y="1744264"/>
              <a:chExt cx="1984142" cy="601170"/>
            </a:xfrm>
          </p:grpSpPr>
          <p:sp>
            <p:nvSpPr>
              <p:cNvPr id="104" name="TextBox 103">
                <a:hlinkClick r:id="" action="ppaction://hlinkshowjump?jump=firstslide"/>
                <a:hlinkHover r:id="" action="ppaction://noaction">
                  <a:snd r:embed="rId18" name="Button Click SFX1.wav"/>
                </a:hlinkHover>
                <a:extLst>
                  <a:ext uri="{FF2B5EF4-FFF2-40B4-BE49-F238E27FC236}">
                    <a16:creationId xmlns:a16="http://schemas.microsoft.com/office/drawing/2014/main" xmlns="" id="{CE520981-A0FB-479E-A0C9-7B1027F156C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105" name="Picture 4" descr="base, data, document, office, page, paper icon">
                <a:hlinkClick r:id="" action="ppaction://hlinkshowjump?jump=firstslide"/>
                <a:extLst>
                  <a:ext uri="{FF2B5EF4-FFF2-40B4-BE49-F238E27FC236}">
                    <a16:creationId xmlns:a16="http://schemas.microsoft.com/office/drawing/2014/main" xmlns="" id="{FA9331ED-58E6-4757-A315-EDF3D35528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Kompetensi">
              <a:extLst>
                <a:ext uri="{FF2B5EF4-FFF2-40B4-BE49-F238E27FC236}">
                  <a16:creationId xmlns:a16="http://schemas.microsoft.com/office/drawing/2014/main" xmlns="" id="{CE0388DB-E958-4611-9662-5A9A00B92DF4}"/>
                </a:ext>
              </a:extLst>
            </p:cNvPr>
            <p:cNvGrpSpPr/>
            <p:nvPr/>
          </p:nvGrpSpPr>
          <p:grpSpPr>
            <a:xfrm>
              <a:off x="297464" y="2561360"/>
              <a:ext cx="2320836" cy="601170"/>
              <a:chOff x="297464" y="2561360"/>
              <a:chExt cx="2320836" cy="601170"/>
            </a:xfrm>
          </p:grpSpPr>
          <p:pic>
            <p:nvPicPr>
              <p:cNvPr id="102" name="Picture 6" descr="compose, create, edit, edit file, office, pencil, writing creative icon">
                <a:extLst>
                  <a:ext uri="{FF2B5EF4-FFF2-40B4-BE49-F238E27FC236}">
                    <a16:creationId xmlns:a16="http://schemas.microsoft.com/office/drawing/2014/main" xmlns="" id="{842808ED-6BAD-499A-AB49-E8CA77122F7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hlinkClick r:id="rId21" action="ppaction://hlinksldjump"/>
                <a:extLst>
                  <a:ext uri="{FF2B5EF4-FFF2-40B4-BE49-F238E27FC236}">
                    <a16:creationId xmlns:a16="http://schemas.microsoft.com/office/drawing/2014/main" xmlns="" id="{60C5941C-4540-4331-A4C1-D8CC6E1D688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93" name="Materi">
              <a:extLst>
                <a:ext uri="{FF2B5EF4-FFF2-40B4-BE49-F238E27FC236}">
                  <a16:creationId xmlns:a16="http://schemas.microsoft.com/office/drawing/2014/main" xmlns="" id="{C7760E2C-0114-4342-961B-15DEB369E2FF}"/>
                </a:ext>
              </a:extLst>
            </p:cNvPr>
            <p:cNvGrpSpPr/>
            <p:nvPr/>
          </p:nvGrpSpPr>
          <p:grpSpPr>
            <a:xfrm>
              <a:off x="297464" y="3378456"/>
              <a:ext cx="1746704" cy="601170"/>
              <a:chOff x="297464" y="3378456"/>
              <a:chExt cx="1746704" cy="601170"/>
            </a:xfrm>
          </p:grpSpPr>
          <p:pic>
            <p:nvPicPr>
              <p:cNvPr id="100" name="Picture 8" descr="brochure, document, menu, note, office, page, papers icon">
                <a:hlinkClick r:id="rId13" action="ppaction://hlinksldjump"/>
                <a:extLst>
                  <a:ext uri="{FF2B5EF4-FFF2-40B4-BE49-F238E27FC236}">
                    <a16:creationId xmlns:a16="http://schemas.microsoft.com/office/drawing/2014/main" xmlns="" id="{11E2C5F0-5615-4129-9A36-2C42A2A9AC0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hlinkClick r:id="rId13" action="ppaction://hlinksldjump"/>
                <a:extLst>
                  <a:ext uri="{FF2B5EF4-FFF2-40B4-BE49-F238E27FC236}">
                    <a16:creationId xmlns:a16="http://schemas.microsoft.com/office/drawing/2014/main" xmlns="" id="{9320ABB7-5C68-4DB3-B12C-9A335ED94AB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94" name="Latihan">
              <a:extLst>
                <a:ext uri="{FF2B5EF4-FFF2-40B4-BE49-F238E27FC236}">
                  <a16:creationId xmlns:a16="http://schemas.microsoft.com/office/drawing/2014/main" xmlns="" id="{4D6DAE61-F6AC-4F76-92D2-FA2EBDFE8AC3}"/>
                </a:ext>
              </a:extLst>
            </p:cNvPr>
            <p:cNvGrpSpPr/>
            <p:nvPr/>
          </p:nvGrpSpPr>
          <p:grpSpPr>
            <a:xfrm>
              <a:off x="297464" y="4195552"/>
              <a:ext cx="1810825" cy="601170"/>
              <a:chOff x="297464" y="4195552"/>
              <a:chExt cx="1810825" cy="601170"/>
            </a:xfrm>
          </p:grpSpPr>
          <p:pic>
            <p:nvPicPr>
              <p:cNvPr id="98" name="Picture 10" descr="document, general, letter, note, office, page, paper icon">
                <a:extLst>
                  <a:ext uri="{FF2B5EF4-FFF2-40B4-BE49-F238E27FC236}">
                    <a16:creationId xmlns:a16="http://schemas.microsoft.com/office/drawing/2014/main" xmlns="" id="{D7C0797D-F66E-45BA-BDD8-346E140E8B7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hlinkClick r:id="rId24" action="ppaction://hlinksldjump"/>
                <a:extLst>
                  <a:ext uri="{FF2B5EF4-FFF2-40B4-BE49-F238E27FC236}">
                    <a16:creationId xmlns:a16="http://schemas.microsoft.com/office/drawing/2014/main" xmlns="" id="{29D55935-BA4F-40E9-928A-FF0526A63F9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95" name="Profil Dosen">
              <a:extLst>
                <a:ext uri="{FF2B5EF4-FFF2-40B4-BE49-F238E27FC236}">
                  <a16:creationId xmlns:a16="http://schemas.microsoft.com/office/drawing/2014/main" xmlns="" id="{1FEAF20D-DC8B-40CD-A5AB-2016E926A202}"/>
                </a:ext>
              </a:extLst>
            </p:cNvPr>
            <p:cNvGrpSpPr/>
            <p:nvPr/>
          </p:nvGrpSpPr>
          <p:grpSpPr>
            <a:xfrm>
              <a:off x="297464" y="5012648"/>
              <a:ext cx="2389766" cy="601170"/>
              <a:chOff x="297464" y="5012648"/>
              <a:chExt cx="2389766" cy="601170"/>
            </a:xfrm>
          </p:grpSpPr>
          <p:pic>
            <p:nvPicPr>
              <p:cNvPr id="96" name="Picture 2" descr="business man, employee, general, human, member, office, tie icon">
                <a:extLst>
                  <a:ext uri="{FF2B5EF4-FFF2-40B4-BE49-F238E27FC236}">
                    <a16:creationId xmlns:a16="http://schemas.microsoft.com/office/drawing/2014/main" xmlns="" id="{83D5B972-B4B4-46AB-ADCE-A9DB6ACC048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hlinkClick r:id="rId26" action="ppaction://hlinksldjump"/>
                <a:extLst>
                  <a:ext uri="{FF2B5EF4-FFF2-40B4-BE49-F238E27FC236}">
                    <a16:creationId xmlns:a16="http://schemas.microsoft.com/office/drawing/2014/main" xmlns="" id="{F03DDFA8-6823-4B80-86D1-BE5480FF979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111" name="Tombol Menu">
            <a:extLst>
              <a:ext uri="{FF2B5EF4-FFF2-40B4-BE49-F238E27FC236}">
                <a16:creationId xmlns:a16="http://schemas.microsoft.com/office/drawing/2014/main" xmlns="" id="{E80A1A69-2887-4358-A3BF-BE9F7197B7C2}"/>
              </a:ext>
            </a:extLst>
          </p:cNvPr>
          <p:cNvGrpSpPr/>
          <p:nvPr/>
        </p:nvGrpSpPr>
        <p:grpSpPr>
          <a:xfrm>
            <a:off x="67235" y="49268"/>
            <a:ext cx="430306" cy="363488"/>
            <a:chOff x="419100" y="628650"/>
            <a:chExt cx="2628900" cy="2220685"/>
          </a:xfrm>
          <a:solidFill>
            <a:schemeClr val="bg1">
              <a:lumMod val="85000"/>
            </a:schemeClr>
          </a:solidFill>
        </p:grpSpPr>
        <p:sp>
          <p:nvSpPr>
            <p:cNvPr id="112" name="Rectangle 111">
              <a:extLst>
                <a:ext uri="{FF2B5EF4-FFF2-40B4-BE49-F238E27FC236}">
                  <a16:creationId xmlns:a16="http://schemas.microsoft.com/office/drawing/2014/main" xmlns="" id="{5D7A0629-03F5-4340-8700-CECB60C3852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13" name="Rectangle 112">
              <a:extLst>
                <a:ext uri="{FF2B5EF4-FFF2-40B4-BE49-F238E27FC236}">
                  <a16:creationId xmlns:a16="http://schemas.microsoft.com/office/drawing/2014/main" xmlns="" id="{77F21AD3-6CF9-4BEC-9D3E-2E5D263D561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14" name="Rectangle 113">
              <a:extLst>
                <a:ext uri="{FF2B5EF4-FFF2-40B4-BE49-F238E27FC236}">
                  <a16:creationId xmlns:a16="http://schemas.microsoft.com/office/drawing/2014/main" xmlns="" id="{A65DE449-E645-4C53-AD12-2A26D9CE5E5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424675274"/>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7"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8" presetClass="emph" presetSubtype="0" repeatCount="indefinite" fill="hold" nodeType="withEffect">
                                  <p:stCondLst>
                                    <p:cond delay="0"/>
                                  </p:stCondLst>
                                  <p:childTnLst>
                                    <p:animRot by="21600000">
                                      <p:cBhvr>
                                        <p:cTn id="9" dur="40000" fill="hold"/>
                                        <p:tgtEl>
                                          <p:spTgt spid="62"/>
                                        </p:tgtEl>
                                        <p:attrNameLst>
                                          <p:attrName>r</p:attrName>
                                        </p:attrNameLst>
                                      </p:cBhvr>
                                    </p:animRot>
                                  </p:childTnLst>
                                </p:cTn>
                              </p:par>
                              <p:par>
                                <p:cTn id="10" presetID="10" presetClass="entr" presetSubtype="0" fill="hold" nodeType="withEffect">
                                  <p:stCondLst>
                                    <p:cond delay="450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1"/>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additive="base">
                                        <p:cTn id="18" dur="500" fill="hold"/>
                                        <p:tgtEl>
                                          <p:spTgt spid="89"/>
                                        </p:tgtEl>
                                        <p:attrNameLst>
                                          <p:attrName>ppt_x</p:attrName>
                                        </p:attrNameLst>
                                      </p:cBhvr>
                                      <p:tavLst>
                                        <p:tav tm="0">
                                          <p:val>
                                            <p:strVal val="0-#ppt_w/2"/>
                                          </p:val>
                                        </p:tav>
                                        <p:tav tm="100000">
                                          <p:val>
                                            <p:strVal val="#ppt_x"/>
                                          </p:val>
                                        </p:tav>
                                      </p:tavLst>
                                    </p:anim>
                                    <p:anim calcmode="lin" valueType="num">
                                      <p:cBhvr additive="base">
                                        <p:cTn id="19"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89"/>
                                        </p:tgtEl>
                                        <p:attrNameLst>
                                          <p:attrName>ppt_x</p:attrName>
                                        </p:attrNameLst>
                                      </p:cBhvr>
                                      <p:tavLst>
                                        <p:tav tm="0">
                                          <p:val>
                                            <p:strVal val="ppt_x"/>
                                          </p:val>
                                        </p:tav>
                                        <p:tav tm="100000">
                                          <p:val>
                                            <p:strVal val="0-ppt_w/2"/>
                                          </p:val>
                                        </p:tav>
                                      </p:tavLst>
                                    </p:anim>
                                    <p:anim calcmode="lin" valueType="num">
                                      <p:cBhvr additive="base">
                                        <p:cTn id="24" dur="500"/>
                                        <p:tgtEl>
                                          <p:spTgt spid="89"/>
                                        </p:tgtEl>
                                        <p:attrNameLst>
                                          <p:attrName>ppt_y</p:attrName>
                                        </p:attrNameLst>
                                      </p:cBhvr>
                                      <p:tavLst>
                                        <p:tav tm="0">
                                          <p:val>
                                            <p:strVal val="ppt_y"/>
                                          </p:val>
                                        </p:tav>
                                        <p:tav tm="100000">
                                          <p:val>
                                            <p:strVal val="ppt_y"/>
                                          </p:val>
                                        </p:tav>
                                      </p:tavLst>
                                    </p:anim>
                                    <p:set>
                                      <p:cBhvr>
                                        <p:cTn id="25"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childTnLst>
        </p:cTn>
      </p:par>
    </p:tnLst>
    <p:bldLst>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7301" y="217114"/>
            <a:ext cx="8493628" cy="662056"/>
            <a:chOff x="200215" y="2621399"/>
            <a:chExt cx="8493628"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00B0F0"/>
                  </a:solidFill>
                </a:rPr>
                <a:t>Apa</a:t>
              </a:r>
              <a:r>
                <a:rPr lang="en-US" b="0" dirty="0">
                  <a:solidFill>
                    <a:srgbClr val="00B0F0"/>
                  </a:solidFill>
                </a:rPr>
                <a:t> </a:t>
              </a:r>
              <a:r>
                <a:rPr lang="en-US" b="0" dirty="0" err="1">
                  <a:solidFill>
                    <a:srgbClr val="00B0F0"/>
                  </a:solidFill>
                </a:rPr>
                <a:t>itu</a:t>
              </a:r>
              <a:r>
                <a:rPr lang="en-US" b="0" dirty="0">
                  <a:solidFill>
                    <a:srgbClr val="00B0F0"/>
                  </a:solidFill>
                </a:rPr>
                <a:t> </a:t>
              </a:r>
              <a:r>
                <a:rPr lang="en-US" b="0" dirty="0" err="1">
                  <a:solidFill>
                    <a:srgbClr val="00B0F0"/>
                  </a:solidFill>
                </a:rPr>
                <a:t>Ejaan</a:t>
              </a:r>
              <a:r>
                <a:rPr lang="id-ID" b="0" dirty="0">
                  <a:solidFill>
                    <a:srgbClr val="00B0F0"/>
                  </a:solidFill>
                </a:rPr>
                <a:t> </a:t>
              </a:r>
              <a:r>
                <a:rPr lang="id-ID" b="0" dirty="0">
                  <a:solidFill>
                    <a:srgbClr val="00B0F0"/>
                  </a:solidFill>
                  <a:latin typeface="+mn-lt"/>
                </a:rPr>
                <a:t>?</a:t>
              </a:r>
              <a:endParaRPr lang="en-US" b="0" dirty="0">
                <a:solidFill>
                  <a:srgbClr val="00B0F0"/>
                </a:solidFill>
              </a:endParaRPr>
            </a:p>
          </p:txBody>
        </p:sp>
      </p:grpSp>
      <p:sp>
        <p:nvSpPr>
          <p:cNvPr id="13" name="Rounded Rectangle 4"/>
          <p:cNvSpPr/>
          <p:nvPr/>
        </p:nvSpPr>
        <p:spPr>
          <a:xfrm>
            <a:off x="817526" y="1407460"/>
            <a:ext cx="10439053" cy="1033086"/>
          </a:xfrm>
          <a:prstGeom prst="rect">
            <a:avLst/>
          </a:prstGeom>
          <a:noFill/>
          <a:ln>
            <a:noFill/>
          </a:ln>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231775" lvl="0" indent="-231775" algn="l" defTabSz="1066800">
              <a:lnSpc>
                <a:spcPct val="90000"/>
              </a:lnSpc>
              <a:spcBef>
                <a:spcPct val="0"/>
              </a:spcBef>
              <a:spcAft>
                <a:spcPct val="35000"/>
              </a:spcAft>
            </a:pPr>
            <a:r>
              <a:rPr lang="fi-FI" sz="3600" kern="1200" dirty="0"/>
              <a:t>	Aturan atau cara menuliskan bahasa (kata atau kalimat) dengan mengunakan huruf dan tanda baca. </a:t>
            </a:r>
            <a:endParaRPr lang="en-US" sz="3600" kern="1200" dirty="0">
              <a:latin typeface="Agency FB" pitchFamily="34" charset="0"/>
            </a:endParaRPr>
          </a:p>
        </p:txBody>
      </p:sp>
      <p:sp>
        <p:nvSpPr>
          <p:cNvPr id="16" name="Rounded Rectangle 4"/>
          <p:cNvSpPr/>
          <p:nvPr/>
        </p:nvSpPr>
        <p:spPr>
          <a:xfrm>
            <a:off x="2420444" y="3262206"/>
            <a:ext cx="8265511" cy="2485115"/>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i-FI" sz="2800" kern="1200" dirty="0"/>
              <a:t>Adapun cakupan ejaan:</a:t>
            </a:r>
          </a:p>
          <a:p>
            <a:pPr lvl="0" algn="l" defTabSz="1244600">
              <a:lnSpc>
                <a:spcPct val="90000"/>
              </a:lnSpc>
              <a:spcBef>
                <a:spcPct val="0"/>
              </a:spcBef>
              <a:spcAft>
                <a:spcPct val="35000"/>
              </a:spcAft>
            </a:pPr>
            <a:r>
              <a:rPr lang="fi-FI" sz="2800" kern="1200" dirty="0"/>
              <a:t>- Pemakaian huruf</a:t>
            </a:r>
          </a:p>
          <a:p>
            <a:pPr lvl="0" algn="l" defTabSz="1244600">
              <a:lnSpc>
                <a:spcPct val="90000"/>
              </a:lnSpc>
              <a:spcBef>
                <a:spcPct val="0"/>
              </a:spcBef>
              <a:spcAft>
                <a:spcPct val="35000"/>
              </a:spcAft>
            </a:pPr>
            <a:r>
              <a:rPr lang="fi-FI" sz="2800" kern="1200" dirty="0"/>
              <a:t>- Penulisan kata</a:t>
            </a:r>
          </a:p>
          <a:p>
            <a:pPr lvl="0" algn="l" defTabSz="1244600">
              <a:lnSpc>
                <a:spcPct val="90000"/>
              </a:lnSpc>
              <a:spcBef>
                <a:spcPct val="0"/>
              </a:spcBef>
              <a:spcAft>
                <a:spcPct val="35000"/>
              </a:spcAft>
            </a:pPr>
            <a:r>
              <a:rPr lang="fi-FI" sz="2800" kern="1200" dirty="0"/>
              <a:t>- Penulisan unsur serapan</a:t>
            </a:r>
          </a:p>
          <a:p>
            <a:pPr lvl="0" algn="l" defTabSz="1244600">
              <a:lnSpc>
                <a:spcPct val="90000"/>
              </a:lnSpc>
              <a:spcBef>
                <a:spcPct val="0"/>
              </a:spcBef>
              <a:spcAft>
                <a:spcPct val="35000"/>
              </a:spcAft>
            </a:pPr>
            <a:r>
              <a:rPr lang="fi-FI" sz="2800" kern="1200" dirty="0"/>
              <a:t>- Pemakaian tanda baca.</a:t>
            </a:r>
            <a:endParaRPr lang="en-US" sz="2800" kern="1200" dirty="0">
              <a:latin typeface="Agency FB" pitchFamily="34" charset="0"/>
            </a:endParaRPr>
          </a:p>
        </p:txBody>
      </p:sp>
      <p:grpSp>
        <p:nvGrpSpPr>
          <p:cNvPr id="17" name="Group 16"/>
          <p:cNvGrpSpPr/>
          <p:nvPr/>
        </p:nvGrpSpPr>
        <p:grpSpPr>
          <a:xfrm>
            <a:off x="11769479" y="1280427"/>
            <a:ext cx="422521" cy="2100263"/>
            <a:chOff x="11769479" y="1280427"/>
            <a:chExt cx="422521" cy="2100263"/>
          </a:xfrm>
        </p:grpSpPr>
        <p:sp>
          <p:nvSpPr>
            <p:cNvPr id="18" name="Freeform 17">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9">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p:cNvGrpSpPr/>
          <p:nvPr/>
        </p:nvGrpSpPr>
        <p:grpSpPr>
          <a:xfrm>
            <a:off x="11769479" y="3462337"/>
            <a:ext cx="428258" cy="2616878"/>
            <a:chOff x="11769479" y="3462337"/>
            <a:chExt cx="428258" cy="2616878"/>
          </a:xfrm>
        </p:grpSpPr>
        <p:sp>
          <p:nvSpPr>
            <p:cNvPr id="22" name="Freeform 21">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2</a:t>
              </a:r>
              <a:endParaRPr lang="en-US" sz="1600" b="0" dirty="0">
                <a:solidFill>
                  <a:srgbClr val="F0EEF0"/>
                </a:solidFill>
                <a:latin typeface="Tw Cen MT" panose="020B0602020104020603" pitchFamily="34" charset="0"/>
              </a:endParaRPr>
            </a:p>
          </p:txBody>
        </p:sp>
        <p:sp>
          <p:nvSpPr>
            <p:cNvPr id="24" name="Chevron 23">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Group 25"/>
          <p:cNvGrpSpPr/>
          <p:nvPr/>
        </p:nvGrpSpPr>
        <p:grpSpPr>
          <a:xfrm>
            <a:off x="11769479" y="1280427"/>
            <a:ext cx="422521" cy="2100263"/>
            <a:chOff x="11769479" y="1280427"/>
            <a:chExt cx="422521" cy="2100263"/>
          </a:xfrm>
        </p:grpSpPr>
        <p:sp>
          <p:nvSpPr>
            <p:cNvPr id="27" name="Freeform 26">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9" name="Chevron 28">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0" name="Group 29"/>
          <p:cNvGrpSpPr/>
          <p:nvPr/>
        </p:nvGrpSpPr>
        <p:grpSpPr>
          <a:xfrm>
            <a:off x="11769479" y="3462337"/>
            <a:ext cx="428258" cy="2616878"/>
            <a:chOff x="11769479" y="3462337"/>
            <a:chExt cx="428258" cy="2616878"/>
          </a:xfrm>
        </p:grpSpPr>
        <p:sp>
          <p:nvSpPr>
            <p:cNvPr id="31" name="Freeform 30">
              <a:hlinkClick r:id="rId7"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hlinkClick r:id="rId7"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33" name="Chevron 32">
              <a:hlinkClick r:id="rId7"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35" name="TextBox 34"/>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1 of 27</a:t>
            </a:r>
          </a:p>
        </p:txBody>
      </p:sp>
      <p:grpSp>
        <p:nvGrpSpPr>
          <p:cNvPr id="62" name="Semua Menu">
            <a:extLst>
              <a:ext uri="{FF2B5EF4-FFF2-40B4-BE49-F238E27FC236}">
                <a16:creationId xmlns:a16="http://schemas.microsoft.com/office/drawing/2014/main" xmlns="" id="{DDA49D07-9536-4003-8C5C-3BD03DAA5FC5}"/>
              </a:ext>
            </a:extLst>
          </p:cNvPr>
          <p:cNvGrpSpPr/>
          <p:nvPr/>
        </p:nvGrpSpPr>
        <p:grpSpPr>
          <a:xfrm>
            <a:off x="-1" y="-24470"/>
            <a:ext cx="2886076" cy="6882470"/>
            <a:chOff x="-1" y="-24470"/>
            <a:chExt cx="2886076" cy="6882470"/>
          </a:xfrm>
        </p:grpSpPr>
        <p:grpSp>
          <p:nvGrpSpPr>
            <p:cNvPr id="63" name="BG">
              <a:extLst>
                <a:ext uri="{FF2B5EF4-FFF2-40B4-BE49-F238E27FC236}">
                  <a16:creationId xmlns:a16="http://schemas.microsoft.com/office/drawing/2014/main" xmlns="" id="{97AA8C09-BFF1-4352-BD6C-1ADB5A606A94}"/>
                </a:ext>
              </a:extLst>
            </p:cNvPr>
            <p:cNvGrpSpPr/>
            <p:nvPr/>
          </p:nvGrpSpPr>
          <p:grpSpPr>
            <a:xfrm>
              <a:off x="-1" y="-24470"/>
              <a:ext cx="2886076" cy="6882470"/>
              <a:chOff x="-1" y="-24470"/>
              <a:chExt cx="2886076" cy="6882470"/>
            </a:xfrm>
          </p:grpSpPr>
          <p:sp>
            <p:nvSpPr>
              <p:cNvPr id="79" name="BG Menu">
                <a:extLst>
                  <a:ext uri="{FF2B5EF4-FFF2-40B4-BE49-F238E27FC236}">
                    <a16:creationId xmlns:a16="http://schemas.microsoft.com/office/drawing/2014/main" xmlns="" id="{A0A342E3-338F-4F04-B5EA-EDEF97753E2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BG Atas">
                <a:extLst>
                  <a:ext uri="{FF2B5EF4-FFF2-40B4-BE49-F238E27FC236}">
                    <a16:creationId xmlns:a16="http://schemas.microsoft.com/office/drawing/2014/main" xmlns="" id="{2ACF5CC4-A249-43E1-8719-B81075F4B4DB}"/>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1" name="Picture 12" descr="camera, image, photo, photography, shot icon">
                <a:extLst>
                  <a:ext uri="{FF2B5EF4-FFF2-40B4-BE49-F238E27FC236}">
                    <a16:creationId xmlns:a16="http://schemas.microsoft.com/office/drawing/2014/main" xmlns="" id="{10D2512F-ADC7-42BD-91BE-BCB1CFCE478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xmlns="" id="{FFE5ED51-9C7A-40E8-A3CC-A441CFFAF44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83" name="TextBox 82">
                <a:extLst>
                  <a:ext uri="{FF2B5EF4-FFF2-40B4-BE49-F238E27FC236}">
                    <a16:creationId xmlns:a16="http://schemas.microsoft.com/office/drawing/2014/main" xmlns="" id="{361678EB-D3D7-4BFE-A287-EE114F1FD54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64" name="Beranda">
              <a:extLst>
                <a:ext uri="{FF2B5EF4-FFF2-40B4-BE49-F238E27FC236}">
                  <a16:creationId xmlns:a16="http://schemas.microsoft.com/office/drawing/2014/main" xmlns="" id="{71608383-8BBC-42BA-9AAB-314C26B6AEF2}"/>
                </a:ext>
              </a:extLst>
            </p:cNvPr>
            <p:cNvGrpSpPr/>
            <p:nvPr/>
          </p:nvGrpSpPr>
          <p:grpSpPr>
            <a:xfrm>
              <a:off x="297464" y="1744264"/>
              <a:ext cx="1984142" cy="601170"/>
              <a:chOff x="297464" y="1744264"/>
              <a:chExt cx="1984142" cy="601170"/>
            </a:xfrm>
          </p:grpSpPr>
          <p:sp>
            <p:nvSpPr>
              <p:cNvPr id="77" name="TextBox 76">
                <a:hlinkClick r:id="" action="ppaction://hlinkshowjump?jump=firstslide"/>
                <a:extLst>
                  <a:ext uri="{FF2B5EF4-FFF2-40B4-BE49-F238E27FC236}">
                    <a16:creationId xmlns:a16="http://schemas.microsoft.com/office/drawing/2014/main" xmlns="" id="{456CB869-BC3B-4356-8A1E-C72B8827DA95}"/>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78" name="Picture 4" descr="base, data, document, office, page, paper icon">
                <a:hlinkClick r:id="" action="ppaction://hlinkshowjump?jump=firstslide"/>
                <a:extLst>
                  <a:ext uri="{FF2B5EF4-FFF2-40B4-BE49-F238E27FC236}">
                    <a16:creationId xmlns:a16="http://schemas.microsoft.com/office/drawing/2014/main" xmlns="" id="{B9412BAA-A0ED-48C6-8ADD-E6D6D63B9B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Kompetensi">
              <a:extLst>
                <a:ext uri="{FF2B5EF4-FFF2-40B4-BE49-F238E27FC236}">
                  <a16:creationId xmlns:a16="http://schemas.microsoft.com/office/drawing/2014/main" xmlns="" id="{37620729-6F68-4808-9B46-166139112B47}"/>
                </a:ext>
              </a:extLst>
            </p:cNvPr>
            <p:cNvGrpSpPr/>
            <p:nvPr/>
          </p:nvGrpSpPr>
          <p:grpSpPr>
            <a:xfrm>
              <a:off x="297464" y="2561360"/>
              <a:ext cx="2320836" cy="601170"/>
              <a:chOff x="297464" y="2561360"/>
              <a:chExt cx="2320836" cy="601170"/>
            </a:xfrm>
          </p:grpSpPr>
          <p:pic>
            <p:nvPicPr>
              <p:cNvPr id="75" name="Picture 6" descr="compose, create, edit, edit file, office, pencil, writing creative icon">
                <a:extLst>
                  <a:ext uri="{FF2B5EF4-FFF2-40B4-BE49-F238E27FC236}">
                    <a16:creationId xmlns:a16="http://schemas.microsoft.com/office/drawing/2014/main" xmlns="" id="{F01F56D7-C9ED-42F9-AFB7-DC822EFBA2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hlinkClick r:id="rId12" action="ppaction://hlinksldjump"/>
                <a:extLst>
                  <a:ext uri="{FF2B5EF4-FFF2-40B4-BE49-F238E27FC236}">
                    <a16:creationId xmlns:a16="http://schemas.microsoft.com/office/drawing/2014/main" xmlns="" id="{9CB835B5-4478-4114-9CE1-0B756DFB3B3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66" name="Materi">
              <a:extLst>
                <a:ext uri="{FF2B5EF4-FFF2-40B4-BE49-F238E27FC236}">
                  <a16:creationId xmlns:a16="http://schemas.microsoft.com/office/drawing/2014/main" xmlns="" id="{34A55A81-6DFB-4E8C-AF53-747CDB21E9C0}"/>
                </a:ext>
              </a:extLst>
            </p:cNvPr>
            <p:cNvGrpSpPr/>
            <p:nvPr/>
          </p:nvGrpSpPr>
          <p:grpSpPr>
            <a:xfrm>
              <a:off x="297464" y="3378456"/>
              <a:ext cx="1746704" cy="601170"/>
              <a:chOff x="297464" y="3378456"/>
              <a:chExt cx="1746704" cy="601170"/>
            </a:xfrm>
          </p:grpSpPr>
          <p:pic>
            <p:nvPicPr>
              <p:cNvPr id="73" name="Picture 8" descr="brochure, document, menu, note, office, page, papers icon">
                <a:hlinkClick r:id="rId4" action="ppaction://hlinksldjump"/>
                <a:extLst>
                  <a:ext uri="{FF2B5EF4-FFF2-40B4-BE49-F238E27FC236}">
                    <a16:creationId xmlns:a16="http://schemas.microsoft.com/office/drawing/2014/main" xmlns="" id="{C2E3A9CF-E6B2-4DDA-B104-A806B13261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hlinkClick r:id="rId4" action="ppaction://hlinksldjump"/>
                <a:extLst>
                  <a:ext uri="{FF2B5EF4-FFF2-40B4-BE49-F238E27FC236}">
                    <a16:creationId xmlns:a16="http://schemas.microsoft.com/office/drawing/2014/main" xmlns="" id="{EF28203C-15FA-4A4C-AC7B-53789FA5687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67" name="Latihan">
              <a:extLst>
                <a:ext uri="{FF2B5EF4-FFF2-40B4-BE49-F238E27FC236}">
                  <a16:creationId xmlns:a16="http://schemas.microsoft.com/office/drawing/2014/main" xmlns="" id="{420A84B9-6D91-46FB-95BF-753EAAEF2E99}"/>
                </a:ext>
              </a:extLst>
            </p:cNvPr>
            <p:cNvGrpSpPr/>
            <p:nvPr/>
          </p:nvGrpSpPr>
          <p:grpSpPr>
            <a:xfrm>
              <a:off x="297464" y="4195552"/>
              <a:ext cx="1810825" cy="601170"/>
              <a:chOff x="297464" y="4195552"/>
              <a:chExt cx="1810825" cy="601170"/>
            </a:xfrm>
          </p:grpSpPr>
          <p:pic>
            <p:nvPicPr>
              <p:cNvPr id="71" name="Picture 10" descr="document, general, letter, note, office, page, paper icon">
                <a:extLst>
                  <a:ext uri="{FF2B5EF4-FFF2-40B4-BE49-F238E27FC236}">
                    <a16:creationId xmlns:a16="http://schemas.microsoft.com/office/drawing/2014/main" xmlns="" id="{8B61B0D0-A5EB-4853-A3F5-0DBA50544A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hlinkClick r:id="rId15" action="ppaction://hlinksldjump"/>
                <a:extLst>
                  <a:ext uri="{FF2B5EF4-FFF2-40B4-BE49-F238E27FC236}">
                    <a16:creationId xmlns:a16="http://schemas.microsoft.com/office/drawing/2014/main" xmlns="" id="{4CC30A1C-6713-4C75-A062-1493DEF7DDF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68" name="Profil Dosen">
              <a:extLst>
                <a:ext uri="{FF2B5EF4-FFF2-40B4-BE49-F238E27FC236}">
                  <a16:creationId xmlns:a16="http://schemas.microsoft.com/office/drawing/2014/main" xmlns="" id="{70CA00F8-B198-4C8F-8287-3940B07F5CCF}"/>
                </a:ext>
              </a:extLst>
            </p:cNvPr>
            <p:cNvGrpSpPr/>
            <p:nvPr/>
          </p:nvGrpSpPr>
          <p:grpSpPr>
            <a:xfrm>
              <a:off x="297464" y="5012648"/>
              <a:ext cx="2389766" cy="601170"/>
              <a:chOff x="297464" y="5012648"/>
              <a:chExt cx="2389766" cy="601170"/>
            </a:xfrm>
          </p:grpSpPr>
          <p:pic>
            <p:nvPicPr>
              <p:cNvPr id="69" name="Picture 2" descr="business man, employee, general, human, member, office, tie icon">
                <a:extLst>
                  <a:ext uri="{FF2B5EF4-FFF2-40B4-BE49-F238E27FC236}">
                    <a16:creationId xmlns:a16="http://schemas.microsoft.com/office/drawing/2014/main" xmlns="" id="{FA07546A-89F7-4EAD-B5EF-F9A173D161E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hlinkClick r:id="rId17" action="ppaction://hlinksldjump"/>
                <a:extLst>
                  <a:ext uri="{FF2B5EF4-FFF2-40B4-BE49-F238E27FC236}">
                    <a16:creationId xmlns:a16="http://schemas.microsoft.com/office/drawing/2014/main" xmlns="" id="{0DA98AF8-8AAA-4346-8A58-20581538C9E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84" name="Tombol Menu">
            <a:extLst>
              <a:ext uri="{FF2B5EF4-FFF2-40B4-BE49-F238E27FC236}">
                <a16:creationId xmlns:a16="http://schemas.microsoft.com/office/drawing/2014/main" xmlns="" id="{CEA85FAA-B32B-4240-9233-21C34A8ECB3C}"/>
              </a:ext>
            </a:extLst>
          </p:cNvPr>
          <p:cNvGrpSpPr/>
          <p:nvPr/>
        </p:nvGrpSpPr>
        <p:grpSpPr>
          <a:xfrm>
            <a:off x="67235" y="49268"/>
            <a:ext cx="430306" cy="363488"/>
            <a:chOff x="419100" y="628650"/>
            <a:chExt cx="2628900" cy="2220685"/>
          </a:xfrm>
          <a:solidFill>
            <a:schemeClr val="bg1">
              <a:lumMod val="85000"/>
            </a:schemeClr>
          </a:solidFill>
        </p:grpSpPr>
        <p:sp>
          <p:nvSpPr>
            <p:cNvPr id="85" name="Rectangle 84">
              <a:extLst>
                <a:ext uri="{FF2B5EF4-FFF2-40B4-BE49-F238E27FC236}">
                  <a16:creationId xmlns:a16="http://schemas.microsoft.com/office/drawing/2014/main" xmlns="" id="{A434406F-288E-4967-8FE4-129AFCF94CE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86" name="Rectangle 85">
              <a:extLst>
                <a:ext uri="{FF2B5EF4-FFF2-40B4-BE49-F238E27FC236}">
                  <a16:creationId xmlns:a16="http://schemas.microsoft.com/office/drawing/2014/main" xmlns="" id="{430ADC4F-B4FE-44D0-8DF8-48EAB5C944E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87" name="Rectangle 86">
              <a:extLst>
                <a:ext uri="{FF2B5EF4-FFF2-40B4-BE49-F238E27FC236}">
                  <a16:creationId xmlns:a16="http://schemas.microsoft.com/office/drawing/2014/main" xmlns="" id="{B4DA4D2B-6C93-407E-8053-14235358EEC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88" name="Tombol Close Aplikasi">
            <a:hlinkClick r:id="" action="ppaction://hlinkshowjump?jump=endshow">
              <a:snd r:embed="rId18" name="laser.wav"/>
            </a:hlinkClick>
            <a:extLst>
              <a:ext uri="{FF2B5EF4-FFF2-40B4-BE49-F238E27FC236}">
                <a16:creationId xmlns:a16="http://schemas.microsoft.com/office/drawing/2014/main" xmlns="" id="{0418DC4E-CCA4-478F-8CBF-6A6DDC2588C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16745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4"/>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0-#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62"/>
                                        </p:tgtEl>
                                        <p:attrNameLst>
                                          <p:attrName>ppt_x</p:attrName>
                                        </p:attrNameLst>
                                      </p:cBhvr>
                                      <p:tavLst>
                                        <p:tav tm="0">
                                          <p:val>
                                            <p:strVal val="ppt_x"/>
                                          </p:val>
                                        </p:tav>
                                        <p:tav tm="100000">
                                          <p:val>
                                            <p:strVal val="0-ppt_w/2"/>
                                          </p:val>
                                        </p:tav>
                                      </p:tavLst>
                                    </p:anim>
                                    <p:anim calcmode="lin" valueType="num">
                                      <p:cBhvr additive="base">
                                        <p:cTn id="22" dur="500"/>
                                        <p:tgtEl>
                                          <p:spTgt spid="62"/>
                                        </p:tgtEl>
                                        <p:attrNameLst>
                                          <p:attrName>ppt_y</p:attrName>
                                        </p:attrNameLst>
                                      </p:cBhvr>
                                      <p:tavLst>
                                        <p:tav tm="0">
                                          <p:val>
                                            <p:strVal val="ppt_y"/>
                                          </p:val>
                                        </p:tav>
                                        <p:tav tm="100000">
                                          <p:val>
                                            <p:strVal val="ppt_y"/>
                                          </p:val>
                                        </p:tav>
                                      </p:tavLst>
                                    </p:anim>
                                    <p:set>
                                      <p:cBhvr>
                                        <p:cTn id="2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bldLst>
      <p:bldP spid="8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76087041"/>
              </p:ext>
            </p:extLst>
          </p:nvPr>
        </p:nvGraphicFramePr>
        <p:xfrm>
          <a:off x="1671144" y="886828"/>
          <a:ext cx="8198069" cy="575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00B0F0"/>
                  </a:solidFill>
                </a:rPr>
                <a:t>Apa</a:t>
              </a:r>
              <a:r>
                <a:rPr lang="en-US" b="0" dirty="0">
                  <a:solidFill>
                    <a:srgbClr val="00B0F0"/>
                  </a:solidFill>
                </a:rPr>
                <a:t> </a:t>
              </a:r>
              <a:r>
                <a:rPr lang="en-US" b="0" dirty="0" err="1">
                  <a:solidFill>
                    <a:srgbClr val="00B0F0"/>
                  </a:solidFill>
                </a:rPr>
                <a:t>itu</a:t>
              </a:r>
              <a:r>
                <a:rPr lang="en-US" b="0" dirty="0">
                  <a:solidFill>
                    <a:srgbClr val="00B0F0"/>
                  </a:solidFill>
                </a:rPr>
                <a:t> </a:t>
              </a:r>
              <a:r>
                <a:rPr lang="en-US" b="0" dirty="0" err="1">
                  <a:solidFill>
                    <a:srgbClr val="00B0F0"/>
                  </a:solidFill>
                </a:rPr>
                <a:t>Ejaan</a:t>
              </a:r>
              <a:r>
                <a:rPr lang="id-ID" b="0" dirty="0">
                  <a:solidFill>
                    <a:srgbClr val="00B0F0"/>
                  </a:solidFill>
                </a:rPr>
                <a:t> </a:t>
              </a:r>
              <a:r>
                <a:rPr lang="id-ID" b="0" dirty="0">
                  <a:solidFill>
                    <a:srgbClr val="00B0F0"/>
                  </a:solidFill>
                  <a:latin typeface="+mn-lt"/>
                </a:rPr>
                <a:t>?</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9" action="ppaction://hlinksldjump">
                <a:snd r:embed="rId10"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9"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9"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2 of 27</a:t>
            </a:r>
          </a:p>
        </p:txBody>
      </p:sp>
      <p:grpSp>
        <p:nvGrpSpPr>
          <p:cNvPr id="20" name="Group 19"/>
          <p:cNvGrpSpPr/>
          <p:nvPr/>
        </p:nvGrpSpPr>
        <p:grpSpPr>
          <a:xfrm>
            <a:off x="11769479" y="3462337"/>
            <a:ext cx="428258" cy="2616878"/>
            <a:chOff x="11769479" y="3462337"/>
            <a:chExt cx="428258" cy="2616878"/>
          </a:xfrm>
        </p:grpSpPr>
        <p:sp>
          <p:nvSpPr>
            <p:cNvPr id="21" name="Freeform 20">
              <a:hlinkClick r:id="rId11"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11"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3" name="Chevron 22">
              <a:hlinkClick r:id="rId11"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0" name="Semua Menu">
            <a:extLst>
              <a:ext uri="{FF2B5EF4-FFF2-40B4-BE49-F238E27FC236}">
                <a16:creationId xmlns:a16="http://schemas.microsoft.com/office/drawing/2014/main" xmlns="" id="{064ADED8-2FF7-4091-BA8E-48E6387EE702}"/>
              </a:ext>
            </a:extLst>
          </p:cNvPr>
          <p:cNvGrpSpPr/>
          <p:nvPr/>
        </p:nvGrpSpPr>
        <p:grpSpPr>
          <a:xfrm>
            <a:off x="-1" y="-24470"/>
            <a:ext cx="2886076" cy="6882470"/>
            <a:chOff x="-1" y="-24470"/>
            <a:chExt cx="2886076" cy="6882470"/>
          </a:xfrm>
        </p:grpSpPr>
        <p:grpSp>
          <p:nvGrpSpPr>
            <p:cNvPr id="51" name="BG">
              <a:extLst>
                <a:ext uri="{FF2B5EF4-FFF2-40B4-BE49-F238E27FC236}">
                  <a16:creationId xmlns:a16="http://schemas.microsoft.com/office/drawing/2014/main" xmlns="" id="{9B31EE24-9944-4F20-B7C3-8860A2EFDF9B}"/>
                </a:ext>
              </a:extLst>
            </p:cNvPr>
            <p:cNvGrpSpPr/>
            <p:nvPr/>
          </p:nvGrpSpPr>
          <p:grpSpPr>
            <a:xfrm>
              <a:off x="-1" y="-24470"/>
              <a:ext cx="2886076" cy="6882470"/>
              <a:chOff x="-1" y="-24470"/>
              <a:chExt cx="2886076" cy="6882470"/>
            </a:xfrm>
          </p:grpSpPr>
          <p:sp>
            <p:nvSpPr>
              <p:cNvPr id="67" name="BG Menu">
                <a:extLst>
                  <a:ext uri="{FF2B5EF4-FFF2-40B4-BE49-F238E27FC236}">
                    <a16:creationId xmlns:a16="http://schemas.microsoft.com/office/drawing/2014/main" xmlns="" id="{FE0AEA60-39D1-42B3-BD9D-9E57CE8E05B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BG Atas">
                <a:extLst>
                  <a:ext uri="{FF2B5EF4-FFF2-40B4-BE49-F238E27FC236}">
                    <a16:creationId xmlns:a16="http://schemas.microsoft.com/office/drawing/2014/main" xmlns="" id="{91D54C45-4EB1-494D-8F4B-56F6DEBF93F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9" name="Picture 12" descr="camera, image, photo, photography, shot icon">
                <a:extLst>
                  <a:ext uri="{FF2B5EF4-FFF2-40B4-BE49-F238E27FC236}">
                    <a16:creationId xmlns:a16="http://schemas.microsoft.com/office/drawing/2014/main" xmlns="" id="{530FF9B1-9B88-448B-B0EB-62F9575CAAAB}"/>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xmlns="" id="{49D558E9-E9AC-4C4F-BC7A-4503A8B1BFF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1" name="TextBox 70">
                <a:extLst>
                  <a:ext uri="{FF2B5EF4-FFF2-40B4-BE49-F238E27FC236}">
                    <a16:creationId xmlns:a16="http://schemas.microsoft.com/office/drawing/2014/main" xmlns="" id="{42019438-30A1-45A5-A987-D06E4FB3B65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2" name="Beranda">
              <a:extLst>
                <a:ext uri="{FF2B5EF4-FFF2-40B4-BE49-F238E27FC236}">
                  <a16:creationId xmlns:a16="http://schemas.microsoft.com/office/drawing/2014/main" xmlns="" id="{D4A09158-6823-44AB-B926-8B32CCCCF4C4}"/>
                </a:ext>
              </a:extLst>
            </p:cNvPr>
            <p:cNvGrpSpPr/>
            <p:nvPr/>
          </p:nvGrpSpPr>
          <p:grpSpPr>
            <a:xfrm>
              <a:off x="297464" y="1744264"/>
              <a:ext cx="1984142" cy="601170"/>
              <a:chOff x="297464" y="1744264"/>
              <a:chExt cx="1984142" cy="601170"/>
            </a:xfrm>
          </p:grpSpPr>
          <p:sp>
            <p:nvSpPr>
              <p:cNvPr id="65" name="TextBox 64">
                <a:hlinkClick r:id="" action="ppaction://hlinkshowjump?jump=firstslide"/>
                <a:extLst>
                  <a:ext uri="{FF2B5EF4-FFF2-40B4-BE49-F238E27FC236}">
                    <a16:creationId xmlns:a16="http://schemas.microsoft.com/office/drawing/2014/main" xmlns="" id="{9FCC711B-D6E1-44E3-B48B-82E54A1E301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6" name="Picture 4" descr="base, data, document, office, page, paper icon">
                <a:hlinkClick r:id="" action="ppaction://hlinkshowjump?jump=firstslide"/>
                <a:extLst>
                  <a:ext uri="{FF2B5EF4-FFF2-40B4-BE49-F238E27FC236}">
                    <a16:creationId xmlns:a16="http://schemas.microsoft.com/office/drawing/2014/main" xmlns="" id="{2770A90B-835D-46A5-87CE-863F606F79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Kompetensi">
              <a:extLst>
                <a:ext uri="{FF2B5EF4-FFF2-40B4-BE49-F238E27FC236}">
                  <a16:creationId xmlns:a16="http://schemas.microsoft.com/office/drawing/2014/main" xmlns="" id="{CCF28656-B3B5-42C2-BF71-AFC5ED0D0CCC}"/>
                </a:ext>
              </a:extLst>
            </p:cNvPr>
            <p:cNvGrpSpPr/>
            <p:nvPr/>
          </p:nvGrpSpPr>
          <p:grpSpPr>
            <a:xfrm>
              <a:off x="297464" y="2561360"/>
              <a:ext cx="2320836" cy="601170"/>
              <a:chOff x="297464" y="2561360"/>
              <a:chExt cx="2320836" cy="601170"/>
            </a:xfrm>
          </p:grpSpPr>
          <p:pic>
            <p:nvPicPr>
              <p:cNvPr id="63" name="Picture 6" descr="compose, create, edit, edit file, office, pencil, writing creative icon">
                <a:extLst>
                  <a:ext uri="{FF2B5EF4-FFF2-40B4-BE49-F238E27FC236}">
                    <a16:creationId xmlns:a16="http://schemas.microsoft.com/office/drawing/2014/main" xmlns="" id="{EAEF3D9A-2DE9-420E-BFD2-CED0C3F60F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hlinkClick r:id="rId16" action="ppaction://hlinksldjump"/>
                <a:extLst>
                  <a:ext uri="{FF2B5EF4-FFF2-40B4-BE49-F238E27FC236}">
                    <a16:creationId xmlns:a16="http://schemas.microsoft.com/office/drawing/2014/main" xmlns="" id="{2CB64E08-E2EB-446F-A0B5-787B63E270D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4" name="Materi">
              <a:extLst>
                <a:ext uri="{FF2B5EF4-FFF2-40B4-BE49-F238E27FC236}">
                  <a16:creationId xmlns:a16="http://schemas.microsoft.com/office/drawing/2014/main" xmlns="" id="{DDBB9A84-F08A-4A95-AF66-B6BCC1B41295}"/>
                </a:ext>
              </a:extLst>
            </p:cNvPr>
            <p:cNvGrpSpPr/>
            <p:nvPr/>
          </p:nvGrpSpPr>
          <p:grpSpPr>
            <a:xfrm>
              <a:off x="297464" y="3378456"/>
              <a:ext cx="1746704" cy="601170"/>
              <a:chOff x="297464" y="3378456"/>
              <a:chExt cx="1746704" cy="601170"/>
            </a:xfrm>
          </p:grpSpPr>
          <p:pic>
            <p:nvPicPr>
              <p:cNvPr id="61" name="Picture 8" descr="brochure, document, menu, note, office, page, papers icon">
                <a:hlinkClick r:id="rId9" action="ppaction://hlinksldjump"/>
                <a:extLst>
                  <a:ext uri="{FF2B5EF4-FFF2-40B4-BE49-F238E27FC236}">
                    <a16:creationId xmlns:a16="http://schemas.microsoft.com/office/drawing/2014/main" xmlns="" id="{7B6E1A19-DA17-4CC4-A9D0-D1675A14B02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9" action="ppaction://hlinksldjump"/>
                <a:extLst>
                  <a:ext uri="{FF2B5EF4-FFF2-40B4-BE49-F238E27FC236}">
                    <a16:creationId xmlns:a16="http://schemas.microsoft.com/office/drawing/2014/main" xmlns="" id="{396BE45F-6016-43EF-85CA-C377236CD3B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5" name="Latihan">
              <a:extLst>
                <a:ext uri="{FF2B5EF4-FFF2-40B4-BE49-F238E27FC236}">
                  <a16:creationId xmlns:a16="http://schemas.microsoft.com/office/drawing/2014/main" xmlns="" id="{5DA4FF0B-2E15-4D43-96C7-CA137BE00ECD}"/>
                </a:ext>
              </a:extLst>
            </p:cNvPr>
            <p:cNvGrpSpPr/>
            <p:nvPr/>
          </p:nvGrpSpPr>
          <p:grpSpPr>
            <a:xfrm>
              <a:off x="297464" y="4195552"/>
              <a:ext cx="1810825" cy="601170"/>
              <a:chOff x="297464" y="4195552"/>
              <a:chExt cx="1810825" cy="601170"/>
            </a:xfrm>
          </p:grpSpPr>
          <p:pic>
            <p:nvPicPr>
              <p:cNvPr id="59" name="Picture 10" descr="document, general, letter, note, office, page, paper icon">
                <a:extLst>
                  <a:ext uri="{FF2B5EF4-FFF2-40B4-BE49-F238E27FC236}">
                    <a16:creationId xmlns:a16="http://schemas.microsoft.com/office/drawing/2014/main" xmlns="" id="{B5A80F79-C791-40AE-8820-8E223E08F1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9" action="ppaction://hlinksldjump"/>
                <a:extLst>
                  <a:ext uri="{FF2B5EF4-FFF2-40B4-BE49-F238E27FC236}">
                    <a16:creationId xmlns:a16="http://schemas.microsoft.com/office/drawing/2014/main" xmlns="" id="{5610F5E4-CB95-45E3-8934-6747C464ADB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6" name="Profil Dosen">
              <a:extLst>
                <a:ext uri="{FF2B5EF4-FFF2-40B4-BE49-F238E27FC236}">
                  <a16:creationId xmlns:a16="http://schemas.microsoft.com/office/drawing/2014/main" xmlns="" id="{507626FF-3DA9-441F-9D02-E17305F37CF8}"/>
                </a:ext>
              </a:extLst>
            </p:cNvPr>
            <p:cNvGrpSpPr/>
            <p:nvPr/>
          </p:nvGrpSpPr>
          <p:grpSpPr>
            <a:xfrm>
              <a:off x="297464" y="5012648"/>
              <a:ext cx="2389766" cy="601170"/>
              <a:chOff x="297464" y="5012648"/>
              <a:chExt cx="2389766" cy="601170"/>
            </a:xfrm>
          </p:grpSpPr>
          <p:pic>
            <p:nvPicPr>
              <p:cNvPr id="57" name="Picture 2" descr="business man, employee, general, human, member, office, tie icon">
                <a:extLst>
                  <a:ext uri="{FF2B5EF4-FFF2-40B4-BE49-F238E27FC236}">
                    <a16:creationId xmlns:a16="http://schemas.microsoft.com/office/drawing/2014/main" xmlns="" id="{AF4CC9F6-14C8-4DAF-8725-A3176ADB728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21" action="ppaction://hlinksldjump"/>
                <a:extLst>
                  <a:ext uri="{FF2B5EF4-FFF2-40B4-BE49-F238E27FC236}">
                    <a16:creationId xmlns:a16="http://schemas.microsoft.com/office/drawing/2014/main" xmlns="" id="{6E2B05A5-EDA1-4EB2-9F38-AA1C928B1E2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2" name="Tombol Menu">
            <a:extLst>
              <a:ext uri="{FF2B5EF4-FFF2-40B4-BE49-F238E27FC236}">
                <a16:creationId xmlns:a16="http://schemas.microsoft.com/office/drawing/2014/main" xmlns="" id="{2CFEB032-C1FA-4226-AFD0-373806AC5F95}"/>
              </a:ext>
            </a:extLst>
          </p:cNvPr>
          <p:cNvGrpSpPr/>
          <p:nvPr/>
        </p:nvGrpSpPr>
        <p:grpSpPr>
          <a:xfrm>
            <a:off x="67235" y="49268"/>
            <a:ext cx="430306" cy="363488"/>
            <a:chOff x="419100" y="628650"/>
            <a:chExt cx="2628900" cy="2220685"/>
          </a:xfrm>
          <a:solidFill>
            <a:schemeClr val="bg1">
              <a:lumMod val="85000"/>
            </a:schemeClr>
          </a:solidFill>
        </p:grpSpPr>
        <p:sp>
          <p:nvSpPr>
            <p:cNvPr id="73" name="Rectangle 72">
              <a:extLst>
                <a:ext uri="{FF2B5EF4-FFF2-40B4-BE49-F238E27FC236}">
                  <a16:creationId xmlns:a16="http://schemas.microsoft.com/office/drawing/2014/main" xmlns="" id="{3F7E8783-F7BB-4DDE-A5E4-960F60E0AC3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CAB30B67-E450-4C01-BF23-FEC7AF2DE58D}"/>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5" name="Rectangle 74">
              <a:extLst>
                <a:ext uri="{FF2B5EF4-FFF2-40B4-BE49-F238E27FC236}">
                  <a16:creationId xmlns:a16="http://schemas.microsoft.com/office/drawing/2014/main" xmlns="" id="{45AA5373-9E8D-4F0B-8E0E-1D90DFA7F1D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6" name="Tombol Close Aplikasi">
            <a:hlinkClick r:id="" action="ppaction://hlinkshowjump?jump=endshow">
              <a:snd r:embed="rId22" name="laser.wav"/>
            </a:hlinkClick>
            <a:extLst>
              <a:ext uri="{FF2B5EF4-FFF2-40B4-BE49-F238E27FC236}">
                <a16:creationId xmlns:a16="http://schemas.microsoft.com/office/drawing/2014/main" xmlns="" id="{330A977B-A893-414C-B33C-8D8D07869E4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16381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2"/>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0"/>
                                        </p:tgtEl>
                                        <p:attrNameLst>
                                          <p:attrName>ppt_x</p:attrName>
                                        </p:attrNameLst>
                                      </p:cBhvr>
                                      <p:tavLst>
                                        <p:tav tm="0">
                                          <p:val>
                                            <p:strVal val="ppt_x"/>
                                          </p:val>
                                        </p:tav>
                                        <p:tav tm="100000">
                                          <p:val>
                                            <p:strVal val="0-ppt_w/2"/>
                                          </p:val>
                                        </p:tav>
                                      </p:tavLst>
                                    </p:anim>
                                    <p:anim calcmode="lin" valueType="num">
                                      <p:cBhvr additive="base">
                                        <p:cTn id="22" dur="500"/>
                                        <p:tgtEl>
                                          <p:spTgt spid="50"/>
                                        </p:tgtEl>
                                        <p:attrNameLst>
                                          <p:attrName>ppt_y</p:attrName>
                                        </p:attrNameLst>
                                      </p:cBhvr>
                                      <p:tavLst>
                                        <p:tav tm="0">
                                          <p:val>
                                            <p:strVal val="ppt_y"/>
                                          </p:val>
                                        </p:tav>
                                        <p:tav tm="100000">
                                          <p:val>
                                            <p:strVal val="ppt_y"/>
                                          </p:val>
                                        </p:tav>
                                      </p:tavLst>
                                    </p:anim>
                                    <p:set>
                                      <p:cBhvr>
                                        <p:cTn id="2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9926" y="1011001"/>
            <a:ext cx="10728544" cy="52636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600" b="1" dirty="0"/>
              <a:t>1. </a:t>
            </a:r>
            <a:r>
              <a:rPr lang="id-ID" sz="1600" dirty="0"/>
              <a:t>Pemenggalan kata pada kata dasar dilakukan sebagai berikut.</a:t>
            </a:r>
            <a:endParaRPr lang="en-US" sz="1600" dirty="0"/>
          </a:p>
          <a:p>
            <a:pPr>
              <a:buNone/>
            </a:pPr>
            <a:r>
              <a:rPr lang="en-US" sz="1600" dirty="0"/>
              <a:t>     a.  </a:t>
            </a:r>
            <a:r>
              <a:rPr lang="id-ID" sz="1600" dirty="0"/>
              <a:t>Jika di tengah kata ada huruf vokal yang berurutan, pemenggalannya dilakukan di antara kedua huruf vokal itu.</a:t>
            </a:r>
            <a:endParaRPr lang="en-US" sz="1600" dirty="0"/>
          </a:p>
          <a:p>
            <a:pPr>
              <a:buNone/>
            </a:pPr>
            <a:r>
              <a:rPr lang="en-US" sz="1600" dirty="0">
                <a:solidFill>
                  <a:srgbClr val="FF0000"/>
                </a:solidFill>
              </a:rPr>
              <a:t>	</a:t>
            </a:r>
            <a:r>
              <a:rPr lang="id-ID" sz="1600" dirty="0">
                <a:solidFill>
                  <a:srgbClr val="FF0000"/>
                </a:solidFill>
              </a:rPr>
              <a:t>Misalnya :</a:t>
            </a:r>
            <a:r>
              <a:rPr lang="en-US" sz="1600" dirty="0" err="1">
                <a:solidFill>
                  <a:srgbClr val="FF0000"/>
                </a:solidFill>
              </a:rPr>
              <a:t>j</a:t>
            </a:r>
            <a:r>
              <a:rPr lang="en-US" sz="1600" i="1" dirty="0" err="1">
                <a:solidFill>
                  <a:srgbClr val="FF0000"/>
                </a:solidFill>
              </a:rPr>
              <a:t>u</a:t>
            </a:r>
            <a:r>
              <a:rPr lang="en-US" sz="1600" i="1" dirty="0">
                <a:solidFill>
                  <a:srgbClr val="FF0000"/>
                </a:solidFill>
              </a:rPr>
              <a:t>-a</a:t>
            </a:r>
            <a:r>
              <a:rPr lang="en-US" sz="1600" dirty="0">
                <a:solidFill>
                  <a:srgbClr val="FF0000"/>
                </a:solidFill>
              </a:rPr>
              <a:t>l</a:t>
            </a:r>
            <a:r>
              <a:rPr lang="id-ID" sz="1600" dirty="0">
                <a:solidFill>
                  <a:srgbClr val="FF0000"/>
                </a:solidFill>
              </a:rPr>
              <a:t>, </a:t>
            </a:r>
            <a:r>
              <a:rPr lang="en-US" sz="1600" dirty="0" err="1">
                <a:solidFill>
                  <a:srgbClr val="FF0000"/>
                </a:solidFill>
              </a:rPr>
              <a:t>li-k</a:t>
            </a:r>
            <a:r>
              <a:rPr lang="en-US" sz="1600" i="1" dirty="0" err="1">
                <a:solidFill>
                  <a:srgbClr val="FF0000"/>
                </a:solidFill>
              </a:rPr>
              <a:t>u-i</a:t>
            </a:r>
            <a:r>
              <a:rPr lang="en-US" sz="1600" dirty="0" err="1">
                <a:solidFill>
                  <a:srgbClr val="FF0000"/>
                </a:solidFill>
              </a:rPr>
              <a:t>-di-tas</a:t>
            </a:r>
            <a:r>
              <a:rPr lang="id-ID" sz="1600" dirty="0">
                <a:solidFill>
                  <a:srgbClr val="FF0000"/>
                </a:solidFill>
              </a:rPr>
              <a:t>, </a:t>
            </a:r>
            <a:r>
              <a:rPr lang="en-US" sz="1600" dirty="0">
                <a:solidFill>
                  <a:srgbClr val="FF0000"/>
                </a:solidFill>
              </a:rPr>
              <a:t>e-</a:t>
            </a:r>
            <a:r>
              <a:rPr lang="en-US" sz="1600" dirty="0" err="1">
                <a:solidFill>
                  <a:srgbClr val="FF0000"/>
                </a:solidFill>
              </a:rPr>
              <a:t>fi</a:t>
            </a:r>
            <a:r>
              <a:rPr lang="en-US" sz="1600" dirty="0">
                <a:solidFill>
                  <a:srgbClr val="FF0000"/>
                </a:solidFill>
              </a:rPr>
              <a:t>-</a:t>
            </a:r>
            <a:r>
              <a:rPr lang="en-US" sz="1600" dirty="0" err="1">
                <a:solidFill>
                  <a:srgbClr val="FF0000"/>
                </a:solidFill>
              </a:rPr>
              <a:t>s</a:t>
            </a:r>
            <a:r>
              <a:rPr lang="en-US" sz="1600" i="1" dirty="0" err="1">
                <a:solidFill>
                  <a:srgbClr val="FF0000"/>
                </a:solidFill>
              </a:rPr>
              <a:t>i</a:t>
            </a:r>
            <a:r>
              <a:rPr lang="en-US" sz="1600" i="1" dirty="0">
                <a:solidFill>
                  <a:srgbClr val="FF0000"/>
                </a:solidFill>
              </a:rPr>
              <a:t>-e</a:t>
            </a:r>
            <a:r>
              <a:rPr lang="en-US" sz="1600" dirty="0">
                <a:solidFill>
                  <a:srgbClr val="FF0000"/>
                </a:solidFill>
              </a:rPr>
              <a:t>n</a:t>
            </a:r>
            <a:r>
              <a:rPr lang="id-ID" sz="1600" dirty="0">
                <a:solidFill>
                  <a:srgbClr val="FF0000"/>
                </a:solidFill>
              </a:rPr>
              <a:t>,</a:t>
            </a:r>
            <a:endParaRPr lang="en-US" sz="1600" dirty="0">
              <a:solidFill>
                <a:srgbClr val="FF0000"/>
              </a:solidFill>
            </a:endParaRPr>
          </a:p>
          <a:p>
            <a:pPr>
              <a:buNone/>
            </a:pPr>
            <a:r>
              <a:rPr lang="en-US" sz="1600" dirty="0"/>
              <a:t>	b.</a:t>
            </a:r>
            <a:r>
              <a:rPr lang="id-ID" sz="1600" dirty="0"/>
              <a:t> Huruf diftong ai, au dan oi tidak dipenggal.</a:t>
            </a:r>
            <a:endParaRPr lang="en-US" sz="1600" dirty="0"/>
          </a:p>
          <a:p>
            <a:pPr>
              <a:buNone/>
            </a:pPr>
            <a:r>
              <a:rPr lang="en-US" sz="1600" dirty="0">
                <a:solidFill>
                  <a:srgbClr val="FF0000"/>
                </a:solidFill>
              </a:rPr>
              <a:t>	</a:t>
            </a:r>
            <a:r>
              <a:rPr lang="id-ID" sz="1600" dirty="0">
                <a:solidFill>
                  <a:srgbClr val="FF0000"/>
                </a:solidFill>
              </a:rPr>
              <a:t>Misalnya  : pan-d</a:t>
            </a:r>
            <a:r>
              <a:rPr lang="id-ID" sz="1600" i="1" dirty="0">
                <a:solidFill>
                  <a:srgbClr val="FF0000"/>
                </a:solidFill>
              </a:rPr>
              <a:t>ai</a:t>
            </a:r>
            <a:r>
              <a:rPr lang="id-ID" sz="1600" dirty="0">
                <a:solidFill>
                  <a:srgbClr val="FF0000"/>
                </a:solidFill>
              </a:rPr>
              <a:t>, </a:t>
            </a:r>
            <a:r>
              <a:rPr lang="id-ID" sz="1600" i="1" dirty="0">
                <a:solidFill>
                  <a:srgbClr val="FF0000"/>
                </a:solidFill>
              </a:rPr>
              <a:t>au</a:t>
            </a:r>
            <a:r>
              <a:rPr lang="id-ID" sz="1600" dirty="0">
                <a:solidFill>
                  <a:srgbClr val="FF0000"/>
                </a:solidFill>
              </a:rPr>
              <a:t>-la, s</a:t>
            </a:r>
            <a:r>
              <a:rPr lang="id-ID" sz="1600" i="1" dirty="0">
                <a:solidFill>
                  <a:srgbClr val="FF0000"/>
                </a:solidFill>
              </a:rPr>
              <a:t>au</a:t>
            </a:r>
            <a:r>
              <a:rPr lang="id-ID" sz="1600" dirty="0">
                <a:solidFill>
                  <a:srgbClr val="FF0000"/>
                </a:solidFill>
              </a:rPr>
              <a:t>-da-ra, am-b</a:t>
            </a:r>
            <a:r>
              <a:rPr lang="id-ID" sz="1600" i="1" dirty="0">
                <a:solidFill>
                  <a:srgbClr val="FF0000"/>
                </a:solidFill>
              </a:rPr>
              <a:t>oi</a:t>
            </a:r>
            <a:endParaRPr lang="en-US" sz="1600" i="1" dirty="0">
              <a:solidFill>
                <a:srgbClr val="FF0000"/>
              </a:solidFill>
            </a:endParaRPr>
          </a:p>
          <a:p>
            <a:pPr>
              <a:buNone/>
            </a:pPr>
            <a:r>
              <a:rPr lang="en-US" sz="1600" dirty="0"/>
              <a:t>     c. </a:t>
            </a:r>
            <a:r>
              <a:rPr lang="id-ID" sz="1600" dirty="0"/>
              <a:t>Jika di tengah kata dasar ada huruf konsonan (termasuk gabungan huruf konsonan) di anatara dua  buah huruf vokal, pemenggalannya dilakukan sebelum huruf konsonan itu.</a:t>
            </a:r>
            <a:endParaRPr lang="en-US" sz="1600" dirty="0"/>
          </a:p>
          <a:p>
            <a:pPr>
              <a:buNone/>
            </a:pPr>
            <a:r>
              <a:rPr lang="en-US" sz="1600" dirty="0">
                <a:solidFill>
                  <a:srgbClr val="FF0000"/>
                </a:solidFill>
              </a:rPr>
              <a:t>	</a:t>
            </a:r>
            <a:r>
              <a:rPr lang="id-ID" sz="1600" dirty="0">
                <a:solidFill>
                  <a:srgbClr val="FF0000"/>
                </a:solidFill>
              </a:rPr>
              <a:t>Misalnya :</a:t>
            </a:r>
            <a:r>
              <a:rPr lang="en-US" sz="1600" dirty="0" err="1">
                <a:solidFill>
                  <a:srgbClr val="FF0000"/>
                </a:solidFill>
              </a:rPr>
              <a:t>b</a:t>
            </a:r>
            <a:r>
              <a:rPr lang="en-US" sz="1600" i="1" dirty="0" err="1">
                <a:solidFill>
                  <a:srgbClr val="FF0000"/>
                </a:solidFill>
              </a:rPr>
              <a:t>u-su</a:t>
            </a:r>
            <a:r>
              <a:rPr lang="en-US" sz="1600" dirty="0" err="1">
                <a:solidFill>
                  <a:srgbClr val="FF0000"/>
                </a:solidFill>
              </a:rPr>
              <a:t>r</a:t>
            </a:r>
            <a:r>
              <a:rPr lang="id-ID" sz="1600" dirty="0">
                <a:solidFill>
                  <a:srgbClr val="FF0000"/>
                </a:solidFill>
              </a:rPr>
              <a:t>, </a:t>
            </a:r>
            <a:r>
              <a:rPr lang="en-US" sz="1600" dirty="0">
                <a:solidFill>
                  <a:srgbClr val="FF0000"/>
                </a:solidFill>
              </a:rPr>
              <a:t>m</a:t>
            </a:r>
            <a:r>
              <a:rPr lang="en-US" sz="1600" i="1" dirty="0">
                <a:solidFill>
                  <a:srgbClr val="FF0000"/>
                </a:solidFill>
              </a:rPr>
              <a:t>o-</a:t>
            </a:r>
            <a:r>
              <a:rPr lang="en-US" sz="1600" i="1" dirty="0" err="1">
                <a:solidFill>
                  <a:srgbClr val="FF0000"/>
                </a:solidFill>
              </a:rPr>
              <a:t>da</a:t>
            </a:r>
            <a:r>
              <a:rPr lang="en-US" sz="1600" dirty="0" err="1">
                <a:solidFill>
                  <a:srgbClr val="FF0000"/>
                </a:solidFill>
              </a:rPr>
              <a:t>l</a:t>
            </a:r>
            <a:r>
              <a:rPr lang="en-US" sz="1600" dirty="0">
                <a:solidFill>
                  <a:srgbClr val="FF0000"/>
                </a:solidFill>
              </a:rPr>
              <a:t>, </a:t>
            </a:r>
            <a:r>
              <a:rPr lang="en-US" sz="1600" dirty="0" err="1">
                <a:solidFill>
                  <a:srgbClr val="FF0000"/>
                </a:solidFill>
              </a:rPr>
              <a:t>va</a:t>
            </a:r>
            <a:r>
              <a:rPr lang="en-US" sz="1600" dirty="0">
                <a:solidFill>
                  <a:srgbClr val="FF0000"/>
                </a:solidFill>
              </a:rPr>
              <a:t>-</a:t>
            </a:r>
            <a:r>
              <a:rPr lang="en-US" sz="1600" dirty="0" err="1">
                <a:solidFill>
                  <a:srgbClr val="FF0000"/>
                </a:solidFill>
              </a:rPr>
              <a:t>ri</a:t>
            </a:r>
            <a:r>
              <a:rPr lang="en-US" sz="1600" dirty="0">
                <a:solidFill>
                  <a:srgbClr val="FF0000"/>
                </a:solidFill>
              </a:rPr>
              <a:t>-a-</a:t>
            </a:r>
            <a:r>
              <a:rPr lang="en-US" sz="1600" dirty="0" err="1">
                <a:solidFill>
                  <a:srgbClr val="FF0000"/>
                </a:solidFill>
              </a:rPr>
              <a:t>bel</a:t>
            </a:r>
            <a:r>
              <a:rPr lang="id-ID" sz="1600" dirty="0">
                <a:solidFill>
                  <a:srgbClr val="FF0000"/>
                </a:solidFill>
              </a:rPr>
              <a:t>, d</a:t>
            </a:r>
            <a:r>
              <a:rPr lang="id-ID" sz="1600" i="1" dirty="0">
                <a:solidFill>
                  <a:srgbClr val="FF0000"/>
                </a:solidFill>
              </a:rPr>
              <a:t>e-n</a:t>
            </a:r>
            <a:r>
              <a:rPr lang="id-ID" sz="1600" dirty="0">
                <a:solidFill>
                  <a:srgbClr val="FF0000"/>
                </a:solidFill>
              </a:rPr>
              <a:t>gan, </a:t>
            </a:r>
            <a:r>
              <a:rPr lang="en-US" sz="1600" dirty="0" err="1">
                <a:solidFill>
                  <a:srgbClr val="FF0000"/>
                </a:solidFill>
              </a:rPr>
              <a:t>ve</a:t>
            </a:r>
            <a:r>
              <a:rPr lang="en-US" sz="1600" dirty="0">
                <a:solidFill>
                  <a:srgbClr val="FF0000"/>
                </a:solidFill>
              </a:rPr>
              <a:t>-to</a:t>
            </a:r>
            <a:r>
              <a:rPr lang="id-ID" sz="1600" dirty="0">
                <a:solidFill>
                  <a:srgbClr val="FF0000"/>
                </a:solidFill>
              </a:rPr>
              <a:t>,</a:t>
            </a:r>
            <a:r>
              <a:rPr lang="en-US" sz="1600" dirty="0">
                <a:solidFill>
                  <a:srgbClr val="FF0000"/>
                </a:solidFill>
              </a:rPr>
              <a:t> pa-</a:t>
            </a:r>
            <a:r>
              <a:rPr lang="en-US" sz="1600" dirty="0" err="1">
                <a:solidFill>
                  <a:srgbClr val="FF0000"/>
                </a:solidFill>
              </a:rPr>
              <a:t>jak</a:t>
            </a:r>
            <a:r>
              <a:rPr lang="en-US" sz="1600" dirty="0">
                <a:solidFill>
                  <a:srgbClr val="FF0000"/>
                </a:solidFill>
              </a:rPr>
              <a:t>,</a:t>
            </a:r>
            <a:r>
              <a:rPr lang="id-ID" sz="1600" dirty="0">
                <a:solidFill>
                  <a:srgbClr val="FF0000"/>
                </a:solidFill>
              </a:rPr>
              <a:t> m</a:t>
            </a:r>
            <a:r>
              <a:rPr lang="id-ID" sz="1600" i="1" dirty="0">
                <a:solidFill>
                  <a:srgbClr val="FF0000"/>
                </a:solidFill>
              </a:rPr>
              <a:t>u-ta-khir</a:t>
            </a:r>
            <a:r>
              <a:rPr lang="id-ID" sz="1600" dirty="0">
                <a:solidFill>
                  <a:srgbClr val="FF0000"/>
                </a:solidFill>
              </a:rPr>
              <a:t>, m</a:t>
            </a:r>
            <a:r>
              <a:rPr lang="id-ID" sz="1600" i="1" dirty="0">
                <a:solidFill>
                  <a:srgbClr val="FF0000"/>
                </a:solidFill>
              </a:rPr>
              <a:t>u-sya-</a:t>
            </a:r>
            <a:r>
              <a:rPr lang="id-ID" sz="1600" dirty="0">
                <a:solidFill>
                  <a:srgbClr val="FF0000"/>
                </a:solidFill>
              </a:rPr>
              <a:t>wa-</a:t>
            </a:r>
            <a:r>
              <a:rPr lang="id-ID" sz="1600" i="1" dirty="0">
                <a:solidFill>
                  <a:srgbClr val="FF0000"/>
                </a:solidFill>
              </a:rPr>
              <a:t>r</a:t>
            </a:r>
            <a:r>
              <a:rPr lang="id-ID" sz="1600" dirty="0">
                <a:solidFill>
                  <a:srgbClr val="FF0000"/>
                </a:solidFill>
              </a:rPr>
              <a:t>ah</a:t>
            </a:r>
            <a:r>
              <a:rPr lang="en-US" sz="1600" dirty="0">
                <a:solidFill>
                  <a:srgbClr val="FF0000"/>
                </a:solidFill>
              </a:rPr>
              <a:t>, </a:t>
            </a:r>
          </a:p>
          <a:p>
            <a:pPr>
              <a:buNone/>
            </a:pPr>
            <a:r>
              <a:rPr lang="en-US" sz="1600" dirty="0"/>
              <a:t>     d. </a:t>
            </a:r>
            <a:r>
              <a:rPr lang="id-ID" sz="1600" dirty="0"/>
              <a:t>Jika di tengah kata dasar ada dua huruf konsonan yang berurutan, pemenggalannya dilakukan di antara kedua huruf konsonan itu. </a:t>
            </a:r>
            <a:endParaRPr lang="en-US" sz="1600" dirty="0"/>
          </a:p>
          <a:p>
            <a:pPr>
              <a:buNone/>
            </a:pPr>
            <a:r>
              <a:rPr lang="en-US" sz="1600" dirty="0">
                <a:solidFill>
                  <a:srgbClr val="FF0000"/>
                </a:solidFill>
              </a:rPr>
              <a:t>	</a:t>
            </a:r>
            <a:r>
              <a:rPr lang="id-ID" sz="1600" dirty="0">
                <a:solidFill>
                  <a:srgbClr val="FF0000"/>
                </a:solidFill>
              </a:rPr>
              <a:t>Misalnya :</a:t>
            </a:r>
            <a:r>
              <a:rPr lang="en-US" sz="1600" dirty="0" err="1">
                <a:solidFill>
                  <a:srgbClr val="FF0000"/>
                </a:solidFill>
              </a:rPr>
              <a:t>fi</a:t>
            </a:r>
            <a:r>
              <a:rPr lang="en-US" sz="1600" i="1" dirty="0" err="1">
                <a:solidFill>
                  <a:srgbClr val="FF0000"/>
                </a:solidFill>
              </a:rPr>
              <a:t>s-k</a:t>
            </a:r>
            <a:r>
              <a:rPr lang="en-US" sz="1600" dirty="0" err="1">
                <a:solidFill>
                  <a:srgbClr val="FF0000"/>
                </a:solidFill>
              </a:rPr>
              <a:t>al</a:t>
            </a:r>
            <a:r>
              <a:rPr lang="en-US" sz="1600" dirty="0">
                <a:solidFill>
                  <a:srgbClr val="FF0000"/>
                </a:solidFill>
              </a:rPr>
              <a:t> , </a:t>
            </a:r>
            <a:r>
              <a:rPr lang="en-US" sz="1600" dirty="0" err="1">
                <a:solidFill>
                  <a:srgbClr val="FF0000"/>
                </a:solidFill>
              </a:rPr>
              <a:t>ku</a:t>
            </a:r>
            <a:r>
              <a:rPr lang="en-US" sz="1600" i="1" dirty="0" err="1">
                <a:solidFill>
                  <a:srgbClr val="FF0000"/>
                </a:solidFill>
              </a:rPr>
              <a:t>r-v</a:t>
            </a:r>
            <a:r>
              <a:rPr lang="en-US" sz="1600" dirty="0" err="1">
                <a:solidFill>
                  <a:srgbClr val="FF0000"/>
                </a:solidFill>
              </a:rPr>
              <a:t>a</a:t>
            </a:r>
            <a:r>
              <a:rPr lang="en-US" sz="1600" dirty="0">
                <a:solidFill>
                  <a:srgbClr val="FF0000"/>
                </a:solidFill>
              </a:rPr>
              <a:t>, </a:t>
            </a:r>
            <a:r>
              <a:rPr lang="id-ID" sz="1600" dirty="0">
                <a:solidFill>
                  <a:srgbClr val="FF0000"/>
                </a:solidFill>
              </a:rPr>
              <a:t>ca</a:t>
            </a:r>
            <a:r>
              <a:rPr lang="id-ID" sz="1600" i="1" dirty="0">
                <a:solidFill>
                  <a:srgbClr val="FF0000"/>
                </a:solidFill>
              </a:rPr>
              <a:t>p-l</a:t>
            </a:r>
            <a:r>
              <a:rPr lang="id-ID" sz="1600" dirty="0">
                <a:solidFill>
                  <a:srgbClr val="FF0000"/>
                </a:solidFill>
              </a:rPr>
              <a:t>ok</a:t>
            </a:r>
            <a:r>
              <a:rPr lang="en-US" sz="1600" dirty="0">
                <a:solidFill>
                  <a:srgbClr val="FF0000"/>
                </a:solidFill>
              </a:rPr>
              <a:t>, </a:t>
            </a:r>
            <a:r>
              <a:rPr lang="en-US" sz="1600" dirty="0" err="1">
                <a:solidFill>
                  <a:srgbClr val="FF0000"/>
                </a:solidFill>
              </a:rPr>
              <a:t>de</a:t>
            </a:r>
            <a:r>
              <a:rPr lang="en-US" sz="1600" i="1" dirty="0" err="1">
                <a:solidFill>
                  <a:srgbClr val="FF0000"/>
                </a:solidFill>
              </a:rPr>
              <a:t>p-r</a:t>
            </a:r>
            <a:r>
              <a:rPr lang="en-US" sz="1600" dirty="0" err="1">
                <a:solidFill>
                  <a:srgbClr val="FF0000"/>
                </a:solidFill>
              </a:rPr>
              <a:t>esi</a:t>
            </a:r>
            <a:r>
              <a:rPr lang="en-US" sz="1600" dirty="0">
                <a:solidFill>
                  <a:srgbClr val="FF0000"/>
                </a:solidFill>
              </a:rPr>
              <a:t>, </a:t>
            </a:r>
            <a:r>
              <a:rPr lang="id-ID" sz="1600" dirty="0">
                <a:solidFill>
                  <a:srgbClr val="FF0000"/>
                </a:solidFill>
              </a:rPr>
              <a:t>sa</a:t>
            </a:r>
            <a:r>
              <a:rPr lang="id-ID" sz="1600" i="1" dirty="0">
                <a:solidFill>
                  <a:srgbClr val="FF0000"/>
                </a:solidFill>
              </a:rPr>
              <a:t>ng-g</a:t>
            </a:r>
            <a:r>
              <a:rPr lang="id-ID" sz="1600" dirty="0">
                <a:solidFill>
                  <a:srgbClr val="FF0000"/>
                </a:solidFill>
              </a:rPr>
              <a:t>up</a:t>
            </a:r>
            <a:r>
              <a:rPr lang="en-US" sz="1600" dirty="0">
                <a:solidFill>
                  <a:srgbClr val="FF0000"/>
                </a:solidFill>
              </a:rPr>
              <a:t>, </a:t>
            </a:r>
            <a:r>
              <a:rPr lang="en-US" sz="1600" dirty="0" err="1">
                <a:solidFill>
                  <a:srgbClr val="FF0000"/>
                </a:solidFill>
              </a:rPr>
              <a:t>ka</a:t>
            </a:r>
            <a:r>
              <a:rPr lang="en-US" sz="1600" i="1" dirty="0" err="1">
                <a:solidFill>
                  <a:srgbClr val="FF0000"/>
                </a:solidFill>
              </a:rPr>
              <a:t>r-t</a:t>
            </a:r>
            <a:r>
              <a:rPr lang="en-US" sz="1600" dirty="0" err="1">
                <a:solidFill>
                  <a:srgbClr val="FF0000"/>
                </a:solidFill>
              </a:rPr>
              <a:t>el</a:t>
            </a:r>
            <a:r>
              <a:rPr lang="en-US" sz="1600" dirty="0">
                <a:solidFill>
                  <a:srgbClr val="FF0000"/>
                </a:solidFill>
              </a:rPr>
              <a:t> </a:t>
            </a:r>
            <a:r>
              <a:rPr lang="id-ID" sz="1600" dirty="0">
                <a:solidFill>
                  <a:srgbClr val="FF0000"/>
                </a:solidFill>
              </a:rPr>
              <a:t>swa</a:t>
            </a:r>
            <a:r>
              <a:rPr lang="id-ID" sz="1600" i="1" dirty="0">
                <a:solidFill>
                  <a:srgbClr val="FF0000"/>
                </a:solidFill>
              </a:rPr>
              <a:t>s-t</a:t>
            </a:r>
            <a:r>
              <a:rPr lang="id-ID" sz="1600" dirty="0">
                <a:solidFill>
                  <a:srgbClr val="FF0000"/>
                </a:solidFill>
              </a:rPr>
              <a:t>a</a:t>
            </a:r>
            <a:endParaRPr lang="en-US" sz="1600" dirty="0">
              <a:solidFill>
                <a:srgbClr val="FF0000"/>
              </a:solidFill>
            </a:endParaRPr>
          </a:p>
          <a:p>
            <a:pPr>
              <a:buNone/>
            </a:pPr>
            <a:r>
              <a:rPr lang="en-US" sz="1600" dirty="0"/>
              <a:t>     e. </a:t>
            </a:r>
            <a:r>
              <a:rPr lang="id-ID" sz="1600" dirty="0"/>
              <a:t>Jika di tenga</a:t>
            </a:r>
            <a:r>
              <a:rPr lang="en-US" sz="1600" dirty="0"/>
              <a:t>h</a:t>
            </a:r>
            <a:r>
              <a:rPr lang="id-ID" sz="1600" dirty="0"/>
              <a:t> kata dasar ada tiga huruf konsonan atau lebih yang masing-masing melambahkan </a:t>
            </a:r>
            <a:r>
              <a:rPr lang="en-US" sz="1600" dirty="0"/>
              <a:t> </a:t>
            </a:r>
            <a:r>
              <a:rPr lang="id-ID" sz="1600" dirty="0"/>
              <a:t>satu bunyi, pemenggalannya dilakukan di antara huruf konsonan yang pertama dan huruf konsonan yang kedua. </a:t>
            </a:r>
            <a:endParaRPr lang="en-US" sz="1600" dirty="0"/>
          </a:p>
          <a:p>
            <a:pPr>
              <a:buNone/>
            </a:pPr>
            <a:r>
              <a:rPr lang="en-US" sz="1600" dirty="0">
                <a:solidFill>
                  <a:srgbClr val="FF0000"/>
                </a:solidFill>
              </a:rPr>
              <a:t>	</a:t>
            </a:r>
            <a:r>
              <a:rPr lang="id-ID" sz="1600" dirty="0">
                <a:solidFill>
                  <a:srgbClr val="FF0000"/>
                </a:solidFill>
              </a:rPr>
              <a:t>Misalnya :</a:t>
            </a:r>
            <a:r>
              <a:rPr lang="en-US" sz="1600" dirty="0" err="1">
                <a:solidFill>
                  <a:srgbClr val="FF0000"/>
                </a:solidFill>
              </a:rPr>
              <a:t>ek</a:t>
            </a:r>
            <a:r>
              <a:rPr lang="en-US" sz="1600" i="1" dirty="0" err="1">
                <a:solidFill>
                  <a:srgbClr val="FF0000"/>
                </a:solidFill>
              </a:rPr>
              <a:t>s</a:t>
            </a:r>
            <a:r>
              <a:rPr lang="en-US" sz="1600" i="1" dirty="0">
                <a:solidFill>
                  <a:srgbClr val="FF0000"/>
                </a:solidFill>
              </a:rPr>
              <a:t>-</a:t>
            </a:r>
            <a:r>
              <a:rPr lang="en-US" sz="1600" i="1" dirty="0" err="1">
                <a:solidFill>
                  <a:srgbClr val="FF0000"/>
                </a:solidFill>
              </a:rPr>
              <a:t>p</a:t>
            </a:r>
            <a:r>
              <a:rPr lang="en-US" sz="1600" dirty="0" err="1">
                <a:solidFill>
                  <a:srgbClr val="FF0000"/>
                </a:solidFill>
              </a:rPr>
              <a:t>li</a:t>
            </a:r>
            <a:r>
              <a:rPr lang="en-US" sz="1600" dirty="0">
                <a:solidFill>
                  <a:srgbClr val="FF0000"/>
                </a:solidFill>
              </a:rPr>
              <a:t>-sit, </a:t>
            </a:r>
            <a:r>
              <a:rPr lang="id-ID" sz="1600" dirty="0">
                <a:solidFill>
                  <a:srgbClr val="FF0000"/>
                </a:solidFill>
              </a:rPr>
              <a:t>i</a:t>
            </a:r>
            <a:r>
              <a:rPr lang="id-ID" sz="1600" i="1" dirty="0">
                <a:solidFill>
                  <a:srgbClr val="FF0000"/>
                </a:solidFill>
              </a:rPr>
              <a:t>n-f</a:t>
            </a:r>
            <a:r>
              <a:rPr lang="id-ID" sz="1600" dirty="0">
                <a:solidFill>
                  <a:srgbClr val="FF0000"/>
                </a:solidFill>
              </a:rPr>
              <a:t>ra</a:t>
            </a:r>
            <a:r>
              <a:rPr lang="en-US" sz="1600" dirty="0">
                <a:solidFill>
                  <a:srgbClr val="FF0000"/>
                </a:solidFill>
              </a:rPr>
              <a:t>-</a:t>
            </a:r>
            <a:r>
              <a:rPr lang="en-US" sz="1600" dirty="0" err="1">
                <a:solidFill>
                  <a:srgbClr val="FF0000"/>
                </a:solidFill>
              </a:rPr>
              <a:t>struk-tur</a:t>
            </a:r>
            <a:r>
              <a:rPr lang="en-US" sz="1600" dirty="0">
                <a:solidFill>
                  <a:srgbClr val="FF0000"/>
                </a:solidFill>
              </a:rPr>
              <a:t>, </a:t>
            </a:r>
            <a:r>
              <a:rPr lang="en-US" sz="1600" dirty="0" err="1">
                <a:solidFill>
                  <a:srgbClr val="FF0000"/>
                </a:solidFill>
              </a:rPr>
              <a:t>eks-por</a:t>
            </a:r>
            <a:r>
              <a:rPr lang="en-US" sz="1600" dirty="0">
                <a:solidFill>
                  <a:srgbClr val="FF0000"/>
                </a:solidFill>
              </a:rPr>
              <a:t>, </a:t>
            </a:r>
            <a:r>
              <a:rPr lang="id-ID" sz="1600" dirty="0">
                <a:solidFill>
                  <a:srgbClr val="FF0000"/>
                </a:solidFill>
              </a:rPr>
              <a:t>i</a:t>
            </a:r>
            <a:r>
              <a:rPr lang="id-ID" sz="1600" i="1" dirty="0">
                <a:solidFill>
                  <a:srgbClr val="FF0000"/>
                </a:solidFill>
              </a:rPr>
              <a:t>n</a:t>
            </a:r>
            <a:r>
              <a:rPr lang="id-ID" sz="1600" dirty="0">
                <a:solidFill>
                  <a:srgbClr val="FF0000"/>
                </a:solidFill>
              </a:rPr>
              <a:t>-stru-men	 	</a:t>
            </a:r>
            <a:endParaRPr lang="en-US" sz="1600" dirty="0">
              <a:solidFill>
                <a:srgbClr val="FF0000"/>
              </a:solidFill>
            </a:endParaRPr>
          </a:p>
          <a:p>
            <a:pPr>
              <a:buNone/>
            </a:pPr>
            <a:endParaRPr lang="en-US" sz="1600" dirty="0"/>
          </a:p>
        </p:txBody>
      </p:sp>
      <p:grpSp>
        <p:nvGrpSpPr>
          <p:cNvPr id="7" name="Group 6"/>
          <p:cNvGrpSpPr/>
          <p:nvPr/>
        </p:nvGrpSpPr>
        <p:grpSpPr>
          <a:xfrm>
            <a:off x="287301" y="217114"/>
            <a:ext cx="8493628" cy="662056"/>
            <a:chOff x="200215" y="2621399"/>
            <a:chExt cx="8493628"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Pemenggalan Kata</a:t>
              </a:r>
              <a:endParaRPr lang="en-US" b="0" dirty="0">
                <a:solidFill>
                  <a:srgbClr val="00B0F0"/>
                </a:solidFill>
              </a:endParaRPr>
            </a:p>
          </p:txBody>
        </p:sp>
      </p:grpSp>
      <p:grpSp>
        <p:nvGrpSpPr>
          <p:cNvPr id="11" name="Group 10"/>
          <p:cNvGrpSpPr/>
          <p:nvPr/>
        </p:nvGrpSpPr>
        <p:grpSpPr>
          <a:xfrm>
            <a:off x="11769479" y="1280427"/>
            <a:ext cx="422521" cy="2100263"/>
            <a:chOff x="11769479" y="1280427"/>
            <a:chExt cx="422521" cy="2100263"/>
          </a:xfrm>
        </p:grpSpPr>
        <p:sp>
          <p:nvSpPr>
            <p:cNvPr id="12" name="Freeform 11">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4" name="Chevron 13">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0" name="TextBox 19"/>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3 of 27</a:t>
            </a:r>
          </a:p>
        </p:txBody>
      </p:sp>
      <p:grpSp>
        <p:nvGrpSpPr>
          <p:cNvPr id="21" name="Group 20"/>
          <p:cNvGrpSpPr/>
          <p:nvPr/>
        </p:nvGrpSpPr>
        <p:grpSpPr>
          <a:xfrm>
            <a:off x="11769479" y="3462337"/>
            <a:ext cx="428258" cy="2616878"/>
            <a:chOff x="11769479" y="3462337"/>
            <a:chExt cx="428258" cy="2616878"/>
          </a:xfrm>
        </p:grpSpPr>
        <p:sp>
          <p:nvSpPr>
            <p:cNvPr id="22" name="Freeform 21">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4" name="Chevron 23">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1" name="Semua Menu">
            <a:extLst>
              <a:ext uri="{FF2B5EF4-FFF2-40B4-BE49-F238E27FC236}">
                <a16:creationId xmlns:a16="http://schemas.microsoft.com/office/drawing/2014/main" xmlns="" id="{806625BF-C174-466F-AF6D-FC25D7236911}"/>
              </a:ext>
            </a:extLst>
          </p:cNvPr>
          <p:cNvGrpSpPr/>
          <p:nvPr/>
        </p:nvGrpSpPr>
        <p:grpSpPr>
          <a:xfrm>
            <a:off x="-1" y="-24470"/>
            <a:ext cx="2886076" cy="6882470"/>
            <a:chOff x="-1" y="-24470"/>
            <a:chExt cx="2886076" cy="6882470"/>
          </a:xfrm>
        </p:grpSpPr>
        <p:grpSp>
          <p:nvGrpSpPr>
            <p:cNvPr id="52" name="BG">
              <a:extLst>
                <a:ext uri="{FF2B5EF4-FFF2-40B4-BE49-F238E27FC236}">
                  <a16:creationId xmlns:a16="http://schemas.microsoft.com/office/drawing/2014/main" xmlns="" id="{85059D63-1638-4C1B-97D3-392562E08D87}"/>
                </a:ext>
              </a:extLst>
            </p:cNvPr>
            <p:cNvGrpSpPr/>
            <p:nvPr/>
          </p:nvGrpSpPr>
          <p:grpSpPr>
            <a:xfrm>
              <a:off x="-1" y="-24470"/>
              <a:ext cx="2886076" cy="6882470"/>
              <a:chOff x="-1" y="-24470"/>
              <a:chExt cx="2886076" cy="6882470"/>
            </a:xfrm>
          </p:grpSpPr>
          <p:sp>
            <p:nvSpPr>
              <p:cNvPr id="68" name="BG Menu">
                <a:extLst>
                  <a:ext uri="{FF2B5EF4-FFF2-40B4-BE49-F238E27FC236}">
                    <a16:creationId xmlns:a16="http://schemas.microsoft.com/office/drawing/2014/main" xmlns="" id="{B1B34628-98E8-46DE-B2F6-9F42BE7E5D2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BG Atas">
                <a:extLst>
                  <a:ext uri="{FF2B5EF4-FFF2-40B4-BE49-F238E27FC236}">
                    <a16:creationId xmlns:a16="http://schemas.microsoft.com/office/drawing/2014/main" xmlns="" id="{4FE2042F-718F-4A79-9520-87DB0ECF312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0" name="Picture 12" descr="camera, image, photo, photography, shot icon">
                <a:extLst>
                  <a:ext uri="{FF2B5EF4-FFF2-40B4-BE49-F238E27FC236}">
                    <a16:creationId xmlns:a16="http://schemas.microsoft.com/office/drawing/2014/main" xmlns="" id="{877D747E-D9FD-4451-AB81-7B1D6EA0D80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xmlns="" id="{F461B41A-BDE6-4EC2-BD04-01C0CCEB689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2" name="TextBox 71">
                <a:extLst>
                  <a:ext uri="{FF2B5EF4-FFF2-40B4-BE49-F238E27FC236}">
                    <a16:creationId xmlns:a16="http://schemas.microsoft.com/office/drawing/2014/main" xmlns="" id="{E5835835-A1C8-48B5-8345-A124CF7B910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3" name="Beranda">
              <a:extLst>
                <a:ext uri="{FF2B5EF4-FFF2-40B4-BE49-F238E27FC236}">
                  <a16:creationId xmlns:a16="http://schemas.microsoft.com/office/drawing/2014/main" xmlns="" id="{A7628EC4-161F-48D7-8C4E-A251AE627105}"/>
                </a:ext>
              </a:extLst>
            </p:cNvPr>
            <p:cNvGrpSpPr/>
            <p:nvPr/>
          </p:nvGrpSpPr>
          <p:grpSpPr>
            <a:xfrm>
              <a:off x="297464" y="1744264"/>
              <a:ext cx="1984142" cy="601170"/>
              <a:chOff x="297464" y="1744264"/>
              <a:chExt cx="1984142" cy="601170"/>
            </a:xfrm>
          </p:grpSpPr>
          <p:sp>
            <p:nvSpPr>
              <p:cNvPr id="66" name="TextBox 65">
                <a:hlinkClick r:id="" action="ppaction://hlinkshowjump?jump=firstslide"/>
                <a:extLst>
                  <a:ext uri="{FF2B5EF4-FFF2-40B4-BE49-F238E27FC236}">
                    <a16:creationId xmlns:a16="http://schemas.microsoft.com/office/drawing/2014/main" xmlns="" id="{C1CBD00B-CCCA-447C-A9CA-88581A6967B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7" name="Picture 4" descr="base, data, document, office, page, paper icon">
                <a:hlinkClick r:id="" action="ppaction://hlinkshowjump?jump=firstslide"/>
                <a:extLst>
                  <a:ext uri="{FF2B5EF4-FFF2-40B4-BE49-F238E27FC236}">
                    <a16:creationId xmlns:a16="http://schemas.microsoft.com/office/drawing/2014/main" xmlns="" id="{42AF8BE1-EF63-437B-A977-B5135568D1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Kompetensi">
              <a:extLst>
                <a:ext uri="{FF2B5EF4-FFF2-40B4-BE49-F238E27FC236}">
                  <a16:creationId xmlns:a16="http://schemas.microsoft.com/office/drawing/2014/main" xmlns="" id="{4E5D4A78-F6E1-4329-8E62-F87ECB64AA4B}"/>
                </a:ext>
              </a:extLst>
            </p:cNvPr>
            <p:cNvGrpSpPr/>
            <p:nvPr/>
          </p:nvGrpSpPr>
          <p:grpSpPr>
            <a:xfrm>
              <a:off x="297464" y="2561360"/>
              <a:ext cx="2320836" cy="601170"/>
              <a:chOff x="297464" y="2561360"/>
              <a:chExt cx="2320836" cy="601170"/>
            </a:xfrm>
          </p:grpSpPr>
          <p:pic>
            <p:nvPicPr>
              <p:cNvPr id="64" name="Picture 6" descr="compose, create, edit, edit file, office, pencil, writing creative icon">
                <a:extLst>
                  <a:ext uri="{FF2B5EF4-FFF2-40B4-BE49-F238E27FC236}">
                    <a16:creationId xmlns:a16="http://schemas.microsoft.com/office/drawing/2014/main" xmlns="" id="{FC6239F2-AF60-4C80-8616-FB4CFE18E9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hlinkClick r:id="rId11" action="ppaction://hlinksldjump"/>
                <a:extLst>
                  <a:ext uri="{FF2B5EF4-FFF2-40B4-BE49-F238E27FC236}">
                    <a16:creationId xmlns:a16="http://schemas.microsoft.com/office/drawing/2014/main" xmlns="" id="{04ACC0CF-769C-4D4B-9685-C97DCDBDF69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5" name="Materi">
              <a:extLst>
                <a:ext uri="{FF2B5EF4-FFF2-40B4-BE49-F238E27FC236}">
                  <a16:creationId xmlns:a16="http://schemas.microsoft.com/office/drawing/2014/main" xmlns="" id="{363A7347-F5DD-498B-9D6E-4510B4A1951B}"/>
                </a:ext>
              </a:extLst>
            </p:cNvPr>
            <p:cNvGrpSpPr/>
            <p:nvPr/>
          </p:nvGrpSpPr>
          <p:grpSpPr>
            <a:xfrm>
              <a:off x="297464" y="3378456"/>
              <a:ext cx="1746704" cy="601170"/>
              <a:chOff x="297464" y="3378456"/>
              <a:chExt cx="1746704" cy="601170"/>
            </a:xfrm>
          </p:grpSpPr>
          <p:pic>
            <p:nvPicPr>
              <p:cNvPr id="62" name="Picture 8" descr="brochure, document, menu, note, office, page, papers icon">
                <a:hlinkClick r:id="rId4" action="ppaction://hlinksldjump"/>
                <a:extLst>
                  <a:ext uri="{FF2B5EF4-FFF2-40B4-BE49-F238E27FC236}">
                    <a16:creationId xmlns:a16="http://schemas.microsoft.com/office/drawing/2014/main" xmlns="" id="{7D063703-53BE-44FC-80B0-2DBEFD27DD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4" action="ppaction://hlinksldjump"/>
                <a:extLst>
                  <a:ext uri="{FF2B5EF4-FFF2-40B4-BE49-F238E27FC236}">
                    <a16:creationId xmlns:a16="http://schemas.microsoft.com/office/drawing/2014/main" xmlns="" id="{FE455011-CADB-43F8-88B2-2D85943B781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6" name="Latihan">
              <a:extLst>
                <a:ext uri="{FF2B5EF4-FFF2-40B4-BE49-F238E27FC236}">
                  <a16:creationId xmlns:a16="http://schemas.microsoft.com/office/drawing/2014/main" xmlns="" id="{111A1E6E-4B38-4038-AA3B-2E11B859F49F}"/>
                </a:ext>
              </a:extLst>
            </p:cNvPr>
            <p:cNvGrpSpPr/>
            <p:nvPr/>
          </p:nvGrpSpPr>
          <p:grpSpPr>
            <a:xfrm>
              <a:off x="297464" y="4195552"/>
              <a:ext cx="1810825" cy="601170"/>
              <a:chOff x="297464" y="4195552"/>
              <a:chExt cx="1810825" cy="601170"/>
            </a:xfrm>
          </p:grpSpPr>
          <p:pic>
            <p:nvPicPr>
              <p:cNvPr id="60" name="Picture 10" descr="document, general, letter, note, office, page, paper icon">
                <a:extLst>
                  <a:ext uri="{FF2B5EF4-FFF2-40B4-BE49-F238E27FC236}">
                    <a16:creationId xmlns:a16="http://schemas.microsoft.com/office/drawing/2014/main" xmlns="" id="{AE075A2C-1AE6-4633-B6E9-ABA92484F8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4" action="ppaction://hlinksldjump"/>
                <a:extLst>
                  <a:ext uri="{FF2B5EF4-FFF2-40B4-BE49-F238E27FC236}">
                    <a16:creationId xmlns:a16="http://schemas.microsoft.com/office/drawing/2014/main" xmlns="" id="{D13D1702-2EA0-4E7A-BBD3-DAE0A4BED7C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7" name="Profil Dosen">
              <a:extLst>
                <a:ext uri="{FF2B5EF4-FFF2-40B4-BE49-F238E27FC236}">
                  <a16:creationId xmlns:a16="http://schemas.microsoft.com/office/drawing/2014/main" xmlns="" id="{4AD1EFEE-2093-4D62-AF49-E471A9B6E33C}"/>
                </a:ext>
              </a:extLst>
            </p:cNvPr>
            <p:cNvGrpSpPr/>
            <p:nvPr/>
          </p:nvGrpSpPr>
          <p:grpSpPr>
            <a:xfrm>
              <a:off x="297464" y="5012648"/>
              <a:ext cx="2389766" cy="601170"/>
              <a:chOff x="297464" y="5012648"/>
              <a:chExt cx="2389766" cy="601170"/>
            </a:xfrm>
          </p:grpSpPr>
          <p:pic>
            <p:nvPicPr>
              <p:cNvPr id="58" name="Picture 2" descr="business man, employee, general, human, member, office, tie icon">
                <a:extLst>
                  <a:ext uri="{FF2B5EF4-FFF2-40B4-BE49-F238E27FC236}">
                    <a16:creationId xmlns:a16="http://schemas.microsoft.com/office/drawing/2014/main" xmlns="" id="{BCA153B4-A4A5-4851-AF0E-2359FE8059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6" action="ppaction://hlinksldjump"/>
                <a:extLst>
                  <a:ext uri="{FF2B5EF4-FFF2-40B4-BE49-F238E27FC236}">
                    <a16:creationId xmlns:a16="http://schemas.microsoft.com/office/drawing/2014/main" xmlns="" id="{13C2760F-2442-4D40-ABD9-568C5A13EB7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3" name="Tombol Menu">
            <a:extLst>
              <a:ext uri="{FF2B5EF4-FFF2-40B4-BE49-F238E27FC236}">
                <a16:creationId xmlns:a16="http://schemas.microsoft.com/office/drawing/2014/main" xmlns="" id="{1C2D010C-283F-446D-AB1A-5152ADFC3DD0}"/>
              </a:ext>
            </a:extLst>
          </p:cNvPr>
          <p:cNvGrpSpPr/>
          <p:nvPr/>
        </p:nvGrpSpPr>
        <p:grpSpPr>
          <a:xfrm>
            <a:off x="67235" y="49268"/>
            <a:ext cx="430306" cy="363488"/>
            <a:chOff x="419100" y="628650"/>
            <a:chExt cx="2628900" cy="2220685"/>
          </a:xfrm>
          <a:solidFill>
            <a:schemeClr val="bg1">
              <a:lumMod val="85000"/>
            </a:schemeClr>
          </a:solidFill>
        </p:grpSpPr>
        <p:sp>
          <p:nvSpPr>
            <p:cNvPr id="74" name="Rectangle 73">
              <a:extLst>
                <a:ext uri="{FF2B5EF4-FFF2-40B4-BE49-F238E27FC236}">
                  <a16:creationId xmlns:a16="http://schemas.microsoft.com/office/drawing/2014/main" xmlns="" id="{8EFC92E6-1CB8-4A93-97B1-EC2A5DC9DB9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5" name="Rectangle 74">
              <a:extLst>
                <a:ext uri="{FF2B5EF4-FFF2-40B4-BE49-F238E27FC236}">
                  <a16:creationId xmlns:a16="http://schemas.microsoft.com/office/drawing/2014/main" xmlns="" id="{21888068-6631-4E75-8BED-A72D0F2BCAD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6" name="Rectangle 75">
              <a:extLst>
                <a:ext uri="{FF2B5EF4-FFF2-40B4-BE49-F238E27FC236}">
                  <a16:creationId xmlns:a16="http://schemas.microsoft.com/office/drawing/2014/main" xmlns="" id="{D83FD6DD-BBCA-4FE6-8B40-0B23CE66565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7" name="Tombol Close Aplikasi">
            <a:hlinkClick r:id="" action="ppaction://hlinkshowjump?jump=endshow">
              <a:snd r:embed="rId17" name="laser.wav"/>
            </a:hlinkClick>
            <a:extLst>
              <a:ext uri="{FF2B5EF4-FFF2-40B4-BE49-F238E27FC236}">
                <a16:creationId xmlns:a16="http://schemas.microsoft.com/office/drawing/2014/main" xmlns="" id="{8D741EFC-F7D9-45B1-B460-0D541054EA7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29369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3"/>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1"/>
                                        </p:tgtEl>
                                        <p:attrNameLst>
                                          <p:attrName>ppt_x</p:attrName>
                                        </p:attrNameLst>
                                      </p:cBhvr>
                                      <p:tavLst>
                                        <p:tav tm="0">
                                          <p:val>
                                            <p:strVal val="ppt_x"/>
                                          </p:val>
                                        </p:tav>
                                        <p:tav tm="100000">
                                          <p:val>
                                            <p:strVal val="0-ppt_w/2"/>
                                          </p:val>
                                        </p:tav>
                                      </p:tavLst>
                                    </p:anim>
                                    <p:anim calcmode="lin" valueType="num">
                                      <p:cBhvr additive="base">
                                        <p:cTn id="22" dur="500"/>
                                        <p:tgtEl>
                                          <p:spTgt spid="51"/>
                                        </p:tgtEl>
                                        <p:attrNameLst>
                                          <p:attrName>ppt_y</p:attrName>
                                        </p:attrNameLst>
                                      </p:cBhvr>
                                      <p:tavLst>
                                        <p:tav tm="0">
                                          <p:val>
                                            <p:strVal val="ppt_y"/>
                                          </p:val>
                                        </p:tav>
                                        <p:tav tm="100000">
                                          <p:val>
                                            <p:strVal val="ppt_y"/>
                                          </p:val>
                                        </p:tav>
                                      </p:tavLst>
                                    </p:anim>
                                    <p:set>
                                      <p:cBhvr>
                                        <p:cTn id="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bldLst>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879475"/>
            <a:ext cx="10565176" cy="5673725"/>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800" dirty="0"/>
              <a:t>2.    </a:t>
            </a:r>
            <a:r>
              <a:rPr lang="en-US" sz="1800" b="1" dirty="0" err="1"/>
              <a:t>Imbuhan</a:t>
            </a:r>
            <a:r>
              <a:rPr lang="en-US" sz="1800" b="1" dirty="0"/>
              <a:t> </a:t>
            </a:r>
            <a:r>
              <a:rPr lang="en-US" sz="1800" b="1" dirty="0" err="1"/>
              <a:t>akhiran</a:t>
            </a:r>
            <a:r>
              <a:rPr lang="en-US" sz="1800" b="1" dirty="0"/>
              <a:t> </a:t>
            </a:r>
            <a:r>
              <a:rPr lang="en-US" sz="1800" b="1" dirty="0" err="1"/>
              <a:t>dan</a:t>
            </a:r>
            <a:r>
              <a:rPr lang="en-US" sz="1800" b="1" dirty="0"/>
              <a:t> </a:t>
            </a:r>
            <a:r>
              <a:rPr lang="en-US" sz="1800" b="1" dirty="0" err="1"/>
              <a:t>imbuhan</a:t>
            </a:r>
            <a:r>
              <a:rPr lang="en-US" sz="1800" b="1" dirty="0"/>
              <a:t> </a:t>
            </a:r>
            <a:r>
              <a:rPr lang="en-US" sz="1800" b="1" dirty="0" err="1"/>
              <a:t>awalan</a:t>
            </a:r>
            <a:r>
              <a:rPr lang="en-US" sz="1800" b="1" dirty="0"/>
              <a:t>, </a:t>
            </a:r>
            <a:r>
              <a:rPr lang="en-US" sz="1800" b="1" dirty="0" err="1"/>
              <a:t>termasuk</a:t>
            </a:r>
            <a:r>
              <a:rPr lang="en-US" sz="1800" b="1" dirty="0"/>
              <a:t> </a:t>
            </a:r>
            <a:r>
              <a:rPr lang="en-US" sz="1800" b="1" dirty="0" err="1"/>
              <a:t>awalan</a:t>
            </a:r>
            <a:r>
              <a:rPr lang="en-US" sz="1800" b="1" dirty="0"/>
              <a:t> yang </a:t>
            </a:r>
            <a:r>
              <a:rPr lang="en-US" sz="1800" b="1" dirty="0" err="1"/>
              <a:t>mengalami</a:t>
            </a:r>
            <a:r>
              <a:rPr lang="en-US" sz="1800" b="1" dirty="0"/>
              <a:t> </a:t>
            </a:r>
            <a:r>
              <a:rPr lang="en-US" sz="1800" b="1" dirty="0" err="1"/>
              <a:t>perubahan</a:t>
            </a:r>
            <a:r>
              <a:rPr lang="en-US" sz="1800" b="1" dirty="0"/>
              <a:t> </a:t>
            </a:r>
            <a:r>
              <a:rPr lang="en-US" sz="1800" b="1" dirty="0" err="1"/>
              <a:t>bentuk</a:t>
            </a:r>
            <a:r>
              <a:rPr lang="en-US" sz="1800" b="1" dirty="0"/>
              <a:t> </a:t>
            </a:r>
            <a:r>
              <a:rPr lang="en-US" sz="1800" b="1" dirty="0" err="1"/>
              <a:t>serta</a:t>
            </a:r>
            <a:r>
              <a:rPr lang="en-US" sz="1800" b="1" dirty="0"/>
              <a:t> </a:t>
            </a:r>
            <a:r>
              <a:rPr lang="en-US" sz="1800" b="1" dirty="0" err="1"/>
              <a:t>partikel</a:t>
            </a:r>
            <a:r>
              <a:rPr lang="en-US" sz="1800" b="1" dirty="0"/>
              <a:t> yang </a:t>
            </a:r>
            <a:r>
              <a:rPr lang="en-US" sz="1800" b="1" dirty="0" err="1"/>
              <a:t>biasanya</a:t>
            </a:r>
            <a:r>
              <a:rPr lang="en-US" sz="1800" b="1" dirty="0"/>
              <a:t> </a:t>
            </a:r>
            <a:r>
              <a:rPr lang="en-US" sz="1800" b="1" dirty="0" err="1"/>
              <a:t>ditulis</a:t>
            </a:r>
            <a:r>
              <a:rPr lang="en-US" sz="1800" b="1" dirty="0"/>
              <a:t> </a:t>
            </a:r>
            <a:r>
              <a:rPr lang="en-US" sz="1800" b="1" dirty="0" err="1"/>
              <a:t>serangkai</a:t>
            </a:r>
            <a:r>
              <a:rPr lang="en-US" sz="1800" b="1" dirty="0"/>
              <a:t> </a:t>
            </a:r>
            <a:r>
              <a:rPr lang="en-US" sz="1800" b="1" dirty="0" err="1"/>
              <a:t>dengan</a:t>
            </a:r>
            <a:r>
              <a:rPr lang="en-US" sz="1800" b="1" dirty="0"/>
              <a:t> </a:t>
            </a:r>
            <a:r>
              <a:rPr lang="en-US" sz="1800" b="1" dirty="0" err="1"/>
              <a:t>kata</a:t>
            </a:r>
            <a:r>
              <a:rPr lang="en-US" sz="1800" b="1" dirty="0"/>
              <a:t> </a:t>
            </a:r>
            <a:r>
              <a:rPr lang="en-US" sz="1800" b="1" dirty="0" err="1"/>
              <a:t>dasarnya</a:t>
            </a:r>
            <a:r>
              <a:rPr lang="en-US" sz="1800" b="1" dirty="0"/>
              <a:t>, </a:t>
            </a:r>
            <a:r>
              <a:rPr lang="en-US" sz="1800" b="1" dirty="0" err="1"/>
              <a:t>dapat</a:t>
            </a:r>
            <a:r>
              <a:rPr lang="en-US" sz="1800" b="1" dirty="0"/>
              <a:t> </a:t>
            </a:r>
            <a:r>
              <a:rPr lang="en-US" sz="1800" b="1" dirty="0" err="1"/>
              <a:t>dipenggal</a:t>
            </a:r>
            <a:r>
              <a:rPr lang="en-US" sz="1800" b="1" dirty="0"/>
              <a:t> </a:t>
            </a:r>
            <a:r>
              <a:rPr lang="en-US" sz="1800" b="1" dirty="0" err="1"/>
              <a:t>pada</a:t>
            </a:r>
            <a:r>
              <a:rPr lang="en-US" sz="1800" b="1" dirty="0"/>
              <a:t> </a:t>
            </a:r>
            <a:r>
              <a:rPr lang="en-US" sz="1800" b="1" dirty="0" err="1"/>
              <a:t>pergantian</a:t>
            </a:r>
            <a:r>
              <a:rPr lang="en-US" sz="1800" b="1" dirty="0"/>
              <a:t> </a:t>
            </a:r>
            <a:r>
              <a:rPr lang="en-US" sz="1800" b="1" dirty="0" err="1"/>
              <a:t>baris</a:t>
            </a:r>
            <a:r>
              <a:rPr lang="en-US" sz="1800" b="1" dirty="0"/>
              <a:t>.</a:t>
            </a:r>
          </a:p>
          <a:p>
            <a:pPr>
              <a:buNone/>
            </a:pPr>
            <a:r>
              <a:rPr lang="fi-FI" sz="1800" dirty="0">
                <a:solidFill>
                  <a:srgbClr val="FF0000"/>
                </a:solidFill>
              </a:rPr>
              <a:t>	Misalnya: </a:t>
            </a:r>
            <a:r>
              <a:rPr lang="en-US" sz="1800" dirty="0">
                <a:solidFill>
                  <a:srgbClr val="FF0000"/>
                </a:solidFill>
              </a:rPr>
              <a:t> </a:t>
            </a:r>
            <a:r>
              <a:rPr lang="fi-FI" sz="1800" dirty="0">
                <a:solidFill>
                  <a:srgbClr val="FF0000"/>
                </a:solidFill>
              </a:rPr>
              <a:t>makan-an, me-rasa-kan, mem-bantu, pergi-lah</a:t>
            </a:r>
          </a:p>
          <a:p>
            <a:pPr>
              <a:buNone/>
            </a:pPr>
            <a:endParaRPr lang="fi-FI" sz="1800" dirty="0"/>
          </a:p>
          <a:p>
            <a:pPr>
              <a:buNone/>
            </a:pPr>
            <a:r>
              <a:rPr lang="en-US" sz="1800" b="1" dirty="0"/>
              <a:t>3.    </a:t>
            </a:r>
            <a:r>
              <a:rPr lang="en-US" sz="1800" b="1" dirty="0" err="1"/>
              <a:t>Jika</a:t>
            </a:r>
            <a:r>
              <a:rPr lang="en-US" sz="1800" b="1" dirty="0"/>
              <a:t> </a:t>
            </a:r>
            <a:r>
              <a:rPr lang="en-US" sz="1800" b="1" dirty="0" err="1"/>
              <a:t>suatu</a:t>
            </a:r>
            <a:r>
              <a:rPr lang="en-US" sz="1800" b="1" dirty="0"/>
              <a:t> </a:t>
            </a:r>
            <a:r>
              <a:rPr lang="en-US" sz="1800" b="1" dirty="0" err="1"/>
              <a:t>kata</a:t>
            </a:r>
            <a:r>
              <a:rPr lang="en-US" sz="1800" b="1" dirty="0"/>
              <a:t> </a:t>
            </a:r>
            <a:r>
              <a:rPr lang="en-US" sz="1800" b="1" dirty="0" err="1"/>
              <a:t>terdiri</a:t>
            </a:r>
            <a:r>
              <a:rPr lang="en-US" sz="1800" b="1" dirty="0"/>
              <a:t> </a:t>
            </a:r>
            <a:r>
              <a:rPr lang="en-US" sz="1800" b="1" dirty="0" err="1"/>
              <a:t>atas</a:t>
            </a:r>
            <a:r>
              <a:rPr lang="en-US" sz="1800" b="1" dirty="0"/>
              <a:t> </a:t>
            </a:r>
            <a:r>
              <a:rPr lang="en-US" sz="1800" b="1" dirty="0" err="1"/>
              <a:t>lebih</a:t>
            </a:r>
            <a:r>
              <a:rPr lang="en-US" sz="1800" b="1" dirty="0"/>
              <a:t> </a:t>
            </a:r>
            <a:r>
              <a:rPr lang="en-US" sz="1800" b="1" dirty="0" err="1"/>
              <a:t>dari</a:t>
            </a:r>
            <a:r>
              <a:rPr lang="en-US" sz="1800" b="1" dirty="0"/>
              <a:t> </a:t>
            </a:r>
            <a:r>
              <a:rPr lang="en-US" sz="1800" b="1" dirty="0" err="1"/>
              <a:t>satu</a:t>
            </a:r>
            <a:r>
              <a:rPr lang="en-US" sz="1800" b="1" dirty="0"/>
              <a:t> </a:t>
            </a:r>
            <a:r>
              <a:rPr lang="en-US" sz="1800" b="1" dirty="0" err="1"/>
              <a:t>unsur</a:t>
            </a:r>
            <a:r>
              <a:rPr lang="en-US" sz="1800" b="1" dirty="0"/>
              <a:t> </a:t>
            </a:r>
            <a:r>
              <a:rPr lang="en-US" sz="1800" b="1" dirty="0" err="1"/>
              <a:t>dan</a:t>
            </a:r>
            <a:r>
              <a:rPr lang="en-US" sz="1800" b="1" dirty="0"/>
              <a:t> </a:t>
            </a:r>
            <a:r>
              <a:rPr lang="en-US" sz="1800" b="1" dirty="0" err="1"/>
              <a:t>salah</a:t>
            </a:r>
            <a:r>
              <a:rPr lang="en-US" sz="1800" b="1" dirty="0"/>
              <a:t> </a:t>
            </a:r>
            <a:r>
              <a:rPr lang="en-US" sz="1800" b="1" dirty="0" err="1"/>
              <a:t>satu</a:t>
            </a:r>
            <a:r>
              <a:rPr lang="en-US" sz="1800" b="1" dirty="0"/>
              <a:t> </a:t>
            </a:r>
            <a:r>
              <a:rPr lang="en-US" sz="1800" b="1" dirty="0" err="1"/>
              <a:t>unsur</a:t>
            </a:r>
            <a:r>
              <a:rPr lang="en-US" sz="1800" b="1" dirty="0"/>
              <a:t> </a:t>
            </a:r>
            <a:r>
              <a:rPr lang="en-US" sz="1800" b="1" dirty="0" err="1"/>
              <a:t>itu</a:t>
            </a:r>
            <a:r>
              <a:rPr lang="en-US" sz="1800" b="1" dirty="0"/>
              <a:t> </a:t>
            </a:r>
            <a:r>
              <a:rPr lang="en-US" sz="1800" b="1" dirty="0" err="1"/>
              <a:t>dapat</a:t>
            </a:r>
            <a:r>
              <a:rPr lang="en-US" sz="1800" b="1" dirty="0"/>
              <a:t> </a:t>
            </a:r>
            <a:r>
              <a:rPr lang="en-US" sz="1800" b="1" dirty="0" err="1"/>
              <a:t>bergabung</a:t>
            </a:r>
            <a:r>
              <a:rPr lang="en-US" sz="1800" b="1" dirty="0"/>
              <a:t> </a:t>
            </a:r>
            <a:r>
              <a:rPr lang="en-US" sz="1800" b="1" dirty="0" err="1"/>
              <a:t>dengan</a:t>
            </a:r>
            <a:r>
              <a:rPr lang="en-US" sz="1800" b="1" dirty="0"/>
              <a:t> </a:t>
            </a:r>
            <a:r>
              <a:rPr lang="en-US" sz="1800" b="1" dirty="0" err="1"/>
              <a:t>unsur</a:t>
            </a:r>
            <a:r>
              <a:rPr lang="en-US" sz="1800" b="1" dirty="0"/>
              <a:t> lain, </a:t>
            </a:r>
            <a:r>
              <a:rPr lang="en-US" sz="1800" b="1" dirty="0" err="1"/>
              <a:t>pemenggalan</a:t>
            </a:r>
            <a:r>
              <a:rPr lang="en-US" sz="1800" b="1" dirty="0"/>
              <a:t> </a:t>
            </a:r>
            <a:r>
              <a:rPr lang="en-US" sz="1800" b="1" dirty="0" err="1"/>
              <a:t>kata</a:t>
            </a:r>
            <a:r>
              <a:rPr lang="en-US" sz="1800" b="1" dirty="0"/>
              <a:t> </a:t>
            </a:r>
            <a:r>
              <a:rPr lang="en-US" sz="1800" b="1" dirty="0" err="1"/>
              <a:t>dapat</a:t>
            </a:r>
            <a:r>
              <a:rPr lang="en-US" sz="1800" b="1" dirty="0"/>
              <a:t> </a:t>
            </a:r>
            <a:r>
              <a:rPr lang="en-US" sz="1800" b="1" dirty="0" err="1"/>
              <a:t>dilakukan</a:t>
            </a:r>
            <a:r>
              <a:rPr lang="en-US" sz="1800" b="1" dirty="0"/>
              <a:t> </a:t>
            </a:r>
            <a:endParaRPr lang="en-US" sz="1800" dirty="0"/>
          </a:p>
          <a:p>
            <a:pPr>
              <a:buNone/>
            </a:pPr>
            <a:r>
              <a:rPr lang="en-US" sz="1800" b="1" dirty="0"/>
              <a:t>	(1) </a:t>
            </a:r>
            <a:r>
              <a:rPr lang="en-US" sz="1800" b="1" dirty="0" err="1"/>
              <a:t>di</a:t>
            </a:r>
            <a:r>
              <a:rPr lang="en-US" sz="1800" b="1" dirty="0"/>
              <a:t> </a:t>
            </a:r>
            <a:r>
              <a:rPr lang="en-US" sz="1800" b="1" dirty="0" err="1"/>
              <a:t>antara</a:t>
            </a:r>
            <a:r>
              <a:rPr lang="en-US" sz="1800" b="1" dirty="0"/>
              <a:t> </a:t>
            </a:r>
            <a:r>
              <a:rPr lang="en-US" sz="1800" b="1" dirty="0" err="1"/>
              <a:t>unsur-unsur</a:t>
            </a:r>
            <a:r>
              <a:rPr lang="en-US" sz="1800" b="1" dirty="0"/>
              <a:t> </a:t>
            </a:r>
            <a:r>
              <a:rPr lang="en-US" sz="1800" b="1" dirty="0" err="1"/>
              <a:t>itu</a:t>
            </a:r>
            <a:r>
              <a:rPr lang="en-US" sz="1800" b="1" dirty="0"/>
              <a:t> </a:t>
            </a:r>
            <a:r>
              <a:rPr lang="en-US" sz="1800" b="1" dirty="0" err="1"/>
              <a:t>atau</a:t>
            </a:r>
            <a:r>
              <a:rPr lang="en-US" sz="1800" b="1" dirty="0"/>
              <a:t/>
            </a:r>
            <a:br>
              <a:rPr lang="en-US" sz="1800" b="1" dirty="0"/>
            </a:br>
            <a:r>
              <a:rPr lang="en-US" sz="1800" b="1" dirty="0"/>
              <a:t>(2) </a:t>
            </a:r>
            <a:r>
              <a:rPr lang="en-US" sz="1800" b="1" dirty="0" err="1"/>
              <a:t>pada</a:t>
            </a:r>
            <a:r>
              <a:rPr lang="en-US" sz="1800" b="1" dirty="0"/>
              <a:t> </a:t>
            </a:r>
            <a:r>
              <a:rPr lang="en-US" sz="1800" b="1" dirty="0" err="1"/>
              <a:t>unsur</a:t>
            </a:r>
            <a:r>
              <a:rPr lang="en-US" sz="1800" b="1" dirty="0"/>
              <a:t> </a:t>
            </a:r>
            <a:r>
              <a:rPr lang="en-US" sz="1800" b="1" dirty="0" err="1"/>
              <a:t>gabungan</a:t>
            </a:r>
            <a:r>
              <a:rPr lang="en-US" sz="1800" b="1" dirty="0"/>
              <a:t> </a:t>
            </a:r>
            <a:r>
              <a:rPr lang="en-US" sz="1800" b="1" dirty="0" err="1"/>
              <a:t>itu</a:t>
            </a:r>
            <a:r>
              <a:rPr lang="en-US" sz="1800" b="1" dirty="0"/>
              <a:t> </a:t>
            </a:r>
            <a:r>
              <a:rPr lang="en-US" sz="1800" b="1" dirty="0" err="1"/>
              <a:t>sesuai</a:t>
            </a:r>
            <a:r>
              <a:rPr lang="en-US" sz="1800" b="1" dirty="0"/>
              <a:t> </a:t>
            </a:r>
            <a:r>
              <a:rPr lang="en-US" sz="1800" b="1" dirty="0" err="1"/>
              <a:t>dengan</a:t>
            </a:r>
            <a:r>
              <a:rPr lang="en-US" sz="1800" b="1" dirty="0"/>
              <a:t> </a:t>
            </a:r>
            <a:r>
              <a:rPr lang="en-US" sz="1800" b="1" dirty="0" err="1"/>
              <a:t>kaidah</a:t>
            </a:r>
            <a:r>
              <a:rPr lang="en-US" sz="1800" b="1" dirty="0"/>
              <a:t> 1a, 1b, 1c, </a:t>
            </a:r>
            <a:r>
              <a:rPr lang="en-US" sz="1800" b="1" dirty="0" err="1"/>
              <a:t>dan</a:t>
            </a:r>
            <a:r>
              <a:rPr lang="en-US" sz="1800" b="1" dirty="0"/>
              <a:t> 1d </a:t>
            </a:r>
            <a:r>
              <a:rPr lang="en-US" sz="1800" b="1" dirty="0" err="1"/>
              <a:t>di</a:t>
            </a:r>
            <a:r>
              <a:rPr lang="en-US" sz="1800" b="1" dirty="0"/>
              <a:t> </a:t>
            </a:r>
            <a:r>
              <a:rPr lang="en-US" sz="1800" b="1" dirty="0" err="1"/>
              <a:t>atas</a:t>
            </a:r>
            <a:r>
              <a:rPr lang="en-US" sz="1800" b="1" dirty="0"/>
              <a:t>.</a:t>
            </a:r>
          </a:p>
          <a:p>
            <a:pPr>
              <a:buNone/>
            </a:pPr>
            <a:r>
              <a:rPr lang="en-US" sz="1800" dirty="0"/>
              <a:t>	</a:t>
            </a:r>
            <a:r>
              <a:rPr lang="en-US" sz="1800" dirty="0" err="1">
                <a:solidFill>
                  <a:srgbClr val="FF0000"/>
                </a:solidFill>
              </a:rPr>
              <a:t>Misalnya</a:t>
            </a:r>
            <a:r>
              <a:rPr lang="en-US" sz="1800" dirty="0">
                <a:solidFill>
                  <a:srgbClr val="FF0000"/>
                </a:solidFill>
              </a:rPr>
              <a:t>: </a:t>
            </a:r>
          </a:p>
          <a:p>
            <a:pPr>
              <a:buNone/>
            </a:pPr>
            <a:r>
              <a:rPr lang="en-US" sz="1800" dirty="0">
                <a:solidFill>
                  <a:srgbClr val="FF0000"/>
                </a:solidFill>
              </a:rPr>
              <a:t>	bio-</a:t>
            </a:r>
            <a:r>
              <a:rPr lang="en-US" sz="1800" dirty="0" err="1">
                <a:solidFill>
                  <a:srgbClr val="FF0000"/>
                </a:solidFill>
              </a:rPr>
              <a:t>grafi</a:t>
            </a:r>
            <a:r>
              <a:rPr lang="en-US" sz="1800" dirty="0">
                <a:solidFill>
                  <a:srgbClr val="FF0000"/>
                </a:solidFill>
              </a:rPr>
              <a:t>, bi-o-</a:t>
            </a:r>
            <a:r>
              <a:rPr lang="en-US" sz="1800" dirty="0" err="1">
                <a:solidFill>
                  <a:srgbClr val="FF0000"/>
                </a:solidFill>
              </a:rPr>
              <a:t>gra</a:t>
            </a:r>
            <a:r>
              <a:rPr lang="en-US" sz="1800" dirty="0">
                <a:solidFill>
                  <a:srgbClr val="FF0000"/>
                </a:solidFill>
              </a:rPr>
              <a:t>-</a:t>
            </a:r>
            <a:r>
              <a:rPr lang="en-US" sz="1800" dirty="0" err="1">
                <a:solidFill>
                  <a:srgbClr val="FF0000"/>
                </a:solidFill>
              </a:rPr>
              <a:t>fi</a:t>
            </a:r>
            <a:r>
              <a:rPr lang="en-US" sz="1800" dirty="0">
                <a:solidFill>
                  <a:srgbClr val="FF0000"/>
                </a:solidFill>
              </a:rPr>
              <a:t> </a:t>
            </a:r>
          </a:p>
          <a:p>
            <a:pPr>
              <a:buNone/>
            </a:pPr>
            <a:r>
              <a:rPr lang="en-US" sz="1800" dirty="0">
                <a:solidFill>
                  <a:srgbClr val="FF0000"/>
                </a:solidFill>
              </a:rPr>
              <a:t>	</a:t>
            </a:r>
            <a:r>
              <a:rPr lang="en-US" sz="1800" dirty="0" err="1">
                <a:solidFill>
                  <a:srgbClr val="FF0000"/>
                </a:solidFill>
              </a:rPr>
              <a:t>foto-grafi</a:t>
            </a:r>
            <a:r>
              <a:rPr lang="en-US" sz="1800" dirty="0">
                <a:solidFill>
                  <a:srgbClr val="FF0000"/>
                </a:solidFill>
              </a:rPr>
              <a:t>, </a:t>
            </a:r>
            <a:r>
              <a:rPr lang="en-US" sz="1800" dirty="0" err="1">
                <a:solidFill>
                  <a:srgbClr val="FF0000"/>
                </a:solidFill>
              </a:rPr>
              <a:t>fo</a:t>
            </a:r>
            <a:r>
              <a:rPr lang="en-US" sz="1800" dirty="0">
                <a:solidFill>
                  <a:srgbClr val="FF0000"/>
                </a:solidFill>
              </a:rPr>
              <a:t>-to-</a:t>
            </a:r>
            <a:r>
              <a:rPr lang="en-US" sz="1800" dirty="0" err="1">
                <a:solidFill>
                  <a:srgbClr val="FF0000"/>
                </a:solidFill>
              </a:rPr>
              <a:t>gra</a:t>
            </a:r>
            <a:r>
              <a:rPr lang="en-US" sz="1800" dirty="0">
                <a:solidFill>
                  <a:srgbClr val="FF0000"/>
                </a:solidFill>
              </a:rPr>
              <a:t>-</a:t>
            </a:r>
            <a:r>
              <a:rPr lang="en-US" sz="1800" dirty="0" err="1">
                <a:solidFill>
                  <a:srgbClr val="FF0000"/>
                </a:solidFill>
              </a:rPr>
              <a:t>fi</a:t>
            </a:r>
            <a:r>
              <a:rPr lang="en-US" sz="1800" dirty="0">
                <a:solidFill>
                  <a:srgbClr val="FF0000"/>
                </a:solidFill>
              </a:rPr>
              <a:t> </a:t>
            </a:r>
          </a:p>
          <a:p>
            <a:pPr>
              <a:buNone/>
            </a:pPr>
            <a:r>
              <a:rPr lang="en-US" sz="1800" dirty="0">
                <a:solidFill>
                  <a:srgbClr val="FF0000"/>
                </a:solidFill>
              </a:rPr>
              <a:t>	intro-</a:t>
            </a:r>
            <a:r>
              <a:rPr lang="en-US" sz="1800" dirty="0" err="1">
                <a:solidFill>
                  <a:srgbClr val="FF0000"/>
                </a:solidFill>
              </a:rPr>
              <a:t>speksi</a:t>
            </a:r>
            <a:r>
              <a:rPr lang="en-US" sz="1800" dirty="0">
                <a:solidFill>
                  <a:srgbClr val="FF0000"/>
                </a:solidFill>
              </a:rPr>
              <a:t>, in-</a:t>
            </a:r>
            <a:r>
              <a:rPr lang="en-US" sz="1800" dirty="0" err="1">
                <a:solidFill>
                  <a:srgbClr val="FF0000"/>
                </a:solidFill>
              </a:rPr>
              <a:t>tro</a:t>
            </a:r>
            <a:r>
              <a:rPr lang="en-US" sz="1800" dirty="0">
                <a:solidFill>
                  <a:srgbClr val="FF0000"/>
                </a:solidFill>
              </a:rPr>
              <a:t>-</a:t>
            </a:r>
            <a:r>
              <a:rPr lang="en-US" sz="1800" dirty="0" err="1">
                <a:solidFill>
                  <a:srgbClr val="FF0000"/>
                </a:solidFill>
              </a:rPr>
              <a:t>spek</a:t>
            </a:r>
            <a:r>
              <a:rPr lang="en-US" sz="1800" dirty="0">
                <a:solidFill>
                  <a:srgbClr val="FF0000"/>
                </a:solidFill>
              </a:rPr>
              <a:t>-</a:t>
            </a:r>
            <a:r>
              <a:rPr lang="en-US" sz="1800" dirty="0" err="1">
                <a:solidFill>
                  <a:srgbClr val="FF0000"/>
                </a:solidFill>
              </a:rPr>
              <a:t>si</a:t>
            </a:r>
            <a:r>
              <a:rPr lang="en-US" sz="1800" dirty="0">
                <a:solidFill>
                  <a:srgbClr val="FF0000"/>
                </a:solidFill>
              </a:rPr>
              <a:t> </a:t>
            </a:r>
          </a:p>
          <a:p>
            <a:pPr>
              <a:buNone/>
            </a:pPr>
            <a:r>
              <a:rPr lang="nl-NL" sz="1800" dirty="0">
                <a:solidFill>
                  <a:srgbClr val="FF0000"/>
                </a:solidFill>
              </a:rPr>
              <a:t>	kilo-gram, ki-lo-gram </a:t>
            </a:r>
            <a:endParaRPr lang="en-US" sz="1800" dirty="0">
              <a:solidFill>
                <a:srgbClr val="FF0000"/>
              </a:solidFill>
            </a:endParaRPr>
          </a:p>
          <a:p>
            <a:pPr>
              <a:buNone/>
            </a:pPr>
            <a:r>
              <a:rPr lang="nl-NL" sz="1800" dirty="0">
                <a:solidFill>
                  <a:srgbClr val="FF0000"/>
                </a:solidFill>
              </a:rPr>
              <a:t>	kilo-meter, ki-lo-me-ter </a:t>
            </a:r>
            <a:endParaRPr lang="en-US" sz="1800" dirty="0">
              <a:solidFill>
                <a:srgbClr val="FF0000"/>
              </a:solidFill>
            </a:endParaRPr>
          </a:p>
          <a:p>
            <a:pPr>
              <a:buNone/>
            </a:pPr>
            <a:r>
              <a:rPr lang="en-US" sz="1800" dirty="0">
                <a:solidFill>
                  <a:srgbClr val="FF0000"/>
                </a:solidFill>
              </a:rPr>
              <a:t>	</a:t>
            </a:r>
            <a:r>
              <a:rPr lang="en-US" sz="1800" dirty="0" err="1">
                <a:solidFill>
                  <a:srgbClr val="FF0000"/>
                </a:solidFill>
              </a:rPr>
              <a:t>pasca-panen</a:t>
            </a:r>
            <a:r>
              <a:rPr lang="en-US" sz="1800" dirty="0">
                <a:solidFill>
                  <a:srgbClr val="FF0000"/>
                </a:solidFill>
              </a:rPr>
              <a:t>, pas-ca-pa-</a:t>
            </a:r>
            <a:r>
              <a:rPr lang="en-US" sz="1800" dirty="0" err="1">
                <a:solidFill>
                  <a:srgbClr val="FF0000"/>
                </a:solidFill>
              </a:rPr>
              <a:t>nen</a:t>
            </a:r>
            <a:r>
              <a:rPr lang="en-US" sz="1800" dirty="0">
                <a:solidFill>
                  <a:srgbClr val="FF0000"/>
                </a:solidFill>
              </a:rPr>
              <a:t> </a:t>
            </a:r>
          </a:p>
          <a:p>
            <a:pPr>
              <a:buNone/>
            </a:pPr>
            <a:endParaRPr lang="en-US" sz="1800" dirty="0">
              <a:solidFill>
                <a:srgbClr val="FF0000"/>
              </a:solidFill>
            </a:endParaRPr>
          </a:p>
        </p:txBody>
      </p:sp>
      <p:grpSp>
        <p:nvGrpSpPr>
          <p:cNvPr id="7" name="Group 6"/>
          <p:cNvGrpSpPr/>
          <p:nvPr/>
        </p:nvGrpSpPr>
        <p:grpSpPr>
          <a:xfrm>
            <a:off x="287301" y="217114"/>
            <a:ext cx="8493628" cy="662056"/>
            <a:chOff x="200215" y="2621399"/>
            <a:chExt cx="8493628"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Pemenggaan Kata</a:t>
              </a:r>
              <a:endParaRPr lang="en-US" b="0" dirty="0">
                <a:solidFill>
                  <a:srgbClr val="00B0F0"/>
                </a:solidFill>
              </a:endParaRPr>
            </a:p>
          </p:txBody>
        </p:sp>
      </p:grpSp>
      <p:grpSp>
        <p:nvGrpSpPr>
          <p:cNvPr id="11" name="Group 10"/>
          <p:cNvGrpSpPr/>
          <p:nvPr/>
        </p:nvGrpSpPr>
        <p:grpSpPr>
          <a:xfrm>
            <a:off x="11769479" y="1280427"/>
            <a:ext cx="422521" cy="2100263"/>
            <a:chOff x="11769479" y="1280427"/>
            <a:chExt cx="422521" cy="2100263"/>
          </a:xfrm>
        </p:grpSpPr>
        <p:sp>
          <p:nvSpPr>
            <p:cNvPr id="12" name="Freeform 11">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4" name="Chevron 13">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0" name="TextBox 19"/>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4 of 27</a:t>
            </a:r>
          </a:p>
        </p:txBody>
      </p:sp>
      <p:grpSp>
        <p:nvGrpSpPr>
          <p:cNvPr id="21" name="Group 20"/>
          <p:cNvGrpSpPr/>
          <p:nvPr/>
        </p:nvGrpSpPr>
        <p:grpSpPr>
          <a:xfrm>
            <a:off x="11769479" y="3462337"/>
            <a:ext cx="428258" cy="2616878"/>
            <a:chOff x="11769479" y="3462337"/>
            <a:chExt cx="428258" cy="2616878"/>
          </a:xfrm>
        </p:grpSpPr>
        <p:sp>
          <p:nvSpPr>
            <p:cNvPr id="22" name="Freeform 21">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4" name="Chevron 23">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1" name="Semua Menu">
            <a:extLst>
              <a:ext uri="{FF2B5EF4-FFF2-40B4-BE49-F238E27FC236}">
                <a16:creationId xmlns:a16="http://schemas.microsoft.com/office/drawing/2014/main" xmlns="" id="{76713F28-1A19-43BB-BC87-EE4ECD9B29C1}"/>
              </a:ext>
            </a:extLst>
          </p:cNvPr>
          <p:cNvGrpSpPr/>
          <p:nvPr/>
        </p:nvGrpSpPr>
        <p:grpSpPr>
          <a:xfrm>
            <a:off x="-1" y="-24470"/>
            <a:ext cx="2886076" cy="6882470"/>
            <a:chOff x="-1" y="-24470"/>
            <a:chExt cx="2886076" cy="6882470"/>
          </a:xfrm>
        </p:grpSpPr>
        <p:grpSp>
          <p:nvGrpSpPr>
            <p:cNvPr id="52" name="BG">
              <a:extLst>
                <a:ext uri="{FF2B5EF4-FFF2-40B4-BE49-F238E27FC236}">
                  <a16:creationId xmlns:a16="http://schemas.microsoft.com/office/drawing/2014/main" xmlns="" id="{B0EFA898-5946-4695-9E67-BBF08B3A3BDF}"/>
                </a:ext>
              </a:extLst>
            </p:cNvPr>
            <p:cNvGrpSpPr/>
            <p:nvPr/>
          </p:nvGrpSpPr>
          <p:grpSpPr>
            <a:xfrm>
              <a:off x="-1" y="-24470"/>
              <a:ext cx="2886076" cy="6882470"/>
              <a:chOff x="-1" y="-24470"/>
              <a:chExt cx="2886076" cy="6882470"/>
            </a:xfrm>
          </p:grpSpPr>
          <p:sp>
            <p:nvSpPr>
              <p:cNvPr id="68" name="BG Menu">
                <a:extLst>
                  <a:ext uri="{FF2B5EF4-FFF2-40B4-BE49-F238E27FC236}">
                    <a16:creationId xmlns:a16="http://schemas.microsoft.com/office/drawing/2014/main" xmlns="" id="{770745A5-ED90-434C-A526-1D3A59A329B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BG Atas">
                <a:extLst>
                  <a:ext uri="{FF2B5EF4-FFF2-40B4-BE49-F238E27FC236}">
                    <a16:creationId xmlns:a16="http://schemas.microsoft.com/office/drawing/2014/main" xmlns="" id="{D267086E-22A0-4D26-9E06-F6A9261BCF5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0" name="Picture 12" descr="camera, image, photo, photography, shot icon">
                <a:extLst>
                  <a:ext uri="{FF2B5EF4-FFF2-40B4-BE49-F238E27FC236}">
                    <a16:creationId xmlns:a16="http://schemas.microsoft.com/office/drawing/2014/main" xmlns="" id="{E53EBF9A-1C51-49F7-B3AF-AD5AAC1C8D4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xmlns="" id="{E3F636C8-BEE5-404B-ACF8-DAE71F1FA74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2" name="TextBox 71">
                <a:extLst>
                  <a:ext uri="{FF2B5EF4-FFF2-40B4-BE49-F238E27FC236}">
                    <a16:creationId xmlns:a16="http://schemas.microsoft.com/office/drawing/2014/main" xmlns="" id="{862CF679-24DC-4F68-B7A8-0B43D40236E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3" name="Beranda">
              <a:extLst>
                <a:ext uri="{FF2B5EF4-FFF2-40B4-BE49-F238E27FC236}">
                  <a16:creationId xmlns:a16="http://schemas.microsoft.com/office/drawing/2014/main" xmlns="" id="{A797B628-7031-4A52-AD42-AD45C099AEFA}"/>
                </a:ext>
              </a:extLst>
            </p:cNvPr>
            <p:cNvGrpSpPr/>
            <p:nvPr/>
          </p:nvGrpSpPr>
          <p:grpSpPr>
            <a:xfrm>
              <a:off x="297464" y="1744264"/>
              <a:ext cx="1984142" cy="601170"/>
              <a:chOff x="297464" y="1744264"/>
              <a:chExt cx="1984142" cy="601170"/>
            </a:xfrm>
          </p:grpSpPr>
          <p:sp>
            <p:nvSpPr>
              <p:cNvPr id="66" name="TextBox 65">
                <a:hlinkClick r:id="" action="ppaction://hlinkshowjump?jump=firstslide"/>
                <a:extLst>
                  <a:ext uri="{FF2B5EF4-FFF2-40B4-BE49-F238E27FC236}">
                    <a16:creationId xmlns:a16="http://schemas.microsoft.com/office/drawing/2014/main" xmlns="" id="{4F747154-2A00-486E-BB4A-91BAFC451DF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7" name="Picture 4" descr="base, data, document, office, page, paper icon">
                <a:hlinkClick r:id="" action="ppaction://hlinkshowjump?jump=firstslide"/>
                <a:extLst>
                  <a:ext uri="{FF2B5EF4-FFF2-40B4-BE49-F238E27FC236}">
                    <a16:creationId xmlns:a16="http://schemas.microsoft.com/office/drawing/2014/main" xmlns="" id="{B02DB7A6-32BC-45CF-A07D-D9FDFFF3D0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Kompetensi">
              <a:extLst>
                <a:ext uri="{FF2B5EF4-FFF2-40B4-BE49-F238E27FC236}">
                  <a16:creationId xmlns:a16="http://schemas.microsoft.com/office/drawing/2014/main" xmlns="" id="{719637F8-6F76-465D-BD6C-E7E03E6A292F}"/>
                </a:ext>
              </a:extLst>
            </p:cNvPr>
            <p:cNvGrpSpPr/>
            <p:nvPr/>
          </p:nvGrpSpPr>
          <p:grpSpPr>
            <a:xfrm>
              <a:off x="297464" y="2561360"/>
              <a:ext cx="2320836" cy="601170"/>
              <a:chOff x="297464" y="2561360"/>
              <a:chExt cx="2320836" cy="601170"/>
            </a:xfrm>
          </p:grpSpPr>
          <p:pic>
            <p:nvPicPr>
              <p:cNvPr id="64" name="Picture 6" descr="compose, create, edit, edit file, office, pencil, writing creative icon">
                <a:extLst>
                  <a:ext uri="{FF2B5EF4-FFF2-40B4-BE49-F238E27FC236}">
                    <a16:creationId xmlns:a16="http://schemas.microsoft.com/office/drawing/2014/main" xmlns="" id="{80D67B27-26C1-4FEF-B5A6-DE8A232939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hlinkClick r:id="rId11" action="ppaction://hlinksldjump"/>
                <a:extLst>
                  <a:ext uri="{FF2B5EF4-FFF2-40B4-BE49-F238E27FC236}">
                    <a16:creationId xmlns:a16="http://schemas.microsoft.com/office/drawing/2014/main" xmlns="" id="{245802E0-547D-43E5-A6F6-C4D9F979BE5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5" name="Materi">
              <a:extLst>
                <a:ext uri="{FF2B5EF4-FFF2-40B4-BE49-F238E27FC236}">
                  <a16:creationId xmlns:a16="http://schemas.microsoft.com/office/drawing/2014/main" xmlns="" id="{1EAD7FD7-7022-42DF-B155-3C226B55A13B}"/>
                </a:ext>
              </a:extLst>
            </p:cNvPr>
            <p:cNvGrpSpPr/>
            <p:nvPr/>
          </p:nvGrpSpPr>
          <p:grpSpPr>
            <a:xfrm>
              <a:off x="297464" y="3378456"/>
              <a:ext cx="1746704" cy="601170"/>
              <a:chOff x="297464" y="3378456"/>
              <a:chExt cx="1746704" cy="601170"/>
            </a:xfrm>
          </p:grpSpPr>
          <p:pic>
            <p:nvPicPr>
              <p:cNvPr id="62" name="Picture 8" descr="brochure, document, menu, note, office, page, papers icon">
                <a:hlinkClick r:id="rId4" action="ppaction://hlinksldjump"/>
                <a:extLst>
                  <a:ext uri="{FF2B5EF4-FFF2-40B4-BE49-F238E27FC236}">
                    <a16:creationId xmlns:a16="http://schemas.microsoft.com/office/drawing/2014/main" xmlns="" id="{867A8786-4C5A-41ED-AD60-53BB9590D8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4" action="ppaction://hlinksldjump"/>
                <a:extLst>
                  <a:ext uri="{FF2B5EF4-FFF2-40B4-BE49-F238E27FC236}">
                    <a16:creationId xmlns:a16="http://schemas.microsoft.com/office/drawing/2014/main" xmlns="" id="{3BA60EB1-0807-4799-845C-D06C5D8D9CF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6" name="Latihan">
              <a:extLst>
                <a:ext uri="{FF2B5EF4-FFF2-40B4-BE49-F238E27FC236}">
                  <a16:creationId xmlns:a16="http://schemas.microsoft.com/office/drawing/2014/main" xmlns="" id="{8C3384C6-17DA-4591-9E59-EF7EDA2E1EC5}"/>
                </a:ext>
              </a:extLst>
            </p:cNvPr>
            <p:cNvGrpSpPr/>
            <p:nvPr/>
          </p:nvGrpSpPr>
          <p:grpSpPr>
            <a:xfrm>
              <a:off x="297464" y="4195552"/>
              <a:ext cx="1810825" cy="601170"/>
              <a:chOff x="297464" y="4195552"/>
              <a:chExt cx="1810825" cy="601170"/>
            </a:xfrm>
          </p:grpSpPr>
          <p:pic>
            <p:nvPicPr>
              <p:cNvPr id="60" name="Picture 10" descr="document, general, letter, note, office, page, paper icon">
                <a:extLst>
                  <a:ext uri="{FF2B5EF4-FFF2-40B4-BE49-F238E27FC236}">
                    <a16:creationId xmlns:a16="http://schemas.microsoft.com/office/drawing/2014/main" xmlns="" id="{C346B716-E21D-4F3E-8C19-60C3DCB351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4" action="ppaction://hlinksldjump"/>
                <a:extLst>
                  <a:ext uri="{FF2B5EF4-FFF2-40B4-BE49-F238E27FC236}">
                    <a16:creationId xmlns:a16="http://schemas.microsoft.com/office/drawing/2014/main" xmlns="" id="{5D9AE7C5-683C-4758-B877-784BF095B19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7" name="Profil Dosen">
              <a:extLst>
                <a:ext uri="{FF2B5EF4-FFF2-40B4-BE49-F238E27FC236}">
                  <a16:creationId xmlns:a16="http://schemas.microsoft.com/office/drawing/2014/main" xmlns="" id="{B92D1162-1B3F-41AA-80F5-1177E1AA938D}"/>
                </a:ext>
              </a:extLst>
            </p:cNvPr>
            <p:cNvGrpSpPr/>
            <p:nvPr/>
          </p:nvGrpSpPr>
          <p:grpSpPr>
            <a:xfrm>
              <a:off x="297464" y="5012648"/>
              <a:ext cx="2389766" cy="601170"/>
              <a:chOff x="297464" y="5012648"/>
              <a:chExt cx="2389766" cy="601170"/>
            </a:xfrm>
          </p:grpSpPr>
          <p:pic>
            <p:nvPicPr>
              <p:cNvPr id="58" name="Picture 2" descr="business man, employee, general, human, member, office, tie icon">
                <a:extLst>
                  <a:ext uri="{FF2B5EF4-FFF2-40B4-BE49-F238E27FC236}">
                    <a16:creationId xmlns:a16="http://schemas.microsoft.com/office/drawing/2014/main" xmlns="" id="{B7FC51B6-4625-44E8-85A4-91147D71B9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6" action="ppaction://hlinksldjump"/>
                <a:extLst>
                  <a:ext uri="{FF2B5EF4-FFF2-40B4-BE49-F238E27FC236}">
                    <a16:creationId xmlns:a16="http://schemas.microsoft.com/office/drawing/2014/main" xmlns="" id="{DC74FC42-5B37-46CC-932C-A47661C749D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3" name="Tombol Menu">
            <a:extLst>
              <a:ext uri="{FF2B5EF4-FFF2-40B4-BE49-F238E27FC236}">
                <a16:creationId xmlns:a16="http://schemas.microsoft.com/office/drawing/2014/main" xmlns="" id="{ED16A39A-2852-457D-8B45-179F15517753}"/>
              </a:ext>
            </a:extLst>
          </p:cNvPr>
          <p:cNvGrpSpPr/>
          <p:nvPr/>
        </p:nvGrpSpPr>
        <p:grpSpPr>
          <a:xfrm>
            <a:off x="67235" y="49268"/>
            <a:ext cx="430306" cy="363488"/>
            <a:chOff x="419100" y="628650"/>
            <a:chExt cx="2628900" cy="2220685"/>
          </a:xfrm>
          <a:solidFill>
            <a:schemeClr val="bg1">
              <a:lumMod val="85000"/>
            </a:schemeClr>
          </a:solidFill>
        </p:grpSpPr>
        <p:sp>
          <p:nvSpPr>
            <p:cNvPr id="74" name="Rectangle 73">
              <a:extLst>
                <a:ext uri="{FF2B5EF4-FFF2-40B4-BE49-F238E27FC236}">
                  <a16:creationId xmlns:a16="http://schemas.microsoft.com/office/drawing/2014/main" xmlns="" id="{44AA32E1-0D3B-41EE-B9FD-6794A92917E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5" name="Rectangle 74">
              <a:extLst>
                <a:ext uri="{FF2B5EF4-FFF2-40B4-BE49-F238E27FC236}">
                  <a16:creationId xmlns:a16="http://schemas.microsoft.com/office/drawing/2014/main" xmlns="" id="{52C7A8CB-C28C-4346-AA91-3ADFB9607E07}"/>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6" name="Rectangle 75">
              <a:extLst>
                <a:ext uri="{FF2B5EF4-FFF2-40B4-BE49-F238E27FC236}">
                  <a16:creationId xmlns:a16="http://schemas.microsoft.com/office/drawing/2014/main" xmlns="" id="{53CC99B7-6456-4583-9F11-62EAC6025D7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7" name="Tombol Close Aplikasi">
            <a:hlinkClick r:id="" action="ppaction://hlinkshowjump?jump=endshow">
              <a:snd r:embed="rId17" name="laser.wav"/>
            </a:hlinkClick>
            <a:extLst>
              <a:ext uri="{FF2B5EF4-FFF2-40B4-BE49-F238E27FC236}">
                <a16:creationId xmlns:a16="http://schemas.microsoft.com/office/drawing/2014/main" xmlns="" id="{6B8E1FBB-1A4D-4202-A7D8-2D00F430D1C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44507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3"/>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0-#ppt_w/2"/>
                                          </p:val>
                                        </p:tav>
                                        <p:tav tm="100000">
                                          <p:val>
                                            <p:strVal val="#ppt_x"/>
                                          </p:val>
                                        </p:tav>
                                      </p:tavLst>
                                    </p:anim>
                                    <p:anim calcmode="lin" valueType="num">
                                      <p:cBhvr additive="base">
                                        <p:cTn id="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1"/>
                                        </p:tgtEl>
                                        <p:attrNameLst>
                                          <p:attrName>ppt_x</p:attrName>
                                        </p:attrNameLst>
                                      </p:cBhvr>
                                      <p:tavLst>
                                        <p:tav tm="0">
                                          <p:val>
                                            <p:strVal val="ppt_x"/>
                                          </p:val>
                                        </p:tav>
                                        <p:tav tm="100000">
                                          <p:val>
                                            <p:strVal val="0-ppt_w/2"/>
                                          </p:val>
                                        </p:tav>
                                      </p:tavLst>
                                    </p:anim>
                                    <p:anim calcmode="lin" valueType="num">
                                      <p:cBhvr additive="base">
                                        <p:cTn id="22" dur="500"/>
                                        <p:tgtEl>
                                          <p:spTgt spid="51"/>
                                        </p:tgtEl>
                                        <p:attrNameLst>
                                          <p:attrName>ppt_y</p:attrName>
                                        </p:attrNameLst>
                                      </p:cBhvr>
                                      <p:tavLst>
                                        <p:tav tm="0">
                                          <p:val>
                                            <p:strVal val="ppt_y"/>
                                          </p:val>
                                        </p:tav>
                                        <p:tav tm="100000">
                                          <p:val>
                                            <p:strVal val="ppt_y"/>
                                          </p:val>
                                        </p:tav>
                                      </p:tavLst>
                                    </p:anim>
                                    <p:set>
                                      <p:cBhvr>
                                        <p:cTn id="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bldLst>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066800"/>
            <a:ext cx="10549412" cy="5791200"/>
          </a:xfrm>
        </p:spPr>
        <p:txBody>
          <a:bodyPr>
            <a:noAutofit/>
          </a:bodyPr>
          <a:lstStyle/>
          <a:p>
            <a:pPr lvl="0">
              <a:buNone/>
            </a:pPr>
            <a:r>
              <a:rPr lang="en-US" sz="2400" dirty="0">
                <a:latin typeface="Perpetua" pitchFamily="18" charset="0"/>
              </a:rPr>
              <a:t>1.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besar</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kata</a:t>
            </a:r>
            <a:r>
              <a:rPr lang="en-US" sz="2400" dirty="0">
                <a:latin typeface="Perpetua" pitchFamily="18" charset="0"/>
              </a:rPr>
              <a:t> </a:t>
            </a:r>
            <a:r>
              <a:rPr lang="en-US" sz="2400" dirty="0" err="1">
                <a:latin typeface="Perpetua" pitchFamily="18" charset="0"/>
              </a:rPr>
              <a:t>pada</a:t>
            </a:r>
            <a:r>
              <a:rPr lang="en-US" sz="2400" dirty="0">
                <a:latin typeface="Perpetua" pitchFamily="18" charset="0"/>
              </a:rPr>
              <a:t> </a:t>
            </a:r>
            <a:r>
              <a:rPr lang="en-US" sz="2400" dirty="0" err="1">
                <a:latin typeface="Perpetua" pitchFamily="18" charset="0"/>
              </a:rPr>
              <a:t>awal</a:t>
            </a:r>
            <a:r>
              <a:rPr lang="en-US" sz="2400" dirty="0">
                <a:latin typeface="Perpetua" pitchFamily="18" charset="0"/>
              </a:rPr>
              <a:t> </a:t>
            </a:r>
            <a:r>
              <a:rPr lang="en-US" sz="2400" dirty="0" err="1">
                <a:latin typeface="Perpetua" pitchFamily="18" charset="0"/>
              </a:rPr>
              <a:t>kalimat</a:t>
            </a:r>
            <a:r>
              <a:rPr lang="en-US" sz="2400" dirty="0">
                <a:latin typeface="Perpetua" pitchFamily="18" charset="0"/>
              </a:rPr>
              <a:t>.</a:t>
            </a:r>
          </a:p>
          <a:p>
            <a:pPr>
              <a:buNone/>
            </a:pPr>
            <a:r>
              <a:rPr lang="en-US" sz="2400" dirty="0">
                <a:latin typeface="Perpetua" pitchFamily="18" charset="0"/>
              </a:rPr>
              <a:t>	</a:t>
            </a:r>
            <a:r>
              <a:rPr lang="en-US" sz="2400" dirty="0" err="1">
                <a:latin typeface="Perpetua" pitchFamily="18" charset="0"/>
              </a:rPr>
              <a:t>Misalnya</a:t>
            </a:r>
            <a:r>
              <a:rPr lang="en-US" sz="2400" dirty="0">
                <a:latin typeface="Perpetua" pitchFamily="18" charset="0"/>
              </a:rPr>
              <a:t>:</a:t>
            </a:r>
          </a:p>
          <a:p>
            <a:pPr>
              <a:buNone/>
            </a:pPr>
            <a:r>
              <a:rPr lang="en-US" sz="2400" dirty="0">
                <a:latin typeface="Perpetua" pitchFamily="18" charset="0"/>
              </a:rPr>
              <a:t>		</a:t>
            </a:r>
            <a:r>
              <a:rPr lang="en-US" sz="2400" b="1" i="1" dirty="0" err="1">
                <a:latin typeface="Perpetua" pitchFamily="18" charset="0"/>
              </a:rPr>
              <a:t>D</a:t>
            </a:r>
            <a:r>
              <a:rPr lang="en-US" sz="2400" b="1" dirty="0" err="1">
                <a:latin typeface="Perpetua" pitchFamily="18" charset="0"/>
              </a:rPr>
              <a:t>ia</a:t>
            </a:r>
            <a:r>
              <a:rPr lang="en-US" sz="2400" b="1" dirty="0">
                <a:latin typeface="Perpetua" pitchFamily="18" charset="0"/>
              </a:rPr>
              <a:t> </a:t>
            </a:r>
            <a:r>
              <a:rPr lang="en-US" sz="2400" b="1" dirty="0" err="1">
                <a:latin typeface="Perpetua" pitchFamily="18" charset="0"/>
              </a:rPr>
              <a:t>mengantuk</a:t>
            </a:r>
            <a:endParaRPr lang="en-US" sz="2400" b="1" dirty="0">
              <a:latin typeface="Perpetua" pitchFamily="18" charset="0"/>
            </a:endParaRPr>
          </a:p>
          <a:p>
            <a:pPr>
              <a:buNone/>
            </a:pPr>
            <a:r>
              <a:rPr lang="en-US" sz="2400" b="1" dirty="0">
                <a:latin typeface="Perpetua" pitchFamily="18" charset="0"/>
              </a:rPr>
              <a:t>		</a:t>
            </a:r>
            <a:r>
              <a:rPr lang="en-US" sz="2400" b="1" i="1" dirty="0" err="1">
                <a:latin typeface="Perpetua" pitchFamily="18" charset="0"/>
              </a:rPr>
              <a:t>A</a:t>
            </a:r>
            <a:r>
              <a:rPr lang="en-US" sz="2400" b="1" dirty="0" err="1">
                <a:latin typeface="Perpetua" pitchFamily="18" charset="0"/>
              </a:rPr>
              <a:t>pa</a:t>
            </a:r>
            <a:r>
              <a:rPr lang="en-US" sz="2400" b="1" dirty="0">
                <a:latin typeface="Perpetua" pitchFamily="18" charset="0"/>
              </a:rPr>
              <a:t> </a:t>
            </a:r>
            <a:r>
              <a:rPr lang="en-US" sz="2400" b="1" dirty="0" err="1">
                <a:latin typeface="Perpetua" pitchFamily="18" charset="0"/>
              </a:rPr>
              <a:t>maksudnya</a:t>
            </a:r>
            <a:endParaRPr lang="en-US" sz="2400" b="1" dirty="0">
              <a:latin typeface="Perpetua" pitchFamily="18" charset="0"/>
            </a:endParaRPr>
          </a:p>
          <a:p>
            <a:pPr>
              <a:buNone/>
            </a:pPr>
            <a:r>
              <a:rPr lang="en-US" sz="2400" b="1" dirty="0">
                <a:latin typeface="Perpetua" pitchFamily="18" charset="0"/>
              </a:rPr>
              <a:t>		</a:t>
            </a:r>
            <a:r>
              <a:rPr lang="en-US" sz="2400" b="1" i="1" dirty="0">
                <a:latin typeface="Perpetua" pitchFamily="18" charset="0"/>
              </a:rPr>
              <a:t>K</a:t>
            </a:r>
            <a:r>
              <a:rPr lang="en-US" sz="2400" b="1" dirty="0">
                <a:latin typeface="Perpetua" pitchFamily="18" charset="0"/>
              </a:rPr>
              <a:t>ita </a:t>
            </a:r>
            <a:r>
              <a:rPr lang="en-US" sz="2400" b="1" dirty="0" err="1">
                <a:latin typeface="Perpetua" pitchFamily="18" charset="0"/>
              </a:rPr>
              <a:t>harus</a:t>
            </a:r>
            <a:r>
              <a:rPr lang="en-US" sz="2400" b="1" dirty="0">
                <a:latin typeface="Perpetua" pitchFamily="18" charset="0"/>
              </a:rPr>
              <a:t> </a:t>
            </a:r>
            <a:r>
              <a:rPr lang="en-US" sz="2400" b="1" dirty="0" err="1">
                <a:latin typeface="Perpetua" pitchFamily="18" charset="0"/>
              </a:rPr>
              <a:t>bekerja</a:t>
            </a:r>
            <a:r>
              <a:rPr lang="en-US" sz="2400" b="1" dirty="0">
                <a:latin typeface="Perpetua" pitchFamily="18" charset="0"/>
              </a:rPr>
              <a:t> </a:t>
            </a:r>
            <a:r>
              <a:rPr lang="en-US" sz="2400" b="1" dirty="0" err="1">
                <a:latin typeface="Perpetua" pitchFamily="18" charset="0"/>
              </a:rPr>
              <a:t>keras</a:t>
            </a:r>
            <a:endParaRPr lang="en-US" sz="2400" b="1" dirty="0">
              <a:latin typeface="Perpetua" pitchFamily="18" charset="0"/>
            </a:endParaRPr>
          </a:p>
          <a:p>
            <a:pPr>
              <a:buNone/>
            </a:pPr>
            <a:r>
              <a:rPr lang="en-US" sz="2400" b="1" dirty="0">
                <a:latin typeface="Perpetua" pitchFamily="18" charset="0"/>
              </a:rPr>
              <a:t>		</a:t>
            </a:r>
            <a:r>
              <a:rPr lang="en-US" sz="2400" b="1" i="1" dirty="0" err="1">
                <a:latin typeface="Perpetua" pitchFamily="18" charset="0"/>
              </a:rPr>
              <a:t>P</a:t>
            </a:r>
            <a:r>
              <a:rPr lang="en-US" sz="2400" b="1" dirty="0" err="1">
                <a:latin typeface="Perpetua" pitchFamily="18" charset="0"/>
              </a:rPr>
              <a:t>ekerjaan</a:t>
            </a:r>
            <a:r>
              <a:rPr lang="en-US" sz="2400" b="1" dirty="0">
                <a:latin typeface="Perpetua" pitchFamily="18" charset="0"/>
              </a:rPr>
              <a:t> </a:t>
            </a:r>
            <a:r>
              <a:rPr lang="en-US" sz="2400" b="1" dirty="0" err="1">
                <a:latin typeface="Perpetua" pitchFamily="18" charset="0"/>
              </a:rPr>
              <a:t>itu</a:t>
            </a:r>
            <a:r>
              <a:rPr lang="en-US" sz="2400" b="1" dirty="0">
                <a:latin typeface="Perpetua" pitchFamily="18" charset="0"/>
              </a:rPr>
              <a:t> </a:t>
            </a:r>
            <a:r>
              <a:rPr lang="en-US" sz="2400" b="1" dirty="0" err="1">
                <a:latin typeface="Perpetua" pitchFamily="18" charset="0"/>
              </a:rPr>
              <a:t>belum</a:t>
            </a:r>
            <a:r>
              <a:rPr lang="en-US" sz="2400" b="1" dirty="0">
                <a:latin typeface="Perpetua" pitchFamily="18" charset="0"/>
              </a:rPr>
              <a:t> </a:t>
            </a:r>
            <a:r>
              <a:rPr lang="en-US" sz="2400" b="1" dirty="0" err="1">
                <a:latin typeface="Perpetua" pitchFamily="18" charset="0"/>
              </a:rPr>
              <a:t>selesai</a:t>
            </a:r>
            <a:endParaRPr lang="en-US" sz="2400" b="1" dirty="0">
              <a:latin typeface="Perpetua" pitchFamily="18" charset="0"/>
            </a:endParaRPr>
          </a:p>
          <a:p>
            <a:pPr>
              <a:buNone/>
            </a:pPr>
            <a:r>
              <a:rPr lang="en-US" sz="2400" b="1" dirty="0">
                <a:latin typeface="Perpetua" pitchFamily="18" charset="0"/>
              </a:rPr>
              <a:t>	 </a:t>
            </a:r>
          </a:p>
          <a:p>
            <a:pPr lvl="0">
              <a:buNone/>
            </a:pPr>
            <a:r>
              <a:rPr lang="en-US" sz="2400" dirty="0">
                <a:latin typeface="Perpetua" pitchFamily="18" charset="0"/>
              </a:rPr>
              <a:t>2.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petikan</a:t>
            </a:r>
            <a:r>
              <a:rPr lang="en-US" sz="2400" dirty="0">
                <a:latin typeface="Perpetua" pitchFamily="18" charset="0"/>
              </a:rPr>
              <a:t> </a:t>
            </a:r>
            <a:r>
              <a:rPr lang="en-US" sz="2400" dirty="0" err="1">
                <a:latin typeface="Perpetua" pitchFamily="18" charset="0"/>
              </a:rPr>
              <a:t>langsung</a:t>
            </a:r>
            <a:r>
              <a:rPr lang="en-US" sz="2400" dirty="0">
                <a:latin typeface="Perpetua" pitchFamily="18" charset="0"/>
              </a:rPr>
              <a:t>.</a:t>
            </a:r>
          </a:p>
          <a:p>
            <a:pPr>
              <a:buNone/>
            </a:pPr>
            <a:r>
              <a:rPr lang="en-US" sz="2400" dirty="0">
                <a:latin typeface="Perpetua" pitchFamily="18" charset="0"/>
              </a:rPr>
              <a:t>	</a:t>
            </a:r>
            <a:r>
              <a:rPr lang="en-US" sz="2400" dirty="0" err="1">
                <a:latin typeface="Perpetua" pitchFamily="18" charset="0"/>
              </a:rPr>
              <a:t>Misalnya</a:t>
            </a:r>
            <a:r>
              <a:rPr lang="en-US" sz="2400" dirty="0">
                <a:latin typeface="Perpetua" pitchFamily="18" charset="0"/>
              </a:rPr>
              <a:t> :</a:t>
            </a:r>
          </a:p>
          <a:p>
            <a:pPr>
              <a:buNone/>
            </a:pPr>
            <a:r>
              <a:rPr lang="en-US" sz="2400" dirty="0">
                <a:latin typeface="Perpetua" pitchFamily="18" charset="0"/>
              </a:rPr>
              <a:t>		</a:t>
            </a:r>
            <a:r>
              <a:rPr lang="en-US" sz="2400" b="1" dirty="0" err="1">
                <a:latin typeface="Perpetua" pitchFamily="18" charset="0"/>
              </a:rPr>
              <a:t>Adik</a:t>
            </a:r>
            <a:r>
              <a:rPr lang="en-US" sz="2400" b="1" dirty="0">
                <a:latin typeface="Perpetua" pitchFamily="18" charset="0"/>
              </a:rPr>
              <a:t> </a:t>
            </a:r>
            <a:r>
              <a:rPr lang="en-US" sz="2400" b="1" dirty="0" err="1">
                <a:latin typeface="Perpetua" pitchFamily="18" charset="0"/>
              </a:rPr>
              <a:t>bertanya</a:t>
            </a:r>
            <a:r>
              <a:rPr lang="en-US" sz="2400" b="1" dirty="0">
                <a:latin typeface="Perpetua" pitchFamily="18" charset="0"/>
              </a:rPr>
              <a:t>, ”</a:t>
            </a:r>
            <a:r>
              <a:rPr lang="en-US" sz="2400" b="1" dirty="0" err="1">
                <a:latin typeface="Perpetua" pitchFamily="18" charset="0"/>
              </a:rPr>
              <a:t>Kapan</a:t>
            </a:r>
            <a:r>
              <a:rPr lang="en-US" sz="2400" b="1" dirty="0">
                <a:latin typeface="Perpetua" pitchFamily="18" charset="0"/>
              </a:rPr>
              <a:t> </a:t>
            </a:r>
            <a:r>
              <a:rPr lang="en-US" sz="2400" b="1" dirty="0" err="1">
                <a:latin typeface="Perpetua" pitchFamily="18" charset="0"/>
              </a:rPr>
              <a:t>kita</a:t>
            </a:r>
            <a:r>
              <a:rPr lang="en-US" sz="2400" b="1" dirty="0">
                <a:latin typeface="Perpetua" pitchFamily="18" charset="0"/>
              </a:rPr>
              <a:t> </a:t>
            </a:r>
            <a:r>
              <a:rPr lang="en-US" sz="2400" b="1" dirty="0" err="1">
                <a:latin typeface="Perpetua" pitchFamily="18" charset="0"/>
              </a:rPr>
              <a:t>pulang</a:t>
            </a:r>
            <a:r>
              <a:rPr lang="en-US" sz="2400" b="1" dirty="0">
                <a:latin typeface="Perpetua" pitchFamily="18" charset="0"/>
              </a:rPr>
              <a:t>?”</a:t>
            </a:r>
          </a:p>
          <a:p>
            <a:pPr>
              <a:buNone/>
            </a:pPr>
            <a:r>
              <a:rPr lang="en-US" sz="2400" b="1" dirty="0">
                <a:latin typeface="Perpetua" pitchFamily="18" charset="0"/>
              </a:rPr>
              <a:t>		</a:t>
            </a:r>
            <a:r>
              <a:rPr lang="en-US" sz="2400" b="1" dirty="0" err="1">
                <a:latin typeface="Perpetua" pitchFamily="18" charset="0"/>
              </a:rPr>
              <a:t>Bapak</a:t>
            </a:r>
            <a:r>
              <a:rPr lang="en-US" sz="2400" b="1" dirty="0">
                <a:latin typeface="Perpetua" pitchFamily="18" charset="0"/>
              </a:rPr>
              <a:t> </a:t>
            </a:r>
            <a:r>
              <a:rPr lang="en-US" sz="2400" b="1" dirty="0" err="1">
                <a:latin typeface="Perpetua" pitchFamily="18" charset="0"/>
              </a:rPr>
              <a:t>menasihatkan</a:t>
            </a:r>
            <a:r>
              <a:rPr lang="en-US" sz="2400" b="1" dirty="0">
                <a:latin typeface="Perpetua" pitchFamily="18" charset="0"/>
              </a:rPr>
              <a:t>, “</a:t>
            </a:r>
            <a:r>
              <a:rPr lang="en-US" sz="2400" b="1" dirty="0" err="1">
                <a:latin typeface="Perpetua" pitchFamily="18" charset="0"/>
              </a:rPr>
              <a:t>Berhati-hati</a:t>
            </a:r>
            <a:r>
              <a:rPr lang="en-US" sz="2400" b="1" dirty="0">
                <a:latin typeface="Perpetua" pitchFamily="18" charset="0"/>
              </a:rPr>
              <a:t> , </a:t>
            </a:r>
            <a:r>
              <a:rPr lang="en-US" sz="2400" b="1" dirty="0" err="1">
                <a:latin typeface="Perpetua" pitchFamily="18" charset="0"/>
              </a:rPr>
              <a:t>Nak</a:t>
            </a:r>
            <a:r>
              <a:rPr lang="en-US" sz="2400" b="1" dirty="0">
                <a:latin typeface="Perpetua" pitchFamily="18" charset="0"/>
              </a:rPr>
              <a:t>!”</a:t>
            </a:r>
          </a:p>
          <a:p>
            <a:pPr>
              <a:buNone/>
            </a:pPr>
            <a:r>
              <a:rPr lang="en-US" sz="2400" b="1" dirty="0">
                <a:latin typeface="Perpetua" pitchFamily="18" charset="0"/>
              </a:rPr>
              <a:t>		“</a:t>
            </a:r>
            <a:r>
              <a:rPr lang="en-US" sz="2400" b="1" dirty="0" err="1">
                <a:latin typeface="Perpetua" pitchFamily="18" charset="0"/>
              </a:rPr>
              <a:t>Kemarin</a:t>
            </a:r>
            <a:r>
              <a:rPr lang="en-US" sz="2400" b="1" dirty="0">
                <a:latin typeface="Perpetua" pitchFamily="18" charset="0"/>
              </a:rPr>
              <a:t> </a:t>
            </a:r>
            <a:r>
              <a:rPr lang="en-US" sz="2400" b="1" dirty="0" err="1">
                <a:latin typeface="Perpetua" pitchFamily="18" charset="0"/>
              </a:rPr>
              <a:t>engkau</a:t>
            </a:r>
            <a:r>
              <a:rPr lang="en-US" sz="2400" b="1" dirty="0">
                <a:latin typeface="Perpetua" pitchFamily="18" charset="0"/>
              </a:rPr>
              <a:t> </a:t>
            </a:r>
            <a:r>
              <a:rPr lang="en-US" sz="2400" b="1" dirty="0" err="1">
                <a:latin typeface="Perpetua" pitchFamily="18" charset="0"/>
              </a:rPr>
              <a:t>terlambat</a:t>
            </a:r>
            <a:r>
              <a:rPr lang="en-US" sz="2400" b="1" dirty="0">
                <a:latin typeface="Perpetua" pitchFamily="18" charset="0"/>
              </a:rPr>
              <a:t>,” </a:t>
            </a:r>
            <a:r>
              <a:rPr lang="en-US" sz="2400" b="1" dirty="0" err="1">
                <a:latin typeface="Perpetua" pitchFamily="18" charset="0"/>
              </a:rPr>
              <a:t>katanya</a:t>
            </a:r>
            <a:r>
              <a:rPr lang="en-US" sz="2400" b="1" dirty="0">
                <a:latin typeface="Perpetua" pitchFamily="18" charset="0"/>
              </a:rPr>
              <a:t>.</a:t>
            </a:r>
          </a:p>
          <a:p>
            <a:pPr>
              <a:buNone/>
            </a:pPr>
            <a:r>
              <a:rPr lang="en-US" sz="2400" b="1" dirty="0">
                <a:latin typeface="Perpetua" pitchFamily="18" charset="0"/>
              </a:rPr>
              <a:t>	</a:t>
            </a:r>
          </a:p>
          <a:p>
            <a:pPr>
              <a:buNone/>
            </a:pPr>
            <a:endParaRPr lang="en-US" sz="2400" b="1" dirty="0">
              <a:latin typeface="Perpetua" pitchFamily="18" charset="0"/>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9" name="TextBox 18"/>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5 of 27</a:t>
            </a:r>
          </a:p>
        </p:txBody>
      </p:sp>
      <p:grpSp>
        <p:nvGrpSpPr>
          <p:cNvPr id="20" name="Group 19"/>
          <p:cNvGrpSpPr/>
          <p:nvPr/>
        </p:nvGrpSpPr>
        <p:grpSpPr>
          <a:xfrm>
            <a:off x="11769479" y="3462337"/>
            <a:ext cx="428258" cy="2616878"/>
            <a:chOff x="11769479" y="3462337"/>
            <a:chExt cx="428258" cy="2616878"/>
          </a:xfrm>
        </p:grpSpPr>
        <p:sp>
          <p:nvSpPr>
            <p:cNvPr id="21" name="Freeform 20">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3" name="Chevron 22">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0" name="Semua Menu">
            <a:extLst>
              <a:ext uri="{FF2B5EF4-FFF2-40B4-BE49-F238E27FC236}">
                <a16:creationId xmlns:a16="http://schemas.microsoft.com/office/drawing/2014/main" xmlns="" id="{5A316CD4-54C5-46F1-ACE8-ABDAD9F0BF4F}"/>
              </a:ext>
            </a:extLst>
          </p:cNvPr>
          <p:cNvGrpSpPr/>
          <p:nvPr/>
        </p:nvGrpSpPr>
        <p:grpSpPr>
          <a:xfrm>
            <a:off x="-1" y="-24470"/>
            <a:ext cx="2886076" cy="6882470"/>
            <a:chOff x="-1" y="-24470"/>
            <a:chExt cx="2886076" cy="6882470"/>
          </a:xfrm>
        </p:grpSpPr>
        <p:grpSp>
          <p:nvGrpSpPr>
            <p:cNvPr id="51" name="BG">
              <a:extLst>
                <a:ext uri="{FF2B5EF4-FFF2-40B4-BE49-F238E27FC236}">
                  <a16:creationId xmlns:a16="http://schemas.microsoft.com/office/drawing/2014/main" xmlns="" id="{911D2862-DA13-47F5-BFFC-178C4008C564}"/>
                </a:ext>
              </a:extLst>
            </p:cNvPr>
            <p:cNvGrpSpPr/>
            <p:nvPr/>
          </p:nvGrpSpPr>
          <p:grpSpPr>
            <a:xfrm>
              <a:off x="-1" y="-24470"/>
              <a:ext cx="2886076" cy="6882470"/>
              <a:chOff x="-1" y="-24470"/>
              <a:chExt cx="2886076" cy="6882470"/>
            </a:xfrm>
          </p:grpSpPr>
          <p:sp>
            <p:nvSpPr>
              <p:cNvPr id="67" name="BG Menu">
                <a:extLst>
                  <a:ext uri="{FF2B5EF4-FFF2-40B4-BE49-F238E27FC236}">
                    <a16:creationId xmlns:a16="http://schemas.microsoft.com/office/drawing/2014/main" xmlns="" id="{373D19AB-5451-4EB7-AAE7-B91389F3753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BG Atas">
                <a:extLst>
                  <a:ext uri="{FF2B5EF4-FFF2-40B4-BE49-F238E27FC236}">
                    <a16:creationId xmlns:a16="http://schemas.microsoft.com/office/drawing/2014/main" xmlns="" id="{7044BC4C-9C7F-48B4-BB45-FE8AAEBCDAF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9" name="Picture 12" descr="camera, image, photo, photography, shot icon">
                <a:extLst>
                  <a:ext uri="{FF2B5EF4-FFF2-40B4-BE49-F238E27FC236}">
                    <a16:creationId xmlns:a16="http://schemas.microsoft.com/office/drawing/2014/main" xmlns="" id="{1E37BA1F-51BE-46E4-9FFE-04B69F479DC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xmlns="" id="{D10C407C-238D-42DD-AE2D-D63DD42B125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1" name="TextBox 70">
                <a:extLst>
                  <a:ext uri="{FF2B5EF4-FFF2-40B4-BE49-F238E27FC236}">
                    <a16:creationId xmlns:a16="http://schemas.microsoft.com/office/drawing/2014/main" xmlns="" id="{AA507C32-846C-432C-A19D-FF69ED71EA5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2" name="Beranda">
              <a:extLst>
                <a:ext uri="{FF2B5EF4-FFF2-40B4-BE49-F238E27FC236}">
                  <a16:creationId xmlns:a16="http://schemas.microsoft.com/office/drawing/2014/main" xmlns="" id="{3CE7E63C-A2F0-4B01-A74D-2B1906960ADB}"/>
                </a:ext>
              </a:extLst>
            </p:cNvPr>
            <p:cNvGrpSpPr/>
            <p:nvPr/>
          </p:nvGrpSpPr>
          <p:grpSpPr>
            <a:xfrm>
              <a:off x="297464" y="1744264"/>
              <a:ext cx="1984142" cy="601170"/>
              <a:chOff x="297464" y="1744264"/>
              <a:chExt cx="1984142" cy="601170"/>
            </a:xfrm>
          </p:grpSpPr>
          <p:sp>
            <p:nvSpPr>
              <p:cNvPr id="65" name="TextBox 64">
                <a:hlinkClick r:id="" action="ppaction://hlinkshowjump?jump=firstslide"/>
                <a:extLst>
                  <a:ext uri="{FF2B5EF4-FFF2-40B4-BE49-F238E27FC236}">
                    <a16:creationId xmlns:a16="http://schemas.microsoft.com/office/drawing/2014/main" xmlns="" id="{52AA9C34-9B2E-4354-83EC-DBEC9A06728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6" name="Picture 4" descr="base, data, document, office, page, paper icon">
                <a:hlinkClick r:id="" action="ppaction://hlinkshowjump?jump=firstslide"/>
                <a:extLst>
                  <a:ext uri="{FF2B5EF4-FFF2-40B4-BE49-F238E27FC236}">
                    <a16:creationId xmlns:a16="http://schemas.microsoft.com/office/drawing/2014/main" xmlns="" id="{99AA5215-AB08-44A8-81D6-C29DE6D02A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Kompetensi">
              <a:extLst>
                <a:ext uri="{FF2B5EF4-FFF2-40B4-BE49-F238E27FC236}">
                  <a16:creationId xmlns:a16="http://schemas.microsoft.com/office/drawing/2014/main" xmlns="" id="{7441BED0-6550-4F5E-8551-3C4102864ADA}"/>
                </a:ext>
              </a:extLst>
            </p:cNvPr>
            <p:cNvGrpSpPr/>
            <p:nvPr/>
          </p:nvGrpSpPr>
          <p:grpSpPr>
            <a:xfrm>
              <a:off x="297464" y="2561360"/>
              <a:ext cx="2320836" cy="601170"/>
              <a:chOff x="297464" y="2561360"/>
              <a:chExt cx="2320836" cy="601170"/>
            </a:xfrm>
          </p:grpSpPr>
          <p:pic>
            <p:nvPicPr>
              <p:cNvPr id="63" name="Picture 6" descr="compose, create, edit, edit file, office, pencil, writing creative icon">
                <a:extLst>
                  <a:ext uri="{FF2B5EF4-FFF2-40B4-BE49-F238E27FC236}">
                    <a16:creationId xmlns:a16="http://schemas.microsoft.com/office/drawing/2014/main" xmlns="" id="{E9BE5EF4-2F8D-49A6-8545-210BB9D08F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hlinkClick r:id="rId11" action="ppaction://hlinksldjump"/>
                <a:extLst>
                  <a:ext uri="{FF2B5EF4-FFF2-40B4-BE49-F238E27FC236}">
                    <a16:creationId xmlns:a16="http://schemas.microsoft.com/office/drawing/2014/main" xmlns="" id="{D983578E-7685-42AE-89AC-E7D41FB66C3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4" name="Materi">
              <a:extLst>
                <a:ext uri="{FF2B5EF4-FFF2-40B4-BE49-F238E27FC236}">
                  <a16:creationId xmlns:a16="http://schemas.microsoft.com/office/drawing/2014/main" xmlns="" id="{CF3BF5DB-EE7F-4C1B-A618-D25CEC6FCF94}"/>
                </a:ext>
              </a:extLst>
            </p:cNvPr>
            <p:cNvGrpSpPr/>
            <p:nvPr/>
          </p:nvGrpSpPr>
          <p:grpSpPr>
            <a:xfrm>
              <a:off x="297464" y="3378456"/>
              <a:ext cx="1746704" cy="601170"/>
              <a:chOff x="297464" y="3378456"/>
              <a:chExt cx="1746704" cy="601170"/>
            </a:xfrm>
          </p:grpSpPr>
          <p:pic>
            <p:nvPicPr>
              <p:cNvPr id="61" name="Picture 8" descr="brochure, document, menu, note, office, page, papers icon">
                <a:hlinkClick r:id="rId4" action="ppaction://hlinksldjump"/>
                <a:extLst>
                  <a:ext uri="{FF2B5EF4-FFF2-40B4-BE49-F238E27FC236}">
                    <a16:creationId xmlns:a16="http://schemas.microsoft.com/office/drawing/2014/main" xmlns="" id="{054C503F-C449-45D6-A952-FC61750068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4" action="ppaction://hlinksldjump"/>
                <a:extLst>
                  <a:ext uri="{FF2B5EF4-FFF2-40B4-BE49-F238E27FC236}">
                    <a16:creationId xmlns:a16="http://schemas.microsoft.com/office/drawing/2014/main" xmlns="" id="{C88F5FE8-83B1-4035-AEFA-69990E34106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5" name="Latihan">
              <a:extLst>
                <a:ext uri="{FF2B5EF4-FFF2-40B4-BE49-F238E27FC236}">
                  <a16:creationId xmlns:a16="http://schemas.microsoft.com/office/drawing/2014/main" xmlns="" id="{86204B10-3367-4BFC-9DF0-67B8EE80A2C2}"/>
                </a:ext>
              </a:extLst>
            </p:cNvPr>
            <p:cNvGrpSpPr/>
            <p:nvPr/>
          </p:nvGrpSpPr>
          <p:grpSpPr>
            <a:xfrm>
              <a:off x="297464" y="4195552"/>
              <a:ext cx="1810825" cy="601170"/>
              <a:chOff x="297464" y="4195552"/>
              <a:chExt cx="1810825" cy="601170"/>
            </a:xfrm>
          </p:grpSpPr>
          <p:pic>
            <p:nvPicPr>
              <p:cNvPr id="59" name="Picture 10" descr="document, general, letter, note, office, page, paper icon">
                <a:extLst>
                  <a:ext uri="{FF2B5EF4-FFF2-40B4-BE49-F238E27FC236}">
                    <a16:creationId xmlns:a16="http://schemas.microsoft.com/office/drawing/2014/main" xmlns="" id="{80F7F381-9052-48B1-9749-1C3E967E4C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14" action="ppaction://hlinksldjump"/>
                <a:extLst>
                  <a:ext uri="{FF2B5EF4-FFF2-40B4-BE49-F238E27FC236}">
                    <a16:creationId xmlns:a16="http://schemas.microsoft.com/office/drawing/2014/main" xmlns="" id="{3E7B9404-B8B2-4A08-9AA4-A2B3BAF3392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6" name="Profil Dosen">
              <a:extLst>
                <a:ext uri="{FF2B5EF4-FFF2-40B4-BE49-F238E27FC236}">
                  <a16:creationId xmlns:a16="http://schemas.microsoft.com/office/drawing/2014/main" xmlns="" id="{C7F452A3-DF24-4A2E-AB44-B47791A6EDEC}"/>
                </a:ext>
              </a:extLst>
            </p:cNvPr>
            <p:cNvGrpSpPr/>
            <p:nvPr/>
          </p:nvGrpSpPr>
          <p:grpSpPr>
            <a:xfrm>
              <a:off x="297464" y="5012648"/>
              <a:ext cx="2389766" cy="601170"/>
              <a:chOff x="297464" y="5012648"/>
              <a:chExt cx="2389766" cy="601170"/>
            </a:xfrm>
          </p:grpSpPr>
          <p:pic>
            <p:nvPicPr>
              <p:cNvPr id="57" name="Picture 2" descr="business man, employee, general, human, member, office, tie icon">
                <a:extLst>
                  <a:ext uri="{FF2B5EF4-FFF2-40B4-BE49-F238E27FC236}">
                    <a16:creationId xmlns:a16="http://schemas.microsoft.com/office/drawing/2014/main" xmlns="" id="{1A12A454-0E26-4CF7-9542-95F1D91A38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6" action="ppaction://hlinksldjump"/>
                <a:extLst>
                  <a:ext uri="{FF2B5EF4-FFF2-40B4-BE49-F238E27FC236}">
                    <a16:creationId xmlns:a16="http://schemas.microsoft.com/office/drawing/2014/main" xmlns="" id="{CAB3B936-63D2-4EF6-9D04-4AEF9E311D8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2" name="Tombol Menu">
            <a:extLst>
              <a:ext uri="{FF2B5EF4-FFF2-40B4-BE49-F238E27FC236}">
                <a16:creationId xmlns:a16="http://schemas.microsoft.com/office/drawing/2014/main" xmlns="" id="{E80136A9-6176-4F84-9558-F42263493707}"/>
              </a:ext>
            </a:extLst>
          </p:cNvPr>
          <p:cNvGrpSpPr/>
          <p:nvPr/>
        </p:nvGrpSpPr>
        <p:grpSpPr>
          <a:xfrm>
            <a:off x="67235" y="49268"/>
            <a:ext cx="430306" cy="363488"/>
            <a:chOff x="419100" y="628650"/>
            <a:chExt cx="2628900" cy="2220685"/>
          </a:xfrm>
          <a:solidFill>
            <a:schemeClr val="bg1">
              <a:lumMod val="85000"/>
            </a:schemeClr>
          </a:solidFill>
        </p:grpSpPr>
        <p:sp>
          <p:nvSpPr>
            <p:cNvPr id="73" name="Rectangle 72">
              <a:extLst>
                <a:ext uri="{FF2B5EF4-FFF2-40B4-BE49-F238E27FC236}">
                  <a16:creationId xmlns:a16="http://schemas.microsoft.com/office/drawing/2014/main" xmlns="" id="{EF509338-7933-48C6-AB18-254604E0F1B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815F04EA-B3A2-438C-8AE6-0591DEC5896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5" name="Rectangle 74">
              <a:extLst>
                <a:ext uri="{FF2B5EF4-FFF2-40B4-BE49-F238E27FC236}">
                  <a16:creationId xmlns:a16="http://schemas.microsoft.com/office/drawing/2014/main" xmlns="" id="{0A573E87-9AC8-4A22-BFE3-51FEFD5E985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6" name="Tombol Close Aplikasi">
            <a:hlinkClick r:id="" action="ppaction://hlinkshowjump?jump=endshow">
              <a:snd r:embed="rId17" name="laser.wav"/>
            </a:hlinkClick>
            <a:extLst>
              <a:ext uri="{FF2B5EF4-FFF2-40B4-BE49-F238E27FC236}">
                <a16:creationId xmlns:a16="http://schemas.microsoft.com/office/drawing/2014/main" xmlns="" id="{9DAD4DDE-D28C-45B9-B0F7-31BD2CE599E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2230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2"/>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0"/>
                                        </p:tgtEl>
                                        <p:attrNameLst>
                                          <p:attrName>ppt_x</p:attrName>
                                        </p:attrNameLst>
                                      </p:cBhvr>
                                      <p:tavLst>
                                        <p:tav tm="0">
                                          <p:val>
                                            <p:strVal val="ppt_x"/>
                                          </p:val>
                                        </p:tav>
                                        <p:tav tm="100000">
                                          <p:val>
                                            <p:strVal val="0-ppt_w/2"/>
                                          </p:val>
                                        </p:tav>
                                      </p:tavLst>
                                    </p:anim>
                                    <p:anim calcmode="lin" valueType="num">
                                      <p:cBhvr additive="base">
                                        <p:cTn id="22" dur="500"/>
                                        <p:tgtEl>
                                          <p:spTgt spid="50"/>
                                        </p:tgtEl>
                                        <p:attrNameLst>
                                          <p:attrName>ppt_y</p:attrName>
                                        </p:attrNameLst>
                                      </p:cBhvr>
                                      <p:tavLst>
                                        <p:tav tm="0">
                                          <p:val>
                                            <p:strVal val="ppt_y"/>
                                          </p:val>
                                        </p:tav>
                                        <p:tav tm="100000">
                                          <p:val>
                                            <p:strVal val="ppt_y"/>
                                          </p:val>
                                        </p:tav>
                                      </p:tavLst>
                                    </p:anim>
                                    <p:set>
                                      <p:cBhvr>
                                        <p:cTn id="2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096964"/>
            <a:ext cx="10565176" cy="5272306"/>
          </a:xfrm>
        </p:spPr>
        <p:txBody>
          <a:bodyPr>
            <a:normAutofit/>
          </a:bodyPr>
          <a:lstStyle/>
          <a:p>
            <a:pPr lvl="0">
              <a:buNone/>
            </a:pPr>
            <a:r>
              <a:rPr lang="en-US" sz="1600" b="1" dirty="0">
                <a:latin typeface="Perpetua" pitchFamily="18" charset="0"/>
              </a:rPr>
              <a:t>3. </a:t>
            </a:r>
            <a:r>
              <a:rPr lang="en-US" sz="1600" b="1" dirty="0" err="1">
                <a:latin typeface="Perpetua" pitchFamily="18" charset="0"/>
              </a:rPr>
              <a:t>Huruf</a:t>
            </a:r>
            <a:r>
              <a:rPr lang="en-US" sz="1600" b="1" dirty="0">
                <a:latin typeface="Perpetua" pitchFamily="18" charset="0"/>
              </a:rPr>
              <a:t> </a:t>
            </a:r>
            <a:r>
              <a:rPr lang="en-US" sz="1600" b="1" dirty="0" err="1">
                <a:latin typeface="Perpetua" pitchFamily="18" charset="0"/>
              </a:rPr>
              <a:t>kapital</a:t>
            </a:r>
            <a:r>
              <a:rPr lang="en-US" sz="1600" b="1" dirty="0">
                <a:latin typeface="Perpetua" pitchFamily="18" charset="0"/>
              </a:rPr>
              <a:t> </a:t>
            </a:r>
            <a:r>
              <a:rPr lang="en-US" sz="1600" b="1" dirty="0" err="1">
                <a:latin typeface="Perpetua" pitchFamily="18" charset="0"/>
              </a:rPr>
              <a:t>dipakai</a:t>
            </a:r>
            <a:r>
              <a:rPr lang="en-US" sz="1600" b="1" dirty="0">
                <a:latin typeface="Perpetua" pitchFamily="18" charset="0"/>
              </a:rPr>
              <a:t> </a:t>
            </a:r>
            <a:r>
              <a:rPr lang="en-US" sz="1600" b="1" dirty="0" err="1">
                <a:latin typeface="Perpetua" pitchFamily="18" charset="0"/>
              </a:rPr>
              <a:t>sebagai</a:t>
            </a:r>
            <a:r>
              <a:rPr lang="en-US" sz="1600" b="1" dirty="0">
                <a:latin typeface="Perpetua" pitchFamily="18" charset="0"/>
              </a:rPr>
              <a:t> </a:t>
            </a:r>
            <a:r>
              <a:rPr lang="en-US" sz="1600" b="1" dirty="0" err="1">
                <a:latin typeface="Perpetua" pitchFamily="18" charset="0"/>
              </a:rPr>
              <a:t>huruf</a:t>
            </a:r>
            <a:r>
              <a:rPr lang="en-US" sz="1600" b="1" dirty="0">
                <a:latin typeface="Perpetua" pitchFamily="18" charset="0"/>
              </a:rPr>
              <a:t> </a:t>
            </a:r>
            <a:r>
              <a:rPr lang="en-US" sz="1600" b="1" dirty="0" err="1">
                <a:latin typeface="Perpetua" pitchFamily="18" charset="0"/>
              </a:rPr>
              <a:t>pertama</a:t>
            </a:r>
            <a:r>
              <a:rPr lang="en-US" sz="1600" b="1" dirty="0">
                <a:latin typeface="Perpetua" pitchFamily="18" charset="0"/>
              </a:rPr>
              <a:t> </a:t>
            </a:r>
            <a:r>
              <a:rPr lang="en-US" sz="1600" b="1" dirty="0" err="1">
                <a:latin typeface="Perpetua" pitchFamily="18" charset="0"/>
              </a:rPr>
              <a:t>dalam</a:t>
            </a:r>
            <a:r>
              <a:rPr lang="en-US" sz="1600" b="1" dirty="0">
                <a:latin typeface="Perpetua" pitchFamily="18" charset="0"/>
              </a:rPr>
              <a:t> </a:t>
            </a:r>
            <a:r>
              <a:rPr lang="en-US" sz="1600" b="1" dirty="0" err="1">
                <a:latin typeface="Perpetua" pitchFamily="18" charset="0"/>
              </a:rPr>
              <a:t>ungkapan</a:t>
            </a:r>
            <a:r>
              <a:rPr lang="en-US" sz="1600" b="1" dirty="0">
                <a:latin typeface="Perpetua" pitchFamily="18" charset="0"/>
              </a:rPr>
              <a:t> yang </a:t>
            </a:r>
            <a:r>
              <a:rPr lang="en-US" sz="1600" b="1" dirty="0" err="1">
                <a:latin typeface="Perpetua" pitchFamily="18" charset="0"/>
              </a:rPr>
              <a:t>berhubungan</a:t>
            </a:r>
            <a:r>
              <a:rPr lang="en-US" sz="1600" b="1" dirty="0">
                <a:latin typeface="Perpetua" pitchFamily="18" charset="0"/>
              </a:rPr>
              <a:t> </a:t>
            </a:r>
            <a:r>
              <a:rPr lang="en-US" sz="1600" b="1" dirty="0" err="1">
                <a:latin typeface="Perpetua" pitchFamily="18" charset="0"/>
              </a:rPr>
              <a:t>dengan</a:t>
            </a:r>
            <a:r>
              <a:rPr lang="en-US" sz="1600" b="1" dirty="0">
                <a:latin typeface="Perpetua" pitchFamily="18" charset="0"/>
              </a:rPr>
              <a:t> </a:t>
            </a:r>
            <a:r>
              <a:rPr lang="en-US" sz="1600" b="1" dirty="0" err="1">
                <a:latin typeface="Perpetua" pitchFamily="18" charset="0"/>
              </a:rPr>
              <a:t>nama</a:t>
            </a:r>
            <a:r>
              <a:rPr lang="en-US" sz="1600" b="1" dirty="0">
                <a:latin typeface="Perpetua" pitchFamily="18" charset="0"/>
              </a:rPr>
              <a:t> </a:t>
            </a:r>
            <a:r>
              <a:rPr lang="en-US" sz="1600" b="1" dirty="0" err="1">
                <a:latin typeface="Perpetua" pitchFamily="18" charset="0"/>
              </a:rPr>
              <a:t>Tuhan</a:t>
            </a:r>
            <a:r>
              <a:rPr lang="en-US" sz="1600" b="1" dirty="0">
                <a:latin typeface="Perpetua" pitchFamily="18" charset="0"/>
              </a:rPr>
              <a:t> </a:t>
            </a:r>
            <a:r>
              <a:rPr lang="en-US" sz="1600" b="1" dirty="0" err="1">
                <a:latin typeface="Perpetua" pitchFamily="18" charset="0"/>
              </a:rPr>
              <a:t>dan</a:t>
            </a:r>
            <a:r>
              <a:rPr lang="en-US" sz="1600" b="1" dirty="0">
                <a:latin typeface="Perpetua" pitchFamily="18" charset="0"/>
              </a:rPr>
              <a:t> </a:t>
            </a:r>
            <a:r>
              <a:rPr lang="en-US" sz="1600" b="1" dirty="0" err="1">
                <a:latin typeface="Perpetua" pitchFamily="18" charset="0"/>
              </a:rPr>
              <a:t>kitab</a:t>
            </a:r>
            <a:r>
              <a:rPr lang="en-US" sz="1600" b="1" dirty="0">
                <a:latin typeface="Perpetua" pitchFamily="18" charset="0"/>
              </a:rPr>
              <a:t> </a:t>
            </a:r>
            <a:r>
              <a:rPr lang="en-US" sz="1600" b="1" dirty="0" err="1">
                <a:latin typeface="Perpetua" pitchFamily="18" charset="0"/>
              </a:rPr>
              <a:t>suci</a:t>
            </a:r>
            <a:r>
              <a:rPr lang="en-US" sz="1600" b="1" dirty="0">
                <a:latin typeface="Perpetua" pitchFamily="18" charset="0"/>
              </a:rPr>
              <a:t>, </a:t>
            </a:r>
            <a:r>
              <a:rPr lang="en-US" sz="1600" b="1" dirty="0" err="1">
                <a:latin typeface="Perpetua" pitchFamily="18" charset="0"/>
              </a:rPr>
              <a:t>termasuk</a:t>
            </a:r>
            <a:r>
              <a:rPr lang="en-US" sz="1600" b="1" dirty="0">
                <a:latin typeface="Perpetua" pitchFamily="18" charset="0"/>
              </a:rPr>
              <a:t> </a:t>
            </a:r>
            <a:r>
              <a:rPr lang="en-US" sz="1600" b="1" dirty="0" err="1">
                <a:latin typeface="Perpetua" pitchFamily="18" charset="0"/>
              </a:rPr>
              <a:t>kata</a:t>
            </a:r>
            <a:r>
              <a:rPr lang="en-US" sz="1600" b="1" dirty="0">
                <a:latin typeface="Perpetua" pitchFamily="18" charset="0"/>
              </a:rPr>
              <a:t> </a:t>
            </a:r>
            <a:r>
              <a:rPr lang="en-US" sz="1600" b="1" dirty="0" err="1">
                <a:latin typeface="Perpetua" pitchFamily="18" charset="0"/>
              </a:rPr>
              <a:t>ganti</a:t>
            </a:r>
            <a:r>
              <a:rPr lang="en-US" sz="1600" b="1" dirty="0">
                <a:latin typeface="Perpetua" pitchFamily="18" charset="0"/>
              </a:rPr>
              <a:t> </a:t>
            </a:r>
            <a:r>
              <a:rPr lang="en-US" sz="1600" b="1" dirty="0" err="1">
                <a:latin typeface="Perpetua" pitchFamily="18" charset="0"/>
              </a:rPr>
              <a:t>untuk</a:t>
            </a:r>
            <a:r>
              <a:rPr lang="en-US" sz="1600" b="1" dirty="0">
                <a:latin typeface="Perpetua" pitchFamily="18" charset="0"/>
              </a:rPr>
              <a:t> </a:t>
            </a:r>
            <a:r>
              <a:rPr lang="en-US" sz="1600" b="1" dirty="0" err="1">
                <a:latin typeface="Perpetua" pitchFamily="18" charset="0"/>
              </a:rPr>
              <a:t>Tuhan</a:t>
            </a:r>
            <a:r>
              <a:rPr lang="en-US" sz="1600" b="1" dirty="0">
                <a:latin typeface="Perpetua" pitchFamily="18" charset="0"/>
              </a:rPr>
              <a:t>.</a:t>
            </a:r>
          </a:p>
          <a:p>
            <a:pPr>
              <a:buNone/>
            </a:pPr>
            <a:r>
              <a:rPr lang="en-US" sz="1600" b="1" dirty="0">
                <a:latin typeface="Perpetua" pitchFamily="18" charset="0"/>
              </a:rPr>
              <a:t>	</a:t>
            </a:r>
            <a:r>
              <a:rPr lang="en-US" sz="1600" b="1" dirty="0" err="1">
                <a:solidFill>
                  <a:srgbClr val="FF0000"/>
                </a:solidFill>
                <a:latin typeface="Perpetua" pitchFamily="18" charset="0"/>
              </a:rPr>
              <a:t>Misalnya</a:t>
            </a:r>
            <a:r>
              <a:rPr lang="en-US" sz="1600" b="1" dirty="0">
                <a:solidFill>
                  <a:srgbClr val="FF0000"/>
                </a:solidFill>
                <a:latin typeface="Perpetua" pitchFamily="18" charset="0"/>
              </a:rPr>
              <a:t> :</a:t>
            </a:r>
          </a:p>
          <a:p>
            <a:pPr>
              <a:buNone/>
            </a:pPr>
            <a:r>
              <a:rPr lang="en-US" sz="1600" b="1" dirty="0">
                <a:solidFill>
                  <a:srgbClr val="FF0000"/>
                </a:solidFill>
                <a:latin typeface="Perpetua" pitchFamily="18" charset="0"/>
              </a:rPr>
              <a:t>		</a:t>
            </a:r>
            <a:r>
              <a:rPr lang="en-US" sz="1600" b="1" i="1" dirty="0">
                <a:solidFill>
                  <a:srgbClr val="FF0000"/>
                </a:solidFill>
                <a:latin typeface="Perpetua" pitchFamily="18" charset="0"/>
              </a:rPr>
              <a:t>A</a:t>
            </a:r>
            <a:r>
              <a:rPr lang="en-US" sz="1600" b="1" dirty="0">
                <a:solidFill>
                  <a:srgbClr val="FF0000"/>
                </a:solidFill>
                <a:latin typeface="Perpetua" pitchFamily="18" charset="0"/>
              </a:rPr>
              <a:t>llah, </a:t>
            </a:r>
            <a:r>
              <a:rPr lang="en-US" sz="1600" b="1" i="1" dirty="0">
                <a:solidFill>
                  <a:srgbClr val="FF0000"/>
                </a:solidFill>
                <a:latin typeface="Perpetua" pitchFamily="18" charset="0"/>
              </a:rPr>
              <a:t>Y</a:t>
            </a:r>
            <a:r>
              <a:rPr lang="en-US" sz="1600" b="1" dirty="0">
                <a:solidFill>
                  <a:srgbClr val="FF0000"/>
                </a:solidFill>
                <a:latin typeface="Perpetua" pitchFamily="18" charset="0"/>
              </a:rPr>
              <a:t>ang </a:t>
            </a:r>
            <a:r>
              <a:rPr lang="en-US" sz="1600" b="1" i="1" dirty="0" err="1">
                <a:solidFill>
                  <a:srgbClr val="FF0000"/>
                </a:solidFill>
                <a:latin typeface="Perpetua" pitchFamily="18" charset="0"/>
              </a:rPr>
              <a:t>M</a:t>
            </a:r>
            <a:r>
              <a:rPr lang="en-US" sz="1600" b="1" dirty="0" err="1">
                <a:solidFill>
                  <a:srgbClr val="FF0000"/>
                </a:solidFill>
                <a:latin typeface="Perpetua" pitchFamily="18" charset="0"/>
              </a:rPr>
              <a:t>ahakuasa</a:t>
            </a:r>
            <a:r>
              <a:rPr lang="en-US" sz="1600" b="1" dirty="0">
                <a:solidFill>
                  <a:srgbClr val="FF0000"/>
                </a:solidFill>
                <a:latin typeface="Perpetua" pitchFamily="18" charset="0"/>
              </a:rPr>
              <a:t>, </a:t>
            </a:r>
            <a:r>
              <a:rPr lang="en-US" sz="1600" b="1" i="1" dirty="0">
                <a:solidFill>
                  <a:srgbClr val="FF0000"/>
                </a:solidFill>
                <a:latin typeface="Perpetua" pitchFamily="18" charset="0"/>
              </a:rPr>
              <a:t>Y</a:t>
            </a:r>
            <a:r>
              <a:rPr lang="en-US" sz="1600" b="1" dirty="0">
                <a:solidFill>
                  <a:srgbClr val="FF0000"/>
                </a:solidFill>
                <a:latin typeface="Perpetua" pitchFamily="18" charset="0"/>
              </a:rPr>
              <a:t>ang </a:t>
            </a:r>
            <a:r>
              <a:rPr lang="en-US" sz="1600" b="1" i="1" dirty="0" err="1">
                <a:solidFill>
                  <a:srgbClr val="FF0000"/>
                </a:solidFill>
                <a:latin typeface="Perpetua" pitchFamily="18" charset="0"/>
              </a:rPr>
              <a:t>M</a:t>
            </a:r>
            <a:r>
              <a:rPr lang="en-US" sz="1600" b="1" dirty="0" err="1">
                <a:solidFill>
                  <a:srgbClr val="FF0000"/>
                </a:solidFill>
                <a:latin typeface="Perpetua" pitchFamily="18" charset="0"/>
              </a:rPr>
              <a:t>aha</a:t>
            </a:r>
            <a:r>
              <a:rPr lang="en-US" sz="1600" b="1" dirty="0">
                <a:solidFill>
                  <a:srgbClr val="FF0000"/>
                </a:solidFill>
                <a:latin typeface="Perpetua" pitchFamily="18" charset="0"/>
              </a:rPr>
              <a:t> </a:t>
            </a:r>
            <a:r>
              <a:rPr lang="en-US" sz="1600" b="1" i="1" dirty="0" err="1">
                <a:solidFill>
                  <a:srgbClr val="FF0000"/>
                </a:solidFill>
                <a:latin typeface="Perpetua" pitchFamily="18" charset="0"/>
              </a:rPr>
              <a:t>P</a:t>
            </a:r>
            <a:r>
              <a:rPr lang="en-US" sz="1600" b="1" dirty="0" err="1">
                <a:solidFill>
                  <a:srgbClr val="FF0000"/>
                </a:solidFill>
                <a:latin typeface="Perpetua" pitchFamily="18" charset="0"/>
              </a:rPr>
              <a:t>engasih</a:t>
            </a:r>
            <a:endParaRPr lang="en-US" sz="1600" b="1" dirty="0">
              <a:solidFill>
                <a:srgbClr val="FF0000"/>
              </a:solidFill>
              <a:latin typeface="Perpetua" pitchFamily="18" charset="0"/>
            </a:endParaRPr>
          </a:p>
          <a:p>
            <a:pPr>
              <a:buNone/>
            </a:pPr>
            <a:r>
              <a:rPr lang="en-US" sz="1600" b="1" dirty="0">
                <a:solidFill>
                  <a:srgbClr val="FF0000"/>
                </a:solidFill>
                <a:latin typeface="Perpetua" pitchFamily="18" charset="0"/>
              </a:rPr>
              <a:t>		</a:t>
            </a:r>
            <a:r>
              <a:rPr lang="en-US" sz="1600" b="1" i="1" dirty="0" err="1">
                <a:solidFill>
                  <a:srgbClr val="FF0000"/>
                </a:solidFill>
                <a:latin typeface="Perpetua" pitchFamily="18" charset="0"/>
              </a:rPr>
              <a:t>A</a:t>
            </a:r>
            <a:r>
              <a:rPr lang="en-US" sz="1600" b="1" dirty="0" err="1">
                <a:solidFill>
                  <a:srgbClr val="FF0000"/>
                </a:solidFill>
                <a:latin typeface="Perpetua" pitchFamily="18" charset="0"/>
              </a:rPr>
              <a:t>lkitab</a:t>
            </a:r>
            <a:r>
              <a:rPr lang="en-US" sz="1600" b="1" dirty="0">
                <a:solidFill>
                  <a:srgbClr val="FF0000"/>
                </a:solidFill>
                <a:latin typeface="Perpetua" pitchFamily="18" charset="0"/>
              </a:rPr>
              <a:t>, </a:t>
            </a:r>
            <a:r>
              <a:rPr lang="en-US" sz="1600" b="1" i="1" dirty="0">
                <a:solidFill>
                  <a:srgbClr val="FF0000"/>
                </a:solidFill>
                <a:latin typeface="Perpetua" pitchFamily="18" charset="0"/>
              </a:rPr>
              <a:t>Q</a:t>
            </a:r>
            <a:r>
              <a:rPr lang="en-US" sz="1600" b="1" dirty="0">
                <a:solidFill>
                  <a:srgbClr val="FF0000"/>
                </a:solidFill>
                <a:latin typeface="Perpetua" pitchFamily="18" charset="0"/>
              </a:rPr>
              <a:t>uran, </a:t>
            </a:r>
            <a:r>
              <a:rPr lang="en-US" sz="1600" b="1" i="1" dirty="0" err="1">
                <a:solidFill>
                  <a:srgbClr val="FF0000"/>
                </a:solidFill>
                <a:latin typeface="Perpetua" pitchFamily="18" charset="0"/>
              </a:rPr>
              <a:t>W</a:t>
            </a:r>
            <a:r>
              <a:rPr lang="en-US" sz="1600" b="1" dirty="0" err="1">
                <a:solidFill>
                  <a:srgbClr val="FF0000"/>
                </a:solidFill>
                <a:latin typeface="Perpetua" pitchFamily="18" charset="0"/>
              </a:rPr>
              <a:t>eda</a:t>
            </a:r>
            <a:r>
              <a:rPr lang="en-US" sz="1600" b="1" dirty="0">
                <a:solidFill>
                  <a:srgbClr val="FF0000"/>
                </a:solidFill>
                <a:latin typeface="Perpetua" pitchFamily="18" charset="0"/>
              </a:rPr>
              <a:t>, </a:t>
            </a:r>
            <a:r>
              <a:rPr lang="en-US" sz="1600" b="1" i="1" dirty="0">
                <a:solidFill>
                  <a:srgbClr val="FF0000"/>
                </a:solidFill>
                <a:latin typeface="Perpetua" pitchFamily="18" charset="0"/>
              </a:rPr>
              <a:t>I</a:t>
            </a:r>
            <a:r>
              <a:rPr lang="en-US" sz="1600" b="1" dirty="0">
                <a:solidFill>
                  <a:srgbClr val="FF0000"/>
                </a:solidFill>
                <a:latin typeface="Perpetua" pitchFamily="18" charset="0"/>
              </a:rPr>
              <a:t>slam, </a:t>
            </a:r>
            <a:r>
              <a:rPr lang="en-US" sz="1600" b="1" i="1" dirty="0">
                <a:solidFill>
                  <a:srgbClr val="FF0000"/>
                </a:solidFill>
                <a:latin typeface="Perpetua" pitchFamily="18" charset="0"/>
              </a:rPr>
              <a:t>K</a:t>
            </a:r>
            <a:r>
              <a:rPr lang="en-US" sz="1600" b="1" dirty="0">
                <a:solidFill>
                  <a:srgbClr val="FF0000"/>
                </a:solidFill>
                <a:latin typeface="Perpetua" pitchFamily="18" charset="0"/>
              </a:rPr>
              <a:t>risten</a:t>
            </a:r>
          </a:p>
          <a:p>
            <a:pPr>
              <a:buNone/>
            </a:pPr>
            <a:r>
              <a:rPr lang="en-US" sz="1600" b="1" dirty="0">
                <a:latin typeface="Perpetua" pitchFamily="18" charset="0"/>
              </a:rPr>
              <a:t>		</a:t>
            </a:r>
          </a:p>
          <a:p>
            <a:pPr>
              <a:buNone/>
            </a:pPr>
            <a:r>
              <a:rPr lang="en-US" sz="1600" b="1" dirty="0">
                <a:latin typeface="Perpetua" pitchFamily="18" charset="0"/>
              </a:rPr>
              <a:t>4. </a:t>
            </a:r>
            <a:r>
              <a:rPr lang="en-US" sz="1600" b="1" dirty="0" err="1">
                <a:latin typeface="Perpetua" pitchFamily="18" charset="0"/>
              </a:rPr>
              <a:t>Huruf</a:t>
            </a:r>
            <a:r>
              <a:rPr lang="en-US" sz="1600" b="1" dirty="0">
                <a:latin typeface="Perpetua" pitchFamily="18" charset="0"/>
              </a:rPr>
              <a:t> </a:t>
            </a:r>
            <a:r>
              <a:rPr lang="en-US" sz="1600" b="1" dirty="0" err="1">
                <a:latin typeface="Perpetua" pitchFamily="18" charset="0"/>
              </a:rPr>
              <a:t>kapital</a:t>
            </a:r>
            <a:r>
              <a:rPr lang="en-US" sz="1600" b="1" dirty="0">
                <a:latin typeface="Perpetua" pitchFamily="18" charset="0"/>
              </a:rPr>
              <a:t> </a:t>
            </a:r>
            <a:r>
              <a:rPr lang="en-US" sz="1600" b="1" dirty="0" err="1">
                <a:latin typeface="Perpetua" pitchFamily="18" charset="0"/>
              </a:rPr>
              <a:t>dipakai</a:t>
            </a:r>
            <a:r>
              <a:rPr lang="en-US" sz="1600" b="1" dirty="0">
                <a:latin typeface="Perpetua" pitchFamily="18" charset="0"/>
              </a:rPr>
              <a:t> </a:t>
            </a:r>
            <a:r>
              <a:rPr lang="en-US" sz="1600" b="1" dirty="0" err="1">
                <a:latin typeface="Perpetua" pitchFamily="18" charset="0"/>
              </a:rPr>
              <a:t>sebagai</a:t>
            </a:r>
            <a:r>
              <a:rPr lang="en-US" sz="1600" b="1" dirty="0">
                <a:latin typeface="Perpetua" pitchFamily="18" charset="0"/>
              </a:rPr>
              <a:t> </a:t>
            </a:r>
            <a:r>
              <a:rPr lang="en-US" sz="1600" b="1" dirty="0" err="1">
                <a:latin typeface="Perpetua" pitchFamily="18" charset="0"/>
              </a:rPr>
              <a:t>huruf</a:t>
            </a:r>
            <a:r>
              <a:rPr lang="en-US" sz="1600" b="1" dirty="0">
                <a:latin typeface="Perpetua" pitchFamily="18" charset="0"/>
              </a:rPr>
              <a:t> </a:t>
            </a:r>
            <a:r>
              <a:rPr lang="en-US" sz="1600" b="1" dirty="0" err="1">
                <a:latin typeface="Perpetua" pitchFamily="18" charset="0"/>
              </a:rPr>
              <a:t>pertama</a:t>
            </a:r>
            <a:r>
              <a:rPr lang="en-US" sz="1600" b="1" dirty="0">
                <a:latin typeface="Perpetua" pitchFamily="18" charset="0"/>
              </a:rPr>
              <a:t> </a:t>
            </a:r>
            <a:r>
              <a:rPr lang="en-US" sz="1600" b="1" dirty="0" err="1">
                <a:latin typeface="Perpetua" pitchFamily="18" charset="0"/>
              </a:rPr>
              <a:t>nama</a:t>
            </a:r>
            <a:r>
              <a:rPr lang="en-US" sz="1600" b="1" dirty="0">
                <a:latin typeface="Perpetua" pitchFamily="18" charset="0"/>
              </a:rPr>
              <a:t> </a:t>
            </a:r>
            <a:r>
              <a:rPr lang="en-US" sz="1600" b="1" dirty="0" err="1">
                <a:latin typeface="Perpetua" pitchFamily="18" charset="0"/>
              </a:rPr>
              <a:t>gelar</a:t>
            </a:r>
            <a:r>
              <a:rPr lang="en-US" sz="1600" b="1" dirty="0">
                <a:latin typeface="Perpetua" pitchFamily="18" charset="0"/>
              </a:rPr>
              <a:t> </a:t>
            </a:r>
            <a:r>
              <a:rPr lang="en-US" sz="1600" b="1" dirty="0" err="1">
                <a:latin typeface="Perpetua" pitchFamily="18" charset="0"/>
              </a:rPr>
              <a:t>kehormatan</a:t>
            </a:r>
            <a:r>
              <a:rPr lang="en-US" sz="1600" b="1" dirty="0">
                <a:latin typeface="Perpetua" pitchFamily="18" charset="0"/>
              </a:rPr>
              <a:t>, </a:t>
            </a:r>
            <a:r>
              <a:rPr lang="en-US" sz="1600" b="1" dirty="0" err="1">
                <a:latin typeface="Perpetua" pitchFamily="18" charset="0"/>
              </a:rPr>
              <a:t>keturunan</a:t>
            </a:r>
            <a:r>
              <a:rPr lang="en-US" sz="1600" b="1" dirty="0">
                <a:latin typeface="Perpetua" pitchFamily="18" charset="0"/>
              </a:rPr>
              <a:t>, </a:t>
            </a:r>
            <a:r>
              <a:rPr lang="en-US" sz="1600" b="1" dirty="0" err="1">
                <a:latin typeface="Perpetua" pitchFamily="18" charset="0"/>
              </a:rPr>
              <a:t>dan</a:t>
            </a:r>
            <a:r>
              <a:rPr lang="en-US" sz="1600" b="1" dirty="0">
                <a:latin typeface="Perpetua" pitchFamily="18" charset="0"/>
              </a:rPr>
              <a:t> </a:t>
            </a:r>
            <a:r>
              <a:rPr lang="en-US" sz="1600" b="1" dirty="0" err="1">
                <a:latin typeface="Perpetua" pitchFamily="18" charset="0"/>
              </a:rPr>
              <a:t>keagamaan</a:t>
            </a:r>
            <a:r>
              <a:rPr lang="en-US" sz="1600" b="1" dirty="0">
                <a:latin typeface="Perpetua" pitchFamily="18" charset="0"/>
              </a:rPr>
              <a:t> yang </a:t>
            </a:r>
            <a:r>
              <a:rPr lang="en-US" sz="1600" b="1" dirty="0" err="1">
                <a:latin typeface="Perpetua" pitchFamily="18" charset="0"/>
              </a:rPr>
              <a:t>dikuti</a:t>
            </a:r>
            <a:r>
              <a:rPr lang="en-US" sz="1600" b="1" dirty="0">
                <a:latin typeface="Perpetua" pitchFamily="18" charset="0"/>
              </a:rPr>
              <a:t> </a:t>
            </a:r>
            <a:r>
              <a:rPr lang="en-US" sz="1600" b="1" dirty="0" err="1">
                <a:latin typeface="Perpetua" pitchFamily="18" charset="0"/>
              </a:rPr>
              <a:t>nama</a:t>
            </a:r>
            <a:r>
              <a:rPr lang="en-US" sz="1600" b="1" dirty="0">
                <a:latin typeface="Perpetua" pitchFamily="18" charset="0"/>
              </a:rPr>
              <a:t> </a:t>
            </a:r>
            <a:r>
              <a:rPr lang="en-US" sz="1600" b="1" dirty="0" err="1">
                <a:latin typeface="Perpetua" pitchFamily="18" charset="0"/>
              </a:rPr>
              <a:t>orang</a:t>
            </a:r>
            <a:r>
              <a:rPr lang="en-US" sz="1600" b="1" dirty="0">
                <a:latin typeface="Perpetua" pitchFamily="18" charset="0"/>
              </a:rPr>
              <a:t>.</a:t>
            </a:r>
          </a:p>
          <a:p>
            <a:pPr>
              <a:buNone/>
            </a:pPr>
            <a:r>
              <a:rPr lang="en-US" sz="1600" b="1" dirty="0">
                <a:latin typeface="Perpetua" pitchFamily="18" charset="0"/>
              </a:rPr>
              <a:t>	</a:t>
            </a:r>
            <a:r>
              <a:rPr lang="en-US" sz="1600" b="1" dirty="0" err="1">
                <a:solidFill>
                  <a:srgbClr val="FF0000"/>
                </a:solidFill>
                <a:latin typeface="Perpetua" pitchFamily="18" charset="0"/>
              </a:rPr>
              <a:t>Misalnya</a:t>
            </a:r>
            <a:r>
              <a:rPr lang="en-US" sz="1600" b="1" dirty="0">
                <a:solidFill>
                  <a:srgbClr val="FF0000"/>
                </a:solidFill>
                <a:latin typeface="Perpetua" pitchFamily="18" charset="0"/>
              </a:rPr>
              <a:t> :</a:t>
            </a:r>
          </a:p>
          <a:p>
            <a:pPr>
              <a:buNone/>
            </a:pPr>
            <a:r>
              <a:rPr lang="en-US" sz="1600" b="1" i="1" dirty="0">
                <a:solidFill>
                  <a:srgbClr val="FF0000"/>
                </a:solidFill>
                <a:latin typeface="Perpetua" pitchFamily="18" charset="0"/>
              </a:rPr>
              <a:t>	</a:t>
            </a:r>
            <a:r>
              <a:rPr lang="en-US" sz="1600" b="1" i="1" dirty="0" err="1">
                <a:solidFill>
                  <a:srgbClr val="FF0000"/>
                </a:solidFill>
                <a:latin typeface="Perpetua" pitchFamily="18" charset="0"/>
              </a:rPr>
              <a:t>M</a:t>
            </a:r>
            <a:r>
              <a:rPr lang="en-US" sz="1600" b="1" dirty="0" err="1">
                <a:solidFill>
                  <a:srgbClr val="FF0000"/>
                </a:solidFill>
                <a:latin typeface="Perpetua" pitchFamily="18" charset="0"/>
              </a:rPr>
              <a:t>ahaputra</a:t>
            </a:r>
            <a:r>
              <a:rPr lang="en-US" sz="1600" b="1" dirty="0">
                <a:solidFill>
                  <a:srgbClr val="FF0000"/>
                </a:solidFill>
                <a:latin typeface="Perpetua" pitchFamily="18" charset="0"/>
              </a:rPr>
              <a:t> </a:t>
            </a:r>
            <a:r>
              <a:rPr lang="en-US" sz="1600" b="1" dirty="0" err="1">
                <a:solidFill>
                  <a:srgbClr val="FF0000"/>
                </a:solidFill>
                <a:latin typeface="Perpetua" pitchFamily="18" charset="0"/>
              </a:rPr>
              <a:t>Yamin</a:t>
            </a:r>
            <a:r>
              <a:rPr lang="en-US" sz="1600" b="1" dirty="0">
                <a:solidFill>
                  <a:srgbClr val="FF0000"/>
                </a:solidFill>
                <a:latin typeface="Perpetua" pitchFamily="18" charset="0"/>
              </a:rPr>
              <a:t> , </a:t>
            </a:r>
            <a:r>
              <a:rPr lang="en-US" sz="1600" b="1" i="1" dirty="0">
                <a:solidFill>
                  <a:srgbClr val="FF0000"/>
                </a:solidFill>
                <a:latin typeface="Perpetua" pitchFamily="18" charset="0"/>
              </a:rPr>
              <a:t>S</a:t>
            </a:r>
            <a:r>
              <a:rPr lang="en-US" sz="1600" b="1" dirty="0">
                <a:solidFill>
                  <a:srgbClr val="FF0000"/>
                </a:solidFill>
                <a:latin typeface="Perpetua" pitchFamily="18" charset="0"/>
              </a:rPr>
              <a:t>ultan </a:t>
            </a:r>
            <a:r>
              <a:rPr lang="en-US" sz="1600" b="1" dirty="0" err="1">
                <a:solidFill>
                  <a:srgbClr val="FF0000"/>
                </a:solidFill>
                <a:latin typeface="Perpetua" pitchFamily="18" charset="0"/>
              </a:rPr>
              <a:t>Hasanudin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H</a:t>
            </a:r>
            <a:r>
              <a:rPr lang="en-US" sz="1600" b="1" dirty="0" err="1">
                <a:solidFill>
                  <a:srgbClr val="FF0000"/>
                </a:solidFill>
                <a:latin typeface="Perpetua" pitchFamily="18" charset="0"/>
              </a:rPr>
              <a:t>aji</a:t>
            </a:r>
            <a:r>
              <a:rPr lang="en-US" sz="1600" b="1" dirty="0">
                <a:solidFill>
                  <a:srgbClr val="FF0000"/>
                </a:solidFill>
                <a:latin typeface="Perpetua" pitchFamily="18" charset="0"/>
              </a:rPr>
              <a:t> </a:t>
            </a:r>
            <a:r>
              <a:rPr lang="en-US" sz="1600" b="1" dirty="0" err="1">
                <a:solidFill>
                  <a:srgbClr val="FF0000"/>
                </a:solidFill>
                <a:latin typeface="Perpetua" pitchFamily="18" charset="0"/>
              </a:rPr>
              <a:t>Agus</a:t>
            </a:r>
            <a:r>
              <a:rPr lang="en-US" sz="1600" b="1" dirty="0">
                <a:solidFill>
                  <a:srgbClr val="FF0000"/>
                </a:solidFill>
                <a:latin typeface="Perpetua" pitchFamily="18" charset="0"/>
              </a:rPr>
              <a:t> </a:t>
            </a:r>
            <a:r>
              <a:rPr lang="en-US" sz="1600" b="1" dirty="0" err="1">
                <a:solidFill>
                  <a:srgbClr val="FF0000"/>
                </a:solidFill>
                <a:latin typeface="Perpetua" pitchFamily="18" charset="0"/>
              </a:rPr>
              <a:t>Salim</a:t>
            </a:r>
            <a:r>
              <a:rPr lang="en-US" sz="1600" b="1" dirty="0">
                <a:solidFill>
                  <a:srgbClr val="FF0000"/>
                </a:solidFill>
                <a:latin typeface="Perpetua" pitchFamily="18" charset="0"/>
              </a:rPr>
              <a:t>, </a:t>
            </a:r>
            <a:r>
              <a:rPr lang="en-US" sz="1600" b="1" i="1" dirty="0">
                <a:solidFill>
                  <a:srgbClr val="FF0000"/>
                </a:solidFill>
                <a:latin typeface="Perpetua" pitchFamily="18" charset="0"/>
              </a:rPr>
              <a:t>I</a:t>
            </a:r>
            <a:r>
              <a:rPr lang="en-US" sz="1600" b="1" dirty="0">
                <a:solidFill>
                  <a:srgbClr val="FF0000"/>
                </a:solidFill>
                <a:latin typeface="Perpetua" pitchFamily="18" charset="0"/>
              </a:rPr>
              <a:t>mam </a:t>
            </a:r>
            <a:r>
              <a:rPr lang="en-US" sz="1600" b="1" dirty="0" err="1">
                <a:solidFill>
                  <a:srgbClr val="FF0000"/>
                </a:solidFill>
                <a:latin typeface="Perpetua" pitchFamily="18" charset="0"/>
              </a:rPr>
              <a:t>Syafii</a:t>
            </a:r>
            <a:r>
              <a:rPr lang="en-US" sz="1600" b="1" dirty="0">
                <a:solidFill>
                  <a:srgbClr val="FF0000"/>
                </a:solidFill>
                <a:latin typeface="Perpetua" pitchFamily="18" charset="0"/>
              </a:rPr>
              <a:t>, </a:t>
            </a:r>
            <a:r>
              <a:rPr lang="en-US" sz="1600" b="1" i="1" dirty="0" err="1">
                <a:solidFill>
                  <a:srgbClr val="FF0000"/>
                </a:solidFill>
                <a:latin typeface="Perpetua" pitchFamily="18" charset="0"/>
              </a:rPr>
              <a:t>N</a:t>
            </a:r>
            <a:r>
              <a:rPr lang="en-US" sz="1600" b="1" dirty="0" err="1">
                <a:solidFill>
                  <a:srgbClr val="FF0000"/>
                </a:solidFill>
                <a:latin typeface="Perpetua" pitchFamily="18" charset="0"/>
              </a:rPr>
              <a:t>abi</a:t>
            </a:r>
            <a:r>
              <a:rPr lang="en-US" sz="1600" b="1" dirty="0">
                <a:solidFill>
                  <a:srgbClr val="FF0000"/>
                </a:solidFill>
                <a:latin typeface="Perpetua" pitchFamily="18" charset="0"/>
              </a:rPr>
              <a:t> Ibrahim</a:t>
            </a:r>
          </a:p>
          <a:p>
            <a:pPr>
              <a:buNone/>
            </a:pPr>
            <a:r>
              <a:rPr lang="en-US" sz="1600" b="1" dirty="0">
                <a:solidFill>
                  <a:srgbClr val="FF0000"/>
                </a:solidFill>
                <a:latin typeface="Perpetua" pitchFamily="18" charset="0"/>
              </a:rPr>
              <a:t> </a:t>
            </a:r>
          </a:p>
          <a:p>
            <a:pPr>
              <a:buNone/>
            </a:pPr>
            <a:r>
              <a:rPr lang="en-US" sz="1600" b="1" dirty="0">
                <a:latin typeface="Perpetua" pitchFamily="18" charset="0"/>
              </a:rPr>
              <a:t>	</a:t>
            </a:r>
            <a:r>
              <a:rPr lang="en-US" sz="1600" b="1" dirty="0" err="1">
                <a:solidFill>
                  <a:srgbClr val="00B0F0"/>
                </a:solidFill>
                <a:latin typeface="Perpetua" pitchFamily="18" charset="0"/>
              </a:rPr>
              <a:t>Huruf</a:t>
            </a:r>
            <a:r>
              <a:rPr lang="en-US" sz="1600" b="1" dirty="0">
                <a:solidFill>
                  <a:srgbClr val="00B0F0"/>
                </a:solidFill>
                <a:latin typeface="Perpetua" pitchFamily="18" charset="0"/>
              </a:rPr>
              <a:t> </a:t>
            </a:r>
            <a:r>
              <a:rPr lang="en-US" sz="1600" b="1" dirty="0" err="1">
                <a:solidFill>
                  <a:srgbClr val="00B0F0"/>
                </a:solidFill>
                <a:latin typeface="Perpetua" pitchFamily="18" charset="0"/>
              </a:rPr>
              <a:t>kapital</a:t>
            </a:r>
            <a:r>
              <a:rPr lang="en-US" sz="1600" b="1" dirty="0">
                <a:solidFill>
                  <a:srgbClr val="00B0F0"/>
                </a:solidFill>
                <a:latin typeface="Perpetua" pitchFamily="18" charset="0"/>
              </a:rPr>
              <a:t> </a:t>
            </a:r>
            <a:r>
              <a:rPr lang="en-US" sz="1600" b="1" dirty="0" err="1">
                <a:solidFill>
                  <a:srgbClr val="00B0F0"/>
                </a:solidFill>
                <a:latin typeface="Perpetua" pitchFamily="18" charset="0"/>
              </a:rPr>
              <a:t>tidak</a:t>
            </a:r>
            <a:r>
              <a:rPr lang="en-US" sz="1600" b="1" dirty="0">
                <a:solidFill>
                  <a:srgbClr val="00B0F0"/>
                </a:solidFill>
                <a:latin typeface="Perpetua" pitchFamily="18" charset="0"/>
              </a:rPr>
              <a:t> </a:t>
            </a:r>
            <a:r>
              <a:rPr lang="en-US" sz="1600" b="1" dirty="0" err="1">
                <a:solidFill>
                  <a:srgbClr val="00B0F0"/>
                </a:solidFill>
                <a:latin typeface="Perpetua" pitchFamily="18" charset="0"/>
              </a:rPr>
              <a:t>dipakai</a:t>
            </a:r>
            <a:r>
              <a:rPr lang="en-US" sz="1600" b="1" dirty="0">
                <a:solidFill>
                  <a:srgbClr val="00B0F0"/>
                </a:solidFill>
                <a:latin typeface="Perpetua" pitchFamily="18" charset="0"/>
              </a:rPr>
              <a:t> </a:t>
            </a:r>
            <a:r>
              <a:rPr lang="en-US" sz="1600" b="1" dirty="0" err="1">
                <a:solidFill>
                  <a:srgbClr val="00B0F0"/>
                </a:solidFill>
                <a:latin typeface="Perpetua" pitchFamily="18" charset="0"/>
              </a:rPr>
              <a:t>sebagai</a:t>
            </a:r>
            <a:r>
              <a:rPr lang="en-US" sz="1600" b="1" dirty="0">
                <a:solidFill>
                  <a:srgbClr val="00B0F0"/>
                </a:solidFill>
                <a:latin typeface="Perpetua" pitchFamily="18" charset="0"/>
              </a:rPr>
              <a:t> </a:t>
            </a:r>
            <a:r>
              <a:rPr lang="en-US" sz="1600" b="1" dirty="0" err="1">
                <a:solidFill>
                  <a:srgbClr val="00B0F0"/>
                </a:solidFill>
                <a:latin typeface="Perpetua" pitchFamily="18" charset="0"/>
              </a:rPr>
              <a:t>huruf</a:t>
            </a:r>
            <a:r>
              <a:rPr lang="en-US" sz="1600" b="1" dirty="0">
                <a:solidFill>
                  <a:srgbClr val="00B0F0"/>
                </a:solidFill>
                <a:latin typeface="Perpetua" pitchFamily="18" charset="0"/>
              </a:rPr>
              <a:t> </a:t>
            </a:r>
            <a:r>
              <a:rPr lang="en-US" sz="1600" b="1" dirty="0" err="1">
                <a:solidFill>
                  <a:srgbClr val="00B0F0"/>
                </a:solidFill>
                <a:latin typeface="Perpetua" pitchFamily="18" charset="0"/>
              </a:rPr>
              <a:t>pertama</a:t>
            </a:r>
            <a:r>
              <a:rPr lang="en-US" sz="1600" b="1" dirty="0">
                <a:solidFill>
                  <a:srgbClr val="00B0F0"/>
                </a:solidFill>
                <a:latin typeface="Perpetua" pitchFamily="18" charset="0"/>
              </a:rPr>
              <a:t> </a:t>
            </a:r>
            <a:r>
              <a:rPr lang="en-US" sz="1600" b="1" dirty="0" err="1">
                <a:solidFill>
                  <a:srgbClr val="00B0F0"/>
                </a:solidFill>
                <a:latin typeface="Perpetua" pitchFamily="18" charset="0"/>
              </a:rPr>
              <a:t>nama</a:t>
            </a:r>
            <a:r>
              <a:rPr lang="en-US" sz="1600" b="1" dirty="0">
                <a:solidFill>
                  <a:srgbClr val="00B0F0"/>
                </a:solidFill>
                <a:latin typeface="Perpetua" pitchFamily="18" charset="0"/>
              </a:rPr>
              <a:t> </a:t>
            </a:r>
            <a:r>
              <a:rPr lang="en-US" sz="1600" b="1" dirty="0" err="1">
                <a:solidFill>
                  <a:srgbClr val="00B0F0"/>
                </a:solidFill>
                <a:latin typeface="Perpetua" pitchFamily="18" charset="0"/>
              </a:rPr>
              <a:t>gelar</a:t>
            </a:r>
            <a:r>
              <a:rPr lang="en-US" sz="1600" b="1" dirty="0">
                <a:solidFill>
                  <a:srgbClr val="00B0F0"/>
                </a:solidFill>
                <a:latin typeface="Perpetua" pitchFamily="18" charset="0"/>
              </a:rPr>
              <a:t> </a:t>
            </a:r>
            <a:r>
              <a:rPr lang="en-US" sz="1600" b="1" dirty="0" err="1">
                <a:solidFill>
                  <a:srgbClr val="00B0F0"/>
                </a:solidFill>
                <a:latin typeface="Perpetua" pitchFamily="18" charset="0"/>
              </a:rPr>
              <a:t>kehormatan</a:t>
            </a:r>
            <a:r>
              <a:rPr lang="en-US" sz="1600" b="1" dirty="0">
                <a:solidFill>
                  <a:srgbClr val="00B0F0"/>
                </a:solidFill>
                <a:latin typeface="Perpetua" pitchFamily="18" charset="0"/>
              </a:rPr>
              <a:t>, </a:t>
            </a:r>
            <a:r>
              <a:rPr lang="en-US" sz="1600" b="1" dirty="0" err="1">
                <a:solidFill>
                  <a:srgbClr val="00B0F0"/>
                </a:solidFill>
                <a:latin typeface="Perpetua" pitchFamily="18" charset="0"/>
              </a:rPr>
              <a:t>keturunsn</a:t>
            </a:r>
            <a:r>
              <a:rPr lang="en-US" sz="1600" b="1" dirty="0">
                <a:solidFill>
                  <a:srgbClr val="00B0F0"/>
                </a:solidFill>
                <a:latin typeface="Perpetua" pitchFamily="18" charset="0"/>
              </a:rPr>
              <a:t>, </a:t>
            </a:r>
            <a:r>
              <a:rPr lang="en-US" sz="1600" b="1" dirty="0" err="1">
                <a:solidFill>
                  <a:srgbClr val="00B0F0"/>
                </a:solidFill>
                <a:latin typeface="Perpetua" pitchFamily="18" charset="0"/>
              </a:rPr>
              <a:t>dan</a:t>
            </a:r>
            <a:r>
              <a:rPr lang="en-US" sz="1600" b="1" dirty="0">
                <a:solidFill>
                  <a:srgbClr val="00B0F0"/>
                </a:solidFill>
                <a:latin typeface="Perpetua" pitchFamily="18" charset="0"/>
              </a:rPr>
              <a:t> </a:t>
            </a:r>
            <a:r>
              <a:rPr lang="en-US" sz="1600" b="1" dirty="0" err="1">
                <a:solidFill>
                  <a:srgbClr val="00B0F0"/>
                </a:solidFill>
                <a:latin typeface="Perpetua" pitchFamily="18" charset="0"/>
              </a:rPr>
              <a:t>keagamaan</a:t>
            </a:r>
            <a:r>
              <a:rPr lang="en-US" sz="1600" b="1" dirty="0">
                <a:solidFill>
                  <a:srgbClr val="00B0F0"/>
                </a:solidFill>
                <a:latin typeface="Perpetua" pitchFamily="18" charset="0"/>
              </a:rPr>
              <a:t> yang </a:t>
            </a:r>
            <a:r>
              <a:rPr lang="en-US" sz="1600" b="1" dirty="0" err="1">
                <a:solidFill>
                  <a:srgbClr val="00B0F0"/>
                </a:solidFill>
                <a:latin typeface="Perpetua" pitchFamily="18" charset="0"/>
              </a:rPr>
              <a:t>tidak</a:t>
            </a:r>
            <a:r>
              <a:rPr lang="en-US" sz="1600" b="1" dirty="0">
                <a:solidFill>
                  <a:srgbClr val="00B0F0"/>
                </a:solidFill>
                <a:latin typeface="Perpetua" pitchFamily="18" charset="0"/>
              </a:rPr>
              <a:t> </a:t>
            </a:r>
            <a:r>
              <a:rPr lang="en-US" sz="1600" b="1" dirty="0" err="1">
                <a:solidFill>
                  <a:srgbClr val="00B0F0"/>
                </a:solidFill>
                <a:latin typeface="Perpetua" pitchFamily="18" charset="0"/>
              </a:rPr>
              <a:t>diikuti</a:t>
            </a:r>
            <a:r>
              <a:rPr lang="en-US" sz="1600" b="1" dirty="0">
                <a:solidFill>
                  <a:srgbClr val="00B0F0"/>
                </a:solidFill>
                <a:latin typeface="Perpetua" pitchFamily="18" charset="0"/>
              </a:rPr>
              <a:t> </a:t>
            </a:r>
            <a:r>
              <a:rPr lang="en-US" sz="1600" b="1" dirty="0" err="1">
                <a:solidFill>
                  <a:srgbClr val="00B0F0"/>
                </a:solidFill>
                <a:latin typeface="Perpetua" pitchFamily="18" charset="0"/>
              </a:rPr>
              <a:t>nama</a:t>
            </a:r>
            <a:r>
              <a:rPr lang="en-US" sz="1600" b="1" dirty="0">
                <a:solidFill>
                  <a:srgbClr val="00B0F0"/>
                </a:solidFill>
                <a:latin typeface="Perpetua" pitchFamily="18" charset="0"/>
              </a:rPr>
              <a:t> </a:t>
            </a:r>
            <a:r>
              <a:rPr lang="en-US" sz="1600" b="1" dirty="0" err="1">
                <a:solidFill>
                  <a:srgbClr val="00B0F0"/>
                </a:solidFill>
                <a:latin typeface="Perpetua" pitchFamily="18" charset="0"/>
              </a:rPr>
              <a:t>orang</a:t>
            </a:r>
            <a:r>
              <a:rPr lang="en-US" sz="1600" b="1" dirty="0">
                <a:solidFill>
                  <a:srgbClr val="00B0F0"/>
                </a:solidFill>
                <a:latin typeface="Perpetua" pitchFamily="18" charset="0"/>
              </a:rPr>
              <a:t>.</a:t>
            </a:r>
          </a:p>
          <a:p>
            <a:pPr>
              <a:buNone/>
            </a:pPr>
            <a:r>
              <a:rPr lang="en-US" sz="1600" b="1" dirty="0">
                <a:solidFill>
                  <a:srgbClr val="00B0F0"/>
                </a:solidFill>
                <a:latin typeface="Perpetua" pitchFamily="18" charset="0"/>
              </a:rPr>
              <a:t>	</a:t>
            </a:r>
            <a:r>
              <a:rPr lang="en-US" sz="1600" b="1" dirty="0" err="1">
                <a:solidFill>
                  <a:srgbClr val="00B0F0"/>
                </a:solidFill>
                <a:latin typeface="Perpetua" pitchFamily="18" charset="0"/>
              </a:rPr>
              <a:t>Misalnya</a:t>
            </a:r>
            <a:r>
              <a:rPr lang="en-US" sz="1600" b="1" dirty="0">
                <a:solidFill>
                  <a:srgbClr val="00B0F0"/>
                </a:solidFill>
                <a:latin typeface="Perpetua" pitchFamily="18" charset="0"/>
              </a:rPr>
              <a:t> :</a:t>
            </a:r>
          </a:p>
          <a:p>
            <a:pPr>
              <a:buNone/>
            </a:pPr>
            <a:r>
              <a:rPr lang="en-US" sz="1600" b="1" dirty="0">
                <a:solidFill>
                  <a:schemeClr val="bg1"/>
                </a:solidFill>
                <a:latin typeface="Perpetua" pitchFamily="18" charset="0"/>
              </a:rPr>
              <a:t>		</a:t>
            </a:r>
            <a:r>
              <a:rPr lang="en-US" sz="1600" b="1" dirty="0" err="1">
                <a:solidFill>
                  <a:srgbClr val="FF0000"/>
                </a:solidFill>
                <a:latin typeface="Perpetua" pitchFamily="18" charset="0"/>
              </a:rPr>
              <a:t>Dia</a:t>
            </a:r>
            <a:r>
              <a:rPr lang="en-US" sz="1600" b="1" dirty="0">
                <a:solidFill>
                  <a:srgbClr val="FF0000"/>
                </a:solidFill>
                <a:latin typeface="Perpetua" pitchFamily="18" charset="0"/>
              </a:rPr>
              <a:t> </a:t>
            </a:r>
            <a:r>
              <a:rPr lang="en-US" sz="1600" b="1" dirty="0" err="1">
                <a:solidFill>
                  <a:srgbClr val="FF0000"/>
                </a:solidFill>
                <a:latin typeface="Perpetua" pitchFamily="18" charset="0"/>
              </a:rPr>
              <a:t>baru</a:t>
            </a:r>
            <a:r>
              <a:rPr lang="en-US" sz="1600" b="1" dirty="0">
                <a:solidFill>
                  <a:srgbClr val="FF0000"/>
                </a:solidFill>
                <a:latin typeface="Perpetua" pitchFamily="18" charset="0"/>
              </a:rPr>
              <a:t> </a:t>
            </a:r>
            <a:r>
              <a:rPr lang="en-US" sz="1600" b="1" dirty="0" err="1">
                <a:solidFill>
                  <a:srgbClr val="FF0000"/>
                </a:solidFill>
                <a:latin typeface="Perpetua" pitchFamily="18" charset="0"/>
              </a:rPr>
              <a:t>saja</a:t>
            </a:r>
            <a:r>
              <a:rPr lang="en-US" sz="1600" b="1" dirty="0">
                <a:solidFill>
                  <a:srgbClr val="FF0000"/>
                </a:solidFill>
                <a:latin typeface="Perpetua" pitchFamily="18" charset="0"/>
              </a:rPr>
              <a:t> </a:t>
            </a:r>
            <a:r>
              <a:rPr lang="en-US" sz="1600" b="1" dirty="0" err="1">
                <a:solidFill>
                  <a:srgbClr val="FF0000"/>
                </a:solidFill>
                <a:latin typeface="Perpetua" pitchFamily="18" charset="0"/>
              </a:rPr>
              <a:t>diangkat</a:t>
            </a:r>
            <a:r>
              <a:rPr lang="en-US" sz="1600" b="1" dirty="0">
                <a:solidFill>
                  <a:srgbClr val="FF0000"/>
                </a:solidFill>
                <a:latin typeface="Perpetua" pitchFamily="18" charset="0"/>
              </a:rPr>
              <a:t> </a:t>
            </a:r>
            <a:r>
              <a:rPr lang="en-US" sz="1600" b="1" dirty="0" err="1">
                <a:solidFill>
                  <a:srgbClr val="FF0000"/>
                </a:solidFill>
                <a:latin typeface="Perpetua" pitchFamily="18" charset="0"/>
              </a:rPr>
              <a:t>menjadi</a:t>
            </a:r>
            <a:r>
              <a:rPr lang="en-US" sz="1600" b="1" dirty="0">
                <a:solidFill>
                  <a:srgbClr val="FF0000"/>
                </a:solidFill>
                <a:latin typeface="Perpetua" pitchFamily="18" charset="0"/>
              </a:rPr>
              <a:t> sultan.</a:t>
            </a:r>
          </a:p>
          <a:p>
            <a:pPr>
              <a:buNone/>
            </a:pPr>
            <a:r>
              <a:rPr lang="en-US" sz="1600" b="1" dirty="0">
                <a:solidFill>
                  <a:srgbClr val="FF0000"/>
                </a:solidFill>
                <a:latin typeface="Perpetua" pitchFamily="18" charset="0"/>
              </a:rPr>
              <a:t>		</a:t>
            </a:r>
            <a:r>
              <a:rPr lang="en-US" sz="1600" b="1" dirty="0" err="1">
                <a:solidFill>
                  <a:srgbClr val="FF0000"/>
                </a:solidFill>
                <a:latin typeface="Perpetua" pitchFamily="18" charset="0"/>
              </a:rPr>
              <a:t>Tahun</a:t>
            </a:r>
            <a:r>
              <a:rPr lang="en-US" sz="1600" b="1" dirty="0">
                <a:solidFill>
                  <a:srgbClr val="FF0000"/>
                </a:solidFill>
                <a:latin typeface="Perpetua" pitchFamily="18" charset="0"/>
              </a:rPr>
              <a:t> </a:t>
            </a:r>
            <a:r>
              <a:rPr lang="en-US" sz="1600" b="1" dirty="0" err="1">
                <a:solidFill>
                  <a:srgbClr val="FF0000"/>
                </a:solidFill>
                <a:latin typeface="Perpetua" pitchFamily="18" charset="0"/>
              </a:rPr>
              <a:t>ini</a:t>
            </a:r>
            <a:r>
              <a:rPr lang="en-US" sz="1600" b="1" dirty="0">
                <a:solidFill>
                  <a:srgbClr val="FF0000"/>
                </a:solidFill>
                <a:latin typeface="Perpetua" pitchFamily="18" charset="0"/>
              </a:rPr>
              <a:t> </a:t>
            </a:r>
            <a:r>
              <a:rPr lang="en-US" sz="1600" b="1" dirty="0" err="1">
                <a:solidFill>
                  <a:srgbClr val="FF0000"/>
                </a:solidFill>
                <a:latin typeface="Perpetua" pitchFamily="18" charset="0"/>
              </a:rPr>
              <a:t>ia</a:t>
            </a:r>
            <a:r>
              <a:rPr lang="en-US" sz="1600" b="1" dirty="0">
                <a:solidFill>
                  <a:srgbClr val="FF0000"/>
                </a:solidFill>
                <a:latin typeface="Perpetua" pitchFamily="18" charset="0"/>
              </a:rPr>
              <a:t> </a:t>
            </a:r>
            <a:r>
              <a:rPr lang="en-US" sz="1600" b="1" dirty="0" err="1">
                <a:solidFill>
                  <a:srgbClr val="FF0000"/>
                </a:solidFill>
                <a:latin typeface="Perpetua" pitchFamily="18" charset="0"/>
              </a:rPr>
              <a:t>pergi</a:t>
            </a:r>
            <a:r>
              <a:rPr lang="en-US" sz="1600" b="1" dirty="0">
                <a:solidFill>
                  <a:srgbClr val="FF0000"/>
                </a:solidFill>
                <a:latin typeface="Perpetua" pitchFamily="18" charset="0"/>
              </a:rPr>
              <a:t> </a:t>
            </a:r>
            <a:r>
              <a:rPr lang="en-US" sz="1600" b="1" dirty="0" err="1">
                <a:solidFill>
                  <a:srgbClr val="FF0000"/>
                </a:solidFill>
                <a:latin typeface="Perpetua" pitchFamily="18" charset="0"/>
              </a:rPr>
              <a:t>naik</a:t>
            </a:r>
            <a:r>
              <a:rPr lang="en-US" sz="1600" b="1" dirty="0">
                <a:solidFill>
                  <a:srgbClr val="FF0000"/>
                </a:solidFill>
                <a:latin typeface="Perpetua" pitchFamily="18" charset="0"/>
              </a:rPr>
              <a:t> </a:t>
            </a:r>
            <a:r>
              <a:rPr lang="en-US" sz="1600" b="1" i="1" dirty="0">
                <a:solidFill>
                  <a:srgbClr val="FF0000"/>
                </a:solidFill>
                <a:latin typeface="Perpetua" pitchFamily="18" charset="0"/>
              </a:rPr>
              <a:t>h</a:t>
            </a:r>
            <a:r>
              <a:rPr lang="en-US" sz="1600" b="1" dirty="0">
                <a:solidFill>
                  <a:srgbClr val="FF0000"/>
                </a:solidFill>
                <a:latin typeface="Perpetua" pitchFamily="18" charset="0"/>
              </a:rPr>
              <a:t>aji.</a:t>
            </a:r>
            <a:endParaRPr lang="en-US" sz="1600" b="1" dirty="0">
              <a:solidFill>
                <a:schemeClr val="bg1"/>
              </a:solidFill>
              <a:latin typeface="Perpetua" pitchFamily="18" charset="0"/>
            </a:endParaRP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8" name="Group 7"/>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6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5B0AAD1F-047B-439E-83B0-AB5F5E88E705}"/>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4C479DB8-8850-44C9-A158-E45462B75596}"/>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2D5E6BD7-90D0-45B5-BCEF-C6523300EC49}"/>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C30F92AE-A2A3-4B83-B36A-05E2C768F83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C143F8FA-004D-4948-AD44-2C8CB9745C9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891FE6D8-4238-4943-89B6-84B76721374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7555E4A2-23FF-4CC3-AF2E-3957BC29A42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4A6E1B62-5927-4FFB-8CD6-2B7FFE1112EB}"/>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8CAE8F41-AC91-4FA1-B1FB-E92AB833E76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B81CFD17-B1AE-4CDD-B5C3-F36179AAA5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47F18286-12BD-43BC-B812-844DC6513598}"/>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6A77C35E-AA49-4D4B-9BED-CCE4275186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C72F8FB3-CAF4-410D-84F9-4770B77F9EF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205D0E70-4BC1-4AAC-AF38-A70E6492BE3C}"/>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1A89310F-E32F-4616-B637-581A992219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3030251A-7FC5-43C2-9587-6B28DD1BC85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5B8F0E92-B530-465A-AD08-A4C79E42AC80}"/>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BF87CA4F-CB95-4C7A-879F-FEA318B5C3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60448E9E-C595-4EC4-8822-4DB90D6AE3A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E20A361D-EE33-4BDB-B208-295B4BBC6970}"/>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FBBABBB7-B7F5-4533-8EB5-0DCBF371BB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512DF4B9-5ADF-4251-8979-15525B45469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FE896CF7-A81E-410D-90F0-7C95176934E6}"/>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CF8F182D-A0EC-4685-B595-45C2224547D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CB5B57CE-1A6C-4D67-9A64-C9AE0BC014E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FEB34C3F-E3EA-4151-9222-906A0F56A49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D11D4A4E-0DDB-4BDC-A435-A9B63EC30656}"/>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0161180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0"/>
            <a:ext cx="10580942" cy="6858000"/>
          </a:xfrm>
        </p:spPr>
        <p:txBody>
          <a:bodyPr>
            <a:normAutofit/>
          </a:bodyPr>
          <a:lstStyle/>
          <a:p>
            <a:pPr lvl="0">
              <a:buNone/>
            </a:pPr>
            <a:endParaRPr lang="en-US" sz="2400" dirty="0">
              <a:latin typeface="Perpetua" pitchFamily="18" charset="0"/>
            </a:endParaRPr>
          </a:p>
          <a:p>
            <a:pPr lvl="0">
              <a:buNone/>
            </a:pPr>
            <a:endParaRPr lang="en-US" sz="2400" dirty="0">
              <a:latin typeface="Perpetua" pitchFamily="18" charset="0"/>
            </a:endParaRPr>
          </a:p>
          <a:p>
            <a:pPr lvl="0">
              <a:buNone/>
            </a:pPr>
            <a:r>
              <a:rPr lang="en-US" sz="2400" dirty="0">
                <a:latin typeface="Perpetua" pitchFamily="18" charset="0"/>
              </a:rPr>
              <a:t>5.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unsur</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jabatan</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pangkat</a:t>
            </a:r>
            <a:r>
              <a:rPr lang="en-US" sz="2400" dirty="0">
                <a:latin typeface="Perpetua" pitchFamily="18" charset="0"/>
              </a:rPr>
              <a:t> yang </a:t>
            </a:r>
            <a:r>
              <a:rPr lang="en-US" sz="2400" dirty="0" err="1">
                <a:latin typeface="Perpetua" pitchFamily="18" charset="0"/>
              </a:rPr>
              <a:t>diikuti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aatu</a:t>
            </a:r>
            <a:r>
              <a:rPr lang="en-US" sz="2400" dirty="0">
                <a:latin typeface="Perpetua" pitchFamily="18" charset="0"/>
              </a:rPr>
              <a:t> yang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pengganti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tertentu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instansi</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tempat</a:t>
            </a:r>
            <a:r>
              <a:rPr lang="en-US" sz="2400" dirty="0">
                <a:latin typeface="Perpetua" pitchFamily="18" charset="0"/>
              </a:rPr>
              <a:t>.</a:t>
            </a:r>
          </a:p>
          <a:p>
            <a:pPr>
              <a:buNone/>
            </a:pPr>
            <a:r>
              <a:rPr lang="en-US" sz="2400" dirty="0">
                <a:latin typeface="Perpetua" pitchFamily="18" charset="0"/>
              </a:rPr>
              <a:t>	</a:t>
            </a:r>
            <a:r>
              <a:rPr lang="en-US" sz="2400" dirty="0" err="1">
                <a:solidFill>
                  <a:srgbClr val="FF0000"/>
                </a:solidFill>
                <a:latin typeface="Perpetua" pitchFamily="18" charset="0"/>
              </a:rPr>
              <a:t>Misalnya</a:t>
            </a:r>
            <a:r>
              <a:rPr lang="en-US" sz="2400" dirty="0">
                <a:solidFill>
                  <a:srgbClr val="FF0000"/>
                </a:solidFill>
                <a:latin typeface="Perpetua" pitchFamily="18" charset="0"/>
              </a:rPr>
              <a:t> :</a:t>
            </a:r>
          </a:p>
          <a:p>
            <a:pPr marL="898525" indent="-898525">
              <a:buNone/>
            </a:pPr>
            <a:r>
              <a:rPr lang="en-US" sz="2400" i="1" dirty="0">
                <a:solidFill>
                  <a:srgbClr val="FF0000"/>
                </a:solidFill>
                <a:latin typeface="Perpetua" pitchFamily="18" charset="0"/>
              </a:rPr>
              <a:t>		</a:t>
            </a:r>
            <a:r>
              <a:rPr lang="en-US" sz="2400" b="1" i="1" dirty="0" err="1">
                <a:solidFill>
                  <a:srgbClr val="FF0000"/>
                </a:solidFill>
                <a:latin typeface="Perpetua" pitchFamily="18" charset="0"/>
              </a:rPr>
              <a:t>W</a:t>
            </a:r>
            <a:r>
              <a:rPr lang="en-US" sz="2400" b="1" dirty="0" err="1">
                <a:solidFill>
                  <a:srgbClr val="FF0000"/>
                </a:solidFill>
                <a:latin typeface="Perpetua" pitchFamily="18" charset="0"/>
              </a:rPr>
              <a:t>akil</a:t>
            </a:r>
            <a:r>
              <a:rPr lang="en-US" sz="2400" b="1" dirty="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residen</a:t>
            </a:r>
            <a:r>
              <a:rPr lang="en-US" sz="2400" b="1" dirty="0">
                <a:solidFill>
                  <a:srgbClr val="FF0000"/>
                </a:solidFill>
                <a:latin typeface="Perpetua" pitchFamily="18" charset="0"/>
              </a:rPr>
              <a:t> Adam </a:t>
            </a:r>
            <a:r>
              <a:rPr lang="en-US" sz="2400" b="1" dirty="0" err="1">
                <a:solidFill>
                  <a:srgbClr val="FF0000"/>
                </a:solidFill>
                <a:latin typeface="Perpetua" pitchFamily="18" charset="0"/>
              </a:rPr>
              <a:t>Malik</a:t>
            </a:r>
            <a:r>
              <a:rPr lang="en-US" sz="2400" b="1" dirty="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erdana</a:t>
            </a:r>
            <a:r>
              <a:rPr lang="en-US" sz="2400" b="1" dirty="0">
                <a:solidFill>
                  <a:srgbClr val="FF0000"/>
                </a:solidFill>
                <a:latin typeface="Perpetua" pitchFamily="18" charset="0"/>
              </a:rPr>
              <a:t> </a:t>
            </a:r>
            <a:r>
              <a:rPr lang="en-US" sz="2400" b="1" i="1" dirty="0" err="1">
                <a:solidFill>
                  <a:srgbClr val="FF0000"/>
                </a:solidFill>
                <a:latin typeface="Perpetua" pitchFamily="18" charset="0"/>
              </a:rPr>
              <a:t>M</a:t>
            </a:r>
            <a:r>
              <a:rPr lang="en-US" sz="2400" b="1" dirty="0" err="1">
                <a:solidFill>
                  <a:srgbClr val="FF0000"/>
                </a:solidFill>
                <a:latin typeface="Perpetua" pitchFamily="18" charset="0"/>
              </a:rPr>
              <a:t>enteri</a:t>
            </a:r>
            <a:r>
              <a:rPr lang="en-US" sz="2400" b="1" dirty="0">
                <a:solidFill>
                  <a:srgbClr val="FF0000"/>
                </a:solidFill>
                <a:latin typeface="Perpetua" pitchFamily="18" charset="0"/>
              </a:rPr>
              <a:t> Nehru,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rofesor</a:t>
            </a:r>
            <a:r>
              <a:rPr lang="en-US" sz="2400" b="1" dirty="0">
                <a:solidFill>
                  <a:srgbClr val="FF0000"/>
                </a:solidFill>
                <a:latin typeface="Perpetua" pitchFamily="18" charset="0"/>
              </a:rPr>
              <a:t>  	</a:t>
            </a:r>
            <a:r>
              <a:rPr lang="en-US" sz="2400" b="1" dirty="0" err="1">
                <a:solidFill>
                  <a:srgbClr val="FF0000"/>
                </a:solidFill>
                <a:latin typeface="Perpetua" pitchFamily="18" charset="0"/>
              </a:rPr>
              <a:t>Supomo</a:t>
            </a:r>
            <a:r>
              <a:rPr lang="en-US" sz="2400" b="1" dirty="0">
                <a:solidFill>
                  <a:srgbClr val="FF0000"/>
                </a:solidFill>
                <a:latin typeface="Perpetua" pitchFamily="18" charset="0"/>
              </a:rPr>
              <a:t>, </a:t>
            </a:r>
            <a:r>
              <a:rPr lang="en-US" sz="2400" b="1" i="1" dirty="0" err="1">
                <a:solidFill>
                  <a:srgbClr val="FF0000"/>
                </a:solidFill>
                <a:latin typeface="Perpetua" pitchFamily="18" charset="0"/>
              </a:rPr>
              <a:t>L</a:t>
            </a:r>
            <a:r>
              <a:rPr lang="en-US" sz="2400" b="1" dirty="0" err="1">
                <a:solidFill>
                  <a:srgbClr val="FF0000"/>
                </a:solidFill>
                <a:latin typeface="Perpetua" pitchFamily="18" charset="0"/>
              </a:rPr>
              <a:t>aksamana</a:t>
            </a:r>
            <a:r>
              <a:rPr lang="en-US" sz="2400" b="1" dirty="0">
                <a:solidFill>
                  <a:srgbClr val="FF0000"/>
                </a:solidFill>
                <a:latin typeface="Perpetua" pitchFamily="18" charset="0"/>
              </a:rPr>
              <a:t> 	</a:t>
            </a:r>
            <a:r>
              <a:rPr lang="en-US" sz="2400" b="1" i="1" dirty="0" err="1">
                <a:solidFill>
                  <a:srgbClr val="FF0000"/>
                </a:solidFill>
                <a:latin typeface="Perpetua" pitchFamily="18" charset="0"/>
              </a:rPr>
              <a:t>M</a:t>
            </a:r>
            <a:r>
              <a:rPr lang="en-US" sz="2400" b="1" dirty="0" err="1">
                <a:solidFill>
                  <a:srgbClr val="FF0000"/>
                </a:solidFill>
                <a:latin typeface="Perpetua" pitchFamily="18" charset="0"/>
              </a:rPr>
              <a:t>uda</a:t>
            </a:r>
            <a:r>
              <a:rPr lang="en-US" sz="2400" b="1" dirty="0">
                <a:solidFill>
                  <a:srgbClr val="FF0000"/>
                </a:solidFill>
                <a:latin typeface="Perpetua" pitchFamily="18" charset="0"/>
              </a:rPr>
              <a:t> </a:t>
            </a:r>
            <a:r>
              <a:rPr lang="en-US" sz="2400" b="1" i="1" dirty="0" err="1">
                <a:solidFill>
                  <a:srgbClr val="FF0000"/>
                </a:solidFill>
                <a:latin typeface="Perpetua" pitchFamily="18" charset="0"/>
              </a:rPr>
              <a:t>U</a:t>
            </a:r>
            <a:r>
              <a:rPr lang="en-US" sz="2400" b="1" dirty="0" err="1">
                <a:solidFill>
                  <a:srgbClr val="FF0000"/>
                </a:solidFill>
                <a:latin typeface="Perpetua" pitchFamily="18" charset="0"/>
              </a:rPr>
              <a:t>dara</a:t>
            </a:r>
            <a:r>
              <a:rPr lang="en-US" sz="2400" b="1" dirty="0">
                <a:solidFill>
                  <a:srgbClr val="FF0000"/>
                </a:solidFill>
                <a:latin typeface="Perpetua" pitchFamily="18" charset="0"/>
              </a:rPr>
              <a:t> </a:t>
            </a:r>
            <a:r>
              <a:rPr lang="en-US" sz="2400" b="1" dirty="0" err="1">
                <a:solidFill>
                  <a:srgbClr val="FF0000"/>
                </a:solidFill>
                <a:latin typeface="Perpetua" pitchFamily="18" charset="0"/>
              </a:rPr>
              <a:t>Husein</a:t>
            </a:r>
            <a:r>
              <a:rPr lang="en-US" sz="2400" b="1" dirty="0">
                <a:solidFill>
                  <a:srgbClr val="FF0000"/>
                </a:solidFill>
                <a:latin typeface="Perpetua" pitchFamily="18" charset="0"/>
              </a:rPr>
              <a:t> </a:t>
            </a:r>
            <a:r>
              <a:rPr lang="en-US" sz="2400" b="1" dirty="0" err="1">
                <a:solidFill>
                  <a:srgbClr val="FF0000"/>
                </a:solidFill>
                <a:latin typeface="Perpetua" pitchFamily="18" charset="0"/>
              </a:rPr>
              <a:t>sastranegara</a:t>
            </a:r>
            <a:r>
              <a:rPr lang="en-US" sz="2400" b="1" dirty="0">
                <a:solidFill>
                  <a:srgbClr val="FF0000"/>
                </a:solidFill>
                <a:latin typeface="Perpetua" pitchFamily="18" charset="0"/>
              </a:rPr>
              <a:t>, 	</a:t>
            </a:r>
            <a:r>
              <a:rPr lang="en-US" sz="2400" b="1" dirty="0" err="1">
                <a:solidFill>
                  <a:srgbClr val="FF0000"/>
                </a:solidFill>
                <a:latin typeface="Perpetua" pitchFamily="18" charset="0"/>
              </a:rPr>
              <a:t>Sekretaris</a:t>
            </a:r>
            <a:r>
              <a:rPr lang="en-US" sz="2400" b="1" dirty="0">
                <a:solidFill>
                  <a:srgbClr val="FF0000"/>
                </a:solidFill>
                <a:latin typeface="Perpetua" pitchFamily="18" charset="0"/>
              </a:rPr>
              <a:t> </a:t>
            </a:r>
            <a:r>
              <a:rPr lang="en-US" sz="2400" b="1" i="1" dirty="0" err="1">
                <a:solidFill>
                  <a:srgbClr val="FF0000"/>
                </a:solidFill>
                <a:latin typeface="Perpetua" pitchFamily="18" charset="0"/>
              </a:rPr>
              <a:t>J</a:t>
            </a:r>
            <a:r>
              <a:rPr lang="en-US" sz="2400" b="1" dirty="0" err="1">
                <a:solidFill>
                  <a:srgbClr val="FF0000"/>
                </a:solidFill>
                <a:latin typeface="Perpetua" pitchFamily="18" charset="0"/>
              </a:rPr>
              <a:t>enderal</a:t>
            </a:r>
            <a:r>
              <a:rPr lang="en-US" sz="2400" b="1" dirty="0">
                <a:solidFill>
                  <a:srgbClr val="FF0000"/>
                </a:solidFill>
                <a:latin typeface="Perpetua" pitchFamily="18" charset="0"/>
              </a:rPr>
              <a:t> </a:t>
            </a:r>
            <a:r>
              <a:rPr lang="en-US" sz="2400" b="1" dirty="0" err="1">
                <a:solidFill>
                  <a:srgbClr val="FF0000"/>
                </a:solidFill>
                <a:latin typeface="Perpetua" pitchFamily="18" charset="0"/>
              </a:rPr>
              <a:t>Departemen</a:t>
            </a:r>
            <a:r>
              <a:rPr lang="en-US" sz="2400" b="1" dirty="0">
                <a:solidFill>
                  <a:srgbClr val="FF0000"/>
                </a:solidFill>
                <a:latin typeface="Perpetua" pitchFamily="18" charset="0"/>
              </a:rPr>
              <a:t> </a:t>
            </a:r>
            <a:r>
              <a:rPr lang="en-US" sz="2400" b="1" dirty="0" err="1">
                <a:solidFill>
                  <a:srgbClr val="FF0000"/>
                </a:solidFill>
                <a:latin typeface="Perpetua" pitchFamily="18" charset="0"/>
              </a:rPr>
              <a:t>Pertanian</a:t>
            </a:r>
            <a:r>
              <a:rPr lang="en-US" sz="2400" b="1" dirty="0">
                <a:solidFill>
                  <a:srgbClr val="FF0000"/>
                </a:solidFill>
                <a:latin typeface="Perpetua" pitchFamily="18" charset="0"/>
              </a:rPr>
              <a:t>, </a:t>
            </a:r>
            <a:r>
              <a:rPr lang="en-US" sz="2400" b="1" i="1" dirty="0" err="1">
                <a:solidFill>
                  <a:srgbClr val="FF0000"/>
                </a:solidFill>
                <a:latin typeface="Perpetua" pitchFamily="18" charset="0"/>
              </a:rPr>
              <a:t>G</a:t>
            </a:r>
            <a:r>
              <a:rPr lang="en-US" sz="2400" b="1" dirty="0" err="1">
                <a:solidFill>
                  <a:srgbClr val="FF0000"/>
                </a:solidFill>
                <a:latin typeface="Perpetua" pitchFamily="18" charset="0"/>
              </a:rPr>
              <a:t>ubernur</a:t>
            </a:r>
            <a:r>
              <a:rPr lang="en-US" sz="2400" b="1" dirty="0">
                <a:solidFill>
                  <a:srgbClr val="FF0000"/>
                </a:solidFill>
                <a:latin typeface="Perpetua" pitchFamily="18" charset="0"/>
              </a:rPr>
              <a:t> </a:t>
            </a:r>
            <a:r>
              <a:rPr lang="en-US" sz="2400" b="1" dirty="0" err="1">
                <a:solidFill>
                  <a:srgbClr val="FF0000"/>
                </a:solidFill>
                <a:latin typeface="Perpetua" pitchFamily="18" charset="0"/>
              </a:rPr>
              <a:t>Irian</a:t>
            </a:r>
            <a:r>
              <a:rPr lang="en-US" sz="2400" b="1" dirty="0">
                <a:solidFill>
                  <a:srgbClr val="FF0000"/>
                </a:solidFill>
                <a:latin typeface="Perpetua" pitchFamily="18" charset="0"/>
              </a:rPr>
              <a:t> 	Jaya.</a:t>
            </a:r>
          </a:p>
          <a:p>
            <a:pPr>
              <a:buNone/>
            </a:pPr>
            <a:r>
              <a:rPr lang="en-US" sz="2400" b="1" dirty="0">
                <a:solidFill>
                  <a:srgbClr val="FF0000"/>
                </a:solidFill>
                <a:latin typeface="Perpetua" pitchFamily="18" charset="0"/>
              </a:rPr>
              <a:t>	</a:t>
            </a:r>
          </a:p>
          <a:p>
            <a:pPr>
              <a:buNone/>
            </a:pP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jabatan</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pangkat</a:t>
            </a:r>
            <a:r>
              <a:rPr lang="en-US" sz="2400" dirty="0">
                <a:latin typeface="Perpetua" pitchFamily="18" charset="0"/>
              </a:rPr>
              <a:t> yang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diikuti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orang</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instansi</a:t>
            </a:r>
            <a:r>
              <a:rPr lang="en-US" sz="2400" dirty="0">
                <a:latin typeface="Perpetua" pitchFamily="18" charset="0"/>
              </a:rPr>
              <a:t>, </a:t>
            </a:r>
            <a:r>
              <a:rPr lang="en-US" sz="2400" dirty="0" err="1">
                <a:latin typeface="Perpetua" pitchFamily="18" charset="0"/>
              </a:rPr>
              <a:t>atau</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tempat</a:t>
            </a:r>
            <a:r>
              <a:rPr lang="en-US" sz="2400" dirty="0">
                <a:latin typeface="Perpetua" pitchFamily="18" charset="0"/>
              </a:rPr>
              <a:t>.</a:t>
            </a:r>
          </a:p>
          <a:p>
            <a:pPr>
              <a:buNone/>
            </a:pPr>
            <a:r>
              <a:rPr lang="en-US" sz="2400" dirty="0">
                <a:latin typeface="Perpetua" pitchFamily="18" charset="0"/>
              </a:rPr>
              <a:t>	</a:t>
            </a:r>
            <a:r>
              <a:rPr lang="en-US" sz="2400" dirty="0" err="1">
                <a:solidFill>
                  <a:srgbClr val="FF0000"/>
                </a:solidFill>
                <a:latin typeface="Perpetua" pitchFamily="18" charset="0"/>
              </a:rPr>
              <a:t>Misalnya</a:t>
            </a:r>
            <a:r>
              <a:rPr lang="en-US" sz="2400" dirty="0">
                <a:solidFill>
                  <a:srgbClr val="FF0000"/>
                </a:solidFill>
                <a:latin typeface="Perpetua" pitchFamily="18" charset="0"/>
              </a:rPr>
              <a:t> :</a:t>
            </a:r>
          </a:p>
          <a:p>
            <a:pPr>
              <a:buNone/>
            </a:pPr>
            <a:r>
              <a:rPr lang="en-US" sz="2400" dirty="0">
                <a:solidFill>
                  <a:srgbClr val="FF0000"/>
                </a:solidFill>
                <a:latin typeface="Perpetua" pitchFamily="18" charset="0"/>
              </a:rPr>
              <a:t>		</a:t>
            </a:r>
            <a:r>
              <a:rPr lang="en-US" sz="2400" b="1" dirty="0" err="1">
                <a:solidFill>
                  <a:srgbClr val="FF0000"/>
                </a:solidFill>
                <a:latin typeface="Perpetua" pitchFamily="18" charset="0"/>
              </a:rPr>
              <a:t>Siapakah</a:t>
            </a:r>
            <a:r>
              <a:rPr lang="en-US" sz="2400" b="1" dirty="0">
                <a:solidFill>
                  <a:srgbClr val="FF0000"/>
                </a:solidFill>
                <a:latin typeface="Perpetua" pitchFamily="18" charset="0"/>
              </a:rPr>
              <a:t> </a:t>
            </a:r>
            <a:r>
              <a:rPr lang="en-US" sz="2400" b="1" dirty="0" err="1">
                <a:solidFill>
                  <a:srgbClr val="FF0000"/>
                </a:solidFill>
                <a:latin typeface="Perpetua" pitchFamily="18" charset="0"/>
              </a:rPr>
              <a:t>gubernur</a:t>
            </a:r>
            <a:r>
              <a:rPr lang="en-US" sz="2400" b="1" dirty="0">
                <a:solidFill>
                  <a:srgbClr val="FF0000"/>
                </a:solidFill>
                <a:latin typeface="Perpetua" pitchFamily="18" charset="0"/>
              </a:rPr>
              <a:t> yang </a:t>
            </a:r>
            <a:r>
              <a:rPr lang="en-US" sz="2400" b="1" dirty="0" err="1">
                <a:solidFill>
                  <a:srgbClr val="FF0000"/>
                </a:solidFill>
                <a:latin typeface="Perpetua" pitchFamily="18" charset="0"/>
              </a:rPr>
              <a:t>dilantik</a:t>
            </a:r>
            <a:r>
              <a:rPr lang="en-US" sz="2400" b="1" dirty="0">
                <a:solidFill>
                  <a:srgbClr val="FF0000"/>
                </a:solidFill>
                <a:latin typeface="Perpetua" pitchFamily="18" charset="0"/>
              </a:rPr>
              <a:t> </a:t>
            </a:r>
            <a:r>
              <a:rPr lang="en-US" sz="2400" b="1" dirty="0" err="1">
                <a:solidFill>
                  <a:srgbClr val="FF0000"/>
                </a:solidFill>
                <a:latin typeface="Perpetua" pitchFamily="18" charset="0"/>
              </a:rPr>
              <a:t>itu</a:t>
            </a:r>
            <a:r>
              <a:rPr lang="en-US" sz="2400" b="1" dirty="0">
                <a:solidFill>
                  <a:srgbClr val="FF0000"/>
                </a:solidFill>
                <a:latin typeface="Perpetua" pitchFamily="18" charset="0"/>
              </a:rPr>
              <a:t>?</a:t>
            </a:r>
          </a:p>
          <a:p>
            <a:pPr>
              <a:buNone/>
            </a:pPr>
            <a:r>
              <a:rPr lang="en-US" sz="2400" b="1" dirty="0">
                <a:solidFill>
                  <a:srgbClr val="FF0000"/>
                </a:solidFill>
                <a:latin typeface="Perpetua" pitchFamily="18" charset="0"/>
              </a:rPr>
              <a:t>		</a:t>
            </a:r>
            <a:r>
              <a:rPr lang="en-US" sz="2400" b="1" dirty="0" err="1">
                <a:solidFill>
                  <a:srgbClr val="FF0000"/>
                </a:solidFill>
                <a:latin typeface="Perpetua" pitchFamily="18" charset="0"/>
              </a:rPr>
              <a:t>Kemarin</a:t>
            </a:r>
            <a:r>
              <a:rPr lang="en-US" sz="2400" b="1" dirty="0">
                <a:solidFill>
                  <a:srgbClr val="FF0000"/>
                </a:solidFill>
                <a:latin typeface="Perpetua" pitchFamily="18" charset="0"/>
              </a:rPr>
              <a:t> </a:t>
            </a:r>
            <a:r>
              <a:rPr lang="en-US" sz="2400" b="1" dirty="0" err="1">
                <a:solidFill>
                  <a:srgbClr val="FF0000"/>
                </a:solidFill>
                <a:latin typeface="Perpetua" pitchFamily="18" charset="0"/>
              </a:rPr>
              <a:t>Brigadir</a:t>
            </a:r>
            <a:r>
              <a:rPr lang="en-US" sz="2400" b="1" dirty="0">
                <a:solidFill>
                  <a:srgbClr val="FF0000"/>
                </a:solidFill>
                <a:latin typeface="Perpetua" pitchFamily="18" charset="0"/>
              </a:rPr>
              <a:t> </a:t>
            </a:r>
            <a:r>
              <a:rPr lang="en-US" sz="2400" b="1" dirty="0" err="1">
                <a:solidFill>
                  <a:srgbClr val="FF0000"/>
                </a:solidFill>
                <a:latin typeface="Perpetua" pitchFamily="18" charset="0"/>
              </a:rPr>
              <a:t>Jenderal</a:t>
            </a:r>
            <a:r>
              <a:rPr lang="en-US" sz="2400" b="1" dirty="0">
                <a:solidFill>
                  <a:srgbClr val="FF0000"/>
                </a:solidFill>
                <a:latin typeface="Perpetua" pitchFamily="18" charset="0"/>
              </a:rPr>
              <a:t> Ahmad </a:t>
            </a:r>
            <a:r>
              <a:rPr lang="en-US" sz="2400" b="1" dirty="0" err="1">
                <a:solidFill>
                  <a:srgbClr val="FF0000"/>
                </a:solidFill>
                <a:latin typeface="Perpetua" pitchFamily="18" charset="0"/>
              </a:rPr>
              <a:t>dilantik</a:t>
            </a:r>
            <a:r>
              <a:rPr lang="en-US" sz="2400" b="1" dirty="0">
                <a:solidFill>
                  <a:srgbClr val="FF0000"/>
                </a:solidFill>
                <a:latin typeface="Perpetua" pitchFamily="18" charset="0"/>
              </a:rPr>
              <a:t> </a:t>
            </a:r>
            <a:r>
              <a:rPr lang="en-US" sz="2400" b="1" dirty="0" err="1">
                <a:solidFill>
                  <a:srgbClr val="FF0000"/>
                </a:solidFill>
                <a:latin typeface="Perpetua" pitchFamily="18" charset="0"/>
              </a:rPr>
              <a:t>menjadi</a:t>
            </a:r>
            <a:r>
              <a:rPr lang="en-US" sz="2400" b="1" dirty="0">
                <a:solidFill>
                  <a:srgbClr val="FF0000"/>
                </a:solidFill>
                <a:latin typeface="Perpetua" pitchFamily="18" charset="0"/>
              </a:rPr>
              <a:t> </a:t>
            </a:r>
            <a:r>
              <a:rPr lang="en-US" sz="2400" b="1" i="1" dirty="0">
                <a:solidFill>
                  <a:srgbClr val="FF0000"/>
                </a:solidFill>
                <a:latin typeface="Perpetua" pitchFamily="18" charset="0"/>
              </a:rPr>
              <a:t>m</a:t>
            </a:r>
            <a:r>
              <a:rPr lang="en-US" sz="2400" b="1" dirty="0">
                <a:solidFill>
                  <a:srgbClr val="FF0000"/>
                </a:solidFill>
                <a:latin typeface="Perpetua" pitchFamily="18" charset="0"/>
              </a:rPr>
              <a:t>ayor  </a:t>
            </a:r>
            <a:r>
              <a:rPr lang="en-US" sz="2400" b="1" dirty="0" err="1">
                <a:solidFill>
                  <a:srgbClr val="FF0000"/>
                </a:solidFill>
                <a:latin typeface="Perpetua" pitchFamily="18" charset="0"/>
              </a:rPr>
              <a:t>jenderal</a:t>
            </a:r>
            <a:r>
              <a:rPr lang="en-US" sz="2400" b="1" dirty="0">
                <a:solidFill>
                  <a:srgbClr val="FF0000"/>
                </a:solidFill>
                <a:latin typeface="Perpetua" pitchFamily="18" charset="0"/>
              </a:rPr>
              <a:t>.</a:t>
            </a:r>
          </a:p>
          <a:p>
            <a:pPr>
              <a:buNone/>
            </a:pPr>
            <a:r>
              <a:rPr lang="en-US" sz="2400" b="1" dirty="0">
                <a:solidFill>
                  <a:srgbClr val="FF0000"/>
                </a:solidFill>
                <a:latin typeface="Perpetua" pitchFamily="18" charset="0"/>
              </a:rPr>
              <a:t> </a:t>
            </a:r>
            <a:endParaRPr lang="en-US" sz="2400" dirty="0">
              <a:solidFill>
                <a:srgbClr val="FF0000"/>
              </a:solidFill>
              <a:latin typeface="Perpetua" pitchFamily="18" charset="0"/>
            </a:endParaRPr>
          </a:p>
          <a:p>
            <a:pPr>
              <a:buNone/>
            </a:pPr>
            <a:endParaRPr lang="en-US" sz="2400" dirty="0">
              <a:latin typeface="Perpetua" pitchFamily="18" charset="0"/>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7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4E3650D8-8191-4D78-B005-9F4BE6A8E042}"/>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C12E7500-C639-4C89-A2E7-1AEAB5FE142E}"/>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2FC33807-1F3D-40DE-90A4-6BCC3B4847F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A3E2F5CE-D581-4687-B009-621EA75C9CB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4CAC6F01-0F61-42DB-8A6F-0EB3DB15974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95F57EC0-8310-479D-98CF-454C16C608A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D966957D-8184-4449-9992-2278A50A5E4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A7743E88-8DDC-449D-B06A-38C0AE7828FC}"/>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CD20B818-0E0D-4D9F-AE93-4AE9D87C921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9A45FF3B-A48A-4DB5-B7D5-4BCEE56975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265D5960-47E9-4E98-BF56-4330C8284EBC}"/>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CFEBEC05-35B4-4DA1-AAE8-ACF27BF2FC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90DA303F-74BB-4ED0-B64D-2B8097AAA7B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971F6EB8-69FB-494A-9625-6088F99D0413}"/>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920DF3F8-E90A-4482-87DD-74433B58B1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0F104964-6333-42FA-86BD-3E8CA30E4A9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E97B0085-2E93-49DA-ACFC-81F38555DED7}"/>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FBFED7C0-FDF8-414C-8D11-E33A627BAC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008241D1-E99E-4D9E-B9F9-9CF8A7ADC1E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DB9E11A8-6AE4-4120-82B0-89D7A6406662}"/>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7B674BD2-C8B6-4B52-AE47-93CA5F5D96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44915904-2174-4157-B320-8CBB72B2936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F10A1799-08F5-45A1-B98E-8FC19AF5C716}"/>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6C653F56-B475-447A-8AAF-0BA1F4CEC77C}"/>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9A1F8E4A-9994-4EB5-BF14-761B52A81D8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B7F1AB19-40AD-46AE-A524-1DB2595D317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2336B6DA-50D0-4427-85CD-96FC5C75473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643340436"/>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011002"/>
            <a:ext cx="10517880" cy="5358268"/>
          </a:xfrm>
        </p:spPr>
        <p:txBody>
          <a:bodyPr>
            <a:noAutofit/>
          </a:bodyPr>
          <a:lstStyle/>
          <a:p>
            <a:pPr lvl="0">
              <a:buNone/>
            </a:pPr>
            <a:r>
              <a:rPr lang="en-US" sz="1600" dirty="0"/>
              <a:t>6. </a:t>
            </a:r>
            <a:r>
              <a:rPr lang="en-US" sz="1600" dirty="0" err="1"/>
              <a:t>Huruf</a:t>
            </a:r>
            <a:r>
              <a:rPr lang="en-US" sz="1600" dirty="0"/>
              <a:t> </a:t>
            </a:r>
            <a:r>
              <a:rPr lang="en-US" sz="1600" dirty="0" err="1"/>
              <a:t>kapital</a:t>
            </a:r>
            <a:r>
              <a:rPr lang="en-US" sz="1600" dirty="0"/>
              <a:t> </a:t>
            </a:r>
            <a:r>
              <a:rPr lang="en-US" sz="1600" dirty="0" err="1"/>
              <a:t>dipakai</a:t>
            </a:r>
            <a:r>
              <a:rPr lang="en-US" sz="1600" dirty="0"/>
              <a:t> </a:t>
            </a:r>
            <a:r>
              <a:rPr lang="en-US" sz="1600" dirty="0" err="1"/>
              <a:t>sebagai</a:t>
            </a:r>
            <a:r>
              <a:rPr lang="en-US" sz="1600" dirty="0"/>
              <a:t> </a:t>
            </a:r>
            <a:r>
              <a:rPr lang="en-US" sz="1600" dirty="0" err="1"/>
              <a:t>huruf</a:t>
            </a:r>
            <a:r>
              <a:rPr lang="en-US" sz="1600" dirty="0"/>
              <a:t> </a:t>
            </a:r>
            <a:r>
              <a:rPr lang="en-US" sz="1600" dirty="0" err="1"/>
              <a:t>pertama</a:t>
            </a:r>
            <a:r>
              <a:rPr lang="en-US" sz="1600" dirty="0"/>
              <a:t> </a:t>
            </a:r>
            <a:r>
              <a:rPr lang="en-US" sz="1600" dirty="0" err="1"/>
              <a:t>unsur-unsur</a:t>
            </a:r>
            <a:r>
              <a:rPr lang="en-US" sz="1600" dirty="0"/>
              <a:t> </a:t>
            </a:r>
            <a:r>
              <a:rPr lang="en-US" sz="1600" dirty="0" err="1"/>
              <a:t>nama</a:t>
            </a:r>
            <a:r>
              <a:rPr lang="en-US" sz="1600" dirty="0"/>
              <a:t> </a:t>
            </a:r>
            <a:r>
              <a:rPr lang="en-US" sz="1600" dirty="0" err="1"/>
              <a:t>orang</a:t>
            </a:r>
            <a:r>
              <a:rPr lang="en-US" sz="1600" dirty="0"/>
              <a:t>.</a:t>
            </a:r>
          </a:p>
          <a:p>
            <a:pPr>
              <a:buNone/>
            </a:pPr>
            <a:r>
              <a:rPr lang="en-US" sz="1600" dirty="0"/>
              <a:t>	</a:t>
            </a:r>
            <a:r>
              <a:rPr lang="en-US" sz="1600" dirty="0" err="1">
                <a:solidFill>
                  <a:srgbClr val="FF0000"/>
                </a:solidFill>
              </a:rPr>
              <a:t>Misalnya</a:t>
            </a:r>
            <a:r>
              <a:rPr lang="en-US" sz="1600" dirty="0">
                <a:solidFill>
                  <a:srgbClr val="FF0000"/>
                </a:solidFill>
              </a:rPr>
              <a:t> :</a:t>
            </a:r>
          </a:p>
          <a:p>
            <a:pPr>
              <a:buNone/>
            </a:pPr>
            <a:r>
              <a:rPr lang="en-US" sz="1600" dirty="0">
                <a:solidFill>
                  <a:srgbClr val="FF0000"/>
                </a:solidFill>
              </a:rPr>
              <a:t>		</a:t>
            </a:r>
            <a:r>
              <a:rPr lang="en-US" sz="1600" b="1" i="1" dirty="0">
                <a:solidFill>
                  <a:srgbClr val="FF0000"/>
                </a:solidFill>
              </a:rPr>
              <a:t>A</a:t>
            </a:r>
            <a:r>
              <a:rPr lang="en-US" sz="1600" b="1" dirty="0">
                <a:solidFill>
                  <a:srgbClr val="FF0000"/>
                </a:solidFill>
              </a:rPr>
              <a:t>mir </a:t>
            </a:r>
            <a:r>
              <a:rPr lang="en-US" sz="1600" b="1" i="1" dirty="0" err="1">
                <a:solidFill>
                  <a:srgbClr val="FF0000"/>
                </a:solidFill>
              </a:rPr>
              <a:t>H</a:t>
            </a:r>
            <a:r>
              <a:rPr lang="en-US" sz="1600" b="1" dirty="0" err="1">
                <a:solidFill>
                  <a:srgbClr val="FF0000"/>
                </a:solidFill>
              </a:rPr>
              <a:t>amzah</a:t>
            </a:r>
            <a:r>
              <a:rPr lang="en-US" sz="1600" b="1" dirty="0">
                <a:solidFill>
                  <a:srgbClr val="FF0000"/>
                </a:solidFill>
              </a:rPr>
              <a:t>, </a:t>
            </a:r>
            <a:r>
              <a:rPr lang="en-US" sz="1600" b="1" i="1" dirty="0" err="1">
                <a:solidFill>
                  <a:srgbClr val="FF0000"/>
                </a:solidFill>
              </a:rPr>
              <a:t>D</a:t>
            </a:r>
            <a:r>
              <a:rPr lang="en-US" sz="1600" b="1" dirty="0" err="1">
                <a:solidFill>
                  <a:srgbClr val="FF0000"/>
                </a:solidFill>
              </a:rPr>
              <a:t>ewi</a:t>
            </a:r>
            <a:r>
              <a:rPr lang="en-US" sz="1600" b="1" dirty="0">
                <a:solidFill>
                  <a:srgbClr val="FF0000"/>
                </a:solidFill>
              </a:rPr>
              <a:t> </a:t>
            </a:r>
            <a:r>
              <a:rPr lang="en-US" sz="1600" b="1" i="1" dirty="0" err="1">
                <a:solidFill>
                  <a:srgbClr val="FF0000"/>
                </a:solidFill>
              </a:rPr>
              <a:t>S</a:t>
            </a:r>
            <a:r>
              <a:rPr lang="en-US" sz="1600" b="1" dirty="0" err="1">
                <a:solidFill>
                  <a:srgbClr val="FF0000"/>
                </a:solidFill>
              </a:rPr>
              <a:t>artika</a:t>
            </a:r>
            <a:r>
              <a:rPr lang="en-US" sz="1600" b="1" dirty="0">
                <a:solidFill>
                  <a:srgbClr val="FF0000"/>
                </a:solidFill>
              </a:rPr>
              <a:t>, </a:t>
            </a:r>
            <a:r>
              <a:rPr lang="en-US" sz="1600" b="1" i="1" dirty="0">
                <a:solidFill>
                  <a:srgbClr val="FF0000"/>
                </a:solidFill>
              </a:rPr>
              <a:t>W</a:t>
            </a:r>
            <a:r>
              <a:rPr lang="en-US" sz="1600" b="1" dirty="0">
                <a:solidFill>
                  <a:srgbClr val="FF0000"/>
                </a:solidFill>
              </a:rPr>
              <a:t>age </a:t>
            </a:r>
            <a:r>
              <a:rPr lang="en-US" sz="1600" b="1" i="1" dirty="0">
                <a:solidFill>
                  <a:srgbClr val="FF0000"/>
                </a:solidFill>
              </a:rPr>
              <a:t>R</a:t>
            </a:r>
            <a:r>
              <a:rPr lang="en-US" sz="1600" b="1" dirty="0">
                <a:solidFill>
                  <a:srgbClr val="FF0000"/>
                </a:solidFill>
              </a:rPr>
              <a:t>udolf </a:t>
            </a:r>
            <a:r>
              <a:rPr lang="en-US" sz="1600" b="1" i="1" dirty="0" err="1">
                <a:solidFill>
                  <a:srgbClr val="FF0000"/>
                </a:solidFill>
              </a:rPr>
              <a:t>S</a:t>
            </a:r>
            <a:r>
              <a:rPr lang="en-US" sz="1600" b="1" dirty="0" err="1">
                <a:solidFill>
                  <a:srgbClr val="FF0000"/>
                </a:solidFill>
              </a:rPr>
              <a:t>upratman</a:t>
            </a:r>
            <a:r>
              <a:rPr lang="en-US" sz="1600" b="1" dirty="0">
                <a:solidFill>
                  <a:srgbClr val="FF0000"/>
                </a:solidFill>
              </a:rPr>
              <a:t>, </a:t>
            </a:r>
            <a:r>
              <a:rPr lang="en-US" sz="1600" b="1" i="1" dirty="0">
                <a:solidFill>
                  <a:srgbClr val="FF0000"/>
                </a:solidFill>
              </a:rPr>
              <a:t>H</a:t>
            </a:r>
            <a:r>
              <a:rPr lang="en-US" sz="1600" b="1" dirty="0">
                <a:solidFill>
                  <a:srgbClr val="FF0000"/>
                </a:solidFill>
              </a:rPr>
              <a:t>alim </a:t>
            </a:r>
            <a:r>
              <a:rPr lang="en-US" sz="1600" b="1" i="1" dirty="0" err="1">
                <a:solidFill>
                  <a:srgbClr val="FF0000"/>
                </a:solidFill>
              </a:rPr>
              <a:t>P</a:t>
            </a:r>
            <a:r>
              <a:rPr lang="en-US" sz="1600" b="1" dirty="0" err="1">
                <a:solidFill>
                  <a:srgbClr val="FF0000"/>
                </a:solidFill>
              </a:rPr>
              <a:t>ernakusumah</a:t>
            </a:r>
            <a:r>
              <a:rPr lang="en-US" sz="1600" b="1" dirty="0">
                <a:solidFill>
                  <a:srgbClr val="FF0000"/>
                </a:solidFill>
              </a:rPr>
              <a:t>, </a:t>
            </a:r>
            <a:r>
              <a:rPr lang="en-US" sz="1600" b="1" i="1" dirty="0">
                <a:solidFill>
                  <a:srgbClr val="FF0000"/>
                </a:solidFill>
              </a:rPr>
              <a:t>A</a:t>
            </a:r>
            <a:r>
              <a:rPr lang="en-US" sz="1600" b="1" dirty="0">
                <a:solidFill>
                  <a:srgbClr val="FF0000"/>
                </a:solidFill>
              </a:rPr>
              <a:t>mpere</a:t>
            </a:r>
          </a:p>
          <a:p>
            <a:pPr>
              <a:buNone/>
            </a:pPr>
            <a:r>
              <a:rPr lang="en-US" sz="1600" b="1" dirty="0"/>
              <a:t> 	</a:t>
            </a:r>
            <a:r>
              <a:rPr lang="en-US" sz="1600" dirty="0" err="1"/>
              <a:t>Huruf</a:t>
            </a:r>
            <a:r>
              <a:rPr lang="en-US" sz="1600" dirty="0"/>
              <a:t> </a:t>
            </a:r>
            <a:r>
              <a:rPr lang="en-US" sz="1600" dirty="0" err="1"/>
              <a:t>kapital</a:t>
            </a:r>
            <a:r>
              <a:rPr lang="en-US" sz="1600" dirty="0"/>
              <a:t> </a:t>
            </a:r>
            <a:r>
              <a:rPr lang="en-US" sz="1600" dirty="0" err="1"/>
              <a:t>tidak</a:t>
            </a:r>
            <a:r>
              <a:rPr lang="en-US" sz="1600" dirty="0"/>
              <a:t> </a:t>
            </a:r>
            <a:r>
              <a:rPr lang="en-US" sz="1600" dirty="0" err="1"/>
              <a:t>dipakai</a:t>
            </a:r>
            <a:r>
              <a:rPr lang="en-US" sz="1600" dirty="0"/>
              <a:t> </a:t>
            </a:r>
            <a:r>
              <a:rPr lang="en-US" sz="1600" dirty="0" err="1"/>
              <a:t>sebagai</a:t>
            </a:r>
            <a:r>
              <a:rPr lang="en-US" sz="1600" dirty="0"/>
              <a:t> </a:t>
            </a:r>
            <a:r>
              <a:rPr lang="en-US" sz="1600" dirty="0" err="1"/>
              <a:t>huruf</a:t>
            </a:r>
            <a:r>
              <a:rPr lang="en-US" sz="1600" dirty="0"/>
              <a:t> </a:t>
            </a:r>
            <a:r>
              <a:rPr lang="en-US" sz="1600" dirty="0" err="1"/>
              <a:t>pertama</a:t>
            </a:r>
            <a:r>
              <a:rPr lang="en-US" sz="1600" dirty="0"/>
              <a:t> </a:t>
            </a:r>
            <a:r>
              <a:rPr lang="en-US" sz="1600" dirty="0" err="1"/>
              <a:t>nama</a:t>
            </a:r>
            <a:r>
              <a:rPr lang="en-US" sz="1600" dirty="0"/>
              <a:t> </a:t>
            </a:r>
            <a:r>
              <a:rPr lang="en-US" sz="1600" dirty="0" err="1"/>
              <a:t>orang</a:t>
            </a:r>
            <a:r>
              <a:rPr lang="en-US" sz="1600" dirty="0"/>
              <a:t> yang </a:t>
            </a:r>
            <a:r>
              <a:rPr lang="en-US" sz="1600" dirty="0" err="1"/>
              <a:t>digunakan</a:t>
            </a:r>
            <a:r>
              <a:rPr lang="en-US" sz="1600" dirty="0"/>
              <a:t> </a:t>
            </a:r>
            <a:r>
              <a:rPr lang="en-US" sz="1600" dirty="0" err="1"/>
              <a:t>sebagai</a:t>
            </a:r>
            <a:r>
              <a:rPr lang="en-US" sz="1600" dirty="0"/>
              <a:t> </a:t>
            </a:r>
            <a:r>
              <a:rPr lang="en-US" sz="1600" dirty="0" err="1"/>
              <a:t>nama</a:t>
            </a:r>
            <a:r>
              <a:rPr lang="en-US" sz="1600" dirty="0"/>
              <a:t> </a:t>
            </a:r>
            <a:r>
              <a:rPr lang="en-US" sz="1600" dirty="0" err="1"/>
              <a:t>jenis</a:t>
            </a:r>
            <a:r>
              <a:rPr lang="en-US" sz="1600" dirty="0"/>
              <a:t> </a:t>
            </a:r>
            <a:r>
              <a:rPr lang="en-US" sz="1600" dirty="0" err="1"/>
              <a:t>atau</a:t>
            </a:r>
            <a:r>
              <a:rPr lang="en-US" sz="1600" dirty="0"/>
              <a:t> </a:t>
            </a:r>
            <a:r>
              <a:rPr lang="en-US" sz="1600" dirty="0" err="1"/>
              <a:t>satuan</a:t>
            </a:r>
            <a:r>
              <a:rPr lang="en-US" sz="1600" dirty="0"/>
              <a:t> </a:t>
            </a:r>
            <a:r>
              <a:rPr lang="en-US" sz="1600" dirty="0" err="1"/>
              <a:t>ukuran</a:t>
            </a:r>
            <a:r>
              <a:rPr lang="en-US" sz="1600" dirty="0"/>
              <a:t>.</a:t>
            </a:r>
          </a:p>
          <a:p>
            <a:pPr>
              <a:buNone/>
            </a:pPr>
            <a:r>
              <a:rPr lang="en-US" sz="1600" dirty="0"/>
              <a:t>	</a:t>
            </a:r>
            <a:r>
              <a:rPr lang="en-US" sz="1600" dirty="0" err="1">
                <a:solidFill>
                  <a:srgbClr val="FF0000"/>
                </a:solidFill>
              </a:rPr>
              <a:t>Misalnya</a:t>
            </a:r>
            <a:r>
              <a:rPr lang="en-US" sz="1600" dirty="0">
                <a:solidFill>
                  <a:srgbClr val="FF0000"/>
                </a:solidFill>
              </a:rPr>
              <a:t> :</a:t>
            </a:r>
          </a:p>
          <a:p>
            <a:pPr>
              <a:buNone/>
            </a:pPr>
            <a:r>
              <a:rPr lang="en-US" sz="1600" dirty="0">
                <a:solidFill>
                  <a:srgbClr val="FF0000"/>
                </a:solidFill>
              </a:rPr>
              <a:t>		</a:t>
            </a:r>
            <a:r>
              <a:rPr lang="en-US" sz="1600" b="1" dirty="0" err="1">
                <a:solidFill>
                  <a:srgbClr val="FF0000"/>
                </a:solidFill>
              </a:rPr>
              <a:t>mesin</a:t>
            </a:r>
            <a:r>
              <a:rPr lang="en-US" sz="1600" b="1" dirty="0">
                <a:solidFill>
                  <a:srgbClr val="FF0000"/>
                </a:solidFill>
              </a:rPr>
              <a:t> </a:t>
            </a:r>
            <a:r>
              <a:rPr lang="en-US" sz="1600" b="1" i="1" dirty="0">
                <a:solidFill>
                  <a:srgbClr val="FF0000"/>
                </a:solidFill>
              </a:rPr>
              <a:t>d</a:t>
            </a:r>
            <a:r>
              <a:rPr lang="en-US" sz="1600" b="1" dirty="0">
                <a:solidFill>
                  <a:srgbClr val="FF0000"/>
                </a:solidFill>
              </a:rPr>
              <a:t>iesel, 10 </a:t>
            </a:r>
            <a:r>
              <a:rPr lang="en-US" sz="1600" b="1" i="1" dirty="0">
                <a:solidFill>
                  <a:srgbClr val="FF0000"/>
                </a:solidFill>
              </a:rPr>
              <a:t>v</a:t>
            </a:r>
            <a:r>
              <a:rPr lang="en-US" sz="1600" b="1" dirty="0">
                <a:solidFill>
                  <a:srgbClr val="FF0000"/>
                </a:solidFill>
              </a:rPr>
              <a:t>olt, 5 </a:t>
            </a:r>
            <a:r>
              <a:rPr lang="en-US" sz="1600" b="1" i="1" dirty="0">
                <a:solidFill>
                  <a:srgbClr val="FF0000"/>
                </a:solidFill>
              </a:rPr>
              <a:t>a</a:t>
            </a:r>
            <a:r>
              <a:rPr lang="en-US" sz="1600" b="1" dirty="0">
                <a:solidFill>
                  <a:srgbClr val="FF0000"/>
                </a:solidFill>
              </a:rPr>
              <a:t>mpere</a:t>
            </a:r>
          </a:p>
          <a:p>
            <a:pPr>
              <a:buNone/>
            </a:pPr>
            <a:endParaRPr lang="en-US" sz="1600" b="1" dirty="0"/>
          </a:p>
          <a:p>
            <a:pPr lvl="0">
              <a:buNone/>
            </a:pPr>
            <a:r>
              <a:rPr lang="en-US" sz="1600" dirty="0"/>
              <a:t>7. </a:t>
            </a:r>
            <a:r>
              <a:rPr lang="en-US" sz="1600" dirty="0" err="1"/>
              <a:t>Huruf</a:t>
            </a:r>
            <a:r>
              <a:rPr lang="en-US" sz="1600" dirty="0"/>
              <a:t> </a:t>
            </a:r>
            <a:r>
              <a:rPr lang="en-US" sz="1600" dirty="0" err="1"/>
              <a:t>kapital</a:t>
            </a:r>
            <a:r>
              <a:rPr lang="en-US" sz="1600" dirty="0"/>
              <a:t> </a:t>
            </a:r>
            <a:r>
              <a:rPr lang="en-US" sz="1600" dirty="0" err="1"/>
              <a:t>dipakai</a:t>
            </a:r>
            <a:r>
              <a:rPr lang="en-US" sz="1600" dirty="0"/>
              <a:t> </a:t>
            </a:r>
            <a:r>
              <a:rPr lang="en-US" sz="1600" dirty="0" err="1"/>
              <a:t>sebagai</a:t>
            </a:r>
            <a:r>
              <a:rPr lang="en-US" sz="1600" dirty="0"/>
              <a:t> </a:t>
            </a:r>
            <a:r>
              <a:rPr lang="en-US" sz="1600" dirty="0" err="1"/>
              <a:t>huruf</a:t>
            </a:r>
            <a:r>
              <a:rPr lang="en-US" sz="1600" dirty="0"/>
              <a:t> </a:t>
            </a:r>
            <a:r>
              <a:rPr lang="en-US" sz="1600" dirty="0" err="1"/>
              <a:t>pertama</a:t>
            </a:r>
            <a:r>
              <a:rPr lang="en-US" sz="1600" dirty="0"/>
              <a:t> </a:t>
            </a:r>
            <a:r>
              <a:rPr lang="en-US" sz="1600" dirty="0" err="1"/>
              <a:t>nama</a:t>
            </a:r>
            <a:r>
              <a:rPr lang="en-US" sz="1600" dirty="0"/>
              <a:t> </a:t>
            </a:r>
            <a:r>
              <a:rPr lang="en-US" sz="1600" dirty="0" err="1"/>
              <a:t>bangsa</a:t>
            </a:r>
            <a:r>
              <a:rPr lang="en-US" sz="1600" dirty="0"/>
              <a:t>, </a:t>
            </a:r>
            <a:r>
              <a:rPr lang="en-US" sz="1600" dirty="0" err="1"/>
              <a:t>suku</a:t>
            </a:r>
            <a:r>
              <a:rPr lang="en-US" sz="1600" dirty="0"/>
              <a:t> </a:t>
            </a:r>
            <a:r>
              <a:rPr lang="en-US" sz="1600" dirty="0" err="1"/>
              <a:t>bangsa</a:t>
            </a:r>
            <a:r>
              <a:rPr lang="en-US" sz="1600" dirty="0"/>
              <a:t> </a:t>
            </a:r>
            <a:r>
              <a:rPr lang="en-US" sz="1600" dirty="0" err="1"/>
              <a:t>dan</a:t>
            </a:r>
            <a:r>
              <a:rPr lang="en-US" sz="1600" dirty="0"/>
              <a:t> </a:t>
            </a:r>
            <a:r>
              <a:rPr lang="en-US" sz="1600" dirty="0" err="1"/>
              <a:t>bahasa</a:t>
            </a:r>
            <a:r>
              <a:rPr lang="en-US" sz="1600" dirty="0"/>
              <a:t>.</a:t>
            </a:r>
          </a:p>
          <a:p>
            <a:pPr>
              <a:buNone/>
            </a:pPr>
            <a:r>
              <a:rPr lang="en-US" sz="1600" dirty="0"/>
              <a:t>	</a:t>
            </a:r>
            <a:r>
              <a:rPr lang="en-US" sz="1600" dirty="0" err="1">
                <a:solidFill>
                  <a:srgbClr val="FF0000"/>
                </a:solidFill>
              </a:rPr>
              <a:t>Misalnya</a:t>
            </a:r>
            <a:r>
              <a:rPr lang="en-US" sz="1600" dirty="0">
                <a:solidFill>
                  <a:srgbClr val="FF0000"/>
                </a:solidFill>
              </a:rPr>
              <a:t> :</a:t>
            </a:r>
          </a:p>
          <a:p>
            <a:pPr>
              <a:buNone/>
            </a:pPr>
            <a:r>
              <a:rPr lang="en-US" sz="1600" dirty="0">
                <a:solidFill>
                  <a:srgbClr val="FF0000"/>
                </a:solidFill>
              </a:rPr>
              <a:t>		</a:t>
            </a:r>
            <a:r>
              <a:rPr lang="en-US" sz="1600" b="1" dirty="0" err="1">
                <a:solidFill>
                  <a:srgbClr val="FF0000"/>
                </a:solidFill>
              </a:rPr>
              <a:t>bangsa</a:t>
            </a:r>
            <a:r>
              <a:rPr lang="en-US" sz="1600" b="1" dirty="0">
                <a:solidFill>
                  <a:srgbClr val="FF0000"/>
                </a:solidFill>
              </a:rPr>
              <a:t> </a:t>
            </a:r>
            <a:r>
              <a:rPr lang="en-US" sz="1600" b="1" i="1" dirty="0">
                <a:solidFill>
                  <a:srgbClr val="FF0000"/>
                </a:solidFill>
              </a:rPr>
              <a:t>I</a:t>
            </a:r>
            <a:r>
              <a:rPr lang="en-US" sz="1600" b="1" dirty="0">
                <a:solidFill>
                  <a:srgbClr val="FF0000"/>
                </a:solidFill>
              </a:rPr>
              <a:t>ndonesia, </a:t>
            </a:r>
            <a:r>
              <a:rPr lang="en-US" sz="1600" b="1" dirty="0" err="1">
                <a:solidFill>
                  <a:srgbClr val="FF0000"/>
                </a:solidFill>
              </a:rPr>
              <a:t>suku</a:t>
            </a:r>
            <a:r>
              <a:rPr lang="en-US" sz="1600" b="1" dirty="0">
                <a:solidFill>
                  <a:srgbClr val="FF0000"/>
                </a:solidFill>
              </a:rPr>
              <a:t> </a:t>
            </a:r>
            <a:r>
              <a:rPr lang="en-US" sz="1600" b="1" i="1" dirty="0" err="1">
                <a:solidFill>
                  <a:srgbClr val="FF0000"/>
                </a:solidFill>
              </a:rPr>
              <a:t>S</a:t>
            </a:r>
            <a:r>
              <a:rPr lang="en-US" sz="1600" b="1" dirty="0" err="1">
                <a:solidFill>
                  <a:srgbClr val="FF0000"/>
                </a:solidFill>
              </a:rPr>
              <a:t>unda</a:t>
            </a:r>
            <a:r>
              <a:rPr lang="en-US" sz="1600" b="1" dirty="0">
                <a:solidFill>
                  <a:srgbClr val="FF0000"/>
                </a:solidFill>
              </a:rPr>
              <a:t>, </a:t>
            </a:r>
            <a:r>
              <a:rPr lang="en-US" sz="1600" b="1" dirty="0" err="1">
                <a:solidFill>
                  <a:srgbClr val="FF0000"/>
                </a:solidFill>
              </a:rPr>
              <a:t>bahasa</a:t>
            </a:r>
            <a:r>
              <a:rPr lang="en-US" sz="1600" b="1" dirty="0">
                <a:solidFill>
                  <a:srgbClr val="FF0000"/>
                </a:solidFill>
              </a:rPr>
              <a:t> </a:t>
            </a:r>
            <a:r>
              <a:rPr lang="en-US" sz="1600" b="1" i="1" dirty="0" err="1">
                <a:solidFill>
                  <a:srgbClr val="FF0000"/>
                </a:solidFill>
              </a:rPr>
              <a:t>I</a:t>
            </a:r>
            <a:r>
              <a:rPr lang="en-US" sz="1600" b="1" dirty="0" err="1">
                <a:solidFill>
                  <a:srgbClr val="FF0000"/>
                </a:solidFill>
              </a:rPr>
              <a:t>nggris</a:t>
            </a:r>
            <a:r>
              <a:rPr lang="en-US" sz="1600" b="1" dirty="0">
                <a:solidFill>
                  <a:srgbClr val="FF0000"/>
                </a:solidFill>
              </a:rPr>
              <a:t>.</a:t>
            </a:r>
          </a:p>
          <a:p>
            <a:pPr>
              <a:buNone/>
            </a:pPr>
            <a:r>
              <a:rPr lang="en-US" sz="1600" b="1" dirty="0"/>
              <a:t> 	</a:t>
            </a:r>
            <a:r>
              <a:rPr lang="en-US" sz="1600" dirty="0" err="1"/>
              <a:t>Huruf</a:t>
            </a:r>
            <a:r>
              <a:rPr lang="en-US" sz="1600" dirty="0"/>
              <a:t> </a:t>
            </a:r>
            <a:r>
              <a:rPr lang="en-US" sz="1600" dirty="0" err="1"/>
              <a:t>kapital</a:t>
            </a:r>
            <a:r>
              <a:rPr lang="en-US" sz="1600" dirty="0"/>
              <a:t> </a:t>
            </a:r>
            <a:r>
              <a:rPr lang="en-US" sz="1600" dirty="0" err="1"/>
              <a:t>tidak</a:t>
            </a:r>
            <a:r>
              <a:rPr lang="en-US" sz="1600" dirty="0"/>
              <a:t> </a:t>
            </a:r>
            <a:r>
              <a:rPr lang="en-US" sz="1600" dirty="0" err="1"/>
              <a:t>dipakai</a:t>
            </a:r>
            <a:r>
              <a:rPr lang="en-US" sz="1600" dirty="0"/>
              <a:t> </a:t>
            </a:r>
            <a:r>
              <a:rPr lang="en-US" sz="1600" dirty="0" err="1"/>
              <a:t>sebagai</a:t>
            </a:r>
            <a:r>
              <a:rPr lang="en-US" sz="1600" dirty="0"/>
              <a:t> </a:t>
            </a:r>
            <a:r>
              <a:rPr lang="en-US" sz="1600" dirty="0" err="1"/>
              <a:t>huruf</a:t>
            </a:r>
            <a:r>
              <a:rPr lang="en-US" sz="1600" dirty="0"/>
              <a:t> </a:t>
            </a:r>
            <a:r>
              <a:rPr lang="en-US" sz="1600" dirty="0" err="1"/>
              <a:t>pertaam</a:t>
            </a:r>
            <a:r>
              <a:rPr lang="en-US" sz="1600" dirty="0"/>
              <a:t> </a:t>
            </a:r>
            <a:r>
              <a:rPr lang="en-US" sz="1600" dirty="0" err="1"/>
              <a:t>nama</a:t>
            </a:r>
            <a:r>
              <a:rPr lang="en-US" sz="1600" dirty="0"/>
              <a:t> </a:t>
            </a:r>
            <a:r>
              <a:rPr lang="en-US" sz="1600" dirty="0" err="1"/>
              <a:t>bangsa</a:t>
            </a:r>
            <a:r>
              <a:rPr lang="en-US" sz="1600" dirty="0"/>
              <a:t>, </a:t>
            </a:r>
            <a:r>
              <a:rPr lang="en-US" sz="1600" dirty="0" err="1"/>
              <a:t>suku</a:t>
            </a:r>
            <a:r>
              <a:rPr lang="en-US" sz="1600" dirty="0"/>
              <a:t>, </a:t>
            </a:r>
            <a:r>
              <a:rPr lang="en-US" sz="1600" dirty="0" err="1"/>
              <a:t>dan</a:t>
            </a:r>
            <a:r>
              <a:rPr lang="en-US" sz="1600" dirty="0"/>
              <a:t> </a:t>
            </a:r>
            <a:r>
              <a:rPr lang="en-US" sz="1600" dirty="0" err="1"/>
              <a:t>bahasa</a:t>
            </a:r>
            <a:r>
              <a:rPr lang="en-US" sz="1600" dirty="0"/>
              <a:t> yang </a:t>
            </a:r>
            <a:r>
              <a:rPr lang="en-US" sz="1600" dirty="0" err="1"/>
              <a:t>dipakai</a:t>
            </a:r>
            <a:r>
              <a:rPr lang="en-US" sz="1600" dirty="0"/>
              <a:t> </a:t>
            </a:r>
            <a:r>
              <a:rPr lang="en-US" sz="1600" dirty="0" err="1"/>
              <a:t>sebagai</a:t>
            </a:r>
            <a:r>
              <a:rPr lang="en-US" sz="1600" dirty="0"/>
              <a:t> </a:t>
            </a:r>
            <a:r>
              <a:rPr lang="en-US" sz="1600" dirty="0" err="1"/>
              <a:t>bentuk</a:t>
            </a:r>
            <a:r>
              <a:rPr lang="en-US" sz="1600" dirty="0"/>
              <a:t> </a:t>
            </a:r>
            <a:r>
              <a:rPr lang="en-US" sz="1600" dirty="0" err="1"/>
              <a:t>dasar</a:t>
            </a:r>
            <a:r>
              <a:rPr lang="en-US" sz="1600" dirty="0"/>
              <a:t> </a:t>
            </a:r>
            <a:r>
              <a:rPr lang="en-US" sz="1600" dirty="0" err="1"/>
              <a:t>kaat</a:t>
            </a:r>
            <a:r>
              <a:rPr lang="en-US" sz="1600" dirty="0"/>
              <a:t> </a:t>
            </a:r>
            <a:r>
              <a:rPr lang="en-US" sz="1600" dirty="0" err="1"/>
              <a:t>turunan</a:t>
            </a:r>
            <a:r>
              <a:rPr lang="en-US" sz="1600" dirty="0"/>
              <a:t>.</a:t>
            </a:r>
          </a:p>
          <a:p>
            <a:pPr>
              <a:buNone/>
            </a:pPr>
            <a:r>
              <a:rPr lang="en-US" sz="1600" dirty="0"/>
              <a:t>	</a:t>
            </a:r>
            <a:r>
              <a:rPr lang="en-US" sz="1600" dirty="0" err="1">
                <a:solidFill>
                  <a:srgbClr val="FF0000"/>
                </a:solidFill>
              </a:rPr>
              <a:t>Misalnya</a:t>
            </a:r>
            <a:r>
              <a:rPr lang="en-US" sz="1600" dirty="0">
                <a:solidFill>
                  <a:srgbClr val="FF0000"/>
                </a:solidFill>
              </a:rPr>
              <a:t> :</a:t>
            </a:r>
          </a:p>
          <a:p>
            <a:pPr>
              <a:buNone/>
            </a:pPr>
            <a:r>
              <a:rPr lang="en-US" sz="1600" dirty="0">
                <a:solidFill>
                  <a:srgbClr val="FF0000"/>
                </a:solidFill>
              </a:rPr>
              <a:t>		</a:t>
            </a:r>
            <a:r>
              <a:rPr lang="en-US" sz="1600" b="1" dirty="0" err="1">
                <a:solidFill>
                  <a:srgbClr val="FF0000"/>
                </a:solidFill>
              </a:rPr>
              <a:t>Meng</a:t>
            </a:r>
            <a:r>
              <a:rPr lang="en-US" sz="1600" b="1" i="1" dirty="0" err="1">
                <a:solidFill>
                  <a:srgbClr val="FF0000"/>
                </a:solidFill>
              </a:rPr>
              <a:t>i</a:t>
            </a:r>
            <a:r>
              <a:rPr lang="en-US" sz="1600" b="1" dirty="0" err="1">
                <a:solidFill>
                  <a:srgbClr val="FF0000"/>
                </a:solidFill>
              </a:rPr>
              <a:t>ndonesiakan</a:t>
            </a:r>
            <a:r>
              <a:rPr lang="en-US" sz="1600" b="1" dirty="0">
                <a:solidFill>
                  <a:srgbClr val="FF0000"/>
                </a:solidFill>
              </a:rPr>
              <a:t> </a:t>
            </a:r>
            <a:r>
              <a:rPr lang="en-US" sz="1600" b="1" dirty="0" err="1">
                <a:solidFill>
                  <a:srgbClr val="FF0000"/>
                </a:solidFill>
              </a:rPr>
              <a:t>kata</a:t>
            </a:r>
            <a:r>
              <a:rPr lang="en-US" sz="1600" b="1" dirty="0">
                <a:solidFill>
                  <a:srgbClr val="FF0000"/>
                </a:solidFill>
              </a:rPr>
              <a:t> </a:t>
            </a:r>
            <a:r>
              <a:rPr lang="en-US" sz="1600" b="1" dirty="0" err="1">
                <a:solidFill>
                  <a:srgbClr val="FF0000"/>
                </a:solidFill>
              </a:rPr>
              <a:t>asing</a:t>
            </a:r>
            <a:endParaRPr lang="en-US" sz="1600" b="1" dirty="0">
              <a:solidFill>
                <a:srgbClr val="FF0000"/>
              </a:solidFill>
            </a:endParaRPr>
          </a:p>
          <a:p>
            <a:pPr>
              <a:buNone/>
            </a:pPr>
            <a:r>
              <a:rPr lang="en-US" sz="1600" b="1" dirty="0">
                <a:solidFill>
                  <a:srgbClr val="FF0000"/>
                </a:solidFill>
              </a:rPr>
              <a:t>		</a:t>
            </a:r>
            <a:r>
              <a:rPr lang="en-US" sz="1600" b="1" dirty="0" err="1">
                <a:solidFill>
                  <a:srgbClr val="FF0000"/>
                </a:solidFill>
              </a:rPr>
              <a:t>Ke</a:t>
            </a:r>
            <a:r>
              <a:rPr lang="en-US" sz="1600" b="1" i="1" dirty="0" err="1">
                <a:solidFill>
                  <a:srgbClr val="FF0000"/>
                </a:solidFill>
              </a:rPr>
              <a:t>i</a:t>
            </a:r>
            <a:r>
              <a:rPr lang="en-US" sz="1600" b="1" dirty="0" err="1">
                <a:solidFill>
                  <a:srgbClr val="FF0000"/>
                </a:solidFill>
              </a:rPr>
              <a:t>nggris-</a:t>
            </a:r>
            <a:r>
              <a:rPr lang="en-US" sz="1600" b="1" i="1" dirty="0" err="1">
                <a:solidFill>
                  <a:srgbClr val="FF0000"/>
                </a:solidFill>
              </a:rPr>
              <a:t>i</a:t>
            </a:r>
            <a:r>
              <a:rPr lang="en-US" sz="1600" b="1" dirty="0" err="1">
                <a:solidFill>
                  <a:srgbClr val="FF0000"/>
                </a:solidFill>
              </a:rPr>
              <a:t>nggrisan</a:t>
            </a:r>
            <a:endParaRPr lang="en-US" sz="1600" b="1" dirty="0">
              <a:solidFill>
                <a:srgbClr val="FF0000"/>
              </a:solidFill>
            </a:endParaRPr>
          </a:p>
          <a:p>
            <a:pPr lvl="0">
              <a:buNone/>
            </a:pPr>
            <a:r>
              <a:rPr lang="en-US" sz="1600" b="1" dirty="0">
                <a:solidFill>
                  <a:srgbClr val="FF0000"/>
                </a:solidFill>
              </a:rPr>
              <a:t>		</a:t>
            </a:r>
            <a:r>
              <a:rPr lang="en-US" sz="1600" b="1" dirty="0" err="1">
                <a:solidFill>
                  <a:srgbClr val="FF0000"/>
                </a:solidFill>
              </a:rPr>
              <a:t>pecahnya</a:t>
            </a:r>
            <a:r>
              <a:rPr lang="en-US" sz="1600" b="1" dirty="0">
                <a:solidFill>
                  <a:srgbClr val="FF0000"/>
                </a:solidFill>
              </a:rPr>
              <a:t> </a:t>
            </a:r>
            <a:r>
              <a:rPr lang="en-US" sz="1600" b="1" dirty="0" err="1">
                <a:solidFill>
                  <a:srgbClr val="FF0000"/>
                </a:solidFill>
              </a:rPr>
              <a:t>perang</a:t>
            </a:r>
            <a:r>
              <a:rPr lang="en-US" sz="1600" b="1" dirty="0">
                <a:solidFill>
                  <a:srgbClr val="FF0000"/>
                </a:solidFill>
              </a:rPr>
              <a:t> </a:t>
            </a:r>
            <a:r>
              <a:rPr lang="en-US" sz="1600" b="1" dirty="0" err="1">
                <a:solidFill>
                  <a:srgbClr val="FF0000"/>
                </a:solidFill>
              </a:rPr>
              <a:t>dunia</a:t>
            </a:r>
            <a:r>
              <a:rPr lang="en-US" sz="1600" b="1" dirty="0">
                <a:solidFill>
                  <a:srgbClr val="FF0000"/>
                </a:solidFill>
              </a:rPr>
              <a:t>.</a:t>
            </a:r>
          </a:p>
          <a:p>
            <a:pPr>
              <a:buNone/>
            </a:pPr>
            <a:endParaRPr lang="en-US" sz="1600" b="1" dirty="0"/>
          </a:p>
          <a:p>
            <a:pPr>
              <a:buNone/>
            </a:pPr>
            <a:endParaRPr lang="en-US" sz="1600"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8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D80F2E34-D19A-4883-9479-398F3DB6D7F5}"/>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206648AB-73D7-4FE1-A0B4-A5475B1A39BC}"/>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575BFD62-E469-4F1B-B768-C5114A8CB37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705E5C87-55A5-486B-BE1D-59F6710FC18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6FB52CE1-2149-4C77-8FD2-881E55442D6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B46CEC69-5AB2-47EA-881B-AEEE806485C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12BE4425-5340-41BE-9FB5-59821791CA6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2F93960F-C0F4-41A0-803A-1FDB651576B5}"/>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AE8FE62C-69C3-4F49-9363-C1AA378B8AD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F1E533BF-C71A-43F7-83A7-CFC66A876D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3A60B415-4100-48D2-B8DC-9F5214DA0022}"/>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A97DBF48-CF3A-4DF7-8A03-EFEBB639E2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E04D5903-E256-47E6-83DF-8F50245F9F1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88655AA5-4FE0-4CCE-8E0A-0F60EC8F301B}"/>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A19F7580-13FC-4192-9DEA-64654BAA78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1A2384CC-798B-4B29-AB90-CC43B9483A0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DDEF0F3B-C51F-4E5E-AAAD-86CE6028B9FC}"/>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5BE9A7A4-F700-44C2-9867-16D0435C35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14E1A617-53D1-4B7E-BEC4-FEB4A9431F5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37A2059A-B31F-4414-9EEE-4AEEC7158F23}"/>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BEB9A4F1-EB7B-4E26-B263-E330FE7202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81C74183-1675-437C-B5AE-04667E4DC97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2D967B7B-E3D1-4585-BBB4-D795C48EB245}"/>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2E59B4EA-CCCC-46DA-AE72-6038258F5BC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45ECE443-0B2C-4177-BA86-BACD76A7F73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9D93C1BB-204F-49F0-9584-5A85F4627D0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578128B0-5421-45E5-A41C-E66A21105D16}"/>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802147153"/>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166648"/>
            <a:ext cx="10517880" cy="5060731"/>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lvl="0">
              <a:buNone/>
            </a:pPr>
            <a:r>
              <a:rPr lang="en-US" sz="2400" dirty="0">
                <a:latin typeface="Perpetua" pitchFamily="18" charset="0"/>
              </a:rPr>
              <a:t>8.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 </a:t>
            </a:r>
            <a:r>
              <a:rPr lang="en-US" sz="2400" dirty="0" err="1">
                <a:latin typeface="Perpetua" pitchFamily="18" charset="0"/>
              </a:rPr>
              <a:t>tahun</a:t>
            </a:r>
            <a:r>
              <a:rPr lang="en-US" sz="2400" dirty="0">
                <a:latin typeface="Perpetua" pitchFamily="18" charset="0"/>
              </a:rPr>
              <a:t>, </a:t>
            </a:r>
            <a:r>
              <a:rPr lang="en-US" sz="2400" dirty="0" err="1">
                <a:latin typeface="Perpetua" pitchFamily="18" charset="0"/>
              </a:rPr>
              <a:t>bulan</a:t>
            </a:r>
            <a:r>
              <a:rPr lang="en-US" sz="2400" dirty="0">
                <a:latin typeface="Perpetua" pitchFamily="18" charset="0"/>
              </a:rPr>
              <a:t>, </a:t>
            </a:r>
            <a:r>
              <a:rPr lang="en-US" sz="2400" dirty="0" err="1">
                <a:latin typeface="Perpetua" pitchFamily="18" charset="0"/>
              </a:rPr>
              <a:t>hari</a:t>
            </a:r>
            <a:r>
              <a:rPr lang="en-US" sz="2400" dirty="0">
                <a:latin typeface="Perpetua" pitchFamily="18" charset="0"/>
              </a:rPr>
              <a:t>, </a:t>
            </a:r>
            <a:r>
              <a:rPr lang="en-US" sz="2400" dirty="0" err="1">
                <a:latin typeface="Perpetua" pitchFamily="18" charset="0"/>
              </a:rPr>
              <a:t>hari</a:t>
            </a:r>
            <a:r>
              <a:rPr lang="en-US" sz="2400" dirty="0">
                <a:latin typeface="Perpetua" pitchFamily="18" charset="0"/>
              </a:rPr>
              <a:t> </a:t>
            </a:r>
            <a:r>
              <a:rPr lang="en-US" sz="2400" dirty="0" err="1">
                <a:latin typeface="Perpetua" pitchFamily="18" charset="0"/>
              </a:rPr>
              <a:t>raya</a:t>
            </a:r>
            <a:r>
              <a:rPr lang="en-US" sz="2400" dirty="0">
                <a:latin typeface="Perpetua" pitchFamily="18" charset="0"/>
              </a:rPr>
              <a:t>, </a:t>
            </a:r>
            <a:r>
              <a:rPr lang="en-US" sz="2400" dirty="0" err="1">
                <a:latin typeface="Perpetua" pitchFamily="18" charset="0"/>
              </a:rPr>
              <a:t>dan</a:t>
            </a:r>
            <a:r>
              <a:rPr lang="en-US" sz="2400" dirty="0">
                <a:latin typeface="Perpetua" pitchFamily="18" charset="0"/>
              </a:rPr>
              <a:t> </a:t>
            </a:r>
            <a:r>
              <a:rPr lang="en-US" sz="2400" dirty="0" err="1">
                <a:latin typeface="Perpetua" pitchFamily="18" charset="0"/>
              </a:rPr>
              <a:t>peristiwa</a:t>
            </a:r>
            <a:r>
              <a:rPr lang="en-US" sz="2400" dirty="0">
                <a:latin typeface="Perpetua" pitchFamily="18" charset="0"/>
              </a:rPr>
              <a:t> </a:t>
            </a:r>
            <a:r>
              <a:rPr lang="en-US" sz="2400" dirty="0" err="1">
                <a:latin typeface="Perpetua" pitchFamily="18" charset="0"/>
              </a:rPr>
              <a:t>sejarah</a:t>
            </a:r>
            <a:r>
              <a:rPr lang="en-US" sz="2400" dirty="0">
                <a:latin typeface="Perpetua" pitchFamily="18" charset="0"/>
              </a:rPr>
              <a:t>.</a:t>
            </a:r>
          </a:p>
          <a:p>
            <a:pPr>
              <a:buNone/>
            </a:pPr>
            <a:r>
              <a:rPr lang="en-US" sz="2400" dirty="0">
                <a:latin typeface="Perpetua" pitchFamily="18" charset="0"/>
              </a:rPr>
              <a:t>	</a:t>
            </a:r>
            <a:r>
              <a:rPr lang="en-US" sz="2400" dirty="0" err="1">
                <a:solidFill>
                  <a:srgbClr val="FF0000"/>
                </a:solidFill>
                <a:latin typeface="Perpetua" pitchFamily="18" charset="0"/>
              </a:rPr>
              <a:t>Misalnya</a:t>
            </a:r>
            <a:r>
              <a:rPr lang="en-US" sz="2400" dirty="0">
                <a:solidFill>
                  <a:srgbClr val="FF0000"/>
                </a:solidFill>
                <a:latin typeface="Perpetua" pitchFamily="18" charset="0"/>
              </a:rPr>
              <a:t> :</a:t>
            </a:r>
          </a:p>
          <a:p>
            <a:pPr marL="898525" indent="-898525">
              <a:buNone/>
            </a:pPr>
            <a:r>
              <a:rPr lang="en-US" sz="2400" dirty="0">
                <a:solidFill>
                  <a:srgbClr val="FF0000"/>
                </a:solidFill>
                <a:latin typeface="Perpetua" pitchFamily="18" charset="0"/>
              </a:rPr>
              <a:t>		</a:t>
            </a:r>
            <a:r>
              <a:rPr lang="en-US" sz="2400" b="1" dirty="0" err="1">
                <a:solidFill>
                  <a:srgbClr val="FF0000"/>
                </a:solidFill>
                <a:latin typeface="Perpetua" pitchFamily="18" charset="0"/>
              </a:rPr>
              <a:t>tahun</a:t>
            </a:r>
            <a:r>
              <a:rPr lang="en-US" sz="2400" b="1" dirty="0">
                <a:solidFill>
                  <a:srgbClr val="FF0000"/>
                </a:solidFill>
                <a:latin typeface="Perpetua" pitchFamily="18" charset="0"/>
              </a:rPr>
              <a:t> </a:t>
            </a:r>
            <a:r>
              <a:rPr lang="en-US" sz="2400" b="1" i="1" dirty="0" err="1">
                <a:solidFill>
                  <a:srgbClr val="FF0000"/>
                </a:solidFill>
                <a:latin typeface="Perpetua" pitchFamily="18" charset="0"/>
              </a:rPr>
              <a:t>H</a:t>
            </a:r>
            <a:r>
              <a:rPr lang="en-US" sz="2400" b="1" dirty="0" err="1">
                <a:solidFill>
                  <a:srgbClr val="FF0000"/>
                </a:solidFill>
                <a:latin typeface="Perpetua" pitchFamily="18" charset="0"/>
              </a:rPr>
              <a:t>ijriyah</a:t>
            </a:r>
            <a:r>
              <a:rPr lang="en-US" sz="2400" b="1" dirty="0">
                <a:solidFill>
                  <a:srgbClr val="FF0000"/>
                </a:solidFill>
                <a:latin typeface="Perpetua" pitchFamily="18" charset="0"/>
              </a:rPr>
              <a:t>, </a:t>
            </a:r>
            <a:r>
              <a:rPr lang="en-US" sz="2400" b="1" dirty="0" err="1">
                <a:solidFill>
                  <a:srgbClr val="FF0000"/>
                </a:solidFill>
                <a:latin typeface="Perpetua" pitchFamily="18" charset="0"/>
              </a:rPr>
              <a:t>tarikh</a:t>
            </a:r>
            <a:r>
              <a:rPr lang="en-US" sz="2400" b="1" dirty="0">
                <a:solidFill>
                  <a:srgbClr val="FF0000"/>
                </a:solidFill>
                <a:latin typeface="Perpetua" pitchFamily="18" charset="0"/>
              </a:rPr>
              <a:t> </a:t>
            </a:r>
            <a:r>
              <a:rPr lang="en-US" sz="2400" b="1" i="1" dirty="0" err="1">
                <a:solidFill>
                  <a:srgbClr val="FF0000"/>
                </a:solidFill>
                <a:latin typeface="Perpetua" pitchFamily="18" charset="0"/>
              </a:rPr>
              <a:t>M</a:t>
            </a:r>
            <a:r>
              <a:rPr lang="en-US" sz="2400" b="1" dirty="0" err="1">
                <a:solidFill>
                  <a:srgbClr val="FF0000"/>
                </a:solidFill>
                <a:latin typeface="Perpetua" pitchFamily="18" charset="0"/>
              </a:rPr>
              <a:t>asehi</a:t>
            </a:r>
            <a:r>
              <a:rPr lang="en-US" sz="2400" b="1" dirty="0">
                <a:solidFill>
                  <a:srgbClr val="FF0000"/>
                </a:solidFill>
                <a:latin typeface="Perpetua" pitchFamily="18" charset="0"/>
              </a:rPr>
              <a:t>, </a:t>
            </a:r>
            <a:r>
              <a:rPr lang="en-US" sz="2400" b="1" dirty="0" err="1">
                <a:solidFill>
                  <a:srgbClr val="FF0000"/>
                </a:solidFill>
                <a:latin typeface="Perpetua" pitchFamily="18" charset="0"/>
              </a:rPr>
              <a:t>bulan</a:t>
            </a:r>
            <a:r>
              <a:rPr lang="en-US" sz="2400" b="1" dirty="0">
                <a:solidFill>
                  <a:srgbClr val="FF0000"/>
                </a:solidFill>
                <a:latin typeface="Perpetua" pitchFamily="18" charset="0"/>
              </a:rPr>
              <a:t> </a:t>
            </a:r>
            <a:r>
              <a:rPr lang="en-US" sz="2400" b="1" i="1" dirty="0" err="1">
                <a:solidFill>
                  <a:srgbClr val="FF0000"/>
                </a:solidFill>
                <a:latin typeface="Perpetua" pitchFamily="18" charset="0"/>
              </a:rPr>
              <a:t>A</a:t>
            </a:r>
            <a:r>
              <a:rPr lang="en-US" sz="2400" b="1" dirty="0" err="1">
                <a:solidFill>
                  <a:srgbClr val="FF0000"/>
                </a:solidFill>
                <a:latin typeface="Perpetua" pitchFamily="18" charset="0"/>
              </a:rPr>
              <a:t>gustus</a:t>
            </a:r>
            <a:r>
              <a:rPr lang="en-US" sz="2400" b="1" dirty="0">
                <a:solidFill>
                  <a:srgbClr val="FF0000"/>
                </a:solidFill>
                <a:latin typeface="Perpetua" pitchFamily="18" charset="0"/>
              </a:rPr>
              <a:t>, </a:t>
            </a:r>
            <a:r>
              <a:rPr lang="en-US" sz="2400" b="1" dirty="0" err="1">
                <a:solidFill>
                  <a:srgbClr val="FF0000"/>
                </a:solidFill>
                <a:latin typeface="Perpetua" pitchFamily="18" charset="0"/>
              </a:rPr>
              <a:t>bulan</a:t>
            </a:r>
            <a:r>
              <a:rPr lang="en-US" sz="2400" b="1" dirty="0">
                <a:solidFill>
                  <a:srgbClr val="FF0000"/>
                </a:solidFill>
                <a:latin typeface="Perpetua" pitchFamily="18" charset="0"/>
              </a:rPr>
              <a:t> </a:t>
            </a:r>
            <a:r>
              <a:rPr lang="en-US" sz="2400" b="1" i="1" dirty="0" err="1">
                <a:solidFill>
                  <a:srgbClr val="FF0000"/>
                </a:solidFill>
                <a:latin typeface="Perpetua" pitchFamily="18" charset="0"/>
              </a:rPr>
              <a:t>M</a:t>
            </a:r>
            <a:r>
              <a:rPr lang="en-US" sz="2400" b="1" dirty="0" err="1">
                <a:solidFill>
                  <a:srgbClr val="FF0000"/>
                </a:solidFill>
                <a:latin typeface="Perpetua" pitchFamily="18" charset="0"/>
              </a:rPr>
              <a:t>aulid</a:t>
            </a:r>
            <a:r>
              <a:rPr lang="en-US" sz="2400" b="1" dirty="0">
                <a:solidFill>
                  <a:srgbClr val="FF0000"/>
                </a:solidFill>
                <a:latin typeface="Perpetua" pitchFamily="18" charset="0"/>
              </a:rPr>
              <a:t>, </a:t>
            </a:r>
            <a:r>
              <a:rPr lang="en-US" sz="2400" b="1" dirty="0" err="1">
                <a:solidFill>
                  <a:srgbClr val="FF0000"/>
                </a:solidFill>
                <a:latin typeface="Perpetua" pitchFamily="18" charset="0"/>
              </a:rPr>
              <a:t>hari</a:t>
            </a:r>
            <a:r>
              <a:rPr lang="en-US" sz="2400" b="1" dirty="0">
                <a:solidFill>
                  <a:srgbClr val="FF0000"/>
                </a:solidFill>
                <a:latin typeface="Perpetua" pitchFamily="18" charset="0"/>
              </a:rPr>
              <a:t> </a:t>
            </a:r>
            <a:r>
              <a:rPr lang="en-US" sz="2400" b="1" i="1" dirty="0" err="1">
                <a:solidFill>
                  <a:srgbClr val="FF0000"/>
                </a:solidFill>
                <a:latin typeface="Perpetua" pitchFamily="18" charset="0"/>
              </a:rPr>
              <a:t>J</a:t>
            </a:r>
            <a:r>
              <a:rPr lang="en-US" sz="2400" b="1" dirty="0" err="1">
                <a:solidFill>
                  <a:srgbClr val="FF0000"/>
                </a:solidFill>
                <a:latin typeface="Perpetua" pitchFamily="18" charset="0"/>
              </a:rPr>
              <a:t>umat</a:t>
            </a:r>
            <a:r>
              <a:rPr lang="en-US" sz="2400" b="1" dirty="0">
                <a:solidFill>
                  <a:srgbClr val="FF0000"/>
                </a:solidFill>
                <a:latin typeface="Perpetua" pitchFamily="18" charset="0"/>
              </a:rPr>
              <a:t>, </a:t>
            </a:r>
            <a:r>
              <a:rPr lang="en-US" sz="2400" b="1" dirty="0" err="1">
                <a:solidFill>
                  <a:srgbClr val="FF0000"/>
                </a:solidFill>
                <a:latin typeface="Perpetua" pitchFamily="18" charset="0"/>
              </a:rPr>
              <a:t>hari</a:t>
            </a:r>
            <a:r>
              <a:rPr lang="en-US" sz="2400" b="1" dirty="0">
                <a:solidFill>
                  <a:srgbClr val="FF0000"/>
                </a:solidFill>
                <a:latin typeface="Perpetua" pitchFamily="18" charset="0"/>
              </a:rPr>
              <a:t> 	</a:t>
            </a:r>
            <a:r>
              <a:rPr lang="en-US" sz="2400" b="1" i="1" dirty="0" err="1">
                <a:solidFill>
                  <a:srgbClr val="FF0000"/>
                </a:solidFill>
                <a:latin typeface="Perpetua" pitchFamily="18" charset="0"/>
              </a:rPr>
              <a:t>G</a:t>
            </a:r>
            <a:r>
              <a:rPr lang="en-US" sz="2400" b="1" dirty="0" err="1">
                <a:solidFill>
                  <a:srgbClr val="FF0000"/>
                </a:solidFill>
                <a:latin typeface="Perpetua" pitchFamily="18" charset="0"/>
              </a:rPr>
              <a:t>alungan</a:t>
            </a:r>
            <a:r>
              <a:rPr lang="en-US" sz="2400" b="1" dirty="0">
                <a:solidFill>
                  <a:srgbClr val="FF0000"/>
                </a:solidFill>
                <a:latin typeface="Perpetua" pitchFamily="18" charset="0"/>
              </a:rPr>
              <a:t>, </a:t>
            </a:r>
            <a:r>
              <a:rPr lang="en-US" sz="2400" b="1" dirty="0" err="1">
                <a:solidFill>
                  <a:srgbClr val="FF0000"/>
                </a:solidFill>
                <a:latin typeface="Perpetua" pitchFamily="18" charset="0"/>
              </a:rPr>
              <a:t>hari</a:t>
            </a:r>
            <a:r>
              <a:rPr lang="en-US" sz="2400" b="1" dirty="0">
                <a:solidFill>
                  <a:srgbClr val="FF0000"/>
                </a:solidFill>
                <a:latin typeface="Perpetua" pitchFamily="18" charset="0"/>
              </a:rPr>
              <a:t> </a:t>
            </a:r>
            <a:r>
              <a:rPr lang="en-US" sz="2400" b="1" i="1" dirty="0" err="1">
                <a:solidFill>
                  <a:srgbClr val="FF0000"/>
                </a:solidFill>
                <a:latin typeface="Perpetua" pitchFamily="18" charset="0"/>
              </a:rPr>
              <a:t>L</a:t>
            </a:r>
            <a:r>
              <a:rPr lang="en-US" sz="2400" b="1" dirty="0" err="1">
                <a:solidFill>
                  <a:srgbClr val="FF0000"/>
                </a:solidFill>
                <a:latin typeface="Perpetua" pitchFamily="18" charset="0"/>
              </a:rPr>
              <a:t>ebaran</a:t>
            </a:r>
            <a:r>
              <a:rPr lang="en-US" sz="2400" b="1" dirty="0">
                <a:solidFill>
                  <a:srgbClr val="FF0000"/>
                </a:solidFill>
                <a:latin typeface="Perpetua" pitchFamily="18" charset="0"/>
              </a:rPr>
              <a:t>, </a:t>
            </a:r>
            <a:r>
              <a:rPr lang="en-US" sz="2400" b="1" dirty="0" err="1">
                <a:solidFill>
                  <a:srgbClr val="FF0000"/>
                </a:solidFill>
                <a:latin typeface="Perpetua" pitchFamily="18" charset="0"/>
              </a:rPr>
              <a:t>hari</a:t>
            </a:r>
            <a:r>
              <a:rPr lang="en-US" sz="2400" b="1" dirty="0">
                <a:solidFill>
                  <a:srgbClr val="FF0000"/>
                </a:solidFill>
                <a:latin typeface="Perpetua" pitchFamily="18" charset="0"/>
              </a:rPr>
              <a:t> </a:t>
            </a:r>
            <a:r>
              <a:rPr lang="en-US" sz="2400" b="1" i="1" dirty="0" err="1">
                <a:solidFill>
                  <a:srgbClr val="FF0000"/>
                </a:solidFill>
                <a:latin typeface="Perpetua" pitchFamily="18" charset="0"/>
              </a:rPr>
              <a:t>N</a:t>
            </a:r>
            <a:r>
              <a:rPr lang="en-US" sz="2400" b="1" dirty="0" err="1">
                <a:solidFill>
                  <a:srgbClr val="FF0000"/>
                </a:solidFill>
                <a:latin typeface="Perpetua" pitchFamily="18" charset="0"/>
              </a:rPr>
              <a:t>atal,</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erang</a:t>
            </a:r>
            <a:r>
              <a:rPr lang="en-US" sz="2400" b="1" dirty="0">
                <a:solidFill>
                  <a:srgbClr val="FF0000"/>
                </a:solidFill>
                <a:latin typeface="Perpetua" pitchFamily="18" charset="0"/>
              </a:rPr>
              <a:t> </a:t>
            </a:r>
            <a:r>
              <a:rPr lang="en-US" sz="2400" b="1" i="1" dirty="0" err="1">
                <a:solidFill>
                  <a:srgbClr val="FF0000"/>
                </a:solidFill>
                <a:latin typeface="Perpetua" pitchFamily="18" charset="0"/>
              </a:rPr>
              <a:t>C</a:t>
            </a:r>
            <a:r>
              <a:rPr lang="en-US" sz="2400" b="1" dirty="0" err="1">
                <a:solidFill>
                  <a:srgbClr val="FF0000"/>
                </a:solidFill>
                <a:latin typeface="Perpetua" pitchFamily="18" charset="0"/>
              </a:rPr>
              <a:t>andu</a:t>
            </a:r>
            <a:r>
              <a:rPr lang="en-US" sz="2400" b="1" dirty="0">
                <a:solidFill>
                  <a:srgbClr val="FF0000"/>
                </a:solidFill>
                <a:latin typeface="Perpetua" pitchFamily="18" charset="0"/>
              </a:rPr>
              <a:t>, </a:t>
            </a:r>
            <a:r>
              <a:rPr lang="en-US" sz="2400" b="1" i="1" dirty="0" err="1">
                <a:solidFill>
                  <a:srgbClr val="FF0000"/>
                </a:solidFill>
                <a:latin typeface="Perpetua" pitchFamily="18" charset="0"/>
              </a:rPr>
              <a:t>P</a:t>
            </a:r>
            <a:r>
              <a:rPr lang="en-US" sz="2400" b="1" dirty="0" err="1">
                <a:solidFill>
                  <a:srgbClr val="FF0000"/>
                </a:solidFill>
                <a:latin typeface="Perpetua" pitchFamily="18" charset="0"/>
              </a:rPr>
              <a:t>roklamasi</a:t>
            </a:r>
            <a:r>
              <a:rPr lang="en-US" sz="2400" b="1" dirty="0">
                <a:solidFill>
                  <a:srgbClr val="FF0000"/>
                </a:solidFill>
                <a:latin typeface="Perpetua" pitchFamily="18" charset="0"/>
              </a:rPr>
              <a:t> </a:t>
            </a:r>
            <a:r>
              <a:rPr lang="en-US" sz="2400" b="1" i="1" dirty="0" err="1">
                <a:solidFill>
                  <a:srgbClr val="FF0000"/>
                </a:solidFill>
                <a:latin typeface="Perpetua" pitchFamily="18" charset="0"/>
              </a:rPr>
              <a:t>K</a:t>
            </a:r>
            <a:r>
              <a:rPr lang="en-US" sz="2400" b="1" dirty="0" err="1">
                <a:solidFill>
                  <a:srgbClr val="FF0000"/>
                </a:solidFill>
                <a:latin typeface="Perpetua" pitchFamily="18" charset="0"/>
              </a:rPr>
              <a:t>emerdekaan</a:t>
            </a:r>
            <a:r>
              <a:rPr lang="en-US" sz="2400" b="1" dirty="0">
                <a:solidFill>
                  <a:srgbClr val="FF0000"/>
                </a:solidFill>
                <a:latin typeface="Perpetua" pitchFamily="18" charset="0"/>
              </a:rPr>
              <a:t> </a:t>
            </a:r>
            <a:r>
              <a:rPr lang="en-US" sz="2400" b="1" i="1" dirty="0">
                <a:solidFill>
                  <a:srgbClr val="FF0000"/>
                </a:solidFill>
                <a:latin typeface="Perpetua" pitchFamily="18" charset="0"/>
              </a:rPr>
              <a:t>Indonesia</a:t>
            </a:r>
            <a:r>
              <a:rPr lang="en-US" sz="2400" b="1" dirty="0">
                <a:solidFill>
                  <a:srgbClr val="FF0000"/>
                </a:solidFill>
                <a:latin typeface="Perpetua" pitchFamily="18" charset="0"/>
              </a:rPr>
              <a:t>.</a:t>
            </a:r>
          </a:p>
          <a:p>
            <a:pPr>
              <a:buNone/>
            </a:pPr>
            <a:r>
              <a:rPr lang="en-US" sz="2400" b="1" dirty="0">
                <a:solidFill>
                  <a:srgbClr val="FF0000"/>
                </a:solidFill>
                <a:latin typeface="Perpetua" pitchFamily="18" charset="0"/>
              </a:rPr>
              <a:t>	</a:t>
            </a:r>
          </a:p>
          <a:p>
            <a:pPr>
              <a:buNone/>
            </a:pP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kapital</a:t>
            </a:r>
            <a:r>
              <a:rPr lang="en-US" sz="2400" dirty="0">
                <a:latin typeface="Perpetua" pitchFamily="18" charset="0"/>
              </a:rPr>
              <a:t>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huruf</a:t>
            </a:r>
            <a:r>
              <a:rPr lang="en-US" sz="2400" dirty="0">
                <a:latin typeface="Perpetua" pitchFamily="18" charset="0"/>
              </a:rPr>
              <a:t> </a:t>
            </a:r>
            <a:r>
              <a:rPr lang="en-US" sz="2400" dirty="0" err="1">
                <a:latin typeface="Perpetua" pitchFamily="18" charset="0"/>
              </a:rPr>
              <a:t>pertama</a:t>
            </a:r>
            <a:r>
              <a:rPr lang="en-US" sz="2400" dirty="0">
                <a:latin typeface="Perpetua" pitchFamily="18" charset="0"/>
              </a:rPr>
              <a:t> </a:t>
            </a:r>
            <a:r>
              <a:rPr lang="en-US" sz="2400" dirty="0" err="1">
                <a:latin typeface="Perpetua" pitchFamily="18" charset="0"/>
              </a:rPr>
              <a:t>peristiwa</a:t>
            </a:r>
            <a:r>
              <a:rPr lang="en-US" sz="2400" dirty="0">
                <a:latin typeface="Perpetua" pitchFamily="18" charset="0"/>
              </a:rPr>
              <a:t> </a:t>
            </a:r>
            <a:r>
              <a:rPr lang="en-US" sz="2400" dirty="0" err="1">
                <a:latin typeface="Perpetua" pitchFamily="18" charset="0"/>
              </a:rPr>
              <a:t>sejarah</a:t>
            </a:r>
            <a:r>
              <a:rPr lang="en-US" sz="2400" dirty="0">
                <a:latin typeface="Perpetua" pitchFamily="18" charset="0"/>
              </a:rPr>
              <a:t> yang </a:t>
            </a:r>
            <a:r>
              <a:rPr lang="en-US" sz="2400" dirty="0" err="1">
                <a:latin typeface="Perpetua" pitchFamily="18" charset="0"/>
              </a:rPr>
              <a:t>tidak</a:t>
            </a:r>
            <a:r>
              <a:rPr lang="en-US" sz="2400" dirty="0">
                <a:latin typeface="Perpetua" pitchFamily="18" charset="0"/>
              </a:rPr>
              <a:t> </a:t>
            </a:r>
            <a:r>
              <a:rPr lang="en-US" sz="2400" dirty="0" err="1">
                <a:latin typeface="Perpetua" pitchFamily="18" charset="0"/>
              </a:rPr>
              <a:t>dipakai</a:t>
            </a:r>
            <a:r>
              <a:rPr lang="en-US" sz="2400" dirty="0">
                <a:latin typeface="Perpetua" pitchFamily="18" charset="0"/>
              </a:rPr>
              <a:t> </a:t>
            </a:r>
            <a:r>
              <a:rPr lang="en-US" sz="2400" dirty="0" err="1">
                <a:latin typeface="Perpetua" pitchFamily="18" charset="0"/>
              </a:rPr>
              <a:t>sebagai</a:t>
            </a:r>
            <a:r>
              <a:rPr lang="en-US" sz="2400" dirty="0">
                <a:latin typeface="Perpetua" pitchFamily="18" charset="0"/>
              </a:rPr>
              <a:t>  </a:t>
            </a:r>
            <a:r>
              <a:rPr lang="en-US" sz="2400" dirty="0" err="1">
                <a:latin typeface="Perpetua" pitchFamily="18" charset="0"/>
              </a:rPr>
              <a:t>nama</a:t>
            </a:r>
            <a:r>
              <a:rPr lang="en-US" sz="2400" dirty="0">
                <a:latin typeface="Perpetua" pitchFamily="18" charset="0"/>
              </a:rPr>
              <a:t>.</a:t>
            </a:r>
          </a:p>
          <a:p>
            <a:pPr>
              <a:buNone/>
            </a:pPr>
            <a:r>
              <a:rPr lang="en-US" sz="2400" dirty="0">
                <a:latin typeface="Perpetua" pitchFamily="18" charset="0"/>
              </a:rPr>
              <a:t>	</a:t>
            </a:r>
            <a:r>
              <a:rPr lang="en-US" sz="2400" dirty="0" err="1">
                <a:solidFill>
                  <a:srgbClr val="FF0000"/>
                </a:solidFill>
                <a:latin typeface="Perpetua" pitchFamily="18" charset="0"/>
              </a:rPr>
              <a:t>Misalnya</a:t>
            </a:r>
            <a:r>
              <a:rPr lang="en-US" sz="2400" dirty="0">
                <a:solidFill>
                  <a:srgbClr val="FF0000"/>
                </a:solidFill>
                <a:latin typeface="Perpetua" pitchFamily="18" charset="0"/>
              </a:rPr>
              <a:t> :</a:t>
            </a:r>
          </a:p>
          <a:p>
            <a:pPr>
              <a:buNone/>
            </a:pPr>
            <a:r>
              <a:rPr lang="en-US" sz="2400" dirty="0">
                <a:solidFill>
                  <a:srgbClr val="FF0000"/>
                </a:solidFill>
                <a:latin typeface="Perpetua" pitchFamily="18" charset="0"/>
              </a:rPr>
              <a:t>		</a:t>
            </a:r>
            <a:r>
              <a:rPr lang="en-US" sz="2400" b="1" dirty="0" err="1">
                <a:solidFill>
                  <a:srgbClr val="FF0000"/>
                </a:solidFill>
                <a:latin typeface="Perpetua" pitchFamily="18" charset="0"/>
              </a:rPr>
              <a:t>Soekarno</a:t>
            </a:r>
            <a:r>
              <a:rPr lang="en-US" sz="2400" b="1" dirty="0">
                <a:solidFill>
                  <a:srgbClr val="FF0000"/>
                </a:solidFill>
                <a:latin typeface="Perpetua" pitchFamily="18" charset="0"/>
              </a:rPr>
              <a:t> </a:t>
            </a:r>
            <a:r>
              <a:rPr lang="en-US" sz="2400" b="1" dirty="0" err="1">
                <a:solidFill>
                  <a:srgbClr val="FF0000"/>
                </a:solidFill>
                <a:latin typeface="Perpetua" pitchFamily="18" charset="0"/>
              </a:rPr>
              <a:t>dan</a:t>
            </a:r>
            <a:r>
              <a:rPr lang="en-US" sz="2400" b="1" dirty="0">
                <a:solidFill>
                  <a:srgbClr val="FF0000"/>
                </a:solidFill>
                <a:latin typeface="Perpetua" pitchFamily="18" charset="0"/>
              </a:rPr>
              <a:t> </a:t>
            </a:r>
            <a:r>
              <a:rPr lang="en-US" sz="2400" b="1" dirty="0" err="1">
                <a:solidFill>
                  <a:srgbClr val="FF0000"/>
                </a:solidFill>
                <a:latin typeface="Perpetua" pitchFamily="18" charset="0"/>
              </a:rPr>
              <a:t>Hatta</a:t>
            </a:r>
            <a:r>
              <a:rPr lang="en-US" sz="2400" b="1" dirty="0">
                <a:solidFill>
                  <a:srgbClr val="FF0000"/>
                </a:solidFill>
                <a:latin typeface="Perpetua" pitchFamily="18" charset="0"/>
              </a:rPr>
              <a:t> </a:t>
            </a:r>
            <a:r>
              <a:rPr lang="en-US" sz="2400" b="1" dirty="0" err="1">
                <a:solidFill>
                  <a:srgbClr val="FF0000"/>
                </a:solidFill>
                <a:latin typeface="Perpetua" pitchFamily="18" charset="0"/>
              </a:rPr>
              <a:t>memproklamasikan</a:t>
            </a:r>
            <a:r>
              <a:rPr lang="en-US" sz="2400" b="1" dirty="0">
                <a:solidFill>
                  <a:srgbClr val="FF0000"/>
                </a:solidFill>
                <a:latin typeface="Perpetua" pitchFamily="18" charset="0"/>
              </a:rPr>
              <a:t> </a:t>
            </a:r>
            <a:r>
              <a:rPr lang="en-US" sz="2400" b="1" dirty="0" err="1">
                <a:solidFill>
                  <a:srgbClr val="FF0000"/>
                </a:solidFill>
                <a:latin typeface="Perpetua" pitchFamily="18" charset="0"/>
              </a:rPr>
              <a:t>kemerdekaan</a:t>
            </a:r>
            <a:r>
              <a:rPr lang="en-US" sz="2400" b="1" dirty="0">
                <a:solidFill>
                  <a:srgbClr val="FF0000"/>
                </a:solidFill>
                <a:latin typeface="Perpetua" pitchFamily="18" charset="0"/>
              </a:rPr>
              <a:t> 	</a:t>
            </a:r>
            <a:r>
              <a:rPr lang="en-US" sz="2400" b="1" dirty="0" err="1">
                <a:solidFill>
                  <a:srgbClr val="FF0000"/>
                </a:solidFill>
                <a:latin typeface="Perpetua" pitchFamily="18" charset="0"/>
              </a:rPr>
              <a:t>bangsanya</a:t>
            </a:r>
            <a:r>
              <a:rPr lang="en-US" sz="2400" b="1" dirty="0">
                <a:solidFill>
                  <a:srgbClr val="FF0000"/>
                </a:solidFill>
                <a:latin typeface="Perpetua" pitchFamily="18" charset="0"/>
              </a:rPr>
              <a:t>.</a:t>
            </a:r>
          </a:p>
          <a:p>
            <a:pPr>
              <a:buNone/>
            </a:pPr>
            <a:r>
              <a:rPr lang="en-US" sz="2400" b="1" dirty="0">
                <a:solidFill>
                  <a:srgbClr val="FF0000"/>
                </a:solidFill>
                <a:latin typeface="Perpetua" pitchFamily="18" charset="0"/>
              </a:rPr>
              <a:t>		</a:t>
            </a:r>
            <a:r>
              <a:rPr lang="en-US" sz="2400" b="1" dirty="0" err="1">
                <a:solidFill>
                  <a:srgbClr val="FF0000"/>
                </a:solidFill>
                <a:latin typeface="Perpetua" pitchFamily="18" charset="0"/>
              </a:rPr>
              <a:t>Perlombaan</a:t>
            </a:r>
            <a:r>
              <a:rPr lang="en-US" sz="2400" b="1" dirty="0">
                <a:solidFill>
                  <a:srgbClr val="FF0000"/>
                </a:solidFill>
                <a:latin typeface="Perpetua" pitchFamily="18" charset="0"/>
              </a:rPr>
              <a:t> </a:t>
            </a:r>
            <a:r>
              <a:rPr lang="en-US" sz="2400" b="1" dirty="0" err="1">
                <a:solidFill>
                  <a:srgbClr val="FF0000"/>
                </a:solidFill>
                <a:latin typeface="Perpetua" pitchFamily="18" charset="0"/>
              </a:rPr>
              <a:t>senjata</a:t>
            </a:r>
            <a:r>
              <a:rPr lang="en-US" sz="2400" b="1" dirty="0">
                <a:solidFill>
                  <a:srgbClr val="FF0000"/>
                </a:solidFill>
                <a:latin typeface="Perpetua" pitchFamily="18" charset="0"/>
              </a:rPr>
              <a:t> </a:t>
            </a:r>
            <a:r>
              <a:rPr lang="en-US" sz="2400" b="1" dirty="0" err="1">
                <a:solidFill>
                  <a:srgbClr val="FF0000"/>
                </a:solidFill>
                <a:latin typeface="Perpetua" pitchFamily="18" charset="0"/>
              </a:rPr>
              <a:t>membawa</a:t>
            </a:r>
            <a:r>
              <a:rPr lang="en-US" sz="2400" b="1" dirty="0">
                <a:solidFill>
                  <a:srgbClr val="FF0000"/>
                </a:solidFill>
                <a:latin typeface="Perpetua" pitchFamily="18" charset="0"/>
              </a:rPr>
              <a:t> </a:t>
            </a:r>
            <a:r>
              <a:rPr lang="en-US" sz="2400" b="1" dirty="0" err="1">
                <a:solidFill>
                  <a:srgbClr val="FF0000"/>
                </a:solidFill>
                <a:latin typeface="Perpetua" pitchFamily="18" charset="0"/>
              </a:rPr>
              <a:t>risiko</a:t>
            </a:r>
            <a:endParaRPr lang="en-US" sz="2400" dirty="0">
              <a:solidFill>
                <a:srgbClr val="FF0000"/>
              </a:solidFill>
              <a:latin typeface="Perpetua" pitchFamily="18" charset="0"/>
            </a:endParaRP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8" name="Group 7"/>
          <p:cNvGrpSpPr/>
          <p:nvPr/>
        </p:nvGrpSpPr>
        <p:grpSpPr>
          <a:xfrm>
            <a:off x="11769479" y="1280427"/>
            <a:ext cx="422521" cy="2100263"/>
            <a:chOff x="11769479" y="1280427"/>
            <a:chExt cx="422521" cy="2100263"/>
          </a:xfrm>
        </p:grpSpPr>
        <p:sp>
          <p:nvSpPr>
            <p:cNvPr id="9" name="Freeform 8">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0">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596988" y="6491463"/>
            <a:ext cx="761747" cy="338554"/>
          </a:xfrm>
          <a:prstGeom prst="rect">
            <a:avLst/>
          </a:prstGeom>
          <a:noFill/>
        </p:spPr>
        <p:txBody>
          <a:bodyPr wrap="none" rtlCol="0">
            <a:spAutoFit/>
          </a:bodyPr>
          <a:lstStyle/>
          <a:p>
            <a:r>
              <a:rPr lang="id-ID" sz="1600" dirty="0">
                <a:solidFill>
                  <a:schemeClr val="bg2">
                    <a:lumMod val="50000"/>
                  </a:schemeClr>
                </a:solidFill>
              </a:rPr>
              <a:t>9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BF96FC62-9A37-4F6C-B1C9-07F29AF80642}"/>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A259D5E5-9C7A-44E6-B278-457A48EC7F3E}"/>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05FE2827-7F87-4F8C-AD56-6F10DB57425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026DD867-2BD4-4879-8C34-4F94B60C984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4F238798-83AC-4B63-BDE4-B7528DE3767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9DD1B587-699C-4871-91F7-C0287AB93FB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A6D7400D-5D49-458E-BE4B-22EEC5BF764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EF703872-59D2-477C-8846-28585A8AA874}"/>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48EA9786-8657-41B5-8DBD-56CCB07C7E6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EB8B5478-A245-4D98-ABE2-D4823CE93B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8FB8992B-C3C5-40EA-8689-F708ECF7F5A3}"/>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392D05A1-95AA-4F78-A7E5-54A0D3BAA7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3D280CD1-3789-4E3E-8919-57EE51B063C0}"/>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D7FA7D5D-A250-4407-B9EF-532546966062}"/>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33119664-F457-4D74-AC2E-641E740AD0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B8370A0A-2F58-40E1-87F7-59D79D4D124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4052850B-EE41-491D-9F0D-916DD90C0BA9}"/>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2FB57741-7794-4BDC-8A45-C59A1B703B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1082F10B-A2DD-4385-85DE-23AB9CC8B89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A4B03C38-C6A3-43C0-B985-A8266E6BFB4E}"/>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EDA41571-3675-4006-83D4-7A99B0776B6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86CEC4F9-6786-45F9-AA7A-F385B853A29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8B7552B0-445E-48BF-A188-E7FDEB5164EB}"/>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E78AFE47-44C0-4450-BC3A-5C44B80202E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071FE691-BA34-4663-B915-3205E3F7A8F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00FDFCEE-7FD8-490D-AE00-7EADF9B3BB53}"/>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BFF63E06-1E35-4816-9D9C-5B090D24C1C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7070091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879475"/>
            <a:ext cx="10533646" cy="5442497"/>
          </a:xfrm>
          <a:noFill/>
          <a:ln w="38100">
            <a:noFill/>
          </a:ln>
        </p:spPr>
        <p:style>
          <a:lnRef idx="1">
            <a:schemeClr val="accent2"/>
          </a:lnRef>
          <a:fillRef idx="2">
            <a:schemeClr val="accent2"/>
          </a:fillRef>
          <a:effectRef idx="1">
            <a:schemeClr val="accent2"/>
          </a:effectRef>
          <a:fontRef idx="minor">
            <a:schemeClr val="dk1"/>
          </a:fontRef>
        </p:style>
        <p:txBody>
          <a:bodyPr>
            <a:noAutofit/>
          </a:bodyPr>
          <a:lstStyle/>
          <a:p>
            <a:pPr lvl="0">
              <a:buNone/>
            </a:pPr>
            <a:endParaRPr lang="en-US" sz="1600" dirty="0">
              <a:latin typeface="Perpetua" pitchFamily="18" charset="0"/>
            </a:endParaRPr>
          </a:p>
          <a:p>
            <a:pPr lvl="0">
              <a:buNone/>
            </a:pPr>
            <a:r>
              <a:rPr lang="en-US" sz="1600" dirty="0">
                <a:latin typeface="Perpetua" pitchFamily="18" charset="0"/>
              </a:rPr>
              <a:t>9.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kapital</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sebagai</a:t>
            </a: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pertama</a:t>
            </a:r>
            <a:r>
              <a:rPr lang="en-US" sz="1600" dirty="0">
                <a:latin typeface="Perpetua" pitchFamily="18" charset="0"/>
              </a:rPr>
              <a:t> </a:t>
            </a:r>
            <a:r>
              <a:rPr lang="en-US" sz="1600" dirty="0" err="1">
                <a:latin typeface="Perpetua" pitchFamily="18" charset="0"/>
              </a:rPr>
              <a:t>nama</a:t>
            </a:r>
            <a:r>
              <a:rPr lang="en-US" sz="1600" dirty="0">
                <a:latin typeface="Perpetua" pitchFamily="18" charset="0"/>
              </a:rPr>
              <a:t> </a:t>
            </a:r>
            <a:r>
              <a:rPr lang="en-US" sz="1600" dirty="0" err="1">
                <a:latin typeface="Perpetua" pitchFamily="18" charset="0"/>
              </a:rPr>
              <a:t>geografi</a:t>
            </a:r>
            <a:r>
              <a:rPr lang="en-US" sz="1600" dirty="0">
                <a:latin typeface="Perpetua" pitchFamily="18" charset="0"/>
              </a:rPr>
              <a:t>.</a:t>
            </a:r>
          </a:p>
          <a:p>
            <a:pPr>
              <a:buNone/>
            </a:pPr>
            <a:r>
              <a:rPr lang="en-US" sz="1600" dirty="0">
                <a:latin typeface="Perpetua" pitchFamily="18" charset="0"/>
              </a:rPr>
              <a:t>	</a:t>
            </a:r>
            <a:r>
              <a:rPr lang="en-US" sz="1600" dirty="0" err="1">
                <a:solidFill>
                  <a:srgbClr val="FF0000"/>
                </a:solidFill>
                <a:latin typeface="Perpetua" pitchFamily="18" charset="0"/>
              </a:rPr>
              <a:t>Misalnya</a:t>
            </a:r>
            <a:r>
              <a:rPr lang="en-US" sz="1600" dirty="0">
                <a:solidFill>
                  <a:srgbClr val="FF0000"/>
                </a:solidFill>
                <a:latin typeface="Perpetua" pitchFamily="18" charset="0"/>
              </a:rPr>
              <a:t> :</a:t>
            </a:r>
          </a:p>
          <a:p>
            <a:pPr marL="901700" indent="-901700">
              <a:buNone/>
            </a:pPr>
            <a:r>
              <a:rPr lang="en-US" sz="1600" dirty="0">
                <a:solidFill>
                  <a:srgbClr val="FF0000"/>
                </a:solidFill>
                <a:latin typeface="Perpetua" pitchFamily="18" charset="0"/>
              </a:rPr>
              <a:t>		</a:t>
            </a:r>
            <a:r>
              <a:rPr lang="en-US" sz="1600" b="1" i="1" dirty="0">
                <a:solidFill>
                  <a:srgbClr val="FF0000"/>
                </a:solidFill>
                <a:latin typeface="Perpetua" pitchFamily="18" charset="0"/>
              </a:rPr>
              <a:t>A</a:t>
            </a:r>
            <a:r>
              <a:rPr lang="en-US" sz="1600" b="1" dirty="0">
                <a:solidFill>
                  <a:srgbClr val="FF0000"/>
                </a:solidFill>
                <a:latin typeface="Perpetua" pitchFamily="18" charset="0"/>
              </a:rPr>
              <a:t>sia </a:t>
            </a:r>
            <a:r>
              <a:rPr lang="en-US" sz="1600" b="1" i="1" dirty="0">
                <a:solidFill>
                  <a:srgbClr val="FF0000"/>
                </a:solidFill>
                <a:latin typeface="Perpetua" pitchFamily="18" charset="0"/>
              </a:rPr>
              <a:t>T</a:t>
            </a:r>
            <a:r>
              <a:rPr lang="en-US" sz="1600" b="1" dirty="0">
                <a:solidFill>
                  <a:srgbClr val="FF0000"/>
                </a:solidFill>
                <a:latin typeface="Perpetua" pitchFamily="18" charset="0"/>
              </a:rPr>
              <a:t>enggara,</a:t>
            </a:r>
            <a:r>
              <a:rPr lang="id-ID" sz="1600" b="1" dirty="0">
                <a:solidFill>
                  <a:srgbClr val="FF0000"/>
                </a:solidFill>
                <a:latin typeface="Perpetua" pitchFamily="18" charset="0"/>
              </a:rPr>
              <a:t> </a:t>
            </a:r>
            <a:r>
              <a:rPr lang="en-US" sz="1600" b="1" i="1" dirty="0" err="1">
                <a:solidFill>
                  <a:srgbClr val="FF0000"/>
                </a:solidFill>
                <a:latin typeface="Perpetua" pitchFamily="18" charset="0"/>
              </a:rPr>
              <a:t>B</a:t>
            </a:r>
            <a:r>
              <a:rPr lang="en-US" sz="1600" b="1" dirty="0" err="1">
                <a:solidFill>
                  <a:srgbClr val="FF0000"/>
                </a:solidFill>
                <a:latin typeface="Perpetua" pitchFamily="18" charset="0"/>
              </a:rPr>
              <a:t>anyuwangi</a:t>
            </a:r>
            <a:r>
              <a:rPr lang="en-US" sz="1600" b="1" dirty="0">
                <a:solidFill>
                  <a:srgbClr val="FF0000"/>
                </a:solidFill>
                <a:latin typeface="Perpetua" pitchFamily="18" charset="0"/>
              </a:rPr>
              <a:t>, </a:t>
            </a:r>
            <a:r>
              <a:rPr lang="en-US" sz="1600" b="1" i="1" dirty="0">
                <a:solidFill>
                  <a:srgbClr val="FF0000"/>
                </a:solidFill>
                <a:latin typeface="Perpetua" pitchFamily="18" charset="0"/>
              </a:rPr>
              <a:t>B</a:t>
            </a:r>
            <a:r>
              <a:rPr lang="en-US" sz="1600" b="1" dirty="0">
                <a:solidFill>
                  <a:srgbClr val="FF0000"/>
                </a:solidFill>
                <a:latin typeface="Perpetua" pitchFamily="18" charset="0"/>
              </a:rPr>
              <a:t>ukit </a:t>
            </a:r>
            <a:r>
              <a:rPr lang="en-US" sz="1600" b="1" i="1" dirty="0" err="1">
                <a:solidFill>
                  <a:srgbClr val="FF0000"/>
                </a:solidFill>
                <a:latin typeface="Perpetua" pitchFamily="18" charset="0"/>
              </a:rPr>
              <a:t>B</a:t>
            </a:r>
            <a:r>
              <a:rPr lang="en-US" sz="1600" b="1" dirty="0" err="1">
                <a:solidFill>
                  <a:srgbClr val="FF0000"/>
                </a:solidFill>
                <a:latin typeface="Perpetua" pitchFamily="18" charset="0"/>
              </a:rPr>
              <a:t>arisan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D</a:t>
            </a:r>
            <a:r>
              <a:rPr lang="en-US" sz="1600" b="1" dirty="0" err="1">
                <a:solidFill>
                  <a:srgbClr val="FF0000"/>
                </a:solidFill>
                <a:latin typeface="Perpetua" pitchFamily="18" charset="0"/>
              </a:rPr>
              <a:t>anau</a:t>
            </a:r>
            <a:r>
              <a:rPr lang="en-US" sz="1600" b="1" dirty="0">
                <a:solidFill>
                  <a:srgbClr val="FF0000"/>
                </a:solidFill>
                <a:latin typeface="Perpetua" pitchFamily="18" charset="0"/>
              </a:rPr>
              <a:t> </a:t>
            </a:r>
            <a:r>
              <a:rPr lang="en-US" sz="1600" b="1" i="1" dirty="0">
                <a:solidFill>
                  <a:srgbClr val="FF0000"/>
                </a:solidFill>
                <a:latin typeface="Perpetua" pitchFamily="18" charset="0"/>
              </a:rPr>
              <a:t>T</a:t>
            </a:r>
            <a:r>
              <a:rPr lang="en-US" sz="1600" b="1" dirty="0">
                <a:solidFill>
                  <a:srgbClr val="FF0000"/>
                </a:solidFill>
                <a:latin typeface="Perpetua" pitchFamily="18" charset="0"/>
              </a:rPr>
              <a:t>oba, </a:t>
            </a:r>
            <a:r>
              <a:rPr lang="en-US" sz="1600" b="1" i="1" dirty="0" err="1">
                <a:solidFill>
                  <a:srgbClr val="FF0000"/>
                </a:solidFill>
                <a:latin typeface="Perpetua" pitchFamily="18" charset="0"/>
              </a:rPr>
              <a:t>D</a:t>
            </a:r>
            <a:r>
              <a:rPr lang="en-US" sz="1600" b="1" dirty="0" err="1">
                <a:solidFill>
                  <a:srgbClr val="FF0000"/>
                </a:solidFill>
                <a:latin typeface="Perpetua" pitchFamily="18" charset="0"/>
              </a:rPr>
              <a:t>ataran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T</a:t>
            </a:r>
            <a:r>
              <a:rPr lang="en-US" sz="1600" b="1" dirty="0" err="1">
                <a:solidFill>
                  <a:srgbClr val="FF0000"/>
                </a:solidFill>
                <a:latin typeface="Perpetua" pitchFamily="18" charset="0"/>
              </a:rPr>
              <a:t>inggi</a:t>
            </a:r>
            <a:r>
              <a:rPr lang="en-US" sz="1600" b="1" dirty="0">
                <a:solidFill>
                  <a:srgbClr val="FF0000"/>
                </a:solidFill>
                <a:latin typeface="Perpetua" pitchFamily="18" charset="0"/>
              </a:rPr>
              <a:t> </a:t>
            </a:r>
            <a:r>
              <a:rPr lang="en-US" sz="1600" b="1" i="1" dirty="0" err="1">
                <a:solidFill>
                  <a:srgbClr val="FF0000"/>
                </a:solidFill>
                <a:latin typeface="Perpetua" pitchFamily="18" charset="0"/>
              </a:rPr>
              <a:t>D</a:t>
            </a:r>
            <a:r>
              <a:rPr lang="en-US" sz="1600" b="1" dirty="0" err="1">
                <a:solidFill>
                  <a:srgbClr val="FF0000"/>
                </a:solidFill>
                <a:latin typeface="Perpetua" pitchFamily="18" charset="0"/>
              </a:rPr>
              <a:t>ieng</a:t>
            </a:r>
            <a:r>
              <a:rPr lang="en-US" sz="1600" b="1" dirty="0">
                <a:solidFill>
                  <a:srgbClr val="FF0000"/>
                </a:solidFill>
                <a:latin typeface="Perpetua" pitchFamily="18" charset="0"/>
              </a:rPr>
              <a:t>, </a:t>
            </a:r>
            <a:r>
              <a:rPr lang="id-ID" sz="1600" b="1" dirty="0">
                <a:solidFill>
                  <a:srgbClr val="FF0000"/>
                </a:solidFill>
                <a:latin typeface="Perpetua" pitchFamily="18" charset="0"/>
              </a:rPr>
              <a:t> </a:t>
            </a:r>
            <a:r>
              <a:rPr lang="en-US" sz="1600" b="1" i="1" dirty="0" err="1">
                <a:solidFill>
                  <a:srgbClr val="FF0000"/>
                </a:solidFill>
                <a:latin typeface="Perpetua" pitchFamily="18" charset="0"/>
              </a:rPr>
              <a:t>G</a:t>
            </a:r>
            <a:r>
              <a:rPr lang="en-US" sz="1600" b="1" dirty="0" err="1">
                <a:solidFill>
                  <a:srgbClr val="FF0000"/>
                </a:solidFill>
                <a:latin typeface="Perpetua" pitchFamily="18" charset="0"/>
              </a:rPr>
              <a:t>unung</a:t>
            </a:r>
            <a:r>
              <a:rPr lang="en-US" sz="1600" b="1" dirty="0">
                <a:solidFill>
                  <a:srgbClr val="FF0000"/>
                </a:solidFill>
                <a:latin typeface="Perpetua" pitchFamily="18" charset="0"/>
              </a:rPr>
              <a:t> </a:t>
            </a:r>
            <a:r>
              <a:rPr lang="en-US" sz="1600" b="1" i="1" dirty="0" err="1">
                <a:solidFill>
                  <a:srgbClr val="FF0000"/>
                </a:solidFill>
                <a:latin typeface="Perpetua" pitchFamily="18" charset="0"/>
              </a:rPr>
              <a:t>S</a:t>
            </a:r>
            <a:r>
              <a:rPr lang="en-US" sz="1600" b="1" dirty="0" err="1">
                <a:solidFill>
                  <a:srgbClr val="FF0000"/>
                </a:solidFill>
                <a:latin typeface="Perpetua" pitchFamily="18" charset="0"/>
              </a:rPr>
              <a:t>emeru</a:t>
            </a:r>
            <a:r>
              <a:rPr lang="en-US" sz="1600" b="1" dirty="0">
                <a:solidFill>
                  <a:srgbClr val="FF0000"/>
                </a:solidFill>
                <a:latin typeface="Perpetua" pitchFamily="18" charset="0"/>
              </a:rPr>
              <a:t>, </a:t>
            </a:r>
            <a:r>
              <a:rPr lang="en-US" sz="1600" b="1" i="1" dirty="0" err="1">
                <a:solidFill>
                  <a:srgbClr val="FF0000"/>
                </a:solidFill>
                <a:latin typeface="Perpetua" pitchFamily="18" charset="0"/>
              </a:rPr>
              <a:t>J</a:t>
            </a:r>
            <a:r>
              <a:rPr lang="en-US" sz="1600" b="1" dirty="0" err="1">
                <a:solidFill>
                  <a:srgbClr val="FF0000"/>
                </a:solidFill>
                <a:latin typeface="Perpetua" pitchFamily="18" charset="0"/>
              </a:rPr>
              <a:t>alan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D</a:t>
            </a:r>
            <a:r>
              <a:rPr lang="en-US" sz="1600" b="1" dirty="0" err="1">
                <a:solidFill>
                  <a:srgbClr val="FF0000"/>
                </a:solidFill>
                <a:latin typeface="Perpetua" pitchFamily="18" charset="0"/>
              </a:rPr>
              <a:t>iponegoro</a:t>
            </a:r>
            <a:r>
              <a:rPr lang="en-US" sz="1600" b="1" dirty="0">
                <a:solidFill>
                  <a:srgbClr val="FF0000"/>
                </a:solidFill>
                <a:latin typeface="Perpetua" pitchFamily="18" charset="0"/>
              </a:rPr>
              <a:t>, </a:t>
            </a:r>
            <a:r>
              <a:rPr lang="en-US" sz="1600" b="1" i="1" dirty="0">
                <a:solidFill>
                  <a:srgbClr val="FF0000"/>
                </a:solidFill>
                <a:latin typeface="Perpetua" pitchFamily="18" charset="0"/>
              </a:rPr>
              <a:t>K</a:t>
            </a:r>
            <a:r>
              <a:rPr lang="en-US" sz="1600" b="1" dirty="0">
                <a:solidFill>
                  <a:srgbClr val="FF0000"/>
                </a:solidFill>
                <a:latin typeface="Perpetua" pitchFamily="18" charset="0"/>
              </a:rPr>
              <a:t>ali </a:t>
            </a:r>
            <a:r>
              <a:rPr lang="en-US" sz="1600" b="1" i="1" dirty="0" err="1">
                <a:solidFill>
                  <a:srgbClr val="FF0000"/>
                </a:solidFill>
                <a:latin typeface="Perpetua" pitchFamily="18" charset="0"/>
              </a:rPr>
              <a:t>B</a:t>
            </a:r>
            <a:r>
              <a:rPr lang="en-US" sz="1600" b="1" dirty="0" err="1">
                <a:solidFill>
                  <a:srgbClr val="FF0000"/>
                </a:solidFill>
                <a:latin typeface="Perpetua" pitchFamily="18" charset="0"/>
              </a:rPr>
              <a:t>rantas</a:t>
            </a:r>
            <a:r>
              <a:rPr lang="en-US" sz="1600" b="1" dirty="0">
                <a:solidFill>
                  <a:srgbClr val="FF0000"/>
                </a:solidFill>
                <a:latin typeface="Perpetua" pitchFamily="18" charset="0"/>
              </a:rPr>
              <a:t>, </a:t>
            </a:r>
            <a:r>
              <a:rPr lang="id-ID" sz="1600" b="1" dirty="0">
                <a:solidFill>
                  <a:srgbClr val="FF0000"/>
                </a:solidFill>
                <a:latin typeface="Perpetua" pitchFamily="18" charset="0"/>
              </a:rPr>
              <a:t> </a:t>
            </a:r>
            <a:r>
              <a:rPr lang="en-US" sz="1600" b="1" i="1" dirty="0" err="1">
                <a:solidFill>
                  <a:srgbClr val="FF0000"/>
                </a:solidFill>
                <a:latin typeface="Perpetua" pitchFamily="18" charset="0"/>
              </a:rPr>
              <a:t>P</a:t>
            </a:r>
            <a:r>
              <a:rPr lang="en-US" sz="1600" b="1" dirty="0" err="1">
                <a:solidFill>
                  <a:srgbClr val="FF0000"/>
                </a:solidFill>
                <a:latin typeface="Perpetua" pitchFamily="18" charset="0"/>
              </a:rPr>
              <a:t>egunungan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J</a:t>
            </a:r>
            <a:r>
              <a:rPr lang="en-US" sz="1600" b="1" dirty="0" err="1">
                <a:solidFill>
                  <a:srgbClr val="FF0000"/>
                </a:solidFill>
                <a:latin typeface="Perpetua" pitchFamily="18" charset="0"/>
              </a:rPr>
              <a:t>ayawijaya</a:t>
            </a:r>
            <a:r>
              <a:rPr lang="en-US" sz="1600" b="1" i="1" dirty="0">
                <a:solidFill>
                  <a:srgbClr val="FF0000"/>
                </a:solidFill>
                <a:latin typeface="Perpetua" pitchFamily="18" charset="0"/>
              </a:rPr>
              <a:t> , </a:t>
            </a:r>
            <a:r>
              <a:rPr lang="en-US" sz="1600" b="1" i="1" dirty="0" err="1">
                <a:solidFill>
                  <a:srgbClr val="FF0000"/>
                </a:solidFill>
                <a:latin typeface="Perpetua" pitchFamily="18" charset="0"/>
              </a:rPr>
              <a:t>S</a:t>
            </a:r>
            <a:r>
              <a:rPr lang="en-US" sz="1600" b="1" dirty="0" err="1">
                <a:solidFill>
                  <a:srgbClr val="FF0000"/>
                </a:solidFill>
                <a:latin typeface="Perpetua" pitchFamily="18" charset="0"/>
              </a:rPr>
              <a:t>elat</a:t>
            </a:r>
            <a:r>
              <a:rPr lang="en-US" sz="1600" b="1" dirty="0">
                <a:solidFill>
                  <a:srgbClr val="FF0000"/>
                </a:solidFill>
                <a:latin typeface="Perpetua" pitchFamily="18" charset="0"/>
              </a:rPr>
              <a:t> </a:t>
            </a:r>
            <a:r>
              <a:rPr lang="en-US" sz="1600" b="1" i="1" dirty="0">
                <a:solidFill>
                  <a:srgbClr val="FF0000"/>
                </a:solidFill>
                <a:latin typeface="Perpetua" pitchFamily="18" charset="0"/>
              </a:rPr>
              <a:t>L</a:t>
            </a:r>
            <a:r>
              <a:rPr lang="en-US" sz="1600" b="1" dirty="0">
                <a:solidFill>
                  <a:srgbClr val="FF0000"/>
                </a:solidFill>
                <a:latin typeface="Perpetua" pitchFamily="18" charset="0"/>
              </a:rPr>
              <a:t>ombok.</a:t>
            </a:r>
          </a:p>
          <a:p>
            <a:pPr>
              <a:buNone/>
            </a:pPr>
            <a:r>
              <a:rPr lang="en-US" sz="1600" b="1" dirty="0">
                <a:solidFill>
                  <a:srgbClr val="FF0000"/>
                </a:solidFill>
                <a:latin typeface="Perpetua" pitchFamily="18" charset="0"/>
              </a:rPr>
              <a:t> </a:t>
            </a:r>
            <a:endParaRPr lang="en-US" sz="1600" dirty="0">
              <a:solidFill>
                <a:srgbClr val="FF0000"/>
              </a:solidFill>
              <a:latin typeface="Perpetua" pitchFamily="18" charset="0"/>
            </a:endParaRPr>
          </a:p>
          <a:p>
            <a:pPr>
              <a:buNone/>
            </a:pP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kapital</a:t>
            </a:r>
            <a:r>
              <a:rPr lang="en-US" sz="1600" dirty="0">
                <a:latin typeface="Perpetua" pitchFamily="18" charset="0"/>
              </a:rPr>
              <a:t> </a:t>
            </a:r>
            <a:r>
              <a:rPr lang="en-US" sz="1600" dirty="0" err="1">
                <a:latin typeface="Perpetua" pitchFamily="18" charset="0"/>
              </a:rPr>
              <a:t>tidak</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sebagai</a:t>
            </a: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pertama</a:t>
            </a:r>
            <a:r>
              <a:rPr lang="en-US" sz="1600" dirty="0">
                <a:latin typeface="Perpetua" pitchFamily="18" charset="0"/>
              </a:rPr>
              <a:t> </a:t>
            </a:r>
            <a:r>
              <a:rPr lang="en-US" sz="1600" dirty="0" err="1">
                <a:latin typeface="Perpetua" pitchFamily="18" charset="0"/>
              </a:rPr>
              <a:t>istilah</a:t>
            </a:r>
            <a:r>
              <a:rPr lang="en-US" sz="1600" dirty="0">
                <a:latin typeface="Perpetua" pitchFamily="18" charset="0"/>
              </a:rPr>
              <a:t> </a:t>
            </a:r>
            <a:r>
              <a:rPr lang="en-US" sz="1600" dirty="0" err="1">
                <a:latin typeface="Perpetua" pitchFamily="18" charset="0"/>
              </a:rPr>
              <a:t>geografi</a:t>
            </a:r>
            <a:r>
              <a:rPr lang="en-US" sz="1600" dirty="0">
                <a:latin typeface="Perpetua" pitchFamily="18" charset="0"/>
              </a:rPr>
              <a:t> yang </a:t>
            </a:r>
            <a:r>
              <a:rPr lang="en-US" sz="1600" dirty="0" err="1">
                <a:latin typeface="Perpetua" pitchFamily="18" charset="0"/>
              </a:rPr>
              <a:t>tidak</a:t>
            </a:r>
            <a:r>
              <a:rPr lang="en-US" sz="1600" dirty="0">
                <a:latin typeface="Perpetua" pitchFamily="18" charset="0"/>
              </a:rPr>
              <a:t> </a:t>
            </a:r>
            <a:r>
              <a:rPr lang="en-US" sz="1600" dirty="0" err="1">
                <a:latin typeface="Perpetua" pitchFamily="18" charset="0"/>
              </a:rPr>
              <a:t>menjadi</a:t>
            </a:r>
            <a:r>
              <a:rPr lang="en-US" sz="1600" dirty="0">
                <a:latin typeface="Perpetua" pitchFamily="18" charset="0"/>
              </a:rPr>
              <a:t> </a:t>
            </a:r>
            <a:r>
              <a:rPr lang="en-US" sz="1600" dirty="0" err="1">
                <a:latin typeface="Perpetua" pitchFamily="18" charset="0"/>
              </a:rPr>
              <a:t>unsur</a:t>
            </a:r>
            <a:endParaRPr lang="en-US" sz="1600" dirty="0">
              <a:latin typeface="Perpetua" pitchFamily="18" charset="0"/>
            </a:endParaRPr>
          </a:p>
          <a:p>
            <a:pPr>
              <a:buNone/>
            </a:pPr>
            <a:r>
              <a:rPr lang="en-US" sz="1600" dirty="0">
                <a:latin typeface="Perpetua" pitchFamily="18" charset="0"/>
              </a:rPr>
              <a:t>	</a:t>
            </a:r>
            <a:r>
              <a:rPr lang="en-US" sz="1600" dirty="0" err="1">
                <a:latin typeface="Perpetua" pitchFamily="18" charset="0"/>
              </a:rPr>
              <a:t>nama</a:t>
            </a:r>
            <a:r>
              <a:rPr lang="en-US" sz="1600" dirty="0">
                <a:latin typeface="Perpetua" pitchFamily="18" charset="0"/>
              </a:rPr>
              <a:t> </a:t>
            </a:r>
            <a:r>
              <a:rPr lang="en-US" sz="1600" dirty="0" err="1">
                <a:latin typeface="Perpetua" pitchFamily="18" charset="0"/>
              </a:rPr>
              <a:t>diri</a:t>
            </a:r>
            <a:r>
              <a:rPr lang="en-US" sz="1600" dirty="0">
                <a:latin typeface="Perpetua" pitchFamily="18" charset="0"/>
              </a:rPr>
              <a:t>.</a:t>
            </a:r>
          </a:p>
          <a:p>
            <a:pPr>
              <a:buNone/>
            </a:pPr>
            <a:r>
              <a:rPr lang="en-US" sz="1600" dirty="0">
                <a:latin typeface="Perpetua" pitchFamily="18" charset="0"/>
              </a:rPr>
              <a:t>	</a:t>
            </a:r>
            <a:r>
              <a:rPr lang="en-US" sz="1600" dirty="0" err="1">
                <a:solidFill>
                  <a:srgbClr val="FF0000"/>
                </a:solidFill>
                <a:latin typeface="Perpetua" pitchFamily="18" charset="0"/>
              </a:rPr>
              <a:t>Misalnya</a:t>
            </a:r>
            <a:r>
              <a:rPr lang="en-US" sz="1600" dirty="0">
                <a:solidFill>
                  <a:srgbClr val="FF0000"/>
                </a:solidFill>
                <a:latin typeface="Perpetua" pitchFamily="18" charset="0"/>
              </a:rPr>
              <a:t> :</a:t>
            </a:r>
          </a:p>
          <a:p>
            <a:pPr>
              <a:buNone/>
            </a:pPr>
            <a:r>
              <a:rPr lang="en-US" sz="1600" dirty="0">
                <a:solidFill>
                  <a:srgbClr val="FF0000"/>
                </a:solidFill>
                <a:latin typeface="Perpetua" pitchFamily="18" charset="0"/>
              </a:rPr>
              <a:t>		</a:t>
            </a:r>
            <a:r>
              <a:rPr lang="en-US" sz="1600" b="1" dirty="0" err="1">
                <a:solidFill>
                  <a:srgbClr val="FF0000"/>
                </a:solidFill>
                <a:latin typeface="Perpetua" pitchFamily="18" charset="0"/>
              </a:rPr>
              <a:t>Berlayar</a:t>
            </a:r>
            <a:r>
              <a:rPr lang="en-US" sz="1600" b="1" dirty="0">
                <a:solidFill>
                  <a:srgbClr val="FF0000"/>
                </a:solidFill>
                <a:latin typeface="Perpetua" pitchFamily="18" charset="0"/>
              </a:rPr>
              <a:t>  </a:t>
            </a:r>
            <a:r>
              <a:rPr lang="en-US" sz="1600" b="1" dirty="0" err="1">
                <a:solidFill>
                  <a:srgbClr val="FF0000"/>
                </a:solidFill>
                <a:latin typeface="Perpetua" pitchFamily="18" charset="0"/>
              </a:rPr>
              <a:t>ke</a:t>
            </a:r>
            <a:r>
              <a:rPr lang="en-US" sz="1600" b="1" dirty="0">
                <a:solidFill>
                  <a:srgbClr val="FF0000"/>
                </a:solidFill>
                <a:latin typeface="Perpetua" pitchFamily="18" charset="0"/>
              </a:rPr>
              <a:t> </a:t>
            </a:r>
            <a:r>
              <a:rPr lang="en-US" sz="1600" b="1" i="1" dirty="0" err="1">
                <a:solidFill>
                  <a:srgbClr val="FF0000"/>
                </a:solidFill>
                <a:latin typeface="Perpetua" pitchFamily="18" charset="0"/>
              </a:rPr>
              <a:t>t</a:t>
            </a:r>
            <a:r>
              <a:rPr lang="en-US" sz="1600" b="1" dirty="0" err="1">
                <a:solidFill>
                  <a:srgbClr val="FF0000"/>
                </a:solidFill>
                <a:latin typeface="Perpetua" pitchFamily="18" charset="0"/>
              </a:rPr>
              <a:t>eluk</a:t>
            </a:r>
            <a:r>
              <a:rPr lang="en-US" sz="1600" b="1" dirty="0">
                <a:solidFill>
                  <a:srgbClr val="FF0000"/>
                </a:solidFill>
                <a:latin typeface="Perpetua" pitchFamily="18" charset="0"/>
              </a:rPr>
              <a:t>, </a:t>
            </a:r>
            <a:r>
              <a:rPr lang="en-US" sz="1600" b="1" dirty="0" err="1">
                <a:solidFill>
                  <a:srgbClr val="FF0000"/>
                </a:solidFill>
                <a:latin typeface="Perpetua" pitchFamily="18" charset="0"/>
              </a:rPr>
              <a:t>mandi</a:t>
            </a:r>
            <a:r>
              <a:rPr lang="en-US" sz="1600" b="1" dirty="0">
                <a:solidFill>
                  <a:srgbClr val="FF0000"/>
                </a:solidFill>
                <a:latin typeface="Perpetua" pitchFamily="18" charset="0"/>
              </a:rPr>
              <a:t> di </a:t>
            </a:r>
            <a:r>
              <a:rPr lang="en-US" sz="1600" b="1" i="1" dirty="0">
                <a:solidFill>
                  <a:srgbClr val="FF0000"/>
                </a:solidFill>
                <a:latin typeface="Perpetua" pitchFamily="18" charset="0"/>
              </a:rPr>
              <a:t>k</a:t>
            </a:r>
            <a:r>
              <a:rPr lang="en-US" sz="1600" b="1" dirty="0">
                <a:solidFill>
                  <a:srgbClr val="FF0000"/>
                </a:solidFill>
                <a:latin typeface="Perpetua" pitchFamily="18" charset="0"/>
              </a:rPr>
              <a:t>ali, </a:t>
            </a:r>
            <a:r>
              <a:rPr lang="en-US" sz="1600" b="1" dirty="0" err="1">
                <a:solidFill>
                  <a:srgbClr val="FF0000"/>
                </a:solidFill>
                <a:latin typeface="Perpetua" pitchFamily="18" charset="0"/>
              </a:rPr>
              <a:t>menyeberangi</a:t>
            </a:r>
            <a:r>
              <a:rPr lang="en-US" sz="1600" b="1" dirty="0">
                <a:solidFill>
                  <a:srgbClr val="FF0000"/>
                </a:solidFill>
                <a:latin typeface="Perpetua" pitchFamily="18" charset="0"/>
              </a:rPr>
              <a:t> </a:t>
            </a:r>
            <a:r>
              <a:rPr lang="en-US" sz="1600" b="1" i="1" dirty="0" err="1">
                <a:solidFill>
                  <a:srgbClr val="FF0000"/>
                </a:solidFill>
                <a:latin typeface="Perpetua" pitchFamily="18" charset="0"/>
              </a:rPr>
              <a:t>s</a:t>
            </a:r>
            <a:r>
              <a:rPr lang="en-US" sz="1600" b="1" dirty="0" err="1">
                <a:solidFill>
                  <a:srgbClr val="FF0000"/>
                </a:solidFill>
                <a:latin typeface="Perpetua" pitchFamily="18" charset="0"/>
              </a:rPr>
              <a:t>elat</a:t>
            </a:r>
            <a:r>
              <a:rPr lang="en-US" sz="1600" b="1" dirty="0">
                <a:solidFill>
                  <a:srgbClr val="FF0000"/>
                </a:solidFill>
                <a:latin typeface="Perpetua" pitchFamily="18" charset="0"/>
              </a:rPr>
              <a:t>, </a:t>
            </a:r>
            <a:r>
              <a:rPr lang="en-US" sz="1600" b="1" dirty="0" err="1">
                <a:solidFill>
                  <a:srgbClr val="FF0000"/>
                </a:solidFill>
                <a:latin typeface="Perpetua" pitchFamily="18" charset="0"/>
              </a:rPr>
              <a:t>pergi</a:t>
            </a:r>
            <a:r>
              <a:rPr lang="en-US" sz="1600" b="1" dirty="0">
                <a:solidFill>
                  <a:srgbClr val="FF0000"/>
                </a:solidFill>
                <a:latin typeface="Perpetua" pitchFamily="18" charset="0"/>
              </a:rPr>
              <a:t> kea rah </a:t>
            </a:r>
            <a:r>
              <a:rPr lang="en-US" sz="1600" b="1" i="1" dirty="0" err="1">
                <a:solidFill>
                  <a:srgbClr val="FF0000"/>
                </a:solidFill>
                <a:latin typeface="Perpetua" pitchFamily="18" charset="0"/>
              </a:rPr>
              <a:t>t</a:t>
            </a:r>
            <a:r>
              <a:rPr lang="en-US" sz="1600" b="1" dirty="0" err="1">
                <a:solidFill>
                  <a:srgbClr val="FF0000"/>
                </a:solidFill>
                <a:latin typeface="Perpetua" pitchFamily="18" charset="0"/>
              </a:rPr>
              <a:t>enggara</a:t>
            </a:r>
            <a:r>
              <a:rPr lang="en-US" sz="1600" b="1" dirty="0">
                <a:solidFill>
                  <a:srgbClr val="FF0000"/>
                </a:solidFill>
                <a:latin typeface="Perpetua" pitchFamily="18" charset="0"/>
              </a:rPr>
              <a:t>.</a:t>
            </a:r>
          </a:p>
          <a:p>
            <a:pPr>
              <a:buNone/>
            </a:pPr>
            <a:r>
              <a:rPr lang="en-US" sz="1600" b="1" dirty="0">
                <a:solidFill>
                  <a:srgbClr val="FF0000"/>
                </a:solidFill>
                <a:latin typeface="Perpetua" pitchFamily="18" charset="0"/>
              </a:rPr>
              <a:t> </a:t>
            </a:r>
          </a:p>
          <a:p>
            <a:pPr>
              <a:buNone/>
            </a:pP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kapital</a:t>
            </a:r>
            <a:r>
              <a:rPr lang="en-US" sz="1600" dirty="0">
                <a:latin typeface="Perpetua" pitchFamily="18" charset="0"/>
              </a:rPr>
              <a:t> </a:t>
            </a:r>
            <a:r>
              <a:rPr lang="en-US" sz="1600" dirty="0" err="1">
                <a:latin typeface="Perpetua" pitchFamily="18" charset="0"/>
              </a:rPr>
              <a:t>tidak</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sebagai</a:t>
            </a: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pertama</a:t>
            </a:r>
            <a:r>
              <a:rPr lang="en-US" sz="1600" dirty="0">
                <a:latin typeface="Perpetua" pitchFamily="18" charset="0"/>
              </a:rPr>
              <a:t> </a:t>
            </a:r>
            <a:r>
              <a:rPr lang="en-US" sz="1600" dirty="0" err="1">
                <a:latin typeface="Perpetua" pitchFamily="18" charset="0"/>
              </a:rPr>
              <a:t>nama</a:t>
            </a:r>
            <a:r>
              <a:rPr lang="en-US" sz="1600" dirty="0">
                <a:latin typeface="Perpetua" pitchFamily="18" charset="0"/>
              </a:rPr>
              <a:t> </a:t>
            </a:r>
            <a:r>
              <a:rPr lang="en-US" sz="1600" dirty="0" err="1">
                <a:latin typeface="Perpetua" pitchFamily="18" charset="0"/>
              </a:rPr>
              <a:t>geografi</a:t>
            </a:r>
            <a:r>
              <a:rPr lang="en-US" sz="1600" dirty="0">
                <a:latin typeface="Perpetua" pitchFamily="18" charset="0"/>
              </a:rPr>
              <a:t> yang </a:t>
            </a:r>
            <a:r>
              <a:rPr lang="en-US" sz="1600" dirty="0" err="1">
                <a:latin typeface="Perpetua" pitchFamily="18" charset="0"/>
              </a:rPr>
              <a:t>digunakan</a:t>
            </a:r>
            <a:r>
              <a:rPr lang="en-US" sz="1600" dirty="0">
                <a:latin typeface="Perpetua" pitchFamily="18" charset="0"/>
              </a:rPr>
              <a:t> </a:t>
            </a:r>
            <a:r>
              <a:rPr lang="en-US" sz="1600" dirty="0" err="1">
                <a:latin typeface="Perpetua" pitchFamily="18" charset="0"/>
              </a:rPr>
              <a:t>sebagai</a:t>
            </a:r>
            <a:endParaRPr lang="en-US" sz="1600" dirty="0">
              <a:latin typeface="Perpetua" pitchFamily="18" charset="0"/>
            </a:endParaRPr>
          </a:p>
          <a:p>
            <a:pPr>
              <a:buNone/>
            </a:pPr>
            <a:r>
              <a:rPr lang="en-US" sz="1600" dirty="0">
                <a:latin typeface="Perpetua" pitchFamily="18" charset="0"/>
              </a:rPr>
              <a:t>	</a:t>
            </a:r>
            <a:r>
              <a:rPr lang="en-US" sz="1600" dirty="0" err="1">
                <a:latin typeface="Perpetua" pitchFamily="18" charset="0"/>
              </a:rPr>
              <a:t>Nama</a:t>
            </a:r>
            <a:r>
              <a:rPr lang="en-US" sz="1600" dirty="0">
                <a:latin typeface="Perpetua" pitchFamily="18" charset="0"/>
              </a:rPr>
              <a:t> </a:t>
            </a:r>
            <a:r>
              <a:rPr lang="en-US" sz="1600" dirty="0" err="1">
                <a:latin typeface="Perpetua" pitchFamily="18" charset="0"/>
              </a:rPr>
              <a:t>jenis</a:t>
            </a:r>
            <a:r>
              <a:rPr lang="en-US" sz="1600" dirty="0">
                <a:latin typeface="Perpetua" pitchFamily="18" charset="0"/>
              </a:rPr>
              <a:t>.</a:t>
            </a:r>
          </a:p>
          <a:p>
            <a:pPr>
              <a:buNone/>
            </a:pPr>
            <a:r>
              <a:rPr lang="en-US" sz="1600" dirty="0">
                <a:latin typeface="Perpetua" pitchFamily="18" charset="0"/>
              </a:rPr>
              <a:t>	</a:t>
            </a:r>
            <a:r>
              <a:rPr lang="en-US" sz="1600" dirty="0" err="1">
                <a:solidFill>
                  <a:srgbClr val="FF0000"/>
                </a:solidFill>
                <a:latin typeface="Perpetua" pitchFamily="18" charset="0"/>
              </a:rPr>
              <a:t>Misalnya</a:t>
            </a:r>
            <a:r>
              <a:rPr lang="en-US" sz="1600" dirty="0">
                <a:solidFill>
                  <a:srgbClr val="FF0000"/>
                </a:solidFill>
                <a:latin typeface="Perpetua" pitchFamily="18" charset="0"/>
              </a:rPr>
              <a:t> :</a:t>
            </a:r>
          </a:p>
          <a:p>
            <a:pPr>
              <a:buNone/>
            </a:pPr>
            <a:r>
              <a:rPr lang="en-US" sz="1600" dirty="0">
                <a:solidFill>
                  <a:srgbClr val="FF0000"/>
                </a:solidFill>
                <a:latin typeface="Perpetua" pitchFamily="18" charset="0"/>
              </a:rPr>
              <a:t>		</a:t>
            </a:r>
            <a:r>
              <a:rPr lang="en-US" sz="1600" b="1" dirty="0" err="1">
                <a:solidFill>
                  <a:srgbClr val="FF0000"/>
                </a:solidFill>
                <a:latin typeface="Perpetua" pitchFamily="18" charset="0"/>
              </a:rPr>
              <a:t>Garam</a:t>
            </a:r>
            <a:r>
              <a:rPr lang="en-US" sz="1600" b="1" dirty="0">
                <a:solidFill>
                  <a:srgbClr val="FF0000"/>
                </a:solidFill>
                <a:latin typeface="Perpetua" pitchFamily="18" charset="0"/>
              </a:rPr>
              <a:t> </a:t>
            </a:r>
            <a:r>
              <a:rPr lang="en-US" sz="1600" b="1" i="1" dirty="0" err="1">
                <a:solidFill>
                  <a:srgbClr val="FF0000"/>
                </a:solidFill>
                <a:latin typeface="Perpetua" pitchFamily="18" charset="0"/>
              </a:rPr>
              <a:t>i</a:t>
            </a:r>
            <a:r>
              <a:rPr lang="en-US" sz="1600" b="1" dirty="0" err="1">
                <a:solidFill>
                  <a:srgbClr val="FF0000"/>
                </a:solidFill>
                <a:latin typeface="Perpetua" pitchFamily="18" charset="0"/>
              </a:rPr>
              <a:t>nggris</a:t>
            </a:r>
            <a:r>
              <a:rPr lang="en-US" sz="1600" b="1" dirty="0">
                <a:solidFill>
                  <a:srgbClr val="FF0000"/>
                </a:solidFill>
                <a:latin typeface="Perpetua" pitchFamily="18" charset="0"/>
              </a:rPr>
              <a:t>, </a:t>
            </a:r>
            <a:r>
              <a:rPr lang="en-US" sz="1600" b="1" dirty="0" err="1">
                <a:solidFill>
                  <a:srgbClr val="FF0000"/>
                </a:solidFill>
                <a:latin typeface="Perpetua" pitchFamily="18" charset="0"/>
              </a:rPr>
              <a:t>gula</a:t>
            </a:r>
            <a:r>
              <a:rPr lang="en-US" sz="1600" b="1" dirty="0">
                <a:solidFill>
                  <a:srgbClr val="FF0000"/>
                </a:solidFill>
                <a:latin typeface="Perpetua" pitchFamily="18" charset="0"/>
              </a:rPr>
              <a:t> </a:t>
            </a:r>
            <a:r>
              <a:rPr lang="en-US" sz="1600" b="1" i="1" dirty="0" err="1">
                <a:solidFill>
                  <a:srgbClr val="FF0000"/>
                </a:solidFill>
                <a:latin typeface="Perpetua" pitchFamily="18" charset="0"/>
              </a:rPr>
              <a:t>j</a:t>
            </a:r>
            <a:r>
              <a:rPr lang="en-US" sz="1600" b="1" dirty="0" err="1">
                <a:solidFill>
                  <a:srgbClr val="FF0000"/>
                </a:solidFill>
                <a:latin typeface="Perpetua" pitchFamily="18" charset="0"/>
              </a:rPr>
              <a:t>awa</a:t>
            </a:r>
            <a:r>
              <a:rPr lang="en-US" sz="1600" b="1" dirty="0">
                <a:solidFill>
                  <a:srgbClr val="FF0000"/>
                </a:solidFill>
                <a:latin typeface="Perpetua" pitchFamily="18" charset="0"/>
              </a:rPr>
              <a:t>, </a:t>
            </a:r>
            <a:r>
              <a:rPr lang="en-US" sz="1600" b="1" dirty="0" err="1">
                <a:solidFill>
                  <a:srgbClr val="FF0000"/>
                </a:solidFill>
                <a:latin typeface="Perpetua" pitchFamily="18" charset="0"/>
              </a:rPr>
              <a:t>kacang</a:t>
            </a:r>
            <a:r>
              <a:rPr lang="en-US" sz="1600" b="1" dirty="0">
                <a:solidFill>
                  <a:srgbClr val="FF0000"/>
                </a:solidFill>
                <a:latin typeface="Perpetua" pitchFamily="18" charset="0"/>
              </a:rPr>
              <a:t> </a:t>
            </a:r>
            <a:r>
              <a:rPr lang="en-US" sz="1600" b="1" i="1" dirty="0" err="1">
                <a:solidFill>
                  <a:srgbClr val="FF0000"/>
                </a:solidFill>
                <a:latin typeface="Perpetua" pitchFamily="18" charset="0"/>
              </a:rPr>
              <a:t>b</a:t>
            </a:r>
            <a:r>
              <a:rPr lang="en-US" sz="1600" b="1" dirty="0" err="1">
                <a:solidFill>
                  <a:srgbClr val="FF0000"/>
                </a:solidFill>
                <a:latin typeface="Perpetua" pitchFamily="18" charset="0"/>
              </a:rPr>
              <a:t>ogor</a:t>
            </a:r>
            <a:r>
              <a:rPr lang="en-US" sz="1600" b="1" dirty="0">
                <a:solidFill>
                  <a:srgbClr val="FF0000"/>
                </a:solidFill>
                <a:latin typeface="Perpetua" pitchFamily="18" charset="0"/>
              </a:rPr>
              <a:t>, </a:t>
            </a:r>
            <a:r>
              <a:rPr lang="en-US" sz="1600" b="1" dirty="0" err="1">
                <a:solidFill>
                  <a:srgbClr val="FF0000"/>
                </a:solidFill>
                <a:latin typeface="Perpetua" pitchFamily="18" charset="0"/>
              </a:rPr>
              <a:t>pisang</a:t>
            </a:r>
            <a:r>
              <a:rPr lang="en-US" sz="1600" b="1" dirty="0">
                <a:solidFill>
                  <a:srgbClr val="FF0000"/>
                </a:solidFill>
                <a:latin typeface="Perpetua" pitchFamily="18" charset="0"/>
              </a:rPr>
              <a:t> </a:t>
            </a:r>
            <a:r>
              <a:rPr lang="en-US" sz="1600" b="1" i="1" dirty="0" err="1">
                <a:solidFill>
                  <a:srgbClr val="FF0000"/>
                </a:solidFill>
                <a:latin typeface="Perpetua" pitchFamily="18" charset="0"/>
              </a:rPr>
              <a:t>a</a:t>
            </a:r>
            <a:r>
              <a:rPr lang="en-US" sz="1600" b="1" dirty="0" err="1">
                <a:solidFill>
                  <a:srgbClr val="FF0000"/>
                </a:solidFill>
                <a:latin typeface="Perpetua" pitchFamily="18" charset="0"/>
              </a:rPr>
              <a:t>mbon</a:t>
            </a:r>
            <a:endParaRPr lang="en-US" sz="1600" b="1" dirty="0">
              <a:solidFill>
                <a:srgbClr val="FF0000"/>
              </a:solidFill>
              <a:latin typeface="Perpetua" pitchFamily="18" charset="0"/>
            </a:endParaRPr>
          </a:p>
          <a:p>
            <a:pPr>
              <a:buNone/>
            </a:pPr>
            <a:r>
              <a:rPr lang="en-US" sz="1600" b="1" dirty="0">
                <a:solidFill>
                  <a:srgbClr val="FF0000"/>
                </a:solidFill>
                <a:latin typeface="Perpetua" pitchFamily="18" charset="0"/>
              </a:rPr>
              <a:t> </a:t>
            </a:r>
          </a:p>
          <a:p>
            <a:pPr>
              <a:buNone/>
            </a:pPr>
            <a:endParaRPr lang="en-US" sz="1600" dirty="0">
              <a:latin typeface="Perpetua" pitchFamily="18" charset="0"/>
            </a:endParaRP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8" name="Group 7"/>
          <p:cNvGrpSpPr/>
          <p:nvPr/>
        </p:nvGrpSpPr>
        <p:grpSpPr>
          <a:xfrm>
            <a:off x="11769479" y="1280427"/>
            <a:ext cx="422521" cy="2100263"/>
            <a:chOff x="11769479" y="1280427"/>
            <a:chExt cx="422521" cy="2100263"/>
          </a:xfrm>
        </p:grpSpPr>
        <p:sp>
          <p:nvSpPr>
            <p:cNvPr id="9" name="Freeform 8">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0">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6" name="TextBox 15"/>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10 of 27</a:t>
            </a:r>
          </a:p>
        </p:txBody>
      </p:sp>
      <p:grpSp>
        <p:nvGrpSpPr>
          <p:cNvPr id="17" name="Group 16"/>
          <p:cNvGrpSpPr/>
          <p:nvPr/>
        </p:nvGrpSpPr>
        <p:grpSpPr>
          <a:xfrm>
            <a:off x="11769479" y="3462337"/>
            <a:ext cx="428258" cy="2616878"/>
            <a:chOff x="11769479" y="3462337"/>
            <a:chExt cx="428258" cy="2616878"/>
          </a:xfrm>
        </p:grpSpPr>
        <p:sp>
          <p:nvSpPr>
            <p:cNvPr id="18" name="Freeform 17">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0" name="Chevron 19">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7" name="Semua Menu">
            <a:extLst>
              <a:ext uri="{FF2B5EF4-FFF2-40B4-BE49-F238E27FC236}">
                <a16:creationId xmlns:a16="http://schemas.microsoft.com/office/drawing/2014/main" xmlns="" id="{F5116A17-BBA7-4750-A6F0-E3E74998EDC9}"/>
              </a:ext>
            </a:extLst>
          </p:cNvPr>
          <p:cNvGrpSpPr/>
          <p:nvPr/>
        </p:nvGrpSpPr>
        <p:grpSpPr>
          <a:xfrm>
            <a:off x="-1" y="-24470"/>
            <a:ext cx="2886076" cy="6882470"/>
            <a:chOff x="-1" y="-24470"/>
            <a:chExt cx="2886076" cy="6882470"/>
          </a:xfrm>
        </p:grpSpPr>
        <p:grpSp>
          <p:nvGrpSpPr>
            <p:cNvPr id="48" name="BG">
              <a:extLst>
                <a:ext uri="{FF2B5EF4-FFF2-40B4-BE49-F238E27FC236}">
                  <a16:creationId xmlns:a16="http://schemas.microsoft.com/office/drawing/2014/main" xmlns="" id="{77EC54C9-C342-4042-9DC8-C8E2B7F5D440}"/>
                </a:ext>
              </a:extLst>
            </p:cNvPr>
            <p:cNvGrpSpPr/>
            <p:nvPr/>
          </p:nvGrpSpPr>
          <p:grpSpPr>
            <a:xfrm>
              <a:off x="-1" y="-24470"/>
              <a:ext cx="2886076" cy="6882470"/>
              <a:chOff x="-1" y="-24470"/>
              <a:chExt cx="2886076" cy="6882470"/>
            </a:xfrm>
          </p:grpSpPr>
          <p:sp>
            <p:nvSpPr>
              <p:cNvPr id="64" name="BG Menu">
                <a:extLst>
                  <a:ext uri="{FF2B5EF4-FFF2-40B4-BE49-F238E27FC236}">
                    <a16:creationId xmlns:a16="http://schemas.microsoft.com/office/drawing/2014/main" xmlns="" id="{19FCA6C1-9ADF-4B8B-B8B0-9B1730FDA8D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BG Atas">
                <a:extLst>
                  <a:ext uri="{FF2B5EF4-FFF2-40B4-BE49-F238E27FC236}">
                    <a16:creationId xmlns:a16="http://schemas.microsoft.com/office/drawing/2014/main" xmlns="" id="{0EBD477E-E9F6-4997-B729-738A3C31DC1B}"/>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6" name="Picture 12" descr="camera, image, photo, photography, shot icon">
                <a:extLst>
                  <a:ext uri="{FF2B5EF4-FFF2-40B4-BE49-F238E27FC236}">
                    <a16:creationId xmlns:a16="http://schemas.microsoft.com/office/drawing/2014/main" xmlns="" id="{88A0054F-6FAE-442E-AA1E-5D5E67182D9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xmlns="" id="{4C837C7D-7A7F-4D25-9921-D1F7BCA6A5A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8" name="TextBox 67">
                <a:extLst>
                  <a:ext uri="{FF2B5EF4-FFF2-40B4-BE49-F238E27FC236}">
                    <a16:creationId xmlns:a16="http://schemas.microsoft.com/office/drawing/2014/main" xmlns="" id="{E746FAFC-D60A-4FD2-8431-1EEF897CD1F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9" name="Beranda">
              <a:extLst>
                <a:ext uri="{FF2B5EF4-FFF2-40B4-BE49-F238E27FC236}">
                  <a16:creationId xmlns:a16="http://schemas.microsoft.com/office/drawing/2014/main" xmlns="" id="{59A6F893-1FB9-40CE-865C-C5795A126B66}"/>
                </a:ext>
              </a:extLst>
            </p:cNvPr>
            <p:cNvGrpSpPr/>
            <p:nvPr/>
          </p:nvGrpSpPr>
          <p:grpSpPr>
            <a:xfrm>
              <a:off x="297464" y="1744264"/>
              <a:ext cx="1984142" cy="601170"/>
              <a:chOff x="297464" y="1744264"/>
              <a:chExt cx="1984142" cy="601170"/>
            </a:xfrm>
          </p:grpSpPr>
          <p:sp>
            <p:nvSpPr>
              <p:cNvPr id="62" name="TextBox 61">
                <a:hlinkClick r:id="" action="ppaction://hlinkshowjump?jump=firstslide"/>
                <a:extLst>
                  <a:ext uri="{FF2B5EF4-FFF2-40B4-BE49-F238E27FC236}">
                    <a16:creationId xmlns:a16="http://schemas.microsoft.com/office/drawing/2014/main" xmlns="" id="{55543124-EC50-4208-BC92-325AA519A243}"/>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3" name="Picture 4" descr="base, data, document, office, page, paper icon">
                <a:hlinkClick r:id="" action="ppaction://hlinkshowjump?jump=firstslide"/>
                <a:extLst>
                  <a:ext uri="{FF2B5EF4-FFF2-40B4-BE49-F238E27FC236}">
                    <a16:creationId xmlns:a16="http://schemas.microsoft.com/office/drawing/2014/main" xmlns="" id="{113546C7-B83F-44C1-A276-4285245FC4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Kompetensi">
              <a:extLst>
                <a:ext uri="{FF2B5EF4-FFF2-40B4-BE49-F238E27FC236}">
                  <a16:creationId xmlns:a16="http://schemas.microsoft.com/office/drawing/2014/main" xmlns="" id="{9105035E-B413-439E-BA71-32E8B4C010D6}"/>
                </a:ext>
              </a:extLst>
            </p:cNvPr>
            <p:cNvGrpSpPr/>
            <p:nvPr/>
          </p:nvGrpSpPr>
          <p:grpSpPr>
            <a:xfrm>
              <a:off x="297464" y="2561360"/>
              <a:ext cx="2320836" cy="601170"/>
              <a:chOff x="297464" y="2561360"/>
              <a:chExt cx="2320836" cy="601170"/>
            </a:xfrm>
          </p:grpSpPr>
          <p:pic>
            <p:nvPicPr>
              <p:cNvPr id="60" name="Picture 6" descr="compose, create, edit, edit file, office, pencil, writing creative icon">
                <a:extLst>
                  <a:ext uri="{FF2B5EF4-FFF2-40B4-BE49-F238E27FC236}">
                    <a16:creationId xmlns:a16="http://schemas.microsoft.com/office/drawing/2014/main" xmlns="" id="{0D501F85-B215-4D4F-992D-950393452C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1" action="ppaction://hlinksldjump"/>
                <a:extLst>
                  <a:ext uri="{FF2B5EF4-FFF2-40B4-BE49-F238E27FC236}">
                    <a16:creationId xmlns:a16="http://schemas.microsoft.com/office/drawing/2014/main" xmlns="" id="{BB9CB193-BD8F-47E2-A33F-74252B622AC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1" name="Materi">
              <a:extLst>
                <a:ext uri="{FF2B5EF4-FFF2-40B4-BE49-F238E27FC236}">
                  <a16:creationId xmlns:a16="http://schemas.microsoft.com/office/drawing/2014/main" xmlns="" id="{EB56EAFF-627C-4805-AA29-30A116AA98A4}"/>
                </a:ext>
              </a:extLst>
            </p:cNvPr>
            <p:cNvGrpSpPr/>
            <p:nvPr/>
          </p:nvGrpSpPr>
          <p:grpSpPr>
            <a:xfrm>
              <a:off x="297464" y="3378456"/>
              <a:ext cx="1746704" cy="601170"/>
              <a:chOff x="297464" y="3378456"/>
              <a:chExt cx="1746704" cy="601170"/>
            </a:xfrm>
          </p:grpSpPr>
          <p:pic>
            <p:nvPicPr>
              <p:cNvPr id="58" name="Picture 8" descr="brochure, document, menu, note, office, page, papers icon">
                <a:hlinkClick r:id="rId4" action="ppaction://hlinksldjump"/>
                <a:extLst>
                  <a:ext uri="{FF2B5EF4-FFF2-40B4-BE49-F238E27FC236}">
                    <a16:creationId xmlns:a16="http://schemas.microsoft.com/office/drawing/2014/main" xmlns="" id="{DD89631C-B212-4D2F-89A4-55E9BA5733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4" action="ppaction://hlinksldjump"/>
                <a:extLst>
                  <a:ext uri="{FF2B5EF4-FFF2-40B4-BE49-F238E27FC236}">
                    <a16:creationId xmlns:a16="http://schemas.microsoft.com/office/drawing/2014/main" xmlns="" id="{90CD138F-0A65-4B59-A526-A32B867CF13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2" name="Latihan">
              <a:extLst>
                <a:ext uri="{FF2B5EF4-FFF2-40B4-BE49-F238E27FC236}">
                  <a16:creationId xmlns:a16="http://schemas.microsoft.com/office/drawing/2014/main" xmlns="" id="{ADF6D12D-C3D8-4BBA-B3CE-9A76767CF3A5}"/>
                </a:ext>
              </a:extLst>
            </p:cNvPr>
            <p:cNvGrpSpPr/>
            <p:nvPr/>
          </p:nvGrpSpPr>
          <p:grpSpPr>
            <a:xfrm>
              <a:off x="297464" y="4195552"/>
              <a:ext cx="1810825" cy="601170"/>
              <a:chOff x="297464" y="4195552"/>
              <a:chExt cx="1810825" cy="601170"/>
            </a:xfrm>
          </p:grpSpPr>
          <p:pic>
            <p:nvPicPr>
              <p:cNvPr id="56" name="Picture 10" descr="document, general, letter, note, office, page, paper icon">
                <a:extLst>
                  <a:ext uri="{FF2B5EF4-FFF2-40B4-BE49-F238E27FC236}">
                    <a16:creationId xmlns:a16="http://schemas.microsoft.com/office/drawing/2014/main" xmlns="" id="{0531AFFA-6F7F-47AC-B82F-08A43DB88B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4" action="ppaction://hlinksldjump"/>
                <a:extLst>
                  <a:ext uri="{FF2B5EF4-FFF2-40B4-BE49-F238E27FC236}">
                    <a16:creationId xmlns:a16="http://schemas.microsoft.com/office/drawing/2014/main" xmlns="" id="{CBD09F31-225E-4DF9-B529-421BB42FA0CC}"/>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3" name="Profil Dosen">
              <a:extLst>
                <a:ext uri="{FF2B5EF4-FFF2-40B4-BE49-F238E27FC236}">
                  <a16:creationId xmlns:a16="http://schemas.microsoft.com/office/drawing/2014/main" xmlns="" id="{35C0DEBA-86D2-41F2-8792-5B1F27B6A029}"/>
                </a:ext>
              </a:extLst>
            </p:cNvPr>
            <p:cNvGrpSpPr/>
            <p:nvPr/>
          </p:nvGrpSpPr>
          <p:grpSpPr>
            <a:xfrm>
              <a:off x="297464" y="5012648"/>
              <a:ext cx="2389766" cy="601170"/>
              <a:chOff x="297464" y="5012648"/>
              <a:chExt cx="2389766" cy="601170"/>
            </a:xfrm>
          </p:grpSpPr>
          <p:pic>
            <p:nvPicPr>
              <p:cNvPr id="54" name="Picture 2" descr="business man, employee, general, human, member, office, tie icon">
                <a:extLst>
                  <a:ext uri="{FF2B5EF4-FFF2-40B4-BE49-F238E27FC236}">
                    <a16:creationId xmlns:a16="http://schemas.microsoft.com/office/drawing/2014/main" xmlns="" id="{B6A871BE-5983-497F-B7AF-D4FCC0858C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16" action="ppaction://hlinksldjump"/>
                <a:extLst>
                  <a:ext uri="{FF2B5EF4-FFF2-40B4-BE49-F238E27FC236}">
                    <a16:creationId xmlns:a16="http://schemas.microsoft.com/office/drawing/2014/main" xmlns="" id="{5958DFAC-F539-4881-9673-16CC793DEB6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9" name="Tombol Menu">
            <a:extLst>
              <a:ext uri="{FF2B5EF4-FFF2-40B4-BE49-F238E27FC236}">
                <a16:creationId xmlns:a16="http://schemas.microsoft.com/office/drawing/2014/main" xmlns="" id="{B40C6F40-67A3-4701-B118-A3F10F89184B}"/>
              </a:ext>
            </a:extLst>
          </p:cNvPr>
          <p:cNvGrpSpPr/>
          <p:nvPr/>
        </p:nvGrpSpPr>
        <p:grpSpPr>
          <a:xfrm>
            <a:off x="67235" y="49268"/>
            <a:ext cx="430306" cy="363488"/>
            <a:chOff x="419100" y="628650"/>
            <a:chExt cx="2628900" cy="2220685"/>
          </a:xfrm>
          <a:solidFill>
            <a:schemeClr val="bg1">
              <a:lumMod val="85000"/>
            </a:schemeClr>
          </a:solidFill>
        </p:grpSpPr>
        <p:sp>
          <p:nvSpPr>
            <p:cNvPr id="70" name="Rectangle 69">
              <a:extLst>
                <a:ext uri="{FF2B5EF4-FFF2-40B4-BE49-F238E27FC236}">
                  <a16:creationId xmlns:a16="http://schemas.microsoft.com/office/drawing/2014/main" xmlns="" id="{378F81D5-50A1-4318-947F-A04956DD996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8D34A8C5-A3F3-4732-A9BD-1DA0FE13FCD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D51A7D81-80CA-498B-8C65-EEF96D4AA70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3" name="Tombol Close Aplikasi">
            <a:hlinkClick r:id="" action="ppaction://hlinkshowjump?jump=endshow">
              <a:snd r:embed="rId17" name="laser.wav"/>
            </a:hlinkClick>
            <a:extLst>
              <a:ext uri="{FF2B5EF4-FFF2-40B4-BE49-F238E27FC236}">
                <a16:creationId xmlns:a16="http://schemas.microsoft.com/office/drawing/2014/main" xmlns="" id="{784E4499-9D70-4337-B198-631545CF3A9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08798447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7"/>
                                        </p:tgtEl>
                                        <p:attrNameLst>
                                          <p:attrName>ppt_x</p:attrName>
                                        </p:attrNameLst>
                                      </p:cBhvr>
                                      <p:tavLst>
                                        <p:tav tm="0">
                                          <p:val>
                                            <p:strVal val="ppt_x"/>
                                          </p:val>
                                        </p:tav>
                                        <p:tav tm="100000">
                                          <p:val>
                                            <p:strVal val="0-ppt_w/2"/>
                                          </p:val>
                                        </p:tav>
                                      </p:tavLst>
                                    </p:anim>
                                    <p:anim calcmode="lin" valueType="num">
                                      <p:cBhvr additive="base">
                                        <p:cTn id="22" dur="500"/>
                                        <p:tgtEl>
                                          <p:spTgt spid="47"/>
                                        </p:tgtEl>
                                        <p:attrNameLst>
                                          <p:attrName>ppt_y</p:attrName>
                                        </p:attrNameLst>
                                      </p:cBhvr>
                                      <p:tavLst>
                                        <p:tav tm="0">
                                          <p:val>
                                            <p:strVal val="ppt_y"/>
                                          </p:val>
                                        </p:tav>
                                        <p:tav tm="100000">
                                          <p:val>
                                            <p:strVal val="ppt_y"/>
                                          </p:val>
                                        </p:tav>
                                      </p:tavLst>
                                    </p:anim>
                                    <p:set>
                                      <p:cBhvr>
                                        <p:cTn id="2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73413" y="2768537"/>
            <a:ext cx="9318171" cy="3693360"/>
            <a:chOff x="1843313" y="2819337"/>
            <a:chExt cx="9318171" cy="3693360"/>
          </a:xfrm>
        </p:grpSpPr>
        <p:sp>
          <p:nvSpPr>
            <p:cNvPr id="11" name="Freeform 10"/>
            <p:cNvSpPr/>
            <p:nvPr/>
          </p:nvSpPr>
          <p:spPr>
            <a:xfrm>
              <a:off x="2547605" y="4240661"/>
              <a:ext cx="7909586" cy="967355"/>
            </a:xfrm>
            <a:custGeom>
              <a:avLst/>
              <a:gdLst>
                <a:gd name="connsiteX0" fmla="*/ 0 w 7909586"/>
                <a:gd name="connsiteY0" fmla="*/ 161229 h 967355"/>
                <a:gd name="connsiteX1" fmla="*/ 161229 w 7909586"/>
                <a:gd name="connsiteY1" fmla="*/ 0 h 967355"/>
                <a:gd name="connsiteX2" fmla="*/ 7748357 w 7909586"/>
                <a:gd name="connsiteY2" fmla="*/ 0 h 967355"/>
                <a:gd name="connsiteX3" fmla="*/ 7909586 w 7909586"/>
                <a:gd name="connsiteY3" fmla="*/ 161229 h 967355"/>
                <a:gd name="connsiteX4" fmla="*/ 7909586 w 7909586"/>
                <a:gd name="connsiteY4" fmla="*/ 806126 h 967355"/>
                <a:gd name="connsiteX5" fmla="*/ 7748357 w 7909586"/>
                <a:gd name="connsiteY5" fmla="*/ 967355 h 967355"/>
                <a:gd name="connsiteX6" fmla="*/ 161229 w 7909586"/>
                <a:gd name="connsiteY6" fmla="*/ 967355 h 967355"/>
                <a:gd name="connsiteX7" fmla="*/ 0 w 7909586"/>
                <a:gd name="connsiteY7" fmla="*/ 806126 h 967355"/>
                <a:gd name="connsiteX8" fmla="*/ 0 w 7909586"/>
                <a:gd name="connsiteY8" fmla="*/ 161229 h 96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586" h="967355">
                  <a:moveTo>
                    <a:pt x="0" y="161229"/>
                  </a:moveTo>
                  <a:cubicBezTo>
                    <a:pt x="0" y="72185"/>
                    <a:pt x="72185" y="0"/>
                    <a:pt x="161229" y="0"/>
                  </a:cubicBezTo>
                  <a:lnTo>
                    <a:pt x="7748357" y="0"/>
                  </a:lnTo>
                  <a:cubicBezTo>
                    <a:pt x="7837401" y="0"/>
                    <a:pt x="7909586" y="72185"/>
                    <a:pt x="7909586" y="161229"/>
                  </a:cubicBezTo>
                  <a:lnTo>
                    <a:pt x="7909586" y="806126"/>
                  </a:lnTo>
                  <a:cubicBezTo>
                    <a:pt x="7909586" y="895170"/>
                    <a:pt x="7837401" y="967355"/>
                    <a:pt x="7748357" y="967355"/>
                  </a:cubicBezTo>
                  <a:lnTo>
                    <a:pt x="161229" y="967355"/>
                  </a:lnTo>
                  <a:cubicBezTo>
                    <a:pt x="72185" y="967355"/>
                    <a:pt x="0" y="895170"/>
                    <a:pt x="0" y="806126"/>
                  </a:cubicBezTo>
                  <a:lnTo>
                    <a:pt x="0" y="161229"/>
                  </a:lnTo>
                  <a:close/>
                </a:path>
              </a:pathLst>
            </a:custGeom>
            <a:noFill/>
            <a:ln w="28575">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662" tIns="138662" rIns="138662" bIns="138662" numCol="1" spcCol="1270" anchor="ctr" anchorCtr="0">
              <a:noAutofit/>
            </a:bodyPr>
            <a:lstStyle/>
            <a:p>
              <a:pPr marL="231775" lvl="0" indent="-231775" algn="l" defTabSz="1066800">
                <a:lnSpc>
                  <a:spcPct val="90000"/>
                </a:lnSpc>
                <a:spcBef>
                  <a:spcPct val="0"/>
                </a:spcBef>
                <a:spcAft>
                  <a:spcPct val="35000"/>
                </a:spcAft>
              </a:pPr>
              <a:r>
                <a:rPr lang="en-US" sz="2400" kern="1200" dirty="0">
                  <a:latin typeface="Agency FB" pitchFamily="34" charset="0"/>
                </a:rPr>
                <a:t>2. </a:t>
              </a:r>
              <a:r>
                <a:rPr lang="en-US" sz="2400" kern="1200" dirty="0" err="1">
                  <a:latin typeface="Agency FB" pitchFamily="34" charset="0"/>
                </a:rPr>
                <a:t>Undang</a:t>
              </a:r>
              <a:r>
                <a:rPr lang="en-US" sz="2400" kern="1200" dirty="0">
                  <a:latin typeface="Agency FB" pitchFamily="34" charset="0"/>
                </a:rPr>
                <a:t>-</a:t>
              </a:r>
              <a:r>
                <a:rPr lang="en-US" sz="2400" kern="1200" dirty="0" err="1">
                  <a:latin typeface="Agency FB" pitchFamily="34" charset="0"/>
                </a:rPr>
                <a:t>Undang</a:t>
              </a:r>
              <a:r>
                <a:rPr lang="en-US" sz="2400" kern="1200" dirty="0">
                  <a:latin typeface="Agency FB" pitchFamily="34" charset="0"/>
                </a:rPr>
                <a:t> </a:t>
              </a:r>
              <a:r>
                <a:rPr lang="en-US" sz="2400" kern="1200" dirty="0" err="1">
                  <a:latin typeface="Agency FB" pitchFamily="34" charset="0"/>
                </a:rPr>
                <a:t>Dasar</a:t>
              </a:r>
              <a:r>
                <a:rPr lang="en-US" sz="2400" kern="1200" dirty="0">
                  <a:latin typeface="Agency FB" pitchFamily="34" charset="0"/>
                </a:rPr>
                <a:t> 1945,  </a:t>
              </a:r>
              <a:r>
                <a:rPr lang="en-US" sz="2400" kern="1200" dirty="0" err="1">
                  <a:latin typeface="Agency FB" pitchFamily="34" charset="0"/>
                </a:rPr>
                <a:t>Bab</a:t>
              </a:r>
              <a:r>
                <a:rPr lang="en-US" sz="2400" kern="1200" dirty="0">
                  <a:latin typeface="Agency FB" pitchFamily="34" charset="0"/>
                </a:rPr>
                <a:t> XV, </a:t>
              </a:r>
              <a:r>
                <a:rPr lang="en-US" sz="2400" kern="1200" dirty="0" err="1">
                  <a:latin typeface="Agency FB" pitchFamily="34" charset="0"/>
                </a:rPr>
                <a:t>Pasal</a:t>
              </a:r>
              <a:r>
                <a:rPr lang="en-US" sz="2400" kern="1200" dirty="0">
                  <a:latin typeface="Agency FB" pitchFamily="34" charset="0"/>
                </a:rPr>
                <a:t> 36 yang </a:t>
              </a:r>
              <a:r>
                <a:rPr lang="en-US" sz="2400" kern="1200" dirty="0" err="1">
                  <a:latin typeface="Agency FB" pitchFamily="34" charset="0"/>
                </a:rPr>
                <a:t>menyatakan</a:t>
              </a:r>
              <a:r>
                <a:rPr lang="en-US" sz="2400" kern="1200" dirty="0">
                  <a:latin typeface="Agency FB" pitchFamily="34" charset="0"/>
                </a:rPr>
                <a:t> </a:t>
              </a:r>
              <a:r>
                <a:rPr lang="en-US" sz="2400" kern="1200" dirty="0" err="1">
                  <a:latin typeface="Agency FB" pitchFamily="34" charset="0"/>
                </a:rPr>
                <a:t>bahasa</a:t>
              </a:r>
              <a:r>
                <a:rPr lang="en-US" sz="2400" kern="1200" dirty="0">
                  <a:latin typeface="Agency FB" pitchFamily="34" charset="0"/>
                </a:rPr>
                <a:t> </a:t>
              </a:r>
              <a:r>
                <a:rPr lang="en-US" sz="2400" kern="1200" dirty="0" err="1">
                  <a:latin typeface="Agency FB" pitchFamily="34" charset="0"/>
                </a:rPr>
                <a:t>negara</a:t>
              </a:r>
              <a:r>
                <a:rPr lang="en-US" sz="2400" kern="1200" dirty="0">
                  <a:latin typeface="Agency FB" pitchFamily="34" charset="0"/>
                </a:rPr>
                <a:t> </a:t>
              </a:r>
              <a:r>
                <a:rPr lang="en-US" sz="2400" kern="1200" dirty="0" err="1">
                  <a:latin typeface="Agency FB" pitchFamily="34" charset="0"/>
                </a:rPr>
                <a:t>adalah</a:t>
              </a:r>
              <a:r>
                <a:rPr lang="en-US" sz="2400" kern="1200" dirty="0">
                  <a:latin typeface="Agency FB" pitchFamily="34" charset="0"/>
                </a:rPr>
                <a:t> </a:t>
              </a:r>
              <a:r>
                <a:rPr lang="en-US" sz="2400" kern="1200" dirty="0" err="1">
                  <a:latin typeface="Agency FB" pitchFamily="34" charset="0"/>
                </a:rPr>
                <a:t>bahasa</a:t>
              </a:r>
              <a:r>
                <a:rPr lang="en-US" sz="2400" kern="1200" dirty="0">
                  <a:latin typeface="Agency FB" pitchFamily="34" charset="0"/>
                </a:rPr>
                <a:t> Indonesia.</a:t>
              </a:r>
            </a:p>
          </p:txBody>
        </p:sp>
        <p:sp>
          <p:nvSpPr>
            <p:cNvPr id="12" name="Freeform 11"/>
            <p:cNvSpPr/>
            <p:nvPr/>
          </p:nvSpPr>
          <p:spPr>
            <a:xfrm>
              <a:off x="1843313" y="2819337"/>
              <a:ext cx="9318171" cy="1329333"/>
            </a:xfrm>
            <a:custGeom>
              <a:avLst/>
              <a:gdLst>
                <a:gd name="connsiteX0" fmla="*/ 0 w 7890714"/>
                <a:gd name="connsiteY0" fmla="*/ 221560 h 1329333"/>
                <a:gd name="connsiteX1" fmla="*/ 221560 w 7890714"/>
                <a:gd name="connsiteY1" fmla="*/ 0 h 1329333"/>
                <a:gd name="connsiteX2" fmla="*/ 7669154 w 7890714"/>
                <a:gd name="connsiteY2" fmla="*/ 0 h 1329333"/>
                <a:gd name="connsiteX3" fmla="*/ 7890714 w 7890714"/>
                <a:gd name="connsiteY3" fmla="*/ 221560 h 1329333"/>
                <a:gd name="connsiteX4" fmla="*/ 7890714 w 7890714"/>
                <a:gd name="connsiteY4" fmla="*/ 1107773 h 1329333"/>
                <a:gd name="connsiteX5" fmla="*/ 7669154 w 7890714"/>
                <a:gd name="connsiteY5" fmla="*/ 1329333 h 1329333"/>
                <a:gd name="connsiteX6" fmla="*/ 221560 w 7890714"/>
                <a:gd name="connsiteY6" fmla="*/ 1329333 h 1329333"/>
                <a:gd name="connsiteX7" fmla="*/ 0 w 7890714"/>
                <a:gd name="connsiteY7" fmla="*/ 1107773 h 1329333"/>
                <a:gd name="connsiteX8" fmla="*/ 0 w 7890714"/>
                <a:gd name="connsiteY8" fmla="*/ 221560 h 132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0714" h="1329333">
                  <a:moveTo>
                    <a:pt x="0" y="221560"/>
                  </a:moveTo>
                  <a:cubicBezTo>
                    <a:pt x="0" y="99196"/>
                    <a:pt x="99196" y="0"/>
                    <a:pt x="221560" y="0"/>
                  </a:cubicBezTo>
                  <a:lnTo>
                    <a:pt x="7669154" y="0"/>
                  </a:lnTo>
                  <a:cubicBezTo>
                    <a:pt x="7791518" y="0"/>
                    <a:pt x="7890714" y="99196"/>
                    <a:pt x="7890714" y="221560"/>
                  </a:cubicBezTo>
                  <a:lnTo>
                    <a:pt x="7890714" y="1107773"/>
                  </a:lnTo>
                  <a:cubicBezTo>
                    <a:pt x="7890714" y="1230137"/>
                    <a:pt x="7791518" y="1329333"/>
                    <a:pt x="7669154" y="1329333"/>
                  </a:cubicBezTo>
                  <a:lnTo>
                    <a:pt x="221560" y="1329333"/>
                  </a:lnTo>
                  <a:cubicBezTo>
                    <a:pt x="99196" y="1329333"/>
                    <a:pt x="0" y="1230137"/>
                    <a:pt x="0" y="1107773"/>
                  </a:cubicBezTo>
                  <a:lnTo>
                    <a:pt x="0" y="221560"/>
                  </a:lnTo>
                  <a:close/>
                </a:path>
              </a:pathLst>
            </a:custGeom>
            <a:noFill/>
            <a:ln w="28575">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283" tIns="137283" rIns="137283" bIns="137283" numCol="1" spcCol="1270" anchor="ctr" anchorCtr="0">
              <a:noAutofit/>
            </a:bodyPr>
            <a:lstStyle/>
            <a:p>
              <a:pPr lvl="0" defTabSz="844550">
                <a:lnSpc>
                  <a:spcPct val="90000"/>
                </a:lnSpc>
                <a:spcBef>
                  <a:spcPct val="0"/>
                </a:spcBef>
                <a:spcAft>
                  <a:spcPct val="35000"/>
                </a:spcAft>
              </a:pPr>
              <a:r>
                <a:rPr lang="en-US" sz="2400" kern="1200" dirty="0">
                  <a:latin typeface="Agency FB" pitchFamily="34" charset="0"/>
                </a:rPr>
                <a:t>1.  </a:t>
              </a:r>
              <a:r>
                <a:rPr lang="en-US" sz="2400" kern="1200" dirty="0" err="1">
                  <a:latin typeface="Agency FB" pitchFamily="34" charset="0"/>
                </a:rPr>
                <a:t>Undang</a:t>
              </a:r>
              <a:r>
                <a:rPr lang="en-US" sz="2400" kern="1200" dirty="0">
                  <a:latin typeface="Agency FB" pitchFamily="34" charset="0"/>
                </a:rPr>
                <a:t>-</a:t>
              </a:r>
              <a:r>
                <a:rPr lang="en-US" sz="2400" kern="1200" dirty="0" err="1">
                  <a:latin typeface="Agency FB" pitchFamily="34" charset="0"/>
                </a:rPr>
                <a:t>Undang</a:t>
              </a:r>
              <a:r>
                <a:rPr lang="en-US" sz="2400" kern="1200" dirty="0">
                  <a:latin typeface="Agency FB" pitchFamily="34" charset="0"/>
                </a:rPr>
                <a:t> RI No.20 </a:t>
              </a:r>
              <a:r>
                <a:rPr lang="en-US" sz="2400" kern="1200" dirty="0" err="1">
                  <a:latin typeface="Agency FB" pitchFamily="34" charset="0"/>
                </a:rPr>
                <a:t>Tahn</a:t>
              </a:r>
              <a:r>
                <a:rPr lang="en-US" sz="2400" kern="1200" dirty="0">
                  <a:latin typeface="Agency FB" pitchFamily="34" charset="0"/>
                </a:rPr>
                <a:t> 2003 </a:t>
              </a:r>
              <a:r>
                <a:rPr lang="en-US" sz="2400" kern="1200" dirty="0" err="1">
                  <a:latin typeface="Agency FB" pitchFamily="34" charset="0"/>
                </a:rPr>
                <a:t>tentang</a:t>
              </a:r>
              <a:r>
                <a:rPr lang="en-US" sz="2400" kern="1200" dirty="0">
                  <a:latin typeface="Agency FB" pitchFamily="34" charset="0"/>
                </a:rPr>
                <a:t> </a:t>
              </a:r>
              <a:r>
                <a:rPr lang="en-US" sz="2400" kern="1200" dirty="0" err="1">
                  <a:latin typeface="Agency FB" pitchFamily="34" charset="0"/>
                </a:rPr>
                <a:t>Pendididikan</a:t>
              </a:r>
              <a:r>
                <a:rPr lang="en-US" sz="2400" kern="1200" dirty="0">
                  <a:latin typeface="Agency FB" pitchFamily="34" charset="0"/>
                </a:rPr>
                <a:t>  </a:t>
              </a:r>
              <a:r>
                <a:rPr lang="en-US" sz="2400" kern="1200" dirty="0" err="1">
                  <a:latin typeface="Agency FB" pitchFamily="34" charset="0"/>
                </a:rPr>
                <a:t>Nasional</a:t>
              </a:r>
              <a:r>
                <a:rPr lang="en-US" sz="2400" kern="1200" dirty="0">
                  <a:latin typeface="Agency FB" pitchFamily="34" charset="0"/>
                </a:rPr>
                <a:t>, </a:t>
              </a:r>
              <a:r>
                <a:rPr lang="en-US" sz="2400" kern="1200" dirty="0" err="1">
                  <a:latin typeface="Agency FB" pitchFamily="34" charset="0"/>
                </a:rPr>
                <a:t>Pasal</a:t>
              </a:r>
              <a:r>
                <a:rPr lang="en-US" sz="2400" kern="1200" dirty="0">
                  <a:latin typeface="Agency FB" pitchFamily="34" charset="0"/>
                </a:rPr>
                <a:t> 37 </a:t>
              </a:r>
              <a:r>
                <a:rPr lang="en-US" sz="2400" kern="1200" dirty="0" err="1">
                  <a:latin typeface="Agency FB" pitchFamily="34" charset="0"/>
                </a:rPr>
                <a:t>Ayat</a:t>
              </a:r>
              <a:r>
                <a:rPr lang="en-US" sz="2400" kern="1200" dirty="0">
                  <a:latin typeface="Agency FB" pitchFamily="34" charset="0"/>
                </a:rPr>
                <a:t> 2 </a:t>
              </a:r>
              <a:r>
                <a:rPr lang="en-US" sz="2400" kern="1200" dirty="0" err="1">
                  <a:latin typeface="Agency FB" pitchFamily="34" charset="0"/>
                </a:rPr>
                <a:t>mewajibkan</a:t>
              </a:r>
              <a:r>
                <a:rPr lang="en-US" sz="2400" kern="1200" dirty="0">
                  <a:latin typeface="Agency FB" pitchFamily="34" charset="0"/>
                </a:rPr>
                <a:t> </a:t>
              </a:r>
              <a:r>
                <a:rPr lang="en-US" sz="2400" kern="1200" dirty="0" err="1">
                  <a:latin typeface="Agency FB" pitchFamily="34" charset="0"/>
                </a:rPr>
                <a:t>perguruan</a:t>
              </a:r>
              <a:r>
                <a:rPr lang="en-US" sz="2400" kern="1200" dirty="0">
                  <a:latin typeface="Agency FB" pitchFamily="34" charset="0"/>
                </a:rPr>
                <a:t> </a:t>
              </a:r>
              <a:r>
                <a:rPr lang="en-US" sz="2400" kern="1200" dirty="0" err="1">
                  <a:latin typeface="Agency FB" pitchFamily="34" charset="0"/>
                </a:rPr>
                <a:t>tinggi</a:t>
              </a:r>
              <a:r>
                <a:rPr lang="en-US" sz="2400" kern="1200" dirty="0">
                  <a:latin typeface="Agency FB" pitchFamily="34" charset="0"/>
                </a:rPr>
                <a:t> </a:t>
              </a:r>
              <a:r>
                <a:rPr lang="en-US" sz="2400" kern="1200" dirty="0" err="1">
                  <a:latin typeface="Agency FB" pitchFamily="34" charset="0"/>
                </a:rPr>
                <a:t>menyelenggarakan</a:t>
              </a:r>
              <a:r>
                <a:rPr lang="en-US" sz="2400" kern="1200" dirty="0">
                  <a:latin typeface="Agency FB" pitchFamily="34" charset="0"/>
                </a:rPr>
                <a:t> </a:t>
              </a:r>
              <a:r>
                <a:rPr lang="en-US" sz="2400" kern="1200" dirty="0" err="1">
                  <a:latin typeface="Agency FB" pitchFamily="34" charset="0"/>
                </a:rPr>
                <a:t>mata</a:t>
              </a:r>
              <a:r>
                <a:rPr lang="en-US" sz="2400" kern="1200" dirty="0">
                  <a:latin typeface="Agency FB" pitchFamily="34" charset="0"/>
                </a:rPr>
                <a:t> </a:t>
              </a:r>
              <a:r>
                <a:rPr lang="en-US" sz="2400" kern="1200" dirty="0" err="1">
                  <a:latin typeface="Agency FB" pitchFamily="34" charset="0"/>
                </a:rPr>
                <a:t>kuliah</a:t>
              </a:r>
              <a:r>
                <a:rPr lang="en-US" sz="2400" kern="1200" dirty="0">
                  <a:latin typeface="Agency FB" pitchFamily="34" charset="0"/>
                </a:rPr>
                <a:t> </a:t>
              </a:r>
              <a:r>
                <a:rPr lang="en-US" sz="2400" kern="1200" dirty="0" err="1">
                  <a:latin typeface="Agency FB" pitchFamily="34" charset="0"/>
                </a:rPr>
                <a:t>bahasa</a:t>
              </a:r>
              <a:r>
                <a:rPr lang="en-US" sz="2400" kern="1200" dirty="0">
                  <a:latin typeface="Agency FB" pitchFamily="34" charset="0"/>
                </a:rPr>
                <a:t> Indonesia. </a:t>
              </a:r>
              <a:r>
                <a:rPr lang="en-US" sz="2400" kern="1200" dirty="0" err="1">
                  <a:latin typeface="Agency FB" pitchFamily="34" charset="0"/>
                </a:rPr>
                <a:t>Landasan</a:t>
              </a:r>
              <a:r>
                <a:rPr lang="en-US" sz="2400" kern="1200" dirty="0">
                  <a:latin typeface="Agency FB" pitchFamily="34" charset="0"/>
                </a:rPr>
                <a:t> </a:t>
              </a:r>
              <a:r>
                <a:rPr lang="en-US" sz="2400" kern="1200" dirty="0" err="1">
                  <a:latin typeface="Agency FB" pitchFamily="34" charset="0"/>
                </a:rPr>
                <a:t>pemikiran</a:t>
              </a:r>
              <a:r>
                <a:rPr lang="en-US" sz="2400" kern="1200" dirty="0">
                  <a:latin typeface="Agency FB" pitchFamily="34" charset="0"/>
                </a:rPr>
                <a:t> </a:t>
              </a:r>
              <a:r>
                <a:rPr lang="en-US" sz="2400" kern="1200" dirty="0" err="1">
                  <a:latin typeface="Agency FB" pitchFamily="34" charset="0"/>
                </a:rPr>
                <a:t>undang-undang</a:t>
              </a:r>
              <a:r>
                <a:rPr lang="en-US" sz="2400" kern="1200" dirty="0">
                  <a:latin typeface="Agency FB" pitchFamily="34" charset="0"/>
                </a:rPr>
                <a:t> </a:t>
              </a:r>
              <a:r>
                <a:rPr lang="en-US" sz="2400" kern="1200" dirty="0" err="1">
                  <a:latin typeface="Agency FB" pitchFamily="34" charset="0"/>
                </a:rPr>
                <a:t>tersebut</a:t>
              </a:r>
              <a:r>
                <a:rPr lang="en-US" sz="2400" kern="1200" dirty="0">
                  <a:latin typeface="Agency FB" pitchFamily="34" charset="0"/>
                </a:rPr>
                <a:t> </a:t>
              </a:r>
              <a:r>
                <a:rPr lang="en-US" sz="2400" kern="1200" dirty="0" err="1">
                  <a:latin typeface="Agency FB" pitchFamily="34" charset="0"/>
                </a:rPr>
                <a:t>pertama</a:t>
              </a:r>
              <a:r>
                <a:rPr lang="en-US" sz="2400" kern="1200" dirty="0">
                  <a:latin typeface="Agency FB" pitchFamily="34" charset="0"/>
                </a:rPr>
                <a:t> </a:t>
              </a:r>
              <a:r>
                <a:rPr lang="en-US" sz="2400" kern="1200" dirty="0" err="1">
                  <a:latin typeface="Agency FB" pitchFamily="34" charset="0"/>
                </a:rPr>
                <a:t>adalah</a:t>
              </a:r>
              <a:r>
                <a:rPr lang="en-US" sz="2400" kern="1200" dirty="0">
                  <a:latin typeface="Agency FB" pitchFamily="34" charset="0"/>
                </a:rPr>
                <a:t> </a:t>
              </a:r>
              <a:r>
                <a:rPr lang="en-US" sz="2400" kern="1200" dirty="0" err="1">
                  <a:latin typeface="Agency FB" pitchFamily="34" charset="0"/>
                </a:rPr>
                <a:t>satu</a:t>
              </a:r>
              <a:r>
                <a:rPr lang="en-US" sz="2400" kern="1200" dirty="0">
                  <a:latin typeface="Agency FB" pitchFamily="34" charset="0"/>
                </a:rPr>
                <a:t> </a:t>
              </a:r>
              <a:r>
                <a:rPr lang="en-US" sz="2400" kern="1200" dirty="0" err="1">
                  <a:latin typeface="Agency FB" pitchFamily="34" charset="0"/>
                </a:rPr>
                <a:t>dari</a:t>
              </a:r>
              <a:r>
                <a:rPr lang="en-US" sz="2400" kern="1200" dirty="0">
                  <a:latin typeface="Agency FB" pitchFamily="34" charset="0"/>
                </a:rPr>
                <a:t> </a:t>
              </a:r>
              <a:r>
                <a:rPr lang="en-US" sz="2400" kern="1200" dirty="0" err="1">
                  <a:latin typeface="Agency FB" pitchFamily="34" charset="0"/>
                </a:rPr>
                <a:t>tiga</a:t>
              </a:r>
              <a:r>
                <a:rPr lang="en-US" sz="2400" kern="1200" dirty="0">
                  <a:latin typeface="Agency FB" pitchFamily="34" charset="0"/>
                </a:rPr>
                <a:t> </a:t>
              </a:r>
              <a:r>
                <a:rPr lang="en-US" sz="2400" kern="1200" dirty="0" err="1">
                  <a:latin typeface="Agency FB" pitchFamily="34" charset="0"/>
                </a:rPr>
                <a:t>butir</a:t>
              </a:r>
              <a:r>
                <a:rPr lang="en-US" sz="2400" kern="1200" dirty="0">
                  <a:latin typeface="Agency FB" pitchFamily="34" charset="0"/>
                </a:rPr>
                <a:t> </a:t>
              </a:r>
              <a:r>
                <a:rPr lang="en-US" sz="2400" kern="1200" dirty="0" err="1">
                  <a:latin typeface="Agency FB" pitchFamily="34" charset="0"/>
                </a:rPr>
                <a:t>Sumpah</a:t>
              </a:r>
              <a:r>
                <a:rPr lang="en-US" sz="2400" kern="1200" dirty="0">
                  <a:latin typeface="Agency FB" pitchFamily="34" charset="0"/>
                </a:rPr>
                <a:t> </a:t>
              </a:r>
              <a:r>
                <a:rPr lang="en-US" sz="2400" kern="1200" dirty="0" err="1">
                  <a:latin typeface="Agency FB" pitchFamily="34" charset="0"/>
                </a:rPr>
                <a:t>Pemuda</a:t>
              </a:r>
              <a:r>
                <a:rPr lang="en-US" sz="2400" kern="1200" dirty="0">
                  <a:latin typeface="Agency FB" pitchFamily="34" charset="0"/>
                </a:rPr>
                <a:t> 1928</a:t>
              </a:r>
            </a:p>
          </p:txBody>
        </p:sp>
        <p:sp>
          <p:nvSpPr>
            <p:cNvPr id="13" name="Freeform 12"/>
            <p:cNvSpPr/>
            <p:nvPr/>
          </p:nvSpPr>
          <p:spPr>
            <a:xfrm>
              <a:off x="2267381" y="5300008"/>
              <a:ext cx="7909586" cy="1212689"/>
            </a:xfrm>
            <a:custGeom>
              <a:avLst/>
              <a:gdLst>
                <a:gd name="connsiteX0" fmla="*/ 0 w 7909586"/>
                <a:gd name="connsiteY0" fmla="*/ 202119 h 1212689"/>
                <a:gd name="connsiteX1" fmla="*/ 202119 w 7909586"/>
                <a:gd name="connsiteY1" fmla="*/ 0 h 1212689"/>
                <a:gd name="connsiteX2" fmla="*/ 7707467 w 7909586"/>
                <a:gd name="connsiteY2" fmla="*/ 0 h 1212689"/>
                <a:gd name="connsiteX3" fmla="*/ 7909586 w 7909586"/>
                <a:gd name="connsiteY3" fmla="*/ 202119 h 1212689"/>
                <a:gd name="connsiteX4" fmla="*/ 7909586 w 7909586"/>
                <a:gd name="connsiteY4" fmla="*/ 1010570 h 1212689"/>
                <a:gd name="connsiteX5" fmla="*/ 7707467 w 7909586"/>
                <a:gd name="connsiteY5" fmla="*/ 1212689 h 1212689"/>
                <a:gd name="connsiteX6" fmla="*/ 202119 w 7909586"/>
                <a:gd name="connsiteY6" fmla="*/ 1212689 h 1212689"/>
                <a:gd name="connsiteX7" fmla="*/ 0 w 7909586"/>
                <a:gd name="connsiteY7" fmla="*/ 1010570 h 1212689"/>
                <a:gd name="connsiteX8" fmla="*/ 0 w 7909586"/>
                <a:gd name="connsiteY8" fmla="*/ 202119 h 121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586" h="1212689">
                  <a:moveTo>
                    <a:pt x="0" y="202119"/>
                  </a:moveTo>
                  <a:cubicBezTo>
                    <a:pt x="0" y="90492"/>
                    <a:pt x="90492" y="0"/>
                    <a:pt x="202119" y="0"/>
                  </a:cubicBezTo>
                  <a:lnTo>
                    <a:pt x="7707467" y="0"/>
                  </a:lnTo>
                  <a:cubicBezTo>
                    <a:pt x="7819094" y="0"/>
                    <a:pt x="7909586" y="90492"/>
                    <a:pt x="7909586" y="202119"/>
                  </a:cubicBezTo>
                  <a:lnTo>
                    <a:pt x="7909586" y="1010570"/>
                  </a:lnTo>
                  <a:cubicBezTo>
                    <a:pt x="7909586" y="1122197"/>
                    <a:pt x="7819094" y="1212689"/>
                    <a:pt x="7707467" y="1212689"/>
                  </a:cubicBezTo>
                  <a:lnTo>
                    <a:pt x="202119" y="1212689"/>
                  </a:lnTo>
                  <a:cubicBezTo>
                    <a:pt x="90492" y="1212689"/>
                    <a:pt x="0" y="1122197"/>
                    <a:pt x="0" y="1010570"/>
                  </a:cubicBezTo>
                  <a:lnTo>
                    <a:pt x="0" y="202119"/>
                  </a:lnTo>
                  <a:close/>
                </a:path>
              </a:pathLst>
            </a:custGeom>
            <a:noFill/>
            <a:ln w="28575">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1599" tIns="211599" rIns="211599" bIns="211599" numCol="1" spcCol="1270" anchor="ctr" anchorCtr="0">
              <a:noAutofit/>
            </a:bodyPr>
            <a:lstStyle/>
            <a:p>
              <a:pPr lvl="0" algn="l" defTabSz="1778000">
                <a:lnSpc>
                  <a:spcPct val="90000"/>
                </a:lnSpc>
                <a:spcBef>
                  <a:spcPct val="0"/>
                </a:spcBef>
                <a:spcAft>
                  <a:spcPct val="35000"/>
                </a:spcAft>
              </a:pPr>
              <a:r>
                <a:rPr lang="en-US" sz="4000" b="1" i="1" kern="1200" dirty="0" err="1">
                  <a:solidFill>
                    <a:srgbClr val="FF5969"/>
                  </a:solidFill>
                  <a:latin typeface="Agency FB" pitchFamily="34" charset="0"/>
                </a:rPr>
                <a:t>Jadi</a:t>
              </a:r>
              <a:r>
                <a:rPr lang="en-US" sz="2400" kern="1200" dirty="0">
                  <a:solidFill>
                    <a:srgbClr val="FF5969"/>
                  </a:solidFill>
                  <a:latin typeface="Agency FB" pitchFamily="34" charset="0"/>
                </a:rPr>
                <a:t>,</a:t>
              </a:r>
              <a:r>
                <a:rPr lang="en-US" sz="2400" kern="1200" dirty="0">
                  <a:latin typeface="Agency FB" pitchFamily="34" charset="0"/>
                </a:rPr>
                <a:t> </a:t>
              </a:r>
              <a:r>
                <a:rPr lang="id-ID" sz="2400" kern="1200" dirty="0">
                  <a:latin typeface="Agency FB" pitchFamily="34" charset="0"/>
                </a:rPr>
                <a:t>latar belakang mengapa bahasa Indonesia harus dipelajari secara formal sampai di perguran tinggi adalah adanya dua kedudukan yang dimiliki bahasa Indonesia sebagai </a:t>
              </a:r>
              <a:r>
                <a:rPr lang="id-ID" sz="2400" b="1" kern="1200" dirty="0">
                  <a:latin typeface="Agency FB" pitchFamily="34" charset="0"/>
                </a:rPr>
                <a:t>bahasa nasional</a:t>
              </a:r>
              <a:r>
                <a:rPr lang="id-ID" sz="2400" kern="1200" dirty="0">
                  <a:latin typeface="Agency FB" pitchFamily="34" charset="0"/>
                </a:rPr>
                <a:t> dan sebagai </a:t>
              </a:r>
              <a:r>
                <a:rPr lang="id-ID" sz="2400" b="1" kern="1200" dirty="0">
                  <a:latin typeface="Agency FB" pitchFamily="34" charset="0"/>
                </a:rPr>
                <a:t>bahasa negara</a:t>
              </a:r>
              <a:r>
                <a:rPr lang="id-ID" sz="2400" kern="1200" dirty="0">
                  <a:latin typeface="Agency FB" pitchFamily="34" charset="0"/>
                </a:rPr>
                <a:t>. </a:t>
              </a:r>
              <a:endParaRPr lang="en-US" sz="2400" kern="1200" dirty="0">
                <a:latin typeface="Agency FB" pitchFamily="34" charset="0"/>
              </a:endParaRPr>
            </a:p>
          </p:txBody>
        </p:sp>
      </p:grpSp>
      <p:sp>
        <p:nvSpPr>
          <p:cNvPr id="4" name="Rounded Rectangle 3"/>
          <p:cNvSpPr/>
          <p:nvPr/>
        </p:nvSpPr>
        <p:spPr>
          <a:xfrm>
            <a:off x="685800" y="1061654"/>
            <a:ext cx="10693399" cy="1865232"/>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nSpc>
                <a:spcPct val="80000"/>
              </a:lnSpc>
              <a:defRPr/>
            </a:pPr>
            <a:r>
              <a:rPr lang="en-US" sz="2400" dirty="0" err="1">
                <a:latin typeface="Tw Cen MT" panose="020B0602020104020603" pitchFamily="34" charset="0"/>
              </a:rPr>
              <a:t>Dipelajari</a:t>
            </a:r>
            <a:r>
              <a:rPr lang="en-US" sz="2400" dirty="0">
                <a:latin typeface="Tw Cen MT" panose="020B0602020104020603" pitchFamily="34" charset="0"/>
              </a:rPr>
              <a:t> di </a:t>
            </a:r>
            <a:r>
              <a:rPr lang="en-US" sz="2400" dirty="0" err="1">
                <a:latin typeface="Tw Cen MT" panose="020B0602020104020603" pitchFamily="34" charset="0"/>
              </a:rPr>
              <a:t>semua</a:t>
            </a:r>
            <a:r>
              <a:rPr lang="en-US" sz="2400" dirty="0">
                <a:latin typeface="Tw Cen MT" panose="020B0602020104020603" pitchFamily="34" charset="0"/>
              </a:rPr>
              <a:t> </a:t>
            </a:r>
            <a:r>
              <a:rPr lang="en-US" sz="2400" dirty="0" err="1">
                <a:latin typeface="Tw Cen MT" panose="020B0602020104020603" pitchFamily="34" charset="0"/>
              </a:rPr>
              <a:t>jurusan</a:t>
            </a:r>
            <a:r>
              <a:rPr lang="en-US" sz="2400" dirty="0">
                <a:latin typeface="Tw Cen MT" panose="020B0602020104020603" pitchFamily="34" charset="0"/>
              </a:rPr>
              <a:t> </a:t>
            </a:r>
            <a:r>
              <a:rPr lang="en-US" sz="2400" dirty="0" err="1">
                <a:latin typeface="Tw Cen MT" panose="020B0602020104020603" pitchFamily="34" charset="0"/>
              </a:rPr>
              <a:t>atau</a:t>
            </a:r>
            <a:r>
              <a:rPr lang="en-US" sz="2400" dirty="0">
                <a:latin typeface="Tw Cen MT" panose="020B0602020104020603" pitchFamily="34" charset="0"/>
              </a:rPr>
              <a:t> program </a:t>
            </a:r>
            <a:r>
              <a:rPr lang="en-US" sz="2400" dirty="0" err="1">
                <a:latin typeface="Tw Cen MT" panose="020B0602020104020603" pitchFamily="34" charset="0"/>
              </a:rPr>
              <a:t>studi</a:t>
            </a:r>
            <a:r>
              <a:rPr lang="en-US" sz="2400" dirty="0">
                <a:latin typeface="Tw Cen MT" panose="020B0602020104020603" pitchFamily="34" charset="0"/>
              </a:rPr>
              <a:t> di </a:t>
            </a:r>
            <a:r>
              <a:rPr lang="en-US" sz="2400" dirty="0" err="1">
                <a:latin typeface="Tw Cen MT" panose="020B0602020104020603" pitchFamily="34" charset="0"/>
              </a:rPr>
              <a:t>seluruh</a:t>
            </a:r>
            <a:r>
              <a:rPr lang="en-US" sz="2400" dirty="0">
                <a:latin typeface="Tw Cen MT" panose="020B0602020104020603" pitchFamily="34" charset="0"/>
              </a:rPr>
              <a:t> </a:t>
            </a:r>
            <a:r>
              <a:rPr lang="en-US" sz="2400" dirty="0" err="1">
                <a:latin typeface="Tw Cen MT" panose="020B0602020104020603" pitchFamily="34" charset="0"/>
              </a:rPr>
              <a:t>fakultas</a:t>
            </a:r>
            <a:r>
              <a:rPr lang="en-US" sz="2400" dirty="0">
                <a:latin typeface="Tw Cen MT" panose="020B0602020104020603" pitchFamily="34" charset="0"/>
              </a:rPr>
              <a:t> di </a:t>
            </a:r>
            <a:r>
              <a:rPr lang="en-US" sz="2400" dirty="0" err="1">
                <a:latin typeface="Tw Cen MT" panose="020B0602020104020603" pitchFamily="34" charset="0"/>
              </a:rPr>
              <a:t>perguruan</a:t>
            </a:r>
            <a:r>
              <a:rPr lang="en-US" sz="2400" dirty="0">
                <a:latin typeface="Tw Cen MT" panose="020B0602020104020603" pitchFamily="34" charset="0"/>
              </a:rPr>
              <a:t> </a:t>
            </a:r>
            <a:r>
              <a:rPr lang="en-US" sz="2400" dirty="0" err="1">
                <a:latin typeface="Tw Cen MT" panose="020B0602020104020603" pitchFamily="34" charset="0"/>
              </a:rPr>
              <a:t>tinggi</a:t>
            </a:r>
            <a:r>
              <a:rPr lang="en-US" sz="2400" dirty="0">
                <a:latin typeface="Tw Cen MT" panose="020B0602020104020603" pitchFamily="34" charset="0"/>
              </a:rPr>
              <a:t>, </a:t>
            </a:r>
            <a:r>
              <a:rPr lang="en-US" sz="2400" dirty="0" err="1">
                <a:latin typeface="Tw Cen MT" panose="020B0602020104020603" pitchFamily="34" charset="0"/>
              </a:rPr>
              <a:t>padahal</a:t>
            </a:r>
            <a:r>
              <a:rPr lang="en-US" sz="2400" dirty="0">
                <a:latin typeface="Tw Cen MT" panose="020B0602020104020603" pitchFamily="34" charset="0"/>
              </a:rPr>
              <a:t>  </a:t>
            </a:r>
            <a:r>
              <a:rPr lang="en-US" sz="2400" dirty="0" err="1">
                <a:latin typeface="Tw Cen MT" panose="020B0602020104020603" pitchFamily="34" charset="0"/>
              </a:rPr>
              <a:t>bahasa</a:t>
            </a:r>
            <a:r>
              <a:rPr lang="en-US" sz="2400" dirty="0">
                <a:latin typeface="Tw Cen MT" panose="020B0602020104020603" pitchFamily="34" charset="0"/>
              </a:rPr>
              <a:t> Indonesia </a:t>
            </a:r>
            <a:r>
              <a:rPr lang="en-US" sz="2400" dirty="0" err="1">
                <a:latin typeface="Tw Cen MT" panose="020B0602020104020603" pitchFamily="34" charset="0"/>
              </a:rPr>
              <a:t>sudah</a:t>
            </a:r>
            <a:r>
              <a:rPr lang="en-US" sz="2400" dirty="0">
                <a:latin typeface="Tw Cen MT" panose="020B0602020104020603" pitchFamily="34" charset="0"/>
              </a:rPr>
              <a:t> </a:t>
            </a:r>
            <a:r>
              <a:rPr lang="en-US" sz="2400" dirty="0" err="1">
                <a:latin typeface="Tw Cen MT" panose="020B0602020104020603" pitchFamily="34" charset="0"/>
              </a:rPr>
              <a:t>dipelajari</a:t>
            </a:r>
            <a:r>
              <a:rPr lang="en-US" sz="2400" dirty="0">
                <a:latin typeface="Tw Cen MT" panose="020B0602020104020603" pitchFamily="34" charset="0"/>
              </a:rPr>
              <a:t> </a:t>
            </a:r>
            <a:r>
              <a:rPr lang="en-US" sz="2400" dirty="0" err="1">
                <a:latin typeface="Tw Cen MT" panose="020B0602020104020603" pitchFamily="34" charset="0"/>
              </a:rPr>
              <a:t>sejak</a:t>
            </a:r>
            <a:r>
              <a:rPr lang="en-US" sz="2400" dirty="0">
                <a:latin typeface="Tw Cen MT" panose="020B0602020104020603" pitchFamily="34" charset="0"/>
              </a:rPr>
              <a:t> </a:t>
            </a:r>
            <a:r>
              <a:rPr lang="en-US" sz="2400" dirty="0" err="1">
                <a:latin typeface="Tw Cen MT" panose="020B0602020104020603" pitchFamily="34" charset="0"/>
              </a:rPr>
              <a:t>lahir</a:t>
            </a:r>
            <a:r>
              <a:rPr lang="en-US" sz="2400" dirty="0">
                <a:latin typeface="Tw Cen MT" panose="020B0602020104020603" pitchFamily="34" charset="0"/>
              </a:rPr>
              <a:t> </a:t>
            </a:r>
            <a:r>
              <a:rPr lang="en-US" sz="2400" dirty="0" err="1">
                <a:latin typeface="Tw Cen MT" panose="020B0602020104020603" pitchFamily="34" charset="0"/>
              </a:rPr>
              <a:t>dan</a:t>
            </a:r>
            <a:r>
              <a:rPr lang="en-US" sz="2400" dirty="0">
                <a:latin typeface="Tw Cen MT" panose="020B0602020104020603" pitchFamily="34" charset="0"/>
              </a:rPr>
              <a:t> </a:t>
            </a:r>
            <a:r>
              <a:rPr lang="en-US" sz="2400" dirty="0" err="1">
                <a:latin typeface="Tw Cen MT" panose="020B0602020104020603" pitchFamily="34" charset="0"/>
              </a:rPr>
              <a:t>secara</a:t>
            </a:r>
            <a:r>
              <a:rPr lang="en-US" sz="2400" dirty="0">
                <a:latin typeface="Tw Cen MT" panose="020B0602020104020603" pitchFamily="34" charset="0"/>
              </a:rPr>
              <a:t> formal </a:t>
            </a:r>
            <a:r>
              <a:rPr lang="en-US" sz="2400" dirty="0" err="1">
                <a:latin typeface="Tw Cen MT" panose="020B0602020104020603" pitchFamily="34" charset="0"/>
              </a:rPr>
              <a:t>dipelajari</a:t>
            </a:r>
            <a:r>
              <a:rPr lang="en-US" sz="2400" dirty="0">
                <a:latin typeface="Tw Cen MT" panose="020B0602020104020603" pitchFamily="34" charset="0"/>
              </a:rPr>
              <a:t> </a:t>
            </a:r>
            <a:r>
              <a:rPr lang="en-US" sz="2400" dirty="0" err="1">
                <a:latin typeface="Tw Cen MT" panose="020B0602020104020603" pitchFamily="34" charset="0"/>
              </a:rPr>
              <a:t>sejak</a:t>
            </a:r>
            <a:r>
              <a:rPr lang="en-US" sz="2400" dirty="0">
                <a:latin typeface="Tw Cen MT" panose="020B0602020104020603" pitchFamily="34" charset="0"/>
              </a:rPr>
              <a:t> di </a:t>
            </a:r>
            <a:r>
              <a:rPr lang="en-US" sz="2400" dirty="0" err="1">
                <a:latin typeface="Tw Cen MT" panose="020B0602020104020603" pitchFamily="34" charset="0"/>
              </a:rPr>
              <a:t>sekolah</a:t>
            </a:r>
            <a:r>
              <a:rPr lang="en-US" sz="2400" dirty="0">
                <a:latin typeface="Tw Cen MT" panose="020B0602020104020603" pitchFamily="34" charset="0"/>
              </a:rPr>
              <a:t> </a:t>
            </a:r>
            <a:r>
              <a:rPr lang="en-US" sz="2400" dirty="0" err="1">
                <a:latin typeface="Tw Cen MT" panose="020B0602020104020603" pitchFamily="34" charset="0"/>
              </a:rPr>
              <a:t>dasar</a:t>
            </a:r>
            <a:r>
              <a:rPr lang="en-US" sz="2400" dirty="0">
                <a:latin typeface="Tw Cen MT" panose="020B0602020104020603" pitchFamily="34" charset="0"/>
              </a:rPr>
              <a:t> </a:t>
            </a:r>
            <a:r>
              <a:rPr lang="en-US" sz="2400" dirty="0" err="1">
                <a:latin typeface="Tw Cen MT" panose="020B0602020104020603" pitchFamily="34" charset="0"/>
              </a:rPr>
              <a:t>bahkan</a:t>
            </a:r>
            <a:r>
              <a:rPr lang="en-US" sz="2400" dirty="0">
                <a:latin typeface="Tw Cen MT" panose="020B0602020104020603" pitchFamily="34" charset="0"/>
              </a:rPr>
              <a:t> di </a:t>
            </a:r>
            <a:r>
              <a:rPr lang="en-US" sz="2400" dirty="0" err="1">
                <a:latin typeface="Tw Cen MT" panose="020B0602020104020603" pitchFamily="34" charset="0"/>
              </a:rPr>
              <a:t>taman</a:t>
            </a:r>
            <a:r>
              <a:rPr lang="en-US" sz="2400" dirty="0">
                <a:latin typeface="Tw Cen MT" panose="020B0602020104020603" pitchFamily="34" charset="0"/>
              </a:rPr>
              <a:t> </a:t>
            </a:r>
            <a:r>
              <a:rPr lang="en-US" sz="2400" dirty="0" err="1">
                <a:latin typeface="Tw Cen MT" panose="020B0602020104020603" pitchFamily="34" charset="0"/>
              </a:rPr>
              <a:t>kanak-kanak</a:t>
            </a:r>
            <a:r>
              <a:rPr lang="en-US" sz="2400" dirty="0">
                <a:latin typeface="Tw Cen MT" panose="020B0602020104020603" pitchFamily="34" charset="0"/>
              </a:rPr>
              <a:t>.</a:t>
            </a:r>
            <a:endParaRPr lang="en-US" sz="2400" dirty="0">
              <a:solidFill>
                <a:schemeClr val="tx1"/>
              </a:solidFill>
              <a:latin typeface="Tw Cen MT" panose="020B0602020104020603" pitchFamily="34" charset="0"/>
            </a:endParaRPr>
          </a:p>
        </p:txBody>
      </p:sp>
      <p:grpSp>
        <p:nvGrpSpPr>
          <p:cNvPr id="5" name="Group 4"/>
          <p:cNvGrpSpPr/>
          <p:nvPr/>
        </p:nvGrpSpPr>
        <p:grpSpPr>
          <a:xfrm>
            <a:off x="287301" y="217114"/>
            <a:ext cx="7078699" cy="662056"/>
            <a:chOff x="200215" y="2621399"/>
            <a:chExt cx="7078699"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60238"/>
              <a:ext cx="6408223" cy="584775"/>
            </a:xfrm>
            <a:prstGeom prst="rect">
              <a:avLst/>
            </a:prstGeom>
            <a:noFill/>
          </p:spPr>
          <p:txBody>
            <a:bodyPr wrap="square" rtlCol="0">
              <a:spAutoFit/>
            </a:bodyPr>
            <a:lstStyle/>
            <a:p>
              <a:r>
                <a:rPr lang="en-US" sz="3200" b="1" dirty="0" err="1">
                  <a:solidFill>
                    <a:srgbClr val="52CBBE"/>
                  </a:solidFill>
                  <a:latin typeface="Tw Cen MT" panose="020B0602020104020603" pitchFamily="34" charset="0"/>
                </a:rPr>
                <a:t>Mengapa</a:t>
              </a:r>
              <a:r>
                <a:rPr lang="en-US" sz="3200" b="1" dirty="0">
                  <a:solidFill>
                    <a:srgbClr val="52CBBE"/>
                  </a:solidFill>
                  <a:latin typeface="Tw Cen MT" panose="020B0602020104020603" pitchFamily="34" charset="0"/>
                </a:rPr>
                <a:t> </a:t>
              </a:r>
              <a:r>
                <a:rPr lang="en-US" sz="3200" b="1" dirty="0" err="1">
                  <a:solidFill>
                    <a:srgbClr val="52CBBE"/>
                  </a:solidFill>
                  <a:latin typeface="Tw Cen MT" panose="020B0602020104020603" pitchFamily="34" charset="0"/>
                </a:rPr>
                <a:t>Bahasa</a:t>
              </a:r>
              <a:r>
                <a:rPr lang="en-US" sz="3200" b="1" dirty="0">
                  <a:solidFill>
                    <a:srgbClr val="52CBBE"/>
                  </a:solidFill>
                  <a:latin typeface="Tw Cen MT" panose="020B0602020104020603" pitchFamily="34" charset="0"/>
                </a:rPr>
                <a:t> Indonesia</a:t>
              </a:r>
              <a:r>
                <a:rPr lang="id-ID" sz="3200" b="1" dirty="0">
                  <a:solidFill>
                    <a:srgbClr val="52CBBE"/>
                  </a:solidFill>
                </a:rPr>
                <a:t>?</a:t>
              </a:r>
              <a:endParaRPr lang="en-US" sz="3200" b="1" dirty="0">
                <a:solidFill>
                  <a:srgbClr val="52CBBE"/>
                </a:solidFill>
              </a:endParaRPr>
            </a:p>
          </p:txBody>
        </p:sp>
      </p:grpSp>
      <p:grpSp>
        <p:nvGrpSpPr>
          <p:cNvPr id="14" name="Group 13"/>
          <p:cNvGrpSpPr/>
          <p:nvPr/>
        </p:nvGrpSpPr>
        <p:grpSpPr>
          <a:xfrm>
            <a:off x="11769479" y="1280427"/>
            <a:ext cx="422521" cy="2100263"/>
            <a:chOff x="11769479" y="1280427"/>
            <a:chExt cx="422521" cy="2100263"/>
          </a:xfrm>
        </p:grpSpPr>
        <p:sp>
          <p:nvSpPr>
            <p:cNvPr id="15" name="Freeform 14">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7" name="Chevron 16">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 name="TextBox 1"/>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1 of 9</a:t>
            </a:r>
          </a:p>
        </p:txBody>
      </p:sp>
      <p:sp>
        <p:nvSpPr>
          <p:cNvPr id="75" name="Tombol Close Aplikasi">
            <a:hlinkClick r:id="" action="ppaction://hlinkshowjump?jump=endshow">
              <a:snd r:embed="rId7"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7" name="Semua Menu" hidden="1">
            <a:extLst>
              <a:ext uri="{FF2B5EF4-FFF2-40B4-BE49-F238E27FC236}">
                <a16:creationId xmlns:a16="http://schemas.microsoft.com/office/drawing/2014/main" xmlns="" id="{34FF5324-C0E9-43EF-87B1-E280238BFB57}"/>
              </a:ext>
            </a:extLst>
          </p:cNvPr>
          <p:cNvGrpSpPr/>
          <p:nvPr/>
        </p:nvGrpSpPr>
        <p:grpSpPr>
          <a:xfrm>
            <a:off x="-1" y="-24470"/>
            <a:ext cx="2886076" cy="6882470"/>
            <a:chOff x="-1" y="-24470"/>
            <a:chExt cx="2886076" cy="6882470"/>
          </a:xfrm>
        </p:grpSpPr>
        <p:grpSp>
          <p:nvGrpSpPr>
            <p:cNvPr id="74" name="BG">
              <a:extLst>
                <a:ext uri="{FF2B5EF4-FFF2-40B4-BE49-F238E27FC236}">
                  <a16:creationId xmlns:a16="http://schemas.microsoft.com/office/drawing/2014/main" xmlns="" id="{71856333-8CC0-483E-B6AF-5AED8747A0CF}"/>
                </a:ext>
              </a:extLst>
            </p:cNvPr>
            <p:cNvGrpSpPr/>
            <p:nvPr/>
          </p:nvGrpSpPr>
          <p:grpSpPr>
            <a:xfrm>
              <a:off x="-1" y="-24470"/>
              <a:ext cx="2886076" cy="6882470"/>
              <a:chOff x="-1" y="-24470"/>
              <a:chExt cx="2886076" cy="6882470"/>
            </a:xfrm>
          </p:grpSpPr>
          <p:sp>
            <p:nvSpPr>
              <p:cNvPr id="91" name="BG Menu">
                <a:extLst>
                  <a:ext uri="{FF2B5EF4-FFF2-40B4-BE49-F238E27FC236}">
                    <a16:creationId xmlns:a16="http://schemas.microsoft.com/office/drawing/2014/main" xmlns="" id="{53AA030F-3DB4-4D18-96D0-B08947525D39}"/>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BG Atas">
                <a:extLst>
                  <a:ext uri="{FF2B5EF4-FFF2-40B4-BE49-F238E27FC236}">
                    <a16:creationId xmlns:a16="http://schemas.microsoft.com/office/drawing/2014/main" xmlns="" id="{29A980F9-358B-4839-9995-55EF663E286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3" name="Picture 12" descr="camera, image, photo, photography, shot icon">
                <a:extLst>
                  <a:ext uri="{FF2B5EF4-FFF2-40B4-BE49-F238E27FC236}">
                    <a16:creationId xmlns:a16="http://schemas.microsoft.com/office/drawing/2014/main" xmlns="" id="{6D06592E-4572-40CA-AE65-D6FD40D25F2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xmlns="" id="{BAB2BE13-5782-4487-9C0F-9C761D351BF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5" name="TextBox 94">
                <a:extLst>
                  <a:ext uri="{FF2B5EF4-FFF2-40B4-BE49-F238E27FC236}">
                    <a16:creationId xmlns:a16="http://schemas.microsoft.com/office/drawing/2014/main" xmlns="" id="{D6A4C638-8F95-4188-B1C2-BDDAACA2890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6" name="Beranda">
              <a:extLst>
                <a:ext uri="{FF2B5EF4-FFF2-40B4-BE49-F238E27FC236}">
                  <a16:creationId xmlns:a16="http://schemas.microsoft.com/office/drawing/2014/main" xmlns="" id="{683B7777-A0ED-4E80-84BE-A16A6F5A8F15}"/>
                </a:ext>
              </a:extLst>
            </p:cNvPr>
            <p:cNvGrpSpPr/>
            <p:nvPr/>
          </p:nvGrpSpPr>
          <p:grpSpPr>
            <a:xfrm>
              <a:off x="297464" y="1744264"/>
              <a:ext cx="1984142" cy="601170"/>
              <a:chOff x="297464" y="1744264"/>
              <a:chExt cx="1984142" cy="601170"/>
            </a:xfrm>
          </p:grpSpPr>
          <p:sp>
            <p:nvSpPr>
              <p:cNvPr id="89" name="TextBox 88">
                <a:hlinkClick r:id="" action="ppaction://hlinkshowjump?jump=firstslide"/>
                <a:extLst>
                  <a:ext uri="{FF2B5EF4-FFF2-40B4-BE49-F238E27FC236}">
                    <a16:creationId xmlns:a16="http://schemas.microsoft.com/office/drawing/2014/main" xmlns="" id="{3C0A3F51-614B-4743-8C44-6631012DF61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0" name="Picture 4" descr="base, data, document, office, page, paper icon">
                <a:hlinkClick r:id="" action="ppaction://hlinkshowjump?jump=firstslide"/>
                <a:extLst>
                  <a:ext uri="{FF2B5EF4-FFF2-40B4-BE49-F238E27FC236}">
                    <a16:creationId xmlns:a16="http://schemas.microsoft.com/office/drawing/2014/main" xmlns="" id="{8300C9CE-AFD8-4F3D-8BE8-F24FCE82E0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Kompetensi">
              <a:extLst>
                <a:ext uri="{FF2B5EF4-FFF2-40B4-BE49-F238E27FC236}">
                  <a16:creationId xmlns:a16="http://schemas.microsoft.com/office/drawing/2014/main" xmlns="" id="{8875D8C7-10A2-4E2D-87D5-E213522932D5}"/>
                </a:ext>
              </a:extLst>
            </p:cNvPr>
            <p:cNvGrpSpPr/>
            <p:nvPr/>
          </p:nvGrpSpPr>
          <p:grpSpPr>
            <a:xfrm>
              <a:off x="297464" y="2561360"/>
              <a:ext cx="2320836" cy="601170"/>
              <a:chOff x="297464" y="2561360"/>
              <a:chExt cx="2320836" cy="601170"/>
            </a:xfrm>
          </p:grpSpPr>
          <p:pic>
            <p:nvPicPr>
              <p:cNvPr id="87" name="Picture 6" descr="compose, create, edit, edit file, office, pencil, writing creative icon">
                <a:extLst>
                  <a:ext uri="{FF2B5EF4-FFF2-40B4-BE49-F238E27FC236}">
                    <a16:creationId xmlns:a16="http://schemas.microsoft.com/office/drawing/2014/main" xmlns="" id="{CEF08DC6-1029-413D-AE84-41A622CFBD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12" action="ppaction://hlinksldjump"/>
                <a:extLst>
                  <a:ext uri="{FF2B5EF4-FFF2-40B4-BE49-F238E27FC236}">
                    <a16:creationId xmlns:a16="http://schemas.microsoft.com/office/drawing/2014/main" xmlns="" id="{A3158B45-669C-4A11-A28D-F998072977E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8" name="Materi">
              <a:extLst>
                <a:ext uri="{FF2B5EF4-FFF2-40B4-BE49-F238E27FC236}">
                  <a16:creationId xmlns:a16="http://schemas.microsoft.com/office/drawing/2014/main" xmlns="" id="{CF5D0C3E-33C9-43F5-9E8D-386DAE294BD4}"/>
                </a:ext>
              </a:extLst>
            </p:cNvPr>
            <p:cNvGrpSpPr/>
            <p:nvPr/>
          </p:nvGrpSpPr>
          <p:grpSpPr>
            <a:xfrm>
              <a:off x="297464" y="3378456"/>
              <a:ext cx="1746704" cy="601170"/>
              <a:chOff x="297464" y="3378456"/>
              <a:chExt cx="1746704" cy="601170"/>
            </a:xfrm>
          </p:grpSpPr>
          <p:pic>
            <p:nvPicPr>
              <p:cNvPr id="85" name="Picture 8" descr="brochure, document, menu, note, office, page, papers icon">
                <a:hlinkClick r:id="rId4" action="ppaction://hlinksldjump"/>
                <a:extLst>
                  <a:ext uri="{FF2B5EF4-FFF2-40B4-BE49-F238E27FC236}">
                    <a16:creationId xmlns:a16="http://schemas.microsoft.com/office/drawing/2014/main" xmlns="" id="{E7C86DAE-F991-41B0-8A62-927C4AB911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4" action="ppaction://hlinksldjump"/>
                <a:extLst>
                  <a:ext uri="{FF2B5EF4-FFF2-40B4-BE49-F238E27FC236}">
                    <a16:creationId xmlns:a16="http://schemas.microsoft.com/office/drawing/2014/main" xmlns="" id="{912ACFC0-281F-4CA4-BFA5-4C6454A91BC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9" name="Latihan">
              <a:extLst>
                <a:ext uri="{FF2B5EF4-FFF2-40B4-BE49-F238E27FC236}">
                  <a16:creationId xmlns:a16="http://schemas.microsoft.com/office/drawing/2014/main" xmlns="" id="{8DD3EA10-F561-4C1B-A57C-EC97E5DC863A}"/>
                </a:ext>
              </a:extLst>
            </p:cNvPr>
            <p:cNvGrpSpPr/>
            <p:nvPr/>
          </p:nvGrpSpPr>
          <p:grpSpPr>
            <a:xfrm>
              <a:off x="297464" y="4195552"/>
              <a:ext cx="1810825" cy="601170"/>
              <a:chOff x="297464" y="4195552"/>
              <a:chExt cx="1810825" cy="601170"/>
            </a:xfrm>
          </p:grpSpPr>
          <p:pic>
            <p:nvPicPr>
              <p:cNvPr id="83" name="Picture 10" descr="document, general, letter, note, office, page, paper icon">
                <a:extLst>
                  <a:ext uri="{FF2B5EF4-FFF2-40B4-BE49-F238E27FC236}">
                    <a16:creationId xmlns:a16="http://schemas.microsoft.com/office/drawing/2014/main" xmlns="" id="{4C36DDC7-76B7-4A86-8702-3D1D286CD4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15" action="ppaction://hlinksldjump"/>
                <a:extLst>
                  <a:ext uri="{FF2B5EF4-FFF2-40B4-BE49-F238E27FC236}">
                    <a16:creationId xmlns:a16="http://schemas.microsoft.com/office/drawing/2014/main" xmlns="" id="{C046EE2F-FC00-4604-8A3E-A8AD2C37FBC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0" name="Profil Dosen">
              <a:extLst>
                <a:ext uri="{FF2B5EF4-FFF2-40B4-BE49-F238E27FC236}">
                  <a16:creationId xmlns:a16="http://schemas.microsoft.com/office/drawing/2014/main" xmlns="" id="{427A2BA8-565F-4C6E-8B5F-1C2F003227F9}"/>
                </a:ext>
              </a:extLst>
            </p:cNvPr>
            <p:cNvGrpSpPr/>
            <p:nvPr/>
          </p:nvGrpSpPr>
          <p:grpSpPr>
            <a:xfrm>
              <a:off x="297464" y="5012648"/>
              <a:ext cx="2389766" cy="601170"/>
              <a:chOff x="297464" y="5012648"/>
              <a:chExt cx="2389766" cy="601170"/>
            </a:xfrm>
          </p:grpSpPr>
          <p:pic>
            <p:nvPicPr>
              <p:cNvPr id="81" name="Picture 2" descr="business man, employee, general, human, member, office, tie icon">
                <a:extLst>
                  <a:ext uri="{FF2B5EF4-FFF2-40B4-BE49-F238E27FC236}">
                    <a16:creationId xmlns:a16="http://schemas.microsoft.com/office/drawing/2014/main" xmlns="" id="{CB9BAA97-E77A-435C-A2F2-01CC16678E1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17" action="ppaction://hlinksldjump"/>
                <a:extLst>
                  <a:ext uri="{FF2B5EF4-FFF2-40B4-BE49-F238E27FC236}">
                    <a16:creationId xmlns:a16="http://schemas.microsoft.com/office/drawing/2014/main" xmlns="" id="{60176BF1-07CF-456C-9415-CC3FB12A42A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6" name="Tombol Menu">
            <a:extLst>
              <a:ext uri="{FF2B5EF4-FFF2-40B4-BE49-F238E27FC236}">
                <a16:creationId xmlns:a16="http://schemas.microsoft.com/office/drawing/2014/main" xmlns="" id="{79B8D1B2-E9A1-43F1-B777-2BE1DF73D5E0}"/>
              </a:ext>
            </a:extLst>
          </p:cNvPr>
          <p:cNvGrpSpPr/>
          <p:nvPr/>
        </p:nvGrpSpPr>
        <p:grpSpPr>
          <a:xfrm>
            <a:off x="67235" y="49268"/>
            <a:ext cx="430306" cy="363488"/>
            <a:chOff x="419100" y="628650"/>
            <a:chExt cx="2628900" cy="2220685"/>
          </a:xfrm>
          <a:solidFill>
            <a:schemeClr val="bg1">
              <a:lumMod val="85000"/>
            </a:schemeClr>
          </a:solidFill>
        </p:grpSpPr>
        <p:sp>
          <p:nvSpPr>
            <p:cNvPr id="97" name="Rectangle 96">
              <a:extLst>
                <a:ext uri="{FF2B5EF4-FFF2-40B4-BE49-F238E27FC236}">
                  <a16:creationId xmlns:a16="http://schemas.microsoft.com/office/drawing/2014/main" xmlns="" id="{27425C91-9DB0-4C32-84AE-6CA15520DA0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8" name="Rectangle 97">
              <a:extLst>
                <a:ext uri="{FF2B5EF4-FFF2-40B4-BE49-F238E27FC236}">
                  <a16:creationId xmlns:a16="http://schemas.microsoft.com/office/drawing/2014/main" xmlns="" id="{E3221EE1-650F-4773-9C34-4387D85D7F6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9" name="Rectangle 98">
              <a:extLst>
                <a:ext uri="{FF2B5EF4-FFF2-40B4-BE49-F238E27FC236}">
                  <a16:creationId xmlns:a16="http://schemas.microsoft.com/office/drawing/2014/main" xmlns="" id="{675E99E5-2D43-472D-A680-B167F58480C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177751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45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7"/>
                                        </p:tgtEl>
                                        <p:attrNameLst>
                                          <p:attrName>ppt_x</p:attrName>
                                        </p:attrNameLst>
                                      </p:cBhvr>
                                      <p:tavLst>
                                        <p:tav tm="0">
                                          <p:val>
                                            <p:strVal val="ppt_x"/>
                                          </p:val>
                                        </p:tav>
                                        <p:tav tm="100000">
                                          <p:val>
                                            <p:strVal val="0-ppt_w/2"/>
                                          </p:val>
                                        </p:tav>
                                      </p:tavLst>
                                    </p:anim>
                                    <p:anim calcmode="lin" valueType="num">
                                      <p:cBhvr additive="base">
                                        <p:cTn id="22" dur="500"/>
                                        <p:tgtEl>
                                          <p:spTgt spid="47"/>
                                        </p:tgtEl>
                                        <p:attrNameLst>
                                          <p:attrName>ppt_y</p:attrName>
                                        </p:attrNameLst>
                                      </p:cBhvr>
                                      <p:tavLst>
                                        <p:tav tm="0">
                                          <p:val>
                                            <p:strVal val="ppt_y"/>
                                          </p:val>
                                        </p:tav>
                                        <p:tav tm="100000">
                                          <p:val>
                                            <p:strVal val="ppt_y"/>
                                          </p:val>
                                        </p:tav>
                                      </p:tavLst>
                                    </p:anim>
                                    <p:set>
                                      <p:cBhvr>
                                        <p:cTn id="2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96"/>
                  </p:tgtEl>
                </p:cond>
              </p:nextCondLst>
            </p:seq>
          </p:childTnLst>
        </p:cTn>
      </p:par>
    </p:tnLst>
    <p:bldLst>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228600"/>
            <a:ext cx="10533646" cy="6400800"/>
          </a:xfrm>
          <a:noFill/>
          <a:ln w="57150">
            <a:noFill/>
            <a:prstDash val="dashDot"/>
          </a:ln>
        </p:spPr>
        <p:style>
          <a:lnRef idx="3">
            <a:schemeClr val="lt1"/>
          </a:lnRef>
          <a:fillRef idx="1">
            <a:schemeClr val="accent3"/>
          </a:fillRef>
          <a:effectRef idx="1">
            <a:schemeClr val="accent3"/>
          </a:effectRef>
          <a:fontRef idx="minor">
            <a:schemeClr val="lt1"/>
          </a:fontRef>
        </p:style>
        <p:txBody>
          <a:bodyPr>
            <a:noAutofit/>
          </a:bodyPr>
          <a:lstStyle/>
          <a:p>
            <a:pPr lvl="0">
              <a:buNone/>
            </a:pPr>
            <a:endParaRPr lang="en-US" sz="2000" dirty="0"/>
          </a:p>
          <a:p>
            <a:pPr lvl="0">
              <a:buNone/>
            </a:pPr>
            <a:endParaRPr lang="en-US" sz="2000" dirty="0"/>
          </a:p>
          <a:p>
            <a:pPr lvl="0">
              <a:buNone/>
            </a:pPr>
            <a:r>
              <a:rPr lang="en-US" sz="2000" dirty="0">
                <a:solidFill>
                  <a:schemeClr val="tx1"/>
                </a:solidFill>
              </a:rPr>
              <a:t>10. </a:t>
            </a:r>
            <a:r>
              <a:rPr lang="en-US" sz="2000" dirty="0" err="1">
                <a:solidFill>
                  <a:schemeClr val="tx1"/>
                </a:solidFill>
              </a:rPr>
              <a:t>Huruf</a:t>
            </a:r>
            <a:r>
              <a:rPr lang="en-US" sz="2000" dirty="0">
                <a:solidFill>
                  <a:schemeClr val="tx1"/>
                </a:solidFill>
              </a:rPr>
              <a:t> </a:t>
            </a:r>
            <a:r>
              <a:rPr lang="en-US" sz="2000" dirty="0" err="1">
                <a:solidFill>
                  <a:schemeClr val="tx1"/>
                </a:solidFill>
              </a:rPr>
              <a:t>kapital</a:t>
            </a:r>
            <a:r>
              <a:rPr lang="en-US" sz="2000" dirty="0">
                <a:solidFill>
                  <a:schemeClr val="tx1"/>
                </a:solidFill>
              </a:rPr>
              <a:t> </a:t>
            </a:r>
            <a:r>
              <a:rPr lang="en-US" sz="2000" dirty="0" err="1">
                <a:solidFill>
                  <a:schemeClr val="tx1"/>
                </a:solidFill>
              </a:rPr>
              <a:t>dipakai</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dirty="0" err="1">
                <a:solidFill>
                  <a:schemeClr val="tx1"/>
                </a:solidFill>
              </a:rPr>
              <a:t>huruf</a:t>
            </a:r>
            <a:r>
              <a:rPr lang="en-US" sz="2000" dirty="0">
                <a:solidFill>
                  <a:schemeClr val="tx1"/>
                </a:solidFill>
              </a:rPr>
              <a:t> </a:t>
            </a:r>
            <a:r>
              <a:rPr lang="en-US" sz="2000" dirty="0" err="1">
                <a:solidFill>
                  <a:schemeClr val="tx1"/>
                </a:solidFill>
              </a:rPr>
              <a:t>pertama</a:t>
            </a:r>
            <a:r>
              <a:rPr lang="en-US" sz="2000" dirty="0">
                <a:solidFill>
                  <a:schemeClr val="tx1"/>
                </a:solidFill>
              </a:rPr>
              <a:t> </a:t>
            </a:r>
            <a:r>
              <a:rPr lang="en-US" sz="2000" dirty="0" err="1">
                <a:solidFill>
                  <a:schemeClr val="tx1"/>
                </a:solidFill>
              </a:rPr>
              <a:t>semua</a:t>
            </a:r>
            <a:r>
              <a:rPr lang="en-US" sz="2000" dirty="0">
                <a:solidFill>
                  <a:schemeClr val="tx1"/>
                </a:solidFill>
              </a:rPr>
              <a:t> </a:t>
            </a:r>
            <a:r>
              <a:rPr lang="en-US" sz="2000" dirty="0" err="1">
                <a:solidFill>
                  <a:schemeClr val="tx1"/>
                </a:solidFill>
              </a:rPr>
              <a:t>unsur</a:t>
            </a:r>
            <a:r>
              <a:rPr lang="en-US" sz="2000" dirty="0">
                <a:solidFill>
                  <a:schemeClr val="tx1"/>
                </a:solidFill>
              </a:rPr>
              <a:t>  </a:t>
            </a:r>
            <a:r>
              <a:rPr lang="en-US" sz="2000" dirty="0" err="1">
                <a:solidFill>
                  <a:schemeClr val="tx1"/>
                </a:solidFill>
              </a:rPr>
              <a:t>nama</a:t>
            </a:r>
            <a:r>
              <a:rPr lang="en-US" sz="2000" dirty="0">
                <a:solidFill>
                  <a:schemeClr val="tx1"/>
                </a:solidFill>
              </a:rPr>
              <a:t> Negara, </a:t>
            </a:r>
            <a:r>
              <a:rPr lang="en-US" sz="2000" dirty="0" err="1">
                <a:solidFill>
                  <a:schemeClr val="tx1"/>
                </a:solidFill>
              </a:rPr>
              <a:t>lembaga</a:t>
            </a:r>
            <a:r>
              <a:rPr lang="en-US" sz="2000" dirty="0">
                <a:solidFill>
                  <a:schemeClr val="tx1"/>
                </a:solidFill>
              </a:rPr>
              <a:t> </a:t>
            </a:r>
            <a:r>
              <a:rPr lang="en-US" sz="2000" dirty="0" err="1">
                <a:solidFill>
                  <a:schemeClr val="tx1"/>
                </a:solidFill>
              </a:rPr>
              <a:t>pemerintah</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ketatanegaraan</a:t>
            </a:r>
            <a:r>
              <a:rPr lang="en-US" sz="2000" dirty="0">
                <a:solidFill>
                  <a:schemeClr val="tx1"/>
                </a:solidFill>
              </a:rPr>
              <a:t>, </a:t>
            </a:r>
            <a:r>
              <a:rPr lang="en-US" sz="2000" dirty="0" err="1">
                <a:solidFill>
                  <a:schemeClr val="tx1"/>
                </a:solidFill>
              </a:rPr>
              <a:t>serta</a:t>
            </a:r>
            <a:r>
              <a:rPr lang="en-US" sz="2000" dirty="0">
                <a:solidFill>
                  <a:schemeClr val="tx1"/>
                </a:solidFill>
              </a:rPr>
              <a:t> </a:t>
            </a:r>
            <a:r>
              <a:rPr lang="en-US" sz="2000" dirty="0" err="1">
                <a:solidFill>
                  <a:schemeClr val="tx1"/>
                </a:solidFill>
              </a:rPr>
              <a:t>nama</a:t>
            </a:r>
            <a:r>
              <a:rPr lang="en-US" sz="2000" dirty="0">
                <a:solidFill>
                  <a:schemeClr val="tx1"/>
                </a:solidFill>
              </a:rPr>
              <a:t> </a:t>
            </a:r>
            <a:r>
              <a:rPr lang="en-US" sz="2000" dirty="0" err="1">
                <a:solidFill>
                  <a:schemeClr val="tx1"/>
                </a:solidFill>
              </a:rPr>
              <a:t>dokumen</a:t>
            </a:r>
            <a:r>
              <a:rPr lang="en-US" sz="2000" dirty="0">
                <a:solidFill>
                  <a:schemeClr val="tx1"/>
                </a:solidFill>
              </a:rPr>
              <a:t> </a:t>
            </a:r>
            <a:r>
              <a:rPr lang="en-US" sz="2000" dirty="0" err="1">
                <a:solidFill>
                  <a:schemeClr val="tx1"/>
                </a:solidFill>
              </a:rPr>
              <a:t>resmi</a:t>
            </a:r>
            <a:r>
              <a:rPr lang="en-US" sz="2000" dirty="0">
                <a:solidFill>
                  <a:schemeClr val="tx1"/>
                </a:solidFill>
              </a:rPr>
              <a:t> </a:t>
            </a:r>
            <a:r>
              <a:rPr lang="en-US" sz="2000" dirty="0" err="1">
                <a:solidFill>
                  <a:schemeClr val="tx1"/>
                </a:solidFill>
              </a:rPr>
              <a:t>kecuali</a:t>
            </a:r>
            <a:r>
              <a:rPr lang="en-US" sz="2000" dirty="0">
                <a:solidFill>
                  <a:schemeClr val="tx1"/>
                </a:solidFill>
              </a:rPr>
              <a:t> </a:t>
            </a:r>
            <a:r>
              <a:rPr lang="en-US" sz="2000" dirty="0" err="1">
                <a:solidFill>
                  <a:schemeClr val="tx1"/>
                </a:solidFill>
              </a:rPr>
              <a:t>kata</a:t>
            </a:r>
            <a:r>
              <a:rPr lang="en-US" sz="2000" dirty="0">
                <a:solidFill>
                  <a:schemeClr val="tx1"/>
                </a:solidFill>
              </a:rPr>
              <a:t> </a:t>
            </a:r>
            <a:r>
              <a:rPr lang="en-US" sz="2000" dirty="0" err="1">
                <a:solidFill>
                  <a:schemeClr val="tx1"/>
                </a:solidFill>
              </a:rPr>
              <a:t>seperti</a:t>
            </a:r>
            <a:r>
              <a:rPr lang="en-US" sz="2000" dirty="0">
                <a:solidFill>
                  <a:schemeClr val="tx1"/>
                </a:solidFill>
              </a:rPr>
              <a:t> </a:t>
            </a:r>
            <a:r>
              <a:rPr lang="en-US" sz="2000" i="1" dirty="0" err="1">
                <a:solidFill>
                  <a:schemeClr val="tx1"/>
                </a:solidFill>
              </a:rPr>
              <a:t>dan</a:t>
            </a:r>
            <a:r>
              <a:rPr lang="en-US" sz="2000" dirty="0">
                <a:solidFill>
                  <a:schemeClr val="tx1"/>
                </a:solidFill>
              </a:rPr>
              <a:t>.</a:t>
            </a:r>
          </a:p>
          <a:p>
            <a:pPr>
              <a:buNone/>
            </a:pPr>
            <a:r>
              <a:rPr lang="en-US" sz="2000" dirty="0"/>
              <a:t>	</a:t>
            </a:r>
            <a:r>
              <a:rPr lang="en-US" sz="2000" dirty="0" err="1">
                <a:solidFill>
                  <a:srgbClr val="FF0000"/>
                </a:solidFill>
              </a:rPr>
              <a:t>Misalnya</a:t>
            </a:r>
            <a:r>
              <a:rPr lang="en-US" sz="2000" dirty="0">
                <a:solidFill>
                  <a:srgbClr val="FF0000"/>
                </a:solidFill>
              </a:rPr>
              <a:t> :</a:t>
            </a:r>
          </a:p>
          <a:p>
            <a:pPr marL="898525" indent="-898525">
              <a:buNone/>
            </a:pPr>
            <a:r>
              <a:rPr lang="en-US" sz="2000" i="1" dirty="0">
                <a:solidFill>
                  <a:srgbClr val="FF0000"/>
                </a:solidFill>
              </a:rPr>
              <a:t>		</a:t>
            </a:r>
            <a:r>
              <a:rPr lang="en-US" sz="2000" b="1" i="1" dirty="0" err="1">
                <a:solidFill>
                  <a:srgbClr val="FF0000"/>
                </a:solidFill>
              </a:rPr>
              <a:t>R</a:t>
            </a:r>
            <a:r>
              <a:rPr lang="en-US" sz="2000" b="1" dirty="0" err="1">
                <a:solidFill>
                  <a:srgbClr val="FF0000"/>
                </a:solidFill>
              </a:rPr>
              <a:t>epublik</a:t>
            </a:r>
            <a:r>
              <a:rPr lang="en-US" sz="2000" b="1" dirty="0">
                <a:solidFill>
                  <a:srgbClr val="FF0000"/>
                </a:solidFill>
              </a:rPr>
              <a:t> </a:t>
            </a:r>
            <a:r>
              <a:rPr lang="en-US" sz="2000" b="1" i="1" dirty="0">
                <a:solidFill>
                  <a:srgbClr val="FF0000"/>
                </a:solidFill>
              </a:rPr>
              <a:t>I</a:t>
            </a:r>
            <a:r>
              <a:rPr lang="en-US" sz="2000" b="1" dirty="0">
                <a:solidFill>
                  <a:srgbClr val="FF0000"/>
                </a:solidFill>
              </a:rPr>
              <a:t>ndonesia; </a:t>
            </a:r>
            <a:r>
              <a:rPr lang="en-US" sz="2000" b="1" i="1" dirty="0" err="1">
                <a:solidFill>
                  <a:srgbClr val="FF0000"/>
                </a:solidFill>
              </a:rPr>
              <a:t>M</a:t>
            </a:r>
            <a:r>
              <a:rPr lang="en-US" sz="2000" b="1" dirty="0" err="1">
                <a:solidFill>
                  <a:srgbClr val="FF0000"/>
                </a:solidFill>
              </a:rPr>
              <a:t>ajelis</a:t>
            </a:r>
            <a:r>
              <a:rPr lang="en-US" sz="2000" b="1" dirty="0">
                <a:solidFill>
                  <a:srgbClr val="FF0000"/>
                </a:solidFill>
              </a:rPr>
              <a:t> </a:t>
            </a:r>
            <a:r>
              <a:rPr lang="en-US" sz="2000" b="1" i="1" dirty="0" err="1">
                <a:solidFill>
                  <a:srgbClr val="FF0000"/>
                </a:solidFill>
              </a:rPr>
              <a:t>P</a:t>
            </a:r>
            <a:r>
              <a:rPr lang="en-US" sz="2000" b="1" dirty="0" err="1">
                <a:solidFill>
                  <a:srgbClr val="FF0000"/>
                </a:solidFill>
              </a:rPr>
              <a:t>ermusyawaratan</a:t>
            </a:r>
            <a:r>
              <a:rPr lang="en-US" sz="2000" b="1" dirty="0">
                <a:solidFill>
                  <a:srgbClr val="FF0000"/>
                </a:solidFill>
              </a:rPr>
              <a:t> </a:t>
            </a:r>
            <a:r>
              <a:rPr lang="en-US" sz="2000" b="1" i="1" dirty="0">
                <a:solidFill>
                  <a:srgbClr val="FF0000"/>
                </a:solidFill>
              </a:rPr>
              <a:t>R</a:t>
            </a:r>
            <a:r>
              <a:rPr lang="en-US" sz="2000" b="1" dirty="0">
                <a:solidFill>
                  <a:srgbClr val="FF0000"/>
                </a:solidFill>
              </a:rPr>
              <a:t>akyat; </a:t>
            </a:r>
            <a:r>
              <a:rPr lang="en-US" sz="2000" b="1" i="1" dirty="0" err="1">
                <a:solidFill>
                  <a:srgbClr val="FF0000"/>
                </a:solidFill>
              </a:rPr>
              <a:t>D</a:t>
            </a:r>
            <a:r>
              <a:rPr lang="en-US" sz="2000" b="1" dirty="0" err="1">
                <a:solidFill>
                  <a:srgbClr val="FF0000"/>
                </a:solidFill>
              </a:rPr>
              <a:t>epertemen</a:t>
            </a:r>
            <a:r>
              <a:rPr lang="en-US" sz="2000" b="1" dirty="0">
                <a:solidFill>
                  <a:srgbClr val="FF0000"/>
                </a:solidFill>
              </a:rPr>
              <a:t> 	</a:t>
            </a:r>
            <a:r>
              <a:rPr lang="en-US" sz="2000" b="1" i="1" dirty="0" err="1">
                <a:solidFill>
                  <a:srgbClr val="FF0000"/>
                </a:solidFill>
              </a:rPr>
              <a:t>P</a:t>
            </a:r>
            <a:r>
              <a:rPr lang="en-US" sz="2000" b="1" dirty="0" err="1">
                <a:solidFill>
                  <a:srgbClr val="FF0000"/>
                </a:solidFill>
              </a:rPr>
              <a:t>endidikan</a:t>
            </a:r>
            <a:r>
              <a:rPr lang="en-US" sz="2000" b="1" dirty="0">
                <a:solidFill>
                  <a:srgbClr val="FF0000"/>
                </a:solidFill>
              </a:rPr>
              <a:t> </a:t>
            </a:r>
            <a:r>
              <a:rPr lang="en-US" sz="2000" b="1" dirty="0" err="1">
                <a:solidFill>
                  <a:srgbClr val="FF0000"/>
                </a:solidFill>
              </a:rPr>
              <a:t>dan</a:t>
            </a:r>
            <a:r>
              <a:rPr lang="en-US" sz="2000" b="1" dirty="0">
                <a:solidFill>
                  <a:srgbClr val="FF0000"/>
                </a:solidFill>
              </a:rPr>
              <a:t> </a:t>
            </a:r>
            <a:r>
              <a:rPr lang="en-US" sz="2000" b="1" i="1" dirty="0" err="1">
                <a:solidFill>
                  <a:srgbClr val="FF0000"/>
                </a:solidFill>
              </a:rPr>
              <a:t>K</a:t>
            </a:r>
            <a:r>
              <a:rPr lang="en-US" sz="2000" b="1" dirty="0" err="1">
                <a:solidFill>
                  <a:srgbClr val="FF0000"/>
                </a:solidFill>
              </a:rPr>
              <a:t>ebudayaan</a:t>
            </a:r>
            <a:r>
              <a:rPr lang="en-US" sz="2000" b="1" dirty="0">
                <a:solidFill>
                  <a:srgbClr val="FF0000"/>
                </a:solidFill>
              </a:rPr>
              <a:t>; </a:t>
            </a:r>
            <a:r>
              <a:rPr lang="en-US" sz="2000" b="1" i="1" dirty="0" err="1">
                <a:solidFill>
                  <a:srgbClr val="FF0000"/>
                </a:solidFill>
              </a:rPr>
              <a:t>B</a:t>
            </a:r>
            <a:r>
              <a:rPr lang="en-US" sz="2000" b="1" dirty="0" err="1">
                <a:solidFill>
                  <a:srgbClr val="FF0000"/>
                </a:solidFill>
              </a:rPr>
              <a:t>adan</a:t>
            </a:r>
            <a:r>
              <a:rPr lang="en-US" sz="2000" b="1" dirty="0">
                <a:solidFill>
                  <a:srgbClr val="FF0000"/>
                </a:solidFill>
              </a:rPr>
              <a:t> </a:t>
            </a:r>
            <a:r>
              <a:rPr lang="en-US" sz="2000" b="1" i="1" dirty="0" err="1">
                <a:solidFill>
                  <a:srgbClr val="FF0000"/>
                </a:solidFill>
              </a:rPr>
              <a:t>K</a:t>
            </a:r>
            <a:r>
              <a:rPr lang="en-US" sz="2000" b="1" dirty="0" err="1">
                <a:solidFill>
                  <a:srgbClr val="FF0000"/>
                </a:solidFill>
              </a:rPr>
              <a:t>esejahteraan</a:t>
            </a:r>
            <a:r>
              <a:rPr lang="en-US" sz="2000" b="1" dirty="0">
                <a:solidFill>
                  <a:srgbClr val="FF0000"/>
                </a:solidFill>
              </a:rPr>
              <a:t> </a:t>
            </a:r>
            <a:r>
              <a:rPr lang="en-US" sz="2000" b="1" i="1" dirty="0" err="1">
                <a:solidFill>
                  <a:srgbClr val="FF0000"/>
                </a:solidFill>
              </a:rPr>
              <a:t>I</a:t>
            </a:r>
            <a:r>
              <a:rPr lang="en-US" sz="2000" b="1" dirty="0" err="1">
                <a:solidFill>
                  <a:srgbClr val="FF0000"/>
                </a:solidFill>
              </a:rPr>
              <a:t>bu</a:t>
            </a:r>
            <a:r>
              <a:rPr lang="en-US" sz="2000" b="1" dirty="0">
                <a:solidFill>
                  <a:srgbClr val="FF0000"/>
                </a:solidFill>
              </a:rPr>
              <a:t> </a:t>
            </a:r>
            <a:r>
              <a:rPr lang="en-US" sz="2000" b="1" dirty="0" err="1">
                <a:solidFill>
                  <a:srgbClr val="FF0000"/>
                </a:solidFill>
              </a:rPr>
              <a:t>dan</a:t>
            </a:r>
            <a:r>
              <a:rPr lang="en-US" sz="2000" b="1" dirty="0">
                <a:solidFill>
                  <a:srgbClr val="FF0000"/>
                </a:solidFill>
              </a:rPr>
              <a:t> </a:t>
            </a:r>
            <a:r>
              <a:rPr lang="en-US" sz="2000" b="1" i="1" dirty="0" err="1">
                <a:solidFill>
                  <a:srgbClr val="FF0000"/>
                </a:solidFill>
              </a:rPr>
              <a:t>A</a:t>
            </a:r>
            <a:r>
              <a:rPr lang="en-US" sz="2000" b="1" dirty="0" err="1">
                <a:solidFill>
                  <a:srgbClr val="FF0000"/>
                </a:solidFill>
              </a:rPr>
              <a:t>nak</a:t>
            </a:r>
            <a:r>
              <a:rPr lang="en-US" sz="2000" b="1" dirty="0">
                <a:solidFill>
                  <a:srgbClr val="FF0000"/>
                </a:solidFill>
              </a:rPr>
              <a:t>; 	</a:t>
            </a:r>
            <a:r>
              <a:rPr lang="en-US" sz="2000" b="1" i="1" dirty="0" err="1">
                <a:solidFill>
                  <a:srgbClr val="FF0000"/>
                </a:solidFill>
              </a:rPr>
              <a:t>K</a:t>
            </a:r>
            <a:r>
              <a:rPr lang="en-US" sz="2000" b="1" dirty="0" err="1">
                <a:solidFill>
                  <a:srgbClr val="FF0000"/>
                </a:solidFill>
              </a:rPr>
              <a:t>eputusan</a:t>
            </a:r>
            <a:r>
              <a:rPr lang="en-US" sz="2000" b="1" dirty="0">
                <a:solidFill>
                  <a:srgbClr val="FF0000"/>
                </a:solidFill>
              </a:rPr>
              <a:t> </a:t>
            </a:r>
            <a:r>
              <a:rPr lang="en-US" sz="2000" b="1" i="1" dirty="0" err="1">
                <a:solidFill>
                  <a:srgbClr val="FF0000"/>
                </a:solidFill>
              </a:rPr>
              <a:t>P</a:t>
            </a:r>
            <a:r>
              <a:rPr lang="en-US" sz="2000" b="1" dirty="0" err="1">
                <a:solidFill>
                  <a:srgbClr val="FF0000"/>
                </a:solidFill>
              </a:rPr>
              <a:t>residen</a:t>
            </a:r>
            <a:r>
              <a:rPr lang="en-US" sz="2000" b="1" dirty="0">
                <a:solidFill>
                  <a:srgbClr val="FF0000"/>
                </a:solidFill>
              </a:rPr>
              <a:t> </a:t>
            </a:r>
            <a:r>
              <a:rPr lang="en-US" sz="2000" b="1" i="1" dirty="0" err="1">
                <a:solidFill>
                  <a:srgbClr val="FF0000"/>
                </a:solidFill>
              </a:rPr>
              <a:t>R</a:t>
            </a:r>
            <a:r>
              <a:rPr lang="en-US" sz="2000" b="1" dirty="0" err="1">
                <a:solidFill>
                  <a:srgbClr val="FF0000"/>
                </a:solidFill>
              </a:rPr>
              <a:t>epublik</a:t>
            </a:r>
            <a:r>
              <a:rPr lang="en-US" sz="2000" b="1" dirty="0">
                <a:solidFill>
                  <a:srgbClr val="FF0000"/>
                </a:solidFill>
              </a:rPr>
              <a:t> </a:t>
            </a:r>
            <a:r>
              <a:rPr lang="en-US" sz="2000" b="1" i="1" dirty="0" err="1">
                <a:solidFill>
                  <a:srgbClr val="FF0000"/>
                </a:solidFill>
              </a:rPr>
              <a:t>I</a:t>
            </a:r>
            <a:r>
              <a:rPr lang="en-US" sz="2000" b="1" dirty="0" err="1">
                <a:solidFill>
                  <a:srgbClr val="FF0000"/>
                </a:solidFill>
              </a:rPr>
              <a:t>ndonesia,</a:t>
            </a:r>
            <a:r>
              <a:rPr lang="en-US" sz="2000" b="1" i="1" dirty="0" err="1">
                <a:solidFill>
                  <a:srgbClr val="FF0000"/>
                </a:solidFill>
              </a:rPr>
              <a:t>N</a:t>
            </a:r>
            <a:r>
              <a:rPr lang="en-US" sz="2000" b="1" dirty="0" err="1">
                <a:solidFill>
                  <a:srgbClr val="FF0000"/>
                </a:solidFill>
              </a:rPr>
              <a:t>omor</a:t>
            </a:r>
            <a:r>
              <a:rPr lang="en-US" sz="2000" b="1" dirty="0">
                <a:solidFill>
                  <a:srgbClr val="FF0000"/>
                </a:solidFill>
              </a:rPr>
              <a:t> 57, </a:t>
            </a:r>
            <a:r>
              <a:rPr lang="en-US" sz="2000" b="1" i="1" dirty="0" err="1">
                <a:solidFill>
                  <a:srgbClr val="FF0000"/>
                </a:solidFill>
              </a:rPr>
              <a:t>T</a:t>
            </a:r>
            <a:r>
              <a:rPr lang="en-US" sz="2000" b="1" dirty="0" err="1">
                <a:solidFill>
                  <a:srgbClr val="FF0000"/>
                </a:solidFill>
              </a:rPr>
              <a:t>ahun</a:t>
            </a:r>
            <a:r>
              <a:rPr lang="en-US" sz="2000" b="1" dirty="0">
                <a:solidFill>
                  <a:srgbClr val="FF0000"/>
                </a:solidFill>
              </a:rPr>
              <a:t> 1972</a:t>
            </a:r>
          </a:p>
          <a:p>
            <a:pPr>
              <a:buNone/>
            </a:pPr>
            <a:r>
              <a:rPr lang="en-US" sz="2000" b="1" dirty="0">
                <a:solidFill>
                  <a:srgbClr val="FF0000"/>
                </a:solidFill>
              </a:rPr>
              <a:t> </a:t>
            </a:r>
          </a:p>
          <a:p>
            <a:pPr>
              <a:buNone/>
            </a:pPr>
            <a:r>
              <a:rPr lang="en-US" sz="2000" dirty="0">
                <a:solidFill>
                  <a:schemeClr val="tx1"/>
                </a:solidFill>
              </a:rPr>
              <a:t>	</a:t>
            </a:r>
            <a:r>
              <a:rPr lang="en-US" sz="2000" dirty="0" err="1">
                <a:solidFill>
                  <a:schemeClr val="tx1"/>
                </a:solidFill>
              </a:rPr>
              <a:t>Huruf</a:t>
            </a:r>
            <a:r>
              <a:rPr lang="en-US" sz="2000" dirty="0">
                <a:solidFill>
                  <a:schemeClr val="tx1"/>
                </a:solidFill>
              </a:rPr>
              <a:t> </a:t>
            </a:r>
            <a:r>
              <a:rPr lang="en-US" sz="2000" dirty="0" err="1">
                <a:solidFill>
                  <a:schemeClr val="tx1"/>
                </a:solidFill>
              </a:rPr>
              <a:t>kapital</a:t>
            </a:r>
            <a:r>
              <a:rPr lang="en-US" sz="2000" dirty="0">
                <a:solidFill>
                  <a:schemeClr val="tx1"/>
                </a:solidFill>
              </a:rPr>
              <a:t> </a:t>
            </a:r>
            <a:r>
              <a:rPr lang="en-US" sz="2000" dirty="0" err="1">
                <a:solidFill>
                  <a:schemeClr val="tx1"/>
                </a:solidFill>
              </a:rPr>
              <a:t>tidak</a:t>
            </a:r>
            <a:r>
              <a:rPr lang="en-US" sz="2000" dirty="0">
                <a:solidFill>
                  <a:schemeClr val="tx1"/>
                </a:solidFill>
              </a:rPr>
              <a:t> </a:t>
            </a:r>
            <a:r>
              <a:rPr lang="en-US" sz="2000" dirty="0" err="1">
                <a:solidFill>
                  <a:schemeClr val="tx1"/>
                </a:solidFill>
              </a:rPr>
              <a:t>dipakai</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dirty="0" err="1">
                <a:solidFill>
                  <a:schemeClr val="tx1"/>
                </a:solidFill>
              </a:rPr>
              <a:t>huruf</a:t>
            </a:r>
            <a:r>
              <a:rPr lang="en-US" sz="2000" dirty="0">
                <a:solidFill>
                  <a:schemeClr val="tx1"/>
                </a:solidFill>
              </a:rPr>
              <a:t> </a:t>
            </a:r>
            <a:r>
              <a:rPr lang="en-US" sz="2000" dirty="0" err="1">
                <a:solidFill>
                  <a:schemeClr val="tx1"/>
                </a:solidFill>
              </a:rPr>
              <a:t>pertama</a:t>
            </a:r>
            <a:r>
              <a:rPr lang="en-US" sz="2000" dirty="0">
                <a:solidFill>
                  <a:schemeClr val="tx1"/>
                </a:solidFill>
              </a:rPr>
              <a:t> </a:t>
            </a:r>
            <a:r>
              <a:rPr lang="en-US" sz="2000" dirty="0" err="1">
                <a:solidFill>
                  <a:schemeClr val="tx1"/>
                </a:solidFill>
              </a:rPr>
              <a:t>kata</a:t>
            </a:r>
            <a:r>
              <a:rPr lang="en-US" sz="2000" dirty="0">
                <a:solidFill>
                  <a:schemeClr val="tx1"/>
                </a:solidFill>
              </a:rPr>
              <a:t> yang </a:t>
            </a:r>
            <a:r>
              <a:rPr lang="en-US" sz="2000" dirty="0" err="1">
                <a:solidFill>
                  <a:schemeClr val="tx1"/>
                </a:solidFill>
              </a:rPr>
              <a:t>bukan</a:t>
            </a:r>
            <a:r>
              <a:rPr lang="en-US" sz="2000" dirty="0">
                <a:solidFill>
                  <a:schemeClr val="tx1"/>
                </a:solidFill>
              </a:rPr>
              <a:t> </a:t>
            </a:r>
            <a:r>
              <a:rPr lang="en-US" sz="2000" dirty="0" err="1">
                <a:solidFill>
                  <a:schemeClr val="tx1"/>
                </a:solidFill>
              </a:rPr>
              <a:t>nama</a:t>
            </a:r>
            <a:r>
              <a:rPr lang="en-US" sz="2000" dirty="0">
                <a:solidFill>
                  <a:schemeClr val="tx1"/>
                </a:solidFill>
              </a:rPr>
              <a:t> </a:t>
            </a:r>
            <a:r>
              <a:rPr lang="en-US" sz="2000" dirty="0" err="1">
                <a:solidFill>
                  <a:schemeClr val="tx1"/>
                </a:solidFill>
              </a:rPr>
              <a:t>resmi</a:t>
            </a:r>
            <a:r>
              <a:rPr lang="en-US" sz="2000" dirty="0">
                <a:solidFill>
                  <a:schemeClr val="tx1"/>
                </a:solidFill>
              </a:rPr>
              <a:t> Negara, </a:t>
            </a:r>
            <a:r>
              <a:rPr lang="en-US" sz="2000" dirty="0" err="1">
                <a:solidFill>
                  <a:schemeClr val="tx1"/>
                </a:solidFill>
              </a:rPr>
              <a:t>lembaga</a:t>
            </a:r>
            <a:r>
              <a:rPr lang="en-US" sz="2000" dirty="0">
                <a:solidFill>
                  <a:schemeClr val="tx1"/>
                </a:solidFill>
              </a:rPr>
              <a:t> </a:t>
            </a:r>
            <a:r>
              <a:rPr lang="en-US" sz="2000" dirty="0" err="1">
                <a:solidFill>
                  <a:schemeClr val="tx1"/>
                </a:solidFill>
              </a:rPr>
              <a:t>pemerintah</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ketatanegaraan</a:t>
            </a:r>
            <a:r>
              <a:rPr lang="en-US" sz="2000" dirty="0">
                <a:solidFill>
                  <a:schemeClr val="tx1"/>
                </a:solidFill>
              </a:rPr>
              <a:t>, </a:t>
            </a:r>
            <a:r>
              <a:rPr lang="en-US" sz="2000" dirty="0" err="1">
                <a:solidFill>
                  <a:schemeClr val="tx1"/>
                </a:solidFill>
              </a:rPr>
              <a:t>badan</a:t>
            </a:r>
            <a:r>
              <a:rPr lang="en-US" sz="2000" dirty="0">
                <a:solidFill>
                  <a:schemeClr val="tx1"/>
                </a:solidFill>
              </a:rPr>
              <a:t>, </a:t>
            </a:r>
            <a:r>
              <a:rPr lang="en-US" sz="2000" dirty="0" err="1">
                <a:solidFill>
                  <a:schemeClr val="tx1"/>
                </a:solidFill>
              </a:rPr>
              <a:t>serta</a:t>
            </a:r>
            <a:r>
              <a:rPr lang="en-US" sz="2000" dirty="0">
                <a:solidFill>
                  <a:schemeClr val="tx1"/>
                </a:solidFill>
              </a:rPr>
              <a:t> </a:t>
            </a:r>
            <a:r>
              <a:rPr lang="en-US" sz="2000" dirty="0" err="1">
                <a:solidFill>
                  <a:schemeClr val="tx1"/>
                </a:solidFill>
              </a:rPr>
              <a:t>nama</a:t>
            </a:r>
            <a:r>
              <a:rPr lang="en-US" sz="2000" dirty="0">
                <a:solidFill>
                  <a:schemeClr val="tx1"/>
                </a:solidFill>
              </a:rPr>
              <a:t> </a:t>
            </a:r>
            <a:r>
              <a:rPr lang="en-US" sz="2000" dirty="0" err="1">
                <a:solidFill>
                  <a:schemeClr val="tx1"/>
                </a:solidFill>
              </a:rPr>
              <a:t>dokumen</a:t>
            </a:r>
            <a:r>
              <a:rPr lang="en-US" sz="2000" dirty="0">
                <a:solidFill>
                  <a:schemeClr val="tx1"/>
                </a:solidFill>
              </a:rPr>
              <a:t> </a:t>
            </a:r>
            <a:r>
              <a:rPr lang="en-US" sz="2000" dirty="0" err="1">
                <a:solidFill>
                  <a:schemeClr val="tx1"/>
                </a:solidFill>
              </a:rPr>
              <a:t>resmi</a:t>
            </a:r>
            <a:r>
              <a:rPr lang="en-US" sz="2000" dirty="0">
                <a:solidFill>
                  <a:schemeClr val="tx1"/>
                </a:solidFill>
              </a:rPr>
              <a:t>.</a:t>
            </a:r>
          </a:p>
          <a:p>
            <a:pPr>
              <a:buNone/>
            </a:pPr>
            <a:r>
              <a:rPr lang="en-US" sz="2000" dirty="0"/>
              <a:t>	</a:t>
            </a:r>
            <a:r>
              <a:rPr lang="en-US" sz="2000" dirty="0" err="1">
                <a:solidFill>
                  <a:srgbClr val="FF0000"/>
                </a:solidFill>
              </a:rPr>
              <a:t>Misalnya</a:t>
            </a:r>
            <a:r>
              <a:rPr lang="en-US" sz="2000" dirty="0">
                <a:solidFill>
                  <a:srgbClr val="FF0000"/>
                </a:solidFill>
              </a:rPr>
              <a:t> :</a:t>
            </a:r>
          </a:p>
          <a:p>
            <a:pPr>
              <a:buNone/>
            </a:pPr>
            <a:r>
              <a:rPr lang="en-US" sz="2000" dirty="0">
                <a:solidFill>
                  <a:srgbClr val="FF0000"/>
                </a:solidFill>
              </a:rPr>
              <a:t>		</a:t>
            </a:r>
            <a:r>
              <a:rPr lang="en-US" sz="2000" b="1" dirty="0" err="1">
                <a:solidFill>
                  <a:srgbClr val="FF0000"/>
                </a:solidFill>
              </a:rPr>
              <a:t>menjadi</a:t>
            </a:r>
            <a:r>
              <a:rPr lang="en-US" sz="2000" b="1" dirty="0">
                <a:solidFill>
                  <a:srgbClr val="FF0000"/>
                </a:solidFill>
              </a:rPr>
              <a:t> </a:t>
            </a:r>
            <a:r>
              <a:rPr lang="en-US" sz="2000" b="1" dirty="0" err="1">
                <a:solidFill>
                  <a:srgbClr val="FF0000"/>
                </a:solidFill>
              </a:rPr>
              <a:t>sebuah</a:t>
            </a:r>
            <a:r>
              <a:rPr lang="en-US" sz="2000" b="1" dirty="0">
                <a:solidFill>
                  <a:srgbClr val="FF0000"/>
                </a:solidFill>
              </a:rPr>
              <a:t> </a:t>
            </a:r>
            <a:r>
              <a:rPr lang="en-US" sz="2000" b="1" i="1" dirty="0" err="1">
                <a:solidFill>
                  <a:srgbClr val="FF0000"/>
                </a:solidFill>
              </a:rPr>
              <a:t>r</a:t>
            </a:r>
            <a:r>
              <a:rPr lang="en-US" sz="2000" b="1" dirty="0" err="1">
                <a:solidFill>
                  <a:srgbClr val="FF0000"/>
                </a:solidFill>
              </a:rPr>
              <a:t>epublik</a:t>
            </a:r>
            <a:r>
              <a:rPr lang="en-US" sz="2000" b="1" dirty="0">
                <a:solidFill>
                  <a:srgbClr val="FF0000"/>
                </a:solidFill>
              </a:rPr>
              <a:t>, </a:t>
            </a:r>
            <a:r>
              <a:rPr lang="en-US" sz="2000" b="1" dirty="0" err="1">
                <a:solidFill>
                  <a:srgbClr val="FF0000"/>
                </a:solidFill>
              </a:rPr>
              <a:t>beberapa</a:t>
            </a:r>
            <a:r>
              <a:rPr lang="en-US" sz="2000" b="1" dirty="0">
                <a:solidFill>
                  <a:srgbClr val="FF0000"/>
                </a:solidFill>
              </a:rPr>
              <a:t> </a:t>
            </a:r>
            <a:r>
              <a:rPr lang="en-US" sz="2000" b="1" i="1" dirty="0" err="1">
                <a:solidFill>
                  <a:srgbClr val="FF0000"/>
                </a:solidFill>
              </a:rPr>
              <a:t>b</a:t>
            </a:r>
            <a:r>
              <a:rPr lang="en-US" sz="2000" b="1" dirty="0" err="1">
                <a:solidFill>
                  <a:srgbClr val="FF0000"/>
                </a:solidFill>
              </a:rPr>
              <a:t>adan</a:t>
            </a:r>
            <a:r>
              <a:rPr lang="en-US" sz="2000" b="1" dirty="0">
                <a:solidFill>
                  <a:srgbClr val="FF0000"/>
                </a:solidFill>
              </a:rPr>
              <a:t> </a:t>
            </a:r>
            <a:r>
              <a:rPr lang="en-US" sz="2000" b="1" i="1" dirty="0" err="1">
                <a:solidFill>
                  <a:srgbClr val="FF0000"/>
                </a:solidFill>
              </a:rPr>
              <a:t>h</a:t>
            </a:r>
            <a:r>
              <a:rPr lang="en-US" sz="2000" b="1" dirty="0" err="1">
                <a:solidFill>
                  <a:srgbClr val="FF0000"/>
                </a:solidFill>
              </a:rPr>
              <a:t>ukum,kerja</a:t>
            </a:r>
            <a:r>
              <a:rPr lang="en-US" sz="2000" b="1" dirty="0">
                <a:solidFill>
                  <a:srgbClr val="FF0000"/>
                </a:solidFill>
              </a:rPr>
              <a:t> </a:t>
            </a:r>
            <a:r>
              <a:rPr lang="en-US" sz="2000" b="1" dirty="0" err="1">
                <a:solidFill>
                  <a:srgbClr val="FF0000"/>
                </a:solidFill>
              </a:rPr>
              <a:t>sama</a:t>
            </a:r>
            <a:r>
              <a:rPr lang="en-US" sz="2000" b="1" dirty="0">
                <a:solidFill>
                  <a:srgbClr val="FF0000"/>
                </a:solidFill>
              </a:rPr>
              <a:t> </a:t>
            </a:r>
            <a:r>
              <a:rPr lang="en-US" sz="2000" b="1" dirty="0" err="1">
                <a:solidFill>
                  <a:srgbClr val="FF0000"/>
                </a:solidFill>
              </a:rPr>
              <a:t>antara</a:t>
            </a:r>
            <a:r>
              <a:rPr lang="en-US" sz="2000" b="1" dirty="0">
                <a:solidFill>
                  <a:srgbClr val="FF0000"/>
                </a:solidFill>
              </a:rPr>
              <a:t> 	</a:t>
            </a:r>
            <a:r>
              <a:rPr lang="en-US" sz="2000" b="1" i="1" dirty="0" err="1">
                <a:solidFill>
                  <a:srgbClr val="FF0000"/>
                </a:solidFill>
              </a:rPr>
              <a:t>p</a:t>
            </a:r>
            <a:r>
              <a:rPr lang="en-US" sz="2000" b="1" dirty="0" err="1">
                <a:solidFill>
                  <a:srgbClr val="FF0000"/>
                </a:solidFill>
              </a:rPr>
              <a:t>emerintah</a:t>
            </a:r>
            <a:r>
              <a:rPr lang="en-US" sz="2000" b="1" dirty="0">
                <a:solidFill>
                  <a:srgbClr val="FF0000"/>
                </a:solidFill>
              </a:rPr>
              <a:t> </a:t>
            </a:r>
            <a:r>
              <a:rPr lang="en-US" sz="2000" b="1" dirty="0" err="1">
                <a:solidFill>
                  <a:srgbClr val="FF0000"/>
                </a:solidFill>
              </a:rPr>
              <a:t>dan</a:t>
            </a:r>
            <a:r>
              <a:rPr lang="en-US" sz="2000" b="1" dirty="0">
                <a:solidFill>
                  <a:srgbClr val="FF0000"/>
                </a:solidFill>
              </a:rPr>
              <a:t> 	</a:t>
            </a:r>
            <a:r>
              <a:rPr lang="en-US" sz="2000" b="1" i="1" dirty="0" err="1">
                <a:solidFill>
                  <a:srgbClr val="FF0000"/>
                </a:solidFill>
              </a:rPr>
              <a:t>r</a:t>
            </a:r>
            <a:r>
              <a:rPr lang="en-US" sz="2000" b="1" dirty="0" err="1">
                <a:solidFill>
                  <a:srgbClr val="FF0000"/>
                </a:solidFill>
              </a:rPr>
              <a:t>akyat</a:t>
            </a:r>
            <a:r>
              <a:rPr lang="en-US" sz="2000" b="1" dirty="0">
                <a:solidFill>
                  <a:srgbClr val="FF0000"/>
                </a:solidFill>
              </a:rPr>
              <a:t>, </a:t>
            </a:r>
            <a:r>
              <a:rPr lang="en-US" sz="2000" b="1" dirty="0" err="1">
                <a:solidFill>
                  <a:srgbClr val="FF0000"/>
                </a:solidFill>
              </a:rPr>
              <a:t>menurut</a:t>
            </a:r>
            <a:r>
              <a:rPr lang="en-US" sz="2000" b="1" dirty="0">
                <a:solidFill>
                  <a:srgbClr val="FF0000"/>
                </a:solidFill>
              </a:rPr>
              <a:t>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yang </a:t>
            </a:r>
            <a:r>
              <a:rPr lang="en-US" sz="2000" b="1" dirty="0" err="1">
                <a:solidFill>
                  <a:srgbClr val="FF0000"/>
                </a:solidFill>
              </a:rPr>
              <a:t>berlaku</a:t>
            </a:r>
            <a:r>
              <a:rPr lang="en-US" sz="2000" b="1" dirty="0">
                <a:solidFill>
                  <a:srgbClr val="FF0000"/>
                </a:solidFill>
              </a:rPr>
              <a:t>.</a:t>
            </a:r>
          </a:p>
          <a:p>
            <a:pPr>
              <a:buNone/>
            </a:pPr>
            <a:r>
              <a:rPr lang="en-US" sz="2000" b="1" dirty="0">
                <a:solidFill>
                  <a:srgbClr val="FF0000"/>
                </a:solidFill>
              </a:rPr>
              <a:t> </a:t>
            </a:r>
          </a:p>
          <a:p>
            <a:pPr>
              <a:buNone/>
            </a:pPr>
            <a:endParaRPr lang="en-US" sz="2000"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8" name="Group 7"/>
          <p:cNvGrpSpPr/>
          <p:nvPr/>
        </p:nvGrpSpPr>
        <p:grpSpPr>
          <a:xfrm>
            <a:off x="11769479" y="1280427"/>
            <a:ext cx="422521" cy="2100263"/>
            <a:chOff x="11769479" y="1280427"/>
            <a:chExt cx="422521" cy="2100263"/>
          </a:xfrm>
        </p:grpSpPr>
        <p:sp>
          <p:nvSpPr>
            <p:cNvPr id="9" name="Freeform 8">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0">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6" name="TextBox 15"/>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11 of 27</a:t>
            </a:r>
          </a:p>
        </p:txBody>
      </p:sp>
      <p:grpSp>
        <p:nvGrpSpPr>
          <p:cNvPr id="17" name="Group 16"/>
          <p:cNvGrpSpPr/>
          <p:nvPr/>
        </p:nvGrpSpPr>
        <p:grpSpPr>
          <a:xfrm>
            <a:off x="11769479" y="3462337"/>
            <a:ext cx="428258" cy="2616878"/>
            <a:chOff x="11769479" y="3462337"/>
            <a:chExt cx="428258" cy="2616878"/>
          </a:xfrm>
        </p:grpSpPr>
        <p:sp>
          <p:nvSpPr>
            <p:cNvPr id="18" name="Freeform 17">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0" name="Chevron 19">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7" name="Semua Menu">
            <a:extLst>
              <a:ext uri="{FF2B5EF4-FFF2-40B4-BE49-F238E27FC236}">
                <a16:creationId xmlns:a16="http://schemas.microsoft.com/office/drawing/2014/main" xmlns="" id="{5CB8E936-4BF5-401A-AE2E-38DBB38FC1BB}"/>
              </a:ext>
            </a:extLst>
          </p:cNvPr>
          <p:cNvGrpSpPr/>
          <p:nvPr/>
        </p:nvGrpSpPr>
        <p:grpSpPr>
          <a:xfrm>
            <a:off x="-1" y="-24470"/>
            <a:ext cx="2886076" cy="6882470"/>
            <a:chOff x="-1" y="-24470"/>
            <a:chExt cx="2886076" cy="6882470"/>
          </a:xfrm>
        </p:grpSpPr>
        <p:grpSp>
          <p:nvGrpSpPr>
            <p:cNvPr id="48" name="BG">
              <a:extLst>
                <a:ext uri="{FF2B5EF4-FFF2-40B4-BE49-F238E27FC236}">
                  <a16:creationId xmlns:a16="http://schemas.microsoft.com/office/drawing/2014/main" xmlns="" id="{3CD2783C-5879-4E7B-88CC-7CCA759A1241}"/>
                </a:ext>
              </a:extLst>
            </p:cNvPr>
            <p:cNvGrpSpPr/>
            <p:nvPr/>
          </p:nvGrpSpPr>
          <p:grpSpPr>
            <a:xfrm>
              <a:off x="-1" y="-24470"/>
              <a:ext cx="2886076" cy="6882470"/>
              <a:chOff x="-1" y="-24470"/>
              <a:chExt cx="2886076" cy="6882470"/>
            </a:xfrm>
          </p:grpSpPr>
          <p:sp>
            <p:nvSpPr>
              <p:cNvPr id="64" name="BG Menu">
                <a:extLst>
                  <a:ext uri="{FF2B5EF4-FFF2-40B4-BE49-F238E27FC236}">
                    <a16:creationId xmlns:a16="http://schemas.microsoft.com/office/drawing/2014/main" xmlns="" id="{5EFFB339-CC36-4C24-83B6-0B09E4A1868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BG Atas">
                <a:extLst>
                  <a:ext uri="{FF2B5EF4-FFF2-40B4-BE49-F238E27FC236}">
                    <a16:creationId xmlns:a16="http://schemas.microsoft.com/office/drawing/2014/main" xmlns="" id="{17863F5B-8BB3-4865-B350-DB3E88575BA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6" name="Picture 12" descr="camera, image, photo, photography, shot icon">
                <a:extLst>
                  <a:ext uri="{FF2B5EF4-FFF2-40B4-BE49-F238E27FC236}">
                    <a16:creationId xmlns:a16="http://schemas.microsoft.com/office/drawing/2014/main" xmlns="" id="{B856B032-9294-4F69-848C-628A0208E9B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xmlns="" id="{9948A04B-B75E-4638-97F1-972F43B8055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8" name="TextBox 67">
                <a:extLst>
                  <a:ext uri="{FF2B5EF4-FFF2-40B4-BE49-F238E27FC236}">
                    <a16:creationId xmlns:a16="http://schemas.microsoft.com/office/drawing/2014/main" xmlns="" id="{C5D62FB9-4A22-4A9C-BCA7-44EAF3A1EBE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9" name="Beranda">
              <a:extLst>
                <a:ext uri="{FF2B5EF4-FFF2-40B4-BE49-F238E27FC236}">
                  <a16:creationId xmlns:a16="http://schemas.microsoft.com/office/drawing/2014/main" xmlns="" id="{378BAFF0-F549-4868-A4D0-5A65FE938651}"/>
                </a:ext>
              </a:extLst>
            </p:cNvPr>
            <p:cNvGrpSpPr/>
            <p:nvPr/>
          </p:nvGrpSpPr>
          <p:grpSpPr>
            <a:xfrm>
              <a:off x="297464" y="1744264"/>
              <a:ext cx="1984142" cy="601170"/>
              <a:chOff x="297464" y="1744264"/>
              <a:chExt cx="1984142" cy="601170"/>
            </a:xfrm>
          </p:grpSpPr>
          <p:sp>
            <p:nvSpPr>
              <p:cNvPr id="62" name="TextBox 61">
                <a:hlinkClick r:id="" action="ppaction://hlinkshowjump?jump=firstslide"/>
                <a:extLst>
                  <a:ext uri="{FF2B5EF4-FFF2-40B4-BE49-F238E27FC236}">
                    <a16:creationId xmlns:a16="http://schemas.microsoft.com/office/drawing/2014/main" xmlns="" id="{570FD29B-E236-4E06-98AC-AB96594C14B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3" name="Picture 4" descr="base, data, document, office, page, paper icon">
                <a:hlinkClick r:id="" action="ppaction://hlinkshowjump?jump=firstslide"/>
                <a:extLst>
                  <a:ext uri="{FF2B5EF4-FFF2-40B4-BE49-F238E27FC236}">
                    <a16:creationId xmlns:a16="http://schemas.microsoft.com/office/drawing/2014/main" xmlns="" id="{7CB3BE21-469F-40F4-95EF-FF280BEF98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Kompetensi">
              <a:extLst>
                <a:ext uri="{FF2B5EF4-FFF2-40B4-BE49-F238E27FC236}">
                  <a16:creationId xmlns:a16="http://schemas.microsoft.com/office/drawing/2014/main" xmlns="" id="{3BADD787-938A-4676-A7A7-A5846C827463}"/>
                </a:ext>
              </a:extLst>
            </p:cNvPr>
            <p:cNvGrpSpPr/>
            <p:nvPr/>
          </p:nvGrpSpPr>
          <p:grpSpPr>
            <a:xfrm>
              <a:off x="297464" y="2561360"/>
              <a:ext cx="2320836" cy="601170"/>
              <a:chOff x="297464" y="2561360"/>
              <a:chExt cx="2320836" cy="601170"/>
            </a:xfrm>
          </p:grpSpPr>
          <p:pic>
            <p:nvPicPr>
              <p:cNvPr id="60" name="Picture 6" descr="compose, create, edit, edit file, office, pencil, writing creative icon">
                <a:extLst>
                  <a:ext uri="{FF2B5EF4-FFF2-40B4-BE49-F238E27FC236}">
                    <a16:creationId xmlns:a16="http://schemas.microsoft.com/office/drawing/2014/main" xmlns="" id="{9472DAFA-D9F1-42B1-9F29-ABCC7ADED8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1" action="ppaction://hlinksldjump"/>
                <a:extLst>
                  <a:ext uri="{FF2B5EF4-FFF2-40B4-BE49-F238E27FC236}">
                    <a16:creationId xmlns:a16="http://schemas.microsoft.com/office/drawing/2014/main" xmlns="" id="{7C3166D0-B1AB-424E-9AAE-14F49EFD205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1" name="Materi">
              <a:extLst>
                <a:ext uri="{FF2B5EF4-FFF2-40B4-BE49-F238E27FC236}">
                  <a16:creationId xmlns:a16="http://schemas.microsoft.com/office/drawing/2014/main" xmlns="" id="{A561F812-9032-4042-B457-BCDDFA2CE58D}"/>
                </a:ext>
              </a:extLst>
            </p:cNvPr>
            <p:cNvGrpSpPr/>
            <p:nvPr/>
          </p:nvGrpSpPr>
          <p:grpSpPr>
            <a:xfrm>
              <a:off x="297464" y="3378456"/>
              <a:ext cx="1746704" cy="601170"/>
              <a:chOff x="297464" y="3378456"/>
              <a:chExt cx="1746704" cy="601170"/>
            </a:xfrm>
          </p:grpSpPr>
          <p:pic>
            <p:nvPicPr>
              <p:cNvPr id="58" name="Picture 8" descr="brochure, document, menu, note, office, page, papers icon">
                <a:hlinkClick r:id="rId4" action="ppaction://hlinksldjump"/>
                <a:extLst>
                  <a:ext uri="{FF2B5EF4-FFF2-40B4-BE49-F238E27FC236}">
                    <a16:creationId xmlns:a16="http://schemas.microsoft.com/office/drawing/2014/main" xmlns="" id="{CAD064A3-1A89-4632-A6BE-AFCC0CC4B5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4" action="ppaction://hlinksldjump"/>
                <a:extLst>
                  <a:ext uri="{FF2B5EF4-FFF2-40B4-BE49-F238E27FC236}">
                    <a16:creationId xmlns:a16="http://schemas.microsoft.com/office/drawing/2014/main" xmlns="" id="{F2034C1E-FD5D-4A19-868B-9B3613658F7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2" name="Latihan">
              <a:extLst>
                <a:ext uri="{FF2B5EF4-FFF2-40B4-BE49-F238E27FC236}">
                  <a16:creationId xmlns:a16="http://schemas.microsoft.com/office/drawing/2014/main" xmlns="" id="{5097DCAB-3EA2-497D-91AC-812E110B1517}"/>
                </a:ext>
              </a:extLst>
            </p:cNvPr>
            <p:cNvGrpSpPr/>
            <p:nvPr/>
          </p:nvGrpSpPr>
          <p:grpSpPr>
            <a:xfrm>
              <a:off x="297464" y="4195552"/>
              <a:ext cx="1810825" cy="601170"/>
              <a:chOff x="297464" y="4195552"/>
              <a:chExt cx="1810825" cy="601170"/>
            </a:xfrm>
          </p:grpSpPr>
          <p:pic>
            <p:nvPicPr>
              <p:cNvPr id="56" name="Picture 10" descr="document, general, letter, note, office, page, paper icon">
                <a:extLst>
                  <a:ext uri="{FF2B5EF4-FFF2-40B4-BE49-F238E27FC236}">
                    <a16:creationId xmlns:a16="http://schemas.microsoft.com/office/drawing/2014/main" xmlns="" id="{C3BC287E-F8E2-49CA-BEEC-639D58F3A8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4" action="ppaction://hlinksldjump"/>
                <a:extLst>
                  <a:ext uri="{FF2B5EF4-FFF2-40B4-BE49-F238E27FC236}">
                    <a16:creationId xmlns:a16="http://schemas.microsoft.com/office/drawing/2014/main" xmlns="" id="{EDF710D5-F3B5-4E57-A987-73961D21FB2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3" name="Profil Dosen">
              <a:extLst>
                <a:ext uri="{FF2B5EF4-FFF2-40B4-BE49-F238E27FC236}">
                  <a16:creationId xmlns:a16="http://schemas.microsoft.com/office/drawing/2014/main" xmlns="" id="{C93DB951-16A1-4CB5-B8C5-2E28D6FA6045}"/>
                </a:ext>
              </a:extLst>
            </p:cNvPr>
            <p:cNvGrpSpPr/>
            <p:nvPr/>
          </p:nvGrpSpPr>
          <p:grpSpPr>
            <a:xfrm>
              <a:off x="297464" y="5012648"/>
              <a:ext cx="2389766" cy="601170"/>
              <a:chOff x="297464" y="5012648"/>
              <a:chExt cx="2389766" cy="601170"/>
            </a:xfrm>
          </p:grpSpPr>
          <p:pic>
            <p:nvPicPr>
              <p:cNvPr id="54" name="Picture 2" descr="business man, employee, general, human, member, office, tie icon">
                <a:extLst>
                  <a:ext uri="{FF2B5EF4-FFF2-40B4-BE49-F238E27FC236}">
                    <a16:creationId xmlns:a16="http://schemas.microsoft.com/office/drawing/2014/main" xmlns="" id="{670D8098-4D06-4EBB-BADA-B23E71EA92C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16" action="ppaction://hlinksldjump"/>
                <a:extLst>
                  <a:ext uri="{FF2B5EF4-FFF2-40B4-BE49-F238E27FC236}">
                    <a16:creationId xmlns:a16="http://schemas.microsoft.com/office/drawing/2014/main" xmlns="" id="{FCB1764D-E2E1-4102-AE74-0F138A14E0E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9" name="Tombol Menu">
            <a:extLst>
              <a:ext uri="{FF2B5EF4-FFF2-40B4-BE49-F238E27FC236}">
                <a16:creationId xmlns:a16="http://schemas.microsoft.com/office/drawing/2014/main" xmlns="" id="{36AE2DD4-F6B7-4264-AE6E-8DF5F7E1FA46}"/>
              </a:ext>
            </a:extLst>
          </p:cNvPr>
          <p:cNvGrpSpPr/>
          <p:nvPr/>
        </p:nvGrpSpPr>
        <p:grpSpPr>
          <a:xfrm>
            <a:off x="67235" y="49268"/>
            <a:ext cx="430306" cy="363488"/>
            <a:chOff x="419100" y="628650"/>
            <a:chExt cx="2628900" cy="2220685"/>
          </a:xfrm>
          <a:solidFill>
            <a:schemeClr val="bg1">
              <a:lumMod val="85000"/>
            </a:schemeClr>
          </a:solidFill>
        </p:grpSpPr>
        <p:sp>
          <p:nvSpPr>
            <p:cNvPr id="70" name="Rectangle 69">
              <a:extLst>
                <a:ext uri="{FF2B5EF4-FFF2-40B4-BE49-F238E27FC236}">
                  <a16:creationId xmlns:a16="http://schemas.microsoft.com/office/drawing/2014/main" xmlns="" id="{CEDD19E3-8C27-4BA1-8E59-729B7C0E386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549F494E-4866-4E2A-997E-BADF7E89953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38B94AA2-7D1F-4FC6-A092-E024BB19A91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3" name="Tombol Close Aplikasi">
            <a:hlinkClick r:id="" action="ppaction://hlinkshowjump?jump=endshow">
              <a:snd r:embed="rId17" name="laser.wav"/>
            </a:hlinkClick>
            <a:extLst>
              <a:ext uri="{FF2B5EF4-FFF2-40B4-BE49-F238E27FC236}">
                <a16:creationId xmlns:a16="http://schemas.microsoft.com/office/drawing/2014/main" xmlns="" id="{B7662E38-DA6A-4DD7-BBB8-74ACAE93DAF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15184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7"/>
                                        </p:tgtEl>
                                        <p:attrNameLst>
                                          <p:attrName>ppt_x</p:attrName>
                                        </p:attrNameLst>
                                      </p:cBhvr>
                                      <p:tavLst>
                                        <p:tav tm="0">
                                          <p:val>
                                            <p:strVal val="ppt_x"/>
                                          </p:val>
                                        </p:tav>
                                        <p:tav tm="100000">
                                          <p:val>
                                            <p:strVal val="0-ppt_w/2"/>
                                          </p:val>
                                        </p:tav>
                                      </p:tavLst>
                                    </p:anim>
                                    <p:anim calcmode="lin" valueType="num">
                                      <p:cBhvr additive="base">
                                        <p:cTn id="22" dur="500"/>
                                        <p:tgtEl>
                                          <p:spTgt spid="47"/>
                                        </p:tgtEl>
                                        <p:attrNameLst>
                                          <p:attrName>ppt_y</p:attrName>
                                        </p:attrNameLst>
                                      </p:cBhvr>
                                      <p:tavLst>
                                        <p:tav tm="0">
                                          <p:val>
                                            <p:strVal val="ppt_y"/>
                                          </p:val>
                                        </p:tav>
                                        <p:tav tm="100000">
                                          <p:val>
                                            <p:strVal val="ppt_y"/>
                                          </p:val>
                                        </p:tav>
                                      </p:tavLst>
                                    </p:anim>
                                    <p:set>
                                      <p:cBhvr>
                                        <p:cTn id="2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7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842964"/>
            <a:ext cx="10533646" cy="5069106"/>
          </a:xfrm>
          <a:noFill/>
          <a:ln>
            <a:noFill/>
          </a:ln>
        </p:spPr>
        <p:txBody>
          <a:bodyPr>
            <a:noAutofit/>
          </a:bodyPr>
          <a:lstStyle/>
          <a:p>
            <a:pPr lvl="0">
              <a:buNone/>
            </a:pPr>
            <a:endParaRPr lang="en-US" sz="2000" dirty="0"/>
          </a:p>
          <a:p>
            <a:pPr lvl="0">
              <a:buNone/>
            </a:pPr>
            <a:r>
              <a:rPr lang="en-US" sz="2000" dirty="0"/>
              <a:t>11. </a:t>
            </a:r>
            <a:r>
              <a:rPr lang="en-US" sz="2000" dirty="0" err="1"/>
              <a:t>Huruf</a:t>
            </a:r>
            <a:r>
              <a:rPr lang="en-US" sz="2000" dirty="0"/>
              <a:t> </a:t>
            </a:r>
            <a:r>
              <a:rPr lang="en-US" sz="2000" dirty="0" err="1"/>
              <a:t>kapital</a:t>
            </a:r>
            <a:r>
              <a:rPr lang="en-US" sz="2000" dirty="0"/>
              <a:t> </a:t>
            </a:r>
            <a:r>
              <a:rPr lang="en-US" sz="2000" dirty="0" err="1"/>
              <a:t>dipakai</a:t>
            </a:r>
            <a:r>
              <a:rPr lang="en-US" sz="2000" dirty="0"/>
              <a:t> </a:t>
            </a:r>
            <a:r>
              <a:rPr lang="en-US" sz="2000" dirty="0" err="1"/>
              <a:t>sebagai</a:t>
            </a:r>
            <a:r>
              <a:rPr lang="en-US" sz="2000" dirty="0"/>
              <a:t> </a:t>
            </a:r>
            <a:r>
              <a:rPr lang="en-US" sz="2000" dirty="0" err="1"/>
              <a:t>huruf</a:t>
            </a:r>
            <a:r>
              <a:rPr lang="en-US" sz="2000" dirty="0"/>
              <a:t> </a:t>
            </a:r>
            <a:r>
              <a:rPr lang="en-US" sz="2000" dirty="0" err="1"/>
              <a:t>pertama</a:t>
            </a:r>
            <a:r>
              <a:rPr lang="en-US" sz="2000" dirty="0"/>
              <a:t> </a:t>
            </a:r>
            <a:r>
              <a:rPr lang="en-US" sz="2000" dirty="0" err="1"/>
              <a:t>setiap</a:t>
            </a:r>
            <a:r>
              <a:rPr lang="en-US" sz="2000" dirty="0"/>
              <a:t> unsure </a:t>
            </a:r>
            <a:r>
              <a:rPr lang="en-US" sz="2000" dirty="0" err="1"/>
              <a:t>bentuk</a:t>
            </a:r>
            <a:r>
              <a:rPr lang="en-US" sz="2000" dirty="0"/>
              <a:t> </a:t>
            </a:r>
            <a:r>
              <a:rPr lang="en-US" sz="2000" dirty="0" err="1"/>
              <a:t>ulang</a:t>
            </a:r>
            <a:r>
              <a:rPr lang="en-US" sz="2000" dirty="0"/>
              <a:t> </a:t>
            </a:r>
            <a:r>
              <a:rPr lang="en-US" sz="2000" dirty="0" err="1"/>
              <a:t>sempurna</a:t>
            </a:r>
            <a:r>
              <a:rPr lang="en-US" sz="2000" dirty="0"/>
              <a:t> yang </a:t>
            </a:r>
            <a:r>
              <a:rPr lang="en-US" sz="2000" dirty="0" err="1"/>
              <a:t>terdapat</a:t>
            </a:r>
            <a:r>
              <a:rPr lang="en-US" sz="2000" dirty="0"/>
              <a:t> </a:t>
            </a:r>
            <a:r>
              <a:rPr lang="en-US" sz="2000" dirty="0" err="1"/>
              <a:t>pada</a:t>
            </a:r>
            <a:r>
              <a:rPr lang="en-US" sz="2000" dirty="0"/>
              <a:t> </a:t>
            </a:r>
            <a:r>
              <a:rPr lang="en-US" sz="2000" dirty="0" err="1"/>
              <a:t>nama</a:t>
            </a:r>
            <a:r>
              <a:rPr lang="en-US" sz="2000" dirty="0"/>
              <a:t> </a:t>
            </a:r>
            <a:r>
              <a:rPr lang="en-US" sz="2000" dirty="0" err="1"/>
              <a:t>badan,lembaga</a:t>
            </a:r>
            <a:r>
              <a:rPr lang="en-US" sz="2000" dirty="0"/>
              <a:t> </a:t>
            </a:r>
            <a:r>
              <a:rPr lang="en-US" sz="2000" dirty="0" err="1"/>
              <a:t>pemerintah</a:t>
            </a:r>
            <a:r>
              <a:rPr lang="en-US" sz="2000" dirty="0"/>
              <a:t> </a:t>
            </a:r>
            <a:r>
              <a:rPr lang="en-US" sz="2000" dirty="0" err="1"/>
              <a:t>dan</a:t>
            </a:r>
            <a:r>
              <a:rPr lang="en-US" sz="2000" dirty="0"/>
              <a:t> </a:t>
            </a:r>
            <a:r>
              <a:rPr lang="en-US" sz="2000" dirty="0" err="1"/>
              <a:t>ketatanegaraan</a:t>
            </a:r>
            <a:r>
              <a:rPr lang="en-US" sz="2000" dirty="0"/>
              <a:t>, </a:t>
            </a:r>
            <a:r>
              <a:rPr lang="en-US" sz="2000" dirty="0" err="1"/>
              <a:t>serta</a:t>
            </a:r>
            <a:r>
              <a:rPr lang="en-US" sz="2000" dirty="0"/>
              <a:t> </a:t>
            </a:r>
            <a:r>
              <a:rPr lang="en-US" sz="2000" dirty="0" err="1"/>
              <a:t>dokumen</a:t>
            </a:r>
            <a:r>
              <a:rPr lang="en-US" sz="2000" dirty="0"/>
              <a:t> </a:t>
            </a:r>
            <a:r>
              <a:rPr lang="en-US" sz="2000" dirty="0" err="1"/>
              <a:t>resmi</a:t>
            </a:r>
            <a:r>
              <a:rPr lang="en-US" sz="2000" dirty="0"/>
              <a:t>.</a:t>
            </a:r>
          </a:p>
          <a:p>
            <a:pPr>
              <a:buNone/>
            </a:pPr>
            <a:r>
              <a:rPr lang="en-US" sz="2000" dirty="0"/>
              <a:t>	</a:t>
            </a:r>
            <a:r>
              <a:rPr lang="en-US" sz="2000" dirty="0" err="1">
                <a:solidFill>
                  <a:srgbClr val="FF0000"/>
                </a:solidFill>
              </a:rPr>
              <a:t>Misalnya</a:t>
            </a:r>
            <a:r>
              <a:rPr lang="en-US" sz="2000" dirty="0">
                <a:solidFill>
                  <a:srgbClr val="FF0000"/>
                </a:solidFill>
              </a:rPr>
              <a:t> :</a:t>
            </a:r>
          </a:p>
          <a:p>
            <a:pPr marL="898525" indent="-898525">
              <a:buNone/>
            </a:pPr>
            <a:r>
              <a:rPr lang="en-US" sz="2000" dirty="0">
                <a:solidFill>
                  <a:srgbClr val="FF0000"/>
                </a:solidFill>
              </a:rPr>
              <a:t>		</a:t>
            </a:r>
            <a:r>
              <a:rPr lang="en-US" sz="2000" b="1" dirty="0" err="1">
                <a:solidFill>
                  <a:srgbClr val="FF0000"/>
                </a:solidFill>
              </a:rPr>
              <a:t>Perserikatan</a:t>
            </a:r>
            <a:r>
              <a:rPr lang="en-US" sz="2000" b="1" dirty="0">
                <a:solidFill>
                  <a:srgbClr val="FF0000"/>
                </a:solidFill>
              </a:rPr>
              <a:t> </a:t>
            </a:r>
            <a:r>
              <a:rPr lang="en-US" sz="2000" b="1" i="1" dirty="0" err="1">
                <a:solidFill>
                  <a:srgbClr val="FF0000"/>
                </a:solidFill>
              </a:rPr>
              <a:t>B</a:t>
            </a:r>
            <a:r>
              <a:rPr lang="en-US" sz="2000" b="1" dirty="0" err="1">
                <a:solidFill>
                  <a:srgbClr val="FF0000"/>
                </a:solidFill>
              </a:rPr>
              <a:t>angsa-</a:t>
            </a:r>
            <a:r>
              <a:rPr lang="en-US" sz="2000" b="1" i="1" dirty="0" err="1">
                <a:solidFill>
                  <a:srgbClr val="FF0000"/>
                </a:solidFill>
              </a:rPr>
              <a:t>B</a:t>
            </a:r>
            <a:r>
              <a:rPr lang="en-US" sz="2000" b="1" dirty="0" err="1">
                <a:solidFill>
                  <a:srgbClr val="FF0000"/>
                </a:solidFill>
              </a:rPr>
              <a:t>angsa</a:t>
            </a:r>
            <a:r>
              <a:rPr lang="en-US" sz="2000" b="1" dirty="0">
                <a:solidFill>
                  <a:srgbClr val="FF0000"/>
                </a:solidFill>
              </a:rPr>
              <a:t>, </a:t>
            </a:r>
            <a:r>
              <a:rPr lang="en-US" sz="2000" b="1" dirty="0" err="1">
                <a:solidFill>
                  <a:srgbClr val="FF0000"/>
                </a:solidFill>
              </a:rPr>
              <a:t>Yayasan</a:t>
            </a:r>
            <a:r>
              <a:rPr lang="en-US" sz="2000" b="1" dirty="0">
                <a:solidFill>
                  <a:srgbClr val="FF0000"/>
                </a:solidFill>
              </a:rPr>
              <a:t> </a:t>
            </a:r>
            <a:r>
              <a:rPr lang="en-US" sz="2000" b="1" i="1" dirty="0" err="1">
                <a:solidFill>
                  <a:srgbClr val="FF0000"/>
                </a:solidFill>
              </a:rPr>
              <a:t>I</a:t>
            </a:r>
            <a:r>
              <a:rPr lang="en-US" sz="2000" b="1" dirty="0" err="1">
                <a:solidFill>
                  <a:srgbClr val="FF0000"/>
                </a:solidFill>
              </a:rPr>
              <a:t>lmu-</a:t>
            </a:r>
            <a:r>
              <a:rPr lang="en-US" sz="2000" b="1" i="1" dirty="0" err="1">
                <a:solidFill>
                  <a:srgbClr val="FF0000"/>
                </a:solidFill>
              </a:rPr>
              <a:t>I</a:t>
            </a:r>
            <a:r>
              <a:rPr lang="en-US" sz="2000" b="1" dirty="0" err="1">
                <a:solidFill>
                  <a:srgbClr val="FF0000"/>
                </a:solidFill>
              </a:rPr>
              <a:t>lmu</a:t>
            </a:r>
            <a:r>
              <a:rPr lang="en-US" sz="2000" b="1" dirty="0">
                <a:solidFill>
                  <a:srgbClr val="FF0000"/>
                </a:solidFill>
              </a:rPr>
              <a:t> social,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a:t>
            </a:r>
            <a:r>
              <a:rPr lang="id-ID" sz="2000" b="1" dirty="0">
                <a:solidFill>
                  <a:srgbClr val="FF0000"/>
                </a:solidFill>
              </a:rPr>
              <a:t> </a:t>
            </a:r>
            <a:r>
              <a:rPr lang="en-US" sz="2000" b="1" dirty="0" err="1">
                <a:solidFill>
                  <a:srgbClr val="FF0000"/>
                </a:solidFill>
              </a:rPr>
              <a:t>Dasar</a:t>
            </a:r>
            <a:r>
              <a:rPr lang="en-US" sz="2000" b="1" dirty="0">
                <a:solidFill>
                  <a:srgbClr val="FF0000"/>
                </a:solidFill>
              </a:rPr>
              <a:t> </a:t>
            </a:r>
            <a:r>
              <a:rPr lang="en-US" sz="2000" b="1" dirty="0" err="1">
                <a:solidFill>
                  <a:srgbClr val="FF0000"/>
                </a:solidFill>
              </a:rPr>
              <a:t>Republik</a:t>
            </a:r>
            <a:r>
              <a:rPr lang="en-US" sz="2000" b="1" dirty="0">
                <a:solidFill>
                  <a:srgbClr val="FF0000"/>
                </a:solidFill>
              </a:rPr>
              <a:t> Indonesia, </a:t>
            </a:r>
            <a:r>
              <a:rPr lang="en-US" sz="2000" b="1" dirty="0" err="1">
                <a:solidFill>
                  <a:srgbClr val="FF0000"/>
                </a:solidFill>
              </a:rPr>
              <a:t>Rancangan</a:t>
            </a:r>
            <a:r>
              <a:rPr lang="en-US" sz="2000" b="1" dirty="0">
                <a:solidFill>
                  <a:srgbClr val="FF0000"/>
                </a:solidFill>
              </a:rPr>
              <a:t> </a:t>
            </a:r>
            <a:r>
              <a:rPr lang="en-US" sz="2000" b="1" i="1" dirty="0" err="1">
                <a:solidFill>
                  <a:srgbClr val="FF0000"/>
                </a:solidFill>
              </a:rPr>
              <a:t>U</a:t>
            </a:r>
            <a:r>
              <a:rPr lang="en-US" sz="2000" b="1" dirty="0" err="1">
                <a:solidFill>
                  <a:srgbClr val="FF0000"/>
                </a:solidFill>
              </a:rPr>
              <a:t>ndang-</a:t>
            </a:r>
            <a:r>
              <a:rPr lang="en-US" sz="2000" b="1" i="1" dirty="0" err="1">
                <a:solidFill>
                  <a:srgbClr val="FF0000"/>
                </a:solidFill>
              </a:rPr>
              <a:t>U</a:t>
            </a:r>
            <a:r>
              <a:rPr lang="en-US" sz="2000" b="1" dirty="0" err="1">
                <a:solidFill>
                  <a:srgbClr val="FF0000"/>
                </a:solidFill>
              </a:rPr>
              <a:t>ndang</a:t>
            </a:r>
            <a:r>
              <a:rPr lang="en-US" sz="2000" b="1" dirty="0">
                <a:solidFill>
                  <a:srgbClr val="FF0000"/>
                </a:solidFill>
              </a:rPr>
              <a:t> </a:t>
            </a:r>
            <a:r>
              <a:rPr lang="en-US" sz="2000" b="1" dirty="0" err="1">
                <a:solidFill>
                  <a:srgbClr val="FF0000"/>
                </a:solidFill>
              </a:rPr>
              <a:t>Kepegawaian</a:t>
            </a:r>
            <a:r>
              <a:rPr lang="en-US" sz="2000" b="1" dirty="0">
                <a:solidFill>
                  <a:srgbClr val="FF0000"/>
                </a:solidFill>
              </a:rPr>
              <a:t>.</a:t>
            </a:r>
          </a:p>
          <a:p>
            <a:pPr lvl="0">
              <a:buNone/>
            </a:pPr>
            <a:endParaRPr lang="en-US" sz="2000" dirty="0"/>
          </a:p>
          <a:p>
            <a:pPr lvl="0">
              <a:buNone/>
            </a:pPr>
            <a:r>
              <a:rPr lang="en-US" sz="2000" dirty="0"/>
              <a:t>12. </a:t>
            </a:r>
            <a:r>
              <a:rPr lang="en-US" sz="2000" dirty="0" err="1"/>
              <a:t>Huruf</a:t>
            </a:r>
            <a:r>
              <a:rPr lang="en-US" sz="2000" dirty="0"/>
              <a:t> capital </a:t>
            </a:r>
            <a:r>
              <a:rPr lang="en-US" sz="2000" dirty="0" err="1"/>
              <a:t>dipakai</a:t>
            </a:r>
            <a:r>
              <a:rPr lang="en-US" sz="2000" dirty="0"/>
              <a:t> </a:t>
            </a:r>
            <a:r>
              <a:rPr lang="en-US" sz="2000" dirty="0" err="1"/>
              <a:t>sebagai</a:t>
            </a:r>
            <a:r>
              <a:rPr lang="en-US" sz="2000" dirty="0"/>
              <a:t> </a:t>
            </a:r>
            <a:r>
              <a:rPr lang="en-US" sz="2000" dirty="0" err="1"/>
              <a:t>huruf</a:t>
            </a:r>
            <a:r>
              <a:rPr lang="en-US" sz="2000" dirty="0"/>
              <a:t> </a:t>
            </a:r>
            <a:r>
              <a:rPr lang="en-US" sz="2000" dirty="0" err="1"/>
              <a:t>pertama</a:t>
            </a:r>
            <a:r>
              <a:rPr lang="en-US" sz="2000" dirty="0"/>
              <a:t> </a:t>
            </a:r>
            <a:r>
              <a:rPr lang="en-US" sz="2000" dirty="0" err="1"/>
              <a:t>semua</a:t>
            </a:r>
            <a:r>
              <a:rPr lang="en-US" sz="2000" dirty="0"/>
              <a:t> </a:t>
            </a:r>
            <a:r>
              <a:rPr lang="en-US" sz="2000" dirty="0" err="1"/>
              <a:t>kata</a:t>
            </a:r>
            <a:r>
              <a:rPr lang="en-US" sz="2000" dirty="0"/>
              <a:t> (</a:t>
            </a:r>
            <a:r>
              <a:rPr lang="en-US" sz="2000" dirty="0" err="1"/>
              <a:t>termasuk</a:t>
            </a:r>
            <a:r>
              <a:rPr lang="en-US" sz="2000" dirty="0"/>
              <a:t> </a:t>
            </a:r>
            <a:r>
              <a:rPr lang="en-US" sz="2000" dirty="0" err="1"/>
              <a:t>semua</a:t>
            </a:r>
            <a:r>
              <a:rPr lang="en-US" sz="2000" dirty="0"/>
              <a:t> </a:t>
            </a:r>
            <a:r>
              <a:rPr lang="en-US" sz="2000" dirty="0" err="1"/>
              <a:t>unsur</a:t>
            </a:r>
            <a:r>
              <a:rPr lang="en-US" sz="2000" dirty="0"/>
              <a:t> </a:t>
            </a:r>
            <a:r>
              <a:rPr lang="en-US" sz="2000" dirty="0" err="1"/>
              <a:t>kata</a:t>
            </a:r>
            <a:r>
              <a:rPr lang="en-US" sz="2000" dirty="0"/>
              <a:t> </a:t>
            </a:r>
            <a:r>
              <a:rPr lang="en-US" sz="2000" dirty="0" err="1"/>
              <a:t>ulang</a:t>
            </a:r>
            <a:r>
              <a:rPr lang="en-US" sz="2000" dirty="0"/>
              <a:t> </a:t>
            </a:r>
            <a:r>
              <a:rPr lang="en-US" sz="2000" dirty="0" err="1"/>
              <a:t>sempurna</a:t>
            </a:r>
            <a:r>
              <a:rPr lang="en-US" sz="2000" dirty="0"/>
              <a:t>) </a:t>
            </a:r>
            <a:r>
              <a:rPr lang="en-US" sz="2000" dirty="0" err="1"/>
              <a:t>di</a:t>
            </a:r>
            <a:r>
              <a:rPr lang="en-US" sz="2000" dirty="0"/>
              <a:t> </a:t>
            </a:r>
            <a:r>
              <a:rPr lang="en-US" sz="2000" dirty="0" err="1"/>
              <a:t>dalam</a:t>
            </a:r>
            <a:r>
              <a:rPr lang="en-US" sz="2000" dirty="0"/>
              <a:t> </a:t>
            </a:r>
            <a:r>
              <a:rPr lang="en-US" sz="2000" dirty="0" err="1"/>
              <a:t>nama</a:t>
            </a:r>
            <a:r>
              <a:rPr lang="en-US" sz="2000" dirty="0"/>
              <a:t> </a:t>
            </a:r>
            <a:r>
              <a:rPr lang="en-US" sz="2000" dirty="0" err="1"/>
              <a:t>buku</a:t>
            </a:r>
            <a:r>
              <a:rPr lang="en-US" sz="2000" dirty="0"/>
              <a:t>, </a:t>
            </a:r>
            <a:r>
              <a:rPr lang="en-US" sz="2000" dirty="0" err="1"/>
              <a:t>majalah</a:t>
            </a:r>
            <a:r>
              <a:rPr lang="en-US" sz="2000" dirty="0"/>
              <a:t>, </a:t>
            </a:r>
            <a:r>
              <a:rPr lang="en-US" sz="2000" dirty="0" err="1"/>
              <a:t>surat</a:t>
            </a:r>
            <a:r>
              <a:rPr lang="en-US" sz="2000" dirty="0"/>
              <a:t> </a:t>
            </a:r>
            <a:r>
              <a:rPr lang="en-US" sz="2000" dirty="0" err="1"/>
              <a:t>kabar</a:t>
            </a:r>
            <a:r>
              <a:rPr lang="en-US" sz="2000" dirty="0"/>
              <a:t>, </a:t>
            </a:r>
            <a:r>
              <a:rPr lang="en-US" sz="2000" dirty="0" err="1"/>
              <a:t>dan</a:t>
            </a:r>
            <a:r>
              <a:rPr lang="en-US" sz="2000" dirty="0"/>
              <a:t> </a:t>
            </a:r>
            <a:r>
              <a:rPr lang="en-US" sz="2000" dirty="0" err="1"/>
              <a:t>judul</a:t>
            </a:r>
            <a:r>
              <a:rPr lang="en-US" sz="2000" dirty="0"/>
              <a:t> </a:t>
            </a:r>
            <a:r>
              <a:rPr lang="en-US" sz="2000" dirty="0" err="1"/>
              <a:t>karangan</a:t>
            </a:r>
            <a:r>
              <a:rPr lang="en-US" sz="2000" dirty="0"/>
              <a:t> </a:t>
            </a:r>
            <a:r>
              <a:rPr lang="en-US" sz="2000" dirty="0" err="1"/>
              <a:t>kecuali</a:t>
            </a:r>
            <a:r>
              <a:rPr lang="en-US" sz="2000" dirty="0"/>
              <a:t> </a:t>
            </a:r>
            <a:r>
              <a:rPr lang="en-US" sz="2000" dirty="0" err="1"/>
              <a:t>kata</a:t>
            </a:r>
            <a:r>
              <a:rPr lang="en-US" sz="2000" dirty="0"/>
              <a:t> </a:t>
            </a:r>
            <a:r>
              <a:rPr lang="en-US" sz="2000" dirty="0" err="1"/>
              <a:t>seperti</a:t>
            </a:r>
            <a:r>
              <a:rPr lang="en-US" sz="2000" dirty="0"/>
              <a:t> </a:t>
            </a:r>
            <a:r>
              <a:rPr lang="en-US" sz="2000" i="1" dirty="0" err="1"/>
              <a:t>di,ke,dari,dan,yang,untuk</a:t>
            </a:r>
            <a:r>
              <a:rPr lang="en-US" sz="2000" i="1" dirty="0"/>
              <a:t> </a:t>
            </a:r>
            <a:r>
              <a:rPr lang="en-US" sz="2000" dirty="0"/>
              <a:t>yang </a:t>
            </a:r>
            <a:r>
              <a:rPr lang="en-US" sz="2000" dirty="0" err="1"/>
              <a:t>tidak</a:t>
            </a:r>
            <a:r>
              <a:rPr lang="en-US" sz="2000" dirty="0"/>
              <a:t> </a:t>
            </a:r>
            <a:r>
              <a:rPr lang="en-US" sz="2000" dirty="0" err="1"/>
              <a:t>terletak</a:t>
            </a:r>
            <a:r>
              <a:rPr lang="en-US" sz="2000" dirty="0"/>
              <a:t> </a:t>
            </a:r>
            <a:r>
              <a:rPr lang="en-US" sz="2000" dirty="0" err="1"/>
              <a:t>pada</a:t>
            </a:r>
            <a:r>
              <a:rPr lang="en-US" sz="2000" dirty="0"/>
              <a:t> </a:t>
            </a:r>
            <a:r>
              <a:rPr lang="en-US" sz="2000" dirty="0" err="1"/>
              <a:t>posisi</a:t>
            </a:r>
            <a:r>
              <a:rPr lang="en-US" sz="2000" dirty="0"/>
              <a:t> </a:t>
            </a:r>
            <a:r>
              <a:rPr lang="en-US" sz="2000" dirty="0" err="1"/>
              <a:t>awal</a:t>
            </a:r>
            <a:r>
              <a:rPr lang="en-US" sz="2000" dirty="0"/>
              <a:t>.</a:t>
            </a:r>
          </a:p>
          <a:p>
            <a:pPr>
              <a:buNone/>
            </a:pPr>
            <a:r>
              <a:rPr lang="en-US" sz="2000" dirty="0"/>
              <a:t>	</a:t>
            </a:r>
            <a:r>
              <a:rPr lang="en-US" sz="2000" dirty="0" err="1">
                <a:solidFill>
                  <a:srgbClr val="FF0000"/>
                </a:solidFill>
              </a:rPr>
              <a:t>Misalnya</a:t>
            </a:r>
            <a:r>
              <a:rPr lang="en-US" sz="2000" dirty="0">
                <a:solidFill>
                  <a:srgbClr val="FF0000"/>
                </a:solidFill>
              </a:rPr>
              <a:t> :</a:t>
            </a:r>
          </a:p>
          <a:p>
            <a:pPr>
              <a:buNone/>
            </a:pPr>
            <a:r>
              <a:rPr lang="en-US" sz="2000" dirty="0">
                <a:solidFill>
                  <a:srgbClr val="FF0000"/>
                </a:solidFill>
              </a:rPr>
              <a:t>		</a:t>
            </a:r>
            <a:r>
              <a:rPr lang="en-US" sz="2000" b="1" dirty="0" err="1">
                <a:solidFill>
                  <a:srgbClr val="FF0000"/>
                </a:solidFill>
              </a:rPr>
              <a:t>Saya</a:t>
            </a:r>
            <a:r>
              <a:rPr lang="en-US" sz="2000" b="1" dirty="0">
                <a:solidFill>
                  <a:srgbClr val="FF0000"/>
                </a:solidFill>
              </a:rPr>
              <a:t> </a:t>
            </a:r>
            <a:r>
              <a:rPr lang="en-US" sz="2000" b="1" dirty="0" err="1">
                <a:solidFill>
                  <a:srgbClr val="FF0000"/>
                </a:solidFill>
              </a:rPr>
              <a:t>telah</a:t>
            </a:r>
            <a:r>
              <a:rPr lang="en-US" sz="2000" b="1" dirty="0">
                <a:solidFill>
                  <a:srgbClr val="FF0000"/>
                </a:solidFill>
              </a:rPr>
              <a:t> </a:t>
            </a:r>
            <a:r>
              <a:rPr lang="en-US" sz="2000" b="1" dirty="0" err="1">
                <a:solidFill>
                  <a:srgbClr val="FF0000"/>
                </a:solidFill>
              </a:rPr>
              <a:t>membaca</a:t>
            </a:r>
            <a:r>
              <a:rPr lang="en-US" sz="2000" b="1" dirty="0">
                <a:solidFill>
                  <a:srgbClr val="FF0000"/>
                </a:solidFill>
              </a:rPr>
              <a:t> </a:t>
            </a:r>
            <a:r>
              <a:rPr lang="en-US" sz="2000" b="1" dirty="0" err="1">
                <a:solidFill>
                  <a:srgbClr val="FF0000"/>
                </a:solidFill>
              </a:rPr>
              <a:t>buku</a:t>
            </a:r>
            <a:r>
              <a:rPr lang="en-US" sz="2000" b="1" dirty="0">
                <a:solidFill>
                  <a:srgbClr val="FF0000"/>
                </a:solidFill>
              </a:rPr>
              <a:t> </a:t>
            </a:r>
            <a:r>
              <a:rPr lang="en-US" sz="2000" b="1" i="1" dirty="0">
                <a:solidFill>
                  <a:srgbClr val="FF0000"/>
                </a:solidFill>
              </a:rPr>
              <a:t>Dari Ave Maria </a:t>
            </a:r>
            <a:r>
              <a:rPr lang="en-US" sz="2000" b="1" i="1" dirty="0" err="1">
                <a:solidFill>
                  <a:srgbClr val="FF0000"/>
                </a:solidFill>
              </a:rPr>
              <a:t>ke</a:t>
            </a:r>
            <a:r>
              <a:rPr lang="en-US" sz="2000" b="1" i="1" dirty="0">
                <a:solidFill>
                  <a:srgbClr val="FF0000"/>
                </a:solidFill>
              </a:rPr>
              <a:t> </a:t>
            </a:r>
            <a:r>
              <a:rPr lang="en-US" sz="2000" b="1" i="1" dirty="0" err="1">
                <a:solidFill>
                  <a:srgbClr val="FF0000"/>
                </a:solidFill>
              </a:rPr>
              <a:t>Jalan</a:t>
            </a:r>
            <a:r>
              <a:rPr lang="en-US" sz="2000" b="1" i="1" dirty="0">
                <a:solidFill>
                  <a:srgbClr val="FF0000"/>
                </a:solidFill>
              </a:rPr>
              <a:t> Lain </a:t>
            </a:r>
            <a:r>
              <a:rPr lang="en-US" sz="2000" b="1" i="1" dirty="0" err="1">
                <a:solidFill>
                  <a:srgbClr val="FF0000"/>
                </a:solidFill>
              </a:rPr>
              <a:t>ke</a:t>
            </a:r>
            <a:r>
              <a:rPr lang="en-US" sz="2000" b="1" i="1" dirty="0">
                <a:solidFill>
                  <a:srgbClr val="FF0000"/>
                </a:solidFill>
              </a:rPr>
              <a:t> Roma</a:t>
            </a:r>
            <a:endParaRPr lang="en-US" sz="2000" b="1" dirty="0">
              <a:solidFill>
                <a:srgbClr val="FF0000"/>
              </a:solidFill>
            </a:endParaRPr>
          </a:p>
          <a:p>
            <a:pPr>
              <a:buNone/>
            </a:pPr>
            <a:r>
              <a:rPr lang="en-US" sz="2000" b="1" i="1" dirty="0">
                <a:solidFill>
                  <a:srgbClr val="FF0000"/>
                </a:solidFill>
              </a:rPr>
              <a:t>		</a:t>
            </a:r>
            <a:r>
              <a:rPr lang="en-US" sz="2000" b="1" dirty="0" err="1">
                <a:solidFill>
                  <a:srgbClr val="FF0000"/>
                </a:solidFill>
              </a:rPr>
              <a:t>Bacalah</a:t>
            </a:r>
            <a:r>
              <a:rPr lang="en-US" sz="2000" b="1" dirty="0">
                <a:solidFill>
                  <a:srgbClr val="FF0000"/>
                </a:solidFill>
              </a:rPr>
              <a:t> </a:t>
            </a:r>
            <a:r>
              <a:rPr lang="en-US" sz="2000" b="1" dirty="0" err="1">
                <a:solidFill>
                  <a:srgbClr val="FF0000"/>
                </a:solidFill>
              </a:rPr>
              <a:t>majalah</a:t>
            </a:r>
            <a:r>
              <a:rPr lang="en-US" sz="2000" b="1" dirty="0">
                <a:solidFill>
                  <a:srgbClr val="FF0000"/>
                </a:solidFill>
              </a:rPr>
              <a:t> </a:t>
            </a:r>
            <a:r>
              <a:rPr lang="en-US" sz="2000" b="1" i="1" dirty="0" err="1">
                <a:solidFill>
                  <a:srgbClr val="FF0000"/>
                </a:solidFill>
              </a:rPr>
              <a:t>Bahasa</a:t>
            </a:r>
            <a:r>
              <a:rPr lang="en-US" sz="2000" b="1" i="1" dirty="0">
                <a:solidFill>
                  <a:srgbClr val="FF0000"/>
                </a:solidFill>
              </a:rPr>
              <a:t> </a:t>
            </a:r>
            <a:r>
              <a:rPr lang="en-US" sz="2000" b="1" i="1" dirty="0" err="1">
                <a:solidFill>
                  <a:srgbClr val="FF0000"/>
                </a:solidFill>
              </a:rPr>
              <a:t>dan</a:t>
            </a:r>
            <a:r>
              <a:rPr lang="en-US" sz="2000" b="1" i="1" dirty="0">
                <a:solidFill>
                  <a:srgbClr val="FF0000"/>
                </a:solidFill>
              </a:rPr>
              <a:t> </a:t>
            </a:r>
            <a:r>
              <a:rPr lang="en-US" sz="2000" b="1" i="1" dirty="0" err="1">
                <a:solidFill>
                  <a:srgbClr val="FF0000"/>
                </a:solidFill>
              </a:rPr>
              <a:t>Sastra</a:t>
            </a:r>
            <a:endParaRPr lang="en-US" sz="2000" b="1" dirty="0">
              <a:solidFill>
                <a:srgbClr val="FF0000"/>
              </a:solidFill>
            </a:endParaRPr>
          </a:p>
          <a:p>
            <a:pPr>
              <a:buNone/>
            </a:pPr>
            <a:r>
              <a:rPr lang="en-US" sz="2000" b="1" i="1" dirty="0">
                <a:solidFill>
                  <a:srgbClr val="FF0000"/>
                </a:solidFill>
              </a:rPr>
              <a:t>		</a:t>
            </a:r>
            <a:endParaRPr lang="en-US" sz="2000" dirty="0"/>
          </a:p>
          <a:p>
            <a:pPr>
              <a:buNone/>
            </a:pPr>
            <a:endParaRPr lang="en-US" sz="2000" b="1" dirty="0"/>
          </a:p>
          <a:p>
            <a:pPr>
              <a:buNone/>
            </a:pPr>
            <a:r>
              <a:rPr lang="en-US" sz="2000" b="1" dirty="0"/>
              <a:t> </a:t>
            </a:r>
          </a:p>
          <a:p>
            <a:pPr lvl="0">
              <a:buNone/>
            </a:pPr>
            <a:endParaRPr lang="en-US" sz="2000" dirty="0"/>
          </a:p>
          <a:p>
            <a:pPr>
              <a:buNone/>
            </a:pPr>
            <a:endParaRPr lang="en-US" sz="2000"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12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E3CD1612-1758-4F44-8A76-76F69D99E109}"/>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EB8E25C7-28C6-4E42-9331-4B4A48395EF4}"/>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328B810A-A2B1-4A0D-B672-50E0F3E06CA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3F19CAAB-4455-452A-A82E-2030EF475D4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3B61D040-BCD5-42E1-9B64-63F31335650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9AF60A4C-897B-4D54-934A-BB559AC9DBC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A9351B91-A9E0-457B-98BB-A2F03AD0C92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9A8CE9AC-F375-470C-85B4-165C065DCD7A}"/>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F224A06E-4CAB-4419-A5FF-175AFDF99D6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CFC2D23C-BCC3-42AA-889D-29B288F93B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A56872BD-5D22-4468-9477-E0BF77741C24}"/>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65985C71-C717-45B6-8961-1C752B0BA8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73308BC9-5F63-476A-87FE-9965C320CFB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1282533E-F91A-4CA4-A1B9-544ABC3FE378}"/>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97293ACF-D9B1-4727-A9B8-C3D6F2F21A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8F281354-E954-49B1-AD2E-E3922E72288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F1DEA4A8-4B5C-4D3F-89AF-DE4FEF683E15}"/>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2F0DD80B-BDD5-46B8-828A-6D633998EF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67D1FFC2-D067-4FD4-BF97-9F2B83E4197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537EBCBA-D485-44FD-BAF7-9EE0A9E5B726}"/>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1A673458-BE3B-41B2-8CB1-C4F49A1A91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E9F4CD6C-B220-4627-9D45-FFBB2631C97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8374C87C-21CB-42FC-BF24-9DFFB705FE8D}"/>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1DD64533-B67C-45C6-965A-67767CE494E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595BC97E-EC42-404E-85D9-6B814BE0676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FD8AD184-2AB5-4526-8A08-A215C982FB2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0E2528D3-E8FC-48A4-8B1E-2B90663183F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930483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011000"/>
            <a:ext cx="10565176" cy="5358269"/>
          </a:xfrm>
        </p:spPr>
        <p:txBody>
          <a:bodyPr>
            <a:noAutofit/>
          </a:bodyPr>
          <a:lstStyle/>
          <a:p>
            <a:pPr lvl="0">
              <a:buNone/>
            </a:pPr>
            <a:r>
              <a:rPr lang="en-US" sz="1600" dirty="0">
                <a:latin typeface="Perpetua" pitchFamily="18" charset="0"/>
              </a:rPr>
              <a:t>13.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kapital</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sebagai</a:t>
            </a: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pertama</a:t>
            </a:r>
            <a:r>
              <a:rPr lang="en-US" sz="1600" dirty="0">
                <a:latin typeface="Perpetua" pitchFamily="18" charset="0"/>
              </a:rPr>
              <a:t> unsure </a:t>
            </a:r>
            <a:r>
              <a:rPr lang="en-US" sz="1600" dirty="0" err="1">
                <a:latin typeface="Perpetua" pitchFamily="18" charset="0"/>
              </a:rPr>
              <a:t>singkatan</a:t>
            </a:r>
            <a:r>
              <a:rPr lang="en-US" sz="1600" dirty="0">
                <a:latin typeface="Perpetua" pitchFamily="18" charset="0"/>
              </a:rPr>
              <a:t> </a:t>
            </a:r>
            <a:r>
              <a:rPr lang="en-US" sz="1600" dirty="0" err="1">
                <a:latin typeface="Perpetua" pitchFamily="18" charset="0"/>
              </a:rPr>
              <a:t>nama</a:t>
            </a:r>
            <a:r>
              <a:rPr lang="en-US" sz="1600" dirty="0">
                <a:latin typeface="Perpetua" pitchFamily="18" charset="0"/>
              </a:rPr>
              <a:t> </a:t>
            </a:r>
            <a:r>
              <a:rPr lang="en-US" sz="1600" dirty="0" err="1">
                <a:latin typeface="Perpetua" pitchFamily="18" charset="0"/>
              </a:rPr>
              <a:t>gelar,pangkat</a:t>
            </a:r>
            <a:r>
              <a:rPr lang="en-US" sz="1600" dirty="0">
                <a:latin typeface="Perpetua" pitchFamily="18" charset="0"/>
              </a:rPr>
              <a:t>, </a:t>
            </a:r>
            <a:r>
              <a:rPr lang="en-US" sz="1600" dirty="0" err="1">
                <a:latin typeface="Perpetua" pitchFamily="18" charset="0"/>
              </a:rPr>
              <a:t>dan</a:t>
            </a:r>
            <a:r>
              <a:rPr lang="en-US" sz="1600" dirty="0">
                <a:latin typeface="Perpetua" pitchFamily="18" charset="0"/>
              </a:rPr>
              <a:t> </a:t>
            </a:r>
            <a:r>
              <a:rPr lang="en-US" sz="1600" dirty="0" err="1">
                <a:latin typeface="Perpetua" pitchFamily="18" charset="0"/>
              </a:rPr>
              <a:t>sapaan</a:t>
            </a:r>
            <a:r>
              <a:rPr lang="en-US" sz="1600" dirty="0">
                <a:latin typeface="Perpetua" pitchFamily="18" charset="0"/>
              </a:rPr>
              <a:t>.</a:t>
            </a:r>
          </a:p>
          <a:p>
            <a:pPr>
              <a:buNone/>
            </a:pPr>
            <a:r>
              <a:rPr lang="en-US" sz="1600" dirty="0">
                <a:latin typeface="Perpetua" pitchFamily="18" charset="0"/>
              </a:rPr>
              <a:t>	</a:t>
            </a:r>
            <a:r>
              <a:rPr lang="en-US" sz="1600" dirty="0" err="1">
                <a:latin typeface="Perpetua" pitchFamily="18" charset="0"/>
              </a:rPr>
              <a:t>Misalnya</a:t>
            </a:r>
            <a:r>
              <a:rPr lang="en-US" sz="1600" dirty="0">
                <a:latin typeface="Perpetua" pitchFamily="18" charset="0"/>
              </a:rPr>
              <a:t> :</a:t>
            </a:r>
          </a:p>
          <a:p>
            <a:pPr>
              <a:buNone/>
            </a:pPr>
            <a:r>
              <a:rPr lang="en-US" sz="1600" b="1" i="1" dirty="0">
                <a:latin typeface="Perpetua" pitchFamily="18" charset="0"/>
              </a:rPr>
              <a:t>	</a:t>
            </a:r>
            <a:r>
              <a:rPr lang="en-US" sz="1600" b="1" i="1" dirty="0">
                <a:solidFill>
                  <a:srgbClr val="FF0000"/>
                </a:solidFill>
                <a:latin typeface="Perpetua" pitchFamily="18" charset="0"/>
              </a:rPr>
              <a:t>	 D</a:t>
            </a:r>
            <a:r>
              <a:rPr lang="en-US" sz="1600" b="1" dirty="0">
                <a:solidFill>
                  <a:srgbClr val="FF0000"/>
                </a:solidFill>
                <a:latin typeface="Perpetua" pitchFamily="18" charset="0"/>
              </a:rPr>
              <a:t>r.	doctor					</a:t>
            </a:r>
          </a:p>
          <a:p>
            <a:pPr>
              <a:buNone/>
            </a:pPr>
            <a:r>
              <a:rPr lang="en-US" sz="1600" b="1" i="1" dirty="0">
                <a:solidFill>
                  <a:srgbClr val="FF0000"/>
                </a:solidFill>
                <a:latin typeface="Perpetua" pitchFamily="18" charset="0"/>
              </a:rPr>
              <a:t>		M.A	master of arts						</a:t>
            </a:r>
            <a:r>
              <a:rPr lang="en-US" sz="1600" b="1" dirty="0">
                <a:solidFill>
                  <a:srgbClr val="FF0000"/>
                </a:solidFill>
                <a:latin typeface="Perpetua" pitchFamily="18" charset="0"/>
              </a:rPr>
              <a:t>	</a:t>
            </a:r>
            <a:endParaRPr lang="id-ID" sz="1600" b="1" dirty="0">
              <a:solidFill>
                <a:srgbClr val="FF0000"/>
              </a:solidFill>
              <a:latin typeface="Perpetua" pitchFamily="18" charset="0"/>
            </a:endParaRPr>
          </a:p>
          <a:p>
            <a:pPr>
              <a:buNone/>
            </a:pPr>
            <a:r>
              <a:rPr lang="id-ID" sz="1600" b="1" i="1" dirty="0">
                <a:solidFill>
                  <a:srgbClr val="FF0000"/>
                </a:solidFill>
                <a:latin typeface="Perpetua" pitchFamily="18" charset="0"/>
              </a:rPr>
              <a:t>		</a:t>
            </a:r>
            <a:r>
              <a:rPr lang="en-US" sz="1600" b="1" i="1" dirty="0">
                <a:solidFill>
                  <a:srgbClr val="FF0000"/>
                </a:solidFill>
                <a:latin typeface="Perpetua" pitchFamily="18" charset="0"/>
              </a:rPr>
              <a:t>S.H	</a:t>
            </a:r>
            <a:r>
              <a:rPr lang="en-US" sz="1600" b="1" dirty="0" err="1">
                <a:solidFill>
                  <a:srgbClr val="FF0000"/>
                </a:solidFill>
                <a:latin typeface="Perpetua" pitchFamily="18" charset="0"/>
              </a:rPr>
              <a:t>sarjana</a:t>
            </a:r>
            <a:r>
              <a:rPr lang="en-US" sz="1600" b="1" dirty="0">
                <a:solidFill>
                  <a:srgbClr val="FF0000"/>
                </a:solidFill>
                <a:latin typeface="Perpetua" pitchFamily="18" charset="0"/>
              </a:rPr>
              <a:t> hokum				</a:t>
            </a:r>
          </a:p>
          <a:p>
            <a:pPr>
              <a:buNone/>
            </a:pPr>
            <a:r>
              <a:rPr lang="en-US" sz="1600" b="1" i="1" dirty="0">
                <a:solidFill>
                  <a:srgbClr val="FF0000"/>
                </a:solidFill>
                <a:latin typeface="Perpetua" pitchFamily="18" charset="0"/>
              </a:rPr>
              <a:t>		</a:t>
            </a:r>
            <a:r>
              <a:rPr lang="en-US" sz="1600" b="1" i="1" dirty="0" err="1">
                <a:solidFill>
                  <a:srgbClr val="FF0000"/>
                </a:solidFill>
                <a:latin typeface="Perpetua" pitchFamily="18" charset="0"/>
              </a:rPr>
              <a:t>Sdr</a:t>
            </a:r>
            <a:r>
              <a:rPr lang="en-US" sz="1600" b="1" i="1" dirty="0">
                <a:solidFill>
                  <a:srgbClr val="FF0000"/>
                </a:solidFill>
                <a:latin typeface="Perpetua" pitchFamily="18" charset="0"/>
              </a:rPr>
              <a:t>.	</a:t>
            </a:r>
            <a:r>
              <a:rPr lang="en-US" sz="1600" b="1" dirty="0" err="1">
                <a:solidFill>
                  <a:srgbClr val="FF0000"/>
                </a:solidFill>
                <a:latin typeface="Perpetua" pitchFamily="18" charset="0"/>
              </a:rPr>
              <a:t>Saudara</a:t>
            </a:r>
            <a:endParaRPr lang="en-US" sz="1600" b="1" dirty="0">
              <a:solidFill>
                <a:srgbClr val="FF0000"/>
              </a:solidFill>
              <a:latin typeface="Perpetua" pitchFamily="18" charset="0"/>
            </a:endParaRPr>
          </a:p>
          <a:p>
            <a:pPr lvl="0">
              <a:buNone/>
            </a:pPr>
            <a:r>
              <a:rPr lang="en-US" sz="1600" dirty="0">
                <a:latin typeface="Perpetua" pitchFamily="18" charset="0"/>
              </a:rPr>
              <a:t>14.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kapital</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sebagai</a:t>
            </a: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pertama</a:t>
            </a:r>
            <a:r>
              <a:rPr lang="en-US" sz="1600" dirty="0">
                <a:latin typeface="Perpetua" pitchFamily="18" charset="0"/>
              </a:rPr>
              <a:t> </a:t>
            </a:r>
            <a:r>
              <a:rPr lang="en-US" sz="1600" dirty="0" err="1">
                <a:latin typeface="Perpetua" pitchFamily="18" charset="0"/>
              </a:rPr>
              <a:t>kata</a:t>
            </a:r>
            <a:r>
              <a:rPr lang="en-US" sz="1600" dirty="0">
                <a:latin typeface="Perpetua" pitchFamily="18" charset="0"/>
              </a:rPr>
              <a:t> </a:t>
            </a:r>
            <a:r>
              <a:rPr lang="en-US" sz="1600" dirty="0" err="1">
                <a:latin typeface="Perpetua" pitchFamily="18" charset="0"/>
              </a:rPr>
              <a:t>penunjuk</a:t>
            </a:r>
            <a:r>
              <a:rPr lang="en-US" sz="1600" dirty="0">
                <a:latin typeface="Perpetua" pitchFamily="18" charset="0"/>
              </a:rPr>
              <a:t> </a:t>
            </a:r>
            <a:r>
              <a:rPr lang="en-US" sz="1600" dirty="0" err="1">
                <a:latin typeface="Perpetua" pitchFamily="18" charset="0"/>
              </a:rPr>
              <a:t>hubungan</a:t>
            </a:r>
            <a:r>
              <a:rPr lang="en-US" sz="1600" dirty="0">
                <a:latin typeface="Perpetua" pitchFamily="18" charset="0"/>
              </a:rPr>
              <a:t> </a:t>
            </a:r>
            <a:r>
              <a:rPr lang="en-US" sz="1600" dirty="0" err="1">
                <a:latin typeface="Perpetua" pitchFamily="18" charset="0"/>
              </a:rPr>
              <a:t>kekerabatan</a:t>
            </a:r>
            <a:r>
              <a:rPr lang="en-US" sz="1600" dirty="0">
                <a:latin typeface="Perpetua" pitchFamily="18" charset="0"/>
              </a:rPr>
              <a:t> </a:t>
            </a:r>
            <a:r>
              <a:rPr lang="en-US" sz="1600" dirty="0" err="1">
                <a:latin typeface="Perpetua" pitchFamily="18" charset="0"/>
              </a:rPr>
              <a:t>seperti</a:t>
            </a:r>
            <a:r>
              <a:rPr lang="en-US" sz="1600" dirty="0">
                <a:latin typeface="Perpetua" pitchFamily="18" charset="0"/>
              </a:rPr>
              <a:t> </a:t>
            </a:r>
            <a:r>
              <a:rPr lang="en-US" sz="1600" i="1" dirty="0" err="1">
                <a:latin typeface="Perpetua" pitchFamily="18" charset="0"/>
              </a:rPr>
              <a:t>bapak</a:t>
            </a:r>
            <a:r>
              <a:rPr lang="en-US" sz="1600" i="1" dirty="0">
                <a:latin typeface="Perpetua" pitchFamily="18" charset="0"/>
              </a:rPr>
              <a:t>, </a:t>
            </a:r>
            <a:r>
              <a:rPr lang="en-US" sz="1600" i="1" dirty="0" err="1">
                <a:latin typeface="Perpetua" pitchFamily="18" charset="0"/>
              </a:rPr>
              <a:t>ibu</a:t>
            </a:r>
            <a:r>
              <a:rPr lang="en-US" sz="1600" i="1" dirty="0">
                <a:latin typeface="Perpetua" pitchFamily="18" charset="0"/>
              </a:rPr>
              <a:t>, </a:t>
            </a:r>
            <a:r>
              <a:rPr lang="en-US" sz="1600" i="1" dirty="0" err="1">
                <a:latin typeface="Perpetua" pitchFamily="18" charset="0"/>
              </a:rPr>
              <a:t>saudara,kakak</a:t>
            </a:r>
            <a:r>
              <a:rPr lang="en-US" sz="1600" i="1" dirty="0">
                <a:latin typeface="Perpetua" pitchFamily="18" charset="0"/>
              </a:rPr>
              <a:t>, </a:t>
            </a:r>
            <a:r>
              <a:rPr lang="en-US" sz="1600" i="1" dirty="0" err="1">
                <a:latin typeface="Perpetua" pitchFamily="18" charset="0"/>
              </a:rPr>
              <a:t>adik</a:t>
            </a:r>
            <a:r>
              <a:rPr lang="en-US" sz="1600" i="1" dirty="0">
                <a:latin typeface="Perpetua" pitchFamily="18" charset="0"/>
              </a:rPr>
              <a:t>, </a:t>
            </a:r>
            <a:r>
              <a:rPr lang="en-US" sz="1600" dirty="0" err="1">
                <a:latin typeface="Perpetua" pitchFamily="18" charset="0"/>
              </a:rPr>
              <a:t>dan</a:t>
            </a:r>
            <a:r>
              <a:rPr lang="en-US" sz="1600" dirty="0">
                <a:latin typeface="Perpetua" pitchFamily="18" charset="0"/>
              </a:rPr>
              <a:t> </a:t>
            </a:r>
            <a:r>
              <a:rPr lang="en-US" sz="1600" i="1" dirty="0" err="1">
                <a:latin typeface="Perpetua" pitchFamily="18" charset="0"/>
              </a:rPr>
              <a:t>paman</a:t>
            </a:r>
            <a:r>
              <a:rPr lang="en-US" sz="1600" i="1" dirty="0">
                <a:latin typeface="Perpetua" pitchFamily="18" charset="0"/>
              </a:rPr>
              <a:t> </a:t>
            </a:r>
            <a:r>
              <a:rPr lang="en-US" sz="1600" dirty="0">
                <a:latin typeface="Perpetua" pitchFamily="18" charset="0"/>
              </a:rPr>
              <a:t>yang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dalam</a:t>
            </a:r>
            <a:r>
              <a:rPr lang="en-US" sz="1600" dirty="0">
                <a:latin typeface="Perpetua" pitchFamily="18" charset="0"/>
              </a:rPr>
              <a:t> </a:t>
            </a:r>
            <a:r>
              <a:rPr lang="en-US" sz="1600" dirty="0" err="1">
                <a:latin typeface="Perpetua" pitchFamily="18" charset="0"/>
              </a:rPr>
              <a:t>penyapaan</a:t>
            </a:r>
            <a:r>
              <a:rPr lang="en-US" sz="1600" dirty="0">
                <a:latin typeface="Perpetua" pitchFamily="18" charset="0"/>
              </a:rPr>
              <a:t> </a:t>
            </a:r>
            <a:r>
              <a:rPr lang="en-US" sz="1600" dirty="0" err="1">
                <a:latin typeface="Perpetua" pitchFamily="18" charset="0"/>
              </a:rPr>
              <a:t>dan</a:t>
            </a:r>
            <a:r>
              <a:rPr lang="en-US" sz="1600" dirty="0">
                <a:latin typeface="Perpetua" pitchFamily="18" charset="0"/>
              </a:rPr>
              <a:t> </a:t>
            </a:r>
            <a:r>
              <a:rPr lang="en-US" sz="1600" dirty="0" err="1">
                <a:latin typeface="Perpetua" pitchFamily="18" charset="0"/>
              </a:rPr>
              <a:t>pengacuan</a:t>
            </a:r>
            <a:r>
              <a:rPr lang="en-US" sz="1600" dirty="0">
                <a:latin typeface="Perpetua" pitchFamily="18" charset="0"/>
              </a:rPr>
              <a:t>.</a:t>
            </a:r>
          </a:p>
          <a:p>
            <a:pPr>
              <a:buNone/>
            </a:pPr>
            <a:r>
              <a:rPr lang="en-US" sz="1600" dirty="0">
                <a:latin typeface="Perpetua" pitchFamily="18" charset="0"/>
              </a:rPr>
              <a:t>	</a:t>
            </a:r>
            <a:r>
              <a:rPr lang="en-US" sz="1600" dirty="0" err="1">
                <a:latin typeface="Perpetua" pitchFamily="18" charset="0"/>
              </a:rPr>
              <a:t>Misalnya</a:t>
            </a:r>
            <a:r>
              <a:rPr lang="en-US" sz="1600" dirty="0">
                <a:latin typeface="Perpetua" pitchFamily="18" charset="0"/>
              </a:rPr>
              <a:t> :</a:t>
            </a:r>
          </a:p>
          <a:p>
            <a:pPr>
              <a:buNone/>
            </a:pPr>
            <a:r>
              <a:rPr lang="en-US" sz="1600" dirty="0">
                <a:latin typeface="Perpetua" pitchFamily="18" charset="0"/>
              </a:rPr>
              <a:t>		</a:t>
            </a:r>
            <a:r>
              <a:rPr lang="en-US" sz="1600" b="1" dirty="0">
                <a:solidFill>
                  <a:srgbClr val="FF0000"/>
                </a:solidFill>
                <a:latin typeface="Perpetua" pitchFamily="18" charset="0"/>
              </a:rPr>
              <a:t>“</a:t>
            </a:r>
            <a:r>
              <a:rPr lang="en-US" sz="1600" b="1" dirty="0" err="1">
                <a:solidFill>
                  <a:srgbClr val="FF0000"/>
                </a:solidFill>
                <a:latin typeface="Perpetua" pitchFamily="18" charset="0"/>
              </a:rPr>
              <a:t>Kapan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B</a:t>
            </a:r>
            <a:r>
              <a:rPr lang="en-US" sz="1600" b="1" dirty="0" err="1">
                <a:solidFill>
                  <a:srgbClr val="FF0000"/>
                </a:solidFill>
                <a:latin typeface="Perpetua" pitchFamily="18" charset="0"/>
              </a:rPr>
              <a:t>apak</a:t>
            </a:r>
            <a:r>
              <a:rPr lang="en-US" sz="1600" b="1" dirty="0">
                <a:solidFill>
                  <a:srgbClr val="FF0000"/>
                </a:solidFill>
                <a:latin typeface="Perpetua" pitchFamily="18" charset="0"/>
              </a:rPr>
              <a:t> </a:t>
            </a:r>
            <a:r>
              <a:rPr lang="en-US" sz="1600" b="1" dirty="0" err="1">
                <a:solidFill>
                  <a:srgbClr val="FF0000"/>
                </a:solidFill>
                <a:latin typeface="Perpetua" pitchFamily="18" charset="0"/>
              </a:rPr>
              <a:t>berangkat</a:t>
            </a:r>
            <a:r>
              <a:rPr lang="en-US" sz="1600" b="1" dirty="0">
                <a:solidFill>
                  <a:srgbClr val="FF0000"/>
                </a:solidFill>
                <a:latin typeface="Perpetua" pitchFamily="18" charset="0"/>
              </a:rPr>
              <a:t>?”.</a:t>
            </a:r>
            <a:r>
              <a:rPr lang="en-US" sz="1600" b="1" dirty="0" err="1">
                <a:solidFill>
                  <a:srgbClr val="FF0000"/>
                </a:solidFill>
                <a:latin typeface="Perpetua" pitchFamily="18" charset="0"/>
              </a:rPr>
              <a:t>tanya</a:t>
            </a:r>
            <a:r>
              <a:rPr lang="en-US" sz="1600" b="1" dirty="0">
                <a:solidFill>
                  <a:srgbClr val="FF0000"/>
                </a:solidFill>
                <a:latin typeface="Perpetua" pitchFamily="18" charset="0"/>
              </a:rPr>
              <a:t> </a:t>
            </a:r>
            <a:r>
              <a:rPr lang="en-US" sz="1600" b="1" dirty="0" err="1">
                <a:solidFill>
                  <a:srgbClr val="FF0000"/>
                </a:solidFill>
                <a:latin typeface="Perpetua" pitchFamily="18" charset="0"/>
              </a:rPr>
              <a:t>Harto</a:t>
            </a:r>
            <a:r>
              <a:rPr lang="en-US" sz="1600" b="1" dirty="0">
                <a:solidFill>
                  <a:srgbClr val="FF0000"/>
                </a:solidFill>
                <a:latin typeface="Perpetua" pitchFamily="18" charset="0"/>
              </a:rPr>
              <a:t>.</a:t>
            </a:r>
          </a:p>
          <a:p>
            <a:pPr>
              <a:buNone/>
            </a:pPr>
            <a:r>
              <a:rPr lang="en-US" sz="1600" b="1" dirty="0">
                <a:solidFill>
                  <a:srgbClr val="FF0000"/>
                </a:solidFill>
                <a:latin typeface="Perpetua" pitchFamily="18" charset="0"/>
              </a:rPr>
              <a:t>		</a:t>
            </a:r>
            <a:r>
              <a:rPr lang="en-US" sz="1600" b="1" dirty="0" err="1">
                <a:solidFill>
                  <a:srgbClr val="FF0000"/>
                </a:solidFill>
                <a:latin typeface="Perpetua" pitchFamily="18" charset="0"/>
              </a:rPr>
              <a:t>Surat</a:t>
            </a:r>
            <a:r>
              <a:rPr lang="en-US" sz="1600" b="1" dirty="0">
                <a:solidFill>
                  <a:srgbClr val="FF0000"/>
                </a:solidFill>
                <a:latin typeface="Perpetua" pitchFamily="18" charset="0"/>
              </a:rPr>
              <a:t> </a:t>
            </a:r>
            <a:r>
              <a:rPr lang="en-US" sz="1600" b="1" dirty="0" err="1">
                <a:solidFill>
                  <a:srgbClr val="FF0000"/>
                </a:solidFill>
                <a:latin typeface="Perpetua" pitchFamily="18" charset="0"/>
              </a:rPr>
              <a:t>Saudara</a:t>
            </a:r>
            <a:r>
              <a:rPr lang="en-US" sz="1600" b="1" dirty="0">
                <a:solidFill>
                  <a:srgbClr val="FF0000"/>
                </a:solidFill>
                <a:latin typeface="Perpetua" pitchFamily="18" charset="0"/>
              </a:rPr>
              <a:t> </a:t>
            </a:r>
            <a:r>
              <a:rPr lang="en-US" sz="1600" b="1" dirty="0" err="1">
                <a:solidFill>
                  <a:srgbClr val="FF0000"/>
                </a:solidFill>
                <a:latin typeface="Perpetua" pitchFamily="18" charset="0"/>
              </a:rPr>
              <a:t>sudah</a:t>
            </a:r>
            <a:r>
              <a:rPr lang="en-US" sz="1600" b="1" dirty="0">
                <a:solidFill>
                  <a:srgbClr val="FF0000"/>
                </a:solidFill>
                <a:latin typeface="Perpetua" pitchFamily="18" charset="0"/>
              </a:rPr>
              <a:t> </a:t>
            </a:r>
            <a:r>
              <a:rPr lang="en-US" sz="1600" b="1" dirty="0" err="1">
                <a:solidFill>
                  <a:srgbClr val="FF0000"/>
                </a:solidFill>
                <a:latin typeface="Perpetua" pitchFamily="18" charset="0"/>
              </a:rPr>
              <a:t>saya</a:t>
            </a:r>
            <a:r>
              <a:rPr lang="en-US" sz="1600" b="1" dirty="0">
                <a:solidFill>
                  <a:srgbClr val="FF0000"/>
                </a:solidFill>
                <a:latin typeface="Perpetua" pitchFamily="18" charset="0"/>
              </a:rPr>
              <a:t> </a:t>
            </a:r>
            <a:r>
              <a:rPr lang="en-US" sz="1600" b="1" dirty="0" err="1">
                <a:solidFill>
                  <a:srgbClr val="FF0000"/>
                </a:solidFill>
                <a:latin typeface="Perpetua" pitchFamily="18" charset="0"/>
              </a:rPr>
              <a:t>terima</a:t>
            </a:r>
            <a:r>
              <a:rPr lang="en-US" sz="1600" b="1" dirty="0">
                <a:solidFill>
                  <a:srgbClr val="FF0000"/>
                </a:solidFill>
                <a:latin typeface="Perpetua" pitchFamily="18" charset="0"/>
              </a:rPr>
              <a:t>.</a:t>
            </a:r>
          </a:p>
          <a:p>
            <a:pPr>
              <a:buNone/>
            </a:pP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capital </a:t>
            </a:r>
            <a:r>
              <a:rPr lang="en-US" sz="1600" dirty="0" err="1">
                <a:latin typeface="Perpetua" pitchFamily="18" charset="0"/>
              </a:rPr>
              <a:t>tidak</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sebagai</a:t>
            </a:r>
            <a:r>
              <a:rPr lang="en-US" sz="1600" dirty="0">
                <a:latin typeface="Perpetua" pitchFamily="18" charset="0"/>
              </a:rPr>
              <a:t> </a:t>
            </a:r>
            <a:r>
              <a:rPr lang="en-US" sz="1600" dirty="0" err="1">
                <a:latin typeface="Perpetua" pitchFamily="18" charset="0"/>
              </a:rPr>
              <a:t>huruf</a:t>
            </a:r>
            <a:r>
              <a:rPr lang="en-US" sz="1600" dirty="0">
                <a:latin typeface="Perpetua" pitchFamily="18" charset="0"/>
              </a:rPr>
              <a:t> </a:t>
            </a:r>
            <a:r>
              <a:rPr lang="en-US" sz="1600" dirty="0" err="1">
                <a:latin typeface="Perpetua" pitchFamily="18" charset="0"/>
              </a:rPr>
              <a:t>pertama</a:t>
            </a:r>
            <a:r>
              <a:rPr lang="en-US" sz="1600" dirty="0">
                <a:latin typeface="Perpetua" pitchFamily="18" charset="0"/>
              </a:rPr>
              <a:t> </a:t>
            </a:r>
            <a:r>
              <a:rPr lang="en-US" sz="1600" dirty="0" err="1">
                <a:latin typeface="Perpetua" pitchFamily="18" charset="0"/>
              </a:rPr>
              <a:t>kata</a:t>
            </a:r>
            <a:r>
              <a:rPr lang="en-US" sz="1600" dirty="0">
                <a:latin typeface="Perpetua" pitchFamily="18" charset="0"/>
              </a:rPr>
              <a:t> </a:t>
            </a:r>
            <a:r>
              <a:rPr lang="en-US" sz="1600" dirty="0" err="1">
                <a:latin typeface="Perpetua" pitchFamily="18" charset="0"/>
              </a:rPr>
              <a:t>penunjuk</a:t>
            </a:r>
            <a:r>
              <a:rPr lang="en-US" sz="1600" dirty="0">
                <a:latin typeface="Perpetua" pitchFamily="18" charset="0"/>
              </a:rPr>
              <a:t> </a:t>
            </a:r>
            <a:r>
              <a:rPr lang="en-US" sz="1600" dirty="0" err="1">
                <a:latin typeface="Perpetua" pitchFamily="18" charset="0"/>
              </a:rPr>
              <a:t>hubungan</a:t>
            </a:r>
            <a:r>
              <a:rPr lang="en-US" sz="1600" dirty="0">
                <a:latin typeface="Perpetua" pitchFamily="18" charset="0"/>
              </a:rPr>
              <a:t> </a:t>
            </a:r>
            <a:r>
              <a:rPr lang="en-US" sz="1600" dirty="0" err="1">
                <a:latin typeface="Perpetua" pitchFamily="18" charset="0"/>
              </a:rPr>
              <a:t>kekerabatan</a:t>
            </a:r>
            <a:r>
              <a:rPr lang="en-US" sz="1600" dirty="0">
                <a:latin typeface="Perpetua" pitchFamily="18" charset="0"/>
              </a:rPr>
              <a:t> yang </a:t>
            </a:r>
            <a:r>
              <a:rPr lang="en-US" sz="1600" dirty="0" err="1">
                <a:latin typeface="Perpetua" pitchFamily="18" charset="0"/>
              </a:rPr>
              <a:t>tidak</a:t>
            </a:r>
            <a:r>
              <a:rPr lang="en-US" sz="1600" dirty="0">
                <a:latin typeface="Perpetua" pitchFamily="18" charset="0"/>
              </a:rPr>
              <a:t> </a:t>
            </a:r>
            <a:r>
              <a:rPr lang="en-US" sz="1600" dirty="0" err="1">
                <a:latin typeface="Perpetua" pitchFamily="18" charset="0"/>
              </a:rPr>
              <a:t>dipakai</a:t>
            </a:r>
            <a:r>
              <a:rPr lang="en-US" sz="1600" dirty="0">
                <a:latin typeface="Perpetua" pitchFamily="18" charset="0"/>
              </a:rPr>
              <a:t> </a:t>
            </a:r>
            <a:r>
              <a:rPr lang="en-US" sz="1600" dirty="0" err="1">
                <a:latin typeface="Perpetua" pitchFamily="18" charset="0"/>
              </a:rPr>
              <a:t>dalam</a:t>
            </a:r>
            <a:r>
              <a:rPr lang="en-US" sz="1600" dirty="0">
                <a:latin typeface="Perpetua" pitchFamily="18" charset="0"/>
              </a:rPr>
              <a:t> </a:t>
            </a:r>
            <a:r>
              <a:rPr lang="en-US" sz="1600" dirty="0" err="1">
                <a:latin typeface="Perpetua" pitchFamily="18" charset="0"/>
              </a:rPr>
              <a:t>pengacauan</a:t>
            </a:r>
            <a:r>
              <a:rPr lang="en-US" sz="1600" dirty="0">
                <a:latin typeface="Perpetua" pitchFamily="18" charset="0"/>
              </a:rPr>
              <a:t> </a:t>
            </a:r>
            <a:r>
              <a:rPr lang="en-US" sz="1600" dirty="0" err="1">
                <a:latin typeface="Perpetua" pitchFamily="18" charset="0"/>
              </a:rPr>
              <a:t>atau</a:t>
            </a:r>
            <a:r>
              <a:rPr lang="en-US" sz="1600" dirty="0">
                <a:latin typeface="Perpetua" pitchFamily="18" charset="0"/>
              </a:rPr>
              <a:t> </a:t>
            </a:r>
            <a:r>
              <a:rPr lang="en-US" sz="1600" dirty="0" err="1">
                <a:latin typeface="Perpetua" pitchFamily="18" charset="0"/>
              </a:rPr>
              <a:t>penyapaan</a:t>
            </a:r>
            <a:r>
              <a:rPr lang="en-US" sz="1600" dirty="0">
                <a:latin typeface="Perpetua" pitchFamily="18" charset="0"/>
              </a:rPr>
              <a:t>.</a:t>
            </a:r>
          </a:p>
          <a:p>
            <a:pPr>
              <a:buNone/>
            </a:pPr>
            <a:r>
              <a:rPr lang="en-US" sz="1600" dirty="0">
                <a:latin typeface="Perpetua" pitchFamily="18" charset="0"/>
              </a:rPr>
              <a:t>	</a:t>
            </a:r>
            <a:r>
              <a:rPr lang="en-US" sz="1600" dirty="0" err="1">
                <a:latin typeface="Perpetua" pitchFamily="18" charset="0"/>
              </a:rPr>
              <a:t>Misalnya</a:t>
            </a:r>
            <a:r>
              <a:rPr lang="en-US" sz="1600" dirty="0">
                <a:latin typeface="Perpetua" pitchFamily="18" charset="0"/>
              </a:rPr>
              <a:t> :</a:t>
            </a:r>
          </a:p>
          <a:p>
            <a:pPr>
              <a:buNone/>
            </a:pPr>
            <a:r>
              <a:rPr lang="en-US" sz="1600" dirty="0">
                <a:latin typeface="Perpetua" pitchFamily="18" charset="0"/>
              </a:rPr>
              <a:t>		</a:t>
            </a:r>
            <a:r>
              <a:rPr lang="en-US" sz="1600" b="1" dirty="0">
                <a:solidFill>
                  <a:srgbClr val="FF0000"/>
                </a:solidFill>
                <a:latin typeface="Perpetua" pitchFamily="18" charset="0"/>
              </a:rPr>
              <a:t>Kita </a:t>
            </a:r>
            <a:r>
              <a:rPr lang="en-US" sz="1600" b="1" dirty="0" err="1">
                <a:solidFill>
                  <a:srgbClr val="FF0000"/>
                </a:solidFill>
                <a:latin typeface="Perpetua" pitchFamily="18" charset="0"/>
              </a:rPr>
              <a:t>harus</a:t>
            </a:r>
            <a:r>
              <a:rPr lang="en-US" sz="1600" b="1" dirty="0">
                <a:solidFill>
                  <a:srgbClr val="FF0000"/>
                </a:solidFill>
                <a:latin typeface="Perpetua" pitchFamily="18" charset="0"/>
              </a:rPr>
              <a:t> </a:t>
            </a:r>
            <a:r>
              <a:rPr lang="en-US" sz="1600" b="1" dirty="0" err="1">
                <a:solidFill>
                  <a:srgbClr val="FF0000"/>
                </a:solidFill>
                <a:latin typeface="Perpetua" pitchFamily="18" charset="0"/>
              </a:rPr>
              <a:t>menghormati</a:t>
            </a:r>
            <a:r>
              <a:rPr lang="en-US" sz="1600" b="1" dirty="0">
                <a:solidFill>
                  <a:srgbClr val="FF0000"/>
                </a:solidFill>
                <a:latin typeface="Perpetua" pitchFamily="18" charset="0"/>
              </a:rPr>
              <a:t> </a:t>
            </a:r>
            <a:r>
              <a:rPr lang="en-US" sz="1600" b="1" i="1" dirty="0" err="1">
                <a:solidFill>
                  <a:srgbClr val="FF0000"/>
                </a:solidFill>
                <a:latin typeface="Perpetua" pitchFamily="18" charset="0"/>
              </a:rPr>
              <a:t>b</a:t>
            </a:r>
            <a:r>
              <a:rPr lang="en-US" sz="1600" b="1" dirty="0" err="1">
                <a:solidFill>
                  <a:srgbClr val="FF0000"/>
                </a:solidFill>
                <a:latin typeface="Perpetua" pitchFamily="18" charset="0"/>
              </a:rPr>
              <a:t>apak</a:t>
            </a:r>
            <a:r>
              <a:rPr lang="en-US" sz="1600" b="1" dirty="0">
                <a:solidFill>
                  <a:srgbClr val="FF0000"/>
                </a:solidFill>
                <a:latin typeface="Perpetua" pitchFamily="18" charset="0"/>
              </a:rPr>
              <a:t> </a:t>
            </a:r>
            <a:r>
              <a:rPr lang="en-US" sz="1600" b="1" dirty="0" err="1">
                <a:solidFill>
                  <a:srgbClr val="FF0000"/>
                </a:solidFill>
                <a:latin typeface="Perpetua" pitchFamily="18" charset="0"/>
              </a:rPr>
              <a:t>dan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i</a:t>
            </a:r>
            <a:r>
              <a:rPr lang="en-US" sz="1600" b="1" dirty="0" err="1">
                <a:solidFill>
                  <a:srgbClr val="FF0000"/>
                </a:solidFill>
                <a:latin typeface="Perpetua" pitchFamily="18" charset="0"/>
              </a:rPr>
              <a:t>bu</a:t>
            </a:r>
            <a:r>
              <a:rPr lang="en-US" sz="1600" b="1" dirty="0">
                <a:solidFill>
                  <a:srgbClr val="FF0000"/>
                </a:solidFill>
                <a:latin typeface="Perpetua" pitchFamily="18" charset="0"/>
              </a:rPr>
              <a:t> </a:t>
            </a:r>
            <a:r>
              <a:rPr lang="en-US" sz="1600" b="1" dirty="0" err="1">
                <a:solidFill>
                  <a:srgbClr val="FF0000"/>
                </a:solidFill>
                <a:latin typeface="Perpetua" pitchFamily="18" charset="0"/>
              </a:rPr>
              <a:t>kita</a:t>
            </a:r>
            <a:r>
              <a:rPr lang="en-US" sz="1600" b="1" dirty="0">
                <a:solidFill>
                  <a:srgbClr val="FF0000"/>
                </a:solidFill>
                <a:latin typeface="Perpetua" pitchFamily="18" charset="0"/>
              </a:rPr>
              <a:t>.</a:t>
            </a:r>
          </a:p>
          <a:p>
            <a:pPr>
              <a:buNone/>
            </a:pPr>
            <a:r>
              <a:rPr lang="en-US" sz="1600" b="1" dirty="0">
                <a:solidFill>
                  <a:srgbClr val="FF0000"/>
                </a:solidFill>
                <a:latin typeface="Perpetua" pitchFamily="18" charset="0"/>
              </a:rPr>
              <a:t>		</a:t>
            </a:r>
            <a:r>
              <a:rPr lang="en-US" sz="1600" b="1" dirty="0" err="1">
                <a:solidFill>
                  <a:srgbClr val="FF0000"/>
                </a:solidFill>
                <a:latin typeface="Perpetua" pitchFamily="18" charset="0"/>
              </a:rPr>
              <a:t>Semua</a:t>
            </a:r>
            <a:r>
              <a:rPr lang="en-US" sz="1600" b="1" dirty="0">
                <a:solidFill>
                  <a:srgbClr val="FF0000"/>
                </a:solidFill>
                <a:latin typeface="Perpetua" pitchFamily="18" charset="0"/>
              </a:rPr>
              <a:t> </a:t>
            </a:r>
            <a:r>
              <a:rPr lang="en-US" sz="1600" b="1" i="1" dirty="0" err="1">
                <a:solidFill>
                  <a:srgbClr val="FF0000"/>
                </a:solidFill>
                <a:latin typeface="Perpetua" pitchFamily="18" charset="0"/>
              </a:rPr>
              <a:t>k</a:t>
            </a:r>
            <a:r>
              <a:rPr lang="en-US" sz="1600" b="1" dirty="0" err="1">
                <a:solidFill>
                  <a:srgbClr val="FF0000"/>
                </a:solidFill>
                <a:latin typeface="Perpetua" pitchFamily="18" charset="0"/>
              </a:rPr>
              <a:t>akak</a:t>
            </a:r>
            <a:r>
              <a:rPr lang="en-US" sz="1600" b="1" dirty="0">
                <a:solidFill>
                  <a:srgbClr val="FF0000"/>
                </a:solidFill>
                <a:latin typeface="Perpetua" pitchFamily="18" charset="0"/>
              </a:rPr>
              <a:t> </a:t>
            </a:r>
            <a:r>
              <a:rPr lang="en-US" sz="1600" b="1" dirty="0" err="1">
                <a:solidFill>
                  <a:srgbClr val="FF0000"/>
                </a:solidFill>
                <a:latin typeface="Perpetua" pitchFamily="18" charset="0"/>
              </a:rPr>
              <a:t>dan</a:t>
            </a:r>
            <a:r>
              <a:rPr lang="en-US" sz="1600" b="1" dirty="0">
                <a:solidFill>
                  <a:srgbClr val="FF0000"/>
                </a:solidFill>
                <a:latin typeface="Perpetua" pitchFamily="18" charset="0"/>
              </a:rPr>
              <a:t> </a:t>
            </a:r>
            <a:r>
              <a:rPr lang="en-US" sz="1600" b="1" i="1" dirty="0" err="1">
                <a:solidFill>
                  <a:srgbClr val="FF0000"/>
                </a:solidFill>
                <a:latin typeface="Perpetua" pitchFamily="18" charset="0"/>
              </a:rPr>
              <a:t>a</a:t>
            </a:r>
            <a:r>
              <a:rPr lang="en-US" sz="1600" b="1" dirty="0" err="1">
                <a:solidFill>
                  <a:srgbClr val="FF0000"/>
                </a:solidFill>
                <a:latin typeface="Perpetua" pitchFamily="18" charset="0"/>
              </a:rPr>
              <a:t>dik</a:t>
            </a:r>
            <a:r>
              <a:rPr lang="en-US" sz="1600" b="1" dirty="0">
                <a:solidFill>
                  <a:srgbClr val="FF0000"/>
                </a:solidFill>
                <a:latin typeface="Perpetua" pitchFamily="18" charset="0"/>
              </a:rPr>
              <a:t> </a:t>
            </a:r>
            <a:r>
              <a:rPr lang="en-US" sz="1600" b="1" dirty="0" err="1">
                <a:solidFill>
                  <a:srgbClr val="FF0000"/>
                </a:solidFill>
                <a:latin typeface="Perpetua" pitchFamily="18" charset="0"/>
              </a:rPr>
              <a:t>saya</a:t>
            </a:r>
            <a:r>
              <a:rPr lang="en-US" sz="1600" b="1" dirty="0">
                <a:solidFill>
                  <a:srgbClr val="FF0000"/>
                </a:solidFill>
                <a:latin typeface="Perpetua" pitchFamily="18" charset="0"/>
              </a:rPr>
              <a:t> </a:t>
            </a:r>
            <a:r>
              <a:rPr lang="en-US" sz="1600" b="1" dirty="0" err="1">
                <a:solidFill>
                  <a:srgbClr val="FF0000"/>
                </a:solidFill>
                <a:latin typeface="Perpetua" pitchFamily="18" charset="0"/>
              </a:rPr>
              <a:t>sudah</a:t>
            </a:r>
            <a:r>
              <a:rPr lang="en-US" sz="1600" b="1" dirty="0">
                <a:solidFill>
                  <a:srgbClr val="FF0000"/>
                </a:solidFill>
                <a:latin typeface="Perpetua" pitchFamily="18" charset="0"/>
              </a:rPr>
              <a:t> </a:t>
            </a:r>
            <a:r>
              <a:rPr lang="en-US" sz="1600" b="1" dirty="0" err="1">
                <a:solidFill>
                  <a:srgbClr val="FF0000"/>
                </a:solidFill>
                <a:latin typeface="Perpetua" pitchFamily="18" charset="0"/>
              </a:rPr>
              <a:t>berkeluarga</a:t>
            </a:r>
            <a:endParaRPr lang="en-US" sz="1600" b="1" dirty="0">
              <a:solidFill>
                <a:srgbClr val="FF0000"/>
              </a:solidFill>
              <a:latin typeface="Perpetua" pitchFamily="18" charset="0"/>
            </a:endParaRPr>
          </a:p>
          <a:p>
            <a:pPr>
              <a:buNone/>
            </a:pPr>
            <a:endParaRPr lang="en-US" sz="1600" b="1" dirty="0">
              <a:latin typeface="Perpetua" pitchFamily="18" charset="0"/>
            </a:endParaRPr>
          </a:p>
        </p:txBody>
      </p:sp>
      <p:grpSp>
        <p:nvGrpSpPr>
          <p:cNvPr id="4" name="Group 3"/>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13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0D0D7DB8-2904-4BA0-9F98-35C2352A0CBF}"/>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AC891BD1-7754-4F82-86E3-26B169B25032}"/>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7E551B7B-6B16-4EDF-868A-1F429289890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E8E420A2-71F8-46F0-B0E9-825445AF546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99B695C2-8AA0-4AC0-B37D-A0225D4E1B7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E21AE334-752F-4532-852D-B9E7FE7500C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8BCCBA4C-7057-4FAD-AF5C-CA89C103527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AA110437-5CE3-421B-8DA5-87BAE2C9BD42}"/>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1BD07709-CBA9-463B-9A25-C46DAE9B732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DE62F891-434F-443F-9026-421EB97EA4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D167B3F4-DF47-4B96-B674-D981F020BE2D}"/>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F4721071-FAC8-4DDB-8EDB-A8EF436310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4803CD8D-D147-4456-AA39-ECA22B5FEED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E74B1D7E-6426-4F78-8BEF-92C8C96A24F3}"/>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877EB79A-E0EF-4C85-881B-9C60F11529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520BCE35-196D-4EA6-B8BB-0CF1616A957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AC35DBEE-1AD8-4702-8F30-403B44357A85}"/>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2B5331C2-3796-420C-92E3-E054269550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0FE43877-7889-4525-8ECB-4696743232C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6FF9F4D3-6D41-4D28-BD2E-75A18A860B94}"/>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461D7EAF-1617-4E77-B5B0-A429B352C9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FDD49EB1-E283-4B56-ACE0-B79C4AE82E3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0FC60B76-7CE4-4008-A00D-6A78D7423FC4}"/>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0F9988BA-E35D-40CD-BA92-027049EFAFD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C0BA49FF-FA1E-412F-81EB-99B776BCE1A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B53DF360-3C34-46FA-B996-08F21678D7D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2CD38579-D6EF-421A-8965-7E204FA68CB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55785792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143000"/>
            <a:ext cx="10533646" cy="4648200"/>
          </a:xfrm>
          <a:noFill/>
          <a:ln w="38100">
            <a:noFill/>
            <a:prstDash val="dashDot"/>
          </a:ln>
          <a:effectLst>
            <a:glow rad="2286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txBody>
          <a:bodyPr>
            <a:normAutofit/>
          </a:bodyPr>
          <a:lstStyle/>
          <a:p>
            <a:pPr>
              <a:buNone/>
            </a:pPr>
            <a:endParaRPr lang="en-US" dirty="0">
              <a:latin typeface="Perpetua" pitchFamily="18" charset="0"/>
            </a:endParaRPr>
          </a:p>
          <a:p>
            <a:pPr>
              <a:buNone/>
            </a:pPr>
            <a:r>
              <a:rPr lang="en-US" dirty="0">
                <a:latin typeface="Perpetua" pitchFamily="18" charset="0"/>
              </a:rPr>
              <a:t>	</a:t>
            </a:r>
            <a:r>
              <a:rPr lang="en-US" dirty="0">
                <a:solidFill>
                  <a:schemeClr val="tx1"/>
                </a:solidFill>
                <a:latin typeface="Perpetua" pitchFamily="18" charset="0"/>
              </a:rPr>
              <a:t>15.  </a:t>
            </a:r>
            <a:r>
              <a:rPr lang="en-US" dirty="0" err="1">
                <a:solidFill>
                  <a:schemeClr val="tx1"/>
                </a:solidFill>
                <a:latin typeface="Perpetua" pitchFamily="18" charset="0"/>
              </a:rPr>
              <a:t>Huruf</a:t>
            </a:r>
            <a:r>
              <a:rPr lang="en-US" dirty="0">
                <a:solidFill>
                  <a:schemeClr val="tx1"/>
                </a:solidFill>
                <a:latin typeface="Perpetua" pitchFamily="18" charset="0"/>
              </a:rPr>
              <a:t> </a:t>
            </a:r>
            <a:r>
              <a:rPr lang="en-US" dirty="0" err="1">
                <a:solidFill>
                  <a:schemeClr val="tx1"/>
                </a:solidFill>
                <a:latin typeface="Perpetua" pitchFamily="18" charset="0"/>
              </a:rPr>
              <a:t>Kapital</a:t>
            </a:r>
            <a:r>
              <a:rPr lang="en-US" dirty="0">
                <a:solidFill>
                  <a:schemeClr val="tx1"/>
                </a:solidFill>
                <a:latin typeface="Perpetua" pitchFamily="18" charset="0"/>
              </a:rPr>
              <a:t> </a:t>
            </a:r>
            <a:r>
              <a:rPr lang="en-US" dirty="0" err="1">
                <a:solidFill>
                  <a:schemeClr val="tx1"/>
                </a:solidFill>
                <a:latin typeface="Perpetua" pitchFamily="18" charset="0"/>
              </a:rPr>
              <a:t>dipakai</a:t>
            </a:r>
            <a:r>
              <a:rPr lang="en-US" dirty="0">
                <a:solidFill>
                  <a:schemeClr val="tx1"/>
                </a:solidFill>
                <a:latin typeface="Perpetua" pitchFamily="18" charset="0"/>
              </a:rPr>
              <a:t> </a:t>
            </a:r>
            <a:r>
              <a:rPr lang="en-US" dirty="0" err="1">
                <a:solidFill>
                  <a:schemeClr val="tx1"/>
                </a:solidFill>
                <a:latin typeface="Perpetua" pitchFamily="18" charset="0"/>
              </a:rPr>
              <a:t>sebagai</a:t>
            </a:r>
            <a:r>
              <a:rPr lang="en-US" dirty="0">
                <a:solidFill>
                  <a:schemeClr val="tx1"/>
                </a:solidFill>
                <a:latin typeface="Perpetua" pitchFamily="18" charset="0"/>
              </a:rPr>
              <a:t> </a:t>
            </a:r>
            <a:r>
              <a:rPr lang="en-US" dirty="0" err="1">
                <a:solidFill>
                  <a:schemeClr val="tx1"/>
                </a:solidFill>
                <a:latin typeface="Perpetua" pitchFamily="18" charset="0"/>
              </a:rPr>
              <a:t>huruf</a:t>
            </a:r>
            <a:r>
              <a:rPr lang="en-US" dirty="0">
                <a:solidFill>
                  <a:schemeClr val="tx1"/>
                </a:solidFill>
                <a:latin typeface="Perpetua" pitchFamily="18" charset="0"/>
              </a:rPr>
              <a:t> </a:t>
            </a:r>
            <a:r>
              <a:rPr lang="en-US" dirty="0" err="1">
                <a:solidFill>
                  <a:schemeClr val="tx1"/>
                </a:solidFill>
                <a:latin typeface="Perpetua" pitchFamily="18" charset="0"/>
              </a:rPr>
              <a:t>pertama</a:t>
            </a:r>
            <a:r>
              <a:rPr lang="en-US" dirty="0">
                <a:solidFill>
                  <a:schemeClr val="tx1"/>
                </a:solidFill>
                <a:latin typeface="Perpetua" pitchFamily="18" charset="0"/>
              </a:rPr>
              <a:t> </a:t>
            </a:r>
            <a:r>
              <a:rPr lang="en-US" dirty="0" err="1">
                <a:solidFill>
                  <a:schemeClr val="tx1"/>
                </a:solidFill>
                <a:latin typeface="Perpetua" pitchFamily="18" charset="0"/>
              </a:rPr>
              <a:t>kata</a:t>
            </a:r>
            <a:r>
              <a:rPr lang="en-US" dirty="0">
                <a:solidFill>
                  <a:schemeClr val="tx1"/>
                </a:solidFill>
                <a:latin typeface="Perpetua" pitchFamily="18" charset="0"/>
              </a:rPr>
              <a:t> 	</a:t>
            </a:r>
            <a:r>
              <a:rPr lang="en-US" dirty="0" err="1">
                <a:solidFill>
                  <a:schemeClr val="tx1"/>
                </a:solidFill>
                <a:latin typeface="Perpetua" pitchFamily="18" charset="0"/>
              </a:rPr>
              <a:t>ganti</a:t>
            </a:r>
            <a:r>
              <a:rPr lang="en-US" dirty="0">
                <a:solidFill>
                  <a:schemeClr val="tx1"/>
                </a:solidFill>
                <a:latin typeface="Perpetua" pitchFamily="18" charset="0"/>
              </a:rPr>
              <a:t> </a:t>
            </a:r>
            <a:r>
              <a:rPr lang="en-US" dirty="0" err="1">
                <a:solidFill>
                  <a:schemeClr val="tx1"/>
                </a:solidFill>
                <a:latin typeface="Perpetua" pitchFamily="18" charset="0"/>
              </a:rPr>
              <a:t>Anda</a:t>
            </a:r>
            <a:r>
              <a:rPr lang="en-US" dirty="0">
                <a:solidFill>
                  <a:schemeClr val="tx1"/>
                </a:solidFill>
                <a:latin typeface="Perpetua" pitchFamily="18" charset="0"/>
              </a:rPr>
              <a:t>.</a:t>
            </a:r>
          </a:p>
          <a:p>
            <a:pPr>
              <a:buNone/>
            </a:pPr>
            <a:r>
              <a:rPr lang="en-US" dirty="0">
                <a:solidFill>
                  <a:schemeClr val="tx1"/>
                </a:solidFill>
                <a:latin typeface="Perpetua" pitchFamily="18" charset="0"/>
              </a:rPr>
              <a:t>	</a:t>
            </a:r>
            <a:r>
              <a:rPr lang="en-US" dirty="0">
                <a:latin typeface="Perpetua" pitchFamily="18" charset="0"/>
              </a:rPr>
              <a:t>	</a:t>
            </a:r>
            <a:r>
              <a:rPr lang="en-US" dirty="0" err="1">
                <a:solidFill>
                  <a:srgbClr val="FF0000"/>
                </a:solidFill>
                <a:latin typeface="Perpetua" pitchFamily="18" charset="0"/>
              </a:rPr>
              <a:t>Misalnya</a:t>
            </a:r>
            <a:r>
              <a:rPr lang="en-US" dirty="0">
                <a:solidFill>
                  <a:srgbClr val="FF0000"/>
                </a:solidFill>
                <a:latin typeface="Perpetua" pitchFamily="18" charset="0"/>
              </a:rPr>
              <a:t> :</a:t>
            </a:r>
          </a:p>
          <a:p>
            <a:pPr>
              <a:buNone/>
            </a:pPr>
            <a:r>
              <a:rPr lang="en-US" dirty="0">
                <a:solidFill>
                  <a:srgbClr val="FF0000"/>
                </a:solidFill>
                <a:latin typeface="Perpetua" pitchFamily="18" charset="0"/>
              </a:rPr>
              <a:t>			</a:t>
            </a:r>
            <a:r>
              <a:rPr lang="en-US" b="1" dirty="0" err="1">
                <a:solidFill>
                  <a:srgbClr val="FF0000"/>
                </a:solidFill>
                <a:latin typeface="Perpetua" pitchFamily="18" charset="0"/>
              </a:rPr>
              <a:t>Sudahkah</a:t>
            </a:r>
            <a:r>
              <a:rPr lang="en-US" b="1" dirty="0">
                <a:solidFill>
                  <a:srgbClr val="FF0000"/>
                </a:solidFill>
                <a:latin typeface="Perpetua" pitchFamily="18" charset="0"/>
              </a:rPr>
              <a:t> </a:t>
            </a:r>
            <a:r>
              <a:rPr lang="en-US" b="1" i="1" dirty="0" err="1">
                <a:solidFill>
                  <a:srgbClr val="FF0000"/>
                </a:solidFill>
                <a:latin typeface="Perpetua" pitchFamily="18" charset="0"/>
              </a:rPr>
              <a:t>A</a:t>
            </a:r>
            <a:r>
              <a:rPr lang="en-US" b="1" dirty="0" err="1">
                <a:solidFill>
                  <a:srgbClr val="FF0000"/>
                </a:solidFill>
                <a:latin typeface="Perpetua" pitchFamily="18" charset="0"/>
              </a:rPr>
              <a:t>nda</a:t>
            </a:r>
            <a:r>
              <a:rPr lang="en-US" b="1" dirty="0">
                <a:solidFill>
                  <a:srgbClr val="FF0000"/>
                </a:solidFill>
                <a:latin typeface="Perpetua" pitchFamily="18" charset="0"/>
              </a:rPr>
              <a:t> </a:t>
            </a:r>
            <a:r>
              <a:rPr lang="en-US" b="1" dirty="0" err="1">
                <a:solidFill>
                  <a:srgbClr val="FF0000"/>
                </a:solidFill>
                <a:latin typeface="Perpetua" pitchFamily="18" charset="0"/>
              </a:rPr>
              <a:t>tahu</a:t>
            </a:r>
            <a:r>
              <a:rPr lang="en-US" b="1" dirty="0">
                <a:solidFill>
                  <a:srgbClr val="FF0000"/>
                </a:solidFill>
                <a:latin typeface="Perpetua" pitchFamily="18" charset="0"/>
              </a:rPr>
              <a:t>?</a:t>
            </a:r>
          </a:p>
          <a:p>
            <a:pPr>
              <a:buNone/>
            </a:pPr>
            <a:r>
              <a:rPr lang="en-US" b="1" dirty="0">
                <a:solidFill>
                  <a:srgbClr val="FF0000"/>
                </a:solidFill>
                <a:latin typeface="Perpetua" pitchFamily="18" charset="0"/>
              </a:rPr>
              <a:t>			</a:t>
            </a:r>
            <a:r>
              <a:rPr lang="en-US" b="1" dirty="0" err="1">
                <a:solidFill>
                  <a:srgbClr val="FF0000"/>
                </a:solidFill>
                <a:latin typeface="Perpetua" pitchFamily="18" charset="0"/>
              </a:rPr>
              <a:t>Surat</a:t>
            </a:r>
            <a:r>
              <a:rPr lang="en-US" b="1" dirty="0">
                <a:solidFill>
                  <a:srgbClr val="FF0000"/>
                </a:solidFill>
                <a:latin typeface="Perpetua" pitchFamily="18" charset="0"/>
              </a:rPr>
              <a:t> </a:t>
            </a:r>
            <a:r>
              <a:rPr lang="en-US" b="1" i="1" dirty="0" err="1">
                <a:solidFill>
                  <a:srgbClr val="FF0000"/>
                </a:solidFill>
                <a:latin typeface="Perpetua" pitchFamily="18" charset="0"/>
              </a:rPr>
              <a:t>A</a:t>
            </a:r>
            <a:r>
              <a:rPr lang="en-US" b="1" dirty="0" err="1">
                <a:solidFill>
                  <a:srgbClr val="FF0000"/>
                </a:solidFill>
                <a:latin typeface="Perpetua" pitchFamily="18" charset="0"/>
              </a:rPr>
              <a:t>nda</a:t>
            </a:r>
            <a:r>
              <a:rPr lang="en-US" b="1" dirty="0">
                <a:solidFill>
                  <a:srgbClr val="FF0000"/>
                </a:solidFill>
                <a:latin typeface="Perpetua" pitchFamily="18" charset="0"/>
              </a:rPr>
              <a:t> </a:t>
            </a:r>
            <a:r>
              <a:rPr lang="en-US" b="1" dirty="0" err="1">
                <a:solidFill>
                  <a:srgbClr val="FF0000"/>
                </a:solidFill>
                <a:latin typeface="Perpetua" pitchFamily="18" charset="0"/>
              </a:rPr>
              <a:t>telah</a:t>
            </a:r>
            <a:r>
              <a:rPr lang="en-US" b="1" dirty="0">
                <a:solidFill>
                  <a:srgbClr val="FF0000"/>
                </a:solidFill>
                <a:latin typeface="Perpetua" pitchFamily="18" charset="0"/>
              </a:rPr>
              <a:t> </a:t>
            </a:r>
            <a:r>
              <a:rPr lang="en-US" b="1" dirty="0" err="1">
                <a:solidFill>
                  <a:srgbClr val="FF0000"/>
                </a:solidFill>
                <a:latin typeface="Perpetua" pitchFamily="18" charset="0"/>
              </a:rPr>
              <a:t>kami</a:t>
            </a:r>
            <a:r>
              <a:rPr lang="en-US" b="1" dirty="0">
                <a:solidFill>
                  <a:srgbClr val="FF0000"/>
                </a:solidFill>
                <a:latin typeface="Perpetua" pitchFamily="18" charset="0"/>
              </a:rPr>
              <a:t> </a:t>
            </a:r>
            <a:r>
              <a:rPr lang="en-US" b="1" dirty="0" err="1">
                <a:solidFill>
                  <a:srgbClr val="FF0000"/>
                </a:solidFill>
                <a:latin typeface="Perpetua" pitchFamily="18" charset="0"/>
              </a:rPr>
              <a:t>terima</a:t>
            </a:r>
            <a:r>
              <a:rPr lang="en-US" b="1" dirty="0">
                <a:solidFill>
                  <a:srgbClr val="FF0000"/>
                </a:solidFill>
                <a:latin typeface="Perpetua" pitchFamily="18" charset="0"/>
              </a:rPr>
              <a:t>.</a:t>
            </a:r>
          </a:p>
          <a:p>
            <a:pPr>
              <a:buNone/>
            </a:pPr>
            <a:r>
              <a:rPr lang="en-US" b="1" dirty="0">
                <a:solidFill>
                  <a:srgbClr val="FF0000"/>
                </a:solidFill>
                <a:latin typeface="Perpetua" pitchFamily="18" charset="0"/>
              </a:rPr>
              <a:t> </a:t>
            </a:r>
          </a:p>
          <a:p>
            <a:pPr>
              <a:buNone/>
            </a:pPr>
            <a:endParaRPr lang="en-US" dirty="0">
              <a:solidFill>
                <a:srgbClr val="FF0000"/>
              </a:solidFill>
              <a:latin typeface="Perpetua" pitchFamily="18" charset="0"/>
            </a:endParaRP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Kapital</a:t>
              </a:r>
              <a:endParaRPr lang="en-US" b="0" dirty="0">
                <a:solidFill>
                  <a:srgbClr val="00B0F0"/>
                </a:solidFill>
              </a:endParaRPr>
            </a:p>
          </p:txBody>
        </p:sp>
      </p:grpSp>
      <p:grpSp>
        <p:nvGrpSpPr>
          <p:cNvPr id="8" name="Group 7"/>
          <p:cNvGrpSpPr/>
          <p:nvPr/>
        </p:nvGrpSpPr>
        <p:grpSpPr>
          <a:xfrm>
            <a:off x="11769479" y="1280427"/>
            <a:ext cx="422521" cy="2100263"/>
            <a:chOff x="11769479" y="1280427"/>
            <a:chExt cx="422521" cy="2100263"/>
          </a:xfrm>
        </p:grpSpPr>
        <p:sp>
          <p:nvSpPr>
            <p:cNvPr id="9" name="Freeform 8">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0">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6" name="TextBox 15"/>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14 of 27</a:t>
            </a:r>
          </a:p>
        </p:txBody>
      </p:sp>
      <p:grpSp>
        <p:nvGrpSpPr>
          <p:cNvPr id="17" name="Group 16"/>
          <p:cNvGrpSpPr/>
          <p:nvPr/>
        </p:nvGrpSpPr>
        <p:grpSpPr>
          <a:xfrm>
            <a:off x="11769479" y="3462337"/>
            <a:ext cx="428258" cy="2616878"/>
            <a:chOff x="11769479" y="3462337"/>
            <a:chExt cx="428258" cy="2616878"/>
          </a:xfrm>
        </p:grpSpPr>
        <p:sp>
          <p:nvSpPr>
            <p:cNvPr id="18" name="Freeform 17">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0" name="Chevron 19">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7" name="Semua Menu">
            <a:extLst>
              <a:ext uri="{FF2B5EF4-FFF2-40B4-BE49-F238E27FC236}">
                <a16:creationId xmlns:a16="http://schemas.microsoft.com/office/drawing/2014/main" xmlns="" id="{646B505A-C3D2-4BCD-A5E9-9BB5D30411D1}"/>
              </a:ext>
            </a:extLst>
          </p:cNvPr>
          <p:cNvGrpSpPr/>
          <p:nvPr/>
        </p:nvGrpSpPr>
        <p:grpSpPr>
          <a:xfrm>
            <a:off x="-1" y="-24470"/>
            <a:ext cx="2886076" cy="6882470"/>
            <a:chOff x="-1" y="-24470"/>
            <a:chExt cx="2886076" cy="6882470"/>
          </a:xfrm>
        </p:grpSpPr>
        <p:grpSp>
          <p:nvGrpSpPr>
            <p:cNvPr id="48" name="BG">
              <a:extLst>
                <a:ext uri="{FF2B5EF4-FFF2-40B4-BE49-F238E27FC236}">
                  <a16:creationId xmlns:a16="http://schemas.microsoft.com/office/drawing/2014/main" xmlns="" id="{57873F07-EB44-436B-AD27-32022B4CD4B4}"/>
                </a:ext>
              </a:extLst>
            </p:cNvPr>
            <p:cNvGrpSpPr/>
            <p:nvPr/>
          </p:nvGrpSpPr>
          <p:grpSpPr>
            <a:xfrm>
              <a:off x="-1" y="-24470"/>
              <a:ext cx="2886076" cy="6882470"/>
              <a:chOff x="-1" y="-24470"/>
              <a:chExt cx="2886076" cy="6882470"/>
            </a:xfrm>
          </p:grpSpPr>
          <p:sp>
            <p:nvSpPr>
              <p:cNvPr id="64" name="BG Menu">
                <a:extLst>
                  <a:ext uri="{FF2B5EF4-FFF2-40B4-BE49-F238E27FC236}">
                    <a16:creationId xmlns:a16="http://schemas.microsoft.com/office/drawing/2014/main" xmlns="" id="{0F66A7F8-47C5-4AF8-A8EE-D14523CCB8B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BG Atas">
                <a:extLst>
                  <a:ext uri="{FF2B5EF4-FFF2-40B4-BE49-F238E27FC236}">
                    <a16:creationId xmlns:a16="http://schemas.microsoft.com/office/drawing/2014/main" xmlns="" id="{FE2BB34F-46C9-4CA8-952C-08B880F8543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6" name="Picture 12" descr="camera, image, photo, photography, shot icon">
                <a:extLst>
                  <a:ext uri="{FF2B5EF4-FFF2-40B4-BE49-F238E27FC236}">
                    <a16:creationId xmlns:a16="http://schemas.microsoft.com/office/drawing/2014/main" xmlns="" id="{D2124152-5B9B-475F-8E38-3F1E55DB7E1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xmlns="" id="{A0F60195-3C7C-4AEE-A307-FD17B85ECD6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8" name="TextBox 67">
                <a:extLst>
                  <a:ext uri="{FF2B5EF4-FFF2-40B4-BE49-F238E27FC236}">
                    <a16:creationId xmlns:a16="http://schemas.microsoft.com/office/drawing/2014/main" xmlns="" id="{D431875A-3DFD-456F-B12E-6BC1D448327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9" name="Beranda">
              <a:extLst>
                <a:ext uri="{FF2B5EF4-FFF2-40B4-BE49-F238E27FC236}">
                  <a16:creationId xmlns:a16="http://schemas.microsoft.com/office/drawing/2014/main" xmlns="" id="{BA1B0847-BBFF-4A06-B2FF-AD271DB04B96}"/>
                </a:ext>
              </a:extLst>
            </p:cNvPr>
            <p:cNvGrpSpPr/>
            <p:nvPr/>
          </p:nvGrpSpPr>
          <p:grpSpPr>
            <a:xfrm>
              <a:off x="297464" y="1744264"/>
              <a:ext cx="1984142" cy="601170"/>
              <a:chOff x="297464" y="1744264"/>
              <a:chExt cx="1984142" cy="601170"/>
            </a:xfrm>
          </p:grpSpPr>
          <p:sp>
            <p:nvSpPr>
              <p:cNvPr id="62" name="TextBox 61">
                <a:hlinkClick r:id="" action="ppaction://hlinkshowjump?jump=firstslide"/>
                <a:extLst>
                  <a:ext uri="{FF2B5EF4-FFF2-40B4-BE49-F238E27FC236}">
                    <a16:creationId xmlns:a16="http://schemas.microsoft.com/office/drawing/2014/main" xmlns="" id="{2F2A27A9-791A-4C6A-8964-685DEFE0348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3" name="Picture 4" descr="base, data, document, office, page, paper icon">
                <a:hlinkClick r:id="" action="ppaction://hlinkshowjump?jump=firstslide"/>
                <a:extLst>
                  <a:ext uri="{FF2B5EF4-FFF2-40B4-BE49-F238E27FC236}">
                    <a16:creationId xmlns:a16="http://schemas.microsoft.com/office/drawing/2014/main" xmlns="" id="{CE90235D-1948-4794-BB3C-871D3EFD8D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Kompetensi">
              <a:extLst>
                <a:ext uri="{FF2B5EF4-FFF2-40B4-BE49-F238E27FC236}">
                  <a16:creationId xmlns:a16="http://schemas.microsoft.com/office/drawing/2014/main" xmlns="" id="{303E6B45-85E3-4F3B-98A9-9D6D2993893A}"/>
                </a:ext>
              </a:extLst>
            </p:cNvPr>
            <p:cNvGrpSpPr/>
            <p:nvPr/>
          </p:nvGrpSpPr>
          <p:grpSpPr>
            <a:xfrm>
              <a:off x="297464" y="2561360"/>
              <a:ext cx="2320836" cy="601170"/>
              <a:chOff x="297464" y="2561360"/>
              <a:chExt cx="2320836" cy="601170"/>
            </a:xfrm>
          </p:grpSpPr>
          <p:pic>
            <p:nvPicPr>
              <p:cNvPr id="60" name="Picture 6" descr="compose, create, edit, edit file, office, pencil, writing creative icon">
                <a:extLst>
                  <a:ext uri="{FF2B5EF4-FFF2-40B4-BE49-F238E27FC236}">
                    <a16:creationId xmlns:a16="http://schemas.microsoft.com/office/drawing/2014/main" xmlns="" id="{AB29F36F-AEB9-41D0-9A3F-F29D2DC396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1" action="ppaction://hlinksldjump"/>
                <a:extLst>
                  <a:ext uri="{FF2B5EF4-FFF2-40B4-BE49-F238E27FC236}">
                    <a16:creationId xmlns:a16="http://schemas.microsoft.com/office/drawing/2014/main" xmlns="" id="{CC672917-20B4-4AA9-93D5-CCC5E0D0481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1" name="Materi">
              <a:extLst>
                <a:ext uri="{FF2B5EF4-FFF2-40B4-BE49-F238E27FC236}">
                  <a16:creationId xmlns:a16="http://schemas.microsoft.com/office/drawing/2014/main" xmlns="" id="{534AF4D9-8AFE-449D-B279-BE451FFC0C69}"/>
                </a:ext>
              </a:extLst>
            </p:cNvPr>
            <p:cNvGrpSpPr/>
            <p:nvPr/>
          </p:nvGrpSpPr>
          <p:grpSpPr>
            <a:xfrm>
              <a:off x="297464" y="3378456"/>
              <a:ext cx="1746704" cy="601170"/>
              <a:chOff x="297464" y="3378456"/>
              <a:chExt cx="1746704" cy="601170"/>
            </a:xfrm>
          </p:grpSpPr>
          <p:pic>
            <p:nvPicPr>
              <p:cNvPr id="58" name="Picture 8" descr="brochure, document, menu, note, office, page, papers icon">
                <a:hlinkClick r:id="rId4" action="ppaction://hlinksldjump"/>
                <a:extLst>
                  <a:ext uri="{FF2B5EF4-FFF2-40B4-BE49-F238E27FC236}">
                    <a16:creationId xmlns:a16="http://schemas.microsoft.com/office/drawing/2014/main" xmlns="" id="{8A00DB00-4B94-4F32-BE81-BAA9B22AC4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4" action="ppaction://hlinksldjump"/>
                <a:extLst>
                  <a:ext uri="{FF2B5EF4-FFF2-40B4-BE49-F238E27FC236}">
                    <a16:creationId xmlns:a16="http://schemas.microsoft.com/office/drawing/2014/main" xmlns="" id="{7F4062CA-DD57-42E6-999B-9925DCC9176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2" name="Latihan">
              <a:extLst>
                <a:ext uri="{FF2B5EF4-FFF2-40B4-BE49-F238E27FC236}">
                  <a16:creationId xmlns:a16="http://schemas.microsoft.com/office/drawing/2014/main" xmlns="" id="{AABA3A13-0424-4BEF-B337-864F623EAA1D}"/>
                </a:ext>
              </a:extLst>
            </p:cNvPr>
            <p:cNvGrpSpPr/>
            <p:nvPr/>
          </p:nvGrpSpPr>
          <p:grpSpPr>
            <a:xfrm>
              <a:off x="297464" y="4195552"/>
              <a:ext cx="1810825" cy="601170"/>
              <a:chOff x="297464" y="4195552"/>
              <a:chExt cx="1810825" cy="601170"/>
            </a:xfrm>
          </p:grpSpPr>
          <p:pic>
            <p:nvPicPr>
              <p:cNvPr id="56" name="Picture 10" descr="document, general, letter, note, office, page, paper icon">
                <a:extLst>
                  <a:ext uri="{FF2B5EF4-FFF2-40B4-BE49-F238E27FC236}">
                    <a16:creationId xmlns:a16="http://schemas.microsoft.com/office/drawing/2014/main" xmlns="" id="{9F2CC096-685B-45B4-B453-22A625569B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4" action="ppaction://hlinksldjump"/>
                <a:extLst>
                  <a:ext uri="{FF2B5EF4-FFF2-40B4-BE49-F238E27FC236}">
                    <a16:creationId xmlns:a16="http://schemas.microsoft.com/office/drawing/2014/main" xmlns="" id="{516090CA-CAEE-4090-88AD-84D61A29FE9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3" name="Profil Dosen">
              <a:extLst>
                <a:ext uri="{FF2B5EF4-FFF2-40B4-BE49-F238E27FC236}">
                  <a16:creationId xmlns:a16="http://schemas.microsoft.com/office/drawing/2014/main" xmlns="" id="{F69C767E-4D14-4736-808B-4EED6288CE97}"/>
                </a:ext>
              </a:extLst>
            </p:cNvPr>
            <p:cNvGrpSpPr/>
            <p:nvPr/>
          </p:nvGrpSpPr>
          <p:grpSpPr>
            <a:xfrm>
              <a:off x="297464" y="5012648"/>
              <a:ext cx="2389766" cy="601170"/>
              <a:chOff x="297464" y="5012648"/>
              <a:chExt cx="2389766" cy="601170"/>
            </a:xfrm>
          </p:grpSpPr>
          <p:pic>
            <p:nvPicPr>
              <p:cNvPr id="54" name="Picture 2" descr="business man, employee, general, human, member, office, tie icon">
                <a:extLst>
                  <a:ext uri="{FF2B5EF4-FFF2-40B4-BE49-F238E27FC236}">
                    <a16:creationId xmlns:a16="http://schemas.microsoft.com/office/drawing/2014/main" xmlns="" id="{249B6AB4-CAB3-4C87-B303-659665A3F8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16" action="ppaction://hlinksldjump"/>
                <a:extLst>
                  <a:ext uri="{FF2B5EF4-FFF2-40B4-BE49-F238E27FC236}">
                    <a16:creationId xmlns:a16="http://schemas.microsoft.com/office/drawing/2014/main" xmlns="" id="{B0764A51-617F-4FEC-B268-002446D391C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9" name="Tombol Menu">
            <a:extLst>
              <a:ext uri="{FF2B5EF4-FFF2-40B4-BE49-F238E27FC236}">
                <a16:creationId xmlns:a16="http://schemas.microsoft.com/office/drawing/2014/main" xmlns="" id="{F5FD52DA-E9FE-4FD5-9FAA-D996BB41595C}"/>
              </a:ext>
            </a:extLst>
          </p:cNvPr>
          <p:cNvGrpSpPr/>
          <p:nvPr/>
        </p:nvGrpSpPr>
        <p:grpSpPr>
          <a:xfrm>
            <a:off x="67235" y="49268"/>
            <a:ext cx="430306" cy="363488"/>
            <a:chOff x="419100" y="628650"/>
            <a:chExt cx="2628900" cy="2220685"/>
          </a:xfrm>
          <a:solidFill>
            <a:schemeClr val="bg1">
              <a:lumMod val="85000"/>
            </a:schemeClr>
          </a:solidFill>
        </p:grpSpPr>
        <p:sp>
          <p:nvSpPr>
            <p:cNvPr id="70" name="Rectangle 69">
              <a:extLst>
                <a:ext uri="{FF2B5EF4-FFF2-40B4-BE49-F238E27FC236}">
                  <a16:creationId xmlns:a16="http://schemas.microsoft.com/office/drawing/2014/main" xmlns="" id="{C5C956EB-CF7E-4347-BF52-21D5208C492C}"/>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1" name="Rectangle 70">
              <a:extLst>
                <a:ext uri="{FF2B5EF4-FFF2-40B4-BE49-F238E27FC236}">
                  <a16:creationId xmlns:a16="http://schemas.microsoft.com/office/drawing/2014/main" xmlns="" id="{B6361842-8DBF-4A0F-96D0-635B4476073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4DB84146-C01A-4BE9-AFDA-4CD98B0FC86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3" name="Tombol Close Aplikasi">
            <a:hlinkClick r:id="" action="ppaction://hlinkshowjump?jump=endshow">
              <a:snd r:embed="rId17" name="laser.wav"/>
            </a:hlinkClick>
            <a:extLst>
              <a:ext uri="{FF2B5EF4-FFF2-40B4-BE49-F238E27FC236}">
                <a16:creationId xmlns:a16="http://schemas.microsoft.com/office/drawing/2014/main" xmlns="" id="{A972122E-57BA-4803-91C6-633535223A1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27412112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7"/>
                                        </p:tgtEl>
                                        <p:attrNameLst>
                                          <p:attrName>ppt_x</p:attrName>
                                        </p:attrNameLst>
                                      </p:cBhvr>
                                      <p:tavLst>
                                        <p:tav tm="0">
                                          <p:val>
                                            <p:strVal val="ppt_x"/>
                                          </p:val>
                                        </p:tav>
                                        <p:tav tm="100000">
                                          <p:val>
                                            <p:strVal val="0-ppt_w/2"/>
                                          </p:val>
                                        </p:tav>
                                      </p:tavLst>
                                    </p:anim>
                                    <p:anim calcmode="lin" valueType="num">
                                      <p:cBhvr additive="base">
                                        <p:cTn id="22" dur="500"/>
                                        <p:tgtEl>
                                          <p:spTgt spid="47"/>
                                        </p:tgtEl>
                                        <p:attrNameLst>
                                          <p:attrName>ppt_y</p:attrName>
                                        </p:attrNameLst>
                                      </p:cBhvr>
                                      <p:tavLst>
                                        <p:tav tm="0">
                                          <p:val>
                                            <p:strVal val="ppt_y"/>
                                          </p:val>
                                        </p:tav>
                                        <p:tav tm="100000">
                                          <p:val>
                                            <p:strVal val="ppt_y"/>
                                          </p:val>
                                        </p:tav>
                                      </p:tavLst>
                                    </p:anim>
                                    <p:set>
                                      <p:cBhvr>
                                        <p:cTn id="2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7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085188"/>
            <a:ext cx="10549412" cy="5410200"/>
          </a:xfrm>
          <a:noFill/>
          <a:ln w="38100">
            <a:noFill/>
            <a:prstDash val="dashDot"/>
          </a:ln>
        </p:spPr>
        <p:txBody>
          <a:bodyPr>
            <a:noAutofit/>
          </a:bodyPr>
          <a:lstStyle/>
          <a:p>
            <a:pPr lvl="0">
              <a:buNone/>
            </a:pPr>
            <a:r>
              <a:rPr lang="en-US" sz="2400" dirty="0"/>
              <a:t>1.	</a:t>
            </a:r>
            <a:r>
              <a:rPr lang="en-US" sz="2400" dirty="0" err="1"/>
              <a:t>Huruf</a:t>
            </a:r>
            <a:r>
              <a:rPr lang="en-US" sz="2400" dirty="0"/>
              <a:t> miring </a:t>
            </a:r>
            <a:r>
              <a:rPr lang="en-US" sz="2400" dirty="0" err="1"/>
              <a:t>dalam</a:t>
            </a:r>
            <a:r>
              <a:rPr lang="en-US" sz="2400" dirty="0"/>
              <a:t> </a:t>
            </a:r>
            <a:r>
              <a:rPr lang="en-US" sz="2400" dirty="0" err="1"/>
              <a:t>cetakan</a:t>
            </a:r>
            <a:r>
              <a:rPr lang="en-US" sz="2400" dirty="0"/>
              <a:t> </a:t>
            </a:r>
            <a:r>
              <a:rPr lang="en-US" sz="2400" dirty="0" err="1"/>
              <a:t>dipakai</a:t>
            </a:r>
            <a:r>
              <a:rPr lang="en-US" sz="2400" dirty="0"/>
              <a:t> </a:t>
            </a:r>
            <a:r>
              <a:rPr lang="en-US" sz="2400" dirty="0" err="1"/>
              <a:t>untuk</a:t>
            </a:r>
            <a:r>
              <a:rPr lang="en-US" sz="2400" dirty="0"/>
              <a:t> </a:t>
            </a:r>
            <a:r>
              <a:rPr lang="en-US" sz="2400" dirty="0" err="1"/>
              <a:t>menuliskan</a:t>
            </a:r>
            <a:r>
              <a:rPr lang="en-US" sz="2400" dirty="0"/>
              <a:t> </a:t>
            </a:r>
            <a:r>
              <a:rPr lang="en-US" sz="2400" dirty="0" err="1"/>
              <a:t>nama</a:t>
            </a:r>
            <a:r>
              <a:rPr lang="en-US" sz="2400" dirty="0"/>
              <a:t> </a:t>
            </a:r>
            <a:r>
              <a:rPr lang="en-US" sz="2400" dirty="0" err="1"/>
              <a:t>buku</a:t>
            </a:r>
            <a:r>
              <a:rPr lang="en-US" sz="2400" dirty="0"/>
              <a:t>, </a:t>
            </a:r>
            <a:r>
              <a:rPr lang="en-US" sz="2400" dirty="0" err="1"/>
              <a:t>majalah</a:t>
            </a:r>
            <a:r>
              <a:rPr lang="en-US" sz="2400" dirty="0"/>
              <a:t>, </a:t>
            </a:r>
            <a:r>
              <a:rPr lang="en-US" sz="2400" dirty="0" err="1"/>
              <a:t>dan</a:t>
            </a:r>
            <a:r>
              <a:rPr lang="en-US" sz="2400" dirty="0"/>
              <a:t> </a:t>
            </a:r>
            <a:r>
              <a:rPr lang="en-US" sz="2400" dirty="0" err="1"/>
              <a:t>surat</a:t>
            </a:r>
            <a:r>
              <a:rPr lang="en-US" sz="2400" dirty="0"/>
              <a:t> </a:t>
            </a:r>
            <a:r>
              <a:rPr lang="en-US" sz="2400" dirty="0" err="1"/>
              <a:t>kabar</a:t>
            </a:r>
            <a:r>
              <a:rPr lang="en-US" sz="2400" dirty="0"/>
              <a:t> yang </a:t>
            </a:r>
            <a:r>
              <a:rPr lang="en-US" sz="2400" dirty="0" err="1"/>
              <a:t>dikutip</a:t>
            </a:r>
            <a:r>
              <a:rPr lang="en-US" sz="2400" dirty="0"/>
              <a:t> </a:t>
            </a:r>
            <a:r>
              <a:rPr lang="en-US" sz="2400" dirty="0" err="1"/>
              <a:t>dalam</a:t>
            </a:r>
            <a:r>
              <a:rPr lang="en-US" sz="2400" dirty="0"/>
              <a:t> </a:t>
            </a:r>
            <a:r>
              <a:rPr lang="en-US" sz="2400" dirty="0" err="1"/>
              <a:t>tulisan</a:t>
            </a:r>
            <a:r>
              <a:rPr lang="en-US" sz="2400" dirty="0"/>
              <a:t>.</a:t>
            </a:r>
          </a:p>
          <a:p>
            <a:pPr>
              <a:buNone/>
            </a:pPr>
            <a:r>
              <a:rPr lang="en-US" sz="2400" dirty="0"/>
              <a:t>	</a:t>
            </a:r>
            <a:r>
              <a:rPr lang="en-US" sz="2400" dirty="0" err="1">
                <a:solidFill>
                  <a:srgbClr val="FF0000"/>
                </a:solidFill>
              </a:rPr>
              <a:t>Misalnya</a:t>
            </a:r>
            <a:r>
              <a:rPr lang="en-US" sz="2400" dirty="0">
                <a:solidFill>
                  <a:srgbClr val="FF0000"/>
                </a:solidFill>
              </a:rPr>
              <a:t> :</a:t>
            </a:r>
          </a:p>
          <a:p>
            <a:pPr>
              <a:buNone/>
            </a:pPr>
            <a:r>
              <a:rPr lang="en-US" sz="2400" dirty="0">
                <a:solidFill>
                  <a:srgbClr val="FF0000"/>
                </a:solidFill>
              </a:rPr>
              <a:t>		</a:t>
            </a:r>
            <a:r>
              <a:rPr lang="en-US" sz="2400" b="1" dirty="0" err="1">
                <a:solidFill>
                  <a:srgbClr val="FF0000"/>
                </a:solidFill>
              </a:rPr>
              <a:t>majalah</a:t>
            </a:r>
            <a:r>
              <a:rPr lang="en-US" sz="2400" b="1" dirty="0">
                <a:solidFill>
                  <a:srgbClr val="FF0000"/>
                </a:solidFill>
              </a:rPr>
              <a:t> </a:t>
            </a:r>
            <a:r>
              <a:rPr lang="en-US" sz="2400" b="1" i="1" dirty="0" err="1">
                <a:solidFill>
                  <a:srgbClr val="FF0000"/>
                </a:solidFill>
              </a:rPr>
              <a:t>Bahasa</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kesusasteraan</a:t>
            </a:r>
            <a:r>
              <a:rPr lang="en-US" sz="2400" b="1" dirty="0">
                <a:solidFill>
                  <a:srgbClr val="FF0000"/>
                </a:solidFill>
              </a:rPr>
              <a:t>, </a:t>
            </a:r>
            <a:r>
              <a:rPr lang="en-US" sz="2400" b="1" dirty="0" err="1">
                <a:solidFill>
                  <a:srgbClr val="FF0000"/>
                </a:solidFill>
              </a:rPr>
              <a:t>buku</a:t>
            </a:r>
            <a:r>
              <a:rPr lang="en-US" sz="2400" b="1" dirty="0">
                <a:solidFill>
                  <a:srgbClr val="FF0000"/>
                </a:solidFill>
              </a:rPr>
              <a:t> </a:t>
            </a:r>
            <a:r>
              <a:rPr lang="en-US" sz="2400" b="1" i="1" dirty="0" err="1">
                <a:solidFill>
                  <a:srgbClr val="FF0000"/>
                </a:solidFill>
              </a:rPr>
              <a:t>Negarakertagama</a:t>
            </a:r>
            <a:r>
              <a:rPr lang="en-US" sz="2400" b="1" i="1" dirty="0">
                <a:solidFill>
                  <a:srgbClr val="FF0000"/>
                </a:solidFill>
              </a:rPr>
              <a:t> 	</a:t>
            </a:r>
            <a:r>
              <a:rPr lang="en-US" sz="2400" b="1" dirty="0" err="1">
                <a:solidFill>
                  <a:srgbClr val="FF0000"/>
                </a:solidFill>
              </a:rPr>
              <a:t>karangan</a:t>
            </a:r>
            <a:r>
              <a:rPr lang="en-US" sz="2400" b="1" dirty="0">
                <a:solidFill>
                  <a:srgbClr val="FF0000"/>
                </a:solidFill>
              </a:rPr>
              <a:t> </a:t>
            </a:r>
            <a:r>
              <a:rPr lang="en-US" sz="2400" b="1" dirty="0" err="1">
                <a:solidFill>
                  <a:srgbClr val="FF0000"/>
                </a:solidFill>
              </a:rPr>
              <a:t>Prapanca</a:t>
            </a:r>
            <a:r>
              <a:rPr lang="en-US" sz="2400" b="1" dirty="0">
                <a:solidFill>
                  <a:srgbClr val="FF0000"/>
                </a:solidFill>
              </a:rPr>
              <a:t>, </a:t>
            </a:r>
            <a:r>
              <a:rPr lang="en-US" sz="2400" b="1" dirty="0" err="1">
                <a:solidFill>
                  <a:srgbClr val="FF0000"/>
                </a:solidFill>
              </a:rPr>
              <a:t>Surat</a:t>
            </a:r>
            <a:r>
              <a:rPr lang="en-US" sz="2400" b="1" dirty="0">
                <a:solidFill>
                  <a:srgbClr val="FF0000"/>
                </a:solidFill>
              </a:rPr>
              <a:t> </a:t>
            </a:r>
            <a:r>
              <a:rPr lang="en-US" sz="2400" b="1" dirty="0" err="1">
                <a:solidFill>
                  <a:srgbClr val="FF0000"/>
                </a:solidFill>
              </a:rPr>
              <a:t>kabar</a:t>
            </a:r>
            <a:r>
              <a:rPr lang="en-US" sz="2400" b="1" dirty="0">
                <a:solidFill>
                  <a:srgbClr val="FF0000"/>
                </a:solidFill>
              </a:rPr>
              <a:t> </a:t>
            </a:r>
            <a:r>
              <a:rPr lang="en-US" sz="2400" b="1" i="1" dirty="0" err="1">
                <a:solidFill>
                  <a:srgbClr val="FF0000"/>
                </a:solidFill>
              </a:rPr>
              <a:t>Suara</a:t>
            </a:r>
            <a:r>
              <a:rPr lang="en-US" sz="2400" b="1" i="1" dirty="0">
                <a:solidFill>
                  <a:srgbClr val="FF0000"/>
                </a:solidFill>
              </a:rPr>
              <a:t> </a:t>
            </a:r>
            <a:r>
              <a:rPr lang="en-US" sz="2400" b="1" i="1" dirty="0" err="1">
                <a:solidFill>
                  <a:srgbClr val="FF0000"/>
                </a:solidFill>
              </a:rPr>
              <a:t>Karya</a:t>
            </a:r>
            <a:endParaRPr lang="en-US" sz="2400" b="1" dirty="0">
              <a:solidFill>
                <a:srgbClr val="FF0000"/>
              </a:solidFill>
            </a:endParaRPr>
          </a:p>
          <a:p>
            <a:pPr>
              <a:buNone/>
            </a:pPr>
            <a:r>
              <a:rPr lang="en-US" sz="2400" b="1" dirty="0">
                <a:solidFill>
                  <a:srgbClr val="FF0000"/>
                </a:solidFill>
              </a:rPr>
              <a:t> </a:t>
            </a:r>
          </a:p>
          <a:p>
            <a:pPr lvl="0">
              <a:buNone/>
            </a:pPr>
            <a:r>
              <a:rPr lang="en-US" sz="2400" dirty="0"/>
              <a:t>2.	</a:t>
            </a:r>
            <a:r>
              <a:rPr lang="en-US" sz="2400" dirty="0" err="1"/>
              <a:t>Huruf</a:t>
            </a:r>
            <a:r>
              <a:rPr lang="en-US" sz="2400" dirty="0"/>
              <a:t> miring </a:t>
            </a:r>
            <a:r>
              <a:rPr lang="en-US" sz="2400" dirty="0" err="1"/>
              <a:t>dalam</a:t>
            </a:r>
            <a:r>
              <a:rPr lang="en-US" sz="2400" dirty="0"/>
              <a:t> </a:t>
            </a:r>
            <a:r>
              <a:rPr lang="en-US" sz="2400" dirty="0" err="1"/>
              <a:t>cetakan</a:t>
            </a:r>
            <a:r>
              <a:rPr lang="en-US" sz="2400" dirty="0"/>
              <a:t> </a:t>
            </a:r>
            <a:r>
              <a:rPr lang="en-US" sz="2400" dirty="0" err="1"/>
              <a:t>dipakai</a:t>
            </a:r>
            <a:r>
              <a:rPr lang="en-US" sz="2400" dirty="0"/>
              <a:t> </a:t>
            </a:r>
            <a:r>
              <a:rPr lang="en-US" sz="2400" dirty="0" err="1"/>
              <a:t>untuk</a:t>
            </a:r>
            <a:r>
              <a:rPr lang="en-US" sz="2400" dirty="0"/>
              <a:t> </a:t>
            </a:r>
            <a:r>
              <a:rPr lang="en-US" sz="2400" dirty="0" err="1"/>
              <a:t>menegaskan</a:t>
            </a:r>
            <a:r>
              <a:rPr lang="en-US" sz="2400" dirty="0"/>
              <a:t> </a:t>
            </a:r>
            <a:r>
              <a:rPr lang="en-US" sz="2400" dirty="0" err="1"/>
              <a:t>atau</a:t>
            </a:r>
            <a:r>
              <a:rPr lang="en-US" sz="2400" dirty="0"/>
              <a:t> </a:t>
            </a:r>
            <a:r>
              <a:rPr lang="en-US" sz="2400" dirty="0" err="1"/>
              <a:t>mengkhususkan</a:t>
            </a:r>
            <a:r>
              <a:rPr lang="en-US" sz="2400" dirty="0"/>
              <a:t> </a:t>
            </a:r>
            <a:r>
              <a:rPr lang="en-US" sz="2400" dirty="0" err="1"/>
              <a:t>huruf,bagian</a:t>
            </a:r>
            <a:r>
              <a:rPr lang="en-US" sz="2400" dirty="0"/>
              <a:t> </a:t>
            </a:r>
            <a:r>
              <a:rPr lang="en-US" sz="2400" dirty="0" err="1"/>
              <a:t>kata</a:t>
            </a:r>
            <a:r>
              <a:rPr lang="en-US" sz="2400" dirty="0"/>
              <a:t>, </a:t>
            </a:r>
            <a:r>
              <a:rPr lang="en-US" sz="2400" dirty="0" err="1"/>
              <a:t>kata</a:t>
            </a:r>
            <a:r>
              <a:rPr lang="en-US" sz="2400" dirty="0"/>
              <a:t>, </a:t>
            </a:r>
            <a:r>
              <a:rPr lang="en-US" sz="2400" dirty="0" err="1"/>
              <a:t>atau</a:t>
            </a:r>
            <a:r>
              <a:rPr lang="en-US" sz="2400" dirty="0"/>
              <a:t> </a:t>
            </a:r>
            <a:r>
              <a:rPr lang="en-US" sz="2400" dirty="0" err="1"/>
              <a:t>kelompok</a:t>
            </a:r>
            <a:r>
              <a:rPr lang="en-US" sz="2400" dirty="0"/>
              <a:t> </a:t>
            </a:r>
            <a:r>
              <a:rPr lang="en-US" sz="2400" dirty="0" err="1"/>
              <a:t>kata</a:t>
            </a:r>
            <a:r>
              <a:rPr lang="en-US" sz="2400" dirty="0"/>
              <a:t>.</a:t>
            </a:r>
          </a:p>
          <a:p>
            <a:pPr>
              <a:buNone/>
            </a:pPr>
            <a:r>
              <a:rPr lang="en-US" sz="2400" dirty="0"/>
              <a:t>	</a:t>
            </a:r>
            <a:r>
              <a:rPr lang="en-US" sz="2400" dirty="0" err="1">
                <a:solidFill>
                  <a:srgbClr val="FF0000"/>
                </a:solidFill>
              </a:rPr>
              <a:t>Misalnya</a:t>
            </a:r>
            <a:r>
              <a:rPr lang="en-US" sz="2400" dirty="0">
                <a:solidFill>
                  <a:srgbClr val="FF0000"/>
                </a:solidFill>
              </a:rPr>
              <a:t> :</a:t>
            </a:r>
          </a:p>
          <a:p>
            <a:pPr>
              <a:buNone/>
            </a:pPr>
            <a:r>
              <a:rPr lang="en-US" sz="2400" dirty="0">
                <a:solidFill>
                  <a:srgbClr val="FF0000"/>
                </a:solidFill>
              </a:rPr>
              <a:t>		</a:t>
            </a:r>
            <a:r>
              <a:rPr lang="en-US" sz="2400" b="1" dirty="0" err="1">
                <a:solidFill>
                  <a:srgbClr val="FF0000"/>
                </a:solidFill>
              </a:rPr>
              <a:t>Huruf</a:t>
            </a:r>
            <a:r>
              <a:rPr lang="en-US" sz="2400" b="1" dirty="0">
                <a:solidFill>
                  <a:srgbClr val="FF0000"/>
                </a:solidFill>
              </a:rPr>
              <a:t> </a:t>
            </a:r>
            <a:r>
              <a:rPr lang="en-US" sz="2400" b="1" dirty="0" err="1">
                <a:solidFill>
                  <a:srgbClr val="FF0000"/>
                </a:solidFill>
              </a:rPr>
              <a:t>pertama</a:t>
            </a:r>
            <a:r>
              <a:rPr lang="en-US" sz="2400" b="1" dirty="0">
                <a:solidFill>
                  <a:srgbClr val="FF0000"/>
                </a:solidFill>
              </a:rPr>
              <a:t> </a:t>
            </a:r>
            <a:r>
              <a:rPr lang="en-US" sz="2400" b="1" dirty="0" err="1">
                <a:solidFill>
                  <a:srgbClr val="FF0000"/>
                </a:solidFill>
              </a:rPr>
              <a:t>kata</a:t>
            </a:r>
            <a:r>
              <a:rPr lang="en-US" sz="2400" b="1" dirty="0">
                <a:solidFill>
                  <a:srgbClr val="FF0000"/>
                </a:solidFill>
              </a:rPr>
              <a:t> </a:t>
            </a:r>
            <a:r>
              <a:rPr lang="en-US" sz="2400" b="1" i="1" dirty="0" err="1">
                <a:solidFill>
                  <a:srgbClr val="FF0000"/>
                </a:solidFill>
              </a:rPr>
              <a:t>abad</a:t>
            </a:r>
            <a:r>
              <a:rPr lang="en-US" sz="2400" b="1" i="1" dirty="0">
                <a:solidFill>
                  <a:srgbClr val="FF0000"/>
                </a:solidFill>
              </a:rPr>
              <a:t> </a:t>
            </a:r>
            <a:r>
              <a:rPr lang="en-US" sz="2400" b="1" dirty="0" err="1">
                <a:solidFill>
                  <a:srgbClr val="FF0000"/>
                </a:solidFill>
              </a:rPr>
              <a:t>ialah</a:t>
            </a:r>
            <a:r>
              <a:rPr lang="en-US" sz="2400" b="1" dirty="0">
                <a:solidFill>
                  <a:srgbClr val="FF0000"/>
                </a:solidFill>
              </a:rPr>
              <a:t> </a:t>
            </a:r>
            <a:r>
              <a:rPr lang="en-US" sz="2400" b="1" i="1" dirty="0">
                <a:solidFill>
                  <a:srgbClr val="FF0000"/>
                </a:solidFill>
              </a:rPr>
              <a:t>a.</a:t>
            </a:r>
            <a:endParaRPr lang="en-US" sz="2400" b="1" dirty="0">
              <a:solidFill>
                <a:srgbClr val="FF0000"/>
              </a:solidFill>
            </a:endParaRPr>
          </a:p>
          <a:p>
            <a:pPr>
              <a:buNone/>
            </a:pPr>
            <a:r>
              <a:rPr lang="en-US" sz="2400" b="1" dirty="0">
                <a:solidFill>
                  <a:srgbClr val="FF0000"/>
                </a:solidFill>
              </a:rPr>
              <a:t>		</a:t>
            </a:r>
            <a:r>
              <a:rPr lang="en-US" sz="2400" b="1" dirty="0" err="1">
                <a:solidFill>
                  <a:srgbClr val="FF0000"/>
                </a:solidFill>
              </a:rPr>
              <a:t>Dia</a:t>
            </a:r>
            <a:r>
              <a:rPr lang="en-US" sz="2400" b="1" dirty="0">
                <a:solidFill>
                  <a:srgbClr val="FF0000"/>
                </a:solidFill>
              </a:rPr>
              <a:t> </a:t>
            </a:r>
            <a:r>
              <a:rPr lang="en-US" sz="2400" b="1" dirty="0" err="1">
                <a:solidFill>
                  <a:srgbClr val="FF0000"/>
                </a:solidFill>
              </a:rPr>
              <a:t>bukan</a:t>
            </a:r>
            <a:r>
              <a:rPr lang="en-US" sz="2400" b="1" dirty="0">
                <a:solidFill>
                  <a:srgbClr val="FF0000"/>
                </a:solidFill>
              </a:rPr>
              <a:t> </a:t>
            </a:r>
            <a:r>
              <a:rPr lang="en-US" sz="2400" b="1" i="1" dirty="0" err="1">
                <a:solidFill>
                  <a:srgbClr val="FF0000"/>
                </a:solidFill>
              </a:rPr>
              <a:t>me</a:t>
            </a:r>
            <a:r>
              <a:rPr lang="en-US" sz="2400" b="1" dirty="0" err="1">
                <a:solidFill>
                  <a:srgbClr val="FF0000"/>
                </a:solidFill>
              </a:rPr>
              <a:t>nipu</a:t>
            </a:r>
            <a:r>
              <a:rPr lang="en-US" sz="2400" b="1" dirty="0">
                <a:solidFill>
                  <a:srgbClr val="FF0000"/>
                </a:solidFill>
              </a:rPr>
              <a:t> , </a:t>
            </a:r>
            <a:r>
              <a:rPr lang="en-US" sz="2400" b="1" dirty="0" err="1">
                <a:solidFill>
                  <a:srgbClr val="FF0000"/>
                </a:solidFill>
              </a:rPr>
              <a:t>tetapi</a:t>
            </a:r>
            <a:r>
              <a:rPr lang="en-US" sz="2400" b="1" dirty="0">
                <a:solidFill>
                  <a:srgbClr val="FF0000"/>
                </a:solidFill>
              </a:rPr>
              <a:t> </a:t>
            </a:r>
            <a:r>
              <a:rPr lang="en-US" sz="2400" b="1" i="1" dirty="0" err="1">
                <a:solidFill>
                  <a:srgbClr val="FF0000"/>
                </a:solidFill>
              </a:rPr>
              <a:t>di</a:t>
            </a:r>
            <a:r>
              <a:rPr lang="en-US" sz="2400" b="1" dirty="0" err="1">
                <a:solidFill>
                  <a:srgbClr val="FF0000"/>
                </a:solidFill>
              </a:rPr>
              <a:t>tipu</a:t>
            </a:r>
            <a:endParaRPr lang="en-US" sz="2400" b="1" dirty="0">
              <a:solidFill>
                <a:srgbClr val="FF0000"/>
              </a:solidFill>
            </a:endParaRPr>
          </a:p>
          <a:p>
            <a:pPr>
              <a:buNone/>
            </a:pPr>
            <a:r>
              <a:rPr lang="en-US" sz="2400" b="1" dirty="0">
                <a:solidFill>
                  <a:srgbClr val="FF0000"/>
                </a:solidFill>
              </a:rPr>
              <a:t>		</a:t>
            </a:r>
            <a:r>
              <a:rPr lang="en-US" sz="2400" b="1" dirty="0" err="1">
                <a:solidFill>
                  <a:srgbClr val="FF0000"/>
                </a:solidFill>
              </a:rPr>
              <a:t>Bab</a:t>
            </a:r>
            <a:r>
              <a:rPr lang="en-US" sz="2400" b="1" dirty="0">
                <a:solidFill>
                  <a:srgbClr val="FF0000"/>
                </a:solidFill>
              </a:rPr>
              <a:t> </a:t>
            </a:r>
            <a:r>
              <a:rPr lang="en-US" sz="2400" b="1" dirty="0" err="1">
                <a:solidFill>
                  <a:srgbClr val="FF0000"/>
                </a:solidFill>
              </a:rPr>
              <a:t>ini</a:t>
            </a:r>
            <a:r>
              <a:rPr lang="en-US" sz="2400" b="1" i="1" dirty="0" err="1">
                <a:solidFill>
                  <a:srgbClr val="FF0000"/>
                </a:solidFill>
              </a:rPr>
              <a:t>tidak</a:t>
            </a:r>
            <a:r>
              <a:rPr lang="en-US" sz="2400" b="1" i="1" dirty="0">
                <a:solidFill>
                  <a:srgbClr val="FF0000"/>
                </a:solidFill>
              </a:rPr>
              <a:t> </a:t>
            </a:r>
            <a:r>
              <a:rPr lang="en-US" sz="2400" b="1" dirty="0" err="1">
                <a:solidFill>
                  <a:srgbClr val="FF0000"/>
                </a:solidFill>
              </a:rPr>
              <a:t>membicarakan</a:t>
            </a:r>
            <a:r>
              <a:rPr lang="en-US" sz="2400" b="1" dirty="0">
                <a:solidFill>
                  <a:srgbClr val="FF0000"/>
                </a:solidFill>
              </a:rPr>
              <a:t> </a:t>
            </a:r>
            <a:r>
              <a:rPr lang="en-US" sz="2400" b="1" dirty="0" err="1">
                <a:solidFill>
                  <a:srgbClr val="FF0000"/>
                </a:solidFill>
              </a:rPr>
              <a:t>penulisan</a:t>
            </a:r>
            <a:r>
              <a:rPr lang="en-US" sz="2400" b="1" dirty="0">
                <a:solidFill>
                  <a:srgbClr val="FF0000"/>
                </a:solidFill>
              </a:rPr>
              <a:t> </a:t>
            </a:r>
            <a:r>
              <a:rPr lang="en-US" sz="2400" b="1" dirty="0" err="1">
                <a:solidFill>
                  <a:srgbClr val="FF0000"/>
                </a:solidFill>
              </a:rPr>
              <a:t>huruf</a:t>
            </a:r>
            <a:r>
              <a:rPr lang="en-US" sz="2400" b="1" dirty="0">
                <a:solidFill>
                  <a:srgbClr val="FF0000"/>
                </a:solidFill>
              </a:rPr>
              <a:t> capital.</a:t>
            </a:r>
          </a:p>
          <a:p>
            <a:pPr>
              <a:buNone/>
            </a:pPr>
            <a:r>
              <a:rPr lang="en-US" sz="2400" b="1" dirty="0">
                <a:solidFill>
                  <a:srgbClr val="FF0000"/>
                </a:solidFill>
              </a:rPr>
              <a:t>	</a:t>
            </a:r>
            <a:r>
              <a:rPr lang="en-US" sz="2400" b="1" dirty="0"/>
              <a:t>	</a:t>
            </a:r>
            <a:endParaRPr lang="en-US" sz="2400"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Miring</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15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F0A138DC-8FE1-4D91-8A6D-52768E00B343}"/>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9DFEFAE5-270B-4316-BD4D-A9220F687FB0}"/>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7E19BB90-8489-4D68-9198-A51772D8D05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40EFECEE-EBBA-4D04-A49E-6C7FEBF3212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3A147686-0292-4A13-BA5D-4B1CFB9D946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8484732B-E69A-41AD-B96A-BC023F8B4E0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D126B8D9-4D5E-4AD0-8D70-2ADA328071D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BD185090-8776-4180-9CA0-D9B148AB5BA6}"/>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39AB5E4F-7EE6-48C4-B27F-EE68CC484E5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AF550892-1372-43DE-92F4-64C50E15B3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89B6B6F1-E283-44AA-9E47-6C15BC85E143}"/>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B6C53729-1CDB-4BEC-966D-F9A45514FC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6DEBACDF-2267-4079-A803-35BDC2EBB8A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92396F2B-6CDB-468E-A28A-160B3AC65311}"/>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3FB45102-9EDF-4A51-BA9B-EE4293DD2A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C5B49C1B-8AB1-45F0-8672-7F65C053D93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402DAFD8-1574-4967-8B7F-38F405470B8D}"/>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7A057DCA-B7D0-4969-9DAF-A6C64AA447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2A719520-4BCD-4E47-A8EE-190DB6FEFF9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BAC7C57A-1BF5-4A33-9D34-357E383D677F}"/>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91F82CE3-FEDE-49E9-8618-2F344FD3B6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5D0209BD-9D37-4CE9-98B6-5D3E9D6FA56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D68369B1-1753-46E5-B6A1-B24EFAC0D651}"/>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4EDE6871-4D87-4730-8C60-1955C1F0AF6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3C6D7C8D-8B7F-4DF5-A78E-E830C587762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918A5D9B-A15E-480A-B666-4AA6BC0544E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F0CC9C6E-EADE-4775-96BB-8935F3B223D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335233350"/>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169988"/>
            <a:ext cx="10533646" cy="4962798"/>
          </a:xfrm>
        </p:spPr>
        <p:txBody>
          <a:bodyPr>
            <a:noAutofit/>
          </a:bodyPr>
          <a:lstStyle/>
          <a:p>
            <a:pPr lvl="0">
              <a:buNone/>
            </a:pPr>
            <a:r>
              <a:rPr lang="en-US" sz="1800" dirty="0"/>
              <a:t>3.   </a:t>
            </a:r>
            <a:r>
              <a:rPr lang="en-US" sz="1800" dirty="0" err="1"/>
              <a:t>Huruf</a:t>
            </a:r>
            <a:r>
              <a:rPr lang="en-US" sz="1800" dirty="0"/>
              <a:t> miring </a:t>
            </a:r>
            <a:r>
              <a:rPr lang="en-US" sz="1800" dirty="0" err="1"/>
              <a:t>dalam</a:t>
            </a:r>
            <a:r>
              <a:rPr lang="en-US" sz="1800" dirty="0"/>
              <a:t> </a:t>
            </a:r>
            <a:r>
              <a:rPr lang="en-US" sz="1800" dirty="0" err="1"/>
              <a:t>cetakan</a:t>
            </a:r>
            <a:r>
              <a:rPr lang="en-US" sz="1800" dirty="0"/>
              <a:t> </a:t>
            </a:r>
            <a:r>
              <a:rPr lang="en-US" sz="1800" dirty="0" err="1"/>
              <a:t>dipakai</a:t>
            </a:r>
            <a:r>
              <a:rPr lang="en-US" sz="1800" dirty="0"/>
              <a:t> </a:t>
            </a:r>
            <a:r>
              <a:rPr lang="en-US" sz="1800" dirty="0" err="1"/>
              <a:t>untuk</a:t>
            </a:r>
            <a:r>
              <a:rPr lang="en-US" sz="1800" dirty="0"/>
              <a:t> </a:t>
            </a:r>
            <a:r>
              <a:rPr lang="en-US" sz="1800" dirty="0" err="1"/>
              <a:t>menuliskan</a:t>
            </a:r>
            <a:r>
              <a:rPr lang="en-US" sz="1800" dirty="0"/>
              <a:t> </a:t>
            </a:r>
            <a:r>
              <a:rPr lang="en-US" sz="1800" dirty="0" err="1"/>
              <a:t>kata</a:t>
            </a:r>
            <a:r>
              <a:rPr lang="en-US" sz="1800" dirty="0"/>
              <a:t> </a:t>
            </a:r>
            <a:r>
              <a:rPr lang="en-US" sz="1800" dirty="0" err="1"/>
              <a:t>ilmiah</a:t>
            </a:r>
            <a:r>
              <a:rPr lang="en-US" sz="1800" dirty="0"/>
              <a:t> </a:t>
            </a:r>
            <a:r>
              <a:rPr lang="en-US" sz="1800" dirty="0" err="1"/>
              <a:t>atau</a:t>
            </a:r>
            <a:r>
              <a:rPr lang="en-US" sz="1800" dirty="0"/>
              <a:t> </a:t>
            </a:r>
            <a:r>
              <a:rPr lang="en-US" sz="1800" dirty="0" err="1"/>
              <a:t>ungkapan</a:t>
            </a:r>
            <a:r>
              <a:rPr lang="en-US" sz="1800" dirty="0"/>
              <a:t> </a:t>
            </a:r>
            <a:r>
              <a:rPr lang="en-US" sz="1800" dirty="0" err="1"/>
              <a:t>asing</a:t>
            </a:r>
            <a:r>
              <a:rPr lang="en-US" sz="1800" dirty="0"/>
              <a:t> </a:t>
            </a:r>
            <a:r>
              <a:rPr lang="en-US" sz="1800" dirty="0" err="1"/>
              <a:t>kecuali</a:t>
            </a:r>
            <a:r>
              <a:rPr lang="en-US" sz="1800" dirty="0"/>
              <a:t>  yang </a:t>
            </a:r>
            <a:r>
              <a:rPr lang="en-US" sz="1800" dirty="0" err="1"/>
              <a:t>telah</a:t>
            </a:r>
            <a:r>
              <a:rPr lang="en-US" sz="1800" dirty="0"/>
              <a:t> </a:t>
            </a:r>
            <a:r>
              <a:rPr lang="en-US" sz="1800" dirty="0" err="1"/>
              <a:t>disesuaikan</a:t>
            </a:r>
            <a:r>
              <a:rPr lang="en-US" sz="1800" dirty="0"/>
              <a:t> </a:t>
            </a:r>
            <a:r>
              <a:rPr lang="en-US" sz="1800" dirty="0" err="1"/>
              <a:t>ejaannya</a:t>
            </a:r>
            <a:r>
              <a:rPr lang="en-US" sz="1800" dirty="0"/>
              <a:t>.</a:t>
            </a:r>
          </a:p>
          <a:p>
            <a:pPr>
              <a:buNone/>
            </a:pPr>
            <a:r>
              <a:rPr lang="en-US" sz="1800" dirty="0">
                <a:solidFill>
                  <a:schemeClr val="accent6">
                    <a:lumMod val="20000"/>
                    <a:lumOff val="80000"/>
                  </a:schemeClr>
                </a:solidFill>
              </a:rPr>
              <a:t>	</a:t>
            </a:r>
            <a:r>
              <a:rPr lang="en-US" sz="1800" dirty="0" err="1">
                <a:solidFill>
                  <a:srgbClr val="FF0000"/>
                </a:solidFill>
              </a:rPr>
              <a:t>Misalnya</a:t>
            </a:r>
            <a:r>
              <a:rPr lang="en-US" sz="1800" dirty="0">
                <a:solidFill>
                  <a:srgbClr val="FF0000"/>
                </a:solidFill>
              </a:rPr>
              <a:t> :</a:t>
            </a:r>
          </a:p>
          <a:p>
            <a:pPr>
              <a:buNone/>
            </a:pPr>
            <a:r>
              <a:rPr lang="en-US" sz="1800" dirty="0">
                <a:solidFill>
                  <a:srgbClr val="FF0000"/>
                </a:solidFill>
              </a:rPr>
              <a:t>		</a:t>
            </a:r>
            <a:r>
              <a:rPr lang="en-US" sz="1800" b="1" dirty="0" err="1">
                <a:solidFill>
                  <a:srgbClr val="FF0000"/>
                </a:solidFill>
              </a:rPr>
              <a:t>Nama</a:t>
            </a:r>
            <a:r>
              <a:rPr lang="en-US" sz="1800" b="1" dirty="0">
                <a:solidFill>
                  <a:srgbClr val="FF0000"/>
                </a:solidFill>
              </a:rPr>
              <a:t> </a:t>
            </a:r>
            <a:r>
              <a:rPr lang="en-US" sz="1800" b="1" dirty="0" err="1">
                <a:solidFill>
                  <a:srgbClr val="FF0000"/>
                </a:solidFill>
              </a:rPr>
              <a:t>ilmiah</a:t>
            </a:r>
            <a:r>
              <a:rPr lang="en-US" sz="1800" b="1" dirty="0">
                <a:solidFill>
                  <a:srgbClr val="FF0000"/>
                </a:solidFill>
              </a:rPr>
              <a:t> </a:t>
            </a:r>
            <a:r>
              <a:rPr lang="en-US" sz="1800" b="1" dirty="0" err="1">
                <a:solidFill>
                  <a:srgbClr val="FF0000"/>
                </a:solidFill>
              </a:rPr>
              <a:t>buah</a:t>
            </a:r>
            <a:r>
              <a:rPr lang="en-US" sz="1800" b="1" dirty="0">
                <a:solidFill>
                  <a:srgbClr val="FF0000"/>
                </a:solidFill>
              </a:rPr>
              <a:t> </a:t>
            </a:r>
            <a:r>
              <a:rPr lang="en-US" sz="1800" b="1" dirty="0" err="1">
                <a:solidFill>
                  <a:srgbClr val="FF0000"/>
                </a:solidFill>
              </a:rPr>
              <a:t>manggis</a:t>
            </a:r>
            <a:r>
              <a:rPr lang="en-US" sz="1800" b="1" dirty="0">
                <a:solidFill>
                  <a:srgbClr val="FF0000"/>
                </a:solidFill>
              </a:rPr>
              <a:t> </a:t>
            </a:r>
            <a:r>
              <a:rPr lang="en-US" sz="1800" b="1" dirty="0" err="1">
                <a:solidFill>
                  <a:srgbClr val="FF0000"/>
                </a:solidFill>
              </a:rPr>
              <a:t>ialah</a:t>
            </a:r>
            <a:r>
              <a:rPr lang="en-US" sz="1800" b="1" dirty="0">
                <a:solidFill>
                  <a:srgbClr val="FF0000"/>
                </a:solidFill>
              </a:rPr>
              <a:t> </a:t>
            </a:r>
            <a:r>
              <a:rPr lang="en-US" sz="1800" b="1" i="1" dirty="0" err="1">
                <a:solidFill>
                  <a:srgbClr val="FF0000"/>
                </a:solidFill>
              </a:rPr>
              <a:t>Carcania</a:t>
            </a:r>
            <a:r>
              <a:rPr lang="en-US" sz="1800" b="1" i="1" dirty="0">
                <a:solidFill>
                  <a:srgbClr val="FF0000"/>
                </a:solidFill>
              </a:rPr>
              <a:t> </a:t>
            </a:r>
            <a:r>
              <a:rPr lang="en-US" sz="1800" b="1" i="1" dirty="0" err="1">
                <a:solidFill>
                  <a:srgbClr val="FF0000"/>
                </a:solidFill>
              </a:rPr>
              <a:t>mangostana</a:t>
            </a:r>
            <a:r>
              <a:rPr lang="en-US" sz="1800" b="1" i="1" dirty="0">
                <a:solidFill>
                  <a:srgbClr val="FF0000"/>
                </a:solidFill>
              </a:rPr>
              <a:t>.</a:t>
            </a:r>
            <a:endParaRPr lang="en-US" sz="1800" b="1" dirty="0">
              <a:solidFill>
                <a:srgbClr val="FF0000"/>
              </a:solidFill>
            </a:endParaRPr>
          </a:p>
          <a:p>
            <a:pPr>
              <a:buNone/>
            </a:pPr>
            <a:r>
              <a:rPr lang="en-US" sz="1800" b="1" i="1" dirty="0">
                <a:solidFill>
                  <a:srgbClr val="FF0000"/>
                </a:solidFill>
              </a:rPr>
              <a:t>		</a:t>
            </a:r>
            <a:r>
              <a:rPr lang="en-US" sz="1800" b="1" dirty="0" err="1">
                <a:solidFill>
                  <a:srgbClr val="FF0000"/>
                </a:solidFill>
              </a:rPr>
              <a:t>Politik</a:t>
            </a:r>
            <a:r>
              <a:rPr lang="en-US" sz="1800" b="1" dirty="0">
                <a:solidFill>
                  <a:srgbClr val="FF0000"/>
                </a:solidFill>
              </a:rPr>
              <a:t> </a:t>
            </a:r>
            <a:r>
              <a:rPr lang="en-US" sz="1800" b="1" i="1" dirty="0" err="1">
                <a:solidFill>
                  <a:srgbClr val="FF0000"/>
                </a:solidFill>
              </a:rPr>
              <a:t>devide</a:t>
            </a:r>
            <a:r>
              <a:rPr lang="en-US" sz="1800" b="1" i="1" dirty="0">
                <a:solidFill>
                  <a:srgbClr val="FF0000"/>
                </a:solidFill>
              </a:rPr>
              <a:t> et </a:t>
            </a:r>
            <a:r>
              <a:rPr lang="en-US" sz="1800" b="1" i="1" dirty="0" err="1">
                <a:solidFill>
                  <a:srgbClr val="FF0000"/>
                </a:solidFill>
              </a:rPr>
              <a:t>impera</a:t>
            </a:r>
            <a:r>
              <a:rPr lang="en-US" sz="1800" b="1" i="1" dirty="0">
                <a:solidFill>
                  <a:srgbClr val="FF0000"/>
                </a:solidFill>
              </a:rPr>
              <a:t> </a:t>
            </a:r>
            <a:r>
              <a:rPr lang="en-US" sz="1800" b="1" dirty="0" err="1">
                <a:solidFill>
                  <a:srgbClr val="FF0000"/>
                </a:solidFill>
              </a:rPr>
              <a:t>pernah</a:t>
            </a:r>
            <a:r>
              <a:rPr lang="en-US" sz="1800" b="1" dirty="0">
                <a:solidFill>
                  <a:srgbClr val="FF0000"/>
                </a:solidFill>
              </a:rPr>
              <a:t> </a:t>
            </a:r>
            <a:r>
              <a:rPr lang="en-US" sz="1800" b="1" dirty="0" err="1">
                <a:solidFill>
                  <a:srgbClr val="FF0000"/>
                </a:solidFill>
              </a:rPr>
              <a:t>merajalela</a:t>
            </a:r>
            <a:r>
              <a:rPr lang="en-US" sz="1800" b="1" dirty="0">
                <a:solidFill>
                  <a:srgbClr val="FF0000"/>
                </a:solidFill>
              </a:rPr>
              <a:t> </a:t>
            </a:r>
            <a:r>
              <a:rPr lang="en-US" sz="1800" b="1" dirty="0" err="1">
                <a:solidFill>
                  <a:srgbClr val="FF0000"/>
                </a:solidFill>
              </a:rPr>
              <a:t>di</a:t>
            </a:r>
            <a:r>
              <a:rPr lang="en-US" sz="1800" b="1" dirty="0">
                <a:solidFill>
                  <a:srgbClr val="FF0000"/>
                </a:solidFill>
              </a:rPr>
              <a:t> </a:t>
            </a:r>
            <a:r>
              <a:rPr lang="en-US" sz="1800" b="1" dirty="0" err="1">
                <a:solidFill>
                  <a:srgbClr val="FF0000"/>
                </a:solidFill>
              </a:rPr>
              <a:t>negeri</a:t>
            </a:r>
            <a:r>
              <a:rPr lang="en-US" sz="1800" b="1" dirty="0">
                <a:solidFill>
                  <a:srgbClr val="FF0000"/>
                </a:solidFill>
              </a:rPr>
              <a:t> </a:t>
            </a:r>
            <a:r>
              <a:rPr lang="en-US" sz="1800" b="1" dirty="0" err="1">
                <a:solidFill>
                  <a:srgbClr val="FF0000"/>
                </a:solidFill>
              </a:rPr>
              <a:t>ini</a:t>
            </a:r>
            <a:r>
              <a:rPr lang="en-US" sz="1800" b="1" dirty="0">
                <a:solidFill>
                  <a:srgbClr val="FF0000"/>
                </a:solidFill>
              </a:rPr>
              <a:t>.</a:t>
            </a:r>
          </a:p>
          <a:p>
            <a:pPr>
              <a:buNone/>
            </a:pPr>
            <a:r>
              <a:rPr lang="en-US" sz="1800" b="1" i="1" dirty="0">
                <a:solidFill>
                  <a:srgbClr val="FF0000"/>
                </a:solidFill>
              </a:rPr>
              <a:t>		</a:t>
            </a:r>
            <a:r>
              <a:rPr lang="en-US" sz="1800" b="1" i="1" dirty="0" err="1">
                <a:solidFill>
                  <a:srgbClr val="FF0000"/>
                </a:solidFill>
              </a:rPr>
              <a:t>Weltanshauung</a:t>
            </a:r>
            <a:r>
              <a:rPr lang="en-US" sz="1800" b="1" i="1" dirty="0">
                <a:solidFill>
                  <a:srgbClr val="FF0000"/>
                </a:solidFill>
              </a:rPr>
              <a:t> </a:t>
            </a:r>
            <a:r>
              <a:rPr lang="en-US" sz="1800" b="1" dirty="0" err="1">
                <a:solidFill>
                  <a:srgbClr val="FF0000"/>
                </a:solidFill>
              </a:rPr>
              <a:t>antara</a:t>
            </a:r>
            <a:r>
              <a:rPr lang="en-US" sz="1800" b="1" dirty="0">
                <a:solidFill>
                  <a:srgbClr val="FF0000"/>
                </a:solidFill>
              </a:rPr>
              <a:t> lain </a:t>
            </a:r>
            <a:r>
              <a:rPr lang="en-US" sz="1800" b="1" dirty="0" err="1">
                <a:solidFill>
                  <a:srgbClr val="FF0000"/>
                </a:solidFill>
              </a:rPr>
              <a:t>diterjemahkan</a:t>
            </a:r>
            <a:r>
              <a:rPr lang="en-US" sz="1800" b="1" dirty="0">
                <a:solidFill>
                  <a:srgbClr val="FF0000"/>
                </a:solidFill>
              </a:rPr>
              <a:t> </a:t>
            </a:r>
            <a:r>
              <a:rPr lang="en-US" sz="1800" b="1" dirty="0" err="1">
                <a:solidFill>
                  <a:srgbClr val="FF0000"/>
                </a:solidFill>
              </a:rPr>
              <a:t>menjadi</a:t>
            </a:r>
            <a:r>
              <a:rPr lang="en-US" sz="1800" b="1" dirty="0">
                <a:solidFill>
                  <a:srgbClr val="FF0000"/>
                </a:solidFill>
              </a:rPr>
              <a:t> ‘</a:t>
            </a:r>
            <a:r>
              <a:rPr lang="en-US" sz="1800" b="1" dirty="0" err="1">
                <a:solidFill>
                  <a:srgbClr val="FF0000"/>
                </a:solidFill>
              </a:rPr>
              <a:t>pandangan</a:t>
            </a:r>
            <a:r>
              <a:rPr lang="en-US" sz="1800" b="1" dirty="0">
                <a:solidFill>
                  <a:srgbClr val="FF0000"/>
                </a:solidFill>
              </a:rPr>
              <a:t> 	</a:t>
            </a:r>
            <a:r>
              <a:rPr lang="en-US" sz="1800" b="1" dirty="0" err="1">
                <a:solidFill>
                  <a:srgbClr val="FF0000"/>
                </a:solidFill>
              </a:rPr>
              <a:t>dunia</a:t>
            </a:r>
            <a:r>
              <a:rPr lang="en-US" sz="1800" b="1" dirty="0">
                <a:solidFill>
                  <a:srgbClr val="FF0000"/>
                </a:solidFill>
              </a:rPr>
              <a:t>’</a:t>
            </a:r>
          </a:p>
          <a:p>
            <a:pPr>
              <a:buNone/>
            </a:pPr>
            <a:endParaRPr lang="en-US" sz="1800" dirty="0">
              <a:solidFill>
                <a:schemeClr val="accent6">
                  <a:lumMod val="20000"/>
                  <a:lumOff val="80000"/>
                </a:schemeClr>
              </a:solidFill>
            </a:endParaRPr>
          </a:p>
          <a:p>
            <a:pPr>
              <a:buNone/>
            </a:pPr>
            <a:r>
              <a:rPr lang="en-US" sz="1800" dirty="0"/>
              <a:t>	</a:t>
            </a:r>
            <a:r>
              <a:rPr lang="en-US" sz="1800" dirty="0" err="1"/>
              <a:t>Tetapi</a:t>
            </a:r>
            <a:r>
              <a:rPr lang="en-US" sz="1800" dirty="0"/>
              <a:t> :</a:t>
            </a:r>
          </a:p>
          <a:p>
            <a:pPr>
              <a:buNone/>
            </a:pPr>
            <a:r>
              <a:rPr lang="en-US" sz="1800" dirty="0">
                <a:solidFill>
                  <a:schemeClr val="accent6">
                    <a:lumMod val="20000"/>
                    <a:lumOff val="80000"/>
                  </a:schemeClr>
                </a:solidFill>
              </a:rPr>
              <a:t>	 	</a:t>
            </a:r>
            <a:r>
              <a:rPr lang="en-US" sz="1800" dirty="0">
                <a:solidFill>
                  <a:srgbClr val="FF0000"/>
                </a:solidFill>
              </a:rPr>
              <a:t>Negara </a:t>
            </a:r>
            <a:r>
              <a:rPr lang="en-US" sz="1800" dirty="0" err="1">
                <a:solidFill>
                  <a:srgbClr val="FF0000"/>
                </a:solidFill>
              </a:rPr>
              <a:t>itu</a:t>
            </a:r>
            <a:r>
              <a:rPr lang="en-US" sz="1800" dirty="0">
                <a:solidFill>
                  <a:srgbClr val="FF0000"/>
                </a:solidFill>
              </a:rPr>
              <a:t> </a:t>
            </a:r>
            <a:r>
              <a:rPr lang="en-US" sz="1800" dirty="0" err="1">
                <a:solidFill>
                  <a:srgbClr val="FF0000"/>
                </a:solidFill>
              </a:rPr>
              <a:t>telah</a:t>
            </a:r>
            <a:r>
              <a:rPr lang="en-US" sz="1800" dirty="0">
                <a:solidFill>
                  <a:srgbClr val="FF0000"/>
                </a:solidFill>
              </a:rPr>
              <a:t> </a:t>
            </a:r>
            <a:r>
              <a:rPr lang="en-US" sz="1800" dirty="0" err="1">
                <a:solidFill>
                  <a:srgbClr val="FF0000"/>
                </a:solidFill>
              </a:rPr>
              <a:t>mengalami</a:t>
            </a:r>
            <a:r>
              <a:rPr lang="en-US" sz="1800" dirty="0">
                <a:solidFill>
                  <a:srgbClr val="FF0000"/>
                </a:solidFill>
              </a:rPr>
              <a:t> </a:t>
            </a:r>
            <a:r>
              <a:rPr lang="en-US" sz="1800" dirty="0" err="1">
                <a:solidFill>
                  <a:srgbClr val="FF0000"/>
                </a:solidFill>
              </a:rPr>
              <a:t>empat</a:t>
            </a:r>
            <a:r>
              <a:rPr lang="en-US" sz="1800" dirty="0">
                <a:solidFill>
                  <a:srgbClr val="FF0000"/>
                </a:solidFill>
              </a:rPr>
              <a:t> </a:t>
            </a:r>
            <a:r>
              <a:rPr lang="en-US" sz="1800" dirty="0" err="1">
                <a:solidFill>
                  <a:srgbClr val="FF0000"/>
                </a:solidFill>
              </a:rPr>
              <a:t>kudeta</a:t>
            </a:r>
            <a:r>
              <a:rPr lang="en-US" sz="1800" dirty="0">
                <a:solidFill>
                  <a:srgbClr val="FF0000"/>
                </a:solidFill>
              </a:rPr>
              <a:t>.</a:t>
            </a:r>
          </a:p>
          <a:p>
            <a:pPr>
              <a:buNone/>
            </a:pPr>
            <a:endParaRPr lang="en-US" sz="1800" dirty="0">
              <a:solidFill>
                <a:schemeClr val="accent6">
                  <a:lumMod val="20000"/>
                  <a:lumOff val="80000"/>
                </a:schemeClr>
              </a:solidFill>
            </a:endParaRPr>
          </a:p>
          <a:p>
            <a:pPr>
              <a:buNone/>
            </a:pPr>
            <a:r>
              <a:rPr lang="en-US" sz="1800" b="1" dirty="0"/>
              <a:t>	</a:t>
            </a:r>
            <a:r>
              <a:rPr lang="en-US" sz="1800" b="1" dirty="0" err="1"/>
              <a:t>Catatan</a:t>
            </a:r>
            <a:r>
              <a:rPr lang="en-US" sz="1800" b="1" dirty="0"/>
              <a:t> :</a:t>
            </a:r>
          </a:p>
          <a:p>
            <a:pPr marL="901700" indent="-901700">
              <a:buNone/>
            </a:pPr>
            <a:r>
              <a:rPr lang="en-US" sz="1800" b="1" dirty="0">
                <a:solidFill>
                  <a:schemeClr val="accent6">
                    <a:lumMod val="20000"/>
                    <a:lumOff val="80000"/>
                  </a:schemeClr>
                </a:solidFill>
              </a:rPr>
              <a:t>		</a:t>
            </a:r>
            <a:r>
              <a:rPr lang="en-US" sz="1800" b="1" dirty="0" err="1">
                <a:solidFill>
                  <a:srgbClr val="FF0000"/>
                </a:solidFill>
              </a:rPr>
              <a:t>Dalam</a:t>
            </a:r>
            <a:r>
              <a:rPr lang="en-US" sz="1800" b="1" dirty="0">
                <a:solidFill>
                  <a:srgbClr val="FF0000"/>
                </a:solidFill>
              </a:rPr>
              <a:t> </a:t>
            </a:r>
            <a:r>
              <a:rPr lang="en-US" sz="1800" b="1" dirty="0" err="1">
                <a:solidFill>
                  <a:srgbClr val="FF0000"/>
                </a:solidFill>
              </a:rPr>
              <a:t>tulisan</a:t>
            </a:r>
            <a:r>
              <a:rPr lang="en-US" sz="1800" b="1" dirty="0">
                <a:solidFill>
                  <a:srgbClr val="FF0000"/>
                </a:solidFill>
              </a:rPr>
              <a:t> </a:t>
            </a:r>
            <a:r>
              <a:rPr lang="en-US" sz="1800" b="1" dirty="0" err="1">
                <a:solidFill>
                  <a:srgbClr val="FF0000"/>
                </a:solidFill>
              </a:rPr>
              <a:t>tangan</a:t>
            </a:r>
            <a:r>
              <a:rPr lang="en-US" sz="1800" b="1" dirty="0">
                <a:solidFill>
                  <a:srgbClr val="FF0000"/>
                </a:solidFill>
              </a:rPr>
              <a:t> </a:t>
            </a:r>
            <a:r>
              <a:rPr lang="en-US" sz="1800" b="1" dirty="0" err="1">
                <a:solidFill>
                  <a:srgbClr val="FF0000"/>
                </a:solidFill>
              </a:rPr>
              <a:t>atau</a:t>
            </a:r>
            <a:r>
              <a:rPr lang="en-US" sz="1800" b="1" dirty="0">
                <a:solidFill>
                  <a:srgbClr val="FF0000"/>
                </a:solidFill>
              </a:rPr>
              <a:t> </a:t>
            </a:r>
            <a:r>
              <a:rPr lang="en-US" sz="1800" b="1" dirty="0" err="1">
                <a:solidFill>
                  <a:srgbClr val="FF0000"/>
                </a:solidFill>
              </a:rPr>
              <a:t>ketikan</a:t>
            </a:r>
            <a:r>
              <a:rPr lang="en-US" sz="1800" b="1" dirty="0">
                <a:solidFill>
                  <a:srgbClr val="FF0000"/>
                </a:solidFill>
              </a:rPr>
              <a:t>, </a:t>
            </a:r>
            <a:r>
              <a:rPr lang="en-US" sz="1800" b="1" dirty="0" err="1">
                <a:solidFill>
                  <a:srgbClr val="FF0000"/>
                </a:solidFill>
              </a:rPr>
              <a:t>huruf</a:t>
            </a:r>
            <a:r>
              <a:rPr lang="en-US" sz="1800" b="1" dirty="0">
                <a:solidFill>
                  <a:srgbClr val="FF0000"/>
                </a:solidFill>
              </a:rPr>
              <a:t> </a:t>
            </a:r>
            <a:r>
              <a:rPr lang="en-US" sz="1800" b="1" dirty="0" err="1">
                <a:solidFill>
                  <a:srgbClr val="FF0000"/>
                </a:solidFill>
              </a:rPr>
              <a:t>atau</a:t>
            </a:r>
            <a:r>
              <a:rPr lang="en-US" sz="1800" b="1" dirty="0">
                <a:solidFill>
                  <a:srgbClr val="FF0000"/>
                </a:solidFill>
              </a:rPr>
              <a:t> kata yang </a:t>
            </a:r>
            <a:r>
              <a:rPr lang="en-US" sz="1800" b="1" dirty="0" err="1">
                <a:solidFill>
                  <a:srgbClr val="FF0000"/>
                </a:solidFill>
              </a:rPr>
              <a:t>akan</a:t>
            </a:r>
            <a:r>
              <a:rPr lang="en-US" sz="1800" b="1" dirty="0">
                <a:solidFill>
                  <a:srgbClr val="FF0000"/>
                </a:solidFill>
              </a:rPr>
              <a:t> </a:t>
            </a:r>
            <a:r>
              <a:rPr lang="en-US" sz="1800" b="1" dirty="0" err="1">
                <a:solidFill>
                  <a:srgbClr val="FF0000"/>
                </a:solidFill>
              </a:rPr>
              <a:t>dicetak</a:t>
            </a:r>
            <a:r>
              <a:rPr lang="en-US" sz="1800" b="1" dirty="0">
                <a:solidFill>
                  <a:srgbClr val="FF0000"/>
                </a:solidFill>
              </a:rPr>
              <a:t> miring </a:t>
            </a:r>
            <a:r>
              <a:rPr lang="en-US" sz="1800" b="1" dirty="0" err="1">
                <a:solidFill>
                  <a:srgbClr val="FF0000"/>
                </a:solidFill>
              </a:rPr>
              <a:t>diberi</a:t>
            </a:r>
            <a:r>
              <a:rPr lang="en-US" sz="1800" b="1" dirty="0">
                <a:solidFill>
                  <a:srgbClr val="FF0000"/>
                </a:solidFill>
              </a:rPr>
              <a:t> </a:t>
            </a:r>
            <a:r>
              <a:rPr lang="en-US" sz="1800" b="1" dirty="0" err="1">
                <a:solidFill>
                  <a:srgbClr val="FF0000"/>
                </a:solidFill>
              </a:rPr>
              <a:t>satu</a:t>
            </a:r>
            <a:r>
              <a:rPr lang="en-US" sz="1800" b="1" dirty="0">
                <a:solidFill>
                  <a:srgbClr val="FF0000"/>
                </a:solidFill>
              </a:rPr>
              <a:t> </a:t>
            </a:r>
            <a:r>
              <a:rPr lang="en-US" sz="1800" b="1" dirty="0" err="1">
                <a:solidFill>
                  <a:srgbClr val="FF0000"/>
                </a:solidFill>
              </a:rPr>
              <a:t>garis</a:t>
            </a:r>
            <a:r>
              <a:rPr lang="en-US" sz="1800" b="1" dirty="0">
                <a:solidFill>
                  <a:srgbClr val="FF0000"/>
                </a:solidFill>
              </a:rPr>
              <a:t> </a:t>
            </a:r>
            <a:r>
              <a:rPr lang="en-US" sz="1800" b="1" dirty="0" err="1">
                <a:solidFill>
                  <a:srgbClr val="FF0000"/>
                </a:solidFill>
              </a:rPr>
              <a:t>dibawahnya</a:t>
            </a:r>
            <a:r>
              <a:rPr lang="en-US" sz="1800" b="1" dirty="0">
                <a:solidFill>
                  <a:srgbClr val="FF0000"/>
                </a:solidFill>
              </a:rPr>
              <a:t>.</a:t>
            </a:r>
          </a:p>
          <a:p>
            <a:pPr>
              <a:buNone/>
            </a:pPr>
            <a:r>
              <a:rPr lang="en-US" sz="1800" b="1" dirty="0">
                <a:solidFill>
                  <a:srgbClr val="FF0000"/>
                </a:solidFill>
              </a:rPr>
              <a:t>		</a:t>
            </a:r>
          </a:p>
          <a:p>
            <a:pPr>
              <a:buNone/>
            </a:pPr>
            <a:r>
              <a:rPr lang="en-US" sz="1800" dirty="0"/>
              <a:t>	</a:t>
            </a:r>
          </a:p>
          <a:p>
            <a:pPr>
              <a:buNone/>
            </a:pPr>
            <a:endParaRPr lang="en-US" sz="1800"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Huruf Miring</a:t>
              </a:r>
              <a:endParaRPr lang="en-US" b="0" dirty="0">
                <a:solidFill>
                  <a:srgbClr val="00B0F0"/>
                </a:solidFill>
              </a:endParaRPr>
            </a:p>
          </p:txBody>
        </p:sp>
      </p:grpSp>
      <p:grpSp>
        <p:nvGrpSpPr>
          <p:cNvPr id="8" name="Group 7"/>
          <p:cNvGrpSpPr/>
          <p:nvPr/>
        </p:nvGrpSpPr>
        <p:grpSpPr>
          <a:xfrm>
            <a:off x="11769479" y="1280427"/>
            <a:ext cx="422521" cy="2100263"/>
            <a:chOff x="11769479" y="1280427"/>
            <a:chExt cx="422521" cy="2100263"/>
          </a:xfrm>
        </p:grpSpPr>
        <p:sp>
          <p:nvSpPr>
            <p:cNvPr id="9" name="Freeform 8">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0">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16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5B2721D8-FFF2-481E-8674-AC1714A3398F}"/>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8EBA3564-52F7-4038-9186-BBBC5F1C69C0}"/>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F336BE87-E4CA-40C4-A589-C2089B1766C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76DEBFF7-89FC-4326-B747-27552B0238F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7C771623-BB22-49EB-93A2-BB1E875D1A8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4019411E-1F5B-4D79-9266-503FD11DE85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829B62F4-28FD-42D8-B972-3844D33902C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FBE157D8-F525-438A-AC24-D3D915681A82}"/>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AEB40473-918F-41EA-BD32-EF5DF7E02EB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3BFA5269-8BD7-412E-91E7-372BA6DF6C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90090A24-3F9C-4D5B-83BE-ECA550B3D10D}"/>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EAC8F176-1928-4C51-B637-26ABDA6C29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7AC555AA-AD1F-4D62-9BDF-00FBF80705E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9770E4BB-79B1-4ED7-BF96-5AC84AA9E20B}"/>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2AF4B052-FCAE-4106-A620-44DDB95822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A000B40C-B498-4F0C-B6BC-D4C7E5A636D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1ACC39E0-E3AB-40EA-A398-8B881CB9D818}"/>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1DC7FD02-9EC9-4147-A710-13CE82729E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58203795-F8AA-4F73-A55F-5CDEE4AD5D9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61FCEAD0-AC67-483E-B156-591947CDC60B}"/>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947D7C8C-D39F-4FE0-B34D-F7D1B49670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729CA4F8-ECBB-4F1F-8D8E-E1CE1B20C1D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7B2AC77A-B500-42F4-BB88-674386F3BFA2}"/>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5EA54AD2-AFD5-4BA9-B856-75677337436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05998EC2-A43B-47C7-BE19-72BA483C099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FB9D53D1-5C3F-4701-A05E-92C552754A6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8E5D8E59-0F2E-4FB2-BB9E-5ED42F0C17E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850537235"/>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990600"/>
            <a:ext cx="10533646" cy="5268310"/>
          </a:xfrm>
          <a:prstGeom prst="roundRect">
            <a:avLst>
              <a:gd name="adj" fmla="val 0"/>
            </a:avLst>
          </a:prstGeom>
          <a:noFill/>
          <a:ln>
            <a:noFill/>
          </a:ln>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pPr>
              <a:buNone/>
            </a:pPr>
            <a:r>
              <a:rPr lang="id-ID" dirty="0">
                <a:solidFill>
                  <a:schemeClr val="tx1"/>
                </a:solidFill>
              </a:rPr>
              <a:t>1. Singkatan adalah bentuk singkat yang terdiri atas satu huruf atau lebih.</a:t>
            </a:r>
            <a:endParaRPr lang="en-US" dirty="0">
              <a:solidFill>
                <a:schemeClr val="tx1"/>
              </a:solidFill>
            </a:endParaRPr>
          </a:p>
          <a:p>
            <a:pPr>
              <a:buNone/>
            </a:pPr>
            <a:r>
              <a:rPr lang="id-ID" dirty="0">
                <a:solidFill>
                  <a:schemeClr val="tx1"/>
                </a:solidFill>
              </a:rPr>
              <a:t>a.</a:t>
            </a:r>
            <a:r>
              <a:rPr lang="en-US" dirty="0">
                <a:solidFill>
                  <a:schemeClr val="tx1"/>
                </a:solidFill>
              </a:rPr>
              <a:t>  </a:t>
            </a:r>
            <a:r>
              <a:rPr lang="id-ID" dirty="0">
                <a:solidFill>
                  <a:schemeClr val="tx1"/>
                </a:solidFill>
              </a:rPr>
              <a:t> Singkatan nama orang, nama gelar, sapaan, jabatan, atau pangkat diikuti dengan</a:t>
            </a:r>
            <a:r>
              <a:rPr lang="en-US" dirty="0">
                <a:solidFill>
                  <a:schemeClr val="tx1"/>
                </a:solidFill>
              </a:rPr>
              <a:t> </a:t>
            </a:r>
            <a:r>
              <a:rPr lang="id-ID" dirty="0">
                <a:solidFill>
                  <a:schemeClr val="tx1"/>
                </a:solidFill>
              </a:rPr>
              <a:t>tanda titik di belakang tiap-tiap singkatan itu.</a:t>
            </a:r>
            <a:endParaRPr lang="en-US" dirty="0">
              <a:solidFill>
                <a:schemeClr val="tx1"/>
              </a:solidFill>
            </a:endParaRPr>
          </a:p>
          <a:p>
            <a:pPr>
              <a:buNone/>
            </a:pPr>
            <a:r>
              <a:rPr lang="en-US" dirty="0">
                <a:solidFill>
                  <a:schemeClr val="tx1"/>
                </a:solidFill>
              </a:rPr>
              <a:t>	</a:t>
            </a:r>
            <a:r>
              <a:rPr lang="id-ID" dirty="0">
                <a:solidFill>
                  <a:schemeClr val="tx1"/>
                </a:solidFill>
              </a:rPr>
              <a:t>Misalnya :  </a:t>
            </a:r>
            <a:endParaRPr lang="en-US" dirty="0">
              <a:solidFill>
                <a:schemeClr val="tx1"/>
              </a:solidFill>
            </a:endParaRPr>
          </a:p>
          <a:p>
            <a:pPr>
              <a:buNone/>
            </a:pPr>
            <a:r>
              <a:rPr lang="en-US" i="1" dirty="0">
                <a:solidFill>
                  <a:schemeClr val="tx1"/>
                </a:solidFill>
              </a:rPr>
              <a:t>			    </a:t>
            </a:r>
            <a:r>
              <a:rPr lang="id-ID" i="1" dirty="0">
                <a:solidFill>
                  <a:schemeClr val="tx1"/>
                </a:solidFill>
              </a:rPr>
              <a:t>A.H</a:t>
            </a:r>
            <a:r>
              <a:rPr lang="id-ID" dirty="0">
                <a:solidFill>
                  <a:schemeClr val="tx1"/>
                </a:solidFill>
              </a:rPr>
              <a:t>. Nasution	</a:t>
            </a:r>
            <a:r>
              <a:rPr lang="en-US" dirty="0">
                <a:solidFill>
                  <a:schemeClr val="tx1"/>
                </a:solidFill>
              </a:rPr>
              <a:t>        	</a:t>
            </a:r>
            <a:r>
              <a:rPr lang="id-ID" dirty="0">
                <a:solidFill>
                  <a:schemeClr val="tx1"/>
                </a:solidFill>
              </a:rPr>
              <a:t>	Abdul Haris Nasution</a:t>
            </a:r>
            <a:endParaRPr lang="en-US" dirty="0">
              <a:solidFill>
                <a:schemeClr val="tx1"/>
              </a:solidFill>
            </a:endParaRPr>
          </a:p>
          <a:p>
            <a:pPr>
              <a:buNone/>
            </a:pPr>
            <a:r>
              <a:rPr lang="en-US" dirty="0">
                <a:solidFill>
                  <a:schemeClr val="tx1"/>
                </a:solidFill>
              </a:rPr>
              <a:t>	</a:t>
            </a:r>
            <a:r>
              <a:rPr lang="id-ID" dirty="0">
                <a:solidFill>
                  <a:schemeClr val="tx1"/>
                </a:solidFill>
              </a:rPr>
              <a:t>		    </a:t>
            </a:r>
            <a:r>
              <a:rPr lang="id-ID" i="1" dirty="0">
                <a:solidFill>
                  <a:schemeClr val="tx1"/>
                </a:solidFill>
              </a:rPr>
              <a:t>H</a:t>
            </a:r>
            <a:r>
              <a:rPr lang="id-ID" dirty="0">
                <a:solidFill>
                  <a:schemeClr val="tx1"/>
                </a:solidFill>
              </a:rPr>
              <a:t>. Hamid	</a:t>
            </a:r>
            <a:r>
              <a:rPr lang="en-US" dirty="0">
                <a:solidFill>
                  <a:schemeClr val="tx1"/>
                </a:solidFill>
              </a:rPr>
              <a:t> </a:t>
            </a:r>
            <a:r>
              <a:rPr lang="id-ID" dirty="0">
                <a:solidFill>
                  <a:schemeClr val="tx1"/>
                </a:solidFill>
              </a:rPr>
              <a:t>			Haji Hamid</a:t>
            </a:r>
            <a:endParaRPr lang="en-US" dirty="0">
              <a:solidFill>
                <a:schemeClr val="tx1"/>
              </a:solidFill>
            </a:endParaRPr>
          </a:p>
          <a:p>
            <a:pPr>
              <a:buNone/>
            </a:pPr>
            <a:r>
              <a:rPr lang="en-US" dirty="0">
                <a:solidFill>
                  <a:schemeClr val="tx1"/>
                </a:solidFill>
              </a:rPr>
              <a:t>	</a:t>
            </a:r>
            <a:r>
              <a:rPr lang="id-ID" dirty="0">
                <a:solidFill>
                  <a:schemeClr val="tx1"/>
                </a:solidFill>
              </a:rPr>
              <a:t>		    Suman </a:t>
            </a:r>
            <a:r>
              <a:rPr lang="id-ID" i="1" dirty="0">
                <a:solidFill>
                  <a:schemeClr val="tx1"/>
                </a:solidFill>
              </a:rPr>
              <a:t>Hs.</a:t>
            </a:r>
            <a:r>
              <a:rPr lang="id-ID" dirty="0">
                <a:solidFill>
                  <a:schemeClr val="tx1"/>
                </a:solidFill>
              </a:rPr>
              <a:t>			Suman Hasibuan</a:t>
            </a:r>
            <a:endParaRPr lang="en-US" dirty="0">
              <a:solidFill>
                <a:schemeClr val="tx1"/>
              </a:solidFill>
            </a:endParaRPr>
          </a:p>
          <a:p>
            <a:pPr>
              <a:buNone/>
            </a:pPr>
            <a:r>
              <a:rPr lang="en-US" dirty="0">
                <a:solidFill>
                  <a:schemeClr val="tx1"/>
                </a:solidFill>
              </a:rPr>
              <a:t>	</a:t>
            </a:r>
            <a:r>
              <a:rPr lang="id-ID" dirty="0">
                <a:solidFill>
                  <a:schemeClr val="tx1"/>
                </a:solidFill>
              </a:rPr>
              <a:t>		  </a:t>
            </a:r>
            <a:r>
              <a:rPr lang="id-ID" b="1" dirty="0">
                <a:solidFill>
                  <a:schemeClr val="tx1"/>
                </a:solidFill>
              </a:rPr>
              <a:t>		</a:t>
            </a:r>
            <a:endParaRPr lang="en-US" dirty="0">
              <a:solidFill>
                <a:schemeClr val="tx1"/>
              </a:solidFill>
            </a:endParaRPr>
          </a:p>
          <a:p>
            <a:pPr>
              <a:buNone/>
            </a:pPr>
            <a:r>
              <a:rPr lang="en-US" dirty="0">
                <a:solidFill>
                  <a:schemeClr val="tx1"/>
                </a:solidFill>
              </a:rPr>
              <a:t>b.   </a:t>
            </a:r>
            <a:r>
              <a:rPr lang="id-ID" dirty="0">
                <a:solidFill>
                  <a:schemeClr val="tx1"/>
                </a:solidFill>
              </a:rPr>
              <a:t>Singkatan nama resmi lembaga pemerintahan dan ketatanegaraan, badan atu organisasi, serta nama dokumen resmi ynag terdiri atas gabungan huruf awal kata ditulis dengan huruf mapital dan tidak diikuti dengan tanda titik.</a:t>
            </a:r>
            <a:endParaRPr lang="en-US" dirty="0">
              <a:solidFill>
                <a:schemeClr val="tx1"/>
              </a:solidFill>
            </a:endParaRPr>
          </a:p>
          <a:p>
            <a:pPr>
              <a:buNone/>
            </a:pPr>
            <a:r>
              <a:rPr lang="en-US" dirty="0">
                <a:solidFill>
                  <a:schemeClr val="tx1"/>
                </a:solidFill>
              </a:rPr>
              <a:t>	</a:t>
            </a:r>
            <a:r>
              <a:rPr lang="id-ID" dirty="0">
                <a:solidFill>
                  <a:schemeClr val="tx1"/>
                </a:solidFill>
              </a:rPr>
              <a:t>		Misalnya :</a:t>
            </a:r>
            <a:endParaRPr lang="en-US" dirty="0">
              <a:solidFill>
                <a:schemeClr val="tx1"/>
              </a:solidFill>
            </a:endParaRPr>
          </a:p>
          <a:p>
            <a:pPr>
              <a:buNone/>
            </a:pPr>
            <a:r>
              <a:rPr lang="id-ID" dirty="0">
                <a:solidFill>
                  <a:schemeClr val="tx1"/>
                </a:solidFill>
              </a:rPr>
              <a:t>	</a:t>
            </a:r>
            <a:r>
              <a:rPr lang="en-US" dirty="0">
                <a:solidFill>
                  <a:schemeClr val="tx1"/>
                </a:solidFill>
              </a:rPr>
              <a:t>PDB</a:t>
            </a:r>
            <a:r>
              <a:rPr lang="id-ID" dirty="0">
                <a:solidFill>
                  <a:schemeClr val="tx1"/>
                </a:solidFill>
              </a:rPr>
              <a:t>		</a:t>
            </a:r>
            <a:r>
              <a:rPr lang="en-US" dirty="0">
                <a:solidFill>
                  <a:schemeClr val="tx1"/>
                </a:solidFill>
              </a:rPr>
              <a:t>	</a:t>
            </a:r>
            <a:r>
              <a:rPr lang="id-ID" dirty="0">
                <a:solidFill>
                  <a:schemeClr val="tx1"/>
                </a:solidFill>
              </a:rPr>
              <a:t>	</a:t>
            </a:r>
            <a:r>
              <a:rPr lang="en-US" dirty="0" err="1">
                <a:solidFill>
                  <a:schemeClr val="tx1"/>
                </a:solidFill>
              </a:rPr>
              <a:t>Produk</a:t>
            </a:r>
            <a:r>
              <a:rPr lang="en-US" dirty="0">
                <a:solidFill>
                  <a:schemeClr val="tx1"/>
                </a:solidFill>
              </a:rPr>
              <a:t> </a:t>
            </a:r>
            <a:r>
              <a:rPr lang="en-US" dirty="0" err="1">
                <a:solidFill>
                  <a:schemeClr val="tx1"/>
                </a:solidFill>
              </a:rPr>
              <a:t>Domestik</a:t>
            </a:r>
            <a:r>
              <a:rPr lang="en-US" dirty="0">
                <a:solidFill>
                  <a:schemeClr val="tx1"/>
                </a:solidFill>
              </a:rPr>
              <a:t> </a:t>
            </a:r>
            <a:r>
              <a:rPr lang="en-US" dirty="0" err="1">
                <a:solidFill>
                  <a:schemeClr val="tx1"/>
                </a:solidFill>
              </a:rPr>
              <a:t>Bruto</a:t>
            </a:r>
            <a:endParaRPr lang="en-US" dirty="0">
              <a:solidFill>
                <a:schemeClr val="tx1"/>
              </a:solidFill>
            </a:endParaRPr>
          </a:p>
          <a:p>
            <a:pPr>
              <a:buNone/>
            </a:pPr>
            <a:r>
              <a:rPr lang="id-ID" dirty="0">
                <a:solidFill>
                  <a:schemeClr val="tx1"/>
                </a:solidFill>
              </a:rPr>
              <a:t>	</a:t>
            </a:r>
            <a:r>
              <a:rPr lang="en-US" dirty="0">
                <a:solidFill>
                  <a:schemeClr val="tx1"/>
                </a:solidFill>
              </a:rPr>
              <a:t>BLK</a:t>
            </a:r>
            <a:r>
              <a:rPr lang="id-ID" dirty="0">
                <a:solidFill>
                  <a:schemeClr val="tx1"/>
                </a:solidFill>
              </a:rPr>
              <a:t>		</a:t>
            </a:r>
            <a:r>
              <a:rPr lang="en-US" dirty="0">
                <a:solidFill>
                  <a:schemeClr val="tx1"/>
                </a:solidFill>
              </a:rPr>
              <a:t>	</a:t>
            </a:r>
            <a:r>
              <a:rPr lang="id-ID" dirty="0">
                <a:solidFill>
                  <a:schemeClr val="tx1"/>
                </a:solidFill>
              </a:rPr>
              <a:t>	</a:t>
            </a:r>
            <a:r>
              <a:rPr lang="en-US" dirty="0" err="1">
                <a:solidFill>
                  <a:schemeClr val="tx1"/>
                </a:solidFill>
              </a:rPr>
              <a:t>Balai</a:t>
            </a:r>
            <a:r>
              <a:rPr lang="en-US" dirty="0">
                <a:solidFill>
                  <a:schemeClr val="tx1"/>
                </a:solidFill>
              </a:rPr>
              <a:t> </a:t>
            </a:r>
            <a:r>
              <a:rPr lang="en-US" dirty="0" err="1">
                <a:solidFill>
                  <a:schemeClr val="tx1"/>
                </a:solidFill>
              </a:rPr>
              <a:t>Latihan</a:t>
            </a:r>
            <a:r>
              <a:rPr lang="en-US" dirty="0">
                <a:solidFill>
                  <a:schemeClr val="tx1"/>
                </a:solidFill>
              </a:rPr>
              <a:t> </a:t>
            </a:r>
            <a:r>
              <a:rPr lang="en-US" dirty="0" err="1">
                <a:solidFill>
                  <a:schemeClr val="tx1"/>
                </a:solidFill>
              </a:rPr>
              <a:t>Kerja</a:t>
            </a:r>
            <a:endParaRPr lang="en-US" dirty="0">
              <a:solidFill>
                <a:schemeClr val="tx1"/>
              </a:solidFill>
            </a:endParaRPr>
          </a:p>
          <a:p>
            <a:pPr>
              <a:buNone/>
            </a:pPr>
            <a:r>
              <a:rPr lang="id-ID" dirty="0">
                <a:solidFill>
                  <a:schemeClr val="tx1"/>
                </a:solidFill>
              </a:rPr>
              <a:t>	</a:t>
            </a:r>
            <a:r>
              <a:rPr lang="en-US" dirty="0">
                <a:solidFill>
                  <a:schemeClr val="tx1"/>
                </a:solidFill>
              </a:rPr>
              <a:t>APBN</a:t>
            </a:r>
            <a:r>
              <a:rPr lang="id-ID" dirty="0">
                <a:solidFill>
                  <a:schemeClr val="tx1"/>
                </a:solidFill>
              </a:rPr>
              <a:t>		</a:t>
            </a:r>
            <a:r>
              <a:rPr lang="en-US" dirty="0">
                <a:solidFill>
                  <a:schemeClr val="tx1"/>
                </a:solidFill>
              </a:rPr>
              <a:t>	</a:t>
            </a:r>
            <a:r>
              <a:rPr lang="id-ID" dirty="0">
                <a:solidFill>
                  <a:schemeClr val="tx1"/>
                </a:solidFill>
              </a:rPr>
              <a:t>	</a:t>
            </a:r>
            <a:r>
              <a:rPr lang="en-US" dirty="0" err="1">
                <a:solidFill>
                  <a:schemeClr val="tx1"/>
                </a:solidFill>
              </a:rPr>
              <a:t>Anggaran</a:t>
            </a:r>
            <a:r>
              <a:rPr lang="en-US" dirty="0">
                <a:solidFill>
                  <a:schemeClr val="tx1"/>
                </a:solidFill>
              </a:rPr>
              <a:t> </a:t>
            </a:r>
            <a:r>
              <a:rPr lang="en-US" dirty="0" err="1">
                <a:solidFill>
                  <a:schemeClr val="tx1"/>
                </a:solidFill>
              </a:rPr>
              <a:t>Pendapatan</a:t>
            </a:r>
            <a:r>
              <a:rPr lang="en-US" dirty="0">
                <a:solidFill>
                  <a:schemeClr val="tx1"/>
                </a:solidFill>
              </a:rPr>
              <a:t> </a:t>
            </a:r>
            <a:r>
              <a:rPr lang="en-US" dirty="0" err="1">
                <a:solidFill>
                  <a:schemeClr val="tx1"/>
                </a:solidFill>
              </a:rPr>
              <a:t>Belanja</a:t>
            </a:r>
            <a:r>
              <a:rPr lang="en-US" dirty="0">
                <a:solidFill>
                  <a:schemeClr val="tx1"/>
                </a:solidFill>
              </a:rPr>
              <a:t> Negara</a:t>
            </a:r>
          </a:p>
          <a:p>
            <a:pPr>
              <a:buNone/>
            </a:pPr>
            <a:r>
              <a:rPr lang="id-ID" dirty="0">
                <a:solidFill>
                  <a:schemeClr val="tx1"/>
                </a:solidFill>
              </a:rPr>
              <a:t>	</a:t>
            </a:r>
            <a:r>
              <a:rPr lang="en-US" dirty="0">
                <a:solidFill>
                  <a:schemeClr val="tx1"/>
                </a:solidFill>
              </a:rPr>
              <a:t>PNB</a:t>
            </a:r>
            <a:r>
              <a:rPr lang="id-ID" dirty="0">
                <a:solidFill>
                  <a:schemeClr val="tx1"/>
                </a:solidFill>
              </a:rPr>
              <a:t>	</a:t>
            </a:r>
            <a:r>
              <a:rPr lang="en-US" dirty="0">
                <a:solidFill>
                  <a:schemeClr val="tx1"/>
                </a:solidFill>
              </a:rPr>
              <a:t>	</a:t>
            </a:r>
            <a:r>
              <a:rPr lang="id-ID" dirty="0">
                <a:solidFill>
                  <a:schemeClr val="tx1"/>
                </a:solidFill>
              </a:rPr>
              <a:t>		</a:t>
            </a:r>
            <a:r>
              <a:rPr lang="en-US" dirty="0" err="1">
                <a:solidFill>
                  <a:schemeClr val="tx1"/>
                </a:solidFill>
              </a:rPr>
              <a:t>Produk</a:t>
            </a:r>
            <a:r>
              <a:rPr lang="en-US" dirty="0">
                <a:solidFill>
                  <a:schemeClr val="tx1"/>
                </a:solidFill>
              </a:rPr>
              <a:t> </a:t>
            </a:r>
            <a:r>
              <a:rPr lang="en-US" dirty="0" err="1">
                <a:solidFill>
                  <a:schemeClr val="tx1"/>
                </a:solidFill>
              </a:rPr>
              <a:t>Nasional</a:t>
            </a:r>
            <a:r>
              <a:rPr lang="en-US" dirty="0">
                <a:solidFill>
                  <a:schemeClr val="tx1"/>
                </a:solidFill>
              </a:rPr>
              <a:t> </a:t>
            </a:r>
            <a:r>
              <a:rPr lang="en-US" dirty="0" err="1">
                <a:solidFill>
                  <a:schemeClr val="tx1"/>
                </a:solidFill>
              </a:rPr>
              <a:t>Bruto</a:t>
            </a:r>
            <a:endParaRPr lang="en-US" dirty="0">
              <a:solidFill>
                <a:schemeClr val="tx1"/>
              </a:solidFill>
            </a:endParaRPr>
          </a:p>
          <a:p>
            <a:pPr>
              <a:buNone/>
            </a:pPr>
            <a:r>
              <a:rPr lang="id-ID" dirty="0">
                <a:solidFill>
                  <a:schemeClr val="tx1"/>
                </a:solidFill>
              </a:rPr>
              <a:t>	PT	</a:t>
            </a:r>
            <a:r>
              <a:rPr lang="en-US" dirty="0">
                <a:solidFill>
                  <a:schemeClr val="tx1"/>
                </a:solidFill>
              </a:rPr>
              <a:t>	</a:t>
            </a:r>
            <a:r>
              <a:rPr lang="id-ID" dirty="0">
                <a:solidFill>
                  <a:schemeClr val="tx1"/>
                </a:solidFill>
              </a:rPr>
              <a:t>		perseroan terbatas</a:t>
            </a:r>
            <a:endParaRPr lang="en-US" dirty="0">
              <a:solidFill>
                <a:schemeClr val="tx1"/>
              </a:solidFill>
            </a:endParaRPr>
          </a:p>
          <a:p>
            <a:pPr>
              <a:buNone/>
            </a:pPr>
            <a:r>
              <a:rPr lang="id-ID" dirty="0">
                <a:solidFill>
                  <a:schemeClr val="tx1"/>
                </a:solidFill>
              </a:rPr>
              <a:t>	</a:t>
            </a:r>
            <a:r>
              <a:rPr lang="en-US" dirty="0">
                <a:solidFill>
                  <a:schemeClr val="tx1"/>
                </a:solidFill>
              </a:rPr>
              <a:t>BKPM</a:t>
            </a:r>
            <a:r>
              <a:rPr lang="id-ID" dirty="0">
                <a:solidFill>
                  <a:schemeClr val="tx1"/>
                </a:solidFill>
              </a:rPr>
              <a:t>	</a:t>
            </a:r>
            <a:r>
              <a:rPr lang="en-US" dirty="0">
                <a:solidFill>
                  <a:schemeClr val="tx1"/>
                </a:solidFill>
              </a:rPr>
              <a:t>	</a:t>
            </a:r>
            <a:r>
              <a:rPr lang="id-ID" dirty="0">
                <a:solidFill>
                  <a:schemeClr val="tx1"/>
                </a:solidFill>
              </a:rPr>
              <a:t>		</a:t>
            </a:r>
            <a:r>
              <a:rPr lang="en-US" dirty="0" err="1">
                <a:solidFill>
                  <a:schemeClr val="tx1"/>
                </a:solidFill>
              </a:rPr>
              <a:t>Badan</a:t>
            </a:r>
            <a:r>
              <a:rPr lang="en-US" dirty="0">
                <a:solidFill>
                  <a:schemeClr val="tx1"/>
                </a:solidFill>
              </a:rPr>
              <a:t> </a:t>
            </a:r>
            <a:r>
              <a:rPr lang="en-US" dirty="0" err="1">
                <a:solidFill>
                  <a:schemeClr val="tx1"/>
                </a:solidFill>
              </a:rPr>
              <a:t>Koordinasi</a:t>
            </a:r>
            <a:r>
              <a:rPr lang="en-US" dirty="0">
                <a:solidFill>
                  <a:schemeClr val="tx1"/>
                </a:solidFill>
              </a:rPr>
              <a:t> </a:t>
            </a:r>
            <a:r>
              <a:rPr lang="en-US" dirty="0" err="1">
                <a:solidFill>
                  <a:schemeClr val="tx1"/>
                </a:solidFill>
              </a:rPr>
              <a:t>Penanaman</a:t>
            </a:r>
            <a:r>
              <a:rPr lang="en-US" dirty="0">
                <a:solidFill>
                  <a:schemeClr val="tx1"/>
                </a:solidFill>
              </a:rPr>
              <a:t> Modal</a:t>
            </a:r>
          </a:p>
          <a:p>
            <a:pPr>
              <a:buNone/>
            </a:pPr>
            <a:r>
              <a:rPr lang="id-ID" dirty="0">
                <a:solidFill>
                  <a:schemeClr val="tx1"/>
                </a:solidFill>
              </a:rPr>
              <a:t>	</a:t>
            </a:r>
            <a:r>
              <a:rPr lang="en-US" dirty="0">
                <a:solidFill>
                  <a:schemeClr val="tx1"/>
                </a:solidFill>
              </a:rPr>
              <a:t>BUMN</a:t>
            </a:r>
            <a:r>
              <a:rPr lang="id-ID" dirty="0">
                <a:solidFill>
                  <a:schemeClr val="tx1"/>
                </a:solidFill>
              </a:rPr>
              <a:t>				</a:t>
            </a:r>
            <a:r>
              <a:rPr lang="en-US" dirty="0" err="1">
                <a:solidFill>
                  <a:schemeClr val="tx1"/>
                </a:solidFill>
              </a:rPr>
              <a:t>Badan</a:t>
            </a:r>
            <a:r>
              <a:rPr lang="en-US" dirty="0">
                <a:solidFill>
                  <a:schemeClr val="tx1"/>
                </a:solidFill>
              </a:rPr>
              <a:t> Usaha </a:t>
            </a:r>
            <a:r>
              <a:rPr lang="en-US" dirty="0" err="1">
                <a:solidFill>
                  <a:schemeClr val="tx1"/>
                </a:solidFill>
              </a:rPr>
              <a:t>Milik</a:t>
            </a:r>
            <a:r>
              <a:rPr lang="en-US" dirty="0">
                <a:solidFill>
                  <a:schemeClr val="tx1"/>
                </a:solidFill>
              </a:rPr>
              <a:t> Negara</a:t>
            </a:r>
          </a:p>
          <a:p>
            <a:pPr>
              <a:buNone/>
            </a:pPr>
            <a:endParaRPr lang="en-US" dirty="0">
              <a:solidFill>
                <a:schemeClr val="tx1"/>
              </a:solidFill>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Singkatan dan Akronim</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17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B3D91AA7-DC33-4DF9-B87E-3EA8718D970F}"/>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9F4648CB-D342-4514-9DB9-C27D17CF447A}"/>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5EE6AE23-EDB3-4651-B2E3-0F304B5F2CD9}"/>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E6EB370A-EEC0-4C13-B1D9-66A020D2471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598C5445-A909-40CA-A67A-0976ABB94A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1EAD7277-E61F-49AC-878D-B7AA6B8F4AF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0ACE64BB-9604-4AD3-9C93-086648FEFAC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17371DDC-D35C-45CF-B77B-B6484BC45304}"/>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108A2E08-A888-4A0C-829D-D4A547E6058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B29789A9-6FE8-4A79-ABBF-F6313DE3F8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A1AFFDE7-5CE2-4CDD-A1F9-7E562A93C458}"/>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65FB36F4-40CF-425C-A05C-AF678CF8DB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A459201E-B2FF-464E-9754-EC94C5FB8F1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DC87527E-26B2-4B9D-B2C0-3B7BE93CE3B7}"/>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4ED02A07-8747-4CDA-9C05-C63C6D7611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D5D03113-1871-48AD-9603-5CA242AC59A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7B55023E-0675-498E-918A-F0566C35EE59}"/>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968A6611-85D2-4EE4-99C6-CF1A022779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DACCCDBE-0320-402C-810E-D03644D046B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8A8FC961-4907-4AD3-96CB-11A4FDE44D4F}"/>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C8CFD613-A7D6-4810-80BE-2CDC20CCF2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8908D839-A02C-44B0-9075-21A5C974178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C00B1930-3D41-40CC-A3DC-7024FDBCB3E5}"/>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B15D9856-3DB6-476F-985D-BDDD1EF4AFD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4C953DF9-650F-4153-B5DD-EC9AF437F69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180E92C2-F33F-4C8C-B197-E0D9263C811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B629FC75-6CB2-4FDA-87F5-B89C36F7064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673076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842964"/>
            <a:ext cx="10565177" cy="552630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id-ID" sz="1400" dirty="0"/>
              <a:t>c. 1) Singkatan kata yang berupa gabungan huruf diikuti dengan tanda titik.</a:t>
            </a:r>
            <a:endParaRPr lang="en-US" sz="1400" dirty="0"/>
          </a:p>
          <a:p>
            <a:pPr>
              <a:buNone/>
            </a:pPr>
            <a:r>
              <a:rPr lang="en-US" sz="1400" dirty="0"/>
              <a:t>	</a:t>
            </a:r>
            <a:r>
              <a:rPr lang="id-ID" sz="1400" dirty="0"/>
              <a:t>		Misalnya :</a:t>
            </a:r>
            <a:endParaRPr lang="en-US" sz="1400" dirty="0"/>
          </a:p>
          <a:p>
            <a:pPr>
              <a:buNone/>
            </a:pPr>
            <a:r>
              <a:rPr lang="en-US" sz="1400" dirty="0"/>
              <a:t>	</a:t>
            </a:r>
            <a:r>
              <a:rPr lang="id-ID" sz="1400" dirty="0"/>
              <a:t>			jml.			jumlah</a:t>
            </a:r>
            <a:endParaRPr lang="en-US" sz="1400" dirty="0"/>
          </a:p>
          <a:p>
            <a:pPr>
              <a:buNone/>
            </a:pPr>
            <a:r>
              <a:rPr lang="en-US" sz="1400" dirty="0"/>
              <a:t>	</a:t>
            </a:r>
            <a:r>
              <a:rPr lang="id-ID" sz="1400" dirty="0"/>
              <a:t>			kpd.			Kepada</a:t>
            </a:r>
            <a:endParaRPr lang="en-US" sz="1400" dirty="0"/>
          </a:p>
          <a:p>
            <a:pPr>
              <a:buNone/>
            </a:pPr>
            <a:r>
              <a:rPr lang="id-ID" sz="1400" dirty="0"/>
              <a:t>    2) Singkatatan gabungan kata yang terdiri atas tiga huruf diakhiri dengan tanda titik.</a:t>
            </a:r>
            <a:endParaRPr lang="en-US" sz="1400" dirty="0"/>
          </a:p>
          <a:p>
            <a:pPr>
              <a:buNone/>
            </a:pPr>
            <a:r>
              <a:rPr lang="en-US" sz="1400" dirty="0"/>
              <a:t>	</a:t>
            </a:r>
            <a:r>
              <a:rPr lang="id-ID" sz="1400" dirty="0"/>
              <a:t>		Misalnya :</a:t>
            </a:r>
            <a:endParaRPr lang="en-US" sz="1400" dirty="0"/>
          </a:p>
          <a:p>
            <a:pPr>
              <a:buNone/>
            </a:pPr>
            <a:r>
              <a:rPr lang="en-US" sz="1400" dirty="0"/>
              <a:t>	</a:t>
            </a:r>
            <a:r>
              <a:rPr lang="id-ID" sz="1400" dirty="0"/>
              <a:t>			dll.			dan lain-lain</a:t>
            </a:r>
            <a:endParaRPr lang="en-US" sz="1400" dirty="0"/>
          </a:p>
          <a:p>
            <a:pPr>
              <a:buNone/>
            </a:pPr>
            <a:r>
              <a:rPr lang="en-US" sz="1400" dirty="0"/>
              <a:t>	</a:t>
            </a:r>
            <a:r>
              <a:rPr lang="id-ID" sz="1400" dirty="0"/>
              <a:t>			dsb.			dan sebagainya</a:t>
            </a:r>
            <a:endParaRPr lang="en-US" sz="1400" dirty="0"/>
          </a:p>
          <a:p>
            <a:pPr>
              <a:buNone/>
            </a:pPr>
            <a:r>
              <a:rPr lang="en-US" sz="1400" dirty="0"/>
              <a:t>	</a:t>
            </a:r>
            <a:r>
              <a:rPr lang="id-ID" sz="1400" dirty="0"/>
              <a:t>					</a:t>
            </a:r>
            <a:endParaRPr lang="en-US" sz="1400" dirty="0"/>
          </a:p>
          <a:p>
            <a:pPr>
              <a:buNone/>
            </a:pPr>
            <a:r>
              <a:rPr lang="id-ID" sz="1400" dirty="0"/>
              <a:t>d. Singkatan gabungan kata yang terdiri atas dua huruf (lazim digunakan dalam surat-menyurat) masing-masing diikuti tanda titik.</a:t>
            </a:r>
            <a:endParaRPr lang="en-US" sz="1400" dirty="0"/>
          </a:p>
          <a:p>
            <a:pPr>
              <a:buNone/>
            </a:pPr>
            <a:r>
              <a:rPr lang="en-US" sz="1400" dirty="0"/>
              <a:t>	</a:t>
            </a:r>
            <a:r>
              <a:rPr lang="id-ID" sz="1400" dirty="0"/>
              <a:t>		Misalnya :</a:t>
            </a:r>
            <a:endParaRPr lang="en-US" sz="1400" dirty="0"/>
          </a:p>
          <a:p>
            <a:pPr>
              <a:buNone/>
            </a:pPr>
            <a:r>
              <a:rPr lang="en-US" sz="1400" dirty="0"/>
              <a:t>	</a:t>
            </a:r>
            <a:r>
              <a:rPr lang="id-ID" sz="1400" dirty="0"/>
              <a:t>			a.n.			atas nam</a:t>
            </a:r>
            <a:r>
              <a:rPr lang="en-US" sz="1400" dirty="0"/>
              <a:t>a</a:t>
            </a:r>
          </a:p>
          <a:p>
            <a:pPr>
              <a:buNone/>
            </a:pPr>
            <a:r>
              <a:rPr lang="en-US" sz="1400" dirty="0"/>
              <a:t>	</a:t>
            </a:r>
            <a:r>
              <a:rPr lang="id-ID" sz="1400" dirty="0"/>
              <a:t>			d.a.			dengan alamat</a:t>
            </a:r>
            <a:endParaRPr lang="en-US" sz="1400" dirty="0"/>
          </a:p>
          <a:p>
            <a:pPr>
              <a:buNone/>
            </a:pPr>
            <a:r>
              <a:rPr lang="id-ID" sz="1400" dirty="0"/>
              <a:t>e. Lambang kimia, singkatan satuan ukuran, takaran timbangan, dan mata uang tidak diikuti dengan tanda titik.</a:t>
            </a:r>
            <a:endParaRPr lang="en-US" sz="1400" dirty="0"/>
          </a:p>
          <a:p>
            <a:pPr>
              <a:buNone/>
            </a:pPr>
            <a:r>
              <a:rPr lang="id-ID" sz="1400" dirty="0"/>
              <a:t>	</a:t>
            </a:r>
            <a:r>
              <a:rPr lang="en-US" sz="1400" dirty="0"/>
              <a:t>	</a:t>
            </a:r>
            <a:r>
              <a:rPr lang="id-ID" sz="1400" dirty="0"/>
              <a:t>	Misalnya :</a:t>
            </a:r>
            <a:endParaRPr lang="en-US" sz="1400" dirty="0"/>
          </a:p>
          <a:p>
            <a:pPr>
              <a:buNone/>
            </a:pPr>
            <a:r>
              <a:rPr lang="en-US" sz="1400" dirty="0"/>
              <a:t>	</a:t>
            </a:r>
            <a:r>
              <a:rPr lang="id-ID" sz="1400" dirty="0"/>
              <a:t>			Cu			kuprum</a:t>
            </a:r>
            <a:endParaRPr lang="en-US" sz="1400" dirty="0"/>
          </a:p>
          <a:p>
            <a:pPr lvl="2"/>
            <a:r>
              <a:rPr lang="id-ID" sz="800" dirty="0"/>
              <a:t>		</a:t>
            </a:r>
            <a:r>
              <a:rPr lang="id-ID" sz="1400" dirty="0"/>
              <a:t>cm			sentimete</a:t>
            </a:r>
            <a:r>
              <a:rPr lang="id-ID" sz="800" dirty="0"/>
              <a:t>r</a:t>
            </a:r>
            <a:endParaRPr lang="en-US" sz="800" dirty="0"/>
          </a:p>
          <a:p>
            <a:pPr>
              <a:buNone/>
            </a:pPr>
            <a:r>
              <a:rPr lang="id-ID" sz="1400" dirty="0"/>
              <a:t>		</a:t>
            </a:r>
            <a:endParaRPr lang="en-US" sz="1400"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Singkatan dan Akronim</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18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C3C56829-207B-43B9-B69F-4A2BE1F9C309}"/>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0BF63DAB-45A5-4FB7-858E-B115D63833B7}"/>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AFD724C8-F6A6-4A9D-91D6-88AC32482B8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5DC4A712-A564-4DA2-83CD-DFA6B45F536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FEB76BC8-9615-4DE4-84DE-B09A49BD459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7F5E9840-99B0-4269-8413-B172834F8D3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7BF7B596-92DB-4EFD-80C1-7E27D508CC2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DD47AFD4-7988-483E-A06E-1CB307CDF0FB}"/>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6692D304-A699-48D6-B52F-B66A7924AE2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08F8E717-D0B9-4F43-9E27-E967EA4BF1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0204AAE8-1332-46F1-9EAE-BCC5D8F95174}"/>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3E3737FD-46C1-4F89-8624-86F7E13F02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4A061898-5307-4EB8-92CE-3A5E93DDF25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E582DBC8-1786-43D9-B9F5-D8CB307D516C}"/>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34F80F0F-0619-4F93-B5A5-8BEEB453AC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06E163A6-66E8-4292-BF71-6768753A5EA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9FA84E00-58FA-40C7-8D38-E58DC60257D5}"/>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6BF4DE8F-7377-461B-A74F-DAF6690C21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896F8C55-7929-421D-A416-85265B7C972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54187F85-9E0B-46D1-8AA9-9A80434A1A63}"/>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E67524C2-DDEB-408C-A5B0-6EC78752F2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E027B59A-E840-4753-A0A4-0816FFDAB26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E6374FBE-0C9D-49DC-9EC3-D90958B3A825}"/>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2DDDD9FE-32C0-457B-83CC-0902446DA35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B72F2BAC-1244-4353-9B1C-BD637312A2B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7D0196C0-C05B-4139-B1B1-1F3F4EBE60F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3F870E76-2E08-45A2-9456-7085508EE0B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239986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842963"/>
            <a:ext cx="10517880" cy="5840412"/>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id-ID" sz="1800" dirty="0"/>
              <a:t>2. </a:t>
            </a:r>
            <a:r>
              <a:rPr lang="en-US" sz="1800" dirty="0"/>
              <a:t> </a:t>
            </a:r>
            <a:r>
              <a:rPr lang="id-ID" sz="1800" dirty="0"/>
              <a:t>Akronim ialah singkatan dari dua kata atau lebih yang diperlakukan sebagai sebuah kata.</a:t>
            </a:r>
            <a:endParaRPr lang="en-US" sz="1800" dirty="0"/>
          </a:p>
          <a:p>
            <a:pPr>
              <a:buNone/>
            </a:pPr>
            <a:endParaRPr lang="en-US" sz="1800" dirty="0"/>
          </a:p>
          <a:p>
            <a:pPr>
              <a:buNone/>
            </a:pPr>
            <a:r>
              <a:rPr lang="en-US" sz="1800" dirty="0"/>
              <a:t>	</a:t>
            </a:r>
            <a:r>
              <a:rPr lang="id-ID" sz="1800" dirty="0"/>
              <a:t>a.</a:t>
            </a:r>
            <a:r>
              <a:rPr lang="en-US" sz="1800" dirty="0"/>
              <a:t>	</a:t>
            </a:r>
            <a:r>
              <a:rPr lang="id-ID" sz="1800" dirty="0"/>
              <a:t> Akronim nama diri yang berupa gabungan huruf awal unsur-</a:t>
            </a:r>
            <a:r>
              <a:rPr lang="en-US" sz="1800" dirty="0"/>
              <a:t>	</a:t>
            </a:r>
            <a:r>
              <a:rPr lang="id-ID" sz="1800" dirty="0"/>
              <a:t>unsur</a:t>
            </a:r>
            <a:r>
              <a:rPr lang="en-US" sz="1800" dirty="0"/>
              <a:t> </a:t>
            </a:r>
            <a:r>
              <a:rPr lang="id-ID" sz="1800" dirty="0"/>
              <a:t>nama diri ditulis seluruhnya dengan huruf kapital tanpa </a:t>
            </a:r>
            <a:r>
              <a:rPr lang="en-US" sz="1800" dirty="0"/>
              <a:t>	</a:t>
            </a:r>
            <a:r>
              <a:rPr lang="id-ID" sz="1800" dirty="0"/>
              <a:t>tanda titik.</a:t>
            </a:r>
            <a:endParaRPr lang="en-US" sz="1800" dirty="0"/>
          </a:p>
          <a:p>
            <a:pPr>
              <a:buNone/>
            </a:pPr>
            <a:r>
              <a:rPr lang="en-US" sz="1800" dirty="0"/>
              <a:t>	</a:t>
            </a:r>
            <a:r>
              <a:rPr lang="id-ID" sz="1800" dirty="0"/>
              <a:t>	Misalnya :</a:t>
            </a:r>
            <a:endParaRPr lang="en-US" sz="1800" dirty="0"/>
          </a:p>
          <a:p>
            <a:pPr>
              <a:buNone/>
            </a:pPr>
            <a:r>
              <a:rPr lang="en-US" sz="1800" dirty="0"/>
              <a:t>	</a:t>
            </a:r>
            <a:r>
              <a:rPr lang="id-ID" sz="1800" dirty="0"/>
              <a:t>	LIPI	</a:t>
            </a:r>
            <a:r>
              <a:rPr lang="en-US" sz="1800" dirty="0"/>
              <a:t>	</a:t>
            </a:r>
            <a:r>
              <a:rPr lang="id-ID" sz="1800" i="1" dirty="0"/>
              <a:t>L</a:t>
            </a:r>
            <a:r>
              <a:rPr lang="id-ID" sz="1800" dirty="0"/>
              <a:t>embaga </a:t>
            </a:r>
            <a:r>
              <a:rPr lang="id-ID" sz="1800" i="1" dirty="0"/>
              <a:t>I</a:t>
            </a:r>
            <a:r>
              <a:rPr lang="id-ID" sz="1800" dirty="0"/>
              <a:t>lmu </a:t>
            </a:r>
            <a:r>
              <a:rPr lang="id-ID" sz="1800" i="1" dirty="0"/>
              <a:t>P</a:t>
            </a:r>
            <a:r>
              <a:rPr lang="id-ID" sz="1800" dirty="0"/>
              <a:t>engetahuan </a:t>
            </a:r>
            <a:r>
              <a:rPr lang="id-ID" sz="1800" i="1" dirty="0"/>
              <a:t>I</a:t>
            </a:r>
            <a:r>
              <a:rPr lang="id-ID" sz="1800" dirty="0"/>
              <a:t>ndonesia</a:t>
            </a:r>
            <a:endParaRPr lang="en-US" sz="1800" dirty="0"/>
          </a:p>
          <a:p>
            <a:pPr>
              <a:buNone/>
            </a:pPr>
            <a:r>
              <a:rPr lang="en-US" sz="1800" dirty="0"/>
              <a:t>	</a:t>
            </a:r>
            <a:r>
              <a:rPr lang="id-ID" sz="1800" dirty="0"/>
              <a:t>b. </a:t>
            </a:r>
            <a:r>
              <a:rPr lang="en-US" sz="1800" dirty="0"/>
              <a:t>	</a:t>
            </a:r>
            <a:r>
              <a:rPr lang="id-ID" sz="1800" dirty="0"/>
              <a:t>Akronim nama diri yang berupa singkatan dari beberapa unsur </a:t>
            </a:r>
            <a:r>
              <a:rPr lang="en-US" sz="1800" dirty="0"/>
              <a:t>	</a:t>
            </a:r>
            <a:r>
              <a:rPr lang="id-ID" sz="1800" dirty="0"/>
              <a:t>ditulis dengan huruf awal kapital .</a:t>
            </a:r>
            <a:endParaRPr lang="en-US" sz="1800" dirty="0"/>
          </a:p>
          <a:p>
            <a:pPr>
              <a:buNone/>
            </a:pPr>
            <a:r>
              <a:rPr lang="en-US" sz="1800" dirty="0"/>
              <a:t>		</a:t>
            </a:r>
            <a:r>
              <a:rPr lang="id-ID" sz="1800" dirty="0"/>
              <a:t>Misalnya :</a:t>
            </a:r>
            <a:endParaRPr lang="en-US" sz="1800" dirty="0"/>
          </a:p>
          <a:p>
            <a:pPr>
              <a:buNone/>
            </a:pPr>
            <a:r>
              <a:rPr lang="en-US" sz="1800" dirty="0"/>
              <a:t>	</a:t>
            </a:r>
            <a:r>
              <a:rPr lang="id-ID" sz="1800" dirty="0"/>
              <a:t>	Bulog		</a:t>
            </a:r>
            <a:r>
              <a:rPr lang="id-ID" sz="1800" i="1" dirty="0"/>
              <a:t>B</a:t>
            </a:r>
            <a:r>
              <a:rPr lang="id-ID" sz="1800" dirty="0"/>
              <a:t>adan </a:t>
            </a:r>
            <a:r>
              <a:rPr lang="id-ID" sz="1800" i="1" dirty="0"/>
              <a:t>U</a:t>
            </a:r>
            <a:r>
              <a:rPr lang="id-ID" sz="1800" dirty="0"/>
              <a:t>rusan </a:t>
            </a:r>
            <a:r>
              <a:rPr lang="id-ID" sz="1800" i="1" dirty="0"/>
              <a:t>L</a:t>
            </a:r>
            <a:r>
              <a:rPr lang="id-ID" sz="1800" dirty="0"/>
              <a:t>ogistik</a:t>
            </a:r>
            <a:endParaRPr lang="en-US" sz="1800" dirty="0"/>
          </a:p>
          <a:p>
            <a:pPr>
              <a:buNone/>
            </a:pPr>
            <a:r>
              <a:rPr lang="en-US" sz="1800" dirty="0"/>
              <a:t>	</a:t>
            </a:r>
            <a:r>
              <a:rPr lang="id-ID" sz="1800" dirty="0"/>
              <a:t>	Bappenas	</a:t>
            </a:r>
            <a:r>
              <a:rPr lang="id-ID" sz="1800" i="1" dirty="0"/>
              <a:t>B</a:t>
            </a:r>
            <a:r>
              <a:rPr lang="id-ID" sz="1800" dirty="0"/>
              <a:t>adan </a:t>
            </a:r>
            <a:r>
              <a:rPr lang="id-ID" sz="1800" i="1" dirty="0"/>
              <a:t>P</a:t>
            </a:r>
            <a:r>
              <a:rPr lang="id-ID" sz="1800" dirty="0"/>
              <a:t>erencanaan </a:t>
            </a:r>
            <a:r>
              <a:rPr lang="id-ID" sz="1800" i="1" dirty="0"/>
              <a:t>P</a:t>
            </a:r>
            <a:r>
              <a:rPr lang="id-ID" sz="1800" dirty="0"/>
              <a:t>embangunan </a:t>
            </a:r>
            <a:r>
              <a:rPr lang="id-ID" sz="1800" i="1" dirty="0"/>
              <a:t>N</a:t>
            </a:r>
            <a:r>
              <a:rPr lang="id-ID" sz="1800" dirty="0"/>
              <a:t>asional</a:t>
            </a:r>
            <a:endParaRPr lang="en-US" sz="1800" dirty="0"/>
          </a:p>
          <a:p>
            <a:pPr>
              <a:buNone/>
            </a:pPr>
            <a:r>
              <a:rPr lang="en-US" sz="1800" dirty="0"/>
              <a:t>	</a:t>
            </a:r>
            <a:r>
              <a:rPr lang="id-ID" sz="1800" dirty="0"/>
              <a:t>c.</a:t>
            </a:r>
            <a:r>
              <a:rPr lang="en-US" sz="1800" dirty="0"/>
              <a:t>	</a:t>
            </a:r>
            <a:r>
              <a:rPr lang="id-ID" sz="1800" dirty="0"/>
              <a:t> Akronim bukan nama diri yang berupa singkatan dari dua kata </a:t>
            </a:r>
            <a:r>
              <a:rPr lang="en-US" sz="1800" dirty="0"/>
              <a:t>	</a:t>
            </a:r>
            <a:r>
              <a:rPr lang="id-ID" sz="1800" dirty="0"/>
              <a:t>atau</a:t>
            </a:r>
            <a:r>
              <a:rPr lang="en-US" sz="1800" dirty="0"/>
              <a:t> </a:t>
            </a:r>
            <a:r>
              <a:rPr lang="id-ID" sz="1800" dirty="0"/>
              <a:t>lebih ditulis dengan huruf kecil.</a:t>
            </a:r>
            <a:endParaRPr lang="en-US" sz="1800" dirty="0"/>
          </a:p>
          <a:p>
            <a:pPr>
              <a:buNone/>
            </a:pPr>
            <a:r>
              <a:rPr lang="en-US" sz="1800" dirty="0"/>
              <a:t>		</a:t>
            </a:r>
            <a:r>
              <a:rPr lang="id-ID" sz="1800" dirty="0"/>
              <a:t>Misalnya  ;</a:t>
            </a:r>
            <a:endParaRPr lang="en-US" sz="1800" dirty="0"/>
          </a:p>
          <a:p>
            <a:pPr lvl="2">
              <a:buNone/>
            </a:pPr>
            <a:r>
              <a:rPr lang="id-ID" dirty="0"/>
              <a:t>pemilu		</a:t>
            </a:r>
            <a:r>
              <a:rPr lang="id-ID" i="1" dirty="0"/>
              <a:t>pemi</a:t>
            </a:r>
            <a:r>
              <a:rPr lang="id-ID" dirty="0"/>
              <a:t>lihan </a:t>
            </a:r>
            <a:r>
              <a:rPr lang="id-ID" i="1" dirty="0"/>
              <a:t>u</a:t>
            </a:r>
            <a:r>
              <a:rPr lang="id-ID" dirty="0"/>
              <a:t>mum</a:t>
            </a:r>
            <a:endParaRPr lang="en-US" dirty="0"/>
          </a:p>
          <a:p>
            <a:pPr>
              <a:buNone/>
            </a:pPr>
            <a:r>
              <a:rPr lang="en-US" sz="1800" dirty="0"/>
              <a:t>		</a:t>
            </a:r>
            <a:r>
              <a:rPr lang="id-ID" sz="1800" dirty="0"/>
              <a:t>iptek		</a:t>
            </a:r>
            <a:r>
              <a:rPr lang="id-ID" sz="1800" i="1" dirty="0"/>
              <a:t>i</a:t>
            </a:r>
            <a:r>
              <a:rPr lang="id-ID" sz="1800" dirty="0"/>
              <a:t>lmu </a:t>
            </a:r>
            <a:r>
              <a:rPr lang="id-ID" sz="1800" i="1" dirty="0"/>
              <a:t>p</a:t>
            </a:r>
            <a:r>
              <a:rPr lang="id-ID" sz="1800" dirty="0"/>
              <a:t>engetahuan dan </a:t>
            </a:r>
            <a:r>
              <a:rPr lang="id-ID" sz="1800" i="1" dirty="0"/>
              <a:t>tek</a:t>
            </a:r>
            <a:r>
              <a:rPr lang="id-ID" sz="1800" dirty="0"/>
              <a:t>nologi</a:t>
            </a:r>
            <a:endParaRPr lang="en-US" sz="1800" dirty="0"/>
          </a:p>
          <a:p>
            <a:pPr>
              <a:buNone/>
            </a:pPr>
            <a:endParaRPr lang="en-US" sz="1800"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Singkatan dan Akronim</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19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0BD6AD8A-68BF-42A0-945C-9EB7718DBC8A}"/>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80F6E682-7163-44FB-89DE-566DE6262203}"/>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04736DA4-9942-4C2C-A0B3-C8AC7B9D131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2F42CA0D-B6D2-4B10-B465-F8899D19604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BA8392EE-19C3-4640-B05E-B8AB8B10F03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291DC1CF-1EC0-4006-952D-70ABDDB5C7D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FC5A1470-EE3A-48AA-8533-D70E3FE6DB6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F8A9F48A-7790-4835-A8B3-2DB7D0A93D5B}"/>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F1285567-FF2B-476E-AEB2-9671CE9F53D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EC436F85-C48C-42F4-828F-AD72821BA7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83FBDCC7-D74B-44FC-97F8-B9C6490E932F}"/>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CC0BC516-9B74-4CE5-A4AA-320E1139E9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F04D2953-D9D6-4A2B-89BC-83FA9089096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A654DD12-780F-4125-A064-987EF9F12EA2}"/>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CCC97EAE-DB38-4990-80FB-D978FB41A1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79359782-5307-46FB-B0F5-6765FF43E9C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55E1699C-388F-4DBC-80B9-F823E959024A}"/>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817253CF-219F-4B43-BB9B-368D3EC200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E2B5F9D1-BD72-402D-8CCD-3315C33CA68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C1DEBEFB-0111-4FCC-AC2A-4F9361AB8178}"/>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40ACF9F0-A714-4082-9E18-4592AE5975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80BF39B1-CAEC-41D5-A558-E5B0A24B58F2}"/>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6EB96924-C76F-43B1-8499-86E315FEEF29}"/>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AA29A76E-CE21-498C-A63A-9584336E082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3E3F6679-014E-446C-8A89-6F288CE6C614}"/>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5CB0D8A6-4D4A-401B-AE8E-9C2B384D117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AF3363D5-8AE8-4D09-9692-8D7C0B027A9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88223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914400"/>
            <a:ext cx="10533646" cy="5638800"/>
          </a:xfrm>
          <a:prstGeom prst="roundRect">
            <a:avLst>
              <a:gd name="adj" fmla="val 0"/>
            </a:avLst>
          </a:prstGeo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nSpc>
                <a:spcPct val="150000"/>
              </a:lnSpc>
              <a:buNone/>
            </a:pPr>
            <a:r>
              <a:rPr lang="en-US" sz="2000" dirty="0"/>
              <a:t>	</a:t>
            </a:r>
            <a:r>
              <a:rPr lang="id-ID" sz="2000" dirty="0"/>
              <a:t>Bilangan dapat dinyatakan dengan angka atau kata. Angka dipakai sebagai lamabng bilangan atau nomor. Didalam tulisan lazim digunakan angka arab</a:t>
            </a:r>
            <a:r>
              <a:rPr lang="en-US" sz="2000" dirty="0"/>
              <a:t> </a:t>
            </a:r>
            <a:r>
              <a:rPr lang="id-ID" sz="2000" dirty="0"/>
              <a:t>maupun romawi.</a:t>
            </a:r>
            <a:endParaRPr lang="en-US" sz="2000" dirty="0"/>
          </a:p>
          <a:p>
            <a:pPr>
              <a:lnSpc>
                <a:spcPct val="150000"/>
              </a:lnSpc>
              <a:buNone/>
            </a:pPr>
            <a:r>
              <a:rPr lang="en-US" sz="2000" dirty="0"/>
              <a:t>	</a:t>
            </a:r>
            <a:r>
              <a:rPr lang="id-ID" sz="2000" dirty="0"/>
              <a:t>Angka arab		0,1,2,3,4,5,6,7,8,9</a:t>
            </a:r>
            <a:endParaRPr lang="en-US" sz="2000" dirty="0"/>
          </a:p>
          <a:p>
            <a:pPr>
              <a:lnSpc>
                <a:spcPct val="150000"/>
              </a:lnSpc>
              <a:buNone/>
            </a:pPr>
            <a:r>
              <a:rPr lang="en-US" sz="2000" dirty="0"/>
              <a:t>	</a:t>
            </a:r>
            <a:r>
              <a:rPr lang="id-ID" sz="2000" dirty="0"/>
              <a:t>Ang</a:t>
            </a:r>
            <a:r>
              <a:rPr lang="en-US" sz="2000" dirty="0"/>
              <a:t>ka</a:t>
            </a:r>
            <a:r>
              <a:rPr lang="id-ID" sz="2000" dirty="0"/>
              <a:t> romawi		I,II,III,IV,V,VI,VII,VIII,IX,X,</a:t>
            </a:r>
            <a:endParaRPr lang="en-US" sz="2000" dirty="0"/>
          </a:p>
          <a:p>
            <a:pPr>
              <a:lnSpc>
                <a:spcPct val="150000"/>
              </a:lnSpc>
              <a:buNone/>
            </a:pPr>
            <a:r>
              <a:rPr lang="en-US" sz="2000" dirty="0"/>
              <a:t>				</a:t>
            </a:r>
            <a:r>
              <a:rPr lang="id-ID" sz="2000" dirty="0"/>
              <a:t>L(50), C(100), D(500), M(1000), </a:t>
            </a:r>
            <a:r>
              <a:rPr lang="en-US" sz="2000" dirty="0"/>
              <a:t>				</a:t>
            </a:r>
            <a:r>
              <a:rPr lang="id-ID" sz="2000" dirty="0"/>
              <a:t>	V(5000).</a:t>
            </a:r>
            <a:endParaRPr lang="en-US" sz="2000" dirty="0"/>
          </a:p>
          <a:p>
            <a:pPr>
              <a:buNone/>
            </a:pPr>
            <a:endParaRPr lang="en-US" sz="2000"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20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75956CC4-4F38-424C-BD9D-8E455B18EB78}"/>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65EF69E7-27AE-4D07-BDD9-2C5C22EED502}"/>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8D639E98-8980-4CAF-808D-F18CA9D177B9}"/>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93E26D0A-CAAE-46CD-9987-2020ACFA04C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FC9B7069-073A-49FF-B9B8-0FECD6433A5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D80F448C-C115-4438-9F17-3D106C351D2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78E04AFB-47A3-4571-878F-80DC8B49269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6FE82AB4-A95A-4AAE-B8DA-C233E6164C08}"/>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F66CFAB2-66BC-48D5-8796-16797C71A01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A22511F8-659F-4B7A-A0FA-2B0F1C71B2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FE10437B-238E-4854-A0C6-C1A9B554244B}"/>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54104E9D-E197-485E-BED0-FCFDEC6A0A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A3BE5E6F-8787-4E04-AA91-57C3E4D07B5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0D066BE8-FE8C-4E6C-8624-1BD739ED3060}"/>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C064D228-F5BF-4B6B-B26E-E08FA84D31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64750803-075F-4D35-83F3-9CED75B4F67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E29B09EE-F6FF-49EA-844B-DA43C64BCF92}"/>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95A1BEBC-EDE8-40BE-B627-3396AF36C7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9E008BFB-8E21-458F-BE76-882A55853A3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8682CFC9-6445-4EB6-BDF9-7D1F008625BF}"/>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5AC957DC-DCC4-474B-AD99-AE995A562C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C5106F94-7693-431A-B5D7-857A0A0F885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45A24D9C-77AB-4FAF-8879-4783B987FD83}"/>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202877EC-4492-4443-91F6-52993BFA07D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EFC0F6F2-B472-4CDF-A740-49B19F209CE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986E6991-5FFD-42A6-AF61-B4D9A763F37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9DCEC38A-70C5-4A75-9696-7E3580D5771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192063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8633" y="1238641"/>
            <a:ext cx="9362593" cy="4976422"/>
          </a:xfrm>
          <a:prstGeom prst="roundRect">
            <a:avLst>
              <a:gd name="adj" fmla="val 0"/>
            </a:avLst>
          </a:prstGeom>
          <a:solidFill>
            <a:srgbClr val="FFFFFF">
              <a:alpha val="60000"/>
            </a:srgbClr>
          </a:solidFill>
          <a:ln>
            <a:noFill/>
          </a:ln>
        </p:spPr>
        <p:style>
          <a:lnRef idx="1">
            <a:schemeClr val="dk1"/>
          </a:lnRef>
          <a:fillRef idx="2">
            <a:schemeClr val="dk1"/>
          </a:fillRef>
          <a:effectRef idx="1">
            <a:schemeClr val="dk1"/>
          </a:effectRef>
          <a:fontRef idx="minor">
            <a:schemeClr val="dk1"/>
          </a:fontRef>
        </p:style>
        <p:txBody>
          <a:bodyPr anchor="ctr"/>
          <a:lstStyle/>
          <a:p>
            <a:pPr marL="542925" indent="-542925">
              <a:buFont typeface="Wingdings" panose="05000000000000000000" pitchFamily="2" charset="2"/>
              <a:buChar char="q"/>
              <a:defRPr/>
            </a:pPr>
            <a:r>
              <a:rPr lang="en-US" sz="2800" dirty="0" smtClean="0">
                <a:latin typeface="Agency FB" pitchFamily="34" charset="0"/>
              </a:rPr>
              <a:t>me</a:t>
            </a:r>
            <a:r>
              <a:rPr lang="id-ID" sz="2800" dirty="0">
                <a:latin typeface="Agency FB" pitchFamily="34" charset="0"/>
              </a:rPr>
              <a:t>miliki pengetahuan tentang fungsi dan kedudukan bahasa  Indonesia dengan </a:t>
            </a:r>
            <a:r>
              <a:rPr lang="id-ID" sz="2800" i="1" dirty="0">
                <a:latin typeface="Agency FB" pitchFamily="34" charset="0"/>
              </a:rPr>
              <a:t>tepat</a:t>
            </a:r>
            <a:r>
              <a:rPr lang="id-ID" sz="2800" dirty="0">
                <a:latin typeface="Agency FB" pitchFamily="34" charset="0"/>
              </a:rPr>
              <a:t>.</a:t>
            </a:r>
            <a:endParaRPr lang="en-US" sz="2800" dirty="0">
              <a:latin typeface="Agency FB" pitchFamily="34" charset="0"/>
            </a:endParaRPr>
          </a:p>
          <a:p>
            <a:pPr marL="542925" indent="-542925">
              <a:buFont typeface="Wingdings" panose="05000000000000000000" pitchFamily="2" charset="2"/>
              <a:buChar char="q"/>
              <a:defRPr/>
            </a:pPr>
            <a:endParaRPr lang="en-US" sz="2800" dirty="0">
              <a:latin typeface="Agency FB" pitchFamily="34" charset="0"/>
            </a:endParaRPr>
          </a:p>
          <a:p>
            <a:pPr marL="542925" indent="-542925">
              <a:buFont typeface="Wingdings" panose="05000000000000000000" pitchFamily="2" charset="2"/>
              <a:buChar char="q"/>
              <a:defRPr/>
            </a:pPr>
            <a:r>
              <a:rPr lang="en-US" sz="2800" dirty="0">
                <a:latin typeface="Agency FB" pitchFamily="34" charset="0"/>
              </a:rPr>
              <a:t> </a:t>
            </a:r>
            <a:r>
              <a:rPr lang="id-ID" sz="2800" dirty="0">
                <a:latin typeface="Agency FB" pitchFamily="34" charset="0"/>
              </a:rPr>
              <a:t>memiliki rasa bangga dan tanggung jawab yang tinggi terhadap penggunaan bahasa Indonesia dengan </a:t>
            </a:r>
            <a:r>
              <a:rPr lang="id-ID" sz="2800" i="1" dirty="0">
                <a:latin typeface="Agency FB" pitchFamily="34" charset="0"/>
              </a:rPr>
              <a:t>baik</a:t>
            </a:r>
            <a:r>
              <a:rPr lang="id-ID" sz="2800" dirty="0">
                <a:latin typeface="Agency FB" pitchFamily="34" charset="0"/>
              </a:rPr>
              <a:t> dan </a:t>
            </a:r>
            <a:r>
              <a:rPr lang="id-ID" sz="2800" i="1" dirty="0">
                <a:latin typeface="Agency FB" pitchFamily="34" charset="0"/>
              </a:rPr>
              <a:t>benar</a:t>
            </a:r>
            <a:r>
              <a:rPr lang="id-ID" sz="2800" dirty="0">
                <a:latin typeface="Agency FB" pitchFamily="34" charset="0"/>
              </a:rPr>
              <a:t> sesuai konteks.</a:t>
            </a:r>
            <a:endParaRPr lang="en-US" sz="2800" dirty="0">
              <a:latin typeface="Agency FB" pitchFamily="34" charset="0"/>
            </a:endParaRPr>
          </a:p>
          <a:p>
            <a:pPr marL="542925" indent="-542925">
              <a:buFont typeface="Wingdings" panose="05000000000000000000" pitchFamily="2" charset="2"/>
              <a:buChar char="q"/>
              <a:defRPr/>
            </a:pPr>
            <a:endParaRPr lang="en-US" sz="2800" dirty="0">
              <a:latin typeface="Agency FB" pitchFamily="34" charset="0"/>
            </a:endParaRPr>
          </a:p>
          <a:p>
            <a:pPr marL="542925" indent="-542925">
              <a:buFont typeface="Wingdings" panose="05000000000000000000" pitchFamily="2" charset="2"/>
              <a:buChar char="q"/>
              <a:defRPr/>
            </a:pPr>
            <a:r>
              <a:rPr lang="en-US" sz="2800" dirty="0" err="1">
                <a:latin typeface="Agency FB" pitchFamily="34" charset="0"/>
              </a:rPr>
              <a:t>mampu</a:t>
            </a:r>
            <a:r>
              <a:rPr lang="en-US" sz="2800" dirty="0">
                <a:latin typeface="Agency FB" pitchFamily="34" charset="0"/>
              </a:rPr>
              <a:t> </a:t>
            </a:r>
            <a:r>
              <a:rPr lang="en-US" sz="2800" dirty="0" err="1">
                <a:latin typeface="Agency FB" pitchFamily="34" charset="0"/>
              </a:rPr>
              <a:t>menuangkan</a:t>
            </a:r>
            <a:r>
              <a:rPr lang="en-US" sz="2800" dirty="0">
                <a:latin typeface="Agency FB" pitchFamily="34" charset="0"/>
              </a:rPr>
              <a:t> </a:t>
            </a:r>
            <a:r>
              <a:rPr lang="en-US" sz="2800" dirty="0" err="1">
                <a:latin typeface="Agency FB" pitchFamily="34" charset="0"/>
              </a:rPr>
              <a:t>ide</a:t>
            </a:r>
            <a:r>
              <a:rPr lang="en-US" sz="2800" dirty="0">
                <a:latin typeface="Agency FB" pitchFamily="34" charset="0"/>
              </a:rPr>
              <a:t>, </a:t>
            </a:r>
            <a:r>
              <a:rPr lang="en-US" sz="2800" dirty="0" err="1">
                <a:latin typeface="Agency FB" pitchFamily="34" charset="0"/>
              </a:rPr>
              <a:t>gagasan</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r>
              <a:rPr lang="en-US" sz="2800" dirty="0" err="1">
                <a:latin typeface="Agency FB" pitchFamily="34" charset="0"/>
              </a:rPr>
              <a:t>pikirannya</a:t>
            </a:r>
            <a:r>
              <a:rPr lang="en-US" sz="2800" dirty="0">
                <a:latin typeface="Agency FB" pitchFamily="34" charset="0"/>
              </a:rPr>
              <a:t> </a:t>
            </a:r>
            <a:r>
              <a:rPr lang="en-US" sz="2800" dirty="0" err="1">
                <a:latin typeface="Agency FB" pitchFamily="34" charset="0"/>
              </a:rPr>
              <a:t>secara</a:t>
            </a:r>
            <a:r>
              <a:rPr lang="en-US" sz="2800" dirty="0">
                <a:latin typeface="Agency FB" pitchFamily="34" charset="0"/>
              </a:rPr>
              <a:t> </a:t>
            </a:r>
            <a:r>
              <a:rPr lang="id-ID" sz="2800" dirty="0">
                <a:latin typeface="Agency FB" pitchFamily="34" charset="0"/>
              </a:rPr>
              <a:t>lisan dan </a:t>
            </a:r>
            <a:r>
              <a:rPr lang="en-US" sz="2800" dirty="0" err="1">
                <a:latin typeface="Agency FB" pitchFamily="34" charset="0"/>
              </a:rPr>
              <a:t>tertulis</a:t>
            </a:r>
            <a:r>
              <a:rPr lang="en-US" sz="2800" dirty="0">
                <a:latin typeface="Agency FB" pitchFamily="34" charset="0"/>
              </a:rPr>
              <a:t>  </a:t>
            </a:r>
            <a:r>
              <a:rPr lang="en-US" sz="2800" dirty="0" err="1">
                <a:latin typeface="Agency FB" pitchFamily="34" charset="0"/>
              </a:rPr>
              <a:t>dengan</a:t>
            </a:r>
            <a:r>
              <a:rPr lang="en-US" sz="2800" dirty="0">
                <a:latin typeface="Agency FB" pitchFamily="34" charset="0"/>
              </a:rPr>
              <a:t> </a:t>
            </a:r>
            <a:r>
              <a:rPr lang="en-US" sz="2800" dirty="0" err="1">
                <a:latin typeface="Agency FB" pitchFamily="34" charset="0"/>
              </a:rPr>
              <a:t>menggunakan</a:t>
            </a:r>
            <a:r>
              <a:rPr lang="en-US" sz="2800" dirty="0">
                <a:latin typeface="Agency FB" pitchFamily="34" charset="0"/>
              </a:rPr>
              <a:t> </a:t>
            </a:r>
            <a:r>
              <a:rPr lang="en-US" sz="2800" dirty="0" err="1">
                <a:latin typeface="Agency FB" pitchFamily="34" charset="0"/>
              </a:rPr>
              <a:t>unsur-unsur</a:t>
            </a:r>
            <a:r>
              <a:rPr lang="en-US" sz="2800" dirty="0">
                <a:latin typeface="Agency FB" pitchFamily="34" charset="0"/>
              </a:rPr>
              <a:t> </a:t>
            </a:r>
            <a:r>
              <a:rPr lang="en-US" sz="2800" dirty="0" err="1">
                <a:latin typeface="Agency FB" pitchFamily="34" charset="0"/>
              </a:rPr>
              <a:t>kebahasaan</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r>
              <a:rPr lang="en-US" sz="2800" dirty="0" err="1">
                <a:latin typeface="Agency FB" pitchFamily="34" charset="0"/>
              </a:rPr>
              <a:t>aturan</a:t>
            </a:r>
            <a:r>
              <a:rPr lang="en-US" sz="2800" dirty="0">
                <a:latin typeface="Agency FB" pitchFamily="34" charset="0"/>
              </a:rPr>
              <a:t> yang </a:t>
            </a:r>
            <a:r>
              <a:rPr lang="en-US" sz="2800" dirty="0" err="1">
                <a:latin typeface="Agency FB" pitchFamily="34" charset="0"/>
              </a:rPr>
              <a:t>benar</a:t>
            </a:r>
            <a:r>
              <a:rPr lang="id-ID" sz="2800" dirty="0">
                <a:latin typeface="Agency FB" pitchFamily="34" charset="0"/>
              </a:rPr>
              <a:t> dengan </a:t>
            </a:r>
            <a:r>
              <a:rPr lang="id-ID" sz="2800" i="1" dirty="0">
                <a:latin typeface="Agency FB" pitchFamily="34" charset="0"/>
              </a:rPr>
              <a:t>terampil, teliti</a:t>
            </a:r>
            <a:r>
              <a:rPr lang="id-ID" sz="2800" dirty="0">
                <a:latin typeface="Agency FB" pitchFamily="34" charset="0"/>
              </a:rPr>
              <a:t>, dan </a:t>
            </a:r>
            <a:r>
              <a:rPr lang="id-ID" sz="2800" i="1" dirty="0">
                <a:latin typeface="Agency FB" pitchFamily="34" charset="0"/>
              </a:rPr>
              <a:t>cermat</a:t>
            </a:r>
            <a:r>
              <a:rPr lang="id-ID" sz="2800" i="1" dirty="0" smtClean="0">
                <a:latin typeface="Agency FB" pitchFamily="34" charset="0"/>
              </a:rPr>
              <a:t>.</a:t>
            </a:r>
            <a:endParaRPr lang="en-US" sz="2800" dirty="0">
              <a:latin typeface="Agency FB" pitchFamily="34" charset="0"/>
            </a:endParaRPr>
          </a:p>
        </p:txBody>
      </p:sp>
      <p:grpSp>
        <p:nvGrpSpPr>
          <p:cNvPr id="4" name="Group 3"/>
          <p:cNvGrpSpPr/>
          <p:nvPr/>
        </p:nvGrpSpPr>
        <p:grpSpPr>
          <a:xfrm>
            <a:off x="287301" y="217114"/>
            <a:ext cx="7078699" cy="662056"/>
            <a:chOff x="200215" y="2621399"/>
            <a:chExt cx="7078699"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660238"/>
              <a:ext cx="6408223"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dirty="0"/>
                <a:t>Mahasiswa diharapkan dapat</a:t>
              </a:r>
              <a:endParaRPr lang="en-US" dirty="0"/>
            </a:p>
          </p:txBody>
        </p:sp>
      </p:grpSp>
      <p:grpSp>
        <p:nvGrpSpPr>
          <p:cNvPr id="8" name="Group 7"/>
          <p:cNvGrpSpPr/>
          <p:nvPr/>
        </p:nvGrpSpPr>
        <p:grpSpPr>
          <a:xfrm>
            <a:off x="11769479" y="1280427"/>
            <a:ext cx="422521" cy="2100263"/>
            <a:chOff x="11769479" y="1280427"/>
            <a:chExt cx="422521" cy="2100263"/>
          </a:xfrm>
        </p:grpSpPr>
        <p:sp>
          <p:nvSpPr>
            <p:cNvPr id="9" name="Freeform 8">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0">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2" name="Group 11"/>
          <p:cNvGrpSpPr/>
          <p:nvPr/>
        </p:nvGrpSpPr>
        <p:grpSpPr>
          <a:xfrm>
            <a:off x="11769479" y="3462337"/>
            <a:ext cx="428258" cy="2616878"/>
            <a:chOff x="11769479" y="3462337"/>
            <a:chExt cx="428258" cy="2616878"/>
          </a:xfrm>
        </p:grpSpPr>
        <p:sp>
          <p:nvSpPr>
            <p:cNvPr id="13" name="Freeform 12">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5" name="Chevron 14">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6" name="TextBox 15"/>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2 of 9</a:t>
            </a:r>
          </a:p>
        </p:txBody>
      </p:sp>
      <p:sp>
        <p:nvSpPr>
          <p:cNvPr id="43" name="Tombol Close Aplikasi">
            <a:hlinkClick r:id="" action="ppaction://hlinkshowjump?jump=endshow">
              <a:snd r:embed="rId7"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4" name="Semua Menu" hidden="1">
            <a:extLst>
              <a:ext uri="{FF2B5EF4-FFF2-40B4-BE49-F238E27FC236}">
                <a16:creationId xmlns:a16="http://schemas.microsoft.com/office/drawing/2014/main" xmlns="" id="{DD68C053-1BAF-4CC6-AE40-F0A2B682A2C9}"/>
              </a:ext>
            </a:extLst>
          </p:cNvPr>
          <p:cNvGrpSpPr/>
          <p:nvPr/>
        </p:nvGrpSpPr>
        <p:grpSpPr>
          <a:xfrm>
            <a:off x="-1" y="-24470"/>
            <a:ext cx="2886076" cy="6882470"/>
            <a:chOff x="-1" y="-24470"/>
            <a:chExt cx="2886076" cy="6882470"/>
          </a:xfrm>
        </p:grpSpPr>
        <p:grpSp>
          <p:nvGrpSpPr>
            <p:cNvPr id="45" name="BG">
              <a:extLst>
                <a:ext uri="{FF2B5EF4-FFF2-40B4-BE49-F238E27FC236}">
                  <a16:creationId xmlns:a16="http://schemas.microsoft.com/office/drawing/2014/main" xmlns="" id="{FE10CDBE-4785-4AFE-A0F5-DEC0805B089E}"/>
                </a:ext>
              </a:extLst>
            </p:cNvPr>
            <p:cNvGrpSpPr/>
            <p:nvPr/>
          </p:nvGrpSpPr>
          <p:grpSpPr>
            <a:xfrm>
              <a:off x="-1" y="-24470"/>
              <a:ext cx="2886076" cy="6882470"/>
              <a:chOff x="-1" y="-24470"/>
              <a:chExt cx="2886076" cy="6882470"/>
            </a:xfrm>
          </p:grpSpPr>
          <p:sp>
            <p:nvSpPr>
              <p:cNvPr id="61" name="BG Menu">
                <a:extLst>
                  <a:ext uri="{FF2B5EF4-FFF2-40B4-BE49-F238E27FC236}">
                    <a16:creationId xmlns:a16="http://schemas.microsoft.com/office/drawing/2014/main" xmlns="" id="{07E2D2CA-BBC1-4F23-8383-3FE0E621722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BG Atas">
                <a:extLst>
                  <a:ext uri="{FF2B5EF4-FFF2-40B4-BE49-F238E27FC236}">
                    <a16:creationId xmlns:a16="http://schemas.microsoft.com/office/drawing/2014/main" xmlns="" id="{84B70742-A02B-498D-B865-14C6E4DF016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3" name="Picture 12" descr="camera, image, photo, photography, shot icon">
                <a:extLst>
                  <a:ext uri="{FF2B5EF4-FFF2-40B4-BE49-F238E27FC236}">
                    <a16:creationId xmlns:a16="http://schemas.microsoft.com/office/drawing/2014/main" xmlns="" id="{083AB9EF-85F2-4D0D-AC62-57476F49803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xmlns="" id="{09091238-1132-4B12-A389-F3392EAC52A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5" name="TextBox 64">
                <a:extLst>
                  <a:ext uri="{FF2B5EF4-FFF2-40B4-BE49-F238E27FC236}">
                    <a16:creationId xmlns:a16="http://schemas.microsoft.com/office/drawing/2014/main" xmlns="" id="{DB60C453-73E5-4605-BFFB-2D49AC7734D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6" name="Beranda">
              <a:extLst>
                <a:ext uri="{FF2B5EF4-FFF2-40B4-BE49-F238E27FC236}">
                  <a16:creationId xmlns:a16="http://schemas.microsoft.com/office/drawing/2014/main" xmlns="" id="{80A4334F-D383-4911-8D12-DA5E79EA0E38}"/>
                </a:ext>
              </a:extLst>
            </p:cNvPr>
            <p:cNvGrpSpPr/>
            <p:nvPr/>
          </p:nvGrpSpPr>
          <p:grpSpPr>
            <a:xfrm>
              <a:off x="297464" y="1744264"/>
              <a:ext cx="1984142" cy="601170"/>
              <a:chOff x="297464" y="1744264"/>
              <a:chExt cx="1984142" cy="601170"/>
            </a:xfrm>
          </p:grpSpPr>
          <p:sp>
            <p:nvSpPr>
              <p:cNvPr id="59" name="TextBox 58">
                <a:hlinkClick r:id="" action="ppaction://hlinkshowjump?jump=firstslide"/>
                <a:extLst>
                  <a:ext uri="{FF2B5EF4-FFF2-40B4-BE49-F238E27FC236}">
                    <a16:creationId xmlns:a16="http://schemas.microsoft.com/office/drawing/2014/main" xmlns="" id="{0F089BFA-447A-40EC-986F-0E068217B77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0" name="Picture 4" descr="base, data, document, office, page, paper icon">
                <a:hlinkClick r:id="" action="ppaction://hlinkshowjump?jump=firstslide"/>
                <a:extLst>
                  <a:ext uri="{FF2B5EF4-FFF2-40B4-BE49-F238E27FC236}">
                    <a16:creationId xmlns:a16="http://schemas.microsoft.com/office/drawing/2014/main" xmlns="" id="{502F4BDC-7E60-4797-9F22-6926D98AD3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Kompetensi">
              <a:extLst>
                <a:ext uri="{FF2B5EF4-FFF2-40B4-BE49-F238E27FC236}">
                  <a16:creationId xmlns:a16="http://schemas.microsoft.com/office/drawing/2014/main" xmlns="" id="{F17CD75A-F2D2-46C9-8AC4-8102D879514F}"/>
                </a:ext>
              </a:extLst>
            </p:cNvPr>
            <p:cNvGrpSpPr/>
            <p:nvPr/>
          </p:nvGrpSpPr>
          <p:grpSpPr>
            <a:xfrm>
              <a:off x="297464" y="2561360"/>
              <a:ext cx="2320836" cy="601170"/>
              <a:chOff x="297464" y="2561360"/>
              <a:chExt cx="2320836" cy="601170"/>
            </a:xfrm>
          </p:grpSpPr>
          <p:pic>
            <p:nvPicPr>
              <p:cNvPr id="57" name="Picture 6" descr="compose, create, edit, edit file, office, pencil, writing creative icon">
                <a:extLst>
                  <a:ext uri="{FF2B5EF4-FFF2-40B4-BE49-F238E27FC236}">
                    <a16:creationId xmlns:a16="http://schemas.microsoft.com/office/drawing/2014/main" xmlns="" id="{121C80C7-164C-4ABC-B7DC-2653AEED58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2" action="ppaction://hlinksldjump"/>
                <a:extLst>
                  <a:ext uri="{FF2B5EF4-FFF2-40B4-BE49-F238E27FC236}">
                    <a16:creationId xmlns:a16="http://schemas.microsoft.com/office/drawing/2014/main" xmlns="" id="{3B5287F5-3368-4B49-9D96-AE7C04BA4DD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8" name="Materi">
              <a:extLst>
                <a:ext uri="{FF2B5EF4-FFF2-40B4-BE49-F238E27FC236}">
                  <a16:creationId xmlns:a16="http://schemas.microsoft.com/office/drawing/2014/main" xmlns="" id="{D61FA124-5FE2-420E-B375-25A8378FCA1A}"/>
                </a:ext>
              </a:extLst>
            </p:cNvPr>
            <p:cNvGrpSpPr/>
            <p:nvPr/>
          </p:nvGrpSpPr>
          <p:grpSpPr>
            <a:xfrm>
              <a:off x="297464" y="3378456"/>
              <a:ext cx="1746704" cy="601170"/>
              <a:chOff x="297464" y="3378456"/>
              <a:chExt cx="1746704" cy="601170"/>
            </a:xfrm>
          </p:grpSpPr>
          <p:pic>
            <p:nvPicPr>
              <p:cNvPr id="55" name="Picture 8" descr="brochure, document, menu, note, office, page, papers icon">
                <a:hlinkClick r:id="rId4" action="ppaction://hlinksldjump"/>
                <a:extLst>
                  <a:ext uri="{FF2B5EF4-FFF2-40B4-BE49-F238E27FC236}">
                    <a16:creationId xmlns:a16="http://schemas.microsoft.com/office/drawing/2014/main" xmlns="" id="{9E9B245E-64E5-48F2-BC9A-EBD1012440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4" action="ppaction://hlinksldjump"/>
                <a:extLst>
                  <a:ext uri="{FF2B5EF4-FFF2-40B4-BE49-F238E27FC236}">
                    <a16:creationId xmlns:a16="http://schemas.microsoft.com/office/drawing/2014/main" xmlns="" id="{4F29804C-A7F6-4442-86B1-E528CC66EA8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9" name="Latihan">
              <a:extLst>
                <a:ext uri="{FF2B5EF4-FFF2-40B4-BE49-F238E27FC236}">
                  <a16:creationId xmlns:a16="http://schemas.microsoft.com/office/drawing/2014/main" xmlns="" id="{64426A8C-2B7C-4D64-8E1A-9E15A27A2985}"/>
                </a:ext>
              </a:extLst>
            </p:cNvPr>
            <p:cNvGrpSpPr/>
            <p:nvPr/>
          </p:nvGrpSpPr>
          <p:grpSpPr>
            <a:xfrm>
              <a:off x="297464" y="4195552"/>
              <a:ext cx="1810825" cy="601170"/>
              <a:chOff x="297464" y="4195552"/>
              <a:chExt cx="1810825" cy="601170"/>
            </a:xfrm>
          </p:grpSpPr>
          <p:pic>
            <p:nvPicPr>
              <p:cNvPr id="53" name="Picture 10" descr="document, general, letter, note, office, page, paper icon">
                <a:extLst>
                  <a:ext uri="{FF2B5EF4-FFF2-40B4-BE49-F238E27FC236}">
                    <a16:creationId xmlns:a16="http://schemas.microsoft.com/office/drawing/2014/main" xmlns="" id="{7343B122-4ECF-4E49-BFF8-94FF40D024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hlinkClick r:id="rId15" action="ppaction://hlinksldjump"/>
                <a:extLst>
                  <a:ext uri="{FF2B5EF4-FFF2-40B4-BE49-F238E27FC236}">
                    <a16:creationId xmlns:a16="http://schemas.microsoft.com/office/drawing/2014/main" xmlns="" id="{41472308-D6FE-4E2C-B784-A9085A40E9A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0" name="Profil Dosen">
              <a:extLst>
                <a:ext uri="{FF2B5EF4-FFF2-40B4-BE49-F238E27FC236}">
                  <a16:creationId xmlns:a16="http://schemas.microsoft.com/office/drawing/2014/main" xmlns="" id="{26D16BB3-4F7B-4DA0-B94B-198C4FB61D0F}"/>
                </a:ext>
              </a:extLst>
            </p:cNvPr>
            <p:cNvGrpSpPr/>
            <p:nvPr/>
          </p:nvGrpSpPr>
          <p:grpSpPr>
            <a:xfrm>
              <a:off x="297464" y="5012648"/>
              <a:ext cx="2389766" cy="601170"/>
              <a:chOff x="297464" y="5012648"/>
              <a:chExt cx="2389766" cy="601170"/>
            </a:xfrm>
          </p:grpSpPr>
          <p:pic>
            <p:nvPicPr>
              <p:cNvPr id="51" name="Picture 2" descr="business man, employee, general, human, member, office, tie icon">
                <a:extLst>
                  <a:ext uri="{FF2B5EF4-FFF2-40B4-BE49-F238E27FC236}">
                    <a16:creationId xmlns:a16="http://schemas.microsoft.com/office/drawing/2014/main" xmlns="" id="{B1750CA7-13AD-4215-A090-A797650EC7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hlinkClick r:id="rId17" action="ppaction://hlinksldjump"/>
                <a:extLst>
                  <a:ext uri="{FF2B5EF4-FFF2-40B4-BE49-F238E27FC236}">
                    <a16:creationId xmlns:a16="http://schemas.microsoft.com/office/drawing/2014/main" xmlns="" id="{8F73F238-4B9A-4914-8D66-2F26DB7D11EE}"/>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6" name="Tombol Menu">
            <a:extLst>
              <a:ext uri="{FF2B5EF4-FFF2-40B4-BE49-F238E27FC236}">
                <a16:creationId xmlns:a16="http://schemas.microsoft.com/office/drawing/2014/main" xmlns="" id="{AD3DA769-1DA9-4FF3-88A5-147AA59EE42F}"/>
              </a:ext>
            </a:extLst>
          </p:cNvPr>
          <p:cNvGrpSpPr/>
          <p:nvPr/>
        </p:nvGrpSpPr>
        <p:grpSpPr>
          <a:xfrm>
            <a:off x="67235" y="49268"/>
            <a:ext cx="430306" cy="363488"/>
            <a:chOff x="419100" y="628650"/>
            <a:chExt cx="2628900" cy="2220685"/>
          </a:xfrm>
          <a:solidFill>
            <a:schemeClr val="bg1">
              <a:lumMod val="85000"/>
            </a:schemeClr>
          </a:solidFill>
        </p:grpSpPr>
        <p:sp>
          <p:nvSpPr>
            <p:cNvPr id="67" name="Rectangle 66">
              <a:extLst>
                <a:ext uri="{FF2B5EF4-FFF2-40B4-BE49-F238E27FC236}">
                  <a16:creationId xmlns:a16="http://schemas.microsoft.com/office/drawing/2014/main" xmlns="" id="{D3A075F4-EDCC-4184-8BED-1ED015273C6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8" name="Rectangle 67">
              <a:extLst>
                <a:ext uri="{FF2B5EF4-FFF2-40B4-BE49-F238E27FC236}">
                  <a16:creationId xmlns:a16="http://schemas.microsoft.com/office/drawing/2014/main" xmlns="" id="{055F6E3A-508D-429F-8B1B-261D3E4C9E14}"/>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D476EE9E-3D93-459F-9D99-5481D1845B8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6886739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450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4"/>
                                        </p:tgtEl>
                                        <p:attrNameLst>
                                          <p:attrName>ppt_x</p:attrName>
                                        </p:attrNameLst>
                                      </p:cBhvr>
                                      <p:tavLst>
                                        <p:tav tm="0">
                                          <p:val>
                                            <p:strVal val="ppt_x"/>
                                          </p:val>
                                        </p:tav>
                                        <p:tav tm="100000">
                                          <p:val>
                                            <p:strVal val="0-ppt_w/2"/>
                                          </p:val>
                                        </p:tav>
                                      </p:tavLst>
                                    </p:anim>
                                    <p:anim calcmode="lin" valueType="num">
                                      <p:cBhvr additive="base">
                                        <p:cTn id="22" dur="500"/>
                                        <p:tgtEl>
                                          <p:spTgt spid="44"/>
                                        </p:tgtEl>
                                        <p:attrNameLst>
                                          <p:attrName>ppt_y</p:attrName>
                                        </p:attrNameLst>
                                      </p:cBhvr>
                                      <p:tavLst>
                                        <p:tav tm="0">
                                          <p:val>
                                            <p:strVal val="ppt_y"/>
                                          </p:val>
                                        </p:tav>
                                        <p:tav tm="100000">
                                          <p:val>
                                            <p:strVal val="ppt_y"/>
                                          </p:val>
                                        </p:tav>
                                      </p:tavLst>
                                    </p:anim>
                                    <p:set>
                                      <p:cBhvr>
                                        <p:cTn id="2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150883"/>
            <a:ext cx="10533646" cy="5108027"/>
          </a:xfrm>
          <a:prstGeom prst="roundRect">
            <a:avLst>
              <a:gd name="adj" fmla="val 0"/>
            </a:avLst>
          </a:prstGeom>
          <a:noFill/>
          <a:ln>
            <a:noFill/>
          </a:ln>
        </p:spPr>
        <p:style>
          <a:lnRef idx="1">
            <a:schemeClr val="accent1"/>
          </a:lnRef>
          <a:fillRef idx="2">
            <a:schemeClr val="accent1"/>
          </a:fillRef>
          <a:effectRef idx="1">
            <a:schemeClr val="accent1"/>
          </a:effectRef>
          <a:fontRef idx="minor">
            <a:schemeClr val="dk1"/>
          </a:fontRef>
        </p:style>
        <p:txBody>
          <a:bodyPr>
            <a:noAutofit/>
          </a:bodyPr>
          <a:lstStyle/>
          <a:p>
            <a:pPr lvl="0">
              <a:lnSpc>
                <a:spcPct val="170000"/>
              </a:lnSpc>
              <a:buNone/>
            </a:pPr>
            <a:r>
              <a:rPr lang="en-US" sz="2000" dirty="0"/>
              <a:t>a. </a:t>
            </a:r>
            <a:r>
              <a:rPr lang="id-ID" sz="2000" dirty="0"/>
              <a:t>Bilangan dalam teks yang dapat dinyatakan dengan satu atau dua kata ditulis dengan huruf, kecuali jika bilangan itu dipakai secara berurutan seperti dalam perincian atau paparan.</a:t>
            </a:r>
            <a:endParaRPr lang="en-US" sz="2000" dirty="0"/>
          </a:p>
          <a:p>
            <a:pPr>
              <a:lnSpc>
                <a:spcPct val="170000"/>
              </a:lnSpc>
              <a:buNone/>
            </a:pPr>
            <a:r>
              <a:rPr lang="en-US" sz="2000" dirty="0"/>
              <a:t>	</a:t>
            </a:r>
            <a:r>
              <a:rPr lang="id-ID" sz="2000" dirty="0"/>
              <a:t>Misalnya :</a:t>
            </a:r>
            <a:endParaRPr lang="en-US" sz="2000" dirty="0"/>
          </a:p>
          <a:p>
            <a:pPr>
              <a:lnSpc>
                <a:spcPct val="170000"/>
              </a:lnSpc>
              <a:buNone/>
            </a:pPr>
            <a:r>
              <a:rPr lang="en-US" sz="2000" dirty="0"/>
              <a:t>	</a:t>
            </a:r>
            <a:r>
              <a:rPr lang="id-ID" sz="2000" dirty="0"/>
              <a:t>	Mereka menonton drama itu sampai </a:t>
            </a:r>
            <a:r>
              <a:rPr lang="id-ID" sz="2000" i="1" dirty="0"/>
              <a:t>tiga</a:t>
            </a:r>
            <a:r>
              <a:rPr lang="id-ID" sz="2000" dirty="0"/>
              <a:t> kali</a:t>
            </a:r>
            <a:endParaRPr lang="en-US" sz="2000" dirty="0"/>
          </a:p>
          <a:p>
            <a:pPr lvl="0">
              <a:lnSpc>
                <a:spcPct val="170000"/>
              </a:lnSpc>
              <a:buNone/>
            </a:pPr>
            <a:r>
              <a:rPr lang="en-US" sz="2000" dirty="0"/>
              <a:t>b. </a:t>
            </a:r>
            <a:r>
              <a:rPr lang="id-ID" sz="2000" dirty="0"/>
              <a:t>Bilangan pada awal kalimat ditulis dengan huruf, jika lebih dari dua kata, susuna kalimat diubah agar bilangan yang tidak dapat ditulis dengan huruf itu tidak ada pada awal kalimat.</a:t>
            </a:r>
            <a:endParaRPr lang="en-US" sz="2000" dirty="0"/>
          </a:p>
          <a:p>
            <a:pPr>
              <a:lnSpc>
                <a:spcPct val="170000"/>
              </a:lnSpc>
              <a:buNone/>
            </a:pPr>
            <a:r>
              <a:rPr lang="en-US" sz="2000" dirty="0"/>
              <a:t>	</a:t>
            </a:r>
            <a:r>
              <a:rPr lang="id-ID" sz="2000" dirty="0"/>
              <a:t>Misalnya :</a:t>
            </a:r>
            <a:endParaRPr lang="en-US" sz="2000" dirty="0"/>
          </a:p>
          <a:p>
            <a:pPr>
              <a:lnSpc>
                <a:spcPct val="170000"/>
              </a:lnSpc>
              <a:buNone/>
            </a:pPr>
            <a:r>
              <a:rPr lang="en-US" sz="2000" dirty="0"/>
              <a:t>	</a:t>
            </a:r>
            <a:r>
              <a:rPr lang="id-ID" sz="2000" dirty="0"/>
              <a:t>	</a:t>
            </a:r>
            <a:r>
              <a:rPr lang="id-ID" sz="2000" i="1" dirty="0"/>
              <a:t>Lima puluh</a:t>
            </a:r>
            <a:r>
              <a:rPr lang="id-ID" sz="2000" dirty="0"/>
              <a:t> siswa kelas 6 lulus ujian</a:t>
            </a:r>
            <a:endParaRPr lang="en-US" sz="2000" dirty="0"/>
          </a:p>
          <a:p>
            <a:pPr>
              <a:buNone/>
            </a:pPr>
            <a:endParaRPr lang="en-US" sz="2000"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21 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20C623E8-8BBF-40DC-84E0-F870A8597E55}"/>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B4BAC139-5058-4A46-8F2F-D60AA8C8BA65}"/>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EA924BB4-18C7-4B3D-800A-5B173CBC2A6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798287EF-A9FF-42BC-9942-7714195AA82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5C6F5FE4-8411-4410-9665-6818588CA2E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45100841-5B10-4D34-B7E2-97E31374808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DA7E762A-8BAD-41CC-BD53-E712423FDF1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D7CFBB8E-2D0F-49F5-86E3-0071BFD7340A}"/>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E20FBD4A-AEB8-418E-9A87-B4D5FF8BE35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C2DAB40C-D5D1-4031-90A7-F788096AB6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18AB3307-5607-4CDA-A396-B6F2C81A7347}"/>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8421ADC6-32C8-4929-AD05-08BC4EAD6C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04405991-4E94-4FE1-998B-1012E45B275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E3BD4482-7F01-4C4D-9993-75270E527080}"/>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8789A524-0A63-4DF8-81BE-19E31BA4E8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00889DB4-6118-4C3F-9E61-01AFF7F38B5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EAC8F1FD-D644-4FE8-8EA6-34A74E5AF480}"/>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8681017B-1A7E-4134-A5BD-6305E9DBBF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F342B8B2-19DB-4ED5-90B6-90CC8CFEC2D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B62AB7AF-C082-4CBC-8886-1D9571F81D0F}"/>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0C265F2B-FFC0-406D-AC54-FFD7A94BD2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96834920-8C7A-46B2-BEFA-8115B139818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39E0C008-D5C4-4CCF-B5B8-FAEE721C68C9}"/>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B545C5A4-4D7D-4AF5-BF84-7AFB0357801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48498DE6-53B5-4F0E-8041-1C48255A06B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846C9E0C-9F8B-40C7-A168-C4F79FC678C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0E90A569-BB72-43E5-9EE8-F22733226BD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953174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209675"/>
            <a:ext cx="10565176" cy="4970408"/>
          </a:xfrm>
          <a:prstGeom prst="roundRect">
            <a:avLst>
              <a:gd name="adj" fmla="val 0"/>
            </a:avLst>
          </a:prstGeom>
          <a:noFill/>
          <a:ln>
            <a:noFill/>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lvl="0">
              <a:buNone/>
            </a:pPr>
            <a:r>
              <a:rPr lang="en-US" dirty="0"/>
              <a:t>c. </a:t>
            </a:r>
            <a:r>
              <a:rPr lang="id-ID" dirty="0"/>
              <a:t>Angka yang menunjukkan bilangan utuh besar dapat dieja sebagian supaya lebih mudah dibaca.</a:t>
            </a:r>
            <a:endParaRPr lang="en-US" dirty="0"/>
          </a:p>
          <a:p>
            <a:pPr>
              <a:buNone/>
            </a:pPr>
            <a:r>
              <a:rPr lang="en-US" dirty="0"/>
              <a:t>	</a:t>
            </a:r>
            <a:r>
              <a:rPr lang="id-ID" dirty="0"/>
              <a:t>Misalnya :</a:t>
            </a:r>
            <a:endParaRPr lang="en-US" dirty="0"/>
          </a:p>
          <a:p>
            <a:pPr>
              <a:buNone/>
            </a:pPr>
            <a:r>
              <a:rPr lang="en-US" dirty="0"/>
              <a:t>	</a:t>
            </a:r>
            <a:r>
              <a:rPr lang="id-ID" dirty="0"/>
              <a:t>	Perusahaan itu baru saja mendapat pinjaman </a:t>
            </a:r>
            <a:r>
              <a:rPr lang="id-ID" i="1" dirty="0"/>
              <a:t>550 miliar</a:t>
            </a:r>
            <a:r>
              <a:rPr lang="id-ID" dirty="0"/>
              <a:t> rupiah</a:t>
            </a:r>
            <a:endParaRPr lang="en-US" dirty="0"/>
          </a:p>
          <a:p>
            <a:pPr>
              <a:buNone/>
            </a:pPr>
            <a:endParaRPr lang="en-US" dirty="0"/>
          </a:p>
          <a:p>
            <a:pPr lvl="0">
              <a:buNone/>
            </a:pPr>
            <a:r>
              <a:rPr lang="en-US" dirty="0"/>
              <a:t>d. </a:t>
            </a:r>
            <a:r>
              <a:rPr lang="id-ID" dirty="0"/>
              <a:t>Angka digunakan untuk menyatakan (a) ukuran panjang, berat, luas, dan isi; (b) satuan waktu; (c) nilai uang; dan (d) jumlah.</a:t>
            </a:r>
            <a:endParaRPr lang="en-US" dirty="0"/>
          </a:p>
          <a:p>
            <a:pPr>
              <a:buNone/>
            </a:pPr>
            <a:r>
              <a:rPr lang="en-US" dirty="0"/>
              <a:t>	</a:t>
            </a:r>
            <a:r>
              <a:rPr lang="id-ID" dirty="0"/>
              <a:t>Misalnya :</a:t>
            </a:r>
            <a:endParaRPr lang="en-US" dirty="0"/>
          </a:p>
          <a:p>
            <a:pPr>
              <a:buNone/>
            </a:pPr>
            <a:r>
              <a:rPr lang="en-US" dirty="0"/>
              <a:t>		</a:t>
            </a:r>
            <a:r>
              <a:rPr lang="id-ID" dirty="0"/>
              <a:t>0,5 sentimeter			tahun1928</a:t>
            </a:r>
            <a:endParaRPr lang="en-US" dirty="0"/>
          </a:p>
          <a:p>
            <a:pPr lvl="2">
              <a:buNone/>
            </a:pPr>
            <a:r>
              <a:rPr lang="id-ID" sz="2900" dirty="0"/>
              <a:t>5 kilogram			17 Agustus 1945</a:t>
            </a:r>
            <a:endParaRPr lang="en-US" dirty="0"/>
          </a:p>
          <a:p>
            <a:pPr lvl="0">
              <a:buNone/>
            </a:pPr>
            <a:endParaRPr lang="en-US" dirty="0"/>
          </a:p>
          <a:p>
            <a:pPr>
              <a:buNone/>
            </a:pPr>
            <a:r>
              <a:rPr lang="id-ID" dirty="0"/>
              <a:t> </a:t>
            </a:r>
            <a:endParaRPr lang="en-US" dirty="0"/>
          </a:p>
          <a:p>
            <a:pPr>
              <a:buNone/>
            </a:pPr>
            <a:r>
              <a:rPr lang="id-ID" dirty="0"/>
              <a:t> </a:t>
            </a:r>
            <a:endParaRPr lang="en-US" dirty="0"/>
          </a:p>
          <a:p>
            <a:pPr>
              <a:buNone/>
            </a:pPr>
            <a:r>
              <a:rPr lang="en-US" dirty="0"/>
              <a:t> </a:t>
            </a:r>
          </a:p>
          <a:p>
            <a:pPr>
              <a:buNone/>
            </a:pPr>
            <a:endParaRPr lang="en-US"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22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A1A17134-0033-46E1-98A6-08C3E033B433}"/>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808C3EDF-1A7F-4B32-8293-665320A68591}"/>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67E9C397-C63D-4185-94D3-2C2D953F20E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1D6AA230-09E5-4B8A-B2B9-2FEB8CF48E7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B2D182DC-848F-45EF-8DF2-44FF03BF3A2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9EC240F7-AF52-4D4E-B5FD-DD65336542E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167143C4-48CA-4081-8572-37C2035B0D8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8F22E0CD-2192-45C2-9343-A09135B29221}"/>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E563ADA7-8F81-40D8-82CE-41BEAEB4151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DA823C23-A83A-42E5-BBBA-028E6F4F6F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62A480B4-9C5C-40C4-92D1-5B24E28AA7B3}"/>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2F32995B-2B38-4B28-BAE4-9B2800B364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258A87E5-6175-49EE-9C93-9FC9B63349D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0628C413-AE89-4BAB-A401-85433290C616}"/>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DC5BF87D-815F-441F-921F-96DF428A28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8E1D6909-E943-4086-9D3F-5F9351FF8DD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76C4834E-6A6B-43A3-B22D-6B88B953001B}"/>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574F6577-0916-428C-B882-457A1033E8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AFDF218D-24C1-45C5-8B78-0614644EC56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92FEDACE-85F5-4195-ABF9-498745C26804}"/>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58272D63-BE00-4127-B5A8-DF3E42EE027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CC288554-2B97-4881-8EEF-F633EBAB6BA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1EB40BE5-48D2-4478-9770-13A42E52B2EC}"/>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DD8EAD29-F224-469C-A7D8-471AB3AD9C2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3679BB30-37B4-4BE8-8AEB-B28759BEEA6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79FACC77-9F3E-4143-BD87-66A8A5D08B5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C654197A-3368-49F6-A6B1-A5ABA9128D2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2363242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076325"/>
            <a:ext cx="10549412" cy="5135289"/>
          </a:xfrm>
          <a:prstGeom prst="roundRect">
            <a:avLst>
              <a:gd name="adj" fmla="val 0"/>
            </a:avLst>
          </a:prstGeo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buNone/>
            </a:pPr>
            <a:r>
              <a:rPr lang="en-US" sz="2000" dirty="0"/>
              <a:t>e. </a:t>
            </a:r>
            <a:r>
              <a:rPr lang="id-ID" sz="2000" dirty="0"/>
              <a:t>Angka digunakan untuk melambangkan nomor jalan, rumah, apartemen, atau kamar.</a:t>
            </a:r>
            <a:endParaRPr lang="en-US" sz="2000" dirty="0"/>
          </a:p>
          <a:p>
            <a:pPr>
              <a:buNone/>
            </a:pPr>
            <a:r>
              <a:rPr lang="en-US" sz="2000" dirty="0"/>
              <a:t>	</a:t>
            </a:r>
            <a:r>
              <a:rPr lang="id-ID" sz="2000" dirty="0"/>
              <a:t>Misalnya :</a:t>
            </a:r>
            <a:r>
              <a:rPr lang="en-US" sz="2000" dirty="0"/>
              <a:t> </a:t>
            </a:r>
            <a:r>
              <a:rPr lang="id-ID" sz="2000" dirty="0"/>
              <a:t>Jalan Tanah Abang I No. 15</a:t>
            </a:r>
            <a:endParaRPr lang="en-US" sz="2000" dirty="0"/>
          </a:p>
          <a:p>
            <a:pPr>
              <a:buNone/>
            </a:pPr>
            <a:r>
              <a:rPr lang="id-ID" sz="2000" dirty="0"/>
              <a:t>	</a:t>
            </a:r>
            <a:r>
              <a:rPr lang="en-US" sz="2000" dirty="0"/>
              <a:t>	         </a:t>
            </a:r>
            <a:r>
              <a:rPr lang="id-ID" sz="2000" dirty="0"/>
              <a:t>Jalan Wijaya No. 14	 </a:t>
            </a:r>
            <a:endParaRPr lang="en-US" sz="2000" dirty="0"/>
          </a:p>
          <a:p>
            <a:pPr lvl="0">
              <a:buNone/>
            </a:pPr>
            <a:r>
              <a:rPr lang="en-US" sz="2000" dirty="0"/>
              <a:t>f.  </a:t>
            </a:r>
            <a:r>
              <a:rPr lang="id-ID" sz="2000" dirty="0"/>
              <a:t>Agka digunakan untuk menomori bagian karangan atau ayat kitab suci.</a:t>
            </a:r>
            <a:endParaRPr lang="en-US" sz="2000" dirty="0"/>
          </a:p>
          <a:p>
            <a:pPr>
              <a:buNone/>
            </a:pPr>
            <a:r>
              <a:rPr lang="en-US" sz="2000" dirty="0"/>
              <a:t>     </a:t>
            </a:r>
            <a:r>
              <a:rPr lang="id-ID" sz="2000" dirty="0"/>
              <a:t>Misalnya :</a:t>
            </a:r>
            <a:r>
              <a:rPr lang="en-US" sz="2000" dirty="0"/>
              <a:t> </a:t>
            </a:r>
            <a:r>
              <a:rPr lang="id-ID" sz="2000" dirty="0"/>
              <a:t>Bab X, Pasal 5, halaman 252</a:t>
            </a:r>
            <a:r>
              <a:rPr lang="en-US" sz="2000" dirty="0"/>
              <a:t>, </a:t>
            </a:r>
            <a:r>
              <a:rPr lang="id-ID" sz="2000" dirty="0"/>
              <a:t>Surah Yasin: 9 </a:t>
            </a:r>
            <a:endParaRPr lang="en-US" sz="2000" dirty="0"/>
          </a:p>
          <a:p>
            <a:pPr lvl="0">
              <a:buNone/>
            </a:pPr>
            <a:r>
              <a:rPr lang="en-US" sz="2000" dirty="0"/>
              <a:t>g. </a:t>
            </a:r>
            <a:r>
              <a:rPr lang="id-ID" sz="2000" dirty="0"/>
              <a:t>Penulisan bilangan dengan huruf dilakukan sebagai berikut.</a:t>
            </a:r>
            <a:endParaRPr lang="en-US" sz="2000" dirty="0"/>
          </a:p>
          <a:p>
            <a:pPr lvl="1">
              <a:buNone/>
            </a:pPr>
            <a:r>
              <a:rPr lang="en-US" sz="2000" dirty="0"/>
              <a:t>a. </a:t>
            </a:r>
            <a:r>
              <a:rPr lang="id-ID" sz="2000" dirty="0"/>
              <a:t>Bilangan utuh</a:t>
            </a:r>
            <a:endParaRPr lang="en-US" sz="2000" dirty="0"/>
          </a:p>
          <a:p>
            <a:pPr lvl="1">
              <a:buNone/>
            </a:pPr>
            <a:r>
              <a:rPr lang="en-US" sz="2000" dirty="0"/>
              <a:t>	</a:t>
            </a:r>
            <a:r>
              <a:rPr lang="id-ID" sz="2000" dirty="0"/>
              <a:t>Misalnya :</a:t>
            </a:r>
            <a:r>
              <a:rPr lang="en-US" sz="2000" dirty="0"/>
              <a:t> </a:t>
            </a:r>
            <a:r>
              <a:rPr lang="id-ID" sz="2000" dirty="0"/>
              <a:t>dua belas	(12)</a:t>
            </a:r>
            <a:endParaRPr lang="en-US" sz="2000" dirty="0"/>
          </a:p>
          <a:p>
            <a:pPr lvl="1">
              <a:buNone/>
            </a:pPr>
            <a:r>
              <a:rPr lang="id-ID" sz="2000" dirty="0"/>
              <a:t>	</a:t>
            </a:r>
            <a:r>
              <a:rPr lang="en-US" sz="2000" dirty="0"/>
              <a:t>	                </a:t>
            </a:r>
            <a:r>
              <a:rPr lang="id-ID" sz="2000" dirty="0"/>
              <a:t>tiga puluh	(30)	</a:t>
            </a:r>
            <a:endParaRPr lang="en-US" sz="2000" dirty="0"/>
          </a:p>
          <a:p>
            <a:pPr lvl="1">
              <a:buNone/>
            </a:pPr>
            <a:r>
              <a:rPr lang="id-ID" sz="2000" dirty="0"/>
              <a:t>b.  Bilangan pecahan</a:t>
            </a:r>
            <a:endParaRPr lang="en-US" sz="2000" dirty="0"/>
          </a:p>
          <a:p>
            <a:pPr lvl="1">
              <a:buNone/>
            </a:pPr>
            <a:r>
              <a:rPr lang="en-US" sz="2000" dirty="0"/>
              <a:t>     </a:t>
            </a:r>
            <a:r>
              <a:rPr lang="id-ID" sz="2000" dirty="0"/>
              <a:t>Misalnya :</a:t>
            </a:r>
            <a:r>
              <a:rPr lang="en-US" sz="2000" dirty="0"/>
              <a:t> </a:t>
            </a:r>
            <a:r>
              <a:rPr lang="id-ID" sz="2000" dirty="0"/>
              <a:t>setengah		(1/2)</a:t>
            </a:r>
            <a:endParaRPr lang="en-US" sz="2000" dirty="0"/>
          </a:p>
          <a:p>
            <a:pPr lvl="1">
              <a:buNone/>
            </a:pPr>
            <a:r>
              <a:rPr lang="id-ID" sz="2000" dirty="0"/>
              <a:t>	</a:t>
            </a:r>
            <a:r>
              <a:rPr lang="en-US" sz="2000" dirty="0"/>
              <a:t>                   </a:t>
            </a:r>
            <a:r>
              <a:rPr lang="id-ID" sz="2000" dirty="0"/>
              <a:t>seperenam belas	(1/16)</a:t>
            </a:r>
            <a:endParaRPr lang="en-US" sz="2000" dirty="0"/>
          </a:p>
          <a:p>
            <a:pPr>
              <a:buNone/>
            </a:pPr>
            <a:endParaRPr lang="en-US" sz="2000" dirty="0"/>
          </a:p>
        </p:txBody>
      </p:sp>
      <p:grpSp>
        <p:nvGrpSpPr>
          <p:cNvPr id="4" name="Group 3"/>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23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50D1F4EF-195F-4159-A568-19D59C36042E}"/>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D548395B-2621-47D1-A91B-9496F5756582}"/>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7899B0F2-0D76-4297-8164-3945ECFEFFB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85E3C847-E97D-49AB-BEF7-214CB1D208A3}"/>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75BF315E-4C52-4ECE-9F1D-FFB7F01DDDD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1397DF1B-D9F7-4598-9376-6B74725BAF0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AB19F257-BC93-4893-8E1F-EE6B8BC8BCC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59778462-AC24-4DAC-B5C4-16DB9776A97B}"/>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0F1FF467-A7E0-402A-9A87-3763399EA95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5A21695D-7D9E-4B8C-A349-7FB87407E1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9B74B50A-4155-4CF4-9354-9EAAF501A067}"/>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856837BB-9325-40EC-89DC-04DFECF220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86DE316C-2482-497D-8F8F-75C15175FDC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E735162C-C165-4DCA-A0D0-3CC67D819188}"/>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F2B2B164-0C04-489F-AF44-69D41D72C8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49D92062-443F-4C60-AAC1-4E1C6B8045C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B8D680E6-5D2B-4D55-A54D-D3276AF9E0ED}"/>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1E77DA36-1498-40BB-8032-DFFBDC1DE6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FD59C300-DFA4-4A67-A880-EBEC4B86880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DD53EC4F-EAD5-4C18-8043-1B82E0FCCCA9}"/>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BD9BD752-358E-4C0B-A67B-49ED89819E8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B8F8C9D5-3E56-4040-B616-419B3BC5F94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D1AEB9B3-90F4-4DDA-A4FB-E0A9CCBD5336}"/>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C369ED2A-B05F-40E8-8E04-91D8E30507F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D82EDAB0-79B0-4732-84A9-7CC657B2881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B81D6193-3970-4844-92B0-0B5D4AE1B3E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E0F76C5D-A78C-4442-86A0-74D45B98429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77472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879476"/>
            <a:ext cx="10565176" cy="5426732"/>
          </a:xfrm>
          <a:prstGeom prst="roundRect">
            <a:avLst>
              <a:gd name="adj" fmla="val 0"/>
            </a:avLst>
          </a:prstGeom>
          <a:noFill/>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lvl="0">
              <a:buNone/>
            </a:pPr>
            <a:endParaRPr lang="en-US" dirty="0"/>
          </a:p>
          <a:p>
            <a:pPr lvl="0">
              <a:buNone/>
            </a:pPr>
            <a:r>
              <a:rPr lang="en-US" dirty="0"/>
              <a:t>h. </a:t>
            </a:r>
            <a:r>
              <a:rPr lang="id-ID" dirty="0"/>
              <a:t>Penulisan bilangan tingkat dapat dilakukan dengan cara berikut.</a:t>
            </a:r>
            <a:endParaRPr lang="en-US" dirty="0"/>
          </a:p>
          <a:p>
            <a:pPr>
              <a:buNone/>
            </a:pPr>
            <a:r>
              <a:rPr lang="en-US" dirty="0"/>
              <a:t>	</a:t>
            </a:r>
            <a:r>
              <a:rPr lang="id-ID" dirty="0"/>
              <a:t>Misalnya :</a:t>
            </a:r>
            <a:endParaRPr lang="en-US" dirty="0"/>
          </a:p>
          <a:p>
            <a:pPr>
              <a:buNone/>
            </a:pPr>
            <a:r>
              <a:rPr lang="en-US" dirty="0"/>
              <a:t>	</a:t>
            </a:r>
            <a:r>
              <a:rPr lang="id-ID" dirty="0"/>
              <a:t>a. </a:t>
            </a:r>
            <a:r>
              <a:rPr lang="en-US" dirty="0"/>
              <a:t>	</a:t>
            </a:r>
            <a:r>
              <a:rPr lang="id-ID" dirty="0"/>
              <a:t>pada awal abad XX (angka romawi kapital) dalam kehidupan </a:t>
            </a:r>
            <a:r>
              <a:rPr lang="en-US" dirty="0"/>
              <a:t>	</a:t>
            </a:r>
            <a:r>
              <a:rPr lang="id-ID" dirty="0"/>
              <a:t>pada abad </a:t>
            </a:r>
            <a:r>
              <a:rPr lang="id-ID" i="1" dirty="0"/>
              <a:t>ke-20 </a:t>
            </a:r>
            <a:r>
              <a:rPr lang="id-ID" dirty="0"/>
              <a:t>ini (huruf dan angka Arab) pada awal abad </a:t>
            </a:r>
            <a:r>
              <a:rPr lang="en-US" dirty="0"/>
              <a:t>	</a:t>
            </a:r>
            <a:r>
              <a:rPr lang="id-ID" i="1" dirty="0"/>
              <a:t>kedua puluh</a:t>
            </a:r>
            <a:r>
              <a:rPr lang="id-ID" dirty="0"/>
              <a:t> (huruf)</a:t>
            </a:r>
            <a:endParaRPr lang="en-US" dirty="0"/>
          </a:p>
          <a:p>
            <a:pPr>
              <a:buNone/>
            </a:pPr>
            <a:r>
              <a:rPr lang="en-US" dirty="0"/>
              <a:t>	</a:t>
            </a:r>
            <a:r>
              <a:rPr lang="id-ID" dirty="0"/>
              <a:t>b. </a:t>
            </a:r>
            <a:r>
              <a:rPr lang="en-US" dirty="0"/>
              <a:t>	</a:t>
            </a:r>
            <a:r>
              <a:rPr lang="id-ID" dirty="0"/>
              <a:t>kantor di tingkat II gedung itu (angka romawi) di tingkat </a:t>
            </a:r>
            <a:r>
              <a:rPr lang="id-ID" i="1" dirty="0"/>
              <a:t>ke-2</a:t>
            </a:r>
            <a:r>
              <a:rPr lang="id-ID" dirty="0"/>
              <a:t> </a:t>
            </a:r>
            <a:r>
              <a:rPr lang="en-US" dirty="0"/>
              <a:t>	</a:t>
            </a:r>
            <a:r>
              <a:rPr lang="id-ID" dirty="0"/>
              <a:t>gedung itu (huruf dan angka Arab) di tingkat </a:t>
            </a:r>
            <a:r>
              <a:rPr lang="id-ID" i="1" dirty="0"/>
              <a:t>kedua</a:t>
            </a:r>
            <a:r>
              <a:rPr lang="id-ID" dirty="0"/>
              <a:t> gedung itu </a:t>
            </a:r>
            <a:r>
              <a:rPr lang="en-US" dirty="0"/>
              <a:t>	</a:t>
            </a:r>
            <a:r>
              <a:rPr lang="id-ID" dirty="0"/>
              <a:t>(huruf)</a:t>
            </a:r>
            <a:endParaRPr lang="en-US" dirty="0"/>
          </a:p>
          <a:p>
            <a:pPr>
              <a:buNone/>
            </a:pPr>
            <a:r>
              <a:rPr lang="en-US" dirty="0"/>
              <a:t>	</a:t>
            </a:r>
            <a:r>
              <a:rPr lang="id-ID" dirty="0"/>
              <a:t> </a:t>
            </a:r>
            <a:endParaRPr lang="en-US" dirty="0"/>
          </a:p>
          <a:p>
            <a:pPr lvl="0">
              <a:buNone/>
            </a:pPr>
            <a:r>
              <a:rPr lang="en-US" dirty="0" err="1"/>
              <a:t>i</a:t>
            </a:r>
            <a:r>
              <a:rPr lang="en-US" dirty="0"/>
              <a:t>. </a:t>
            </a:r>
            <a:r>
              <a:rPr lang="id-ID" dirty="0"/>
              <a:t>Penulisan bilangan yang mendapat akhiran –an mengikuti cara berikut. </a:t>
            </a:r>
            <a:endParaRPr lang="en-US" dirty="0"/>
          </a:p>
          <a:p>
            <a:pPr>
              <a:buNone/>
            </a:pPr>
            <a:r>
              <a:rPr lang="en-US" dirty="0"/>
              <a:t>	</a:t>
            </a:r>
            <a:r>
              <a:rPr lang="id-ID" dirty="0"/>
              <a:t>Misalnya :</a:t>
            </a:r>
            <a:endParaRPr lang="en-US" dirty="0"/>
          </a:p>
          <a:p>
            <a:pPr>
              <a:buNone/>
            </a:pPr>
            <a:r>
              <a:rPr lang="en-US" dirty="0"/>
              <a:t>	</a:t>
            </a:r>
            <a:r>
              <a:rPr lang="id-ID" dirty="0"/>
              <a:t>lima lembar uang </a:t>
            </a:r>
            <a:r>
              <a:rPr lang="id-ID" i="1" dirty="0"/>
              <a:t>1.000-an</a:t>
            </a:r>
            <a:r>
              <a:rPr lang="en-US" i="1" dirty="0"/>
              <a:t>	</a:t>
            </a:r>
            <a:r>
              <a:rPr lang="id-ID" dirty="0"/>
              <a:t>(lima lembar uang </a:t>
            </a:r>
            <a:r>
              <a:rPr lang="id-ID" i="1" dirty="0"/>
              <a:t>seribuan</a:t>
            </a:r>
            <a:r>
              <a:rPr lang="id-ID" dirty="0"/>
              <a:t>)</a:t>
            </a:r>
            <a:endParaRPr lang="en-US" dirty="0"/>
          </a:p>
          <a:p>
            <a:pPr>
              <a:buNone/>
            </a:pPr>
            <a:r>
              <a:rPr lang="en-US" dirty="0"/>
              <a:t>	</a:t>
            </a:r>
            <a:r>
              <a:rPr lang="id-ID" dirty="0"/>
              <a:t>tahun </a:t>
            </a:r>
            <a:r>
              <a:rPr lang="id-ID" i="1" dirty="0"/>
              <a:t>1950-an</a:t>
            </a:r>
            <a:r>
              <a:rPr lang="en-US" i="1" dirty="0"/>
              <a:t>	</a:t>
            </a:r>
            <a:r>
              <a:rPr lang="id-ID" dirty="0"/>
              <a:t>(tahun </a:t>
            </a:r>
            <a:r>
              <a:rPr lang="id-ID" i="1" dirty="0"/>
              <a:t>seribu Sembilan ratus lima puluhan</a:t>
            </a:r>
            <a:r>
              <a:rPr lang="id-ID" dirty="0"/>
              <a:t>)</a:t>
            </a:r>
            <a:endParaRPr lang="en-US" dirty="0"/>
          </a:p>
          <a:p>
            <a:pPr>
              <a:buNone/>
            </a:pPr>
            <a:endParaRPr lang="en-US" dirty="0"/>
          </a:p>
        </p:txBody>
      </p:sp>
      <p:grpSp>
        <p:nvGrpSpPr>
          <p:cNvPr id="10" name="Group 9"/>
          <p:cNvGrpSpPr/>
          <p:nvPr/>
        </p:nvGrpSpPr>
        <p:grpSpPr>
          <a:xfrm>
            <a:off x="287301" y="217114"/>
            <a:ext cx="8493628" cy="662056"/>
            <a:chOff x="200215" y="2621399"/>
            <a:chExt cx="8493628" cy="662056"/>
          </a:xfrm>
        </p:grpSpPr>
        <p:sp>
          <p:nvSpPr>
            <p:cNvPr id="11" name="Oval 10">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3" name="TextBox 12">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14" name="Group 13"/>
          <p:cNvGrpSpPr/>
          <p:nvPr/>
        </p:nvGrpSpPr>
        <p:grpSpPr>
          <a:xfrm>
            <a:off x="11769479" y="1280427"/>
            <a:ext cx="422521" cy="2100263"/>
            <a:chOff x="11769479" y="1280427"/>
            <a:chExt cx="422521" cy="2100263"/>
          </a:xfrm>
        </p:grpSpPr>
        <p:sp>
          <p:nvSpPr>
            <p:cNvPr id="15" name="Freeform 14">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7" name="Chevron 16">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2" name="TextBox 21"/>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24 of 27</a:t>
            </a:r>
          </a:p>
        </p:txBody>
      </p:sp>
      <p:grpSp>
        <p:nvGrpSpPr>
          <p:cNvPr id="23" name="Group 22"/>
          <p:cNvGrpSpPr/>
          <p:nvPr/>
        </p:nvGrpSpPr>
        <p:grpSpPr>
          <a:xfrm>
            <a:off x="11769479" y="3462337"/>
            <a:ext cx="428258" cy="2616878"/>
            <a:chOff x="11769479" y="3462337"/>
            <a:chExt cx="428258" cy="2616878"/>
          </a:xfrm>
        </p:grpSpPr>
        <p:sp>
          <p:nvSpPr>
            <p:cNvPr id="24" name="Freeform 23">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6" name="Chevron 25">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53" name="Semua Menu">
            <a:extLst>
              <a:ext uri="{FF2B5EF4-FFF2-40B4-BE49-F238E27FC236}">
                <a16:creationId xmlns:a16="http://schemas.microsoft.com/office/drawing/2014/main" xmlns="" id="{0F767842-B738-4FEA-A2D8-FF4AC3B7377E}"/>
              </a:ext>
            </a:extLst>
          </p:cNvPr>
          <p:cNvGrpSpPr/>
          <p:nvPr/>
        </p:nvGrpSpPr>
        <p:grpSpPr>
          <a:xfrm>
            <a:off x="-1" y="-24470"/>
            <a:ext cx="2886076" cy="6882470"/>
            <a:chOff x="-1" y="-24470"/>
            <a:chExt cx="2886076" cy="6882470"/>
          </a:xfrm>
        </p:grpSpPr>
        <p:grpSp>
          <p:nvGrpSpPr>
            <p:cNvPr id="54" name="BG">
              <a:extLst>
                <a:ext uri="{FF2B5EF4-FFF2-40B4-BE49-F238E27FC236}">
                  <a16:creationId xmlns:a16="http://schemas.microsoft.com/office/drawing/2014/main" xmlns="" id="{DD563E82-AF24-42EA-BF01-5CE4EEDB946F}"/>
                </a:ext>
              </a:extLst>
            </p:cNvPr>
            <p:cNvGrpSpPr/>
            <p:nvPr/>
          </p:nvGrpSpPr>
          <p:grpSpPr>
            <a:xfrm>
              <a:off x="-1" y="-24470"/>
              <a:ext cx="2886076" cy="6882470"/>
              <a:chOff x="-1" y="-24470"/>
              <a:chExt cx="2886076" cy="6882470"/>
            </a:xfrm>
          </p:grpSpPr>
          <p:sp>
            <p:nvSpPr>
              <p:cNvPr id="70" name="BG Menu">
                <a:extLst>
                  <a:ext uri="{FF2B5EF4-FFF2-40B4-BE49-F238E27FC236}">
                    <a16:creationId xmlns:a16="http://schemas.microsoft.com/office/drawing/2014/main" xmlns="" id="{72F662AC-48C3-4205-B799-153C7605E92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BG Atas">
                <a:extLst>
                  <a:ext uri="{FF2B5EF4-FFF2-40B4-BE49-F238E27FC236}">
                    <a16:creationId xmlns:a16="http://schemas.microsoft.com/office/drawing/2014/main" xmlns="" id="{263C6215-C020-4FDD-8E26-77A4042398C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2" name="Picture 12" descr="camera, image, photo, photography, shot icon">
                <a:extLst>
                  <a:ext uri="{FF2B5EF4-FFF2-40B4-BE49-F238E27FC236}">
                    <a16:creationId xmlns:a16="http://schemas.microsoft.com/office/drawing/2014/main" xmlns="" id="{3B39F830-959D-4AC0-ACD4-161C467F837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xmlns="" id="{DA299093-9614-495A-87D2-DBB1E6E9FC94}"/>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4" name="TextBox 73">
                <a:extLst>
                  <a:ext uri="{FF2B5EF4-FFF2-40B4-BE49-F238E27FC236}">
                    <a16:creationId xmlns:a16="http://schemas.microsoft.com/office/drawing/2014/main" xmlns="" id="{9B1B9845-7376-442C-A3CD-FEE5676111FA}"/>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5" name="Beranda">
              <a:extLst>
                <a:ext uri="{FF2B5EF4-FFF2-40B4-BE49-F238E27FC236}">
                  <a16:creationId xmlns:a16="http://schemas.microsoft.com/office/drawing/2014/main" xmlns="" id="{FEED2C1D-D208-4014-882B-9D827DA2AA92}"/>
                </a:ext>
              </a:extLst>
            </p:cNvPr>
            <p:cNvGrpSpPr/>
            <p:nvPr/>
          </p:nvGrpSpPr>
          <p:grpSpPr>
            <a:xfrm>
              <a:off x="297464" y="1744264"/>
              <a:ext cx="1984142" cy="601170"/>
              <a:chOff x="297464" y="1744264"/>
              <a:chExt cx="1984142" cy="601170"/>
            </a:xfrm>
          </p:grpSpPr>
          <p:sp>
            <p:nvSpPr>
              <p:cNvPr id="68" name="TextBox 67">
                <a:hlinkClick r:id="" action="ppaction://hlinkshowjump?jump=firstslide"/>
                <a:extLst>
                  <a:ext uri="{FF2B5EF4-FFF2-40B4-BE49-F238E27FC236}">
                    <a16:creationId xmlns:a16="http://schemas.microsoft.com/office/drawing/2014/main" xmlns="" id="{D236CE7D-B56A-4EC1-8394-D7BA821E909F}"/>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9" name="Picture 4" descr="base, data, document, office, page, paper icon">
                <a:hlinkClick r:id="" action="ppaction://hlinkshowjump?jump=firstslide"/>
                <a:extLst>
                  <a:ext uri="{FF2B5EF4-FFF2-40B4-BE49-F238E27FC236}">
                    <a16:creationId xmlns:a16="http://schemas.microsoft.com/office/drawing/2014/main" xmlns="" id="{88D85824-B228-497C-8C16-8984DE96CB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Kompetensi">
              <a:extLst>
                <a:ext uri="{FF2B5EF4-FFF2-40B4-BE49-F238E27FC236}">
                  <a16:creationId xmlns:a16="http://schemas.microsoft.com/office/drawing/2014/main" xmlns="" id="{4C9B7E1D-6C9E-4A57-AEFB-86BF3A670FFF}"/>
                </a:ext>
              </a:extLst>
            </p:cNvPr>
            <p:cNvGrpSpPr/>
            <p:nvPr/>
          </p:nvGrpSpPr>
          <p:grpSpPr>
            <a:xfrm>
              <a:off x="297464" y="2561360"/>
              <a:ext cx="2320836" cy="601170"/>
              <a:chOff x="297464" y="2561360"/>
              <a:chExt cx="2320836" cy="601170"/>
            </a:xfrm>
          </p:grpSpPr>
          <p:pic>
            <p:nvPicPr>
              <p:cNvPr id="66" name="Picture 6" descr="compose, create, edit, edit file, office, pencil, writing creative icon">
                <a:extLst>
                  <a:ext uri="{FF2B5EF4-FFF2-40B4-BE49-F238E27FC236}">
                    <a16:creationId xmlns:a16="http://schemas.microsoft.com/office/drawing/2014/main" xmlns="" id="{7CA00024-AEB2-4BA2-9723-7883185002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hlinkClick r:id="rId11" action="ppaction://hlinksldjump"/>
                <a:extLst>
                  <a:ext uri="{FF2B5EF4-FFF2-40B4-BE49-F238E27FC236}">
                    <a16:creationId xmlns:a16="http://schemas.microsoft.com/office/drawing/2014/main" xmlns="" id="{92516F4A-2D7B-42B3-8DA3-796BDD75D1F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7" name="Materi">
              <a:extLst>
                <a:ext uri="{FF2B5EF4-FFF2-40B4-BE49-F238E27FC236}">
                  <a16:creationId xmlns:a16="http://schemas.microsoft.com/office/drawing/2014/main" xmlns="" id="{7E5335A3-5C2B-45F5-896E-EF9E9A1F6C3C}"/>
                </a:ext>
              </a:extLst>
            </p:cNvPr>
            <p:cNvGrpSpPr/>
            <p:nvPr/>
          </p:nvGrpSpPr>
          <p:grpSpPr>
            <a:xfrm>
              <a:off x="297464" y="3378456"/>
              <a:ext cx="1746704" cy="601170"/>
              <a:chOff x="297464" y="3378456"/>
              <a:chExt cx="1746704" cy="601170"/>
            </a:xfrm>
          </p:grpSpPr>
          <p:pic>
            <p:nvPicPr>
              <p:cNvPr id="64" name="Picture 8" descr="brochure, document, menu, note, office, page, papers icon">
                <a:hlinkClick r:id="rId4" action="ppaction://hlinksldjump"/>
                <a:extLst>
                  <a:ext uri="{FF2B5EF4-FFF2-40B4-BE49-F238E27FC236}">
                    <a16:creationId xmlns:a16="http://schemas.microsoft.com/office/drawing/2014/main" xmlns="" id="{3921D369-442E-4F5F-873B-C74921CBFF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hlinkClick r:id="rId4" action="ppaction://hlinksldjump"/>
                <a:extLst>
                  <a:ext uri="{FF2B5EF4-FFF2-40B4-BE49-F238E27FC236}">
                    <a16:creationId xmlns:a16="http://schemas.microsoft.com/office/drawing/2014/main" xmlns="" id="{AB6BB26C-C9C0-4961-BD12-28264549BF3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8" name="Latihan">
              <a:extLst>
                <a:ext uri="{FF2B5EF4-FFF2-40B4-BE49-F238E27FC236}">
                  <a16:creationId xmlns:a16="http://schemas.microsoft.com/office/drawing/2014/main" xmlns="" id="{68987DAB-3B7A-4231-8C01-504FB893D720}"/>
                </a:ext>
              </a:extLst>
            </p:cNvPr>
            <p:cNvGrpSpPr/>
            <p:nvPr/>
          </p:nvGrpSpPr>
          <p:grpSpPr>
            <a:xfrm>
              <a:off x="297464" y="4195552"/>
              <a:ext cx="1810825" cy="601170"/>
              <a:chOff x="297464" y="4195552"/>
              <a:chExt cx="1810825" cy="601170"/>
            </a:xfrm>
          </p:grpSpPr>
          <p:pic>
            <p:nvPicPr>
              <p:cNvPr id="62" name="Picture 10" descr="document, general, letter, note, office, page, paper icon">
                <a:extLst>
                  <a:ext uri="{FF2B5EF4-FFF2-40B4-BE49-F238E27FC236}">
                    <a16:creationId xmlns:a16="http://schemas.microsoft.com/office/drawing/2014/main" xmlns="" id="{46E60B80-EC13-45C3-8A7F-E0E01C5AEF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4" action="ppaction://hlinksldjump"/>
                <a:extLst>
                  <a:ext uri="{FF2B5EF4-FFF2-40B4-BE49-F238E27FC236}">
                    <a16:creationId xmlns:a16="http://schemas.microsoft.com/office/drawing/2014/main" xmlns="" id="{0C889186-6736-4FA2-9B55-E8B483D080D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9" name="Profil Dosen">
              <a:extLst>
                <a:ext uri="{FF2B5EF4-FFF2-40B4-BE49-F238E27FC236}">
                  <a16:creationId xmlns:a16="http://schemas.microsoft.com/office/drawing/2014/main" xmlns="" id="{B913F177-2B50-496F-8497-95E7E3F2CAB3}"/>
                </a:ext>
              </a:extLst>
            </p:cNvPr>
            <p:cNvGrpSpPr/>
            <p:nvPr/>
          </p:nvGrpSpPr>
          <p:grpSpPr>
            <a:xfrm>
              <a:off x="297464" y="5012648"/>
              <a:ext cx="2389766" cy="601170"/>
              <a:chOff x="297464" y="5012648"/>
              <a:chExt cx="2389766" cy="601170"/>
            </a:xfrm>
          </p:grpSpPr>
          <p:pic>
            <p:nvPicPr>
              <p:cNvPr id="60" name="Picture 2" descr="business man, employee, general, human, member, office, tie icon">
                <a:extLst>
                  <a:ext uri="{FF2B5EF4-FFF2-40B4-BE49-F238E27FC236}">
                    <a16:creationId xmlns:a16="http://schemas.microsoft.com/office/drawing/2014/main" xmlns="" id="{462345C1-D49B-4AE8-A091-131239527C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16" action="ppaction://hlinksldjump"/>
                <a:extLst>
                  <a:ext uri="{FF2B5EF4-FFF2-40B4-BE49-F238E27FC236}">
                    <a16:creationId xmlns:a16="http://schemas.microsoft.com/office/drawing/2014/main" xmlns="" id="{21B45D99-9202-4B21-8037-DEF91CD079D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5" name="Tombol Menu">
            <a:extLst>
              <a:ext uri="{FF2B5EF4-FFF2-40B4-BE49-F238E27FC236}">
                <a16:creationId xmlns:a16="http://schemas.microsoft.com/office/drawing/2014/main" xmlns="" id="{B3CBF73A-3359-4861-ADB6-252D870559EA}"/>
              </a:ext>
            </a:extLst>
          </p:cNvPr>
          <p:cNvGrpSpPr/>
          <p:nvPr/>
        </p:nvGrpSpPr>
        <p:grpSpPr>
          <a:xfrm>
            <a:off x="67235" y="49268"/>
            <a:ext cx="430306" cy="363488"/>
            <a:chOff x="419100" y="628650"/>
            <a:chExt cx="2628900" cy="2220685"/>
          </a:xfrm>
          <a:solidFill>
            <a:schemeClr val="bg1">
              <a:lumMod val="85000"/>
            </a:schemeClr>
          </a:solidFill>
        </p:grpSpPr>
        <p:sp>
          <p:nvSpPr>
            <p:cNvPr id="76" name="Rectangle 75">
              <a:extLst>
                <a:ext uri="{FF2B5EF4-FFF2-40B4-BE49-F238E27FC236}">
                  <a16:creationId xmlns:a16="http://schemas.microsoft.com/office/drawing/2014/main" xmlns="" id="{5D4A47D1-794E-4EDA-9AD1-A51CAA1CA81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7" name="Rectangle 76">
              <a:extLst>
                <a:ext uri="{FF2B5EF4-FFF2-40B4-BE49-F238E27FC236}">
                  <a16:creationId xmlns:a16="http://schemas.microsoft.com/office/drawing/2014/main" xmlns="" id="{FBD89B8B-F9E3-4CF2-B29D-2A79ABDEA18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8" name="Rectangle 77">
              <a:extLst>
                <a:ext uri="{FF2B5EF4-FFF2-40B4-BE49-F238E27FC236}">
                  <a16:creationId xmlns:a16="http://schemas.microsoft.com/office/drawing/2014/main" xmlns="" id="{2CBAE2D5-1D4F-4B1E-B979-C589A347481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9" name="Tombol Close Aplikasi">
            <a:hlinkClick r:id="" action="ppaction://hlinkshowjump?jump=endshow">
              <a:snd r:embed="rId17" name="laser.wav"/>
            </a:hlinkClick>
            <a:extLst>
              <a:ext uri="{FF2B5EF4-FFF2-40B4-BE49-F238E27FC236}">
                <a16:creationId xmlns:a16="http://schemas.microsoft.com/office/drawing/2014/main" xmlns="" id="{97D106C5-CBC0-4C93-AA85-B97DBCFA10D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103036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0-#ppt_w/2"/>
                                          </p:val>
                                        </p:tav>
                                        <p:tav tm="100000">
                                          <p:val>
                                            <p:strVal val="#ppt_x"/>
                                          </p:val>
                                        </p:tav>
                                      </p:tavLst>
                                    </p:anim>
                                    <p:anim calcmode="lin" valueType="num">
                                      <p:cBhvr additive="base">
                                        <p:cTn id="17"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3"/>
                                        </p:tgtEl>
                                        <p:attrNameLst>
                                          <p:attrName>ppt_x</p:attrName>
                                        </p:attrNameLst>
                                      </p:cBhvr>
                                      <p:tavLst>
                                        <p:tav tm="0">
                                          <p:val>
                                            <p:strVal val="ppt_x"/>
                                          </p:val>
                                        </p:tav>
                                        <p:tav tm="100000">
                                          <p:val>
                                            <p:strVal val="0-ppt_w/2"/>
                                          </p:val>
                                        </p:tav>
                                      </p:tavLst>
                                    </p:anim>
                                    <p:anim calcmode="lin" valueType="num">
                                      <p:cBhvr additive="base">
                                        <p:cTn id="22" dur="500"/>
                                        <p:tgtEl>
                                          <p:spTgt spid="53"/>
                                        </p:tgtEl>
                                        <p:attrNameLst>
                                          <p:attrName>ppt_y</p:attrName>
                                        </p:attrNameLst>
                                      </p:cBhvr>
                                      <p:tavLst>
                                        <p:tav tm="0">
                                          <p:val>
                                            <p:strVal val="ppt_y"/>
                                          </p:val>
                                        </p:tav>
                                        <p:tav tm="100000">
                                          <p:val>
                                            <p:strVal val="ppt_y"/>
                                          </p:val>
                                        </p:tav>
                                      </p:tavLst>
                                    </p:anim>
                                    <p:set>
                                      <p:cBhvr>
                                        <p:cTn id="2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7526" y="1116013"/>
            <a:ext cx="10533646" cy="5589587"/>
          </a:xfrm>
          <a:prstGeom prst="roundRect">
            <a:avLst>
              <a:gd name="adj" fmla="val 0"/>
            </a:avLst>
          </a:prstGeom>
          <a:noFill/>
          <a:ln>
            <a:noFill/>
          </a:ln>
        </p:spPr>
        <p:style>
          <a:lnRef idx="1">
            <a:schemeClr val="accent5"/>
          </a:lnRef>
          <a:fillRef idx="2">
            <a:schemeClr val="accent5"/>
          </a:fillRef>
          <a:effectRef idx="1">
            <a:schemeClr val="accent5"/>
          </a:effectRef>
          <a:fontRef idx="minor">
            <a:schemeClr val="dk1"/>
          </a:fontRef>
        </p:style>
        <p:txBody>
          <a:bodyPr>
            <a:noAutofit/>
          </a:bodyPr>
          <a:lstStyle/>
          <a:p>
            <a:pPr lvl="0">
              <a:buNone/>
            </a:pPr>
            <a:endParaRPr lang="en-US" sz="2000" dirty="0"/>
          </a:p>
          <a:p>
            <a:pPr lvl="0">
              <a:buNone/>
            </a:pPr>
            <a:r>
              <a:rPr lang="en-US" sz="2000" dirty="0"/>
              <a:t>j.    </a:t>
            </a:r>
            <a:r>
              <a:rPr lang="id-ID" sz="2000" dirty="0"/>
              <a:t>Bilangan </a:t>
            </a:r>
            <a:r>
              <a:rPr lang="id-ID" sz="2000" i="1" dirty="0"/>
              <a:t>tidak</a:t>
            </a:r>
            <a:r>
              <a:rPr lang="id-ID" sz="2000" dirty="0"/>
              <a:t> perlu ditulis dengan angka dan huruf sekaligus  dalam teks (kecuali di dalam dokumen resmi, seperti akta dan kuitansi).</a:t>
            </a:r>
            <a:endParaRPr lang="en-US" sz="2000" dirty="0"/>
          </a:p>
          <a:p>
            <a:pPr>
              <a:buNone/>
            </a:pPr>
            <a:r>
              <a:rPr lang="en-US" sz="2000" dirty="0"/>
              <a:t>	</a:t>
            </a:r>
            <a:r>
              <a:rPr lang="id-ID" sz="2000" dirty="0"/>
              <a:t>Misalnya :</a:t>
            </a:r>
            <a:endParaRPr lang="en-US" sz="2000" dirty="0"/>
          </a:p>
          <a:p>
            <a:pPr>
              <a:buNone/>
            </a:pPr>
            <a:r>
              <a:rPr lang="en-US" sz="2000" dirty="0"/>
              <a:t>	</a:t>
            </a:r>
            <a:r>
              <a:rPr lang="id-ID" sz="2000" dirty="0"/>
              <a:t>	Di lemari itu tersimpan </a:t>
            </a:r>
            <a:r>
              <a:rPr lang="id-ID" sz="2000" i="1" dirty="0"/>
              <a:t>805</a:t>
            </a:r>
            <a:r>
              <a:rPr lang="id-ID" sz="2000" dirty="0"/>
              <a:t> buku dan majalah.</a:t>
            </a:r>
            <a:endParaRPr lang="en-US" sz="2000" dirty="0"/>
          </a:p>
          <a:p>
            <a:pPr>
              <a:buNone/>
            </a:pPr>
            <a:r>
              <a:rPr lang="en-US" sz="2000" dirty="0"/>
              <a:t>	</a:t>
            </a:r>
            <a:r>
              <a:rPr lang="id-ID" sz="2000" dirty="0"/>
              <a:t>	Kantor kami mempunyai </a:t>
            </a:r>
            <a:r>
              <a:rPr lang="id-ID" sz="2000" i="1" dirty="0"/>
              <a:t>dua</a:t>
            </a:r>
            <a:r>
              <a:rPr lang="id-ID" sz="2000" dirty="0"/>
              <a:t> </a:t>
            </a:r>
            <a:r>
              <a:rPr lang="id-ID" sz="2000" i="1" dirty="0"/>
              <a:t>puluh</a:t>
            </a:r>
            <a:r>
              <a:rPr lang="id-ID" sz="2000" dirty="0"/>
              <a:t> orang pegawai.</a:t>
            </a:r>
            <a:endParaRPr lang="en-US" sz="2000" dirty="0"/>
          </a:p>
          <a:p>
            <a:pPr>
              <a:buNone/>
            </a:pPr>
            <a:r>
              <a:rPr lang="en-US" sz="2000" dirty="0"/>
              <a:t>	</a:t>
            </a:r>
            <a:r>
              <a:rPr lang="id-ID" sz="2000" dirty="0"/>
              <a:t>	 </a:t>
            </a:r>
            <a:endParaRPr lang="en-US" sz="2000" dirty="0"/>
          </a:p>
          <a:p>
            <a:pPr>
              <a:buNone/>
            </a:pPr>
            <a:r>
              <a:rPr lang="en-US" sz="2000" dirty="0"/>
              <a:t>k.  </a:t>
            </a:r>
            <a:r>
              <a:rPr lang="id-ID" sz="2000" dirty="0"/>
              <a:t>Jika bilangan dilambangkan dengan angka dan huruf,penulisannya harus tepat.</a:t>
            </a:r>
            <a:endParaRPr lang="en-US" sz="2000" dirty="0"/>
          </a:p>
          <a:p>
            <a:pPr>
              <a:buNone/>
            </a:pPr>
            <a:r>
              <a:rPr lang="en-US" sz="2000" dirty="0"/>
              <a:t>	</a:t>
            </a:r>
            <a:r>
              <a:rPr lang="id-ID" sz="2000" dirty="0"/>
              <a:t>Mis</a:t>
            </a:r>
            <a:r>
              <a:rPr lang="en-US" sz="2000" dirty="0" err="1"/>
              <a:t>aln</a:t>
            </a:r>
            <a:r>
              <a:rPr lang="id-ID" sz="2000" dirty="0"/>
              <a:t>ya :</a:t>
            </a:r>
            <a:endParaRPr lang="en-US" sz="2000" dirty="0"/>
          </a:p>
          <a:p>
            <a:pPr marL="901700" indent="-901700">
              <a:buNone/>
            </a:pPr>
            <a:r>
              <a:rPr lang="en-US" sz="2000" dirty="0"/>
              <a:t>	</a:t>
            </a:r>
            <a:r>
              <a:rPr lang="id-ID" sz="2000" dirty="0"/>
              <a:t>	Saya lampirkan tanda terima auang sebesar </a:t>
            </a:r>
            <a:r>
              <a:rPr lang="id-ID" sz="2000" i="1" dirty="0"/>
              <a:t>Rp 900.500,50  </a:t>
            </a:r>
            <a:r>
              <a:rPr lang="id-ID" sz="2000" dirty="0"/>
              <a:t>(</a:t>
            </a:r>
            <a:r>
              <a:rPr lang="id-ID" sz="2000" i="1" dirty="0"/>
              <a:t>Sembilan ratus ribu lima ratus rupiah lima puluh sen).</a:t>
            </a:r>
            <a:endParaRPr lang="en-US" sz="2000" dirty="0"/>
          </a:p>
          <a:p>
            <a:pPr>
              <a:buNone/>
            </a:pPr>
            <a:r>
              <a:rPr lang="en-US" sz="2000" dirty="0"/>
              <a:t>		</a:t>
            </a:r>
          </a:p>
          <a:p>
            <a:pPr>
              <a:buNone/>
            </a:pPr>
            <a:endParaRPr lang="en-US" sz="2000"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25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566B97BB-10C9-4148-897F-EA397B2D755F}"/>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BE7E4046-7165-4E42-B4E6-ADCFD2DBBF9D}"/>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80F44532-68A3-481F-BE96-BB846B5FB7B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16D71FA1-03A4-4D2E-8C06-60EB5C6D3C5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B83A91AB-6A0A-4B05-AFC3-63844CF36C1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5B11D04D-032B-4D99-9FBB-0182D89AFFC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D3BEA0FF-81A8-4603-BA05-0B654D02511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35985EEC-0FB1-4CCF-BACA-8AC6D96DC6F1}"/>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786A9915-FF5F-4584-BF75-0E795E78793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2141C459-30BA-4D1A-83C1-71A48B1226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302CB113-4B88-436C-9DFA-C1A7575BA4F7}"/>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6BC03C97-12BD-4F98-9354-20CE2E0F74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9CA2329E-2F76-4A46-A1CE-CAEB441A004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B6F1247D-9B30-4392-8B70-AE4DDC8AE1ED}"/>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C9B21758-B2E2-4546-951D-BA0B8F2962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4030B27E-62B7-4380-B468-B081F3AC55E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5637EF87-8B63-4E87-A06A-E3549DC4FE91}"/>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A5985AD4-B684-481C-A625-FD092CA834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FE117EB7-8D12-4EC9-9ECC-01A700B8A04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937D1A93-87F3-4875-82F5-156A0201CD03}"/>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C7B57D13-55C3-4FD6-A81D-9C135827FD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4C246D61-EFDC-426D-899B-27341EB373B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FC2C2BA7-9599-4C3F-938D-D901CA6A501B}"/>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7B840AC7-F15C-485C-802D-79EA0AB67FB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4933510A-5E6F-48F2-B811-2F5D6478A85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3FEB10F1-4F52-4611-A6E0-E9C2EA547E9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C9C6E6B9-851B-425B-9FDA-45DDA6EADE7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521872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1144" y="1425861"/>
            <a:ext cx="10621558" cy="609600"/>
          </a:xfrm>
        </p:spPr>
        <p:txBody>
          <a:bodyPr>
            <a:noAutofit/>
          </a:bodyPr>
          <a:lstStyle/>
          <a:p>
            <a:r>
              <a:rPr lang="id-ID" sz="2800" b="1" dirty="0"/>
              <a:t>J. kata ganti </a:t>
            </a:r>
            <a:r>
              <a:rPr lang="id-ID" sz="2800" b="1" i="1" dirty="0"/>
              <a:t>Ku-, kau-, -ku, -mu</a:t>
            </a:r>
            <a:r>
              <a:rPr lang="id-ID" sz="2800" b="1" dirty="0"/>
              <a:t>, dan </a:t>
            </a:r>
            <a:r>
              <a:rPr lang="id-ID" sz="2800" b="1" i="1" dirty="0"/>
              <a:t>–nya</a:t>
            </a:r>
            <a:r>
              <a:rPr lang="en-US" sz="2800" dirty="0"/>
              <a:t/>
            </a:r>
            <a:br>
              <a:rPr lang="en-US" sz="2800" dirty="0"/>
            </a:br>
            <a:endParaRPr lang="en-US" sz="2800" dirty="0"/>
          </a:p>
        </p:txBody>
      </p:sp>
      <p:sp>
        <p:nvSpPr>
          <p:cNvPr id="3" name="Content Placeholder 2"/>
          <p:cNvSpPr>
            <a:spLocks noGrp="1"/>
          </p:cNvSpPr>
          <p:nvPr>
            <p:ph idx="4294967295"/>
          </p:nvPr>
        </p:nvSpPr>
        <p:spPr>
          <a:xfrm>
            <a:off x="817525" y="2179254"/>
            <a:ext cx="10565177" cy="3819525"/>
          </a:xfrm>
          <a:prstGeom prst="roundRect">
            <a:avLst>
              <a:gd name="adj" fmla="val 0"/>
            </a:avLst>
          </a:prstGeo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US" dirty="0"/>
          </a:p>
          <a:p>
            <a:pPr>
              <a:buNone/>
            </a:pPr>
            <a:r>
              <a:rPr lang="en-US" dirty="0"/>
              <a:t>	</a:t>
            </a:r>
            <a:r>
              <a:rPr lang="id-ID" dirty="0"/>
              <a:t>Kata ganti </a:t>
            </a:r>
            <a:r>
              <a:rPr lang="id-ID" i="1" dirty="0"/>
              <a:t>ku</a:t>
            </a:r>
            <a:r>
              <a:rPr lang="id-ID" dirty="0"/>
              <a:t>- dan </a:t>
            </a:r>
            <a:r>
              <a:rPr lang="id-ID" i="1" dirty="0"/>
              <a:t>kau</a:t>
            </a:r>
            <a:r>
              <a:rPr lang="id-ID" dirty="0"/>
              <a:t>- ditulis serangkai dengan kata yang mengikutinya; </a:t>
            </a:r>
            <a:r>
              <a:rPr lang="id-ID" i="1" dirty="0"/>
              <a:t>-ku, -mu, </a:t>
            </a:r>
            <a:r>
              <a:rPr lang="id-ID" dirty="0"/>
              <a:t>dan  -</a:t>
            </a:r>
            <a:r>
              <a:rPr lang="id-ID" i="1" dirty="0"/>
              <a:t>nya</a:t>
            </a:r>
            <a:r>
              <a:rPr lang="id-ID" dirty="0"/>
              <a:t> ditulis serangkai dengan kata yang mendahuluinya.</a:t>
            </a:r>
            <a:endParaRPr lang="en-US" dirty="0"/>
          </a:p>
          <a:p>
            <a:pPr>
              <a:buNone/>
            </a:pPr>
            <a:r>
              <a:rPr lang="en-US" dirty="0"/>
              <a:t>	</a:t>
            </a:r>
            <a:r>
              <a:rPr lang="id-ID" dirty="0"/>
              <a:t>Misalnya :</a:t>
            </a:r>
            <a:endParaRPr lang="en-US" dirty="0"/>
          </a:p>
          <a:p>
            <a:pPr>
              <a:buNone/>
            </a:pPr>
            <a:r>
              <a:rPr lang="en-US" dirty="0"/>
              <a:t>	</a:t>
            </a:r>
            <a:r>
              <a:rPr lang="id-ID" dirty="0"/>
              <a:t>	Buku ini boleh </a:t>
            </a:r>
            <a:r>
              <a:rPr lang="id-ID" i="1" dirty="0"/>
              <a:t>kau</a:t>
            </a:r>
            <a:r>
              <a:rPr lang="id-ID" dirty="0"/>
              <a:t>baca</a:t>
            </a:r>
            <a:endParaRPr lang="en-US" dirty="0"/>
          </a:p>
          <a:p>
            <a:pPr>
              <a:buNone/>
            </a:pPr>
            <a:r>
              <a:rPr lang="en-US" dirty="0"/>
              <a:t>	</a:t>
            </a:r>
            <a:r>
              <a:rPr lang="id-ID" dirty="0"/>
              <a:t>	Buku</a:t>
            </a:r>
            <a:r>
              <a:rPr lang="id-ID" i="1" dirty="0"/>
              <a:t>ku</a:t>
            </a:r>
            <a:r>
              <a:rPr lang="id-ID" dirty="0"/>
              <a:t>, buku</a:t>
            </a:r>
            <a:r>
              <a:rPr lang="id-ID" i="1" dirty="0"/>
              <a:t>mu</a:t>
            </a:r>
            <a:r>
              <a:rPr lang="id-ID" dirty="0"/>
              <a:t>, dan buku</a:t>
            </a:r>
            <a:r>
              <a:rPr lang="id-ID" i="1" dirty="0"/>
              <a:t>nya</a:t>
            </a:r>
            <a:r>
              <a:rPr lang="id-ID" dirty="0"/>
              <a:t> </a:t>
            </a:r>
            <a:r>
              <a:rPr lang="en-US" dirty="0"/>
              <a:t>	</a:t>
            </a:r>
            <a:r>
              <a:rPr lang="id-ID" dirty="0"/>
              <a:t>tersimpan </a:t>
            </a:r>
            <a:r>
              <a:rPr lang="en-US" dirty="0"/>
              <a:t>	</a:t>
            </a:r>
            <a:r>
              <a:rPr lang="id-ID" dirty="0"/>
              <a:t>di perpustakaan</a:t>
            </a:r>
            <a:endParaRPr lang="en-US" dirty="0"/>
          </a:p>
          <a:p>
            <a:pPr lvl="1">
              <a:buNone/>
            </a:pPr>
            <a:endParaRPr lang="en-US" dirty="0"/>
          </a:p>
          <a:p>
            <a:pPr>
              <a:buNone/>
            </a:pPr>
            <a:endParaRPr lang="en-US"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26 of 27</a:t>
            </a:r>
          </a:p>
        </p:txBody>
      </p:sp>
      <p:grpSp>
        <p:nvGrpSpPr>
          <p:cNvPr id="18" name="Group 17"/>
          <p:cNvGrpSpPr/>
          <p:nvPr/>
        </p:nvGrpSpPr>
        <p:grpSpPr>
          <a:xfrm>
            <a:off x="11769479" y="3462337"/>
            <a:ext cx="428258" cy="2616878"/>
            <a:chOff x="11769479" y="3462337"/>
            <a:chExt cx="428258" cy="2616878"/>
          </a:xfrm>
        </p:grpSpPr>
        <p:sp>
          <p:nvSpPr>
            <p:cNvPr id="19" name="Freeform 18">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1" name="Chevron 20">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8" name="Semua Menu">
            <a:extLst>
              <a:ext uri="{FF2B5EF4-FFF2-40B4-BE49-F238E27FC236}">
                <a16:creationId xmlns:a16="http://schemas.microsoft.com/office/drawing/2014/main" xmlns="" id="{41C75069-363E-4D19-A1D3-4CE71F8730EA}"/>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562C3713-B1C8-4793-BDB2-37C671DD401C}"/>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C816DA19-5A56-4CBC-9AFD-C76C217657F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B5AF479B-FE93-4FF5-8340-62AB2A22CF4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6FCF7278-55F2-499B-8248-8BA1EA80773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6674A7BE-B199-4373-BB14-862AD6DC3C8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8D8C31A7-E985-43C2-B9DB-23330EC3704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0DD249AA-8479-4572-9B93-C66E1B18B99B}"/>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8849F6EE-1258-48DB-B128-D2F1F14BDB6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DB6A4E85-EF74-4CB3-BAE9-D85D672777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5BA65E65-760C-493F-867C-647523D30624}"/>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60004E60-81CC-4498-BF32-42BE45C6F2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1" action="ppaction://hlinksldjump"/>
                <a:extLst>
                  <a:ext uri="{FF2B5EF4-FFF2-40B4-BE49-F238E27FC236}">
                    <a16:creationId xmlns:a16="http://schemas.microsoft.com/office/drawing/2014/main" xmlns="" id="{0916BD94-6ACC-4746-953A-2D2D9192E3A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E97C018D-2989-486C-9FC6-1F3728AEE058}"/>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1EB3E454-A050-4B84-BD3E-E649658D5F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F1235ABD-C7AB-44C1-ADE6-5093181E71A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DD61607D-438D-40D8-AC0B-5346C8EF563A}"/>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8B74D6EE-E8A7-4DE7-81F1-2F65E10A2B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4" action="ppaction://hlinksldjump"/>
                <a:extLst>
                  <a:ext uri="{FF2B5EF4-FFF2-40B4-BE49-F238E27FC236}">
                    <a16:creationId xmlns:a16="http://schemas.microsoft.com/office/drawing/2014/main" xmlns="" id="{DCA9FA2C-F8AA-47EE-A921-2E55887C91C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CB36896F-C417-48FF-B538-94BB8A9F78CC}"/>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2E887FFB-2C89-4EB0-A129-90D5DEA28A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6" action="ppaction://hlinksldjump"/>
                <a:extLst>
                  <a:ext uri="{FF2B5EF4-FFF2-40B4-BE49-F238E27FC236}">
                    <a16:creationId xmlns:a16="http://schemas.microsoft.com/office/drawing/2014/main" xmlns="" id="{D9BE1C87-84B9-43E9-8FF8-97837CECBE70}"/>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0F5BD203-A605-405D-B6B8-43903C0FC16D}"/>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51708EA1-675F-431A-993D-40F5783FCFE8}"/>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DB2A8B06-6A81-45EE-8918-87996803FA0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FC92F994-B74D-47DE-B1C8-E7CED52FDCC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4" name="Tombol Close Aplikasi">
            <a:hlinkClick r:id="" action="ppaction://hlinkshowjump?jump=endshow">
              <a:snd r:embed="rId17" name="laser.wav"/>
            </a:hlinkClick>
            <a:extLst>
              <a:ext uri="{FF2B5EF4-FFF2-40B4-BE49-F238E27FC236}">
                <a16:creationId xmlns:a16="http://schemas.microsoft.com/office/drawing/2014/main" xmlns="" id="{770BFEAA-E5BE-4EC1-9DD7-E28B47FEF6D8}"/>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403425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7777" y="1357446"/>
            <a:ext cx="8229600" cy="561975"/>
          </a:xfrm>
        </p:spPr>
        <p:txBody>
          <a:bodyPr>
            <a:normAutofit fontScale="90000"/>
          </a:bodyPr>
          <a:lstStyle/>
          <a:p>
            <a:r>
              <a:rPr lang="id-ID" b="1" dirty="0"/>
              <a:t>K. Kata </a:t>
            </a:r>
            <a:r>
              <a:rPr lang="id-ID" b="1" i="1" dirty="0"/>
              <a:t>Si</a:t>
            </a:r>
            <a:r>
              <a:rPr lang="id-ID" b="1" dirty="0"/>
              <a:t> dan </a:t>
            </a:r>
            <a:r>
              <a:rPr lang="id-ID" b="1" i="1" dirty="0"/>
              <a:t>Sang</a:t>
            </a:r>
            <a:endParaRPr lang="en-US" dirty="0"/>
          </a:p>
        </p:txBody>
      </p:sp>
      <p:sp>
        <p:nvSpPr>
          <p:cNvPr id="3" name="Content Placeholder 2"/>
          <p:cNvSpPr>
            <a:spLocks noGrp="1"/>
          </p:cNvSpPr>
          <p:nvPr>
            <p:ph idx="4294967295"/>
          </p:nvPr>
        </p:nvSpPr>
        <p:spPr>
          <a:xfrm>
            <a:off x="817526" y="2250501"/>
            <a:ext cx="10612474" cy="3298965"/>
          </a:xfrm>
          <a:prstGeom prst="roundRect">
            <a:avLst>
              <a:gd name="adj" fmla="val 0"/>
            </a:avLst>
          </a:prstGeom>
          <a:noFill/>
          <a:ln>
            <a:noFill/>
          </a:ln>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id-ID" b="1" dirty="0"/>
              <a:t> </a:t>
            </a:r>
            <a:r>
              <a:rPr lang="en-US" dirty="0"/>
              <a:t>	</a:t>
            </a:r>
            <a:r>
              <a:rPr lang="id-ID" dirty="0"/>
              <a:t>Kata </a:t>
            </a:r>
            <a:r>
              <a:rPr lang="id-ID" i="1" dirty="0"/>
              <a:t>si</a:t>
            </a:r>
            <a:r>
              <a:rPr lang="id-ID" dirty="0"/>
              <a:t> dan </a:t>
            </a:r>
            <a:r>
              <a:rPr lang="id-ID" i="1" dirty="0"/>
              <a:t>sang</a:t>
            </a:r>
            <a:r>
              <a:rPr lang="id-ID" dirty="0"/>
              <a:t> ditulis terpisah dari kata yang mengikutinya.</a:t>
            </a:r>
            <a:endParaRPr lang="en-US" dirty="0"/>
          </a:p>
          <a:p>
            <a:pPr>
              <a:buNone/>
            </a:pPr>
            <a:r>
              <a:rPr lang="en-US" dirty="0"/>
              <a:t>	</a:t>
            </a:r>
            <a:r>
              <a:rPr lang="id-ID" dirty="0"/>
              <a:t>Misalnya :</a:t>
            </a:r>
            <a:endParaRPr lang="en-US" dirty="0"/>
          </a:p>
          <a:p>
            <a:pPr>
              <a:buNone/>
            </a:pPr>
            <a:r>
              <a:rPr lang="en-US" dirty="0"/>
              <a:t>	</a:t>
            </a:r>
            <a:r>
              <a:rPr lang="id-ID" dirty="0"/>
              <a:t>Surat itu dikembalikan kepada </a:t>
            </a:r>
            <a:r>
              <a:rPr lang="id-ID" i="1" dirty="0"/>
              <a:t>si</a:t>
            </a:r>
            <a:r>
              <a:rPr lang="id-ID" dirty="0"/>
              <a:t> pengirim</a:t>
            </a:r>
            <a:endParaRPr lang="en-US" dirty="0"/>
          </a:p>
          <a:p>
            <a:pPr>
              <a:buNone/>
            </a:pPr>
            <a:r>
              <a:rPr lang="en-US" dirty="0"/>
              <a:t>	</a:t>
            </a:r>
            <a:r>
              <a:rPr lang="id-ID" dirty="0"/>
              <a:t>Toko itu memberikan hadiah kepada </a:t>
            </a:r>
            <a:r>
              <a:rPr lang="id-ID" i="1" dirty="0"/>
              <a:t>si</a:t>
            </a:r>
            <a:r>
              <a:rPr lang="id-ID" dirty="0"/>
              <a:t> pembeli</a:t>
            </a:r>
            <a:endParaRPr lang="en-US" dirty="0"/>
          </a:p>
          <a:p>
            <a:pPr>
              <a:buNone/>
            </a:pPr>
            <a:r>
              <a:rPr lang="en-US" dirty="0"/>
              <a:t>	</a:t>
            </a:r>
            <a:r>
              <a:rPr lang="id-ID" dirty="0"/>
              <a:t>Ibu itu membelikan </a:t>
            </a:r>
            <a:r>
              <a:rPr lang="id-ID" i="1" dirty="0"/>
              <a:t>sang</a:t>
            </a:r>
            <a:r>
              <a:rPr lang="id-ID" dirty="0"/>
              <a:t> suami sebuah laptop</a:t>
            </a:r>
            <a:endParaRPr lang="en-US" dirty="0"/>
          </a:p>
          <a:p>
            <a:pPr>
              <a:buNone/>
            </a:pPr>
            <a:r>
              <a:rPr lang="en-US" dirty="0"/>
              <a:t>	</a:t>
            </a:r>
            <a:r>
              <a:rPr lang="id-ID" dirty="0"/>
              <a:t>Siti mematuhi nasehat </a:t>
            </a:r>
            <a:r>
              <a:rPr lang="id-ID" i="1" dirty="0"/>
              <a:t>sang</a:t>
            </a:r>
            <a:r>
              <a:rPr lang="id-ID" dirty="0"/>
              <a:t> kakak</a:t>
            </a:r>
            <a:endParaRPr lang="en-US"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B0F0"/>
                  </a:solidFill>
                </a:rPr>
                <a:t>Angka dan Bilangan</a:t>
              </a:r>
              <a:endParaRPr lang="en-US" b="0" dirty="0">
                <a:solidFill>
                  <a:srgbClr val="00B0F0"/>
                </a:solidFill>
              </a:endParaRPr>
            </a:p>
          </p:txBody>
        </p:sp>
      </p:grpSp>
      <p:grpSp>
        <p:nvGrpSpPr>
          <p:cNvPr id="10" name="Group 9"/>
          <p:cNvGrpSpPr/>
          <p:nvPr/>
        </p:nvGrpSpPr>
        <p:grpSpPr>
          <a:xfrm>
            <a:off x="11769479" y="1280427"/>
            <a:ext cx="422521" cy="2100263"/>
            <a:chOff x="11769479" y="1280427"/>
            <a:chExt cx="422521" cy="2100263"/>
          </a:xfrm>
        </p:grpSpPr>
        <p:sp>
          <p:nvSpPr>
            <p:cNvPr id="11" name="Freeform 10">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3" name="Chevron 12">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8" name="TextBox 17"/>
          <p:cNvSpPr txBox="1"/>
          <p:nvPr/>
        </p:nvSpPr>
        <p:spPr>
          <a:xfrm>
            <a:off x="10486626" y="6491463"/>
            <a:ext cx="865943" cy="338554"/>
          </a:xfrm>
          <a:prstGeom prst="rect">
            <a:avLst/>
          </a:prstGeom>
          <a:noFill/>
        </p:spPr>
        <p:txBody>
          <a:bodyPr wrap="none" rtlCol="0">
            <a:spAutoFit/>
          </a:bodyPr>
          <a:lstStyle/>
          <a:p>
            <a:r>
              <a:rPr lang="id-ID" sz="1600" dirty="0">
                <a:solidFill>
                  <a:schemeClr val="bg2">
                    <a:lumMod val="50000"/>
                  </a:schemeClr>
                </a:solidFill>
              </a:rPr>
              <a:t>27</a:t>
            </a:r>
            <a:r>
              <a:rPr lang="en-US" sz="1600" dirty="0">
                <a:solidFill>
                  <a:schemeClr val="bg2">
                    <a:lumMod val="50000"/>
                  </a:schemeClr>
                </a:solidFill>
              </a:rPr>
              <a:t> </a:t>
            </a:r>
            <a:r>
              <a:rPr lang="id-ID" sz="1600" dirty="0">
                <a:solidFill>
                  <a:schemeClr val="bg2">
                    <a:lumMod val="50000"/>
                  </a:schemeClr>
                </a:solidFill>
              </a:rPr>
              <a:t>of 27</a:t>
            </a:r>
          </a:p>
        </p:txBody>
      </p:sp>
      <p:grpSp>
        <p:nvGrpSpPr>
          <p:cNvPr id="19" name="Group 18"/>
          <p:cNvGrpSpPr/>
          <p:nvPr/>
        </p:nvGrpSpPr>
        <p:grpSpPr>
          <a:xfrm>
            <a:off x="11769479" y="3462337"/>
            <a:ext cx="428258" cy="2616878"/>
            <a:chOff x="11769479" y="3462337"/>
            <a:chExt cx="428258" cy="2616878"/>
          </a:xfrm>
        </p:grpSpPr>
        <p:sp>
          <p:nvSpPr>
            <p:cNvPr id="20" name="Freeform 19">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id-ID" sz="1600" dirty="0">
                  <a:solidFill>
                    <a:srgbClr val="F0EEF0"/>
                  </a:solidFill>
                  <a:latin typeface="Tw Cen MT" panose="020B0602020104020603" pitchFamily="34" charset="0"/>
                </a:rPr>
                <a:t>3</a:t>
              </a:r>
              <a:endParaRPr lang="en-US" sz="1600" b="0" dirty="0">
                <a:solidFill>
                  <a:srgbClr val="F0EEF0"/>
                </a:solidFill>
                <a:latin typeface="Tw Cen MT" panose="020B0602020104020603" pitchFamily="34" charset="0"/>
              </a:endParaRPr>
            </a:p>
          </p:txBody>
        </p:sp>
        <p:sp>
          <p:nvSpPr>
            <p:cNvPr id="22" name="Chevron 21">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49" name="Semua Menu">
            <a:extLst>
              <a:ext uri="{FF2B5EF4-FFF2-40B4-BE49-F238E27FC236}">
                <a16:creationId xmlns:a16="http://schemas.microsoft.com/office/drawing/2014/main" xmlns="" id="{57004EFE-7791-4D8B-AC95-C4E115439D08}"/>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6229E03C-5859-49D5-9687-4C20C045A39C}"/>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283A0714-95CE-4225-9BFA-46D39D26F2D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C3D93D2B-F37C-4C03-AA53-2BFDDD7F69F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97BD9195-AB82-4B4E-8D00-F5257486A4E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F172F54C-7453-4677-95F1-B167C2DEF18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D4A2F1FB-8587-4060-A6EC-C7620A95C38F}"/>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1BEBEBB1-CFC7-4EA3-B793-3F32715372B2}"/>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98917687-F0F6-4D18-951A-C18BC08EF47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531B1AD5-7493-49D9-AC63-CFD12F00DA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CEE2B0D0-42DC-4BDD-A85B-C06F75AA9AB4}"/>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C8282A24-8731-41EC-B267-0A12A4F1D1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1" action="ppaction://hlinksldjump"/>
                <a:extLst>
                  <a:ext uri="{FF2B5EF4-FFF2-40B4-BE49-F238E27FC236}">
                    <a16:creationId xmlns:a16="http://schemas.microsoft.com/office/drawing/2014/main" xmlns="" id="{1AFBAACD-3097-4A9F-B499-406B5FD2AD9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209A03AA-18C6-4EEF-9161-CA18B1F15725}"/>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4" action="ppaction://hlinksldjump"/>
                <a:extLst>
                  <a:ext uri="{FF2B5EF4-FFF2-40B4-BE49-F238E27FC236}">
                    <a16:creationId xmlns:a16="http://schemas.microsoft.com/office/drawing/2014/main" xmlns="" id="{791606B3-8AD7-4D80-A33D-3E984E541A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4" action="ppaction://hlinksldjump"/>
                <a:extLst>
                  <a:ext uri="{FF2B5EF4-FFF2-40B4-BE49-F238E27FC236}">
                    <a16:creationId xmlns:a16="http://schemas.microsoft.com/office/drawing/2014/main" xmlns="" id="{0A05AE86-6982-4078-88B1-EF00A678679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8B80E7C5-EC42-450C-AF75-0418EBFE3983}"/>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179BF216-2D27-4110-A5CE-59D9D5772D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4" action="ppaction://hlinksldjump"/>
                <a:extLst>
                  <a:ext uri="{FF2B5EF4-FFF2-40B4-BE49-F238E27FC236}">
                    <a16:creationId xmlns:a16="http://schemas.microsoft.com/office/drawing/2014/main" xmlns="" id="{4CD064A6-5B5D-4378-9E53-8BC3B56B094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F057B9D3-58A5-4856-836C-66E1676A47C7}"/>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3036B706-69E0-43E7-B713-723A30E395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6" action="ppaction://hlinksldjump"/>
                <a:extLst>
                  <a:ext uri="{FF2B5EF4-FFF2-40B4-BE49-F238E27FC236}">
                    <a16:creationId xmlns:a16="http://schemas.microsoft.com/office/drawing/2014/main" xmlns="" id="{6A8E9DB9-DCA4-4043-8BBD-219842833FF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98DC05B6-AE2B-479E-AE9F-D37997B0483C}"/>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3E8C7E31-F47D-4410-B5DF-405D23B6A9B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4B2EA274-8381-4A13-8DEB-F00ABD5199D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F1F53262-5AF0-4A2B-96FB-4EFFAC6B54E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75" name="Tombol Close Aplikasi">
            <a:hlinkClick r:id="" action="ppaction://hlinkshowjump?jump=endshow">
              <a:snd r:embed="rId17" name="laser.wav"/>
            </a:hlinkClick>
            <a:extLst>
              <a:ext uri="{FF2B5EF4-FFF2-40B4-BE49-F238E27FC236}">
                <a16:creationId xmlns:a16="http://schemas.microsoft.com/office/drawing/2014/main" xmlns="" id="{9B0D0DBF-B350-4578-9C6D-1272E7DC788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152842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39" name="Group 38">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1" name="Rectangle 40">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TATA EJAAN II</a:t>
            </a:r>
          </a:p>
          <a:p>
            <a:pPr algn="ctr"/>
            <a:r>
              <a:rPr lang="id-ID" sz="3600" b="1" dirty="0">
                <a:solidFill>
                  <a:srgbClr val="F0EEF0"/>
                </a:solidFill>
                <a:latin typeface="Tw Cen MT" panose="020B0602020104020603" pitchFamily="34" charset="0"/>
              </a:rPr>
              <a:t>BAHASA INDONESIA</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201618"/>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Penulisan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Unsur</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Serapan</a:t>
              </a:r>
              <a:endParaRPr lang="en-US" dirty="0">
                <a:solidFill>
                  <a:schemeClr val="tx1">
                    <a:lumMod val="75000"/>
                    <a:lumOff val="25000"/>
                  </a:schemeClr>
                </a:solidFill>
              </a:endParaRPr>
            </a:p>
          </p:txBody>
        </p:sp>
      </p:grpSp>
      <p:grpSp>
        <p:nvGrpSpPr>
          <p:cNvPr id="31" name="Group 30"/>
          <p:cNvGrpSpPr/>
          <p:nvPr/>
        </p:nvGrpSpPr>
        <p:grpSpPr>
          <a:xfrm>
            <a:off x="403415" y="3185717"/>
            <a:ext cx="3739903" cy="668737"/>
            <a:chOff x="200215" y="3892739"/>
            <a:chExt cx="3739903" cy="668737"/>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3892739"/>
              <a:ext cx="3040761" cy="646331"/>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Kaidah</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Penyesuaian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Akhiran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Asing</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3" name="Group 32"/>
          <p:cNvGrpSpPr/>
          <p:nvPr/>
        </p:nvGrpSpPr>
        <p:grpSpPr>
          <a:xfrm>
            <a:off x="403415" y="4200046"/>
            <a:ext cx="3559973" cy="662056"/>
            <a:chOff x="200215" y="5177441"/>
            <a:chExt cx="3559973" cy="662056"/>
          </a:xfrm>
        </p:grpSpPr>
        <p:sp>
          <p:nvSpPr>
            <p:cNvPr id="16" name="Oval 15">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04289"/>
              <a:ext cx="2889497"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Pemakaian </a:t>
              </a:r>
              <a:r>
                <a:rPr lang="id-ID" dirty="0">
                  <a:solidFill>
                    <a:schemeClr val="tx1">
                      <a:lumMod val="75000"/>
                      <a:lumOff val="25000"/>
                    </a:schemeClr>
                  </a:solidFill>
                  <a:latin typeface="Tw Cen MT" panose="020B0602020104020603" pitchFamily="34" charset="0"/>
                </a:rPr>
                <a:t>Tanda Baca</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4</a:t>
            </a:r>
            <a:endParaRPr lang="en-US" sz="7200" dirty="0">
              <a:solidFill>
                <a:srgbClr val="FF5969"/>
              </a:solidFill>
              <a:latin typeface="Tw Cen MT" panose="020B0602020104020603" pitchFamily="34" charset="0"/>
            </a:endParaRPr>
          </a:p>
        </p:txBody>
      </p:sp>
      <p:grpSp>
        <p:nvGrpSpPr>
          <p:cNvPr id="22" name="Group 21"/>
          <p:cNvGrpSpPr/>
          <p:nvPr/>
        </p:nvGrpSpPr>
        <p:grpSpPr>
          <a:xfrm>
            <a:off x="4143318" y="4079041"/>
            <a:ext cx="3559973" cy="662056"/>
            <a:chOff x="200215" y="5177441"/>
            <a:chExt cx="3559973" cy="662056"/>
          </a:xfrm>
        </p:grpSpPr>
        <p:sp>
          <p:nvSpPr>
            <p:cNvPr id="23" name="Oval 22">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rId11" action="ppaction://hlinksldjump"/>
              <a:extLst>
                <a:ext uri="{FF2B5EF4-FFF2-40B4-BE49-F238E27FC236}">
                  <a16:creationId xmlns:a16="http://schemas.microsoft.com/office/drawing/2014/main" xmlns="" id="{04E1E449-1505-4788-9575-E71478300712}"/>
                </a:ext>
              </a:extLst>
            </p:cNvPr>
            <p:cNvSpPr txBox="1"/>
            <p:nvPr/>
          </p:nvSpPr>
          <p:spPr>
            <a:xfrm>
              <a:off x="870691" y="5350402"/>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Rujukan</a:t>
              </a:r>
              <a:endParaRPr lang="en-US" dirty="0">
                <a:solidFill>
                  <a:schemeClr val="tx1">
                    <a:lumMod val="75000"/>
                    <a:lumOff val="25000"/>
                  </a:schemeClr>
                </a:solidFill>
                <a:latin typeface="Tw Cen MT" panose="020B0602020104020603" pitchFamily="34" charset="0"/>
              </a:endParaRPr>
            </a:p>
          </p:txBody>
        </p:sp>
        <p:pic>
          <p:nvPicPr>
            <p:cNvPr id="25" name="Picture 24">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65" name="Group 64">
            <a:extLst>
              <a:ext uri="{FF2B5EF4-FFF2-40B4-BE49-F238E27FC236}">
                <a16:creationId xmlns:a16="http://schemas.microsoft.com/office/drawing/2014/main" xmlns="" id="{9413300D-F4CA-44BA-86D5-5848C3DBC4CD}"/>
              </a:ext>
            </a:extLst>
          </p:cNvPr>
          <p:cNvGrpSpPr/>
          <p:nvPr/>
        </p:nvGrpSpPr>
        <p:grpSpPr>
          <a:xfrm>
            <a:off x="11769479" y="1280427"/>
            <a:ext cx="422521" cy="2100263"/>
            <a:chOff x="11769479" y="1280427"/>
            <a:chExt cx="422521" cy="2100263"/>
          </a:xfrm>
        </p:grpSpPr>
        <p:sp>
          <p:nvSpPr>
            <p:cNvPr id="66" name="Freeform 10">
              <a:hlinkClick r:id="rId12" action="ppaction://hlinksldjump">
                <a:snd r:embed="rId13" name="click.wav"/>
              </a:hlinkClick>
              <a:extLst>
                <a:ext uri="{FF2B5EF4-FFF2-40B4-BE49-F238E27FC236}">
                  <a16:creationId xmlns:a16="http://schemas.microsoft.com/office/drawing/2014/main" xmlns="" id="{0857AD3F-6AA6-4172-9CC6-A5E094B698D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TextBox 66">
              <a:hlinkClick r:id="rId12" action="ppaction://hlinksldjump"/>
              <a:extLst>
                <a:ext uri="{FF2B5EF4-FFF2-40B4-BE49-F238E27FC236}">
                  <a16:creationId xmlns:a16="http://schemas.microsoft.com/office/drawing/2014/main" xmlns="" id="{F60BEBC6-7564-4ADF-9D64-F571E5B866F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68" name="Chevron 12">
              <a:hlinkClick r:id="rId12" action="ppaction://hlinksldjump"/>
              <a:extLst>
                <a:ext uri="{FF2B5EF4-FFF2-40B4-BE49-F238E27FC236}">
                  <a16:creationId xmlns:a16="http://schemas.microsoft.com/office/drawing/2014/main" xmlns="" id="{A0A8E95C-8CE1-45AE-8E0F-B3269C1CBD2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3" name="Semua Menu">
            <a:extLst>
              <a:ext uri="{FF2B5EF4-FFF2-40B4-BE49-F238E27FC236}">
                <a16:creationId xmlns:a16="http://schemas.microsoft.com/office/drawing/2014/main" xmlns="" id="{EBD32458-E9A5-4B64-A6DE-2B1283BA4066}"/>
              </a:ext>
            </a:extLst>
          </p:cNvPr>
          <p:cNvGrpSpPr/>
          <p:nvPr/>
        </p:nvGrpSpPr>
        <p:grpSpPr>
          <a:xfrm>
            <a:off x="-1" y="-24470"/>
            <a:ext cx="2886076" cy="6882470"/>
            <a:chOff x="-1" y="-24470"/>
            <a:chExt cx="2886076" cy="6882470"/>
          </a:xfrm>
        </p:grpSpPr>
        <p:grpSp>
          <p:nvGrpSpPr>
            <p:cNvPr id="74" name="BG">
              <a:extLst>
                <a:ext uri="{FF2B5EF4-FFF2-40B4-BE49-F238E27FC236}">
                  <a16:creationId xmlns:a16="http://schemas.microsoft.com/office/drawing/2014/main" xmlns="" id="{63353038-FDC6-47C6-91E7-C18A84C1FA3E}"/>
                </a:ext>
              </a:extLst>
            </p:cNvPr>
            <p:cNvGrpSpPr/>
            <p:nvPr/>
          </p:nvGrpSpPr>
          <p:grpSpPr>
            <a:xfrm>
              <a:off x="-1" y="-24470"/>
              <a:ext cx="2886076" cy="6882470"/>
              <a:chOff x="-1" y="-24470"/>
              <a:chExt cx="2886076" cy="6882470"/>
            </a:xfrm>
          </p:grpSpPr>
          <p:sp>
            <p:nvSpPr>
              <p:cNvPr id="90" name="BG Menu">
                <a:extLst>
                  <a:ext uri="{FF2B5EF4-FFF2-40B4-BE49-F238E27FC236}">
                    <a16:creationId xmlns:a16="http://schemas.microsoft.com/office/drawing/2014/main" xmlns="" id="{40CADFBB-7F5D-45BC-BB61-5E82801551B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BG Atas">
                <a:extLst>
                  <a:ext uri="{FF2B5EF4-FFF2-40B4-BE49-F238E27FC236}">
                    <a16:creationId xmlns:a16="http://schemas.microsoft.com/office/drawing/2014/main" xmlns="" id="{49971BBD-D344-473C-BBDF-A13EBBA4B88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2" name="Picture 12" descr="camera, image, photo, photography, shot icon">
                <a:extLst>
                  <a:ext uri="{FF2B5EF4-FFF2-40B4-BE49-F238E27FC236}">
                    <a16:creationId xmlns:a16="http://schemas.microsoft.com/office/drawing/2014/main" xmlns="" id="{8B8FC9DF-1516-4183-8A7D-1EF42EA2BC88}"/>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xmlns="" id="{DFDD3761-1006-471C-B1E8-9F81221D310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4" name="TextBox 93">
                <a:extLst>
                  <a:ext uri="{FF2B5EF4-FFF2-40B4-BE49-F238E27FC236}">
                    <a16:creationId xmlns:a16="http://schemas.microsoft.com/office/drawing/2014/main" xmlns="" id="{AA933A64-E7C5-4908-B8FF-E0A8EB965BB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5" name="Beranda">
              <a:extLst>
                <a:ext uri="{FF2B5EF4-FFF2-40B4-BE49-F238E27FC236}">
                  <a16:creationId xmlns:a16="http://schemas.microsoft.com/office/drawing/2014/main" xmlns="" id="{50208EC1-40F2-4CD7-B14E-5E2BED21EFA0}"/>
                </a:ext>
              </a:extLst>
            </p:cNvPr>
            <p:cNvGrpSpPr/>
            <p:nvPr/>
          </p:nvGrpSpPr>
          <p:grpSpPr>
            <a:xfrm>
              <a:off x="297464" y="1744264"/>
              <a:ext cx="1984142" cy="601170"/>
              <a:chOff x="297464" y="1744264"/>
              <a:chExt cx="1984142" cy="601170"/>
            </a:xfrm>
          </p:grpSpPr>
          <p:sp>
            <p:nvSpPr>
              <p:cNvPr id="88" name="TextBox 87">
                <a:hlinkClick r:id="" action="ppaction://hlinkshowjump?jump=firstslide"/>
                <a:extLst>
                  <a:ext uri="{FF2B5EF4-FFF2-40B4-BE49-F238E27FC236}">
                    <a16:creationId xmlns:a16="http://schemas.microsoft.com/office/drawing/2014/main" xmlns="" id="{A73DD66B-85B6-4A6F-AC35-17FCA97434A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89" name="Picture 4" descr="base, data, document, office, page, paper icon">
                <a:hlinkClick r:id="" action="ppaction://hlinkshowjump?jump=firstslide"/>
                <a:extLst>
                  <a:ext uri="{FF2B5EF4-FFF2-40B4-BE49-F238E27FC236}">
                    <a16:creationId xmlns:a16="http://schemas.microsoft.com/office/drawing/2014/main" xmlns="" id="{F71797BB-A44E-447D-AC60-66C2B38781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Kompetensi">
              <a:extLst>
                <a:ext uri="{FF2B5EF4-FFF2-40B4-BE49-F238E27FC236}">
                  <a16:creationId xmlns:a16="http://schemas.microsoft.com/office/drawing/2014/main" xmlns="" id="{1932E4CD-9483-4743-A6DC-B9D0AE6BD618}"/>
                </a:ext>
              </a:extLst>
            </p:cNvPr>
            <p:cNvGrpSpPr/>
            <p:nvPr/>
          </p:nvGrpSpPr>
          <p:grpSpPr>
            <a:xfrm>
              <a:off x="297464" y="2561360"/>
              <a:ext cx="2320836" cy="601170"/>
              <a:chOff x="297464" y="2561360"/>
              <a:chExt cx="2320836" cy="601170"/>
            </a:xfrm>
          </p:grpSpPr>
          <p:pic>
            <p:nvPicPr>
              <p:cNvPr id="86" name="Picture 6" descr="compose, create, edit, edit file, office, pencil, writing creative icon">
                <a:extLst>
                  <a:ext uri="{FF2B5EF4-FFF2-40B4-BE49-F238E27FC236}">
                    <a16:creationId xmlns:a16="http://schemas.microsoft.com/office/drawing/2014/main" xmlns="" id="{39CC4214-04A0-44F3-98E2-6D7B6FC7379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hlinkClick r:id="rId18" action="ppaction://hlinksldjump"/>
                <a:extLst>
                  <a:ext uri="{FF2B5EF4-FFF2-40B4-BE49-F238E27FC236}">
                    <a16:creationId xmlns:a16="http://schemas.microsoft.com/office/drawing/2014/main" xmlns="" id="{4A6413FF-5659-44F5-B50D-22701841427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7" name="Materi">
              <a:extLst>
                <a:ext uri="{FF2B5EF4-FFF2-40B4-BE49-F238E27FC236}">
                  <a16:creationId xmlns:a16="http://schemas.microsoft.com/office/drawing/2014/main" xmlns="" id="{BB2E8B59-5546-4536-B2C3-3D834E8EE376}"/>
                </a:ext>
              </a:extLst>
            </p:cNvPr>
            <p:cNvGrpSpPr/>
            <p:nvPr/>
          </p:nvGrpSpPr>
          <p:grpSpPr>
            <a:xfrm>
              <a:off x="297464" y="3378456"/>
              <a:ext cx="1746704" cy="601170"/>
              <a:chOff x="297464" y="3378456"/>
              <a:chExt cx="1746704" cy="601170"/>
            </a:xfrm>
          </p:grpSpPr>
          <p:pic>
            <p:nvPicPr>
              <p:cNvPr id="84" name="Picture 8" descr="brochure, document, menu, note, office, page, papers icon">
                <a:hlinkClick r:id="rId12" action="ppaction://hlinksldjump"/>
                <a:extLst>
                  <a:ext uri="{FF2B5EF4-FFF2-40B4-BE49-F238E27FC236}">
                    <a16:creationId xmlns:a16="http://schemas.microsoft.com/office/drawing/2014/main" xmlns="" id="{5417A05B-5129-43B8-B70B-B0C926F0F6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hlinkClick r:id="rId12" action="ppaction://hlinksldjump"/>
                <a:extLst>
                  <a:ext uri="{FF2B5EF4-FFF2-40B4-BE49-F238E27FC236}">
                    <a16:creationId xmlns:a16="http://schemas.microsoft.com/office/drawing/2014/main" xmlns="" id="{BD26FB3F-E093-421B-BA92-1A509B396C9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8" name="Latihan">
              <a:extLst>
                <a:ext uri="{FF2B5EF4-FFF2-40B4-BE49-F238E27FC236}">
                  <a16:creationId xmlns:a16="http://schemas.microsoft.com/office/drawing/2014/main" xmlns="" id="{14190337-DC3F-4FB3-BA08-6E0ADAC20A8A}"/>
                </a:ext>
              </a:extLst>
            </p:cNvPr>
            <p:cNvGrpSpPr/>
            <p:nvPr/>
          </p:nvGrpSpPr>
          <p:grpSpPr>
            <a:xfrm>
              <a:off x="297464" y="4195552"/>
              <a:ext cx="1810825" cy="601170"/>
              <a:chOff x="297464" y="4195552"/>
              <a:chExt cx="1810825" cy="601170"/>
            </a:xfrm>
          </p:grpSpPr>
          <p:pic>
            <p:nvPicPr>
              <p:cNvPr id="82" name="Picture 10" descr="document, general, letter, note, office, page, paper icon">
                <a:extLst>
                  <a:ext uri="{FF2B5EF4-FFF2-40B4-BE49-F238E27FC236}">
                    <a16:creationId xmlns:a16="http://schemas.microsoft.com/office/drawing/2014/main" xmlns="" id="{029684ED-BF39-4647-8E17-015CB9F4EEA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hlinkClick r:id="rId21" action="ppaction://hlinksldjump"/>
                <a:extLst>
                  <a:ext uri="{FF2B5EF4-FFF2-40B4-BE49-F238E27FC236}">
                    <a16:creationId xmlns:a16="http://schemas.microsoft.com/office/drawing/2014/main" xmlns="" id="{CE85C148-8394-4913-8D8A-77DBAA6EBFC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79" name="Profil Dosen">
              <a:extLst>
                <a:ext uri="{FF2B5EF4-FFF2-40B4-BE49-F238E27FC236}">
                  <a16:creationId xmlns:a16="http://schemas.microsoft.com/office/drawing/2014/main" xmlns="" id="{FF72111A-1753-4512-AD15-1C8640908FA3}"/>
                </a:ext>
              </a:extLst>
            </p:cNvPr>
            <p:cNvGrpSpPr/>
            <p:nvPr/>
          </p:nvGrpSpPr>
          <p:grpSpPr>
            <a:xfrm>
              <a:off x="297464" y="5012648"/>
              <a:ext cx="2389766" cy="601170"/>
              <a:chOff x="297464" y="5012648"/>
              <a:chExt cx="2389766" cy="601170"/>
            </a:xfrm>
          </p:grpSpPr>
          <p:pic>
            <p:nvPicPr>
              <p:cNvPr id="80" name="Picture 2" descr="business man, employee, general, human, member, office, tie icon">
                <a:extLst>
                  <a:ext uri="{FF2B5EF4-FFF2-40B4-BE49-F238E27FC236}">
                    <a16:creationId xmlns:a16="http://schemas.microsoft.com/office/drawing/2014/main" xmlns="" id="{96C390F3-B46E-4E01-B8BC-C3E4D146AAC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hlinkClick r:id="rId23" action="ppaction://hlinksldjump"/>
                <a:extLst>
                  <a:ext uri="{FF2B5EF4-FFF2-40B4-BE49-F238E27FC236}">
                    <a16:creationId xmlns:a16="http://schemas.microsoft.com/office/drawing/2014/main" xmlns="" id="{7945480E-5F30-4173-B65C-9538BA31912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5" name="Tombol Menu">
            <a:extLst>
              <a:ext uri="{FF2B5EF4-FFF2-40B4-BE49-F238E27FC236}">
                <a16:creationId xmlns:a16="http://schemas.microsoft.com/office/drawing/2014/main" xmlns="" id="{B3B3AC81-9A26-4EB8-B6EA-A4C9C36F4C2D}"/>
              </a:ext>
            </a:extLst>
          </p:cNvPr>
          <p:cNvGrpSpPr/>
          <p:nvPr/>
        </p:nvGrpSpPr>
        <p:grpSpPr>
          <a:xfrm>
            <a:off x="67235" y="49268"/>
            <a:ext cx="430306" cy="363488"/>
            <a:chOff x="419100" y="628650"/>
            <a:chExt cx="2628900" cy="2220685"/>
          </a:xfrm>
          <a:solidFill>
            <a:schemeClr val="bg1">
              <a:lumMod val="85000"/>
            </a:schemeClr>
          </a:solidFill>
        </p:grpSpPr>
        <p:sp>
          <p:nvSpPr>
            <p:cNvPr id="96" name="Rectangle 95">
              <a:extLst>
                <a:ext uri="{FF2B5EF4-FFF2-40B4-BE49-F238E27FC236}">
                  <a16:creationId xmlns:a16="http://schemas.microsoft.com/office/drawing/2014/main" xmlns="" id="{05AD073F-4B95-4083-9E52-548A4D2175F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7" name="Rectangle 96">
              <a:extLst>
                <a:ext uri="{FF2B5EF4-FFF2-40B4-BE49-F238E27FC236}">
                  <a16:creationId xmlns:a16="http://schemas.microsoft.com/office/drawing/2014/main" xmlns="" id="{4FC888E6-7BBA-434C-A6E6-51BA7C8CDDF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8" name="Rectangle 97">
              <a:extLst>
                <a:ext uri="{FF2B5EF4-FFF2-40B4-BE49-F238E27FC236}">
                  <a16:creationId xmlns:a16="http://schemas.microsoft.com/office/drawing/2014/main" xmlns="" id="{A883A483-7AEB-4196-ADBE-F887F87E2AE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99" name="Tombol Close Aplikasi">
            <a:hlinkClick r:id="" action="ppaction://hlinkshowjump?jump=endshow">
              <a:snd r:embed="rId24" name="laser.wav"/>
            </a:hlinkClick>
            <a:extLst>
              <a:ext uri="{FF2B5EF4-FFF2-40B4-BE49-F238E27FC236}">
                <a16:creationId xmlns:a16="http://schemas.microsoft.com/office/drawing/2014/main" xmlns="" id="{5C2C4EA7-72D4-4858-9F28-D85F47AABCF8}"/>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4077506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5"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38"/>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5"/>
                                        </p:tgtEl>
                                        <p:attrNameLst>
                                          <p:attrName>style.visibility</p:attrName>
                                        </p:attrNameLst>
                                      </p:cBhvr>
                                      <p:to>
                                        <p:strVal val="visible"/>
                                      </p:to>
                                    </p:set>
                                    <p:animEffect transition="in" filter="fade">
                                      <p:cBhvr>
                                        <p:cTn id="9" dur="500"/>
                                        <p:tgtEl>
                                          <p:spTgt spid="9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5"/>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0-#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3"/>
                                        </p:tgtEl>
                                        <p:attrNameLst>
                                          <p:attrName>ppt_x</p:attrName>
                                        </p:attrNameLst>
                                      </p:cBhvr>
                                      <p:tavLst>
                                        <p:tav tm="0">
                                          <p:val>
                                            <p:strVal val="ppt_x"/>
                                          </p:val>
                                        </p:tav>
                                        <p:tav tm="100000">
                                          <p:val>
                                            <p:strVal val="0-ppt_w/2"/>
                                          </p:val>
                                        </p:tav>
                                      </p:tavLst>
                                    </p:anim>
                                    <p:anim calcmode="lin" valueType="num">
                                      <p:cBhvr additive="base">
                                        <p:cTn id="24" dur="500"/>
                                        <p:tgtEl>
                                          <p:spTgt spid="73"/>
                                        </p:tgtEl>
                                        <p:attrNameLst>
                                          <p:attrName>ppt_y</p:attrName>
                                        </p:attrNameLst>
                                      </p:cBhvr>
                                      <p:tavLst>
                                        <p:tav tm="0">
                                          <p:val>
                                            <p:strVal val="ppt_y"/>
                                          </p:val>
                                        </p:tav>
                                        <p:tav tm="100000">
                                          <p:val>
                                            <p:strVal val="ppt_y"/>
                                          </p:val>
                                        </p:tav>
                                      </p:tavLst>
                                    </p:anim>
                                    <p:set>
                                      <p:cBhvr>
                                        <p:cTn id="25"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95"/>
                  </p:tgtEl>
                </p:cond>
              </p:nextCondLst>
            </p:seq>
          </p:childTnLst>
        </p:cTn>
      </p:par>
    </p:tnLst>
    <p:bldLst>
      <p:bldP spid="9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8299" y="879170"/>
            <a:ext cx="9539785" cy="1940230"/>
          </a:xfrm>
          <a:noFill/>
          <a:ln w="57150">
            <a:noFill/>
            <a:prstDash val="dash"/>
          </a:ln>
        </p:spPr>
        <p:style>
          <a:lnRef idx="1">
            <a:schemeClr val="accent3"/>
          </a:lnRef>
          <a:fillRef idx="2">
            <a:schemeClr val="accent3"/>
          </a:fillRef>
          <a:effectRef idx="1">
            <a:schemeClr val="accent3"/>
          </a:effectRef>
          <a:fontRef idx="minor">
            <a:schemeClr val="dk1"/>
          </a:fontRef>
        </p:style>
        <p:txBody>
          <a:bodyPr>
            <a:normAutofit fontScale="90000"/>
          </a:bodyPr>
          <a:lstStyle/>
          <a:p>
            <a:pPr algn="just"/>
            <a:r>
              <a:rPr lang="fi-FI" sz="2800" b="1" dirty="0"/>
              <a:t/>
            </a:r>
            <a:br>
              <a:rPr lang="fi-FI" sz="2800" b="1" dirty="0"/>
            </a:br>
            <a:r>
              <a:rPr lang="id-ID" sz="2800" b="1" dirty="0"/>
              <a:t>Kata serapan</a:t>
            </a:r>
            <a:r>
              <a:rPr lang="id-ID" sz="2800" dirty="0"/>
              <a:t> adalah kata yang berasal dari bahasa lain (bahasa daerah/bahasa luar negeri) yang kemudian ejaan, ucapan, dan tulisannya disesuaikan dengan penuturan masyarakat Indonesia untuk memperkaya kosa kata. </a:t>
            </a:r>
            <a:endParaRPr lang="en-US" sz="2800" dirty="0"/>
          </a:p>
        </p:txBody>
      </p:sp>
      <p:sp>
        <p:nvSpPr>
          <p:cNvPr id="3" name="Content Placeholder 2"/>
          <p:cNvSpPr>
            <a:spLocks noGrp="1"/>
          </p:cNvSpPr>
          <p:nvPr>
            <p:ph idx="4294967295"/>
          </p:nvPr>
        </p:nvSpPr>
        <p:spPr>
          <a:xfrm>
            <a:off x="1228299" y="2646130"/>
            <a:ext cx="9735402" cy="3659136"/>
          </a:xfrm>
          <a:noFill/>
          <a:ln w="57150">
            <a:noFill/>
            <a:prstDash val="dash"/>
          </a:ln>
        </p:spPr>
        <p:style>
          <a:lnRef idx="1">
            <a:schemeClr val="accent5"/>
          </a:lnRef>
          <a:fillRef idx="2">
            <a:schemeClr val="accent5"/>
          </a:fillRef>
          <a:effectRef idx="1">
            <a:schemeClr val="accent5"/>
          </a:effectRef>
          <a:fontRef idx="minor">
            <a:schemeClr val="dk1"/>
          </a:fontRef>
        </p:style>
        <p:txBody>
          <a:bodyPr>
            <a:normAutofit/>
          </a:bodyPr>
          <a:lstStyle/>
          <a:p>
            <a:pPr>
              <a:buNone/>
            </a:pPr>
            <a:endParaRPr lang="en-US" sz="2000" dirty="0">
              <a:solidFill>
                <a:schemeClr val="tx1"/>
              </a:solidFill>
            </a:endParaRPr>
          </a:p>
          <a:p>
            <a:pPr>
              <a:buNone/>
            </a:pPr>
            <a:r>
              <a:rPr lang="en-US" sz="2000" dirty="0">
                <a:solidFill>
                  <a:schemeClr val="tx1"/>
                </a:solidFill>
              </a:rPr>
              <a:t>	</a:t>
            </a:r>
            <a:r>
              <a:rPr lang="en-US" sz="2000" dirty="0" err="1">
                <a:solidFill>
                  <a:schemeClr val="tx1"/>
                </a:solidFill>
              </a:rPr>
              <a:t>Berdasarkan</a:t>
            </a:r>
            <a:r>
              <a:rPr lang="en-US" sz="2000" dirty="0">
                <a:solidFill>
                  <a:schemeClr val="tx1"/>
                </a:solidFill>
              </a:rPr>
              <a:t> </a:t>
            </a:r>
            <a:r>
              <a:rPr lang="en-US" sz="2000" dirty="0" err="1">
                <a:solidFill>
                  <a:schemeClr val="tx1"/>
                </a:solidFill>
              </a:rPr>
              <a:t>taraf</a:t>
            </a:r>
            <a:r>
              <a:rPr lang="en-US" sz="2000" dirty="0">
                <a:solidFill>
                  <a:schemeClr val="tx1"/>
                </a:solidFill>
              </a:rPr>
              <a:t> </a:t>
            </a:r>
            <a:r>
              <a:rPr lang="en-US" sz="2000" dirty="0" err="1">
                <a:solidFill>
                  <a:schemeClr val="tx1"/>
                </a:solidFill>
              </a:rPr>
              <a:t>integrasinya</a:t>
            </a:r>
            <a:r>
              <a:rPr lang="en-US" sz="2000" dirty="0">
                <a:solidFill>
                  <a:schemeClr val="tx1"/>
                </a:solidFill>
              </a:rPr>
              <a:t>, </a:t>
            </a:r>
            <a:r>
              <a:rPr lang="en-US" sz="2000" dirty="0" err="1">
                <a:solidFill>
                  <a:schemeClr val="tx1"/>
                </a:solidFill>
              </a:rPr>
              <a:t>unsur</a:t>
            </a:r>
            <a:r>
              <a:rPr lang="en-US" sz="2000" dirty="0">
                <a:solidFill>
                  <a:schemeClr val="tx1"/>
                </a:solidFill>
              </a:rPr>
              <a:t> </a:t>
            </a:r>
            <a:r>
              <a:rPr lang="en-US" sz="2000" dirty="0" err="1">
                <a:solidFill>
                  <a:schemeClr val="tx1"/>
                </a:solidFill>
              </a:rPr>
              <a:t>serapan</a:t>
            </a:r>
            <a:r>
              <a:rPr lang="en-US" sz="2000" dirty="0">
                <a:solidFill>
                  <a:schemeClr val="tx1"/>
                </a:solidFill>
              </a:rPr>
              <a:t> </a:t>
            </a:r>
            <a:r>
              <a:rPr lang="en-US" sz="2000" dirty="0" err="1">
                <a:solidFill>
                  <a:schemeClr val="tx1"/>
                </a:solidFill>
              </a:rPr>
              <a:t>dalam</a:t>
            </a:r>
            <a:r>
              <a:rPr lang="en-US" sz="2000" dirty="0">
                <a:solidFill>
                  <a:schemeClr val="tx1"/>
                </a:solidFill>
              </a:rPr>
              <a:t> </a:t>
            </a:r>
            <a:r>
              <a:rPr lang="en-US" sz="2000" dirty="0" err="1">
                <a:solidFill>
                  <a:schemeClr val="tx1"/>
                </a:solidFill>
              </a:rPr>
              <a:t>bahasa</a:t>
            </a:r>
            <a:r>
              <a:rPr lang="en-US" sz="2000" dirty="0">
                <a:solidFill>
                  <a:schemeClr val="tx1"/>
                </a:solidFill>
              </a:rPr>
              <a:t> Indonesia </a:t>
            </a:r>
            <a:r>
              <a:rPr lang="en-US" sz="2000" dirty="0" err="1">
                <a:solidFill>
                  <a:schemeClr val="tx1"/>
                </a:solidFill>
              </a:rPr>
              <a:t>terbagi</a:t>
            </a:r>
            <a:r>
              <a:rPr lang="en-US" sz="2000" dirty="0">
                <a:solidFill>
                  <a:schemeClr val="tx1"/>
                </a:solidFill>
              </a:rPr>
              <a:t> </a:t>
            </a:r>
            <a:r>
              <a:rPr lang="en-US" sz="2000" dirty="0" err="1">
                <a:solidFill>
                  <a:schemeClr val="tx1"/>
                </a:solidFill>
              </a:rPr>
              <a:t>atas</a:t>
            </a:r>
            <a:r>
              <a:rPr lang="en-US" sz="2000" dirty="0">
                <a:solidFill>
                  <a:schemeClr val="tx1"/>
                </a:solidFill>
              </a:rPr>
              <a:t> </a:t>
            </a:r>
            <a:r>
              <a:rPr lang="en-US" sz="2000" dirty="0" err="1">
                <a:solidFill>
                  <a:schemeClr val="tx1"/>
                </a:solidFill>
              </a:rPr>
              <a:t>dua</a:t>
            </a:r>
            <a:r>
              <a:rPr lang="en-US" sz="2000" dirty="0">
                <a:solidFill>
                  <a:schemeClr val="tx1"/>
                </a:solidFill>
              </a:rPr>
              <a:t> </a:t>
            </a:r>
            <a:r>
              <a:rPr lang="en-US" sz="2000" dirty="0" err="1">
                <a:solidFill>
                  <a:schemeClr val="tx1"/>
                </a:solidFill>
              </a:rPr>
              <a:t>golongan</a:t>
            </a:r>
            <a:r>
              <a:rPr lang="en-US" sz="2000" dirty="0">
                <a:solidFill>
                  <a:schemeClr val="tx1"/>
                </a:solidFill>
              </a:rPr>
              <a:t> </a:t>
            </a:r>
            <a:r>
              <a:rPr lang="en-US" sz="2000" dirty="0" err="1">
                <a:solidFill>
                  <a:schemeClr val="tx1"/>
                </a:solidFill>
              </a:rPr>
              <a:t>besar</a:t>
            </a:r>
            <a:r>
              <a:rPr lang="en-US" sz="2000" dirty="0">
                <a:solidFill>
                  <a:schemeClr val="tx1"/>
                </a:solidFill>
              </a:rPr>
              <a:t>. </a:t>
            </a:r>
          </a:p>
          <a:p>
            <a:pPr marL="514350" indent="-514350">
              <a:buAutoNum type="arabicPeriod"/>
            </a:pPr>
            <a:r>
              <a:rPr lang="en-US" sz="2000" dirty="0" err="1">
                <a:solidFill>
                  <a:schemeClr val="tx1"/>
                </a:solidFill>
              </a:rPr>
              <a:t>unsur</a:t>
            </a:r>
            <a:r>
              <a:rPr lang="en-US" sz="2000" dirty="0">
                <a:solidFill>
                  <a:schemeClr val="tx1"/>
                </a:solidFill>
              </a:rPr>
              <a:t> </a:t>
            </a:r>
            <a:r>
              <a:rPr lang="en-US" sz="2000" dirty="0" err="1">
                <a:solidFill>
                  <a:schemeClr val="tx1"/>
                </a:solidFill>
              </a:rPr>
              <a:t>asing</a:t>
            </a:r>
            <a:r>
              <a:rPr lang="en-US" sz="2000" dirty="0">
                <a:solidFill>
                  <a:schemeClr val="tx1"/>
                </a:solidFill>
              </a:rPr>
              <a:t> yang </a:t>
            </a:r>
            <a:r>
              <a:rPr lang="en-US" sz="2000" dirty="0" err="1">
                <a:solidFill>
                  <a:schemeClr val="tx1"/>
                </a:solidFill>
              </a:rPr>
              <a:t>belum</a:t>
            </a:r>
            <a:r>
              <a:rPr lang="en-US" sz="2000" dirty="0">
                <a:solidFill>
                  <a:schemeClr val="tx1"/>
                </a:solidFill>
              </a:rPr>
              <a:t> </a:t>
            </a:r>
            <a:r>
              <a:rPr lang="en-US" sz="2000" dirty="0" err="1">
                <a:solidFill>
                  <a:schemeClr val="tx1"/>
                </a:solidFill>
              </a:rPr>
              <a:t>sepenuhnya</a:t>
            </a:r>
            <a:r>
              <a:rPr lang="en-US" sz="2000" dirty="0">
                <a:solidFill>
                  <a:schemeClr val="tx1"/>
                </a:solidFill>
              </a:rPr>
              <a:t> </a:t>
            </a:r>
            <a:r>
              <a:rPr lang="en-US" sz="2000" dirty="0" err="1">
                <a:solidFill>
                  <a:schemeClr val="tx1"/>
                </a:solidFill>
              </a:rPr>
              <a:t>terserap</a:t>
            </a:r>
            <a:r>
              <a:rPr lang="en-US" sz="2000" dirty="0">
                <a:solidFill>
                  <a:schemeClr val="tx1"/>
                </a:solidFill>
              </a:rPr>
              <a:t> </a:t>
            </a:r>
            <a:r>
              <a:rPr lang="en-US" sz="2000" dirty="0" err="1">
                <a:solidFill>
                  <a:schemeClr val="tx1"/>
                </a:solidFill>
              </a:rPr>
              <a:t>dalam</a:t>
            </a:r>
            <a:r>
              <a:rPr lang="en-US" sz="2000" dirty="0">
                <a:solidFill>
                  <a:schemeClr val="tx1"/>
                </a:solidFill>
              </a:rPr>
              <a:t> </a:t>
            </a:r>
            <a:r>
              <a:rPr lang="en-US" sz="2000" dirty="0" err="1">
                <a:solidFill>
                  <a:schemeClr val="tx1"/>
                </a:solidFill>
              </a:rPr>
              <a:t>bahasa</a:t>
            </a:r>
            <a:r>
              <a:rPr lang="en-US" sz="2000" dirty="0">
                <a:solidFill>
                  <a:schemeClr val="tx1"/>
                </a:solidFill>
              </a:rPr>
              <a:t> Indonesia, </a:t>
            </a:r>
            <a:r>
              <a:rPr lang="en-US" sz="2000" dirty="0" err="1">
                <a:solidFill>
                  <a:schemeClr val="tx1"/>
                </a:solidFill>
              </a:rPr>
              <a:t>seperti</a:t>
            </a:r>
            <a:r>
              <a:rPr lang="en-US" sz="2000" dirty="0">
                <a:solidFill>
                  <a:schemeClr val="tx1"/>
                </a:solidFill>
              </a:rPr>
              <a:t> </a:t>
            </a:r>
            <a:r>
              <a:rPr lang="en-US" sz="2000" i="1" dirty="0">
                <a:solidFill>
                  <a:schemeClr val="tx1"/>
                </a:solidFill>
              </a:rPr>
              <a:t>team</a:t>
            </a:r>
            <a:r>
              <a:rPr lang="en-US" sz="2000" dirty="0">
                <a:solidFill>
                  <a:schemeClr val="tx1"/>
                </a:solidFill>
              </a:rPr>
              <a:t>, </a:t>
            </a:r>
            <a:r>
              <a:rPr lang="en-US" sz="2000" i="1" dirty="0">
                <a:solidFill>
                  <a:schemeClr val="tx1"/>
                </a:solidFill>
              </a:rPr>
              <a:t>shuttle cock</a:t>
            </a:r>
            <a:r>
              <a:rPr lang="en-US" sz="2000" dirty="0">
                <a:solidFill>
                  <a:schemeClr val="tx1"/>
                </a:solidFill>
              </a:rPr>
              <a:t>. </a:t>
            </a:r>
          </a:p>
          <a:p>
            <a:pPr marL="514350" indent="-514350">
              <a:buAutoNum type="arabicPeriod"/>
            </a:pPr>
            <a:r>
              <a:rPr lang="en-US" sz="2000" dirty="0" err="1">
                <a:solidFill>
                  <a:schemeClr val="tx1"/>
                </a:solidFill>
              </a:rPr>
              <a:t>unsur</a:t>
            </a:r>
            <a:r>
              <a:rPr lang="en-US" sz="2000" dirty="0">
                <a:solidFill>
                  <a:schemeClr val="tx1"/>
                </a:solidFill>
              </a:rPr>
              <a:t> </a:t>
            </a:r>
            <a:r>
              <a:rPr lang="en-US" sz="2000" dirty="0" err="1">
                <a:solidFill>
                  <a:schemeClr val="tx1"/>
                </a:solidFill>
              </a:rPr>
              <a:t>asing</a:t>
            </a:r>
            <a:r>
              <a:rPr lang="en-US" sz="2000" dirty="0">
                <a:solidFill>
                  <a:schemeClr val="tx1"/>
                </a:solidFill>
              </a:rPr>
              <a:t> yang </a:t>
            </a:r>
            <a:r>
              <a:rPr lang="en-US" sz="2000" dirty="0" err="1">
                <a:solidFill>
                  <a:schemeClr val="tx1"/>
                </a:solidFill>
              </a:rPr>
              <a:t>pengucapan</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penulisannya</a:t>
            </a:r>
            <a:r>
              <a:rPr lang="en-US" sz="2000" dirty="0">
                <a:solidFill>
                  <a:schemeClr val="tx1"/>
                </a:solidFill>
              </a:rPr>
              <a:t> </a:t>
            </a:r>
            <a:r>
              <a:rPr lang="en-US" sz="2000" dirty="0" err="1">
                <a:solidFill>
                  <a:schemeClr val="tx1"/>
                </a:solidFill>
              </a:rPr>
              <a:t>disesuaikan</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kaidah</a:t>
            </a:r>
            <a:r>
              <a:rPr lang="en-US" sz="2000" dirty="0">
                <a:solidFill>
                  <a:schemeClr val="tx1"/>
                </a:solidFill>
              </a:rPr>
              <a:t> </a:t>
            </a:r>
            <a:r>
              <a:rPr lang="en-US" sz="2000" dirty="0" err="1">
                <a:solidFill>
                  <a:schemeClr val="tx1"/>
                </a:solidFill>
              </a:rPr>
              <a:t>bahasa</a:t>
            </a:r>
            <a:r>
              <a:rPr lang="en-US" sz="2000" dirty="0">
                <a:solidFill>
                  <a:schemeClr val="tx1"/>
                </a:solidFill>
              </a:rPr>
              <a:t> Indonesia, </a:t>
            </a:r>
            <a:r>
              <a:rPr lang="en-US" sz="2000" dirty="0" err="1">
                <a:solidFill>
                  <a:schemeClr val="tx1"/>
                </a:solidFill>
              </a:rPr>
              <a:t>seperti</a:t>
            </a:r>
            <a:r>
              <a:rPr lang="en-US" sz="2000" dirty="0">
                <a:solidFill>
                  <a:schemeClr val="tx1"/>
                </a:solidFill>
              </a:rPr>
              <a:t>  moderate</a:t>
            </a:r>
          </a:p>
          <a:p>
            <a:pPr marL="514350" indent="-514350">
              <a:buAutoNum type="arabicPeriod"/>
            </a:pPr>
            <a:r>
              <a:rPr lang="en-US" sz="2000" dirty="0" err="1">
                <a:solidFill>
                  <a:schemeClr val="tx1"/>
                </a:solidFill>
              </a:rPr>
              <a:t>unsur</a:t>
            </a:r>
            <a:r>
              <a:rPr lang="en-US" sz="2000" dirty="0">
                <a:solidFill>
                  <a:schemeClr val="tx1"/>
                </a:solidFill>
              </a:rPr>
              <a:t> </a:t>
            </a:r>
            <a:r>
              <a:rPr lang="en-US" sz="2000" dirty="0" err="1">
                <a:solidFill>
                  <a:schemeClr val="tx1"/>
                </a:solidFill>
              </a:rPr>
              <a:t>asing</a:t>
            </a:r>
            <a:r>
              <a:rPr lang="en-US" sz="2000" dirty="0">
                <a:solidFill>
                  <a:schemeClr val="tx1"/>
                </a:solidFill>
              </a:rPr>
              <a:t> yang </a:t>
            </a:r>
            <a:r>
              <a:rPr lang="en-US" sz="2000" dirty="0" err="1">
                <a:solidFill>
                  <a:schemeClr val="tx1"/>
                </a:solidFill>
              </a:rPr>
              <a:t>untuk</a:t>
            </a:r>
            <a:r>
              <a:rPr lang="en-US" sz="2000" dirty="0">
                <a:solidFill>
                  <a:schemeClr val="tx1"/>
                </a:solidFill>
              </a:rPr>
              <a:t> </a:t>
            </a:r>
            <a:r>
              <a:rPr lang="en-US" sz="2000" dirty="0" err="1">
                <a:solidFill>
                  <a:schemeClr val="tx1"/>
                </a:solidFill>
              </a:rPr>
              <a:t>kepentingan</a:t>
            </a:r>
            <a:r>
              <a:rPr lang="en-US" sz="2000" dirty="0">
                <a:solidFill>
                  <a:schemeClr val="tx1"/>
                </a:solidFill>
              </a:rPr>
              <a:t> </a:t>
            </a:r>
            <a:r>
              <a:rPr lang="en-US" sz="2000" dirty="0" err="1">
                <a:solidFill>
                  <a:schemeClr val="tx1"/>
                </a:solidFill>
              </a:rPr>
              <a:t>peristilahan,ucapan</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ejaannya</a:t>
            </a:r>
            <a:r>
              <a:rPr lang="en-US" sz="2000" dirty="0">
                <a:solidFill>
                  <a:schemeClr val="tx1"/>
                </a:solidFill>
              </a:rPr>
              <a:t> </a:t>
            </a:r>
            <a:r>
              <a:rPr lang="en-US" sz="2000" dirty="0" err="1">
                <a:solidFill>
                  <a:schemeClr val="tx1"/>
                </a:solidFill>
              </a:rPr>
              <a:t>disesuaikan</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kaidah-kaidah</a:t>
            </a:r>
            <a:r>
              <a:rPr lang="en-US" sz="2000" dirty="0">
                <a:solidFill>
                  <a:schemeClr val="tx1"/>
                </a:solidFill>
              </a:rPr>
              <a:t> </a:t>
            </a:r>
            <a:r>
              <a:rPr lang="en-US" sz="2000" dirty="0" err="1">
                <a:solidFill>
                  <a:schemeClr val="tx1"/>
                </a:solidFill>
              </a:rPr>
              <a:t>Bahasa</a:t>
            </a:r>
            <a:r>
              <a:rPr lang="en-US" sz="2000" dirty="0">
                <a:solidFill>
                  <a:schemeClr val="tx1"/>
                </a:solidFill>
              </a:rPr>
              <a:t> Indonesia, </a:t>
            </a:r>
            <a:r>
              <a:rPr lang="en-US" sz="2000" dirty="0" err="1">
                <a:solidFill>
                  <a:schemeClr val="tx1"/>
                </a:solidFill>
              </a:rPr>
              <a:t>seperti</a:t>
            </a:r>
            <a:r>
              <a:rPr lang="en-US" sz="2000" dirty="0">
                <a:solidFill>
                  <a:schemeClr val="tx1"/>
                </a:solidFill>
              </a:rPr>
              <a:t> </a:t>
            </a:r>
            <a:r>
              <a:rPr lang="en-US" sz="2000" dirty="0" err="1">
                <a:solidFill>
                  <a:schemeClr val="tx1"/>
                </a:solidFill>
              </a:rPr>
              <a:t>aki</a:t>
            </a:r>
            <a:r>
              <a:rPr lang="en-US" sz="2000" dirty="0">
                <a:solidFill>
                  <a:schemeClr val="tx1"/>
                </a:solidFill>
              </a:rPr>
              <a:t> (</a:t>
            </a:r>
            <a:r>
              <a:rPr lang="en-US" sz="2000" dirty="0" err="1">
                <a:solidFill>
                  <a:schemeClr val="tx1"/>
                </a:solidFill>
              </a:rPr>
              <a:t>accu</a:t>
            </a:r>
            <a:r>
              <a:rPr lang="en-US" sz="2000" dirty="0">
                <a:solidFill>
                  <a:schemeClr val="tx1"/>
                </a:solidFill>
              </a:rPr>
              <a:t>),</a:t>
            </a:r>
            <a:r>
              <a:rPr lang="en-US" sz="2000" dirty="0" err="1">
                <a:solidFill>
                  <a:schemeClr val="tx1"/>
                </a:solidFill>
              </a:rPr>
              <a:t>komisi</a:t>
            </a:r>
            <a:r>
              <a:rPr lang="en-US" sz="2000" dirty="0">
                <a:solidFill>
                  <a:schemeClr val="tx1"/>
                </a:solidFill>
              </a:rPr>
              <a:t> (commission),</a:t>
            </a:r>
            <a:r>
              <a:rPr lang="en-US" sz="2000" dirty="0" err="1">
                <a:solidFill>
                  <a:schemeClr val="tx1"/>
                </a:solidFill>
              </a:rPr>
              <a:t>psikologi</a:t>
            </a:r>
            <a:r>
              <a:rPr lang="en-US" sz="2000" dirty="0">
                <a:solidFill>
                  <a:schemeClr val="tx1"/>
                </a:solidFill>
              </a:rPr>
              <a:t> (psychology),</a:t>
            </a:r>
            <a:r>
              <a:rPr lang="en-US" sz="2000" dirty="0" err="1">
                <a:solidFill>
                  <a:schemeClr val="tx1"/>
                </a:solidFill>
              </a:rPr>
              <a:t>dan</a:t>
            </a:r>
            <a:r>
              <a:rPr lang="en-US" sz="2000" dirty="0">
                <a:solidFill>
                  <a:schemeClr val="tx1"/>
                </a:solidFill>
              </a:rPr>
              <a:t> </a:t>
            </a:r>
            <a:r>
              <a:rPr lang="en-US" sz="2000" dirty="0" err="1">
                <a:solidFill>
                  <a:schemeClr val="tx1"/>
                </a:solidFill>
              </a:rPr>
              <a:t>fase</a:t>
            </a:r>
            <a:r>
              <a:rPr lang="en-US" sz="2000" dirty="0">
                <a:solidFill>
                  <a:schemeClr val="tx1"/>
                </a:solidFill>
              </a:rPr>
              <a:t> (phase).</a:t>
            </a: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fi-FI" dirty="0">
                  <a:solidFill>
                    <a:srgbClr val="FF5969"/>
                  </a:solidFill>
                </a:rPr>
                <a:t>Penulisan Unsur Serapan</a:t>
              </a:r>
              <a:endParaRPr lang="en-US" b="0" dirty="0">
                <a:solidFill>
                  <a:srgbClr val="FF5969"/>
                </a:solidFill>
              </a:endParaRPr>
            </a:p>
          </p:txBody>
        </p:sp>
      </p:grpSp>
      <p:grpSp>
        <p:nvGrpSpPr>
          <p:cNvPr id="8" name="Group 7">
            <a:extLst>
              <a:ext uri="{FF2B5EF4-FFF2-40B4-BE49-F238E27FC236}">
                <a16:creationId xmlns:a16="http://schemas.microsoft.com/office/drawing/2014/main" xmlns="" id="{547E7F34-B113-4D2B-98E7-EF4C4F80F2F0}"/>
              </a:ext>
            </a:extLst>
          </p:cNvPr>
          <p:cNvGrpSpPr/>
          <p:nvPr/>
        </p:nvGrpSpPr>
        <p:grpSpPr>
          <a:xfrm>
            <a:off x="11769479" y="1280427"/>
            <a:ext cx="422521" cy="2100263"/>
            <a:chOff x="11769479" y="1280427"/>
            <a:chExt cx="422521" cy="2100263"/>
          </a:xfrm>
        </p:grpSpPr>
        <p:sp>
          <p:nvSpPr>
            <p:cNvPr id="9" name="Freeform 10">
              <a:hlinkClick r:id="rId4" action="ppaction://hlinksldjump">
                <a:snd r:embed="rId5" name="click.wav"/>
              </a:hlinkClick>
              <a:extLst>
                <a:ext uri="{FF2B5EF4-FFF2-40B4-BE49-F238E27FC236}">
                  <a16:creationId xmlns:a16="http://schemas.microsoft.com/office/drawing/2014/main" xmlns="" id="{5D816C0C-1F35-47EB-9ECF-EF0F4627369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hlinkClick r:id="rId4" action="ppaction://hlinksldjump"/>
              <a:extLst>
                <a:ext uri="{FF2B5EF4-FFF2-40B4-BE49-F238E27FC236}">
                  <a16:creationId xmlns:a16="http://schemas.microsoft.com/office/drawing/2014/main" xmlns="" id="{D585C534-33EC-42C9-9F94-F5B4F6E4167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1" name="Chevron 12">
              <a:hlinkClick r:id="rId4" action="ppaction://hlinksldjump"/>
              <a:extLst>
                <a:ext uri="{FF2B5EF4-FFF2-40B4-BE49-F238E27FC236}">
                  <a16:creationId xmlns:a16="http://schemas.microsoft.com/office/drawing/2014/main" xmlns="" id="{AD665A4B-C3A9-4BC5-8990-8C649870589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2" name="Group 11">
            <a:extLst>
              <a:ext uri="{FF2B5EF4-FFF2-40B4-BE49-F238E27FC236}">
                <a16:creationId xmlns:a16="http://schemas.microsoft.com/office/drawing/2014/main" xmlns="" id="{3CD22B17-A404-4D66-819B-498E788CD4FD}"/>
              </a:ext>
            </a:extLst>
          </p:cNvPr>
          <p:cNvGrpSpPr/>
          <p:nvPr/>
        </p:nvGrpSpPr>
        <p:grpSpPr>
          <a:xfrm>
            <a:off x="11769479" y="3462337"/>
            <a:ext cx="428258" cy="2616878"/>
            <a:chOff x="11769479" y="3462337"/>
            <a:chExt cx="428258" cy="2616878"/>
          </a:xfrm>
        </p:grpSpPr>
        <p:sp>
          <p:nvSpPr>
            <p:cNvPr id="13" name="Freeform 19">
              <a:hlinkClick r:id="rId6" action="ppaction://hlinksldjump"/>
              <a:extLst>
                <a:ext uri="{FF2B5EF4-FFF2-40B4-BE49-F238E27FC236}">
                  <a16:creationId xmlns:a16="http://schemas.microsoft.com/office/drawing/2014/main" xmlns="" id="{E789FDA3-565A-4E03-BF95-0D4C5371261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6" action="ppaction://hlinksldjump"/>
              <a:extLst>
                <a:ext uri="{FF2B5EF4-FFF2-40B4-BE49-F238E27FC236}">
                  <a16:creationId xmlns:a16="http://schemas.microsoft.com/office/drawing/2014/main" xmlns="" id="{EFE54619-6173-4699-ACAD-894F1F2DB039}"/>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15" name="Chevron 21">
              <a:hlinkClick r:id="rId6" action="ppaction://hlinksldjump"/>
              <a:extLst>
                <a:ext uri="{FF2B5EF4-FFF2-40B4-BE49-F238E27FC236}">
                  <a16:creationId xmlns:a16="http://schemas.microsoft.com/office/drawing/2014/main" xmlns="" id="{491592C4-840F-4922-938A-B23B4642ADE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6" name="TextBox 15">
            <a:extLst>
              <a:ext uri="{FF2B5EF4-FFF2-40B4-BE49-F238E27FC236}">
                <a16:creationId xmlns:a16="http://schemas.microsoft.com/office/drawing/2014/main" xmlns="" id="{453C5441-CCC2-45F3-82BD-E03189C99F8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 </a:t>
            </a:r>
            <a:r>
              <a:rPr lang="id-ID" sz="1600" dirty="0">
                <a:solidFill>
                  <a:schemeClr val="bg2">
                    <a:lumMod val="50000"/>
                  </a:schemeClr>
                </a:solidFill>
              </a:rPr>
              <a:t>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9" name="Semua Menu">
            <a:extLst>
              <a:ext uri="{FF2B5EF4-FFF2-40B4-BE49-F238E27FC236}">
                <a16:creationId xmlns:a16="http://schemas.microsoft.com/office/drawing/2014/main" xmlns="" id="{9F3732B9-9A7D-4A5B-BFA9-16C7AF580722}"/>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8B05C1D9-B851-4804-B6F8-57EBEC039432}"/>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D3B4E9A4-897F-4D4C-964D-1D22BAB2BB5A}"/>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F9F146EA-EB43-40C2-A435-658E6879604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CC7C9C8E-379D-4093-938A-68869965AD7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7F3B1060-0FCB-41CE-8481-121E2176220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A3EB4F22-6A68-46C8-9A8E-0EA282D2F2C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DDA694CB-B44A-4E61-929F-99DF7504D677}"/>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D8F7C0E8-6B7D-4365-B208-2F0D4D4437F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B2FDE8A0-7F3F-40DA-AC4D-D692455E8A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5399F1DB-F4EC-47FF-BDD3-4CA763D73B34}"/>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738FAFF9-4F34-47ED-8CDD-4457E193D8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1" action="ppaction://hlinksldjump"/>
                <a:extLst>
                  <a:ext uri="{FF2B5EF4-FFF2-40B4-BE49-F238E27FC236}">
                    <a16:creationId xmlns:a16="http://schemas.microsoft.com/office/drawing/2014/main" xmlns="" id="{91CFF3DA-8908-4308-893E-BB4EC052E10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3993F21B-BEF7-40DB-B3BC-68A244A1DA79}"/>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4" action="ppaction://hlinksldjump"/>
                <a:extLst>
                  <a:ext uri="{FF2B5EF4-FFF2-40B4-BE49-F238E27FC236}">
                    <a16:creationId xmlns:a16="http://schemas.microsoft.com/office/drawing/2014/main" xmlns="" id="{D8A3B315-1564-4AD8-8E10-378DB12F39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4" action="ppaction://hlinksldjump"/>
                <a:extLst>
                  <a:ext uri="{FF2B5EF4-FFF2-40B4-BE49-F238E27FC236}">
                    <a16:creationId xmlns:a16="http://schemas.microsoft.com/office/drawing/2014/main" xmlns="" id="{188EBE8F-1558-46E1-89CF-87F2385D9A9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87AEF75C-656A-461D-99DA-7015BBB073CA}"/>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1DB2FCE0-FE32-4FAC-A85B-B0F1210111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4" action="ppaction://hlinksldjump"/>
                <a:extLst>
                  <a:ext uri="{FF2B5EF4-FFF2-40B4-BE49-F238E27FC236}">
                    <a16:creationId xmlns:a16="http://schemas.microsoft.com/office/drawing/2014/main" xmlns="" id="{DC6A4A0A-D2DD-4601-9C88-6E15FDCA6AB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C02F6FD4-606E-4E22-BD38-8FB79345AAAE}"/>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116946A2-3B0C-4D61-84EA-9A567E0F2C4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6" action="ppaction://hlinksldjump"/>
                <a:extLst>
                  <a:ext uri="{FF2B5EF4-FFF2-40B4-BE49-F238E27FC236}">
                    <a16:creationId xmlns:a16="http://schemas.microsoft.com/office/drawing/2014/main" xmlns="" id="{D7251F48-47A4-47D5-84CB-5BDB42DCEE6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2EDE80B7-9239-44EC-9AC9-5AEBD55B0846}"/>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DFC006F1-763C-470B-AFFE-F02A15F9EC4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60AD697C-CFF0-4A07-90E8-35C2384E15E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445BB6DD-4B49-42EA-A79D-F79F7D53BBF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17" name="laser.wav"/>
            </a:hlinkClick>
            <a:extLst>
              <a:ext uri="{FF2B5EF4-FFF2-40B4-BE49-F238E27FC236}">
                <a16:creationId xmlns:a16="http://schemas.microsoft.com/office/drawing/2014/main" xmlns="" id="{B6A03AFC-73DD-44BC-8929-02F52910648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3262736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7916" y="843230"/>
            <a:ext cx="10515600" cy="1325563"/>
          </a:xfrm>
        </p:spPr>
        <p:txBody>
          <a:bodyPr/>
          <a:lstStyle/>
          <a:p>
            <a:r>
              <a:rPr lang="en-US" b="1" dirty="0" err="1"/>
              <a:t>Contoh</a:t>
            </a:r>
            <a:r>
              <a:rPr lang="en-US" b="1" dirty="0"/>
              <a:t> </a:t>
            </a:r>
            <a:r>
              <a:rPr lang="en-US" b="1" dirty="0" err="1"/>
              <a:t>Kesalahan</a:t>
            </a:r>
            <a:r>
              <a:rPr lang="en-US" b="1" dirty="0"/>
              <a:t> Kata </a:t>
            </a:r>
            <a:r>
              <a:rPr lang="en-US" b="1" dirty="0" err="1"/>
              <a:t>Serapan</a:t>
            </a:r>
            <a:endParaRPr lang="en-US" b="1"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522049613"/>
              </p:ext>
            </p:extLst>
          </p:nvPr>
        </p:nvGraphicFramePr>
        <p:xfrm>
          <a:off x="1691398" y="2319054"/>
          <a:ext cx="8372476" cy="3643340"/>
        </p:xfrm>
        <a:graphic>
          <a:graphicData uri="http://schemas.openxmlformats.org/drawingml/2006/table">
            <a:tbl>
              <a:tblPr firstRow="1" bandRow="1">
                <a:tableStyleId>{0E3FDE45-AF77-4B5C-9715-49D594BDF05E}</a:tableStyleId>
              </a:tblPr>
              <a:tblGrid>
                <a:gridCol w="4257676">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728668">
                <a:tc>
                  <a:txBody>
                    <a:bodyPr/>
                    <a:lstStyle/>
                    <a:p>
                      <a:pPr algn="ctr"/>
                      <a:r>
                        <a:rPr kumimoji="0" lang="en-US" sz="3600" b="0" kern="1200" dirty="0" err="1"/>
                        <a:t>Produktip</a:t>
                      </a:r>
                      <a:endParaRPr lang="en-US" sz="3600" b="0" dirty="0">
                        <a:latin typeface="Comic Sans MS" pitchFamily="66" charset="0"/>
                      </a:endParaRPr>
                    </a:p>
                  </a:txBody>
                  <a:tcPr/>
                </a:tc>
                <a:tc>
                  <a:txBody>
                    <a:bodyPr/>
                    <a:lstStyle/>
                    <a:p>
                      <a:pPr algn="ctr"/>
                      <a:r>
                        <a:rPr kumimoji="0" lang="en-US" sz="3600" b="0" kern="1200" dirty="0" err="1"/>
                        <a:t>Produktif</a:t>
                      </a:r>
                      <a:endParaRPr lang="en-US" sz="3600" b="0" dirty="0">
                        <a:latin typeface="Comic Sans MS" pitchFamily="66" charset="0"/>
                      </a:endParaRPr>
                    </a:p>
                  </a:txBody>
                  <a:tcPr/>
                </a:tc>
                <a:extLst>
                  <a:ext uri="{0D108BD9-81ED-4DB2-BD59-A6C34878D82A}">
                    <a16:rowId xmlns:a16="http://schemas.microsoft.com/office/drawing/2014/main" xmlns="" val="10000"/>
                  </a:ext>
                </a:extLst>
              </a:tr>
              <a:tr h="728668">
                <a:tc>
                  <a:txBody>
                    <a:bodyPr/>
                    <a:lstStyle/>
                    <a:p>
                      <a:pPr algn="ctr"/>
                      <a:r>
                        <a:rPr kumimoji="0" lang="en-US" sz="3600" kern="1200" dirty="0" err="1"/>
                        <a:t>Aktip</a:t>
                      </a:r>
                      <a:endParaRPr lang="en-US" sz="3600" dirty="0">
                        <a:latin typeface="Comic Sans MS" pitchFamily="66" charset="0"/>
                      </a:endParaRPr>
                    </a:p>
                  </a:txBody>
                  <a:tcPr/>
                </a:tc>
                <a:tc>
                  <a:txBody>
                    <a:bodyPr/>
                    <a:lstStyle/>
                    <a:p>
                      <a:pPr algn="ctr"/>
                      <a:r>
                        <a:rPr kumimoji="0" lang="en-US" sz="3600" kern="1200" dirty="0" err="1"/>
                        <a:t>Aktif</a:t>
                      </a:r>
                      <a:endParaRPr lang="en-US" sz="3600" dirty="0">
                        <a:latin typeface="Comic Sans MS" pitchFamily="66" charset="0"/>
                      </a:endParaRPr>
                    </a:p>
                  </a:txBody>
                  <a:tcPr/>
                </a:tc>
                <a:extLst>
                  <a:ext uri="{0D108BD9-81ED-4DB2-BD59-A6C34878D82A}">
                    <a16:rowId xmlns:a16="http://schemas.microsoft.com/office/drawing/2014/main" xmlns="" val="10001"/>
                  </a:ext>
                </a:extLst>
              </a:tr>
              <a:tr h="728668">
                <a:tc>
                  <a:txBody>
                    <a:bodyPr/>
                    <a:lstStyle/>
                    <a:p>
                      <a:pPr algn="ctr"/>
                      <a:r>
                        <a:rPr kumimoji="0" lang="en-US" sz="3600" kern="1200" dirty="0" err="1"/>
                        <a:t>Deskriptip</a:t>
                      </a:r>
                      <a:endParaRPr lang="en-US" sz="3600" dirty="0">
                        <a:latin typeface="Comic Sans MS" pitchFamily="66" charset="0"/>
                      </a:endParaRPr>
                    </a:p>
                  </a:txBody>
                  <a:tcPr/>
                </a:tc>
                <a:tc>
                  <a:txBody>
                    <a:bodyPr/>
                    <a:lstStyle/>
                    <a:p>
                      <a:pPr algn="ctr"/>
                      <a:r>
                        <a:rPr kumimoji="0" lang="en-US" sz="3600" kern="1200" dirty="0" err="1"/>
                        <a:t>Deskriptif</a:t>
                      </a:r>
                      <a:endParaRPr lang="en-US" sz="3600" dirty="0">
                        <a:latin typeface="Comic Sans MS" pitchFamily="66" charset="0"/>
                      </a:endParaRPr>
                    </a:p>
                  </a:txBody>
                  <a:tcPr/>
                </a:tc>
                <a:extLst>
                  <a:ext uri="{0D108BD9-81ED-4DB2-BD59-A6C34878D82A}">
                    <a16:rowId xmlns:a16="http://schemas.microsoft.com/office/drawing/2014/main" xmlns="" val="10002"/>
                  </a:ext>
                </a:extLst>
              </a:tr>
              <a:tr h="728668">
                <a:tc>
                  <a:txBody>
                    <a:bodyPr/>
                    <a:lstStyle/>
                    <a:p>
                      <a:pPr algn="ctr"/>
                      <a:r>
                        <a:rPr kumimoji="0" lang="en-US" sz="3600" kern="1200" dirty="0" err="1">
                          <a:solidFill>
                            <a:schemeClr val="tx1"/>
                          </a:solidFill>
                        </a:rPr>
                        <a:t>Objektip</a:t>
                      </a:r>
                      <a:endParaRPr lang="en-US" sz="3600" dirty="0">
                        <a:solidFill>
                          <a:schemeClr val="tx1"/>
                        </a:solidFill>
                        <a:latin typeface="Comic Sans MS" pitchFamily="66" charset="0"/>
                      </a:endParaRPr>
                    </a:p>
                  </a:txBody>
                  <a:tcPr/>
                </a:tc>
                <a:tc>
                  <a:txBody>
                    <a:bodyPr/>
                    <a:lstStyle/>
                    <a:p>
                      <a:pPr algn="ctr"/>
                      <a:r>
                        <a:rPr kumimoji="0" lang="en-US" sz="3600" kern="1200" dirty="0" err="1">
                          <a:solidFill>
                            <a:schemeClr val="tx1"/>
                          </a:solidFill>
                        </a:rPr>
                        <a:t>Objektif</a:t>
                      </a:r>
                      <a:endParaRPr lang="en-US" sz="3600" dirty="0">
                        <a:solidFill>
                          <a:schemeClr val="tx1"/>
                        </a:solidFill>
                        <a:latin typeface="Comic Sans MS" pitchFamily="66" charset="0"/>
                      </a:endParaRPr>
                    </a:p>
                  </a:txBody>
                  <a:tcPr/>
                </a:tc>
                <a:extLst>
                  <a:ext uri="{0D108BD9-81ED-4DB2-BD59-A6C34878D82A}">
                    <a16:rowId xmlns:a16="http://schemas.microsoft.com/office/drawing/2014/main" xmlns="" val="10003"/>
                  </a:ext>
                </a:extLst>
              </a:tr>
              <a:tr h="728668">
                <a:tc>
                  <a:txBody>
                    <a:bodyPr/>
                    <a:lstStyle/>
                    <a:p>
                      <a:pPr algn="ctr"/>
                      <a:r>
                        <a:rPr kumimoji="0" lang="en-US" sz="3600" kern="1200" dirty="0" err="1">
                          <a:solidFill>
                            <a:schemeClr val="tx1"/>
                          </a:solidFill>
                        </a:rPr>
                        <a:t>Demonstratip</a:t>
                      </a:r>
                      <a:endParaRPr lang="en-US" sz="3600" dirty="0">
                        <a:solidFill>
                          <a:schemeClr val="tx1"/>
                        </a:solidFill>
                        <a:latin typeface="Comic Sans MS" pitchFamily="66" charset="0"/>
                      </a:endParaRPr>
                    </a:p>
                  </a:txBody>
                  <a:tcPr/>
                </a:tc>
                <a:tc>
                  <a:txBody>
                    <a:bodyPr/>
                    <a:lstStyle/>
                    <a:p>
                      <a:pPr algn="ctr"/>
                      <a:r>
                        <a:rPr kumimoji="0" lang="en-US" sz="3600" kern="1200" dirty="0" err="1">
                          <a:solidFill>
                            <a:schemeClr val="tx1"/>
                          </a:solidFill>
                        </a:rPr>
                        <a:t>Demonstratif</a:t>
                      </a:r>
                      <a:endParaRPr lang="en-US" sz="3600" dirty="0">
                        <a:solidFill>
                          <a:schemeClr val="tx1"/>
                        </a:solidFill>
                        <a:latin typeface="Comic Sans MS" pitchFamily="66" charset="0"/>
                      </a:endParaRPr>
                    </a:p>
                  </a:txBody>
                  <a:tcPr/>
                </a:tc>
                <a:extLst>
                  <a:ext uri="{0D108BD9-81ED-4DB2-BD59-A6C34878D82A}">
                    <a16:rowId xmlns:a16="http://schemas.microsoft.com/office/drawing/2014/main" xmlns="" val="10004"/>
                  </a:ext>
                </a:extLst>
              </a:tr>
            </a:tbl>
          </a:graphicData>
        </a:graphic>
      </p:graphicFrame>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fi-FI" dirty="0">
                  <a:solidFill>
                    <a:srgbClr val="FF5969"/>
                  </a:solidFill>
                </a:rPr>
                <a:t>Penulisan Unsur Serapan</a:t>
              </a:r>
              <a:endParaRPr lang="en-US" b="0" dirty="0">
                <a:solidFill>
                  <a:srgbClr val="FF5969"/>
                </a:solidFill>
              </a:endParaRPr>
            </a:p>
          </p:txBody>
        </p:sp>
      </p:grpSp>
      <p:sp>
        <p:nvSpPr>
          <p:cNvPr id="10" name="TextBox 9">
            <a:extLst>
              <a:ext uri="{FF2B5EF4-FFF2-40B4-BE49-F238E27FC236}">
                <a16:creationId xmlns:a16="http://schemas.microsoft.com/office/drawing/2014/main" xmlns="" id="{10A80A5A-EFA6-43C4-AD86-94F33C2AC64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7" name="Group 26">
            <a:extLst>
              <a:ext uri="{FF2B5EF4-FFF2-40B4-BE49-F238E27FC236}">
                <a16:creationId xmlns:a16="http://schemas.microsoft.com/office/drawing/2014/main" xmlns="" id="{36848343-34FC-4A9B-BBC5-F7C0A2F4B6A6}"/>
              </a:ext>
            </a:extLst>
          </p:cNvPr>
          <p:cNvGrpSpPr/>
          <p:nvPr/>
        </p:nvGrpSpPr>
        <p:grpSpPr>
          <a:xfrm>
            <a:off x="11769479" y="1280427"/>
            <a:ext cx="422521" cy="2100263"/>
            <a:chOff x="11769479" y="1280427"/>
            <a:chExt cx="422521" cy="2100263"/>
          </a:xfrm>
        </p:grpSpPr>
        <p:sp>
          <p:nvSpPr>
            <p:cNvPr id="28" name="Freeform 10">
              <a:hlinkClick r:id="rId5" action="ppaction://hlinksldjump">
                <a:snd r:embed="rId6" name="click.wav"/>
              </a:hlinkClick>
              <a:extLst>
                <a:ext uri="{FF2B5EF4-FFF2-40B4-BE49-F238E27FC236}">
                  <a16:creationId xmlns:a16="http://schemas.microsoft.com/office/drawing/2014/main" xmlns="" id="{28DD91B6-1F0E-4208-B363-D6F0B904D52C}"/>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hlinkClick r:id="rId5" action="ppaction://hlinksldjump"/>
              <a:extLst>
                <a:ext uri="{FF2B5EF4-FFF2-40B4-BE49-F238E27FC236}">
                  <a16:creationId xmlns:a16="http://schemas.microsoft.com/office/drawing/2014/main" xmlns="" id="{042F8692-FAD4-4776-95EC-7BFF4F0ED731}"/>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0" name="Chevron 12">
              <a:hlinkClick r:id="rId5" action="ppaction://hlinksldjump"/>
              <a:extLst>
                <a:ext uri="{FF2B5EF4-FFF2-40B4-BE49-F238E27FC236}">
                  <a16:creationId xmlns:a16="http://schemas.microsoft.com/office/drawing/2014/main" xmlns="" id="{BF536435-61FC-40AC-A8E0-2CBAF3B0E3B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1" name="Group 30">
            <a:extLst>
              <a:ext uri="{FF2B5EF4-FFF2-40B4-BE49-F238E27FC236}">
                <a16:creationId xmlns:a16="http://schemas.microsoft.com/office/drawing/2014/main" xmlns="" id="{0B54CE74-1E56-46E9-BD6D-B0F92AA45FBD}"/>
              </a:ext>
            </a:extLst>
          </p:cNvPr>
          <p:cNvGrpSpPr/>
          <p:nvPr/>
        </p:nvGrpSpPr>
        <p:grpSpPr>
          <a:xfrm>
            <a:off x="11769479" y="3462337"/>
            <a:ext cx="428258" cy="2616878"/>
            <a:chOff x="11769479" y="3462337"/>
            <a:chExt cx="428258" cy="2616878"/>
          </a:xfrm>
        </p:grpSpPr>
        <p:sp>
          <p:nvSpPr>
            <p:cNvPr id="32" name="Freeform 19">
              <a:hlinkClick r:id="rId7" action="ppaction://hlinksldjump"/>
              <a:extLst>
                <a:ext uri="{FF2B5EF4-FFF2-40B4-BE49-F238E27FC236}">
                  <a16:creationId xmlns:a16="http://schemas.microsoft.com/office/drawing/2014/main" xmlns="" id="{7E35D6DA-B7A3-44C8-95EE-66CA3C3241A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hlinkClick r:id="rId7" action="ppaction://hlinksldjump"/>
              <a:extLst>
                <a:ext uri="{FF2B5EF4-FFF2-40B4-BE49-F238E27FC236}">
                  <a16:creationId xmlns:a16="http://schemas.microsoft.com/office/drawing/2014/main" xmlns="" id="{8B48392B-E2B1-4619-A217-C5C664AE2CC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34" name="Chevron 21">
              <a:hlinkClick r:id="rId7" action="ppaction://hlinksldjump"/>
              <a:extLst>
                <a:ext uri="{FF2B5EF4-FFF2-40B4-BE49-F238E27FC236}">
                  <a16:creationId xmlns:a16="http://schemas.microsoft.com/office/drawing/2014/main" xmlns="" id="{A19D90A6-8845-405B-80B3-3E5620DD3593}"/>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5" name="Semua Menu">
            <a:extLst>
              <a:ext uri="{FF2B5EF4-FFF2-40B4-BE49-F238E27FC236}">
                <a16:creationId xmlns:a16="http://schemas.microsoft.com/office/drawing/2014/main" xmlns="" id="{5EE07011-9207-43AB-9F29-D731DBCB5E2F}"/>
              </a:ext>
            </a:extLst>
          </p:cNvPr>
          <p:cNvGrpSpPr/>
          <p:nvPr/>
        </p:nvGrpSpPr>
        <p:grpSpPr>
          <a:xfrm>
            <a:off x="-1" y="-24470"/>
            <a:ext cx="2886076" cy="6882470"/>
            <a:chOff x="-1" y="-24470"/>
            <a:chExt cx="2886076" cy="6882470"/>
          </a:xfrm>
        </p:grpSpPr>
        <p:grpSp>
          <p:nvGrpSpPr>
            <p:cNvPr id="36" name="BG">
              <a:extLst>
                <a:ext uri="{FF2B5EF4-FFF2-40B4-BE49-F238E27FC236}">
                  <a16:creationId xmlns:a16="http://schemas.microsoft.com/office/drawing/2014/main" xmlns="" id="{FB1E23ED-94E4-4510-9511-05370DA65FA6}"/>
                </a:ext>
              </a:extLst>
            </p:cNvPr>
            <p:cNvGrpSpPr/>
            <p:nvPr/>
          </p:nvGrpSpPr>
          <p:grpSpPr>
            <a:xfrm>
              <a:off x="-1" y="-24470"/>
              <a:ext cx="2886076" cy="6882470"/>
              <a:chOff x="-1" y="-24470"/>
              <a:chExt cx="2886076" cy="6882470"/>
            </a:xfrm>
          </p:grpSpPr>
          <p:sp>
            <p:nvSpPr>
              <p:cNvPr id="52" name="BG Menu">
                <a:extLst>
                  <a:ext uri="{FF2B5EF4-FFF2-40B4-BE49-F238E27FC236}">
                    <a16:creationId xmlns:a16="http://schemas.microsoft.com/office/drawing/2014/main" xmlns="" id="{7910E8EA-24C0-4B00-8BB9-D9D62EC2510A}"/>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BG Atas">
                <a:extLst>
                  <a:ext uri="{FF2B5EF4-FFF2-40B4-BE49-F238E27FC236}">
                    <a16:creationId xmlns:a16="http://schemas.microsoft.com/office/drawing/2014/main" xmlns="" id="{2A57C512-D783-4A9F-9EE2-8A3D4A7D5A0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4" name="Picture 12" descr="camera, image, photo, photography, shot icon">
                <a:extLst>
                  <a:ext uri="{FF2B5EF4-FFF2-40B4-BE49-F238E27FC236}">
                    <a16:creationId xmlns:a16="http://schemas.microsoft.com/office/drawing/2014/main" xmlns="" id="{159E74D3-B907-4885-A745-309EF2558BC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xmlns="" id="{D35A2E49-F7C6-4CA5-B0BE-DE7EE302698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6" name="TextBox 55">
                <a:extLst>
                  <a:ext uri="{FF2B5EF4-FFF2-40B4-BE49-F238E27FC236}">
                    <a16:creationId xmlns:a16="http://schemas.microsoft.com/office/drawing/2014/main" xmlns="" id="{CD577E5C-19EA-45E7-8617-E6C69AAD7F1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7" name="Beranda">
              <a:extLst>
                <a:ext uri="{FF2B5EF4-FFF2-40B4-BE49-F238E27FC236}">
                  <a16:creationId xmlns:a16="http://schemas.microsoft.com/office/drawing/2014/main" xmlns="" id="{510CDF24-34F0-4E15-A4BC-DC9EC7B567A0}"/>
                </a:ext>
              </a:extLst>
            </p:cNvPr>
            <p:cNvGrpSpPr/>
            <p:nvPr/>
          </p:nvGrpSpPr>
          <p:grpSpPr>
            <a:xfrm>
              <a:off x="297464" y="1744264"/>
              <a:ext cx="1984142" cy="601170"/>
              <a:chOff x="297464" y="1744264"/>
              <a:chExt cx="1984142" cy="601170"/>
            </a:xfrm>
          </p:grpSpPr>
          <p:sp>
            <p:nvSpPr>
              <p:cNvPr id="50" name="TextBox 49">
                <a:hlinkClick r:id="" action="ppaction://hlinkshowjump?jump=firstslide"/>
                <a:extLst>
                  <a:ext uri="{FF2B5EF4-FFF2-40B4-BE49-F238E27FC236}">
                    <a16:creationId xmlns:a16="http://schemas.microsoft.com/office/drawing/2014/main" xmlns="" id="{F6D689A1-83BE-495D-A9DB-6CA92F5F37F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1" name="Picture 4" descr="base, data, document, office, page, paper icon">
                <a:hlinkClick r:id="" action="ppaction://hlinkshowjump?jump=firstslide"/>
                <a:extLst>
                  <a:ext uri="{FF2B5EF4-FFF2-40B4-BE49-F238E27FC236}">
                    <a16:creationId xmlns:a16="http://schemas.microsoft.com/office/drawing/2014/main" xmlns="" id="{7137D10B-1B12-4D0E-9368-F79746549C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Kompetensi">
              <a:extLst>
                <a:ext uri="{FF2B5EF4-FFF2-40B4-BE49-F238E27FC236}">
                  <a16:creationId xmlns:a16="http://schemas.microsoft.com/office/drawing/2014/main" xmlns="" id="{565F5C3E-C654-41CF-B566-68C795B9982A}"/>
                </a:ext>
              </a:extLst>
            </p:cNvPr>
            <p:cNvGrpSpPr/>
            <p:nvPr/>
          </p:nvGrpSpPr>
          <p:grpSpPr>
            <a:xfrm>
              <a:off x="297464" y="2561360"/>
              <a:ext cx="2320836" cy="601170"/>
              <a:chOff x="297464" y="2561360"/>
              <a:chExt cx="2320836" cy="601170"/>
            </a:xfrm>
          </p:grpSpPr>
          <p:pic>
            <p:nvPicPr>
              <p:cNvPr id="48" name="Picture 6" descr="compose, create, edit, edit file, office, pencil, writing creative icon">
                <a:extLst>
                  <a:ext uri="{FF2B5EF4-FFF2-40B4-BE49-F238E27FC236}">
                    <a16:creationId xmlns:a16="http://schemas.microsoft.com/office/drawing/2014/main" xmlns="" id="{9A1BFACD-035A-4C18-9E6E-298BA98A25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hlinkClick r:id="rId12" action="ppaction://hlinksldjump"/>
                <a:extLst>
                  <a:ext uri="{FF2B5EF4-FFF2-40B4-BE49-F238E27FC236}">
                    <a16:creationId xmlns:a16="http://schemas.microsoft.com/office/drawing/2014/main" xmlns="" id="{5850D9E8-F6FB-4E65-939E-0585B9C19B2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9" name="Materi">
              <a:extLst>
                <a:ext uri="{FF2B5EF4-FFF2-40B4-BE49-F238E27FC236}">
                  <a16:creationId xmlns:a16="http://schemas.microsoft.com/office/drawing/2014/main" xmlns="" id="{B929624B-F783-4AC7-BA23-D5FA120CC8DB}"/>
                </a:ext>
              </a:extLst>
            </p:cNvPr>
            <p:cNvGrpSpPr/>
            <p:nvPr/>
          </p:nvGrpSpPr>
          <p:grpSpPr>
            <a:xfrm>
              <a:off x="297464" y="3378456"/>
              <a:ext cx="1746704" cy="601170"/>
              <a:chOff x="297464" y="3378456"/>
              <a:chExt cx="1746704" cy="601170"/>
            </a:xfrm>
          </p:grpSpPr>
          <p:pic>
            <p:nvPicPr>
              <p:cNvPr id="46" name="Picture 8" descr="brochure, document, menu, note, office, page, papers icon">
                <a:hlinkClick r:id="rId5" action="ppaction://hlinksldjump"/>
                <a:extLst>
                  <a:ext uri="{FF2B5EF4-FFF2-40B4-BE49-F238E27FC236}">
                    <a16:creationId xmlns:a16="http://schemas.microsoft.com/office/drawing/2014/main" xmlns="" id="{A0C04FD3-417E-4756-A912-29E75D43FD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5" action="ppaction://hlinksldjump"/>
                <a:extLst>
                  <a:ext uri="{FF2B5EF4-FFF2-40B4-BE49-F238E27FC236}">
                    <a16:creationId xmlns:a16="http://schemas.microsoft.com/office/drawing/2014/main" xmlns="" id="{CDE01ECF-8A08-47D5-9117-013B2C8BCE5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0" name="Latihan">
              <a:extLst>
                <a:ext uri="{FF2B5EF4-FFF2-40B4-BE49-F238E27FC236}">
                  <a16:creationId xmlns:a16="http://schemas.microsoft.com/office/drawing/2014/main" xmlns="" id="{1E467857-5799-4043-989C-5D4D50FC7068}"/>
                </a:ext>
              </a:extLst>
            </p:cNvPr>
            <p:cNvGrpSpPr/>
            <p:nvPr/>
          </p:nvGrpSpPr>
          <p:grpSpPr>
            <a:xfrm>
              <a:off x="297464" y="4195552"/>
              <a:ext cx="1810825" cy="601170"/>
              <a:chOff x="297464" y="4195552"/>
              <a:chExt cx="1810825" cy="601170"/>
            </a:xfrm>
          </p:grpSpPr>
          <p:pic>
            <p:nvPicPr>
              <p:cNvPr id="44" name="Picture 10" descr="document, general, letter, note, office, page, paper icon">
                <a:extLst>
                  <a:ext uri="{FF2B5EF4-FFF2-40B4-BE49-F238E27FC236}">
                    <a16:creationId xmlns:a16="http://schemas.microsoft.com/office/drawing/2014/main" xmlns="" id="{078257DD-8EBB-48C3-9D13-D790846AF2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15" action="ppaction://hlinksldjump"/>
                <a:extLst>
                  <a:ext uri="{FF2B5EF4-FFF2-40B4-BE49-F238E27FC236}">
                    <a16:creationId xmlns:a16="http://schemas.microsoft.com/office/drawing/2014/main" xmlns="" id="{7533AD83-234B-46CA-B3E5-3C9631EB9C7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1" name="Profil Dosen">
              <a:extLst>
                <a:ext uri="{FF2B5EF4-FFF2-40B4-BE49-F238E27FC236}">
                  <a16:creationId xmlns:a16="http://schemas.microsoft.com/office/drawing/2014/main" xmlns="" id="{EE5AB98A-951E-4F7C-8D61-A141C4A11897}"/>
                </a:ext>
              </a:extLst>
            </p:cNvPr>
            <p:cNvGrpSpPr/>
            <p:nvPr/>
          </p:nvGrpSpPr>
          <p:grpSpPr>
            <a:xfrm>
              <a:off x="297464" y="5012648"/>
              <a:ext cx="2389766" cy="601170"/>
              <a:chOff x="297464" y="5012648"/>
              <a:chExt cx="2389766" cy="601170"/>
            </a:xfrm>
          </p:grpSpPr>
          <p:pic>
            <p:nvPicPr>
              <p:cNvPr id="42" name="Picture 2" descr="business man, employee, general, human, member, office, tie icon">
                <a:extLst>
                  <a:ext uri="{FF2B5EF4-FFF2-40B4-BE49-F238E27FC236}">
                    <a16:creationId xmlns:a16="http://schemas.microsoft.com/office/drawing/2014/main" xmlns="" id="{2D6EAC32-1D22-4F1A-AF11-37288C5133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7" action="ppaction://hlinksldjump"/>
                <a:extLst>
                  <a:ext uri="{FF2B5EF4-FFF2-40B4-BE49-F238E27FC236}">
                    <a16:creationId xmlns:a16="http://schemas.microsoft.com/office/drawing/2014/main" xmlns="" id="{688D4D7F-6B74-47EF-ABD4-15F73D3286F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7" name="Tombol Menu">
            <a:extLst>
              <a:ext uri="{FF2B5EF4-FFF2-40B4-BE49-F238E27FC236}">
                <a16:creationId xmlns:a16="http://schemas.microsoft.com/office/drawing/2014/main" xmlns="" id="{948C06CD-51AA-44E7-83B5-F1583FC235E3}"/>
              </a:ext>
            </a:extLst>
          </p:cNvPr>
          <p:cNvGrpSpPr/>
          <p:nvPr/>
        </p:nvGrpSpPr>
        <p:grpSpPr>
          <a:xfrm>
            <a:off x="67235" y="49268"/>
            <a:ext cx="430306" cy="363488"/>
            <a:chOff x="419100" y="628650"/>
            <a:chExt cx="2628900" cy="2220685"/>
          </a:xfrm>
          <a:solidFill>
            <a:schemeClr val="bg1">
              <a:lumMod val="85000"/>
            </a:schemeClr>
          </a:solidFill>
        </p:grpSpPr>
        <p:sp>
          <p:nvSpPr>
            <p:cNvPr id="58" name="Rectangle 57">
              <a:extLst>
                <a:ext uri="{FF2B5EF4-FFF2-40B4-BE49-F238E27FC236}">
                  <a16:creationId xmlns:a16="http://schemas.microsoft.com/office/drawing/2014/main" xmlns="" id="{2FF13FAF-7849-4E18-BF84-F120CE3951F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9" name="Rectangle 58">
              <a:extLst>
                <a:ext uri="{FF2B5EF4-FFF2-40B4-BE49-F238E27FC236}">
                  <a16:creationId xmlns:a16="http://schemas.microsoft.com/office/drawing/2014/main" xmlns="" id="{61685008-20A4-437B-A649-AF0AF59E8C6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0" name="Rectangle 59">
              <a:extLst>
                <a:ext uri="{FF2B5EF4-FFF2-40B4-BE49-F238E27FC236}">
                  <a16:creationId xmlns:a16="http://schemas.microsoft.com/office/drawing/2014/main" xmlns="" id="{E1C03BCE-5795-426F-BCE2-85DD5727E68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1" name="Tombol Close Aplikasi">
            <a:hlinkClick r:id="" action="ppaction://hlinkshowjump?jump=endshow">
              <a:snd r:embed="rId3" name="laser.wav"/>
            </a:hlinkClick>
            <a:extLst>
              <a:ext uri="{FF2B5EF4-FFF2-40B4-BE49-F238E27FC236}">
                <a16:creationId xmlns:a16="http://schemas.microsoft.com/office/drawing/2014/main" xmlns="" id="{7A1DADEC-67A1-4499-B90F-D18F1E1A884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56645426"/>
      </p:ext>
    </p:extLst>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0-#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5"/>
                                        </p:tgtEl>
                                        <p:attrNameLst>
                                          <p:attrName>ppt_x</p:attrName>
                                        </p:attrNameLst>
                                      </p:cBhvr>
                                      <p:tavLst>
                                        <p:tav tm="0">
                                          <p:val>
                                            <p:strVal val="ppt_x"/>
                                          </p:val>
                                        </p:tav>
                                        <p:tav tm="100000">
                                          <p:val>
                                            <p:strVal val="0-ppt_w/2"/>
                                          </p:val>
                                        </p:tav>
                                      </p:tavLst>
                                    </p:anim>
                                    <p:anim calcmode="lin" valueType="num">
                                      <p:cBhvr additive="base">
                                        <p:cTn id="22" dur="500"/>
                                        <p:tgtEl>
                                          <p:spTgt spid="35"/>
                                        </p:tgtEl>
                                        <p:attrNameLst>
                                          <p:attrName>ppt_y</p:attrName>
                                        </p:attrNameLst>
                                      </p:cBhvr>
                                      <p:tavLst>
                                        <p:tav tm="0">
                                          <p:val>
                                            <p:strVal val="ppt_y"/>
                                          </p:val>
                                        </p:tav>
                                        <p:tav tm="100000">
                                          <p:val>
                                            <p:strVal val="ppt_y"/>
                                          </p:val>
                                        </p:tav>
                                      </p:tavLst>
                                    </p:anim>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17527" y="1525338"/>
            <a:ext cx="10510874" cy="3663533"/>
          </a:xfrm>
          <a:noFill/>
          <a:ln>
            <a:noFill/>
            <a:miter lim="800000"/>
            <a:headEnd/>
            <a:tailEnd/>
          </a:ln>
        </p:spPr>
        <p:style>
          <a:lnRef idx="0">
            <a:scrgbClr r="0" g="0" b="0"/>
          </a:lnRef>
          <a:fillRef idx="1003">
            <a:schemeClr val="lt1"/>
          </a:fillRef>
          <a:effectRef idx="0">
            <a:scrgbClr r="0" g="0" b="0"/>
          </a:effectRef>
          <a:fontRef idx="major"/>
        </p:style>
        <p:txBody>
          <a:bodyPr/>
          <a:lstStyle/>
          <a:p>
            <a:pPr marL="0" indent="0" eaLnBrk="1" hangingPunct="1">
              <a:buNone/>
              <a:defRPr/>
            </a:pPr>
            <a:r>
              <a:rPr lang="en-US" sz="2800" dirty="0" err="1">
                <a:latin typeface="Agency FB" pitchFamily="34" charset="0"/>
              </a:rPr>
              <a:t>Dalam</a:t>
            </a:r>
            <a:r>
              <a:rPr lang="en-US" sz="2800" dirty="0">
                <a:latin typeface="Agency FB" pitchFamily="34" charset="0"/>
              </a:rPr>
              <a:t> </a:t>
            </a:r>
            <a:r>
              <a:rPr lang="en-US" sz="2800" dirty="0" err="1">
                <a:latin typeface="Agency FB" pitchFamily="34" charset="0"/>
              </a:rPr>
              <a:t>kedudukannya</a:t>
            </a:r>
            <a:r>
              <a:rPr lang="en-US" sz="2800" dirty="0">
                <a:latin typeface="Agency FB" pitchFamily="34" charset="0"/>
              </a:rPr>
              <a:t> </a:t>
            </a:r>
            <a:r>
              <a:rPr lang="en-US" sz="2800" dirty="0" err="1">
                <a:latin typeface="Agency FB" pitchFamily="34" charset="0"/>
              </a:rPr>
              <a:t>sebagai</a:t>
            </a:r>
            <a:r>
              <a:rPr lang="en-US" sz="2800" dirty="0">
                <a:latin typeface="Agency FB" pitchFamily="34" charset="0"/>
              </a:rPr>
              <a:t> </a:t>
            </a:r>
            <a:r>
              <a:rPr lang="en-US" sz="2800" dirty="0" err="1">
                <a:latin typeface="Agency FB" pitchFamily="34" charset="0"/>
              </a:rPr>
              <a:t>bahasa</a:t>
            </a:r>
            <a:r>
              <a:rPr lang="en-US" sz="2800" dirty="0">
                <a:latin typeface="Agency FB" pitchFamily="34" charset="0"/>
              </a:rPr>
              <a:t> </a:t>
            </a:r>
            <a:r>
              <a:rPr lang="en-US" sz="2800" dirty="0" err="1">
                <a:latin typeface="Agency FB" pitchFamily="34" charset="0"/>
              </a:rPr>
              <a:t>nasional</a:t>
            </a:r>
            <a:r>
              <a:rPr lang="en-US" sz="2800" dirty="0">
                <a:latin typeface="Agency FB" pitchFamily="34" charset="0"/>
              </a:rPr>
              <a:t>, </a:t>
            </a:r>
            <a:r>
              <a:rPr lang="en-US" sz="2800" dirty="0" err="1">
                <a:latin typeface="Agency FB" pitchFamily="34" charset="0"/>
              </a:rPr>
              <a:t>bahasa</a:t>
            </a:r>
            <a:r>
              <a:rPr lang="en-US" sz="2800" dirty="0">
                <a:latin typeface="Agency FB" pitchFamily="34" charset="0"/>
              </a:rPr>
              <a:t> Indonesia </a:t>
            </a:r>
            <a:r>
              <a:rPr lang="en-US" sz="2800" dirty="0" err="1">
                <a:latin typeface="Agency FB" pitchFamily="34" charset="0"/>
              </a:rPr>
              <a:t>memiliki</a:t>
            </a:r>
            <a:r>
              <a:rPr lang="en-US" sz="2800" dirty="0">
                <a:latin typeface="Agency FB" pitchFamily="34" charset="0"/>
              </a:rPr>
              <a:t> </a:t>
            </a:r>
            <a:r>
              <a:rPr lang="en-US" sz="2800" dirty="0" err="1">
                <a:latin typeface="Agency FB" pitchFamily="34" charset="0"/>
              </a:rPr>
              <a:t>empat</a:t>
            </a:r>
            <a:r>
              <a:rPr lang="en-US" sz="2800" dirty="0">
                <a:latin typeface="Agency FB" pitchFamily="34" charset="0"/>
              </a:rPr>
              <a:t> </a:t>
            </a:r>
            <a:r>
              <a:rPr lang="en-US" sz="2800" dirty="0" err="1">
                <a:latin typeface="Agency FB" pitchFamily="34" charset="0"/>
              </a:rPr>
              <a:t>fungsi</a:t>
            </a:r>
            <a:r>
              <a:rPr lang="en-US" sz="2800" dirty="0">
                <a:latin typeface="Agency FB" pitchFamily="34" charset="0"/>
              </a:rPr>
              <a:t>: </a:t>
            </a:r>
          </a:p>
          <a:p>
            <a:pPr marL="0" indent="0" eaLnBrk="1" hangingPunct="1">
              <a:buNone/>
              <a:defRPr/>
            </a:pPr>
            <a:endParaRPr lang="en-US" sz="2800" dirty="0">
              <a:latin typeface="Agency FB" pitchFamily="34" charset="0"/>
            </a:endParaRPr>
          </a:p>
          <a:p>
            <a:pPr marL="457200" indent="-457200" eaLnBrk="1" hangingPunct="1">
              <a:buFontTx/>
              <a:buAutoNum type="arabicParenBoth"/>
              <a:defRPr/>
            </a:pPr>
            <a:r>
              <a:rPr lang="en-US" sz="2800" dirty="0" err="1">
                <a:latin typeface="Agency FB" pitchFamily="34" charset="0"/>
              </a:rPr>
              <a:t>lambang</a:t>
            </a:r>
            <a:r>
              <a:rPr lang="en-US" sz="2800" dirty="0">
                <a:latin typeface="Agency FB" pitchFamily="34" charset="0"/>
              </a:rPr>
              <a:t> </a:t>
            </a:r>
            <a:r>
              <a:rPr lang="en-US" sz="2800" dirty="0" err="1">
                <a:latin typeface="Agency FB" pitchFamily="34" charset="0"/>
              </a:rPr>
              <a:t>kebanggaan</a:t>
            </a:r>
            <a:r>
              <a:rPr lang="en-US" sz="2800" dirty="0">
                <a:latin typeface="Agency FB" pitchFamily="34" charset="0"/>
              </a:rPr>
              <a:t> </a:t>
            </a:r>
            <a:r>
              <a:rPr lang="en-US" sz="2800" dirty="0" err="1">
                <a:latin typeface="Agency FB" pitchFamily="34" charset="0"/>
              </a:rPr>
              <a:t>nasional</a:t>
            </a:r>
            <a:r>
              <a:rPr lang="en-US" sz="2800" dirty="0">
                <a:latin typeface="Agency FB" pitchFamily="34" charset="0"/>
              </a:rPr>
              <a:t>, </a:t>
            </a:r>
          </a:p>
          <a:p>
            <a:pPr marL="457200" indent="-457200" eaLnBrk="1" hangingPunct="1">
              <a:buFontTx/>
              <a:buAutoNum type="arabicParenBoth"/>
              <a:defRPr/>
            </a:pPr>
            <a:r>
              <a:rPr lang="en-US" sz="2800" dirty="0" err="1">
                <a:latin typeface="Agency FB" pitchFamily="34" charset="0"/>
              </a:rPr>
              <a:t>lambang</a:t>
            </a:r>
            <a:r>
              <a:rPr lang="en-US" sz="2800" dirty="0">
                <a:latin typeface="Agency FB" pitchFamily="34" charset="0"/>
              </a:rPr>
              <a:t> </a:t>
            </a:r>
            <a:r>
              <a:rPr lang="en-US" sz="2800" dirty="0" err="1">
                <a:latin typeface="Agency FB" pitchFamily="34" charset="0"/>
              </a:rPr>
              <a:t>identitas</a:t>
            </a:r>
            <a:r>
              <a:rPr lang="en-US" sz="2800" dirty="0">
                <a:latin typeface="Agency FB" pitchFamily="34" charset="0"/>
              </a:rPr>
              <a:t> </a:t>
            </a:r>
            <a:r>
              <a:rPr lang="en-US" sz="2800" dirty="0" err="1">
                <a:latin typeface="Agency FB" pitchFamily="34" charset="0"/>
              </a:rPr>
              <a:t>nasional</a:t>
            </a:r>
            <a:r>
              <a:rPr lang="en-US" sz="2800" dirty="0">
                <a:latin typeface="Agency FB" pitchFamily="34" charset="0"/>
              </a:rPr>
              <a:t>, </a:t>
            </a:r>
          </a:p>
          <a:p>
            <a:pPr marL="457200" indent="-457200" eaLnBrk="1" hangingPunct="1">
              <a:buFontTx/>
              <a:buAutoNum type="arabicParenBoth"/>
              <a:defRPr/>
            </a:pPr>
            <a:r>
              <a:rPr lang="en-US" sz="2800" dirty="0" err="1">
                <a:latin typeface="Agency FB" pitchFamily="34" charset="0"/>
              </a:rPr>
              <a:t>alat</a:t>
            </a:r>
            <a:r>
              <a:rPr lang="en-US" sz="2800" dirty="0">
                <a:latin typeface="Agency FB" pitchFamily="34" charset="0"/>
              </a:rPr>
              <a:t> </a:t>
            </a:r>
            <a:r>
              <a:rPr lang="en-US" sz="2800" dirty="0" err="1">
                <a:latin typeface="Agency FB" pitchFamily="34" charset="0"/>
              </a:rPr>
              <a:t>perhubungan</a:t>
            </a:r>
            <a:r>
              <a:rPr lang="en-US" sz="2800" dirty="0">
                <a:latin typeface="Agency FB" pitchFamily="34" charset="0"/>
              </a:rPr>
              <a:t> </a:t>
            </a:r>
            <a:r>
              <a:rPr lang="en-US" sz="2800" dirty="0" err="1">
                <a:latin typeface="Agency FB" pitchFamily="34" charset="0"/>
              </a:rPr>
              <a:t>antarwarga</a:t>
            </a:r>
            <a:r>
              <a:rPr lang="en-US" sz="2800" dirty="0">
                <a:latin typeface="Agency FB" pitchFamily="34" charset="0"/>
              </a:rPr>
              <a:t>, </a:t>
            </a:r>
            <a:r>
              <a:rPr lang="en-US" sz="2800" dirty="0" err="1">
                <a:latin typeface="Agency FB" pitchFamily="34" charset="0"/>
              </a:rPr>
              <a:t>antardaerah</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r>
              <a:rPr lang="en-US" sz="2800" dirty="0" err="1">
                <a:latin typeface="Agency FB" pitchFamily="34" charset="0"/>
              </a:rPr>
              <a:t>antarbudaya</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p>
          <a:p>
            <a:pPr marL="457200" indent="-457200" eaLnBrk="1" hangingPunct="1">
              <a:buFontTx/>
              <a:buAutoNum type="arabicParenBoth"/>
              <a:defRPr/>
            </a:pPr>
            <a:r>
              <a:rPr lang="en-US" sz="2800" dirty="0" err="1">
                <a:latin typeface="Agency FB" pitchFamily="34" charset="0"/>
              </a:rPr>
              <a:t>alat</a:t>
            </a:r>
            <a:r>
              <a:rPr lang="en-US" sz="2800" dirty="0">
                <a:latin typeface="Agency FB" pitchFamily="34" charset="0"/>
              </a:rPr>
              <a:t> yang </a:t>
            </a:r>
            <a:r>
              <a:rPr lang="en-US" sz="2800" dirty="0" err="1">
                <a:latin typeface="Agency FB" pitchFamily="34" charset="0"/>
              </a:rPr>
              <a:t>memungkinkan</a:t>
            </a:r>
            <a:r>
              <a:rPr lang="en-US" sz="2800" dirty="0">
                <a:latin typeface="Agency FB" pitchFamily="34" charset="0"/>
              </a:rPr>
              <a:t> </a:t>
            </a:r>
            <a:r>
              <a:rPr lang="en-US" sz="2800" dirty="0" err="1">
                <a:latin typeface="Agency FB" pitchFamily="34" charset="0"/>
              </a:rPr>
              <a:t>penyatuan</a:t>
            </a:r>
            <a:r>
              <a:rPr lang="en-US" sz="2800" dirty="0">
                <a:latin typeface="Agency FB" pitchFamily="34" charset="0"/>
              </a:rPr>
              <a:t> </a:t>
            </a:r>
            <a:r>
              <a:rPr lang="en-US" sz="2800" dirty="0" err="1">
                <a:latin typeface="Agency FB" pitchFamily="34" charset="0"/>
              </a:rPr>
              <a:t>berbagai</a:t>
            </a:r>
            <a:r>
              <a:rPr lang="en-US" sz="2800" dirty="0">
                <a:latin typeface="Agency FB" pitchFamily="34" charset="0"/>
              </a:rPr>
              <a:t> </a:t>
            </a:r>
            <a:r>
              <a:rPr lang="en-US" sz="2800" dirty="0" err="1">
                <a:latin typeface="Agency FB" pitchFamily="34" charset="0"/>
              </a:rPr>
              <a:t>suku</a:t>
            </a:r>
            <a:r>
              <a:rPr lang="en-US" sz="2800" dirty="0">
                <a:latin typeface="Agency FB" pitchFamily="34" charset="0"/>
              </a:rPr>
              <a:t> </a:t>
            </a:r>
            <a:r>
              <a:rPr lang="en-US" sz="2800" dirty="0" err="1">
                <a:latin typeface="Agency FB" pitchFamily="34" charset="0"/>
              </a:rPr>
              <a:t>bangsa</a:t>
            </a:r>
            <a:r>
              <a:rPr lang="en-US" sz="2800" dirty="0">
                <a:latin typeface="Agency FB" pitchFamily="34" charset="0"/>
              </a:rPr>
              <a:t> </a:t>
            </a:r>
            <a:r>
              <a:rPr lang="en-US" sz="2800" dirty="0" err="1">
                <a:latin typeface="Agency FB" pitchFamily="34" charset="0"/>
              </a:rPr>
              <a:t>dengan</a:t>
            </a:r>
            <a:r>
              <a:rPr lang="en-US" sz="2800" dirty="0">
                <a:latin typeface="Agency FB" pitchFamily="34" charset="0"/>
              </a:rPr>
              <a:t> </a:t>
            </a:r>
            <a:r>
              <a:rPr lang="en-US" sz="2800" dirty="0" err="1">
                <a:latin typeface="Agency FB" pitchFamily="34" charset="0"/>
              </a:rPr>
              <a:t>latar</a:t>
            </a:r>
            <a:r>
              <a:rPr lang="en-US" sz="2800" dirty="0">
                <a:latin typeface="Agency FB" pitchFamily="34" charset="0"/>
              </a:rPr>
              <a:t> </a:t>
            </a:r>
            <a:r>
              <a:rPr lang="en-US" sz="2800" dirty="0" err="1">
                <a:latin typeface="Agency FB" pitchFamily="34" charset="0"/>
              </a:rPr>
              <a:t>belakang</a:t>
            </a:r>
            <a:r>
              <a:rPr lang="en-US" sz="2800" dirty="0">
                <a:latin typeface="Agency FB" pitchFamily="34" charset="0"/>
              </a:rPr>
              <a:t> </a:t>
            </a:r>
            <a:r>
              <a:rPr lang="en-US" sz="2800" dirty="0" err="1">
                <a:latin typeface="Agency FB" pitchFamily="34" charset="0"/>
              </a:rPr>
              <a:t>sosial</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r>
              <a:rPr lang="en-US" sz="2800" dirty="0" err="1">
                <a:latin typeface="Agency FB" pitchFamily="34" charset="0"/>
              </a:rPr>
              <a:t>bahasanya</a:t>
            </a:r>
            <a:r>
              <a:rPr lang="en-US" sz="2800" dirty="0">
                <a:latin typeface="Agency FB" pitchFamily="34" charset="0"/>
              </a:rPr>
              <a:t> </a:t>
            </a:r>
            <a:r>
              <a:rPr lang="en-US" sz="2800" dirty="0" err="1">
                <a:latin typeface="Agency FB" pitchFamily="34" charset="0"/>
              </a:rPr>
              <a:t>masing-masing</a:t>
            </a:r>
            <a:r>
              <a:rPr lang="en-US" sz="2800" dirty="0" smtClean="0">
                <a:latin typeface="Agency FB" pitchFamily="34" charset="0"/>
              </a:rPr>
              <a:t>.</a:t>
            </a:r>
            <a:endParaRPr lang="en-US" sz="2800" dirty="0">
              <a:solidFill>
                <a:srgbClr val="A50021"/>
              </a:solidFill>
              <a:latin typeface="Agency FB" pitchFamily="34" charset="0"/>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dirty="0"/>
                <a:t>Bahasa Indonesia sebagai Bahasa Nasional</a:t>
              </a:r>
              <a:endParaRPr lang="en-US" dirty="0"/>
            </a:p>
          </p:txBody>
        </p:sp>
      </p:grpSp>
      <p:grpSp>
        <p:nvGrpSpPr>
          <p:cNvPr id="9" name="Group 8"/>
          <p:cNvGrpSpPr/>
          <p:nvPr/>
        </p:nvGrpSpPr>
        <p:grpSpPr>
          <a:xfrm>
            <a:off x="11769479" y="1280427"/>
            <a:ext cx="422521" cy="2100263"/>
            <a:chOff x="11769479" y="1280427"/>
            <a:chExt cx="422521" cy="2100263"/>
          </a:xfrm>
        </p:grpSpPr>
        <p:sp>
          <p:nvSpPr>
            <p:cNvPr id="10" name="Freeform 9">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2" name="Chevron 11">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3" name="Group 12"/>
          <p:cNvGrpSpPr/>
          <p:nvPr/>
        </p:nvGrpSpPr>
        <p:grpSpPr>
          <a:xfrm>
            <a:off x="11769479" y="3462337"/>
            <a:ext cx="428258" cy="2616878"/>
            <a:chOff x="11769479" y="3462337"/>
            <a:chExt cx="428258" cy="2616878"/>
          </a:xfrm>
        </p:grpSpPr>
        <p:sp>
          <p:nvSpPr>
            <p:cNvPr id="14" name="Freeform 13">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6" name="Chevron 15">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17" name="TextBox 16"/>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3 of 9</a:t>
            </a:r>
          </a:p>
        </p:txBody>
      </p:sp>
      <p:sp>
        <p:nvSpPr>
          <p:cNvPr id="44" name="Tombol Close Aplikasi">
            <a:hlinkClick r:id="" action="ppaction://hlinkshowjump?jump=endshow">
              <a:snd r:embed="rId7"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5" name="Semua Menu" hidden="1">
            <a:extLst>
              <a:ext uri="{FF2B5EF4-FFF2-40B4-BE49-F238E27FC236}">
                <a16:creationId xmlns:a16="http://schemas.microsoft.com/office/drawing/2014/main" xmlns="" id="{6437B0FB-C8A5-443D-9624-AA2859FCB892}"/>
              </a:ext>
            </a:extLst>
          </p:cNvPr>
          <p:cNvGrpSpPr/>
          <p:nvPr/>
        </p:nvGrpSpPr>
        <p:grpSpPr>
          <a:xfrm>
            <a:off x="-1" y="-24470"/>
            <a:ext cx="2886076" cy="6882470"/>
            <a:chOff x="-1" y="-24470"/>
            <a:chExt cx="2886076" cy="6882470"/>
          </a:xfrm>
        </p:grpSpPr>
        <p:grpSp>
          <p:nvGrpSpPr>
            <p:cNvPr id="46" name="BG">
              <a:extLst>
                <a:ext uri="{FF2B5EF4-FFF2-40B4-BE49-F238E27FC236}">
                  <a16:creationId xmlns:a16="http://schemas.microsoft.com/office/drawing/2014/main" xmlns="" id="{540D8C32-249E-4F01-936E-B182C693C264}"/>
                </a:ext>
              </a:extLst>
            </p:cNvPr>
            <p:cNvGrpSpPr/>
            <p:nvPr/>
          </p:nvGrpSpPr>
          <p:grpSpPr>
            <a:xfrm>
              <a:off x="-1" y="-24470"/>
              <a:ext cx="2886076" cy="6882470"/>
              <a:chOff x="-1" y="-24470"/>
              <a:chExt cx="2886076" cy="6882470"/>
            </a:xfrm>
          </p:grpSpPr>
          <p:sp>
            <p:nvSpPr>
              <p:cNvPr id="62" name="BG Menu">
                <a:extLst>
                  <a:ext uri="{FF2B5EF4-FFF2-40B4-BE49-F238E27FC236}">
                    <a16:creationId xmlns:a16="http://schemas.microsoft.com/office/drawing/2014/main" xmlns="" id="{A100C79F-2C3A-4CC2-A09D-26DA9A890D1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BG Atas">
                <a:extLst>
                  <a:ext uri="{FF2B5EF4-FFF2-40B4-BE49-F238E27FC236}">
                    <a16:creationId xmlns:a16="http://schemas.microsoft.com/office/drawing/2014/main" xmlns="" id="{6045F29A-FD71-44B6-8DC1-5B1B2A400B4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4" name="Picture 12" descr="camera, image, photo, photography, shot icon">
                <a:extLst>
                  <a:ext uri="{FF2B5EF4-FFF2-40B4-BE49-F238E27FC236}">
                    <a16:creationId xmlns:a16="http://schemas.microsoft.com/office/drawing/2014/main" xmlns="" id="{77E61223-A413-4089-A2FF-DA8D8527999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xmlns="" id="{DDD0A34D-B6C7-45D4-B60B-78440E8BBCC4}"/>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6" name="TextBox 65">
                <a:extLst>
                  <a:ext uri="{FF2B5EF4-FFF2-40B4-BE49-F238E27FC236}">
                    <a16:creationId xmlns:a16="http://schemas.microsoft.com/office/drawing/2014/main" xmlns="" id="{FE7A621F-9EED-46E8-907F-50942AC7BC0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7" name="Beranda">
              <a:extLst>
                <a:ext uri="{FF2B5EF4-FFF2-40B4-BE49-F238E27FC236}">
                  <a16:creationId xmlns:a16="http://schemas.microsoft.com/office/drawing/2014/main" xmlns="" id="{4ECA3231-7EA8-4106-AEC3-B6EDBCB4E587}"/>
                </a:ext>
              </a:extLst>
            </p:cNvPr>
            <p:cNvGrpSpPr/>
            <p:nvPr/>
          </p:nvGrpSpPr>
          <p:grpSpPr>
            <a:xfrm>
              <a:off x="297464" y="1744264"/>
              <a:ext cx="1984142" cy="601170"/>
              <a:chOff x="297464" y="1744264"/>
              <a:chExt cx="1984142" cy="601170"/>
            </a:xfrm>
          </p:grpSpPr>
          <p:sp>
            <p:nvSpPr>
              <p:cNvPr id="60" name="TextBox 59">
                <a:hlinkClick r:id="" action="ppaction://hlinkshowjump?jump=firstslide"/>
                <a:extLst>
                  <a:ext uri="{FF2B5EF4-FFF2-40B4-BE49-F238E27FC236}">
                    <a16:creationId xmlns:a16="http://schemas.microsoft.com/office/drawing/2014/main" xmlns="" id="{F21DA5D0-FCC1-4EC2-A0E5-FFD83FB8F02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1" name="Picture 4" descr="base, data, document, office, page, paper icon">
                <a:hlinkClick r:id="" action="ppaction://hlinkshowjump?jump=firstslide"/>
                <a:extLst>
                  <a:ext uri="{FF2B5EF4-FFF2-40B4-BE49-F238E27FC236}">
                    <a16:creationId xmlns:a16="http://schemas.microsoft.com/office/drawing/2014/main" xmlns="" id="{70436199-E432-4E7D-8CA6-28A9B2ED3E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Kompetensi">
              <a:extLst>
                <a:ext uri="{FF2B5EF4-FFF2-40B4-BE49-F238E27FC236}">
                  <a16:creationId xmlns:a16="http://schemas.microsoft.com/office/drawing/2014/main" xmlns="" id="{DEB6427F-8A13-42AF-93C6-078E6FFF2A65}"/>
                </a:ext>
              </a:extLst>
            </p:cNvPr>
            <p:cNvGrpSpPr/>
            <p:nvPr/>
          </p:nvGrpSpPr>
          <p:grpSpPr>
            <a:xfrm>
              <a:off x="297464" y="2561360"/>
              <a:ext cx="2320836" cy="601170"/>
              <a:chOff x="297464" y="2561360"/>
              <a:chExt cx="2320836" cy="601170"/>
            </a:xfrm>
          </p:grpSpPr>
          <p:pic>
            <p:nvPicPr>
              <p:cNvPr id="58" name="Picture 6" descr="compose, create, edit, edit file, office, pencil, writing creative icon">
                <a:extLst>
                  <a:ext uri="{FF2B5EF4-FFF2-40B4-BE49-F238E27FC236}">
                    <a16:creationId xmlns:a16="http://schemas.microsoft.com/office/drawing/2014/main" xmlns="" id="{EF9F5332-C24F-4EEF-BB21-204AB9E0F7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2" action="ppaction://hlinksldjump"/>
                <a:extLst>
                  <a:ext uri="{FF2B5EF4-FFF2-40B4-BE49-F238E27FC236}">
                    <a16:creationId xmlns:a16="http://schemas.microsoft.com/office/drawing/2014/main" xmlns="" id="{24782AD1-021D-4765-99DB-5301066E26B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9" name="Materi">
              <a:extLst>
                <a:ext uri="{FF2B5EF4-FFF2-40B4-BE49-F238E27FC236}">
                  <a16:creationId xmlns:a16="http://schemas.microsoft.com/office/drawing/2014/main" xmlns="" id="{EFD9511B-BBDD-4374-AF2B-933A46034622}"/>
                </a:ext>
              </a:extLst>
            </p:cNvPr>
            <p:cNvGrpSpPr/>
            <p:nvPr/>
          </p:nvGrpSpPr>
          <p:grpSpPr>
            <a:xfrm>
              <a:off x="297464" y="3378456"/>
              <a:ext cx="1746704" cy="601170"/>
              <a:chOff x="297464" y="3378456"/>
              <a:chExt cx="1746704" cy="601170"/>
            </a:xfrm>
          </p:grpSpPr>
          <p:pic>
            <p:nvPicPr>
              <p:cNvPr id="56" name="Picture 8" descr="brochure, document, menu, note, office, page, papers icon">
                <a:hlinkClick r:id="rId4" action="ppaction://hlinksldjump"/>
                <a:extLst>
                  <a:ext uri="{FF2B5EF4-FFF2-40B4-BE49-F238E27FC236}">
                    <a16:creationId xmlns:a16="http://schemas.microsoft.com/office/drawing/2014/main" xmlns="" id="{F0D902D0-869C-4975-9CD2-30652A3CF1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4" action="ppaction://hlinksldjump"/>
                <a:extLst>
                  <a:ext uri="{FF2B5EF4-FFF2-40B4-BE49-F238E27FC236}">
                    <a16:creationId xmlns:a16="http://schemas.microsoft.com/office/drawing/2014/main" xmlns="" id="{3BDBAED3-69C3-4356-BF52-268C5AEE6E69}"/>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0" name="Latihan">
              <a:extLst>
                <a:ext uri="{FF2B5EF4-FFF2-40B4-BE49-F238E27FC236}">
                  <a16:creationId xmlns:a16="http://schemas.microsoft.com/office/drawing/2014/main" xmlns="" id="{9C20A86F-893D-4807-9B10-E68EC6034693}"/>
                </a:ext>
              </a:extLst>
            </p:cNvPr>
            <p:cNvGrpSpPr/>
            <p:nvPr/>
          </p:nvGrpSpPr>
          <p:grpSpPr>
            <a:xfrm>
              <a:off x="297464" y="4195552"/>
              <a:ext cx="1810825" cy="601170"/>
              <a:chOff x="297464" y="4195552"/>
              <a:chExt cx="1810825" cy="601170"/>
            </a:xfrm>
          </p:grpSpPr>
          <p:pic>
            <p:nvPicPr>
              <p:cNvPr id="54" name="Picture 10" descr="document, general, letter, note, office, page, paper icon">
                <a:extLst>
                  <a:ext uri="{FF2B5EF4-FFF2-40B4-BE49-F238E27FC236}">
                    <a16:creationId xmlns:a16="http://schemas.microsoft.com/office/drawing/2014/main" xmlns="" id="{FEFEB5D4-C2C8-4538-A4DF-242B910FA5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15" action="ppaction://hlinksldjump"/>
                <a:extLst>
                  <a:ext uri="{FF2B5EF4-FFF2-40B4-BE49-F238E27FC236}">
                    <a16:creationId xmlns:a16="http://schemas.microsoft.com/office/drawing/2014/main" xmlns="" id="{E2D556A1-5542-449B-B62A-36735FB4118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1" name="Profil Dosen">
              <a:extLst>
                <a:ext uri="{FF2B5EF4-FFF2-40B4-BE49-F238E27FC236}">
                  <a16:creationId xmlns:a16="http://schemas.microsoft.com/office/drawing/2014/main" xmlns="" id="{AE751A5B-58CF-48A0-9EFE-9FB06A5ECFE0}"/>
                </a:ext>
              </a:extLst>
            </p:cNvPr>
            <p:cNvGrpSpPr/>
            <p:nvPr/>
          </p:nvGrpSpPr>
          <p:grpSpPr>
            <a:xfrm>
              <a:off x="297464" y="5012648"/>
              <a:ext cx="2389766" cy="601170"/>
              <a:chOff x="297464" y="5012648"/>
              <a:chExt cx="2389766" cy="601170"/>
            </a:xfrm>
          </p:grpSpPr>
          <p:pic>
            <p:nvPicPr>
              <p:cNvPr id="52" name="Picture 2" descr="business man, employee, general, human, member, office, tie icon">
                <a:extLst>
                  <a:ext uri="{FF2B5EF4-FFF2-40B4-BE49-F238E27FC236}">
                    <a16:creationId xmlns:a16="http://schemas.microsoft.com/office/drawing/2014/main" xmlns="" id="{7A6C54FD-8822-415B-845A-98173A135F0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hlinkClick r:id="rId17" action="ppaction://hlinksldjump"/>
                <a:extLst>
                  <a:ext uri="{FF2B5EF4-FFF2-40B4-BE49-F238E27FC236}">
                    <a16:creationId xmlns:a16="http://schemas.microsoft.com/office/drawing/2014/main" xmlns="" id="{B3733785-89E3-4C62-9D1D-D46E8FBC104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7" name="Tombol Menu">
            <a:extLst>
              <a:ext uri="{FF2B5EF4-FFF2-40B4-BE49-F238E27FC236}">
                <a16:creationId xmlns:a16="http://schemas.microsoft.com/office/drawing/2014/main" xmlns="" id="{1AC6EA56-134C-4B90-8751-B6BF17916CD1}"/>
              </a:ext>
            </a:extLst>
          </p:cNvPr>
          <p:cNvGrpSpPr/>
          <p:nvPr/>
        </p:nvGrpSpPr>
        <p:grpSpPr>
          <a:xfrm>
            <a:off x="67235" y="49268"/>
            <a:ext cx="430306" cy="363488"/>
            <a:chOff x="419100" y="628650"/>
            <a:chExt cx="2628900" cy="2220685"/>
          </a:xfrm>
          <a:solidFill>
            <a:schemeClr val="bg1">
              <a:lumMod val="85000"/>
            </a:schemeClr>
          </a:solidFill>
        </p:grpSpPr>
        <p:sp>
          <p:nvSpPr>
            <p:cNvPr id="68" name="Rectangle 67">
              <a:extLst>
                <a:ext uri="{FF2B5EF4-FFF2-40B4-BE49-F238E27FC236}">
                  <a16:creationId xmlns:a16="http://schemas.microsoft.com/office/drawing/2014/main" xmlns="" id="{D249A308-E1AC-4EFC-A5E2-1EEA52E163B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9" name="Rectangle 68">
              <a:extLst>
                <a:ext uri="{FF2B5EF4-FFF2-40B4-BE49-F238E27FC236}">
                  <a16:creationId xmlns:a16="http://schemas.microsoft.com/office/drawing/2014/main" xmlns="" id="{EF994C06-B1CC-463F-A0F4-760C26E0872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0" name="Rectangle 69">
              <a:extLst>
                <a:ext uri="{FF2B5EF4-FFF2-40B4-BE49-F238E27FC236}">
                  <a16:creationId xmlns:a16="http://schemas.microsoft.com/office/drawing/2014/main" xmlns="" id="{E4FEF8B5-3B90-46FA-A70C-E9D95E2AF7E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25856788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450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0-#ppt_w/2"/>
                                          </p:val>
                                        </p:tav>
                                        <p:tav tm="100000">
                                          <p:val>
                                            <p:strVal val="#ppt_x"/>
                                          </p:val>
                                        </p:tav>
                                      </p:tavLst>
                                    </p:anim>
                                    <p:anim calcmode="lin" valueType="num">
                                      <p:cBhvr additive="base">
                                        <p:cTn id="1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5"/>
                                        </p:tgtEl>
                                        <p:attrNameLst>
                                          <p:attrName>ppt_x</p:attrName>
                                        </p:attrNameLst>
                                      </p:cBhvr>
                                      <p:tavLst>
                                        <p:tav tm="0">
                                          <p:val>
                                            <p:strVal val="ppt_x"/>
                                          </p:val>
                                        </p:tav>
                                        <p:tav tm="100000">
                                          <p:val>
                                            <p:strVal val="0-ppt_w/2"/>
                                          </p:val>
                                        </p:tav>
                                      </p:tavLst>
                                    </p:anim>
                                    <p:anim calcmode="lin" valueType="num">
                                      <p:cBhvr additive="base">
                                        <p:cTn id="22" dur="500"/>
                                        <p:tgtEl>
                                          <p:spTgt spid="45"/>
                                        </p:tgtEl>
                                        <p:attrNameLst>
                                          <p:attrName>ppt_y</p:attrName>
                                        </p:attrNameLst>
                                      </p:cBhvr>
                                      <p:tavLst>
                                        <p:tav tm="0">
                                          <p:val>
                                            <p:strVal val="ppt_y"/>
                                          </p:val>
                                        </p:tav>
                                        <p:tav tm="100000">
                                          <p:val>
                                            <p:strVal val="ppt_y"/>
                                          </p:val>
                                        </p:tav>
                                      </p:tavLst>
                                    </p:anim>
                                    <p:set>
                                      <p:cBhvr>
                                        <p:cTn id="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78671" y="1672667"/>
            <a:ext cx="8229600" cy="4513262"/>
          </a:xfrm>
        </p:spPr>
        <p:txBody>
          <a:bodyPr/>
          <a:lstStyle/>
          <a:p>
            <a:pPr>
              <a:buNone/>
            </a:pPr>
            <a:r>
              <a:rPr lang="en-US" dirty="0"/>
              <a:t> </a:t>
            </a:r>
            <a:r>
              <a:rPr lang="en-US" dirty="0" err="1"/>
              <a:t>Aa</a:t>
            </a:r>
            <a:r>
              <a:rPr lang="en-US" dirty="0"/>
              <a:t> </a:t>
            </a:r>
            <a:r>
              <a:rPr lang="en-US" dirty="0" err="1"/>
              <a:t>menjadi</a:t>
            </a:r>
            <a:r>
              <a:rPr lang="en-US" dirty="0"/>
              <a:t> a</a:t>
            </a:r>
            <a:endParaRPr lang="id-ID" dirty="0"/>
          </a:p>
          <a:p>
            <a:pPr>
              <a:buNone/>
            </a:pPr>
            <a:endParaRPr lang="id-ID" dirty="0"/>
          </a:p>
          <a:p>
            <a:pPr>
              <a:buNone/>
            </a:pPr>
            <a:r>
              <a:rPr lang="en-US" dirty="0"/>
              <a:t>c </a:t>
            </a:r>
            <a:r>
              <a:rPr lang="en-US" dirty="0" err="1"/>
              <a:t>di</a:t>
            </a:r>
            <a:r>
              <a:rPr lang="en-US" dirty="0"/>
              <a:t> </a:t>
            </a:r>
            <a:r>
              <a:rPr lang="en-US" dirty="0" err="1"/>
              <a:t>muka</a:t>
            </a:r>
            <a:r>
              <a:rPr lang="en-US" dirty="0"/>
              <a:t> a, u, o </a:t>
            </a:r>
            <a:r>
              <a:rPr lang="en-US" dirty="0" err="1"/>
              <a:t>dan</a:t>
            </a:r>
            <a:r>
              <a:rPr lang="en-US" dirty="0"/>
              <a:t> </a:t>
            </a:r>
            <a:r>
              <a:rPr lang="en-US" dirty="0" err="1"/>
              <a:t>konsonan</a:t>
            </a:r>
            <a:r>
              <a:rPr lang="en-US" dirty="0"/>
              <a:t> </a:t>
            </a:r>
            <a:r>
              <a:rPr lang="en-US" dirty="0" err="1"/>
              <a:t>menjadi</a:t>
            </a:r>
            <a:r>
              <a:rPr lang="en-US" dirty="0"/>
              <a:t> k</a:t>
            </a:r>
          </a:p>
          <a:p>
            <a:pPr>
              <a:buNone/>
            </a:pPr>
            <a:endParaRPr lang="id-ID"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6637367"/>
              </p:ext>
            </p:extLst>
          </p:nvPr>
        </p:nvGraphicFramePr>
        <p:xfrm>
          <a:off x="5549443" y="1503859"/>
          <a:ext cx="4786346" cy="919226"/>
        </p:xfrm>
        <a:graphic>
          <a:graphicData uri="http://schemas.openxmlformats.org/drawingml/2006/table">
            <a:tbl>
              <a:tblPr firstRow="1" bandRow="1">
                <a:tableStyleId>{5C22544A-7EE6-4342-B048-85BDC9FD1C3A}</a:tableStyleId>
              </a:tblPr>
              <a:tblGrid>
                <a:gridCol w="2393173">
                  <a:extLst>
                    <a:ext uri="{9D8B030D-6E8A-4147-A177-3AD203B41FA5}">
                      <a16:colId xmlns:a16="http://schemas.microsoft.com/office/drawing/2014/main" xmlns="" val="20000"/>
                    </a:ext>
                  </a:extLst>
                </a:gridCol>
                <a:gridCol w="2393173">
                  <a:extLst>
                    <a:ext uri="{9D8B030D-6E8A-4147-A177-3AD203B41FA5}">
                      <a16:colId xmlns:a16="http://schemas.microsoft.com/office/drawing/2014/main" xmlns="" val="20001"/>
                    </a:ext>
                  </a:extLst>
                </a:gridCol>
              </a:tblGrid>
              <a:tr h="370840">
                <a:tc>
                  <a:txBody>
                    <a:bodyPr/>
                    <a:lstStyle/>
                    <a:p>
                      <a:pPr marL="252095" marR="252095">
                        <a:lnSpc>
                          <a:spcPct val="115000"/>
                        </a:lnSpc>
                        <a:spcAft>
                          <a:spcPts val="0"/>
                        </a:spcAft>
                      </a:pPr>
                      <a:r>
                        <a:rPr lang="en-US" sz="2800" dirty="0" err="1">
                          <a:latin typeface="Times New Roman"/>
                          <a:ea typeface="Times New Roman"/>
                          <a:cs typeface="Times New Roman"/>
                        </a:rPr>
                        <a:t>Paal</a:t>
                      </a:r>
                      <a:endParaRPr lang="en-US" sz="2800" dirty="0">
                        <a:latin typeface="Calibri"/>
                        <a:ea typeface="Calibri"/>
                        <a:cs typeface="Times New Roman"/>
                      </a:endParaRPr>
                    </a:p>
                  </a:txBody>
                  <a:tcPr marL="68580" marR="68580" marT="0" marB="0"/>
                </a:tc>
                <a:tc>
                  <a:txBody>
                    <a:bodyPr/>
                    <a:lstStyle/>
                    <a:p>
                      <a:pPr marL="252095" marR="252095">
                        <a:lnSpc>
                          <a:spcPct val="115000"/>
                        </a:lnSpc>
                        <a:spcAft>
                          <a:spcPts val="0"/>
                        </a:spcAft>
                      </a:pPr>
                      <a:r>
                        <a:rPr lang="en-US" sz="2800" dirty="0">
                          <a:latin typeface="Times New Roman"/>
                          <a:ea typeface="Times New Roman"/>
                          <a:cs typeface="Times New Roman"/>
                        </a:rPr>
                        <a:t>pal</a:t>
                      </a:r>
                      <a:endParaRPr lang="en-US" sz="28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marL="252095" marR="252095">
                        <a:lnSpc>
                          <a:spcPct val="115000"/>
                        </a:lnSpc>
                        <a:spcAft>
                          <a:spcPts val="0"/>
                        </a:spcAft>
                      </a:pPr>
                      <a:r>
                        <a:rPr lang="en-US" sz="2800" dirty="0" err="1">
                          <a:latin typeface="Times New Roman"/>
                          <a:ea typeface="Times New Roman"/>
                          <a:cs typeface="Times New Roman"/>
                        </a:rPr>
                        <a:t>Octaaf</a:t>
                      </a:r>
                      <a:endParaRPr lang="en-US" sz="2800" dirty="0">
                        <a:latin typeface="Calibri"/>
                        <a:ea typeface="Calibri"/>
                        <a:cs typeface="Times New Roman"/>
                      </a:endParaRPr>
                    </a:p>
                  </a:txBody>
                  <a:tcPr marL="68580" marR="68580" marT="0" marB="0"/>
                </a:tc>
                <a:tc>
                  <a:txBody>
                    <a:bodyPr/>
                    <a:lstStyle/>
                    <a:p>
                      <a:pPr marL="252095" marR="252095">
                        <a:lnSpc>
                          <a:spcPct val="115000"/>
                        </a:lnSpc>
                        <a:spcAft>
                          <a:spcPts val="0"/>
                        </a:spcAft>
                      </a:pPr>
                      <a:r>
                        <a:rPr lang="en-US" sz="2800" dirty="0" err="1">
                          <a:latin typeface="Times New Roman"/>
                          <a:ea typeface="Times New Roman"/>
                          <a:cs typeface="Times New Roman"/>
                        </a:rPr>
                        <a:t>oktaf</a:t>
                      </a:r>
                      <a:endParaRPr lang="en-US" sz="28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sp>
        <p:nvSpPr>
          <p:cNvPr id="5" name="Right Arrow 4"/>
          <p:cNvSpPr/>
          <p:nvPr/>
        </p:nvSpPr>
        <p:spPr>
          <a:xfrm>
            <a:off x="4389744" y="1672667"/>
            <a:ext cx="8117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81342647"/>
              </p:ext>
            </p:extLst>
          </p:nvPr>
        </p:nvGraphicFramePr>
        <p:xfrm>
          <a:off x="2284712" y="3451261"/>
          <a:ext cx="7715304" cy="2903476"/>
        </p:xfrm>
        <a:graphic>
          <a:graphicData uri="http://schemas.openxmlformats.org/drawingml/2006/table">
            <a:tbl>
              <a:tblPr firstRow="1" bandRow="1">
                <a:tableStyleId>{21E4AEA4-8DFA-4A89-87EB-49C32662AFE0}</a:tableStyleId>
              </a:tblPr>
              <a:tblGrid>
                <a:gridCol w="3857652">
                  <a:extLst>
                    <a:ext uri="{9D8B030D-6E8A-4147-A177-3AD203B41FA5}">
                      <a16:colId xmlns:a16="http://schemas.microsoft.com/office/drawing/2014/main" xmlns="" val="20000"/>
                    </a:ext>
                  </a:extLst>
                </a:gridCol>
                <a:gridCol w="3857652">
                  <a:extLst>
                    <a:ext uri="{9D8B030D-6E8A-4147-A177-3AD203B41FA5}">
                      <a16:colId xmlns:a16="http://schemas.microsoft.com/office/drawing/2014/main" xmlns="" val="20001"/>
                    </a:ext>
                  </a:extLst>
                </a:gridCol>
              </a:tblGrid>
              <a:tr h="607223">
                <a:tc>
                  <a:txBody>
                    <a:bodyPr/>
                    <a:lstStyle/>
                    <a:p>
                      <a:pPr marL="252095" marR="252095" algn="ctr">
                        <a:lnSpc>
                          <a:spcPct val="115000"/>
                        </a:lnSpc>
                        <a:spcAft>
                          <a:spcPts val="0"/>
                        </a:spcAft>
                      </a:pPr>
                      <a:r>
                        <a:rPr lang="en-US" sz="4400" dirty="0"/>
                        <a:t>cubic</a:t>
                      </a:r>
                      <a:endParaRPr lang="en-US" sz="44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dirty="0" err="1"/>
                        <a:t>Kubik</a:t>
                      </a:r>
                      <a:endParaRPr lang="en-US" sz="44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607223">
                <a:tc>
                  <a:txBody>
                    <a:bodyPr/>
                    <a:lstStyle/>
                    <a:p>
                      <a:pPr marL="252095" marR="252095" algn="ctr">
                        <a:lnSpc>
                          <a:spcPct val="115000"/>
                        </a:lnSpc>
                        <a:spcAft>
                          <a:spcPts val="0"/>
                        </a:spcAft>
                      </a:pPr>
                      <a:r>
                        <a:rPr lang="en-US" sz="4400" dirty="0"/>
                        <a:t>crystal</a:t>
                      </a:r>
                      <a:endParaRPr lang="en-US" sz="44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dirty="0"/>
                        <a:t>Kristal</a:t>
                      </a:r>
                      <a:endParaRPr lang="en-US" sz="44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07223">
                <a:tc>
                  <a:txBody>
                    <a:bodyPr/>
                    <a:lstStyle/>
                    <a:p>
                      <a:pPr marL="252095" marR="252095" algn="ctr">
                        <a:lnSpc>
                          <a:spcPct val="115000"/>
                        </a:lnSpc>
                        <a:spcAft>
                          <a:spcPts val="0"/>
                        </a:spcAft>
                      </a:pPr>
                      <a:r>
                        <a:rPr lang="en-US" sz="4400" dirty="0"/>
                        <a:t>coupe</a:t>
                      </a:r>
                      <a:endParaRPr lang="en-US" sz="44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dirty="0" err="1"/>
                        <a:t>Kup</a:t>
                      </a:r>
                      <a:endParaRPr lang="en-US" sz="44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07223">
                <a:tc>
                  <a:txBody>
                    <a:bodyPr/>
                    <a:lstStyle/>
                    <a:p>
                      <a:pPr marL="252095" marR="252095" algn="ctr">
                        <a:lnSpc>
                          <a:spcPct val="115000"/>
                        </a:lnSpc>
                        <a:spcAft>
                          <a:spcPts val="0"/>
                        </a:spcAft>
                      </a:pPr>
                      <a:r>
                        <a:rPr lang="en-US" sz="4400"/>
                        <a:t>calomel</a:t>
                      </a:r>
                      <a:endParaRPr lang="en-US" sz="440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4400" dirty="0" err="1"/>
                        <a:t>Kalomel</a:t>
                      </a:r>
                      <a:endParaRPr lang="en-US" sz="44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grpSp>
        <p:nvGrpSpPr>
          <p:cNvPr id="8" name="Group 7"/>
          <p:cNvGrpSpPr/>
          <p:nvPr/>
        </p:nvGrpSpPr>
        <p:grpSpPr>
          <a:xfrm>
            <a:off x="287301" y="217114"/>
            <a:ext cx="8493628" cy="662056"/>
            <a:chOff x="200215" y="2621399"/>
            <a:chExt cx="8493628"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754367"/>
              <a:ext cx="7823152"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FF5969"/>
                  </a:solidFill>
                </a:rPr>
                <a:t>Kaidah</a:t>
              </a:r>
              <a:r>
                <a:rPr lang="en-US" b="0" dirty="0">
                  <a:solidFill>
                    <a:srgbClr val="FF5969"/>
                  </a:solidFill>
                </a:rPr>
                <a:t> </a:t>
              </a:r>
              <a:r>
                <a:rPr lang="en-US" b="0" dirty="0" err="1">
                  <a:solidFill>
                    <a:srgbClr val="FF5969"/>
                  </a:solidFill>
                </a:rPr>
                <a:t>Penyesuaian</a:t>
              </a:r>
              <a:r>
                <a:rPr lang="en-US" b="0" dirty="0">
                  <a:solidFill>
                    <a:srgbClr val="FF5969"/>
                  </a:solidFill>
                </a:rPr>
                <a:t> </a:t>
              </a:r>
              <a:r>
                <a:rPr lang="en-US" b="0" dirty="0" err="1">
                  <a:solidFill>
                    <a:srgbClr val="FF5969"/>
                  </a:solidFill>
                </a:rPr>
                <a:t>Ejaan</a:t>
              </a:r>
              <a:r>
                <a:rPr lang="en-US" b="0" dirty="0">
                  <a:solidFill>
                    <a:srgbClr val="FF5969"/>
                  </a:solidFill>
                </a:rPr>
                <a:t> Kata </a:t>
              </a:r>
              <a:r>
                <a:rPr lang="en-US" b="0" dirty="0" err="1">
                  <a:solidFill>
                    <a:srgbClr val="FF5969"/>
                  </a:solidFill>
                </a:rPr>
                <a:t>Serapan</a:t>
              </a:r>
              <a:endParaRPr lang="en-US" b="0" dirty="0">
                <a:solidFill>
                  <a:srgbClr val="FF5969"/>
                </a:solidFill>
              </a:endParaRPr>
            </a:p>
          </p:txBody>
        </p:sp>
      </p:grpSp>
      <p:sp>
        <p:nvSpPr>
          <p:cNvPr id="12" name="TextBox 11">
            <a:extLst>
              <a:ext uri="{FF2B5EF4-FFF2-40B4-BE49-F238E27FC236}">
                <a16:creationId xmlns:a16="http://schemas.microsoft.com/office/drawing/2014/main" xmlns="" id="{8919C9DD-4FBB-4C05-85CD-9468E84790D7}"/>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516403D6-10DB-40CA-88C8-1BECFF333671}"/>
              </a:ext>
            </a:extLst>
          </p:cNvPr>
          <p:cNvGrpSpPr/>
          <p:nvPr/>
        </p:nvGrpSpPr>
        <p:grpSpPr>
          <a:xfrm>
            <a:off x="11769479" y="1280427"/>
            <a:ext cx="422521" cy="2100263"/>
            <a:chOff x="11769479" y="1280427"/>
            <a:chExt cx="422521" cy="2100263"/>
          </a:xfrm>
        </p:grpSpPr>
        <p:sp>
          <p:nvSpPr>
            <p:cNvPr id="22" name="Freeform 10">
              <a:hlinkClick r:id="rId5" action="ppaction://hlinksldjump">
                <a:snd r:embed="rId3" name="click.wav"/>
              </a:hlinkClick>
              <a:extLst>
                <a:ext uri="{FF2B5EF4-FFF2-40B4-BE49-F238E27FC236}">
                  <a16:creationId xmlns:a16="http://schemas.microsoft.com/office/drawing/2014/main" xmlns="" id="{EF1806F6-8003-4ED0-811F-4B87D8EBF42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5" action="ppaction://hlinksldjump"/>
              <a:extLst>
                <a:ext uri="{FF2B5EF4-FFF2-40B4-BE49-F238E27FC236}">
                  <a16:creationId xmlns:a16="http://schemas.microsoft.com/office/drawing/2014/main" xmlns="" id="{3152617F-5F74-473D-8930-672B06F4E82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5" action="ppaction://hlinksldjump"/>
              <a:extLst>
                <a:ext uri="{FF2B5EF4-FFF2-40B4-BE49-F238E27FC236}">
                  <a16:creationId xmlns:a16="http://schemas.microsoft.com/office/drawing/2014/main" xmlns="" id="{B032906C-3DFE-4760-BF4C-4A2A951EF98B}"/>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5F74341E-7224-4122-9D77-89070503BD1D}"/>
              </a:ext>
            </a:extLst>
          </p:cNvPr>
          <p:cNvGrpSpPr/>
          <p:nvPr/>
        </p:nvGrpSpPr>
        <p:grpSpPr>
          <a:xfrm>
            <a:off x="11769479" y="3462337"/>
            <a:ext cx="428258" cy="2616878"/>
            <a:chOff x="11769479" y="3462337"/>
            <a:chExt cx="428258" cy="2616878"/>
          </a:xfrm>
        </p:grpSpPr>
        <p:sp>
          <p:nvSpPr>
            <p:cNvPr id="26" name="Freeform 19">
              <a:hlinkClick r:id="rId6" action="ppaction://hlinksldjump"/>
              <a:extLst>
                <a:ext uri="{FF2B5EF4-FFF2-40B4-BE49-F238E27FC236}">
                  <a16:creationId xmlns:a16="http://schemas.microsoft.com/office/drawing/2014/main" xmlns="" id="{431060DD-B848-4CA9-8EC4-D4DF790B959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6" action="ppaction://hlinksldjump"/>
              <a:extLst>
                <a:ext uri="{FF2B5EF4-FFF2-40B4-BE49-F238E27FC236}">
                  <a16:creationId xmlns:a16="http://schemas.microsoft.com/office/drawing/2014/main" xmlns="" id="{093F0A41-0C27-4DD1-A675-474F3D7085D0}"/>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8" name="Chevron 21">
              <a:hlinkClick r:id="rId6" action="ppaction://hlinksldjump"/>
              <a:extLst>
                <a:ext uri="{FF2B5EF4-FFF2-40B4-BE49-F238E27FC236}">
                  <a16:creationId xmlns:a16="http://schemas.microsoft.com/office/drawing/2014/main" xmlns="" id="{43B73013-CBB2-42D4-B371-D530FFB90D4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D1092D4C-6A6A-4B07-82E3-EA3C961D8EAB}"/>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D67FBC1A-94CC-4CEE-961D-F148C95E3540}"/>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5E37EFE6-DD4A-478C-81A9-FECB7144851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1194D9D7-F325-4EFB-9D31-5E5EAB45BF1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2CB40303-2A60-407F-B3D1-C00E3A79EBF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8C3AE44C-B4C1-4A6D-85BB-C3BD0711DDA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A9A5E1E2-CEA0-424A-8CED-9963020B873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9674862A-352B-4E12-9804-DA99D0F8142D}"/>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F86C420D-DB9A-4A9B-920B-1EDA46F7DD2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4081E48C-4C27-4F83-86F4-CEC2A5018A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3990129A-C05D-41EB-B59A-D942AEC87756}"/>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F2FD1100-BED8-4FA0-A94D-F27C850B31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1" action="ppaction://hlinksldjump"/>
                <a:extLst>
                  <a:ext uri="{FF2B5EF4-FFF2-40B4-BE49-F238E27FC236}">
                    <a16:creationId xmlns:a16="http://schemas.microsoft.com/office/drawing/2014/main" xmlns="" id="{DA5D40EF-757A-42FD-A1FE-9E17B399C9E9}"/>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6B659B88-217B-4253-AD29-0FE4730BAEE6}"/>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5" action="ppaction://hlinksldjump"/>
                <a:extLst>
                  <a:ext uri="{FF2B5EF4-FFF2-40B4-BE49-F238E27FC236}">
                    <a16:creationId xmlns:a16="http://schemas.microsoft.com/office/drawing/2014/main" xmlns="" id="{8CFD3106-C479-4A04-8234-9DCD6C5A7B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5" action="ppaction://hlinksldjump"/>
                <a:extLst>
                  <a:ext uri="{FF2B5EF4-FFF2-40B4-BE49-F238E27FC236}">
                    <a16:creationId xmlns:a16="http://schemas.microsoft.com/office/drawing/2014/main" xmlns="" id="{56FFB272-E292-46E6-A95C-919CAEA6B2B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951A8ACD-99F9-4D89-8847-0B53A9E39A11}"/>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EA2595E2-2667-44A5-9E7A-743EF41910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4" action="ppaction://hlinksldjump"/>
                <a:extLst>
                  <a:ext uri="{FF2B5EF4-FFF2-40B4-BE49-F238E27FC236}">
                    <a16:creationId xmlns:a16="http://schemas.microsoft.com/office/drawing/2014/main" xmlns="" id="{1E2CD412-DE65-4E60-893B-ADDA495D7B2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345AB463-3B10-4F43-8DAD-1679A316236A}"/>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B92AF694-F58B-400B-BB3F-210856CD95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6" action="ppaction://hlinksldjump"/>
                <a:extLst>
                  <a:ext uri="{FF2B5EF4-FFF2-40B4-BE49-F238E27FC236}">
                    <a16:creationId xmlns:a16="http://schemas.microsoft.com/office/drawing/2014/main" xmlns="" id="{7A44DED5-92F2-433E-A346-D51034821015}"/>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8E85666E-DD98-4F8D-89D5-92D8454BF7E2}"/>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4E5066F7-3585-4D8D-B08E-37FE70531C2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A4177244-8D99-44FF-9DBF-6E83C0E0B6B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7DAE85D8-49A8-417D-9FEB-43E86064593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17" name="laser.wav"/>
            </a:hlinkClick>
            <a:extLst>
              <a:ext uri="{FF2B5EF4-FFF2-40B4-BE49-F238E27FC236}">
                <a16:creationId xmlns:a16="http://schemas.microsoft.com/office/drawing/2014/main" xmlns="" id="{3FE59B08-DBDF-48FD-BA56-F3455153F09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204137549"/>
      </p:ext>
    </p:extLst>
  </p:cSld>
  <p:clrMapOvr>
    <a:masterClrMapping/>
  </p:clrMapOvr>
  <p:transition spd="med">
    <p:pull/>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64776" y="1596788"/>
            <a:ext cx="8077200" cy="38862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US" sz="3600" dirty="0">
                <a:latin typeface="Perpetua" pitchFamily="18" charset="0"/>
              </a:rPr>
              <a:t>	</a:t>
            </a:r>
          </a:p>
          <a:p>
            <a:pPr>
              <a:buNone/>
            </a:pPr>
            <a:r>
              <a:rPr lang="en-US" sz="3600" dirty="0">
                <a:latin typeface="Perpetua" pitchFamily="18" charset="0"/>
              </a:rPr>
              <a:t>	</a:t>
            </a:r>
            <a:r>
              <a:rPr lang="en-US" sz="3600" dirty="0" err="1">
                <a:latin typeface="Perpetua" pitchFamily="18" charset="0"/>
              </a:rPr>
              <a:t>Akhiran-akhiran</a:t>
            </a:r>
            <a:r>
              <a:rPr lang="en-US" sz="3600" dirty="0">
                <a:latin typeface="Perpetua" pitchFamily="18" charset="0"/>
              </a:rPr>
              <a:t> </a:t>
            </a:r>
            <a:r>
              <a:rPr lang="en-US" sz="3600" dirty="0" err="1">
                <a:latin typeface="Perpetua" pitchFamily="18" charset="0"/>
              </a:rPr>
              <a:t>dari</a:t>
            </a:r>
            <a:r>
              <a:rPr lang="en-US" sz="3600" dirty="0">
                <a:latin typeface="Perpetua" pitchFamily="18" charset="0"/>
              </a:rPr>
              <a:t> </a:t>
            </a:r>
            <a:r>
              <a:rPr lang="en-US" sz="3600" dirty="0" err="1">
                <a:latin typeface="Perpetua" pitchFamily="18" charset="0"/>
              </a:rPr>
              <a:t>bahasa</a:t>
            </a:r>
            <a:r>
              <a:rPr lang="en-US" sz="3600" dirty="0">
                <a:latin typeface="Perpetua" pitchFamily="18" charset="0"/>
              </a:rPr>
              <a:t> </a:t>
            </a:r>
            <a:r>
              <a:rPr lang="en-US" sz="3600" dirty="0" err="1">
                <a:latin typeface="Perpetua" pitchFamily="18" charset="0"/>
              </a:rPr>
              <a:t>asing</a:t>
            </a:r>
            <a:r>
              <a:rPr lang="en-US" sz="3600" dirty="0">
                <a:latin typeface="Perpetua" pitchFamily="18" charset="0"/>
              </a:rPr>
              <a:t> </a:t>
            </a:r>
            <a:r>
              <a:rPr lang="en-US" sz="3600" dirty="0" err="1">
                <a:latin typeface="Perpetua" pitchFamily="18" charset="0"/>
              </a:rPr>
              <a:t>diserap</a:t>
            </a:r>
            <a:r>
              <a:rPr lang="en-US" sz="3600" dirty="0">
                <a:latin typeface="Perpetua" pitchFamily="18" charset="0"/>
              </a:rPr>
              <a:t> </a:t>
            </a:r>
            <a:r>
              <a:rPr lang="en-US" sz="3600" dirty="0" err="1">
                <a:latin typeface="Perpetua" pitchFamily="18" charset="0"/>
              </a:rPr>
              <a:t>sebagai</a:t>
            </a:r>
            <a:r>
              <a:rPr lang="en-US" sz="3600" dirty="0">
                <a:latin typeface="Perpetua" pitchFamily="18" charset="0"/>
              </a:rPr>
              <a:t> </a:t>
            </a:r>
            <a:r>
              <a:rPr lang="en-US" sz="3600" dirty="0" err="1">
                <a:latin typeface="Perpetua" pitchFamily="18" charset="0"/>
              </a:rPr>
              <a:t>bagian</a:t>
            </a:r>
            <a:r>
              <a:rPr lang="en-US" sz="3600" dirty="0">
                <a:latin typeface="Perpetua" pitchFamily="18" charset="0"/>
              </a:rPr>
              <a:t> </a:t>
            </a:r>
            <a:r>
              <a:rPr lang="en-US" sz="3600" dirty="0" err="1">
                <a:latin typeface="Perpetua" pitchFamily="18" charset="0"/>
              </a:rPr>
              <a:t>kata</a:t>
            </a:r>
            <a:r>
              <a:rPr lang="en-US" sz="3600" dirty="0">
                <a:latin typeface="Perpetua" pitchFamily="18" charset="0"/>
              </a:rPr>
              <a:t> yang </a:t>
            </a:r>
            <a:r>
              <a:rPr lang="en-US" sz="3600" dirty="0" err="1">
                <a:latin typeface="Perpetua" pitchFamily="18" charset="0"/>
              </a:rPr>
              <a:t>utuh</a:t>
            </a:r>
            <a:r>
              <a:rPr lang="en-US" sz="3600" dirty="0">
                <a:latin typeface="Perpetua" pitchFamily="18" charset="0"/>
              </a:rPr>
              <a:t>. </a:t>
            </a:r>
            <a:r>
              <a:rPr lang="en-US" sz="3600" dirty="0" err="1">
                <a:latin typeface="Perpetua" pitchFamily="18" charset="0"/>
              </a:rPr>
              <a:t>Jadi</a:t>
            </a:r>
            <a:r>
              <a:rPr lang="en-US" sz="3600" dirty="0">
                <a:latin typeface="Perpetua" pitchFamily="18" charset="0"/>
              </a:rPr>
              <a:t>,. </a:t>
            </a:r>
            <a:r>
              <a:rPr lang="en-US" sz="3600" dirty="0" err="1">
                <a:latin typeface="Perpetua" pitchFamily="18" charset="0"/>
              </a:rPr>
              <a:t>Kata</a:t>
            </a:r>
            <a:r>
              <a:rPr lang="en-US" sz="3600" dirty="0">
                <a:latin typeface="Perpetua" pitchFamily="18" charset="0"/>
              </a:rPr>
              <a:t> </a:t>
            </a:r>
            <a:r>
              <a:rPr lang="en-US" sz="3600" dirty="0" err="1">
                <a:latin typeface="Perpetua" pitchFamily="18" charset="0"/>
              </a:rPr>
              <a:t>seperti</a:t>
            </a:r>
            <a:r>
              <a:rPr lang="en-US" sz="3600" dirty="0">
                <a:latin typeface="Perpetua" pitchFamily="18" charset="0"/>
              </a:rPr>
              <a:t> </a:t>
            </a:r>
            <a:r>
              <a:rPr lang="en-US" sz="3600" dirty="0" err="1">
                <a:latin typeface="Perpetua" pitchFamily="18" charset="0"/>
              </a:rPr>
              <a:t>standarisasi</a:t>
            </a:r>
            <a:r>
              <a:rPr lang="en-US" sz="3600" dirty="0">
                <a:latin typeface="Perpetua" pitchFamily="18" charset="0"/>
              </a:rPr>
              <a:t>, </a:t>
            </a:r>
            <a:r>
              <a:rPr lang="en-US" sz="3600" dirty="0" err="1">
                <a:latin typeface="Perpetua" pitchFamily="18" charset="0"/>
              </a:rPr>
              <a:t>implementasi</a:t>
            </a:r>
            <a:r>
              <a:rPr lang="en-US" sz="3600" dirty="0">
                <a:latin typeface="Perpetua" pitchFamily="18" charset="0"/>
              </a:rPr>
              <a:t>, </a:t>
            </a:r>
            <a:r>
              <a:rPr lang="en-US" sz="3600" dirty="0" err="1">
                <a:latin typeface="Perpetua" pitchFamily="18" charset="0"/>
              </a:rPr>
              <a:t>dan</a:t>
            </a:r>
            <a:r>
              <a:rPr lang="en-US" sz="3600" dirty="0">
                <a:latin typeface="Perpetua" pitchFamily="18" charset="0"/>
              </a:rPr>
              <a:t> </a:t>
            </a:r>
            <a:r>
              <a:rPr lang="en-US" sz="3600" dirty="0" err="1">
                <a:latin typeface="Perpetua" pitchFamily="18" charset="0"/>
              </a:rPr>
              <a:t>objektif</a:t>
            </a:r>
            <a:r>
              <a:rPr lang="en-US" sz="3600" dirty="0">
                <a:latin typeface="Perpetua" pitchFamily="18" charset="0"/>
              </a:rPr>
              <a:t> </a:t>
            </a:r>
            <a:r>
              <a:rPr lang="en-US" sz="3600" dirty="0" err="1">
                <a:latin typeface="Perpetua" pitchFamily="18" charset="0"/>
              </a:rPr>
              <a:t>diserap</a:t>
            </a:r>
            <a:r>
              <a:rPr lang="en-US" sz="3600" dirty="0">
                <a:latin typeface="Perpetua" pitchFamily="18" charset="0"/>
              </a:rPr>
              <a:t> </a:t>
            </a:r>
            <a:r>
              <a:rPr lang="en-US" sz="3600" dirty="0" err="1">
                <a:latin typeface="Perpetua" pitchFamily="18" charset="0"/>
              </a:rPr>
              <a:t>secara</a:t>
            </a:r>
            <a:r>
              <a:rPr lang="en-US" sz="3600" dirty="0">
                <a:latin typeface="Perpetua" pitchFamily="18" charset="0"/>
              </a:rPr>
              <a:t> </a:t>
            </a:r>
            <a:r>
              <a:rPr lang="en-US" sz="3600" dirty="0" err="1">
                <a:latin typeface="Perpetua" pitchFamily="18" charset="0"/>
              </a:rPr>
              <a:t>utuh</a:t>
            </a:r>
            <a:r>
              <a:rPr lang="en-US" sz="3600" dirty="0">
                <a:latin typeface="Perpetua" pitchFamily="18" charset="0"/>
              </a:rPr>
              <a:t> </a:t>
            </a:r>
            <a:r>
              <a:rPr lang="en-US" sz="3600" dirty="0" err="1">
                <a:latin typeface="Perpetua" pitchFamily="18" charset="0"/>
              </a:rPr>
              <a:t>di</a:t>
            </a:r>
            <a:r>
              <a:rPr lang="en-US" sz="3600" dirty="0">
                <a:latin typeface="Perpetua" pitchFamily="18" charset="0"/>
              </a:rPr>
              <a:t> </a:t>
            </a:r>
            <a:r>
              <a:rPr lang="en-US" sz="3600" dirty="0" err="1">
                <a:latin typeface="Perpetua" pitchFamily="18" charset="0"/>
              </a:rPr>
              <a:t>samping</a:t>
            </a:r>
            <a:r>
              <a:rPr lang="en-US" sz="3600" dirty="0">
                <a:latin typeface="Perpetua" pitchFamily="18" charset="0"/>
              </a:rPr>
              <a:t> </a:t>
            </a:r>
            <a:r>
              <a:rPr lang="en-US" sz="3600" dirty="0" err="1">
                <a:latin typeface="Perpetua" pitchFamily="18" charset="0"/>
              </a:rPr>
              <a:t>diserap</a:t>
            </a:r>
            <a:r>
              <a:rPr lang="en-US" sz="3600" dirty="0">
                <a:latin typeface="Perpetua" pitchFamily="18" charset="0"/>
              </a:rPr>
              <a:t> </a:t>
            </a:r>
            <a:r>
              <a:rPr lang="en-US" sz="3600" dirty="0" err="1">
                <a:latin typeface="Perpetua" pitchFamily="18" charset="0"/>
              </a:rPr>
              <a:t>juga</a:t>
            </a:r>
            <a:r>
              <a:rPr lang="en-US" sz="3600" dirty="0">
                <a:latin typeface="Perpetua" pitchFamily="18" charset="0"/>
              </a:rPr>
              <a:t> </a:t>
            </a:r>
            <a:r>
              <a:rPr lang="en-US" sz="3600" dirty="0" err="1">
                <a:latin typeface="Perpetua" pitchFamily="18" charset="0"/>
              </a:rPr>
              <a:t>kata</a:t>
            </a:r>
            <a:r>
              <a:rPr lang="en-US" sz="3600" dirty="0">
                <a:latin typeface="Perpetua" pitchFamily="18" charset="0"/>
              </a:rPr>
              <a:t> </a:t>
            </a:r>
            <a:r>
              <a:rPr lang="en-US" sz="3600" dirty="0" err="1">
                <a:latin typeface="Perpetua" pitchFamily="18" charset="0"/>
              </a:rPr>
              <a:t>standar</a:t>
            </a:r>
            <a:r>
              <a:rPr lang="en-US" sz="3600" dirty="0">
                <a:latin typeface="Perpetua" pitchFamily="18" charset="0"/>
              </a:rPr>
              <a:t>, implement, </a:t>
            </a:r>
            <a:r>
              <a:rPr lang="en-US" sz="3600" dirty="0" err="1">
                <a:latin typeface="Perpetua" pitchFamily="18" charset="0"/>
              </a:rPr>
              <a:t>dan</a:t>
            </a:r>
            <a:r>
              <a:rPr lang="en-US" sz="3600" dirty="0">
                <a:latin typeface="Perpetua" pitchFamily="18" charset="0"/>
              </a:rPr>
              <a:t> </a:t>
            </a:r>
            <a:r>
              <a:rPr lang="en-US" sz="3600" dirty="0" err="1">
                <a:latin typeface="Perpetua" pitchFamily="18" charset="0"/>
              </a:rPr>
              <a:t>objek</a:t>
            </a:r>
            <a:r>
              <a:rPr lang="en-US" sz="3600" dirty="0">
                <a:latin typeface="Perpetua" pitchFamily="18" charset="0"/>
              </a:rPr>
              <a:t>.</a:t>
            </a:r>
          </a:p>
          <a:p>
            <a:pPr>
              <a:buNone/>
            </a:pPr>
            <a:endParaRPr lang="en-US" sz="3600" dirty="0">
              <a:latin typeface="Perpetua" pitchFamily="18" charset="0"/>
            </a:endParaRPr>
          </a:p>
          <a:p>
            <a:pPr>
              <a:buNone/>
            </a:pPr>
            <a:endParaRPr lang="en-US" sz="3600" dirty="0">
              <a:latin typeface="Perpetua" pitchFamily="18" charset="0"/>
            </a:endParaRPr>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FF5969"/>
                  </a:solidFill>
                </a:rPr>
                <a:t>Kaidah</a:t>
              </a:r>
              <a:r>
                <a:rPr lang="en-US" b="0" dirty="0">
                  <a:solidFill>
                    <a:srgbClr val="FF5969"/>
                  </a:solidFill>
                </a:rPr>
                <a:t> </a:t>
              </a:r>
              <a:r>
                <a:rPr lang="en-US" b="0" dirty="0" err="1">
                  <a:solidFill>
                    <a:srgbClr val="FF5969"/>
                  </a:solidFill>
                </a:rPr>
                <a:t>Penyesuaian</a:t>
              </a:r>
              <a:r>
                <a:rPr lang="en-US" b="0" dirty="0">
                  <a:solidFill>
                    <a:srgbClr val="FF5969"/>
                  </a:solidFill>
                </a:rPr>
                <a:t> </a:t>
              </a:r>
              <a:r>
                <a:rPr lang="en-US" b="0" dirty="0" err="1">
                  <a:solidFill>
                    <a:srgbClr val="FF5969"/>
                  </a:solidFill>
                </a:rPr>
                <a:t>Akhiran</a:t>
              </a:r>
              <a:r>
                <a:rPr lang="en-US" b="0" dirty="0">
                  <a:solidFill>
                    <a:srgbClr val="FF5969"/>
                  </a:solidFill>
                </a:rPr>
                <a:t> </a:t>
              </a:r>
              <a:r>
                <a:rPr lang="en-US" b="0" dirty="0" err="1">
                  <a:solidFill>
                    <a:srgbClr val="FF5969"/>
                  </a:solidFill>
                </a:rPr>
                <a:t>Asing</a:t>
              </a:r>
              <a:endParaRPr lang="en-US" b="0" dirty="0">
                <a:solidFill>
                  <a:srgbClr val="FF5969"/>
                </a:solidFill>
              </a:endParaRPr>
            </a:p>
          </p:txBody>
        </p:sp>
      </p:grpSp>
      <p:sp>
        <p:nvSpPr>
          <p:cNvPr id="9" name="TextBox 8">
            <a:extLst>
              <a:ext uri="{FF2B5EF4-FFF2-40B4-BE49-F238E27FC236}">
                <a16:creationId xmlns:a16="http://schemas.microsoft.com/office/drawing/2014/main" xmlns="" id="{C5234853-6E6C-4DF4-BDC7-1B35536F2B3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58E97943-28E9-453A-AB92-7035E47B87E3}"/>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D50E99F4-D515-41A6-AFD4-FE6F2FF8EBE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4B58CEDC-C0D4-4F74-A169-211BB30FAB1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61170727-1612-4170-9B68-3EA9BBF0CDAF}"/>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6AF6008B-94AE-4D59-9B11-0F3964E35D03}"/>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9965539A-BE90-406A-AE61-1E6B14F58E0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6" action="ppaction://hlinksldjump"/>
              <a:extLst>
                <a:ext uri="{FF2B5EF4-FFF2-40B4-BE49-F238E27FC236}">
                  <a16:creationId xmlns:a16="http://schemas.microsoft.com/office/drawing/2014/main" xmlns="" id="{4EB52057-1426-492F-8065-02D8BB1598B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5" name="Chevron 21">
              <a:hlinkClick r:id="rId6" action="ppaction://hlinksldjump"/>
              <a:extLst>
                <a:ext uri="{FF2B5EF4-FFF2-40B4-BE49-F238E27FC236}">
                  <a16:creationId xmlns:a16="http://schemas.microsoft.com/office/drawing/2014/main" xmlns="" id="{A7CF4121-E90A-4A45-8B31-C19F94C1780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0F5DC8AD-A8E4-4AE7-8888-36FAE9B6704C}"/>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35E30E4A-40BE-414A-AD58-81F8778186EF}"/>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23434A9C-2EC8-461C-BC71-286F78B3DA7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E1B9C975-7D43-48B1-8493-1DD564C7DA1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325EA297-21BB-4594-9813-D1FA6C3F020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556AB904-C692-4F6C-A74C-15EC92BE06C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46B8BBA7-36BC-4A2A-A30D-6E05EAC919C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049DC074-D6DE-46E5-8642-30F53CD6FA2C}"/>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6EFD2B38-9528-4652-9375-09AADB723D4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908A3E62-C7D0-4176-8F45-DF10C3D558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8F7CEF1F-EE14-4293-B9E1-622008CFD08F}"/>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91C4F3B4-61AF-419B-953D-8F391CB79C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1" action="ppaction://hlinksldjump"/>
                <a:extLst>
                  <a:ext uri="{FF2B5EF4-FFF2-40B4-BE49-F238E27FC236}">
                    <a16:creationId xmlns:a16="http://schemas.microsoft.com/office/drawing/2014/main" xmlns="" id="{A64FA84E-4693-40FF-BF02-DA79C9BFFE1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339FE7F0-06D2-4D48-9E7A-CAE94FFA02FC}"/>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DB2DBF34-3374-491E-B674-380227269B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0BA29C32-6CF1-4909-B556-EBBFF851326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69A82183-F103-4FFA-BF2A-F2E8D3666871}"/>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75CB37CA-1AEB-4797-8AD6-17F2BBB18A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4" action="ppaction://hlinksldjump"/>
                <a:extLst>
                  <a:ext uri="{FF2B5EF4-FFF2-40B4-BE49-F238E27FC236}">
                    <a16:creationId xmlns:a16="http://schemas.microsoft.com/office/drawing/2014/main" xmlns="" id="{3ABDCDAD-A95C-4EF8-B6C7-E40E0C3C6A9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F87C027C-8E1D-4E33-9701-4404CBA93D0C}"/>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C0595086-A145-4A2A-87C8-49B5E700BB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6" action="ppaction://hlinksldjump"/>
                <a:extLst>
                  <a:ext uri="{FF2B5EF4-FFF2-40B4-BE49-F238E27FC236}">
                    <a16:creationId xmlns:a16="http://schemas.microsoft.com/office/drawing/2014/main" xmlns="" id="{8AD89663-A1E8-4015-BF1A-E36868DA5C1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B2504E7D-80BA-4E0C-BFF0-EA7F841BC82E}"/>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27D09909-79EB-45A9-BD82-E0CC10F9DBF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1E74A940-E95F-4E99-827C-48353BF066C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178E1795-6BBD-4DD7-A354-7AD61D11502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7" name="laser.wav"/>
            </a:hlinkClick>
            <a:extLst>
              <a:ext uri="{FF2B5EF4-FFF2-40B4-BE49-F238E27FC236}">
                <a16:creationId xmlns:a16="http://schemas.microsoft.com/office/drawing/2014/main" xmlns="" id="{8C536778-8AE6-446B-9A47-6E0BC6C8F8A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8298281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1219427"/>
            <a:ext cx="8686800" cy="919163"/>
          </a:xfrm>
        </p:spPr>
        <p:txBody>
          <a:bodyPr>
            <a:normAutofit fontScale="90000"/>
          </a:bodyPr>
          <a:lstStyle/>
          <a:p>
            <a:r>
              <a:rPr lang="en-US" sz="2400" b="1" dirty="0">
                <a:latin typeface="Comic Sans MS" pitchFamily="66" charset="0"/>
              </a:rPr>
              <a:t/>
            </a:r>
            <a:br>
              <a:rPr lang="en-US" sz="2400" b="1" dirty="0">
                <a:latin typeface="Comic Sans MS" pitchFamily="66" charset="0"/>
              </a:rPr>
            </a:br>
            <a:r>
              <a:rPr lang="en-US" sz="2400" b="1" dirty="0" err="1">
                <a:latin typeface="Comic Sans MS" pitchFamily="66" charset="0"/>
              </a:rPr>
              <a:t>Kaidah</a:t>
            </a:r>
            <a:r>
              <a:rPr lang="en-US" sz="2400" b="1" dirty="0">
                <a:latin typeface="Comic Sans MS" pitchFamily="66" charset="0"/>
              </a:rPr>
              <a:t> </a:t>
            </a:r>
            <a:r>
              <a:rPr lang="en-US" sz="2400" b="1" dirty="0" err="1">
                <a:latin typeface="Comic Sans MS" pitchFamily="66" charset="0"/>
              </a:rPr>
              <a:t>Penyesuaian</a:t>
            </a:r>
            <a:r>
              <a:rPr lang="en-US" sz="2400" b="1" dirty="0">
                <a:latin typeface="Comic Sans MS" pitchFamily="66" charset="0"/>
              </a:rPr>
              <a:t> </a:t>
            </a:r>
            <a:r>
              <a:rPr lang="en-US" sz="2400" b="1" dirty="0" err="1">
                <a:latin typeface="Comic Sans MS" pitchFamily="66" charset="0"/>
              </a:rPr>
              <a:t>akhiran</a:t>
            </a:r>
            <a:r>
              <a:rPr lang="en-US" sz="2400" b="1" dirty="0">
                <a:latin typeface="Comic Sans MS" pitchFamily="66" charset="0"/>
              </a:rPr>
              <a:t> </a:t>
            </a:r>
            <a:r>
              <a:rPr lang="en-US" sz="2400" b="1" dirty="0" err="1">
                <a:latin typeface="Comic Sans MS" pitchFamily="66" charset="0"/>
              </a:rPr>
              <a:t>asing</a:t>
            </a:r>
            <a:r>
              <a:rPr lang="en-US" sz="2400" b="1" dirty="0">
                <a:latin typeface="Comic Sans MS" pitchFamily="66" charset="0"/>
              </a:rPr>
              <a:t> </a:t>
            </a:r>
            <a:r>
              <a:rPr lang="en-US" sz="2400" b="1" dirty="0" err="1">
                <a:latin typeface="Comic Sans MS" pitchFamily="66" charset="0"/>
              </a:rPr>
              <a:t>adalah</a:t>
            </a:r>
            <a:r>
              <a:rPr lang="en-US" sz="2400" b="1" dirty="0">
                <a:latin typeface="Comic Sans MS" pitchFamily="66" charset="0"/>
              </a:rPr>
              <a:t> </a:t>
            </a:r>
            <a:r>
              <a:rPr lang="en-US" sz="2400" b="1" dirty="0" err="1">
                <a:latin typeface="Comic Sans MS" pitchFamily="66" charset="0"/>
              </a:rPr>
              <a:t>sebagi</a:t>
            </a:r>
            <a:r>
              <a:rPr lang="en-US" sz="2400" b="1" dirty="0">
                <a:latin typeface="Comic Sans MS" pitchFamily="66" charset="0"/>
              </a:rPr>
              <a:t> </a:t>
            </a:r>
            <a:r>
              <a:rPr lang="en-US" sz="2400" b="1" dirty="0" err="1">
                <a:latin typeface="Comic Sans MS" pitchFamily="66" charset="0"/>
              </a:rPr>
              <a:t>berikut</a:t>
            </a:r>
            <a:r>
              <a:rPr lang="en-US" sz="2400" b="1" dirty="0">
                <a:latin typeface="Comic Sans MS" pitchFamily="66" charset="0"/>
              </a:rPr>
              <a:t>.</a:t>
            </a:r>
            <a:br>
              <a:rPr lang="en-US" sz="2400" b="1" dirty="0">
                <a:latin typeface="Comic Sans MS" pitchFamily="66" charset="0"/>
              </a:rPr>
            </a:br>
            <a:endParaRPr lang="en-US" sz="2400" b="1" dirty="0">
              <a:latin typeface="Comic Sans MS" pitchFamily="66" charset="0"/>
            </a:endParaRPr>
          </a:p>
        </p:txBody>
      </p:sp>
      <p:sp>
        <p:nvSpPr>
          <p:cNvPr id="3" name="Content Placeholder 2"/>
          <p:cNvSpPr>
            <a:spLocks noGrp="1"/>
          </p:cNvSpPr>
          <p:nvPr>
            <p:ph sz="quarter" idx="4294967295"/>
          </p:nvPr>
        </p:nvSpPr>
        <p:spPr>
          <a:xfrm>
            <a:off x="1295400" y="8626"/>
            <a:ext cx="8229600" cy="4513262"/>
          </a:xfrm>
        </p:spPr>
        <p:txBody>
          <a:bodyPr/>
          <a:lstStyle/>
          <a:p>
            <a:pPr>
              <a:buNone/>
            </a:pPr>
            <a:endParaRPr lang="en-US" dirty="0"/>
          </a:p>
          <a:p>
            <a:pPr>
              <a:buNone/>
            </a:pPr>
            <a:endParaRPr lang="en-US" dirty="0"/>
          </a:p>
          <a:p>
            <a:pPr>
              <a:buNone/>
            </a:pPr>
            <a:endParaRPr lang="en-US" dirty="0"/>
          </a:p>
          <a:p>
            <a:pPr>
              <a:buNone/>
            </a:pPr>
            <a:endParaRPr lang="en-US" dirty="0"/>
          </a:p>
          <a:p>
            <a:pPr>
              <a:buNone/>
            </a:pPr>
            <a:r>
              <a:rPr lang="en-US" dirty="0"/>
              <a:t>1)  -</a:t>
            </a:r>
            <a:r>
              <a:rPr lang="en-US" dirty="0" err="1"/>
              <a:t>ive</a:t>
            </a:r>
            <a:r>
              <a:rPr lang="en-US" dirty="0"/>
              <a:t> –if </a:t>
            </a:r>
            <a:r>
              <a:rPr lang="en-US" dirty="0" err="1"/>
              <a:t>menjadi</a:t>
            </a:r>
            <a:r>
              <a:rPr lang="en-US" dirty="0"/>
              <a:t> if</a:t>
            </a:r>
          </a:p>
          <a:p>
            <a:pPr>
              <a:buNone/>
            </a:pPr>
            <a:endParaRPr lang="id-ID" dirty="0"/>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46355029"/>
              </p:ext>
            </p:extLst>
          </p:nvPr>
        </p:nvGraphicFramePr>
        <p:xfrm>
          <a:off x="1766089" y="3258336"/>
          <a:ext cx="8153400" cy="1828800"/>
        </p:xfrm>
        <a:graphic>
          <a:graphicData uri="http://schemas.openxmlformats.org/drawingml/2006/table">
            <a:tbl>
              <a:tblPr firstRow="1" bandRow="1">
                <a:tableStyleId>{ED083AE6-46FA-4A59-8FB0-9F97EB10719F}</a:tableStyleId>
              </a:tblPr>
              <a:tblGrid>
                <a:gridCol w="4076700">
                  <a:extLst>
                    <a:ext uri="{9D8B030D-6E8A-4147-A177-3AD203B41FA5}">
                      <a16:colId xmlns:a16="http://schemas.microsoft.com/office/drawing/2014/main" xmlns="" val="20000"/>
                    </a:ext>
                  </a:extLst>
                </a:gridCol>
                <a:gridCol w="4076700">
                  <a:extLst>
                    <a:ext uri="{9D8B030D-6E8A-4147-A177-3AD203B41FA5}">
                      <a16:colId xmlns:a16="http://schemas.microsoft.com/office/drawing/2014/main" xmlns="" val="20001"/>
                    </a:ext>
                  </a:extLst>
                </a:gridCol>
              </a:tblGrid>
              <a:tr h="914400">
                <a:tc>
                  <a:txBody>
                    <a:bodyPr/>
                    <a:lstStyle/>
                    <a:p>
                      <a:pPr marL="252095" marR="252095" algn="ctr">
                        <a:lnSpc>
                          <a:spcPct val="115000"/>
                        </a:lnSpc>
                        <a:spcAft>
                          <a:spcPts val="0"/>
                        </a:spcAft>
                      </a:pPr>
                      <a:r>
                        <a:rPr lang="en-US" sz="2000" dirty="0" err="1"/>
                        <a:t>Deskriptive</a:t>
                      </a:r>
                      <a:r>
                        <a:rPr lang="en-US" sz="2000" dirty="0"/>
                        <a:t>,  </a:t>
                      </a:r>
                      <a:r>
                        <a:rPr lang="en-US" sz="2000" dirty="0" err="1"/>
                        <a:t>deskriptief</a:t>
                      </a:r>
                      <a:endParaRPr lang="en-US" sz="20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2000" dirty="0" err="1"/>
                        <a:t>Deskriptif</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914400">
                <a:tc>
                  <a:txBody>
                    <a:bodyPr/>
                    <a:lstStyle/>
                    <a:p>
                      <a:pPr marL="252095" marR="252095" algn="ctr">
                        <a:lnSpc>
                          <a:spcPct val="115000"/>
                        </a:lnSpc>
                        <a:spcAft>
                          <a:spcPts val="0"/>
                        </a:spcAft>
                      </a:pPr>
                      <a:r>
                        <a:rPr lang="en-US" sz="2000" dirty="0"/>
                        <a:t>Demonstrative,  </a:t>
                      </a:r>
                      <a:r>
                        <a:rPr lang="en-US" sz="2000" dirty="0" err="1"/>
                        <a:t>demonstratief</a:t>
                      </a:r>
                      <a:endParaRPr lang="en-US" sz="2000" dirty="0">
                        <a:latin typeface="Calibri"/>
                        <a:ea typeface="Calibri"/>
                        <a:cs typeface="Times New Roman"/>
                      </a:endParaRPr>
                    </a:p>
                  </a:txBody>
                  <a:tcPr marL="68580" marR="68580" marT="0" marB="0"/>
                </a:tc>
                <a:tc>
                  <a:txBody>
                    <a:bodyPr/>
                    <a:lstStyle/>
                    <a:p>
                      <a:pPr marL="252095" marR="252095" algn="ctr">
                        <a:lnSpc>
                          <a:spcPct val="115000"/>
                        </a:lnSpc>
                        <a:spcAft>
                          <a:spcPts val="0"/>
                        </a:spcAft>
                      </a:pPr>
                      <a:r>
                        <a:rPr lang="en-US" sz="2000" dirty="0" err="1"/>
                        <a:t>Demonstratif</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grpSp>
        <p:nvGrpSpPr>
          <p:cNvPr id="7" name="Group 6"/>
          <p:cNvGrpSpPr/>
          <p:nvPr/>
        </p:nvGrpSpPr>
        <p:grpSpPr>
          <a:xfrm>
            <a:off x="287301" y="217114"/>
            <a:ext cx="8493628" cy="662056"/>
            <a:chOff x="200215" y="2621399"/>
            <a:chExt cx="8493628"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FF5969"/>
                  </a:solidFill>
                </a:rPr>
                <a:t>Kaidah</a:t>
              </a:r>
              <a:r>
                <a:rPr lang="en-US" b="0" dirty="0">
                  <a:solidFill>
                    <a:srgbClr val="FF5969"/>
                  </a:solidFill>
                </a:rPr>
                <a:t> </a:t>
              </a:r>
              <a:r>
                <a:rPr lang="en-US" b="0" dirty="0" err="1">
                  <a:solidFill>
                    <a:srgbClr val="FF5969"/>
                  </a:solidFill>
                </a:rPr>
                <a:t>Penyesuaian</a:t>
              </a:r>
              <a:r>
                <a:rPr lang="en-US" b="0" dirty="0">
                  <a:solidFill>
                    <a:srgbClr val="FF5969"/>
                  </a:solidFill>
                </a:rPr>
                <a:t> </a:t>
              </a:r>
              <a:r>
                <a:rPr lang="en-US" b="0" dirty="0" err="1">
                  <a:solidFill>
                    <a:srgbClr val="FF5969"/>
                  </a:solidFill>
                </a:rPr>
                <a:t>Akhiran</a:t>
              </a:r>
              <a:r>
                <a:rPr lang="en-US" b="0" dirty="0">
                  <a:solidFill>
                    <a:srgbClr val="FF5969"/>
                  </a:solidFill>
                </a:rPr>
                <a:t> </a:t>
              </a:r>
              <a:r>
                <a:rPr lang="en-US" b="0" dirty="0" err="1">
                  <a:solidFill>
                    <a:srgbClr val="FF5969"/>
                  </a:solidFill>
                </a:rPr>
                <a:t>Asing</a:t>
              </a:r>
              <a:endParaRPr lang="en-US" b="0" dirty="0">
                <a:solidFill>
                  <a:srgbClr val="FF5969"/>
                </a:solidFill>
              </a:endParaRPr>
            </a:p>
          </p:txBody>
        </p:sp>
      </p:grpSp>
      <p:sp>
        <p:nvSpPr>
          <p:cNvPr id="11" name="TextBox 10">
            <a:extLst>
              <a:ext uri="{FF2B5EF4-FFF2-40B4-BE49-F238E27FC236}">
                <a16:creationId xmlns:a16="http://schemas.microsoft.com/office/drawing/2014/main" xmlns="" id="{DA94AF35-538D-4265-9812-0604A04AF6C1}"/>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2011DAF5-FDD3-4962-A10E-58DD4B32734E}"/>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B8504B6E-C0BC-4EB0-99D1-36975D23743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97142C18-A337-410E-A3F0-1A0059367EE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9AC1BD3F-10D2-454F-9210-2705BE20E1C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137D3F78-3FEF-4A5D-880C-E88BA70DF63B}"/>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8C1E8280-CFC5-4830-8A9D-E4636F83527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6" action="ppaction://hlinksldjump"/>
              <a:extLst>
                <a:ext uri="{FF2B5EF4-FFF2-40B4-BE49-F238E27FC236}">
                  <a16:creationId xmlns:a16="http://schemas.microsoft.com/office/drawing/2014/main" xmlns="" id="{DC149069-CEB2-4BB5-A1E8-28E25C00CE4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7" name="Chevron 21">
              <a:hlinkClick r:id="rId6" action="ppaction://hlinksldjump"/>
              <a:extLst>
                <a:ext uri="{FF2B5EF4-FFF2-40B4-BE49-F238E27FC236}">
                  <a16:creationId xmlns:a16="http://schemas.microsoft.com/office/drawing/2014/main" xmlns="" id="{9C580E4F-2D8E-4BEC-AE47-E06820E2AA5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3DAD14BF-16D5-4C9A-B808-8FB91CF9787A}"/>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854F2884-4949-47E1-AEE9-2BDFAA5D8AC7}"/>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D2EC526B-151A-4F99-A460-62C78A660DA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9ED86C39-7FCA-4573-A164-1F7463D4DA2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15FB5709-BD47-45F2-B685-D3738CF4581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780700D2-2EEB-4CFB-BDE4-0DDF8C1F4F6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64F8C240-2EDB-433F-BA12-AC028EC1574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A127CD7C-C6D1-44CC-B86C-C45F0934DE03}"/>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56B8DF11-1A8A-4128-9B54-5FB677F4AA9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555CE43A-AA9D-4E5F-9B6F-979A1A1E4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97338905-858A-42EA-AE72-076C71962F14}"/>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6EB2CEC5-8956-42FE-83F6-BEE21FD67C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1" action="ppaction://hlinksldjump"/>
                <a:extLst>
                  <a:ext uri="{FF2B5EF4-FFF2-40B4-BE49-F238E27FC236}">
                    <a16:creationId xmlns:a16="http://schemas.microsoft.com/office/drawing/2014/main" xmlns="" id="{CD20D547-47BD-4BC1-84E8-69D058618CC0}"/>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7C0C892B-3734-4A40-AEC7-28B165F67993}"/>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401A326E-A176-4BD4-ADC5-EC8F9A917D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F523013D-B2E7-40E0-BA54-17C21CC02EC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6F2C98B8-C872-43EE-9046-0AB7C71EFFB0}"/>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1B6ED8E5-4DCB-43E6-A643-333DDB2254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4" action="ppaction://hlinksldjump"/>
                <a:extLst>
                  <a:ext uri="{FF2B5EF4-FFF2-40B4-BE49-F238E27FC236}">
                    <a16:creationId xmlns:a16="http://schemas.microsoft.com/office/drawing/2014/main" xmlns="" id="{109397AA-75FD-4639-AA6C-D27C780942B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206835F7-143B-4F92-A9C9-B1BE1795377C}"/>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08104C70-B7DF-407C-8B31-8A6B412D5EE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6" action="ppaction://hlinksldjump"/>
                <a:extLst>
                  <a:ext uri="{FF2B5EF4-FFF2-40B4-BE49-F238E27FC236}">
                    <a16:creationId xmlns:a16="http://schemas.microsoft.com/office/drawing/2014/main" xmlns="" id="{B2D5F8E3-A605-43A3-B45C-D445C8966CA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CABBAC50-EF8A-447C-9D1A-71B872ACF113}"/>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057EFCE9-09A8-4151-BAE0-8EB2AEA4E41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EC0BF623-5855-45F4-B34F-FAB2833A86A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10738D9D-B5C0-4BD5-8311-751A18E2EB91}"/>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7" name="laser.wav"/>
            </a:hlinkClick>
            <a:extLst>
              <a:ext uri="{FF2B5EF4-FFF2-40B4-BE49-F238E27FC236}">
                <a16:creationId xmlns:a16="http://schemas.microsoft.com/office/drawing/2014/main" xmlns="" id="{64C18DB5-0AEE-4D72-9026-290DDAFF6D7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410757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0-ppt_w/2"/>
                                          </p:val>
                                        </p:tav>
                                      </p:tavLst>
                                    </p:anim>
                                    <p:anim calcmode="lin" valueType="num">
                                      <p:cBhvr additive="base">
                                        <p:cTn id="22" dur="500"/>
                                        <p:tgtEl>
                                          <p:spTgt spid="28"/>
                                        </p:tgtEl>
                                        <p:attrNameLst>
                                          <p:attrName>ppt_y</p:attrName>
                                        </p:attrNameLst>
                                      </p:cBhvr>
                                      <p:tavLst>
                                        <p:tav tm="0">
                                          <p:val>
                                            <p:strVal val="ppt_y"/>
                                          </p:val>
                                        </p:tav>
                                        <p:tav tm="100000">
                                          <p:val>
                                            <p:strVal val="ppt_y"/>
                                          </p:val>
                                        </p:tav>
                                      </p:tavLst>
                                    </p:anim>
                                    <p:set>
                                      <p:cBhvr>
                                        <p:cTn id="2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5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1682149"/>
              </p:ext>
            </p:extLst>
          </p:nvPr>
        </p:nvGraphicFramePr>
        <p:xfrm>
          <a:off x="2209800" y="923363"/>
          <a:ext cx="7858180" cy="5857920"/>
        </p:xfrm>
        <a:graphic>
          <a:graphicData uri="http://schemas.openxmlformats.org/drawingml/2006/table">
            <a:tbl>
              <a:tblPr>
                <a:tableStyleId>{BDBED569-4797-4DF1-A0F4-6AAB3CD982D8}</a:tableStyleId>
              </a:tblPr>
              <a:tblGrid>
                <a:gridCol w="3929090">
                  <a:extLst>
                    <a:ext uri="{9D8B030D-6E8A-4147-A177-3AD203B41FA5}">
                      <a16:colId xmlns:a16="http://schemas.microsoft.com/office/drawing/2014/main" xmlns="" val="20000"/>
                    </a:ext>
                  </a:extLst>
                </a:gridCol>
                <a:gridCol w="3929090">
                  <a:extLst>
                    <a:ext uri="{9D8B030D-6E8A-4147-A177-3AD203B41FA5}">
                      <a16:colId xmlns:a16="http://schemas.microsoft.com/office/drawing/2014/main" xmlns="" val="20001"/>
                    </a:ext>
                  </a:extLst>
                </a:gridCol>
              </a:tblGrid>
              <a:tr h="585792">
                <a:tc>
                  <a:txBody>
                    <a:bodyPr/>
                    <a:lstStyle/>
                    <a:p>
                      <a:pPr marL="252095" marR="252095">
                        <a:lnSpc>
                          <a:spcPct val="115000"/>
                        </a:lnSpc>
                        <a:spcAft>
                          <a:spcPts val="0"/>
                        </a:spcAft>
                      </a:pPr>
                      <a:r>
                        <a:rPr lang="en-US" sz="2800" dirty="0" err="1"/>
                        <a:t>Asal</a:t>
                      </a:r>
                      <a:r>
                        <a:rPr lang="en-US" sz="2800" dirty="0"/>
                        <a:t> </a:t>
                      </a:r>
                      <a:r>
                        <a:rPr lang="en-US" sz="2800" dirty="0" err="1"/>
                        <a:t>Bahasa</a:t>
                      </a:r>
                      <a:endParaRPr lang="en-US" sz="2800" dirty="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Jumlah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0"/>
                  </a:ext>
                </a:extLst>
              </a:tr>
              <a:tr h="585792">
                <a:tc>
                  <a:txBody>
                    <a:bodyPr/>
                    <a:lstStyle/>
                    <a:p>
                      <a:pPr marL="252095" marR="252095">
                        <a:lnSpc>
                          <a:spcPct val="115000"/>
                        </a:lnSpc>
                        <a:spcAft>
                          <a:spcPts val="0"/>
                        </a:spcAft>
                      </a:pPr>
                      <a:r>
                        <a:rPr lang="en-US" sz="2800"/>
                        <a:t>Arab</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1.495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1"/>
                  </a:ext>
                </a:extLst>
              </a:tr>
              <a:tr h="585792">
                <a:tc>
                  <a:txBody>
                    <a:bodyPr/>
                    <a:lstStyle/>
                    <a:p>
                      <a:pPr marL="252095" marR="252095">
                        <a:lnSpc>
                          <a:spcPct val="115000"/>
                        </a:lnSpc>
                        <a:spcAft>
                          <a:spcPts val="0"/>
                        </a:spcAft>
                      </a:pPr>
                      <a:r>
                        <a:rPr lang="en-US" sz="2800"/>
                        <a:t>Belanda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3.280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2"/>
                  </a:ext>
                </a:extLst>
              </a:tr>
              <a:tr h="585792">
                <a:tc>
                  <a:txBody>
                    <a:bodyPr/>
                    <a:lstStyle/>
                    <a:p>
                      <a:pPr marL="252095" marR="252095">
                        <a:lnSpc>
                          <a:spcPct val="115000"/>
                        </a:lnSpc>
                        <a:spcAft>
                          <a:spcPts val="0"/>
                        </a:spcAft>
                      </a:pPr>
                      <a:r>
                        <a:rPr lang="en-US" sz="2800"/>
                        <a:t>Tionghoa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290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3"/>
                  </a:ext>
                </a:extLst>
              </a:tr>
              <a:tr h="585792">
                <a:tc>
                  <a:txBody>
                    <a:bodyPr/>
                    <a:lstStyle/>
                    <a:p>
                      <a:pPr marL="252095" marR="252095">
                        <a:lnSpc>
                          <a:spcPct val="115000"/>
                        </a:lnSpc>
                        <a:spcAft>
                          <a:spcPts val="0"/>
                        </a:spcAft>
                      </a:pPr>
                      <a:r>
                        <a:rPr lang="en-US" sz="2800"/>
                        <a:t>Hindi</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dirty="0"/>
                        <a:t>7 kata</a:t>
                      </a:r>
                      <a:endParaRPr lang="en-US" sz="2800" dirty="0">
                        <a:latin typeface="Calibri"/>
                        <a:ea typeface="Calibri"/>
                        <a:cs typeface="Times New Roman"/>
                      </a:endParaRPr>
                    </a:p>
                  </a:txBody>
                  <a:tcPr marL="9525" marR="9525" marT="9525" marB="9525" anchor="ctr"/>
                </a:tc>
                <a:extLst>
                  <a:ext uri="{0D108BD9-81ED-4DB2-BD59-A6C34878D82A}">
                    <a16:rowId xmlns:a16="http://schemas.microsoft.com/office/drawing/2014/main" xmlns="" val="10004"/>
                  </a:ext>
                </a:extLst>
              </a:tr>
              <a:tr h="585792">
                <a:tc>
                  <a:txBody>
                    <a:bodyPr/>
                    <a:lstStyle/>
                    <a:p>
                      <a:pPr marL="252095" marR="252095">
                        <a:lnSpc>
                          <a:spcPct val="115000"/>
                        </a:lnSpc>
                        <a:spcAft>
                          <a:spcPts val="0"/>
                        </a:spcAft>
                      </a:pPr>
                      <a:r>
                        <a:rPr lang="en-US" sz="2800"/>
                        <a:t>Inggris</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1.610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5"/>
                  </a:ext>
                </a:extLst>
              </a:tr>
              <a:tr h="585792">
                <a:tc>
                  <a:txBody>
                    <a:bodyPr/>
                    <a:lstStyle/>
                    <a:p>
                      <a:pPr marL="252095" marR="252095">
                        <a:lnSpc>
                          <a:spcPct val="115000"/>
                        </a:lnSpc>
                        <a:spcAft>
                          <a:spcPts val="0"/>
                        </a:spcAft>
                      </a:pPr>
                      <a:r>
                        <a:rPr lang="en-US" sz="2800" dirty="0" err="1"/>
                        <a:t>Parsi</a:t>
                      </a:r>
                      <a:endParaRPr lang="en-US" sz="2800" dirty="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63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6"/>
                  </a:ext>
                </a:extLst>
              </a:tr>
              <a:tr h="585792">
                <a:tc>
                  <a:txBody>
                    <a:bodyPr/>
                    <a:lstStyle/>
                    <a:p>
                      <a:pPr marL="252095" marR="252095">
                        <a:lnSpc>
                          <a:spcPct val="115000"/>
                        </a:lnSpc>
                        <a:spcAft>
                          <a:spcPts val="0"/>
                        </a:spcAft>
                      </a:pPr>
                      <a:r>
                        <a:rPr lang="en-US" sz="2800"/>
                        <a:t>Portugis</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131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7"/>
                  </a:ext>
                </a:extLst>
              </a:tr>
              <a:tr h="585792">
                <a:tc>
                  <a:txBody>
                    <a:bodyPr/>
                    <a:lstStyle/>
                    <a:p>
                      <a:pPr marL="252095" marR="252095">
                        <a:lnSpc>
                          <a:spcPct val="115000"/>
                        </a:lnSpc>
                        <a:spcAft>
                          <a:spcPts val="0"/>
                        </a:spcAft>
                      </a:pPr>
                      <a:r>
                        <a:rPr lang="en-US" sz="2800"/>
                        <a:t>Sanskerta-Jawa Kuna</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a:t>677 kata</a:t>
                      </a:r>
                      <a:endParaRPr lang="en-US" sz="2800">
                        <a:latin typeface="Calibri"/>
                        <a:ea typeface="Calibri"/>
                        <a:cs typeface="Times New Roman"/>
                      </a:endParaRPr>
                    </a:p>
                  </a:txBody>
                  <a:tcPr marL="9525" marR="9525" marT="9525" marB="9525" anchor="ctr"/>
                </a:tc>
                <a:extLst>
                  <a:ext uri="{0D108BD9-81ED-4DB2-BD59-A6C34878D82A}">
                    <a16:rowId xmlns:a16="http://schemas.microsoft.com/office/drawing/2014/main" xmlns="" val="10008"/>
                  </a:ext>
                </a:extLst>
              </a:tr>
              <a:tr h="585792">
                <a:tc>
                  <a:txBody>
                    <a:bodyPr/>
                    <a:lstStyle/>
                    <a:p>
                      <a:pPr marL="252095" marR="252095">
                        <a:lnSpc>
                          <a:spcPct val="115000"/>
                        </a:lnSpc>
                        <a:spcAft>
                          <a:spcPts val="0"/>
                        </a:spcAft>
                      </a:pPr>
                      <a:r>
                        <a:rPr lang="en-US" sz="2800"/>
                        <a:t>Tamil</a:t>
                      </a:r>
                      <a:endParaRPr lang="en-US" sz="2800">
                        <a:latin typeface="Calibri"/>
                        <a:ea typeface="Calibri"/>
                        <a:cs typeface="Times New Roman"/>
                      </a:endParaRPr>
                    </a:p>
                  </a:txBody>
                  <a:tcPr marL="9525" marR="9525" marT="9525" marB="9525" anchor="ctr"/>
                </a:tc>
                <a:tc>
                  <a:txBody>
                    <a:bodyPr/>
                    <a:lstStyle/>
                    <a:p>
                      <a:pPr marL="252095" marR="252095">
                        <a:lnSpc>
                          <a:spcPct val="115000"/>
                        </a:lnSpc>
                        <a:spcAft>
                          <a:spcPts val="0"/>
                        </a:spcAft>
                      </a:pPr>
                      <a:r>
                        <a:rPr lang="en-US" sz="2800" dirty="0"/>
                        <a:t>83 </a:t>
                      </a:r>
                      <a:r>
                        <a:rPr lang="en-US" sz="2800" dirty="0" err="1"/>
                        <a:t>kata</a:t>
                      </a:r>
                      <a:endParaRPr lang="en-US" sz="2800" dirty="0">
                        <a:latin typeface="Calibri"/>
                        <a:ea typeface="Calibri"/>
                        <a:cs typeface="Times New Roman"/>
                      </a:endParaRPr>
                    </a:p>
                  </a:txBody>
                  <a:tcPr marL="9525" marR="9525" marT="9525" marB="9525" anchor="ctr"/>
                </a:tc>
                <a:extLst>
                  <a:ext uri="{0D108BD9-81ED-4DB2-BD59-A6C34878D82A}">
                    <a16:rowId xmlns:a16="http://schemas.microsoft.com/office/drawing/2014/main" xmlns="" val="10009"/>
                  </a:ext>
                </a:extLst>
              </a:tr>
            </a:tbl>
          </a:graphicData>
        </a:graphic>
      </p:graphicFrame>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solidFill>
                    <a:srgbClr val="FF5969"/>
                  </a:solidFill>
                </a:rPr>
                <a:t>Kaidah</a:t>
              </a:r>
              <a:r>
                <a:rPr lang="en-US" b="0" dirty="0">
                  <a:solidFill>
                    <a:srgbClr val="FF5969"/>
                  </a:solidFill>
                </a:rPr>
                <a:t> </a:t>
              </a:r>
              <a:r>
                <a:rPr lang="en-US" b="0" dirty="0" err="1">
                  <a:solidFill>
                    <a:srgbClr val="FF5969"/>
                  </a:solidFill>
                </a:rPr>
                <a:t>Penyesuaian</a:t>
              </a:r>
              <a:r>
                <a:rPr lang="en-US" b="0" dirty="0">
                  <a:solidFill>
                    <a:srgbClr val="FF5969"/>
                  </a:solidFill>
                </a:rPr>
                <a:t> </a:t>
              </a:r>
              <a:r>
                <a:rPr lang="en-US" b="0" dirty="0" err="1">
                  <a:solidFill>
                    <a:srgbClr val="FF5969"/>
                  </a:solidFill>
                </a:rPr>
                <a:t>Akhiran</a:t>
              </a:r>
              <a:r>
                <a:rPr lang="en-US" b="0" dirty="0">
                  <a:solidFill>
                    <a:srgbClr val="FF5969"/>
                  </a:solidFill>
                </a:rPr>
                <a:t> </a:t>
              </a:r>
              <a:r>
                <a:rPr lang="en-US" b="0" dirty="0" err="1">
                  <a:solidFill>
                    <a:srgbClr val="FF5969"/>
                  </a:solidFill>
                </a:rPr>
                <a:t>Asing</a:t>
              </a:r>
              <a:endParaRPr lang="en-US" b="0" dirty="0">
                <a:solidFill>
                  <a:srgbClr val="FF5969"/>
                </a:solidFill>
              </a:endParaRPr>
            </a:p>
          </p:txBody>
        </p:sp>
      </p:grpSp>
      <p:sp>
        <p:nvSpPr>
          <p:cNvPr id="8" name="TextBox 7">
            <a:extLst>
              <a:ext uri="{FF2B5EF4-FFF2-40B4-BE49-F238E27FC236}">
                <a16:creationId xmlns:a16="http://schemas.microsoft.com/office/drawing/2014/main" xmlns="" id="{F2A9E9E7-AA9A-4FE0-9531-742FB628A0B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2C224875-72F6-4407-ACE4-D0D2B7DC97C1}"/>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B2E0F6E3-007A-44A0-8123-E92F138FD31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D0DAF668-9AC5-4C4B-A194-5BEF0369406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A266651C-17A7-47B3-B390-51C4B57EFC5D}"/>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98F22D71-B186-4538-98D4-051B858F649D}"/>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4779BA12-BCAA-4A1E-98F7-FF99A4AD4D19}"/>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6" action="ppaction://hlinksldjump"/>
              <a:extLst>
                <a:ext uri="{FF2B5EF4-FFF2-40B4-BE49-F238E27FC236}">
                  <a16:creationId xmlns:a16="http://schemas.microsoft.com/office/drawing/2014/main" xmlns="" id="{81DAAB7D-7387-4772-BC24-1D1EB6A67B3A}"/>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4" name="Chevron 21">
              <a:hlinkClick r:id="rId6" action="ppaction://hlinksldjump"/>
              <a:extLst>
                <a:ext uri="{FF2B5EF4-FFF2-40B4-BE49-F238E27FC236}">
                  <a16:creationId xmlns:a16="http://schemas.microsoft.com/office/drawing/2014/main" xmlns="" id="{F8DC606C-B953-4CDD-BBDC-74CD0161A7B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315B3E37-DA68-4472-91BD-35F7699230EB}"/>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EF58CF4-ECE9-4E20-BCA3-EDF7243559B4}"/>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5C88FCCC-482B-4A4E-B45A-BE30F4C77B7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B9C6FE53-E804-4934-BE10-D9B4504ACF4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C3EE66B8-0019-4B20-B87A-706B803EAC5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5573B2AF-AAFE-4463-B76F-A286027AF43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CB69EB31-AAA6-40AF-A211-24A720A3215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46DAD3D3-30EA-4F4E-B6CD-0A1E72B35EFF}"/>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08CC282E-7ADA-4C18-8725-9C927CA6914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7494AC2B-3D00-4ED2-A446-3DDCACBA60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171F6544-6457-40D6-AC80-89F0CA159A7C}"/>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CDFA829C-F143-4143-A327-F98CC759FD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1" action="ppaction://hlinksldjump"/>
                <a:extLst>
                  <a:ext uri="{FF2B5EF4-FFF2-40B4-BE49-F238E27FC236}">
                    <a16:creationId xmlns:a16="http://schemas.microsoft.com/office/drawing/2014/main" xmlns="" id="{EAF28F3C-01E6-4C7F-9505-9A171003E6B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78288231-BBFC-4BE6-B40B-11C1EFACDA3D}"/>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DE5989C8-EA48-4F29-BFD6-4C4EFA49E7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BD8D548F-A805-44DA-B8EC-1EFC350F85A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71203A37-AEA4-45E2-A57D-E77C68B0E918}"/>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ABB5099D-6382-44E5-AE8C-74EA4C2064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4" action="ppaction://hlinksldjump"/>
                <a:extLst>
                  <a:ext uri="{FF2B5EF4-FFF2-40B4-BE49-F238E27FC236}">
                    <a16:creationId xmlns:a16="http://schemas.microsoft.com/office/drawing/2014/main" xmlns="" id="{04CC7444-AB38-4B2F-AFC1-982A7909E75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C4464CDF-CE7F-4663-8672-DEC7DE05E88A}"/>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607E04B4-34E8-472B-9B4E-D78D8C381B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6" action="ppaction://hlinksldjump"/>
                <a:extLst>
                  <a:ext uri="{FF2B5EF4-FFF2-40B4-BE49-F238E27FC236}">
                    <a16:creationId xmlns:a16="http://schemas.microsoft.com/office/drawing/2014/main" xmlns="" id="{43A0CC6D-5898-478F-9DC3-D10A297FC19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FA86A506-F955-436C-BA26-A64735CBD1B6}"/>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231F60EF-0770-48B5-83E3-A17517554C8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2546968C-B336-47AF-B32A-6CF7957EE9D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D825F3E5-D674-4C19-9A8A-96A0463102F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7" name="laser.wav"/>
            </a:hlinkClick>
            <a:extLst>
              <a:ext uri="{FF2B5EF4-FFF2-40B4-BE49-F238E27FC236}">
                <a16:creationId xmlns:a16="http://schemas.microsoft.com/office/drawing/2014/main" xmlns="" id="{6D37E601-202B-4D37-970E-03FD00114BF6}"/>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0488999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805149" y="482993"/>
            <a:ext cx="3343701" cy="1046565"/>
          </a:xfrm>
        </p:spPr>
        <p:txBody>
          <a:bodyPr/>
          <a:lstStyle/>
          <a:p>
            <a:r>
              <a:rPr lang="id-ID" b="1" dirty="0">
                <a:solidFill>
                  <a:srgbClr val="FF0000"/>
                </a:solidFill>
              </a:rPr>
              <a:t>Tanda titik (.)</a:t>
            </a:r>
          </a:p>
        </p:txBody>
      </p:sp>
      <p:sp>
        <p:nvSpPr>
          <p:cNvPr id="6" name="Bevel 5"/>
          <p:cNvSpPr/>
          <p:nvPr/>
        </p:nvSpPr>
        <p:spPr>
          <a:xfrm>
            <a:off x="1605888" y="1418232"/>
            <a:ext cx="4500594" cy="1042416"/>
          </a:xfrm>
          <a:prstGeom prst="bevel">
            <a:avLst/>
          </a:prstGeom>
          <a:solidFill>
            <a:srgbClr val="BA4CB5"/>
          </a:solidFill>
          <a:effectLst>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d-ID" sz="2400" dirty="0">
                <a:latin typeface="Times New Roman" pitchFamily="18" charset="0"/>
                <a:cs typeface="Times New Roman" pitchFamily="18" charset="0"/>
              </a:rPr>
              <a:t>Pada akhir kalimat yang bukan pertanyaan atau seruan.</a:t>
            </a:r>
          </a:p>
        </p:txBody>
      </p:sp>
      <p:sp>
        <p:nvSpPr>
          <p:cNvPr id="8" name="Bevel 7"/>
          <p:cNvSpPr/>
          <p:nvPr/>
        </p:nvSpPr>
        <p:spPr>
          <a:xfrm>
            <a:off x="1605888" y="3247032"/>
            <a:ext cx="4500594" cy="1042416"/>
          </a:xfrm>
          <a:prstGeom prst="bevel">
            <a:avLst/>
          </a:prstGeom>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3"/>
          </a:fillRef>
          <a:effectRef idx="1">
            <a:schemeClr val="accent3"/>
          </a:effectRef>
          <a:fontRef idx="minor">
            <a:schemeClr val="lt1"/>
          </a:fontRef>
        </p:style>
        <p:txBody>
          <a:bodyPr anchor="ctr"/>
          <a:lstStyle/>
          <a:p>
            <a:pPr algn="ctr">
              <a:defRPr/>
            </a:pPr>
            <a:r>
              <a:rPr lang="id-ID" sz="2400" dirty="0">
                <a:solidFill>
                  <a:schemeClr val="tx1"/>
                </a:solidFill>
                <a:latin typeface="Times New Roman" pitchFamily="18" charset="0"/>
                <a:cs typeface="Times New Roman" pitchFamily="18" charset="0"/>
              </a:rPr>
              <a:t>Di belakang angka atau huruf</a:t>
            </a:r>
          </a:p>
        </p:txBody>
      </p:sp>
      <p:sp>
        <p:nvSpPr>
          <p:cNvPr id="9" name="Bevel 8"/>
          <p:cNvSpPr/>
          <p:nvPr/>
        </p:nvSpPr>
        <p:spPr>
          <a:xfrm>
            <a:off x="1605888" y="5075832"/>
            <a:ext cx="4500594" cy="1042416"/>
          </a:xfrm>
          <a:prstGeom prst="bevel">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id-ID" sz="2400" dirty="0">
                <a:latin typeface="Times New Roman" pitchFamily="18" charset="0"/>
                <a:cs typeface="Times New Roman" pitchFamily="18" charset="0"/>
              </a:rPr>
              <a:t>Memisahkan angka jam, menit, dan detik.</a:t>
            </a:r>
          </a:p>
        </p:txBody>
      </p:sp>
      <p:sp>
        <p:nvSpPr>
          <p:cNvPr id="12" name="Rectangle 11"/>
          <p:cNvSpPr/>
          <p:nvPr/>
        </p:nvSpPr>
        <p:spPr>
          <a:xfrm>
            <a:off x="6558888" y="1494432"/>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id-ID" dirty="0"/>
              <a:t>Nenekku tinggal di Madura.</a:t>
            </a:r>
          </a:p>
          <a:p>
            <a:pPr>
              <a:buFont typeface="Wingdings" pitchFamily="2" charset="2"/>
              <a:buChar char="Ø"/>
            </a:pPr>
            <a:r>
              <a:rPr lang="id-ID" dirty="0"/>
              <a:t>Dia pergi ke sana.</a:t>
            </a:r>
          </a:p>
          <a:p>
            <a:pPr>
              <a:buFont typeface="Wingdings" pitchFamily="2" charset="2"/>
              <a:buChar char="Ø"/>
            </a:pPr>
            <a:r>
              <a:rPr lang="id-ID" dirty="0"/>
              <a:t>Ibu menanyakan siapa yang akan main ke rumah.</a:t>
            </a:r>
          </a:p>
          <a:p>
            <a:pPr algn="ctr"/>
            <a:endParaRPr lang="en-US" dirty="0"/>
          </a:p>
        </p:txBody>
      </p:sp>
      <p:sp>
        <p:nvSpPr>
          <p:cNvPr id="13" name="Rectangle 12"/>
          <p:cNvSpPr/>
          <p:nvPr/>
        </p:nvSpPr>
        <p:spPr>
          <a:xfrm>
            <a:off x="6558888" y="3155666"/>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a:t>III. Departemen Pendidikan Nasional</a:t>
            </a:r>
          </a:p>
          <a:p>
            <a:pPr>
              <a:buFont typeface="Arial" pitchFamily="34" charset="0"/>
              <a:buNone/>
            </a:pPr>
            <a:endParaRPr lang="id-ID" dirty="0"/>
          </a:p>
          <a:p>
            <a:pPr>
              <a:buFont typeface="Arial" pitchFamily="34" charset="0"/>
              <a:buNone/>
            </a:pPr>
            <a:r>
              <a:rPr lang="id-ID" dirty="0"/>
              <a:t>Patokan umum:</a:t>
            </a:r>
          </a:p>
          <a:p>
            <a:pPr>
              <a:buFont typeface="Arial" pitchFamily="34" charset="0"/>
              <a:buNone/>
            </a:pPr>
            <a:r>
              <a:rPr lang="id-ID" dirty="0"/>
              <a:t>1.1  Latar Belakang</a:t>
            </a:r>
          </a:p>
          <a:p>
            <a:pPr>
              <a:buFont typeface="Arial" pitchFamily="34" charset="0"/>
              <a:buNone/>
            </a:pPr>
            <a:r>
              <a:rPr lang="id-ID" dirty="0"/>
              <a:t>1.2 Rumusan Masalah</a:t>
            </a:r>
          </a:p>
        </p:txBody>
      </p:sp>
      <p:sp>
        <p:nvSpPr>
          <p:cNvPr id="14" name="Rectangle 13"/>
          <p:cNvSpPr/>
          <p:nvPr/>
        </p:nvSpPr>
        <p:spPr>
          <a:xfrm>
            <a:off x="6554094" y="487314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a:t>Pukul  12.00 siang</a:t>
            </a:r>
          </a:p>
          <a:p>
            <a:pPr>
              <a:buFont typeface="Arial" pitchFamily="34" charset="0"/>
              <a:buNone/>
            </a:pPr>
            <a:r>
              <a:rPr lang="id-ID" dirty="0"/>
              <a:t>Pukul 1.40.20</a:t>
            </a:r>
          </a:p>
        </p:txBody>
      </p:sp>
      <p:cxnSp>
        <p:nvCxnSpPr>
          <p:cNvPr id="16" name="Straight Arrow Connector 15"/>
          <p:cNvCxnSpPr>
            <a:stCxn id="6" idx="0"/>
            <a:endCxn id="12" idx="1"/>
          </p:cNvCxnSpPr>
          <p:nvPr/>
        </p:nvCxnSpPr>
        <p:spPr>
          <a:xfrm>
            <a:off x="6106482" y="1939440"/>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6101688" y="5609232"/>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101688" y="3704232"/>
            <a:ext cx="452406" cy="278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287301" y="217114"/>
            <a:ext cx="8493628" cy="662056"/>
            <a:chOff x="200215" y="2621399"/>
            <a:chExt cx="8493628" cy="662056"/>
          </a:xfrm>
        </p:grpSpPr>
        <p:sp>
          <p:nvSpPr>
            <p:cNvPr id="19" name="Oval 1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21" name="TextBox 20">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22" name="TextBox 21">
            <a:extLst>
              <a:ext uri="{FF2B5EF4-FFF2-40B4-BE49-F238E27FC236}">
                <a16:creationId xmlns:a16="http://schemas.microsoft.com/office/drawing/2014/main" xmlns="" id="{0DCEDF71-83B6-47BF-A8EC-003AFF57564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31" name="Group 30">
            <a:extLst>
              <a:ext uri="{FF2B5EF4-FFF2-40B4-BE49-F238E27FC236}">
                <a16:creationId xmlns:a16="http://schemas.microsoft.com/office/drawing/2014/main" xmlns="" id="{21265C0B-BC15-4B75-BA51-B37779A3E2E7}"/>
              </a:ext>
            </a:extLst>
          </p:cNvPr>
          <p:cNvGrpSpPr/>
          <p:nvPr/>
        </p:nvGrpSpPr>
        <p:grpSpPr>
          <a:xfrm>
            <a:off x="11769479" y="1280427"/>
            <a:ext cx="422521" cy="2100263"/>
            <a:chOff x="11769479" y="1280427"/>
            <a:chExt cx="422521" cy="2100263"/>
          </a:xfrm>
        </p:grpSpPr>
        <p:sp>
          <p:nvSpPr>
            <p:cNvPr id="32" name="Freeform 10">
              <a:hlinkClick r:id="rId4" action="ppaction://hlinksldjump">
                <a:snd r:embed="rId5" name="click.wav"/>
              </a:hlinkClick>
              <a:extLst>
                <a:ext uri="{FF2B5EF4-FFF2-40B4-BE49-F238E27FC236}">
                  <a16:creationId xmlns:a16="http://schemas.microsoft.com/office/drawing/2014/main" xmlns="" id="{F03BBD30-4B1C-428A-81AD-2505B5CA34F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hlinkClick r:id="rId4" action="ppaction://hlinksldjump"/>
              <a:extLst>
                <a:ext uri="{FF2B5EF4-FFF2-40B4-BE49-F238E27FC236}">
                  <a16:creationId xmlns:a16="http://schemas.microsoft.com/office/drawing/2014/main" xmlns="" id="{AB3A54FE-EEC5-4BC8-87E0-8ECC5FF7775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4" name="Chevron 12">
              <a:hlinkClick r:id="rId4" action="ppaction://hlinksldjump"/>
              <a:extLst>
                <a:ext uri="{FF2B5EF4-FFF2-40B4-BE49-F238E27FC236}">
                  <a16:creationId xmlns:a16="http://schemas.microsoft.com/office/drawing/2014/main" xmlns="" id="{CC1FD2F6-2014-4B91-BD11-8FED69B10B6B}"/>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5" name="Group 34">
            <a:extLst>
              <a:ext uri="{FF2B5EF4-FFF2-40B4-BE49-F238E27FC236}">
                <a16:creationId xmlns:a16="http://schemas.microsoft.com/office/drawing/2014/main" xmlns="" id="{E97C92FC-E5CB-459C-B695-2FE7096F8AB6}"/>
              </a:ext>
            </a:extLst>
          </p:cNvPr>
          <p:cNvGrpSpPr/>
          <p:nvPr/>
        </p:nvGrpSpPr>
        <p:grpSpPr>
          <a:xfrm>
            <a:off x="11769479" y="3462337"/>
            <a:ext cx="428258" cy="2616878"/>
            <a:chOff x="11769479" y="3462337"/>
            <a:chExt cx="428258" cy="2616878"/>
          </a:xfrm>
        </p:grpSpPr>
        <p:sp>
          <p:nvSpPr>
            <p:cNvPr id="36" name="Freeform 19">
              <a:hlinkClick r:id="rId6" action="ppaction://hlinksldjump"/>
              <a:extLst>
                <a:ext uri="{FF2B5EF4-FFF2-40B4-BE49-F238E27FC236}">
                  <a16:creationId xmlns:a16="http://schemas.microsoft.com/office/drawing/2014/main" xmlns="" id="{0FECEA8E-18CD-463B-A872-661F581FEB7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hlinkClick r:id="rId6" action="ppaction://hlinksldjump"/>
              <a:extLst>
                <a:ext uri="{FF2B5EF4-FFF2-40B4-BE49-F238E27FC236}">
                  <a16:creationId xmlns:a16="http://schemas.microsoft.com/office/drawing/2014/main" xmlns="" id="{C69F6320-52AA-4599-A527-2ECF7157044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38" name="Chevron 21">
              <a:hlinkClick r:id="rId6" action="ppaction://hlinksldjump"/>
              <a:extLst>
                <a:ext uri="{FF2B5EF4-FFF2-40B4-BE49-F238E27FC236}">
                  <a16:creationId xmlns:a16="http://schemas.microsoft.com/office/drawing/2014/main" xmlns="" id="{986CE83D-D2F8-49F2-87A1-59DCBA10B7F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9" name="Semua Menu">
            <a:extLst>
              <a:ext uri="{FF2B5EF4-FFF2-40B4-BE49-F238E27FC236}">
                <a16:creationId xmlns:a16="http://schemas.microsoft.com/office/drawing/2014/main" xmlns="" id="{AA825362-66DC-4671-83B3-3E0F73F62CB5}"/>
              </a:ext>
            </a:extLst>
          </p:cNvPr>
          <p:cNvGrpSpPr/>
          <p:nvPr/>
        </p:nvGrpSpPr>
        <p:grpSpPr>
          <a:xfrm>
            <a:off x="-1" y="-24470"/>
            <a:ext cx="2886076" cy="6882470"/>
            <a:chOff x="-1" y="-24470"/>
            <a:chExt cx="2886076" cy="6882470"/>
          </a:xfrm>
        </p:grpSpPr>
        <p:grpSp>
          <p:nvGrpSpPr>
            <p:cNvPr id="40" name="BG">
              <a:extLst>
                <a:ext uri="{FF2B5EF4-FFF2-40B4-BE49-F238E27FC236}">
                  <a16:creationId xmlns:a16="http://schemas.microsoft.com/office/drawing/2014/main" xmlns="" id="{172F8634-B883-45EA-A6EF-F2D3C0BC3408}"/>
                </a:ext>
              </a:extLst>
            </p:cNvPr>
            <p:cNvGrpSpPr/>
            <p:nvPr/>
          </p:nvGrpSpPr>
          <p:grpSpPr>
            <a:xfrm>
              <a:off x="-1" y="-24470"/>
              <a:ext cx="2886076" cy="6882470"/>
              <a:chOff x="-1" y="-24470"/>
              <a:chExt cx="2886076" cy="6882470"/>
            </a:xfrm>
          </p:grpSpPr>
          <p:sp>
            <p:nvSpPr>
              <p:cNvPr id="56" name="BG Menu">
                <a:extLst>
                  <a:ext uri="{FF2B5EF4-FFF2-40B4-BE49-F238E27FC236}">
                    <a16:creationId xmlns:a16="http://schemas.microsoft.com/office/drawing/2014/main" xmlns="" id="{11B3BEBC-2971-4FFB-A363-25DD6A466F5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BG Atas">
                <a:extLst>
                  <a:ext uri="{FF2B5EF4-FFF2-40B4-BE49-F238E27FC236}">
                    <a16:creationId xmlns:a16="http://schemas.microsoft.com/office/drawing/2014/main" xmlns="" id="{51C295EC-4168-465D-8B28-E2F5B985A12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8" name="Picture 12" descr="camera, image, photo, photography, shot icon">
                <a:extLst>
                  <a:ext uri="{FF2B5EF4-FFF2-40B4-BE49-F238E27FC236}">
                    <a16:creationId xmlns:a16="http://schemas.microsoft.com/office/drawing/2014/main" xmlns="" id="{C18A1A45-A188-4F5C-B023-1009CC18484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xmlns="" id="{8A10DBEA-A1D1-43A4-AE41-7225794B215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0" name="TextBox 59">
                <a:extLst>
                  <a:ext uri="{FF2B5EF4-FFF2-40B4-BE49-F238E27FC236}">
                    <a16:creationId xmlns:a16="http://schemas.microsoft.com/office/drawing/2014/main" xmlns="" id="{83F0B0C7-2A29-4CD2-B2C1-27ABB51A45A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41" name="Beranda">
              <a:extLst>
                <a:ext uri="{FF2B5EF4-FFF2-40B4-BE49-F238E27FC236}">
                  <a16:creationId xmlns:a16="http://schemas.microsoft.com/office/drawing/2014/main" xmlns="" id="{06B32E97-D039-47F9-9AAD-77A7977B5350}"/>
                </a:ext>
              </a:extLst>
            </p:cNvPr>
            <p:cNvGrpSpPr/>
            <p:nvPr/>
          </p:nvGrpSpPr>
          <p:grpSpPr>
            <a:xfrm>
              <a:off x="297464" y="1744264"/>
              <a:ext cx="1984142" cy="601170"/>
              <a:chOff x="297464" y="1744264"/>
              <a:chExt cx="1984142" cy="601170"/>
            </a:xfrm>
          </p:grpSpPr>
          <p:sp>
            <p:nvSpPr>
              <p:cNvPr id="54" name="TextBox 53">
                <a:hlinkClick r:id="" action="ppaction://hlinkshowjump?jump=firstslide"/>
                <a:extLst>
                  <a:ext uri="{FF2B5EF4-FFF2-40B4-BE49-F238E27FC236}">
                    <a16:creationId xmlns:a16="http://schemas.microsoft.com/office/drawing/2014/main" xmlns="" id="{D6EC8A30-D1B0-434E-B6E6-AA71B9685C2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5" name="Picture 4" descr="base, data, document, office, page, paper icon">
                <a:hlinkClick r:id="" action="ppaction://hlinkshowjump?jump=firstslide"/>
                <a:extLst>
                  <a:ext uri="{FF2B5EF4-FFF2-40B4-BE49-F238E27FC236}">
                    <a16:creationId xmlns:a16="http://schemas.microsoft.com/office/drawing/2014/main" xmlns="" id="{A6791F9B-7157-4EEC-9118-2926DC6336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Kompetensi">
              <a:extLst>
                <a:ext uri="{FF2B5EF4-FFF2-40B4-BE49-F238E27FC236}">
                  <a16:creationId xmlns:a16="http://schemas.microsoft.com/office/drawing/2014/main" xmlns="" id="{D9CBDECF-BA4E-443A-954C-AD4DA2C3A0D5}"/>
                </a:ext>
              </a:extLst>
            </p:cNvPr>
            <p:cNvGrpSpPr/>
            <p:nvPr/>
          </p:nvGrpSpPr>
          <p:grpSpPr>
            <a:xfrm>
              <a:off x="297464" y="2561360"/>
              <a:ext cx="2320836" cy="601170"/>
              <a:chOff x="297464" y="2561360"/>
              <a:chExt cx="2320836" cy="601170"/>
            </a:xfrm>
          </p:grpSpPr>
          <p:pic>
            <p:nvPicPr>
              <p:cNvPr id="52" name="Picture 6" descr="compose, create, edit, edit file, office, pencil, writing creative icon">
                <a:extLst>
                  <a:ext uri="{FF2B5EF4-FFF2-40B4-BE49-F238E27FC236}">
                    <a16:creationId xmlns:a16="http://schemas.microsoft.com/office/drawing/2014/main" xmlns="" id="{EFE28662-0482-4128-B9EE-10C914B7B3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hlinkClick r:id="rId11" action="ppaction://hlinksldjump"/>
                <a:extLst>
                  <a:ext uri="{FF2B5EF4-FFF2-40B4-BE49-F238E27FC236}">
                    <a16:creationId xmlns:a16="http://schemas.microsoft.com/office/drawing/2014/main" xmlns="" id="{A492F948-B26F-46EB-B72B-FB685750B11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3" name="Materi">
              <a:extLst>
                <a:ext uri="{FF2B5EF4-FFF2-40B4-BE49-F238E27FC236}">
                  <a16:creationId xmlns:a16="http://schemas.microsoft.com/office/drawing/2014/main" xmlns="" id="{4AC75BFC-5B07-4CCF-8214-227A451A6B8A}"/>
                </a:ext>
              </a:extLst>
            </p:cNvPr>
            <p:cNvGrpSpPr/>
            <p:nvPr/>
          </p:nvGrpSpPr>
          <p:grpSpPr>
            <a:xfrm>
              <a:off x="297464" y="3378456"/>
              <a:ext cx="1746704" cy="601170"/>
              <a:chOff x="297464" y="3378456"/>
              <a:chExt cx="1746704" cy="601170"/>
            </a:xfrm>
          </p:grpSpPr>
          <p:pic>
            <p:nvPicPr>
              <p:cNvPr id="50" name="Picture 8" descr="brochure, document, menu, note, office, page, papers icon">
                <a:hlinkClick r:id="rId4" action="ppaction://hlinksldjump"/>
                <a:extLst>
                  <a:ext uri="{FF2B5EF4-FFF2-40B4-BE49-F238E27FC236}">
                    <a16:creationId xmlns:a16="http://schemas.microsoft.com/office/drawing/2014/main" xmlns="" id="{D83AE094-D649-4656-B0E7-7C953974C7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hlinkClick r:id="rId4" action="ppaction://hlinksldjump"/>
                <a:extLst>
                  <a:ext uri="{FF2B5EF4-FFF2-40B4-BE49-F238E27FC236}">
                    <a16:creationId xmlns:a16="http://schemas.microsoft.com/office/drawing/2014/main" xmlns="" id="{731DB2BD-0FCA-468A-BA97-C6B138CAD0D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4" name="Latihan">
              <a:extLst>
                <a:ext uri="{FF2B5EF4-FFF2-40B4-BE49-F238E27FC236}">
                  <a16:creationId xmlns:a16="http://schemas.microsoft.com/office/drawing/2014/main" xmlns="" id="{910CD041-7EBD-474B-9CD8-561AC3F0368A}"/>
                </a:ext>
              </a:extLst>
            </p:cNvPr>
            <p:cNvGrpSpPr/>
            <p:nvPr/>
          </p:nvGrpSpPr>
          <p:grpSpPr>
            <a:xfrm>
              <a:off x="297464" y="4195552"/>
              <a:ext cx="1810825" cy="601170"/>
              <a:chOff x="297464" y="4195552"/>
              <a:chExt cx="1810825" cy="601170"/>
            </a:xfrm>
          </p:grpSpPr>
          <p:pic>
            <p:nvPicPr>
              <p:cNvPr id="48" name="Picture 10" descr="document, general, letter, note, office, page, paper icon">
                <a:extLst>
                  <a:ext uri="{FF2B5EF4-FFF2-40B4-BE49-F238E27FC236}">
                    <a16:creationId xmlns:a16="http://schemas.microsoft.com/office/drawing/2014/main" xmlns="" id="{E0CF235D-C612-41C8-92AC-5612D3E25A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hlinkClick r:id="rId14" action="ppaction://hlinksldjump"/>
                <a:extLst>
                  <a:ext uri="{FF2B5EF4-FFF2-40B4-BE49-F238E27FC236}">
                    <a16:creationId xmlns:a16="http://schemas.microsoft.com/office/drawing/2014/main" xmlns="" id="{64BD808F-4792-43C0-B61F-BA319BEC191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5" name="Profil Dosen">
              <a:extLst>
                <a:ext uri="{FF2B5EF4-FFF2-40B4-BE49-F238E27FC236}">
                  <a16:creationId xmlns:a16="http://schemas.microsoft.com/office/drawing/2014/main" xmlns="" id="{2E4C8EB6-2836-4683-B86A-9ABBACFCEA46}"/>
                </a:ext>
              </a:extLst>
            </p:cNvPr>
            <p:cNvGrpSpPr/>
            <p:nvPr/>
          </p:nvGrpSpPr>
          <p:grpSpPr>
            <a:xfrm>
              <a:off x="297464" y="5012648"/>
              <a:ext cx="2389766" cy="601170"/>
              <a:chOff x="297464" y="5012648"/>
              <a:chExt cx="2389766" cy="601170"/>
            </a:xfrm>
          </p:grpSpPr>
          <p:pic>
            <p:nvPicPr>
              <p:cNvPr id="46" name="Picture 2" descr="business man, employee, general, human, member, office, tie icon">
                <a:extLst>
                  <a:ext uri="{FF2B5EF4-FFF2-40B4-BE49-F238E27FC236}">
                    <a16:creationId xmlns:a16="http://schemas.microsoft.com/office/drawing/2014/main" xmlns="" id="{8F599238-0123-4405-8C3A-4DADDC9B6C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6" action="ppaction://hlinksldjump"/>
                <a:extLst>
                  <a:ext uri="{FF2B5EF4-FFF2-40B4-BE49-F238E27FC236}">
                    <a16:creationId xmlns:a16="http://schemas.microsoft.com/office/drawing/2014/main" xmlns="" id="{EAC7DF6D-D9EA-4788-902E-3032F00A6B3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61" name="Tombol Menu">
            <a:extLst>
              <a:ext uri="{FF2B5EF4-FFF2-40B4-BE49-F238E27FC236}">
                <a16:creationId xmlns:a16="http://schemas.microsoft.com/office/drawing/2014/main" xmlns="" id="{7D9CB3B9-9FD6-4428-BD9A-1EDC37C4DF7E}"/>
              </a:ext>
            </a:extLst>
          </p:cNvPr>
          <p:cNvGrpSpPr/>
          <p:nvPr/>
        </p:nvGrpSpPr>
        <p:grpSpPr>
          <a:xfrm>
            <a:off x="67235" y="49268"/>
            <a:ext cx="430306" cy="363488"/>
            <a:chOff x="419100" y="628650"/>
            <a:chExt cx="2628900" cy="2220685"/>
          </a:xfrm>
          <a:solidFill>
            <a:schemeClr val="bg1">
              <a:lumMod val="85000"/>
            </a:schemeClr>
          </a:solidFill>
        </p:grpSpPr>
        <p:sp>
          <p:nvSpPr>
            <p:cNvPr id="62" name="Rectangle 61">
              <a:extLst>
                <a:ext uri="{FF2B5EF4-FFF2-40B4-BE49-F238E27FC236}">
                  <a16:creationId xmlns:a16="http://schemas.microsoft.com/office/drawing/2014/main" xmlns="" id="{6B5D709D-AB4D-4912-B266-063E0E161C4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3" name="Rectangle 62">
              <a:extLst>
                <a:ext uri="{FF2B5EF4-FFF2-40B4-BE49-F238E27FC236}">
                  <a16:creationId xmlns:a16="http://schemas.microsoft.com/office/drawing/2014/main" xmlns="" id="{3E48B89D-49CD-4888-959E-28A0BC3DFFA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4" name="Rectangle 63">
              <a:extLst>
                <a:ext uri="{FF2B5EF4-FFF2-40B4-BE49-F238E27FC236}">
                  <a16:creationId xmlns:a16="http://schemas.microsoft.com/office/drawing/2014/main" xmlns="" id="{648F2F3A-D928-4111-97C0-E4421BDDE08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5" name="Tombol Close Aplikasi">
            <a:hlinkClick r:id="" action="ppaction://hlinkshowjump?jump=endshow">
              <a:snd r:embed="rId17" name="laser.wav"/>
            </a:hlinkClick>
            <a:extLst>
              <a:ext uri="{FF2B5EF4-FFF2-40B4-BE49-F238E27FC236}">
                <a16:creationId xmlns:a16="http://schemas.microsoft.com/office/drawing/2014/main" xmlns="" id="{A3AF02D1-2088-4AB7-8200-72FE21D20A9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63543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9"/>
                                        </p:tgtEl>
                                        <p:attrNameLst>
                                          <p:attrName>ppt_x</p:attrName>
                                        </p:attrNameLst>
                                      </p:cBhvr>
                                      <p:tavLst>
                                        <p:tav tm="0">
                                          <p:val>
                                            <p:strVal val="ppt_x"/>
                                          </p:val>
                                        </p:tav>
                                        <p:tav tm="100000">
                                          <p:val>
                                            <p:strVal val="0-ppt_w/2"/>
                                          </p:val>
                                        </p:tav>
                                      </p:tavLst>
                                    </p:anim>
                                    <p:anim calcmode="lin" valueType="num">
                                      <p:cBhvr additive="base">
                                        <p:cTn id="22" dur="500"/>
                                        <p:tgtEl>
                                          <p:spTgt spid="39"/>
                                        </p:tgtEl>
                                        <p:attrNameLst>
                                          <p:attrName>ppt_y</p:attrName>
                                        </p:attrNameLst>
                                      </p:cBhvr>
                                      <p:tavLst>
                                        <p:tav tm="0">
                                          <p:val>
                                            <p:strVal val="ppt_y"/>
                                          </p:val>
                                        </p:tav>
                                        <p:tav tm="100000">
                                          <p:val>
                                            <p:strVal val="ppt_y"/>
                                          </p:val>
                                        </p:tav>
                                      </p:tavLst>
                                    </p:anim>
                                    <p:set>
                                      <p:cBhvr>
                                        <p:cTn id="2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358185" y="364670"/>
            <a:ext cx="4267200" cy="1325563"/>
          </a:xfrm>
        </p:spPr>
        <p:txBody>
          <a:bodyPr/>
          <a:lstStyle/>
          <a:p>
            <a:r>
              <a:rPr lang="id-ID" dirty="0">
                <a:solidFill>
                  <a:srgbClr val="FF0000"/>
                </a:solidFill>
              </a:rPr>
              <a:t>Tanda titik </a:t>
            </a:r>
            <a:r>
              <a:rPr lang="id-ID" u="sng" dirty="0">
                <a:solidFill>
                  <a:srgbClr val="FF0000"/>
                </a:solidFill>
              </a:rPr>
              <a:t>tidak</a:t>
            </a:r>
          </a:p>
        </p:txBody>
      </p:sp>
      <p:sp>
        <p:nvSpPr>
          <p:cNvPr id="4" name="Bevel 3"/>
          <p:cNvSpPr/>
          <p:nvPr/>
        </p:nvSpPr>
        <p:spPr>
          <a:xfrm>
            <a:off x="1728720" y="1412544"/>
            <a:ext cx="4191000" cy="1042416"/>
          </a:xfrm>
          <a:prstGeom prst="bevel">
            <a:avLst/>
          </a:prstGeom>
          <a:effectLst>
            <a:outerShdw blurRad="40000" dist="23000" dir="5400000" rotWithShape="0">
              <a:srgbClr val="000000">
                <a:alpha val="35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id-ID" sz="2400" dirty="0">
                <a:solidFill>
                  <a:schemeClr val="tx1"/>
                </a:solidFill>
                <a:latin typeface="Times New Roman" pitchFamily="18" charset="0"/>
                <a:cs typeface="Times New Roman" pitchFamily="18" charset="0"/>
              </a:rPr>
              <a:t>Dipakai untuk memisahkan bilangan ribuan</a:t>
            </a:r>
          </a:p>
        </p:txBody>
      </p:sp>
      <p:sp>
        <p:nvSpPr>
          <p:cNvPr id="5" name="Bevel 4"/>
          <p:cNvSpPr/>
          <p:nvPr/>
        </p:nvSpPr>
        <p:spPr>
          <a:xfrm>
            <a:off x="1728720" y="3012744"/>
            <a:ext cx="4191000" cy="1295400"/>
          </a:xfrm>
          <a:prstGeom prst="bevel">
            <a:avLst/>
          </a:prstGeom>
          <a:effectLst>
            <a:outerShdw blurRad="40000" dist="20000" dir="5400000" rotWithShape="0">
              <a:srgbClr val="000000">
                <a:alpha val="38000"/>
              </a:srgbClr>
            </a:outerShdw>
            <a:reflection blurRad="6350" stA="50000" endA="300" endPos="55500" dist="50800" dir="5400000" sy="-100000" algn="bl" rotWithShape="0"/>
          </a:effectLst>
        </p:spPr>
        <p:style>
          <a:lnRef idx="3">
            <a:schemeClr val="lt1"/>
          </a:lnRef>
          <a:fillRef idx="1">
            <a:schemeClr val="dk1"/>
          </a:fillRef>
          <a:effectRef idx="1">
            <a:schemeClr val="dk1"/>
          </a:effectRef>
          <a:fontRef idx="minor">
            <a:schemeClr val="lt1"/>
          </a:fontRef>
        </p:style>
        <p:txBody>
          <a:bodyPr anchor="ctr"/>
          <a:lstStyle/>
          <a:p>
            <a:pPr algn="ctr">
              <a:defRPr/>
            </a:pPr>
            <a:r>
              <a:rPr lang="id-ID" sz="2000" dirty="0"/>
              <a:t>Dipakai pada akhir judul yang merupakan</a:t>
            </a:r>
          </a:p>
          <a:p>
            <a:pPr algn="ctr">
              <a:defRPr/>
            </a:pPr>
            <a:r>
              <a:rPr lang="id-ID" sz="2000" dirty="0"/>
              <a:t>Kepala karangan</a:t>
            </a:r>
          </a:p>
        </p:txBody>
      </p:sp>
      <p:sp>
        <p:nvSpPr>
          <p:cNvPr id="6" name="Bevel 5"/>
          <p:cNvSpPr/>
          <p:nvPr/>
        </p:nvSpPr>
        <p:spPr>
          <a:xfrm>
            <a:off x="1728720" y="4917744"/>
            <a:ext cx="4267200" cy="1447800"/>
          </a:xfrm>
          <a:prstGeom prst="bevel">
            <a:avLst/>
          </a:prstGeom>
          <a:solidFill>
            <a:schemeClr val="accent6"/>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solidFill>
                  <a:schemeClr val="tx1"/>
                </a:solidFill>
                <a:latin typeface="Times New Roman" pitchFamily="18" charset="0"/>
                <a:cs typeface="Times New Roman" pitchFamily="18" charset="0"/>
              </a:rPr>
              <a:t>Dipakai di belakang nama, alamat penerima surat, dan di belakang tanggal surat</a:t>
            </a:r>
          </a:p>
        </p:txBody>
      </p:sp>
      <p:sp>
        <p:nvSpPr>
          <p:cNvPr id="10" name="Rectangle 9"/>
          <p:cNvSpPr/>
          <p:nvPr/>
        </p:nvSpPr>
        <p:spPr>
          <a:xfrm>
            <a:off x="6681720" y="1412544"/>
            <a:ext cx="4191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a:t>Saya lahir pada tahun 1994 di Bali.</a:t>
            </a:r>
          </a:p>
          <a:p>
            <a:pPr>
              <a:buFont typeface="Arial" pitchFamily="34" charset="0"/>
              <a:buNone/>
            </a:pPr>
            <a:r>
              <a:rPr lang="id-ID" dirty="0"/>
              <a:t>Saya telah membaca halaman 150.</a:t>
            </a:r>
          </a:p>
        </p:txBody>
      </p:sp>
      <p:sp>
        <p:nvSpPr>
          <p:cNvPr id="11" name="Rectangle 10"/>
          <p:cNvSpPr/>
          <p:nvPr/>
        </p:nvSpPr>
        <p:spPr>
          <a:xfrm>
            <a:off x="6663527" y="3012744"/>
            <a:ext cx="4267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Kenaikan BBM Yang Mempersulit Rakyat Kecil</a:t>
            </a:r>
          </a:p>
          <a:p>
            <a:r>
              <a:rPr lang="id-ID" dirty="0"/>
              <a:t>Demokrasi Belum Berjalan Dengan Baik</a:t>
            </a:r>
          </a:p>
          <a:p>
            <a:endParaRPr lang="id-ID" dirty="0"/>
          </a:p>
        </p:txBody>
      </p:sp>
      <p:sp>
        <p:nvSpPr>
          <p:cNvPr id="12" name="Rectangle 11"/>
          <p:cNvSpPr/>
          <p:nvPr/>
        </p:nvSpPr>
        <p:spPr>
          <a:xfrm>
            <a:off x="6757920" y="4993944"/>
            <a:ext cx="4114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pPr>
            <a:r>
              <a:rPr lang="id-ID" dirty="0"/>
              <a:t>Yth . Kepala Kantor Penempatan Tenaga</a:t>
            </a:r>
          </a:p>
          <a:p>
            <a:pPr>
              <a:buFont typeface="Arial" pitchFamily="34" charset="0"/>
              <a:buNone/>
            </a:pPr>
            <a:r>
              <a:rPr lang="id-ID" dirty="0"/>
              <a:t>Jalan Cikini 71</a:t>
            </a:r>
          </a:p>
          <a:p>
            <a:pPr>
              <a:buFont typeface="Arial" pitchFamily="34" charset="0"/>
              <a:buNone/>
            </a:pPr>
            <a:r>
              <a:rPr lang="id-ID" dirty="0"/>
              <a:t>Jakarta</a:t>
            </a:r>
          </a:p>
        </p:txBody>
      </p:sp>
      <p:grpSp>
        <p:nvGrpSpPr>
          <p:cNvPr id="9" name="Group 8"/>
          <p:cNvGrpSpPr/>
          <p:nvPr/>
        </p:nvGrpSpPr>
        <p:grpSpPr>
          <a:xfrm>
            <a:off x="287301" y="217114"/>
            <a:ext cx="8493628" cy="662056"/>
            <a:chOff x="200215" y="2621399"/>
            <a:chExt cx="8493628" cy="662056"/>
          </a:xfrm>
        </p:grpSpPr>
        <p:sp>
          <p:nvSpPr>
            <p:cNvPr id="13" name="Oval 12">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5" name="TextBox 14">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16" name="TextBox 15">
            <a:extLst>
              <a:ext uri="{FF2B5EF4-FFF2-40B4-BE49-F238E27FC236}">
                <a16:creationId xmlns:a16="http://schemas.microsoft.com/office/drawing/2014/main" xmlns="" id="{9B838FAC-EF3D-4992-8E8E-87B998A499E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5" name="Group 24">
            <a:extLst>
              <a:ext uri="{FF2B5EF4-FFF2-40B4-BE49-F238E27FC236}">
                <a16:creationId xmlns:a16="http://schemas.microsoft.com/office/drawing/2014/main" xmlns="" id="{817080E8-E2D1-4728-9885-748E2D8B5B78}"/>
              </a:ext>
            </a:extLst>
          </p:cNvPr>
          <p:cNvGrpSpPr/>
          <p:nvPr/>
        </p:nvGrpSpPr>
        <p:grpSpPr>
          <a:xfrm>
            <a:off x="11769479" y="1280427"/>
            <a:ext cx="422521" cy="2100263"/>
            <a:chOff x="11769479" y="1280427"/>
            <a:chExt cx="422521" cy="2100263"/>
          </a:xfrm>
        </p:grpSpPr>
        <p:sp>
          <p:nvSpPr>
            <p:cNvPr id="26" name="Freeform 10">
              <a:hlinkClick r:id="rId4" action="ppaction://hlinksldjump">
                <a:snd r:embed="rId5" name="click.wav"/>
              </a:hlinkClick>
              <a:extLst>
                <a:ext uri="{FF2B5EF4-FFF2-40B4-BE49-F238E27FC236}">
                  <a16:creationId xmlns:a16="http://schemas.microsoft.com/office/drawing/2014/main" xmlns="" id="{C2D19A5E-E9FF-4826-99B1-2811492CD46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4" action="ppaction://hlinksldjump"/>
              <a:extLst>
                <a:ext uri="{FF2B5EF4-FFF2-40B4-BE49-F238E27FC236}">
                  <a16:creationId xmlns:a16="http://schemas.microsoft.com/office/drawing/2014/main" xmlns="" id="{9B4D4646-320F-4903-AEBC-C841EEB45E2A}"/>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8" name="Chevron 12">
              <a:hlinkClick r:id="rId4" action="ppaction://hlinksldjump"/>
              <a:extLst>
                <a:ext uri="{FF2B5EF4-FFF2-40B4-BE49-F238E27FC236}">
                  <a16:creationId xmlns:a16="http://schemas.microsoft.com/office/drawing/2014/main" xmlns="" id="{6EC633AE-6F8C-4A0D-A29E-8EC11F4B2AD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Group 28">
            <a:extLst>
              <a:ext uri="{FF2B5EF4-FFF2-40B4-BE49-F238E27FC236}">
                <a16:creationId xmlns:a16="http://schemas.microsoft.com/office/drawing/2014/main" xmlns="" id="{2D56DE05-ADB6-4B0C-B0A2-087539368DEA}"/>
              </a:ext>
            </a:extLst>
          </p:cNvPr>
          <p:cNvGrpSpPr/>
          <p:nvPr/>
        </p:nvGrpSpPr>
        <p:grpSpPr>
          <a:xfrm>
            <a:off x="11769479" y="3462337"/>
            <a:ext cx="428258" cy="2616878"/>
            <a:chOff x="11769479" y="3462337"/>
            <a:chExt cx="428258" cy="2616878"/>
          </a:xfrm>
        </p:grpSpPr>
        <p:sp>
          <p:nvSpPr>
            <p:cNvPr id="30" name="Freeform 19">
              <a:hlinkClick r:id="rId6" action="ppaction://hlinksldjump"/>
              <a:extLst>
                <a:ext uri="{FF2B5EF4-FFF2-40B4-BE49-F238E27FC236}">
                  <a16:creationId xmlns:a16="http://schemas.microsoft.com/office/drawing/2014/main" xmlns="" id="{6CF9FB0B-DFD7-497E-B4A8-85BA60DEA84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hlinkClick r:id="rId6" action="ppaction://hlinksldjump"/>
              <a:extLst>
                <a:ext uri="{FF2B5EF4-FFF2-40B4-BE49-F238E27FC236}">
                  <a16:creationId xmlns:a16="http://schemas.microsoft.com/office/drawing/2014/main" xmlns="" id="{49E059A2-2145-4E48-8039-F69A867D77C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32" name="Chevron 21">
              <a:hlinkClick r:id="rId6" action="ppaction://hlinksldjump"/>
              <a:extLst>
                <a:ext uri="{FF2B5EF4-FFF2-40B4-BE49-F238E27FC236}">
                  <a16:creationId xmlns:a16="http://schemas.microsoft.com/office/drawing/2014/main" xmlns="" id="{A4DFC468-ADEB-4666-8C05-D1D7448E644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3" name="Semua Menu">
            <a:extLst>
              <a:ext uri="{FF2B5EF4-FFF2-40B4-BE49-F238E27FC236}">
                <a16:creationId xmlns:a16="http://schemas.microsoft.com/office/drawing/2014/main" xmlns="" id="{C0A50610-544C-4FD8-A94C-AA1F0D16CDC2}"/>
              </a:ext>
            </a:extLst>
          </p:cNvPr>
          <p:cNvGrpSpPr/>
          <p:nvPr/>
        </p:nvGrpSpPr>
        <p:grpSpPr>
          <a:xfrm>
            <a:off x="-1" y="-24470"/>
            <a:ext cx="2886076" cy="6882470"/>
            <a:chOff x="-1" y="-24470"/>
            <a:chExt cx="2886076" cy="6882470"/>
          </a:xfrm>
        </p:grpSpPr>
        <p:grpSp>
          <p:nvGrpSpPr>
            <p:cNvPr id="34" name="BG">
              <a:extLst>
                <a:ext uri="{FF2B5EF4-FFF2-40B4-BE49-F238E27FC236}">
                  <a16:creationId xmlns:a16="http://schemas.microsoft.com/office/drawing/2014/main" xmlns="" id="{DFA0D602-161F-48D4-86FC-07CAC68DE5E3}"/>
                </a:ext>
              </a:extLst>
            </p:cNvPr>
            <p:cNvGrpSpPr/>
            <p:nvPr/>
          </p:nvGrpSpPr>
          <p:grpSpPr>
            <a:xfrm>
              <a:off x="-1" y="-24470"/>
              <a:ext cx="2886076" cy="6882470"/>
              <a:chOff x="-1" y="-24470"/>
              <a:chExt cx="2886076" cy="6882470"/>
            </a:xfrm>
          </p:grpSpPr>
          <p:sp>
            <p:nvSpPr>
              <p:cNvPr id="50" name="BG Menu">
                <a:extLst>
                  <a:ext uri="{FF2B5EF4-FFF2-40B4-BE49-F238E27FC236}">
                    <a16:creationId xmlns:a16="http://schemas.microsoft.com/office/drawing/2014/main" xmlns="" id="{91FD16B0-CF7E-4C87-9D48-04BA191BF7D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BG Atas">
                <a:extLst>
                  <a:ext uri="{FF2B5EF4-FFF2-40B4-BE49-F238E27FC236}">
                    <a16:creationId xmlns:a16="http://schemas.microsoft.com/office/drawing/2014/main" xmlns="" id="{BEEF3A48-D6EF-4C59-95F0-58EE346D9EA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2" name="Picture 12" descr="camera, image, photo, photography, shot icon">
                <a:extLst>
                  <a:ext uri="{FF2B5EF4-FFF2-40B4-BE49-F238E27FC236}">
                    <a16:creationId xmlns:a16="http://schemas.microsoft.com/office/drawing/2014/main" xmlns="" id="{0AFE6E4F-3E35-4648-A055-0EBA17D2A8C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xmlns="" id="{14C2F6AB-F701-48BD-B112-FBC980BF6E1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4" name="TextBox 53">
                <a:extLst>
                  <a:ext uri="{FF2B5EF4-FFF2-40B4-BE49-F238E27FC236}">
                    <a16:creationId xmlns:a16="http://schemas.microsoft.com/office/drawing/2014/main" xmlns="" id="{01969716-DE98-4351-9832-45E370A1320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5" name="Beranda">
              <a:extLst>
                <a:ext uri="{FF2B5EF4-FFF2-40B4-BE49-F238E27FC236}">
                  <a16:creationId xmlns:a16="http://schemas.microsoft.com/office/drawing/2014/main" xmlns="" id="{2087010D-30E0-4453-8FFF-372D6ADAFD00}"/>
                </a:ext>
              </a:extLst>
            </p:cNvPr>
            <p:cNvGrpSpPr/>
            <p:nvPr/>
          </p:nvGrpSpPr>
          <p:grpSpPr>
            <a:xfrm>
              <a:off x="297464" y="1744264"/>
              <a:ext cx="1984142" cy="601170"/>
              <a:chOff x="297464" y="1744264"/>
              <a:chExt cx="1984142" cy="601170"/>
            </a:xfrm>
          </p:grpSpPr>
          <p:sp>
            <p:nvSpPr>
              <p:cNvPr id="48" name="TextBox 47">
                <a:hlinkClick r:id="" action="ppaction://hlinkshowjump?jump=firstslide"/>
                <a:extLst>
                  <a:ext uri="{FF2B5EF4-FFF2-40B4-BE49-F238E27FC236}">
                    <a16:creationId xmlns:a16="http://schemas.microsoft.com/office/drawing/2014/main" xmlns="" id="{04781843-FABE-4C4F-BAA1-34A8CD1EC09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9" name="Picture 4" descr="base, data, document, office, page, paper icon">
                <a:hlinkClick r:id="" action="ppaction://hlinkshowjump?jump=firstslide"/>
                <a:extLst>
                  <a:ext uri="{FF2B5EF4-FFF2-40B4-BE49-F238E27FC236}">
                    <a16:creationId xmlns:a16="http://schemas.microsoft.com/office/drawing/2014/main" xmlns="" id="{54249154-8B7A-4B7C-9AB5-C7FB4D6C50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Kompetensi">
              <a:extLst>
                <a:ext uri="{FF2B5EF4-FFF2-40B4-BE49-F238E27FC236}">
                  <a16:creationId xmlns:a16="http://schemas.microsoft.com/office/drawing/2014/main" xmlns="" id="{648CD272-B505-466D-BBF5-36E3FB7E8891}"/>
                </a:ext>
              </a:extLst>
            </p:cNvPr>
            <p:cNvGrpSpPr/>
            <p:nvPr/>
          </p:nvGrpSpPr>
          <p:grpSpPr>
            <a:xfrm>
              <a:off x="297464" y="2561360"/>
              <a:ext cx="2320836" cy="601170"/>
              <a:chOff x="297464" y="2561360"/>
              <a:chExt cx="2320836" cy="601170"/>
            </a:xfrm>
          </p:grpSpPr>
          <p:pic>
            <p:nvPicPr>
              <p:cNvPr id="46" name="Picture 6" descr="compose, create, edit, edit file, office, pencil, writing creative icon">
                <a:extLst>
                  <a:ext uri="{FF2B5EF4-FFF2-40B4-BE49-F238E27FC236}">
                    <a16:creationId xmlns:a16="http://schemas.microsoft.com/office/drawing/2014/main" xmlns="" id="{3F9AF5ED-8E4D-43B1-891E-4F42B32D14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1" action="ppaction://hlinksldjump"/>
                <a:extLst>
                  <a:ext uri="{FF2B5EF4-FFF2-40B4-BE49-F238E27FC236}">
                    <a16:creationId xmlns:a16="http://schemas.microsoft.com/office/drawing/2014/main" xmlns="" id="{CB58E2C9-16BE-4B28-A3B5-7D85BB3048B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7" name="Materi">
              <a:extLst>
                <a:ext uri="{FF2B5EF4-FFF2-40B4-BE49-F238E27FC236}">
                  <a16:creationId xmlns:a16="http://schemas.microsoft.com/office/drawing/2014/main" xmlns="" id="{3016799F-CD72-42D7-B9F4-8C6BFCBCA30A}"/>
                </a:ext>
              </a:extLst>
            </p:cNvPr>
            <p:cNvGrpSpPr/>
            <p:nvPr/>
          </p:nvGrpSpPr>
          <p:grpSpPr>
            <a:xfrm>
              <a:off x="297464" y="3378456"/>
              <a:ext cx="1746704" cy="601170"/>
              <a:chOff x="297464" y="3378456"/>
              <a:chExt cx="1746704" cy="601170"/>
            </a:xfrm>
          </p:grpSpPr>
          <p:pic>
            <p:nvPicPr>
              <p:cNvPr id="44" name="Picture 8" descr="brochure, document, menu, note, office, page, papers icon">
                <a:hlinkClick r:id="rId4" action="ppaction://hlinksldjump"/>
                <a:extLst>
                  <a:ext uri="{FF2B5EF4-FFF2-40B4-BE49-F238E27FC236}">
                    <a16:creationId xmlns:a16="http://schemas.microsoft.com/office/drawing/2014/main" xmlns="" id="{49F699DB-E333-465C-B068-1F66F60AD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4" action="ppaction://hlinksldjump"/>
                <a:extLst>
                  <a:ext uri="{FF2B5EF4-FFF2-40B4-BE49-F238E27FC236}">
                    <a16:creationId xmlns:a16="http://schemas.microsoft.com/office/drawing/2014/main" xmlns="" id="{A828511C-7CAC-43C4-B970-53D92FA19BB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8" name="Latihan">
              <a:extLst>
                <a:ext uri="{FF2B5EF4-FFF2-40B4-BE49-F238E27FC236}">
                  <a16:creationId xmlns:a16="http://schemas.microsoft.com/office/drawing/2014/main" xmlns="" id="{1BE3EC84-62B7-401B-AE87-C6058A345E10}"/>
                </a:ext>
              </a:extLst>
            </p:cNvPr>
            <p:cNvGrpSpPr/>
            <p:nvPr/>
          </p:nvGrpSpPr>
          <p:grpSpPr>
            <a:xfrm>
              <a:off x="297464" y="4195552"/>
              <a:ext cx="1810825" cy="601170"/>
              <a:chOff x="297464" y="4195552"/>
              <a:chExt cx="1810825" cy="601170"/>
            </a:xfrm>
          </p:grpSpPr>
          <p:pic>
            <p:nvPicPr>
              <p:cNvPr id="42" name="Picture 10" descr="document, general, letter, note, office, page, paper icon">
                <a:extLst>
                  <a:ext uri="{FF2B5EF4-FFF2-40B4-BE49-F238E27FC236}">
                    <a16:creationId xmlns:a16="http://schemas.microsoft.com/office/drawing/2014/main" xmlns="" id="{96598FD9-C00D-4DDA-B737-8F5B5E39F9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4" action="ppaction://hlinksldjump"/>
                <a:extLst>
                  <a:ext uri="{FF2B5EF4-FFF2-40B4-BE49-F238E27FC236}">
                    <a16:creationId xmlns:a16="http://schemas.microsoft.com/office/drawing/2014/main" xmlns="" id="{F2168EF5-4D2F-4558-B37A-5B3249ADA09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9" name="Profil Dosen">
              <a:extLst>
                <a:ext uri="{FF2B5EF4-FFF2-40B4-BE49-F238E27FC236}">
                  <a16:creationId xmlns:a16="http://schemas.microsoft.com/office/drawing/2014/main" xmlns="" id="{0A87CA60-F53E-462C-854D-AB75D7A838AC}"/>
                </a:ext>
              </a:extLst>
            </p:cNvPr>
            <p:cNvGrpSpPr/>
            <p:nvPr/>
          </p:nvGrpSpPr>
          <p:grpSpPr>
            <a:xfrm>
              <a:off x="297464" y="5012648"/>
              <a:ext cx="2389766" cy="601170"/>
              <a:chOff x="297464" y="5012648"/>
              <a:chExt cx="2389766" cy="601170"/>
            </a:xfrm>
          </p:grpSpPr>
          <p:pic>
            <p:nvPicPr>
              <p:cNvPr id="40" name="Picture 2" descr="business man, employee, general, human, member, office, tie icon">
                <a:extLst>
                  <a:ext uri="{FF2B5EF4-FFF2-40B4-BE49-F238E27FC236}">
                    <a16:creationId xmlns:a16="http://schemas.microsoft.com/office/drawing/2014/main" xmlns="" id="{3079910A-41B8-45B5-B4B3-FC848D0BCCF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6" action="ppaction://hlinksldjump"/>
                <a:extLst>
                  <a:ext uri="{FF2B5EF4-FFF2-40B4-BE49-F238E27FC236}">
                    <a16:creationId xmlns:a16="http://schemas.microsoft.com/office/drawing/2014/main" xmlns="" id="{769CDCEF-12B8-44E6-A96B-9DA1289BA04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5" name="Tombol Menu">
            <a:extLst>
              <a:ext uri="{FF2B5EF4-FFF2-40B4-BE49-F238E27FC236}">
                <a16:creationId xmlns:a16="http://schemas.microsoft.com/office/drawing/2014/main" xmlns="" id="{C415D403-5DF8-4C77-9588-5CBDDF664EDB}"/>
              </a:ext>
            </a:extLst>
          </p:cNvPr>
          <p:cNvGrpSpPr/>
          <p:nvPr/>
        </p:nvGrpSpPr>
        <p:grpSpPr>
          <a:xfrm>
            <a:off x="67235" y="49268"/>
            <a:ext cx="430306" cy="363488"/>
            <a:chOff x="419100" y="628650"/>
            <a:chExt cx="2628900" cy="2220685"/>
          </a:xfrm>
          <a:solidFill>
            <a:schemeClr val="bg1">
              <a:lumMod val="85000"/>
            </a:schemeClr>
          </a:solidFill>
        </p:grpSpPr>
        <p:sp>
          <p:nvSpPr>
            <p:cNvPr id="56" name="Rectangle 55">
              <a:extLst>
                <a:ext uri="{FF2B5EF4-FFF2-40B4-BE49-F238E27FC236}">
                  <a16:creationId xmlns:a16="http://schemas.microsoft.com/office/drawing/2014/main" xmlns="" id="{0C581ADC-8627-4A7B-A6AC-1327F230ACFB}"/>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D8F8A15E-8636-4CD0-A9AB-57BEF88ECBF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8" name="Rectangle 57">
              <a:extLst>
                <a:ext uri="{FF2B5EF4-FFF2-40B4-BE49-F238E27FC236}">
                  <a16:creationId xmlns:a16="http://schemas.microsoft.com/office/drawing/2014/main" xmlns="" id="{70C525D2-5A6A-4733-9957-F52943EB48A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9" name="Tombol Close Aplikasi">
            <a:hlinkClick r:id="" action="ppaction://hlinkshowjump?jump=endshow">
              <a:snd r:embed="rId17" name="laser.wav"/>
            </a:hlinkClick>
            <a:extLst>
              <a:ext uri="{FF2B5EF4-FFF2-40B4-BE49-F238E27FC236}">
                <a16:creationId xmlns:a16="http://schemas.microsoft.com/office/drawing/2014/main" xmlns="" id="{C9C6F05E-F2F5-4C48-89C0-35A9AB8B0C4A}"/>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8992361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3"/>
                                        </p:tgtEl>
                                        <p:attrNameLst>
                                          <p:attrName>ppt_x</p:attrName>
                                        </p:attrNameLst>
                                      </p:cBhvr>
                                      <p:tavLst>
                                        <p:tav tm="0">
                                          <p:val>
                                            <p:strVal val="ppt_x"/>
                                          </p:val>
                                        </p:tav>
                                        <p:tav tm="100000">
                                          <p:val>
                                            <p:strVal val="0-ppt_w/2"/>
                                          </p:val>
                                        </p:tav>
                                      </p:tavLst>
                                    </p:anim>
                                    <p:anim calcmode="lin" valueType="num">
                                      <p:cBhvr additive="base">
                                        <p:cTn id="22" dur="500"/>
                                        <p:tgtEl>
                                          <p:spTgt spid="33"/>
                                        </p:tgtEl>
                                        <p:attrNameLst>
                                          <p:attrName>ppt_y</p:attrName>
                                        </p:attrNameLst>
                                      </p:cBhvr>
                                      <p:tavLst>
                                        <p:tav tm="0">
                                          <p:val>
                                            <p:strVal val="ppt_y"/>
                                          </p:val>
                                        </p:tav>
                                        <p:tav tm="100000">
                                          <p:val>
                                            <p:strVal val="ppt_y"/>
                                          </p:val>
                                        </p:tav>
                                      </p:tavLst>
                                    </p:anim>
                                    <p:set>
                                      <p:cBhvr>
                                        <p:cTn id="2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86283" y="893355"/>
            <a:ext cx="4219433" cy="715962"/>
          </a:xfrm>
        </p:spPr>
        <p:txBody>
          <a:bodyPr>
            <a:normAutofit/>
          </a:bodyPr>
          <a:lstStyle/>
          <a:p>
            <a:r>
              <a:rPr lang="id-ID" dirty="0">
                <a:solidFill>
                  <a:srgbClr val="FF0000"/>
                </a:solidFill>
              </a:rPr>
              <a:t>TANDA KOMA (,)</a:t>
            </a:r>
          </a:p>
        </p:txBody>
      </p:sp>
      <p:sp>
        <p:nvSpPr>
          <p:cNvPr id="4" name="Pentagon 3"/>
          <p:cNvSpPr/>
          <p:nvPr/>
        </p:nvSpPr>
        <p:spPr>
          <a:xfrm>
            <a:off x="1674127" y="1981206"/>
            <a:ext cx="3886200" cy="1143008"/>
          </a:xfrm>
          <a:prstGeom prst="homePlate">
            <a:avLst/>
          </a:prstGeom>
          <a:effectLst>
            <a:reflection blurRad="6350" stA="50000" endA="275" endPos="40000" dist="101600" dir="5400000" sy="-100000" algn="bl" rotWithShape="0"/>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d-ID" sz="2400" dirty="0">
                <a:latin typeface="Times New Roman" pitchFamily="18" charset="0"/>
                <a:cs typeface="Times New Roman" pitchFamily="18" charset="0"/>
              </a:rPr>
              <a:t>Di antara unsur-unsur dalam suatu perincian</a:t>
            </a:r>
          </a:p>
        </p:txBody>
      </p:sp>
      <p:sp>
        <p:nvSpPr>
          <p:cNvPr id="5" name="Pentagon 4"/>
          <p:cNvSpPr/>
          <p:nvPr/>
        </p:nvSpPr>
        <p:spPr>
          <a:xfrm>
            <a:off x="1674127" y="3471078"/>
            <a:ext cx="3962400" cy="1143008"/>
          </a:xfrm>
          <a:prstGeom prst="homePlate">
            <a:avLst/>
          </a:prstGeom>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id-ID" sz="2000" dirty="0">
                <a:latin typeface="Times New Roman" pitchFamily="18" charset="0"/>
                <a:cs typeface="Times New Roman" pitchFamily="18" charset="0"/>
              </a:rPr>
              <a:t>Untuk memisahkan kalimat setara</a:t>
            </a:r>
          </a:p>
        </p:txBody>
      </p:sp>
      <p:sp>
        <p:nvSpPr>
          <p:cNvPr id="7" name="Pentagon 6"/>
          <p:cNvSpPr/>
          <p:nvPr/>
        </p:nvSpPr>
        <p:spPr>
          <a:xfrm>
            <a:off x="1674127" y="4985975"/>
            <a:ext cx="3962400" cy="1143008"/>
          </a:xfrm>
          <a:prstGeom prst="homePlate">
            <a:avLst/>
          </a:prstGeom>
          <a:solidFill>
            <a:schemeClr val="accent3">
              <a:lumMod val="60000"/>
              <a:lumOff val="40000"/>
            </a:schemeClr>
          </a:solidFill>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solidFill>
                  <a:schemeClr val="tx1"/>
                </a:solidFill>
                <a:latin typeface="Times New Roman" pitchFamily="18" charset="0"/>
                <a:cs typeface="Times New Roman" pitchFamily="18" charset="0"/>
              </a:rPr>
              <a:t>Di belakang kata atau ungkapan penghubung antar kalimat.</a:t>
            </a:r>
          </a:p>
        </p:txBody>
      </p:sp>
      <p:sp>
        <p:nvSpPr>
          <p:cNvPr id="11" name="Rectangle 10"/>
          <p:cNvSpPr/>
          <p:nvPr/>
        </p:nvSpPr>
        <p:spPr>
          <a:xfrm>
            <a:off x="5636527" y="1981206"/>
            <a:ext cx="5181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Ibu membawakan sayur, buah dan kue.</a:t>
            </a:r>
          </a:p>
          <a:p>
            <a:r>
              <a:rPr lang="id-ID" dirty="0"/>
              <a:t>Satu, dua, tiga, empat, dst.</a:t>
            </a:r>
          </a:p>
          <a:p>
            <a:endParaRPr lang="id-ID" dirty="0"/>
          </a:p>
        </p:txBody>
      </p:sp>
      <p:sp>
        <p:nvSpPr>
          <p:cNvPr id="12" name="Rectangle 11"/>
          <p:cNvSpPr/>
          <p:nvPr/>
        </p:nvSpPr>
        <p:spPr>
          <a:xfrm>
            <a:off x="5712727" y="3394878"/>
            <a:ext cx="5105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Dina  akan membelikan baju, jika adiknya mendapat nilai yang bagus.</a:t>
            </a:r>
          </a:p>
          <a:p>
            <a:r>
              <a:rPr lang="id-ID" dirty="0"/>
              <a:t>Tina suka memakan buah, sedangkan adiknya suka memakan sayur.</a:t>
            </a:r>
          </a:p>
          <a:p>
            <a:endParaRPr lang="id-ID" dirty="0"/>
          </a:p>
        </p:txBody>
      </p:sp>
      <p:sp>
        <p:nvSpPr>
          <p:cNvPr id="13" name="Rectangle 12"/>
          <p:cNvSpPr/>
          <p:nvPr/>
        </p:nvSpPr>
        <p:spPr>
          <a:xfrm>
            <a:off x="5712727" y="4985975"/>
            <a:ext cx="5105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Andi suka membaca buku. Oleh karena itu, dia memiliki wawasan yang cukup luas.</a:t>
            </a:r>
          </a:p>
          <a:p>
            <a:r>
              <a:rPr lang="id-ID" dirty="0"/>
              <a:t>Meskipun begitu, Andi tidak pernah meremehkan orang lain.</a:t>
            </a:r>
          </a:p>
        </p:txBody>
      </p:sp>
      <p:grpSp>
        <p:nvGrpSpPr>
          <p:cNvPr id="9" name="Group 8"/>
          <p:cNvGrpSpPr/>
          <p:nvPr/>
        </p:nvGrpSpPr>
        <p:grpSpPr>
          <a:xfrm>
            <a:off x="287301" y="217114"/>
            <a:ext cx="8560628" cy="662056"/>
            <a:chOff x="200215" y="2621399"/>
            <a:chExt cx="8560628" cy="662056"/>
          </a:xfrm>
        </p:grpSpPr>
        <p:sp>
          <p:nvSpPr>
            <p:cNvPr id="10" name="Oval 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5" name="TextBox 14">
              <a:extLst>
                <a:ext uri="{FF2B5EF4-FFF2-40B4-BE49-F238E27FC236}">
                  <a16:creationId xmlns:a16="http://schemas.microsoft.com/office/drawing/2014/main" xmlns="" id="{A5766AE2-8191-4DD7-9F8B-FB3901844BFC}"/>
                </a:ext>
              </a:extLst>
            </p:cNvPr>
            <p:cNvSpPr txBox="1"/>
            <p:nvPr/>
          </p:nvSpPr>
          <p:spPr>
            <a:xfrm>
              <a:off x="937691" y="2709085"/>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20" name="TextBox 19">
            <a:extLst>
              <a:ext uri="{FF2B5EF4-FFF2-40B4-BE49-F238E27FC236}">
                <a16:creationId xmlns:a16="http://schemas.microsoft.com/office/drawing/2014/main" xmlns="" id="{673AA20F-C16A-41A1-AF05-95AAF416B6C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9" name="Group 28">
            <a:extLst>
              <a:ext uri="{FF2B5EF4-FFF2-40B4-BE49-F238E27FC236}">
                <a16:creationId xmlns:a16="http://schemas.microsoft.com/office/drawing/2014/main" xmlns="" id="{6CAE33FD-F5A1-4546-8BD1-C349F041107D}"/>
              </a:ext>
            </a:extLst>
          </p:cNvPr>
          <p:cNvGrpSpPr/>
          <p:nvPr/>
        </p:nvGrpSpPr>
        <p:grpSpPr>
          <a:xfrm>
            <a:off x="11769479" y="1280427"/>
            <a:ext cx="422521" cy="2100263"/>
            <a:chOff x="11769479" y="1280427"/>
            <a:chExt cx="422521" cy="2100263"/>
          </a:xfrm>
        </p:grpSpPr>
        <p:sp>
          <p:nvSpPr>
            <p:cNvPr id="30" name="Freeform 10">
              <a:hlinkClick r:id="rId4" action="ppaction://hlinksldjump">
                <a:snd r:embed="rId5" name="click.wav"/>
              </a:hlinkClick>
              <a:extLst>
                <a:ext uri="{FF2B5EF4-FFF2-40B4-BE49-F238E27FC236}">
                  <a16:creationId xmlns:a16="http://schemas.microsoft.com/office/drawing/2014/main" xmlns="" id="{2C0C968C-166D-4A1C-9C68-E3E3BFF90DF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hlinkClick r:id="rId4" action="ppaction://hlinksldjump"/>
              <a:extLst>
                <a:ext uri="{FF2B5EF4-FFF2-40B4-BE49-F238E27FC236}">
                  <a16:creationId xmlns:a16="http://schemas.microsoft.com/office/drawing/2014/main" xmlns="" id="{420DE7EB-2039-46A0-B4A0-6E0DE0889513}"/>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32" name="Chevron 12">
              <a:hlinkClick r:id="rId4" action="ppaction://hlinksldjump"/>
              <a:extLst>
                <a:ext uri="{FF2B5EF4-FFF2-40B4-BE49-F238E27FC236}">
                  <a16:creationId xmlns:a16="http://schemas.microsoft.com/office/drawing/2014/main" xmlns="" id="{A63D62ED-8667-4D79-B5E1-9F95FC82603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3" name="Group 32">
            <a:extLst>
              <a:ext uri="{FF2B5EF4-FFF2-40B4-BE49-F238E27FC236}">
                <a16:creationId xmlns:a16="http://schemas.microsoft.com/office/drawing/2014/main" xmlns="" id="{AC394608-5B28-4BFF-B9DC-34AC50DCB05E}"/>
              </a:ext>
            </a:extLst>
          </p:cNvPr>
          <p:cNvGrpSpPr/>
          <p:nvPr/>
        </p:nvGrpSpPr>
        <p:grpSpPr>
          <a:xfrm>
            <a:off x="11769479" y="3462337"/>
            <a:ext cx="428258" cy="2616878"/>
            <a:chOff x="11769479" y="3462337"/>
            <a:chExt cx="428258" cy="2616878"/>
          </a:xfrm>
        </p:grpSpPr>
        <p:sp>
          <p:nvSpPr>
            <p:cNvPr id="34" name="Freeform 19">
              <a:hlinkClick r:id="rId6" action="ppaction://hlinksldjump"/>
              <a:extLst>
                <a:ext uri="{FF2B5EF4-FFF2-40B4-BE49-F238E27FC236}">
                  <a16:creationId xmlns:a16="http://schemas.microsoft.com/office/drawing/2014/main" xmlns="" id="{A39BCC6C-D407-49E8-90FA-64B5E349FB5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hlinkClick r:id="rId6" action="ppaction://hlinksldjump"/>
              <a:extLst>
                <a:ext uri="{FF2B5EF4-FFF2-40B4-BE49-F238E27FC236}">
                  <a16:creationId xmlns:a16="http://schemas.microsoft.com/office/drawing/2014/main" xmlns="" id="{16F98C43-CF22-4EFA-84E7-FC49419BDF0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36" name="Chevron 21">
              <a:hlinkClick r:id="rId6" action="ppaction://hlinksldjump"/>
              <a:extLst>
                <a:ext uri="{FF2B5EF4-FFF2-40B4-BE49-F238E27FC236}">
                  <a16:creationId xmlns:a16="http://schemas.microsoft.com/office/drawing/2014/main" xmlns="" id="{9DCC10DE-C114-46CF-8777-28C33419BDF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7" name="Semua Menu">
            <a:extLst>
              <a:ext uri="{FF2B5EF4-FFF2-40B4-BE49-F238E27FC236}">
                <a16:creationId xmlns:a16="http://schemas.microsoft.com/office/drawing/2014/main" xmlns="" id="{19FE8CF9-95B2-4463-AA17-8FBC05F98EBB}"/>
              </a:ext>
            </a:extLst>
          </p:cNvPr>
          <p:cNvGrpSpPr/>
          <p:nvPr/>
        </p:nvGrpSpPr>
        <p:grpSpPr>
          <a:xfrm>
            <a:off x="-1" y="-24470"/>
            <a:ext cx="2886076" cy="6882470"/>
            <a:chOff x="-1" y="-24470"/>
            <a:chExt cx="2886076" cy="6882470"/>
          </a:xfrm>
        </p:grpSpPr>
        <p:grpSp>
          <p:nvGrpSpPr>
            <p:cNvPr id="38" name="BG">
              <a:extLst>
                <a:ext uri="{FF2B5EF4-FFF2-40B4-BE49-F238E27FC236}">
                  <a16:creationId xmlns:a16="http://schemas.microsoft.com/office/drawing/2014/main" xmlns="" id="{B211C161-A2DB-46B7-AAFD-80EA7F93A17F}"/>
                </a:ext>
              </a:extLst>
            </p:cNvPr>
            <p:cNvGrpSpPr/>
            <p:nvPr/>
          </p:nvGrpSpPr>
          <p:grpSpPr>
            <a:xfrm>
              <a:off x="-1" y="-24470"/>
              <a:ext cx="2886076" cy="6882470"/>
              <a:chOff x="-1" y="-24470"/>
              <a:chExt cx="2886076" cy="6882470"/>
            </a:xfrm>
          </p:grpSpPr>
          <p:sp>
            <p:nvSpPr>
              <p:cNvPr id="54" name="BG Menu">
                <a:extLst>
                  <a:ext uri="{FF2B5EF4-FFF2-40B4-BE49-F238E27FC236}">
                    <a16:creationId xmlns:a16="http://schemas.microsoft.com/office/drawing/2014/main" xmlns="" id="{8D57BCF0-6687-43F7-8CC3-1C048B05B75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BG Atas">
                <a:extLst>
                  <a:ext uri="{FF2B5EF4-FFF2-40B4-BE49-F238E27FC236}">
                    <a16:creationId xmlns:a16="http://schemas.microsoft.com/office/drawing/2014/main" xmlns="" id="{B19C3B09-ABD1-4C30-BDDC-95FA04E4829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6" name="Picture 12" descr="camera, image, photo, photography, shot icon">
                <a:extLst>
                  <a:ext uri="{FF2B5EF4-FFF2-40B4-BE49-F238E27FC236}">
                    <a16:creationId xmlns:a16="http://schemas.microsoft.com/office/drawing/2014/main" xmlns="" id="{AB2995F7-7AAE-4CB4-9835-13F62307B68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xmlns="" id="{CE0F30B0-A4DF-49A0-8015-690645C9694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8" name="TextBox 57">
                <a:extLst>
                  <a:ext uri="{FF2B5EF4-FFF2-40B4-BE49-F238E27FC236}">
                    <a16:creationId xmlns:a16="http://schemas.microsoft.com/office/drawing/2014/main" xmlns="" id="{A48A77E9-9F8E-46EF-8899-91EA0528F35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9" name="Beranda">
              <a:extLst>
                <a:ext uri="{FF2B5EF4-FFF2-40B4-BE49-F238E27FC236}">
                  <a16:creationId xmlns:a16="http://schemas.microsoft.com/office/drawing/2014/main" xmlns="" id="{1224F961-F733-484E-A017-B7985C198B28}"/>
                </a:ext>
              </a:extLst>
            </p:cNvPr>
            <p:cNvGrpSpPr/>
            <p:nvPr/>
          </p:nvGrpSpPr>
          <p:grpSpPr>
            <a:xfrm>
              <a:off x="297464" y="1744264"/>
              <a:ext cx="1984142" cy="601170"/>
              <a:chOff x="297464" y="1744264"/>
              <a:chExt cx="1984142" cy="601170"/>
            </a:xfrm>
          </p:grpSpPr>
          <p:sp>
            <p:nvSpPr>
              <p:cNvPr id="52" name="TextBox 51">
                <a:hlinkClick r:id="" action="ppaction://hlinkshowjump?jump=firstslide"/>
                <a:extLst>
                  <a:ext uri="{FF2B5EF4-FFF2-40B4-BE49-F238E27FC236}">
                    <a16:creationId xmlns:a16="http://schemas.microsoft.com/office/drawing/2014/main" xmlns="" id="{FC6C0E95-A5FE-4496-A4DF-7B1561E84F0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53" name="Picture 4" descr="base, data, document, office, page, paper icon">
                <a:hlinkClick r:id="" action="ppaction://hlinkshowjump?jump=firstslide"/>
                <a:extLst>
                  <a:ext uri="{FF2B5EF4-FFF2-40B4-BE49-F238E27FC236}">
                    <a16:creationId xmlns:a16="http://schemas.microsoft.com/office/drawing/2014/main" xmlns="" id="{D24F6679-B4CF-46E9-81C8-24AAEA3590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Kompetensi">
              <a:extLst>
                <a:ext uri="{FF2B5EF4-FFF2-40B4-BE49-F238E27FC236}">
                  <a16:creationId xmlns:a16="http://schemas.microsoft.com/office/drawing/2014/main" xmlns="" id="{5970E28A-5416-4309-81FF-E7A5E7831845}"/>
                </a:ext>
              </a:extLst>
            </p:cNvPr>
            <p:cNvGrpSpPr/>
            <p:nvPr/>
          </p:nvGrpSpPr>
          <p:grpSpPr>
            <a:xfrm>
              <a:off x="297464" y="2561360"/>
              <a:ext cx="2320836" cy="601170"/>
              <a:chOff x="297464" y="2561360"/>
              <a:chExt cx="2320836" cy="601170"/>
            </a:xfrm>
          </p:grpSpPr>
          <p:pic>
            <p:nvPicPr>
              <p:cNvPr id="50" name="Picture 6" descr="compose, create, edit, edit file, office, pencil, writing creative icon">
                <a:extLst>
                  <a:ext uri="{FF2B5EF4-FFF2-40B4-BE49-F238E27FC236}">
                    <a16:creationId xmlns:a16="http://schemas.microsoft.com/office/drawing/2014/main" xmlns="" id="{9A3E10AF-B0F2-4827-B8B3-FFDED9BAF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hlinkClick r:id="rId11" action="ppaction://hlinksldjump"/>
                <a:extLst>
                  <a:ext uri="{FF2B5EF4-FFF2-40B4-BE49-F238E27FC236}">
                    <a16:creationId xmlns:a16="http://schemas.microsoft.com/office/drawing/2014/main" xmlns="" id="{D52C5545-BAE2-472B-91BF-57FC81232DA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41" name="Materi">
              <a:extLst>
                <a:ext uri="{FF2B5EF4-FFF2-40B4-BE49-F238E27FC236}">
                  <a16:creationId xmlns:a16="http://schemas.microsoft.com/office/drawing/2014/main" xmlns="" id="{76BB239A-ECB9-4206-862E-33FF54599673}"/>
                </a:ext>
              </a:extLst>
            </p:cNvPr>
            <p:cNvGrpSpPr/>
            <p:nvPr/>
          </p:nvGrpSpPr>
          <p:grpSpPr>
            <a:xfrm>
              <a:off x="297464" y="3378456"/>
              <a:ext cx="1746704" cy="601170"/>
              <a:chOff x="297464" y="3378456"/>
              <a:chExt cx="1746704" cy="601170"/>
            </a:xfrm>
          </p:grpSpPr>
          <p:pic>
            <p:nvPicPr>
              <p:cNvPr id="48" name="Picture 8" descr="brochure, document, menu, note, office, page, papers icon">
                <a:hlinkClick r:id="rId4" action="ppaction://hlinksldjump"/>
                <a:extLst>
                  <a:ext uri="{FF2B5EF4-FFF2-40B4-BE49-F238E27FC236}">
                    <a16:creationId xmlns:a16="http://schemas.microsoft.com/office/drawing/2014/main" xmlns="" id="{9FB24B7E-F7B4-40B7-80C6-53FF38F6BD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hlinkClick r:id="rId4" action="ppaction://hlinksldjump"/>
                <a:extLst>
                  <a:ext uri="{FF2B5EF4-FFF2-40B4-BE49-F238E27FC236}">
                    <a16:creationId xmlns:a16="http://schemas.microsoft.com/office/drawing/2014/main" xmlns="" id="{09427B27-2E10-45D2-887F-E25574228D3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42" name="Latihan">
              <a:extLst>
                <a:ext uri="{FF2B5EF4-FFF2-40B4-BE49-F238E27FC236}">
                  <a16:creationId xmlns:a16="http://schemas.microsoft.com/office/drawing/2014/main" xmlns="" id="{8FC1C862-2C9F-4DED-87CE-97EA174B37CC}"/>
                </a:ext>
              </a:extLst>
            </p:cNvPr>
            <p:cNvGrpSpPr/>
            <p:nvPr/>
          </p:nvGrpSpPr>
          <p:grpSpPr>
            <a:xfrm>
              <a:off x="297464" y="4195552"/>
              <a:ext cx="1810825" cy="601170"/>
              <a:chOff x="297464" y="4195552"/>
              <a:chExt cx="1810825" cy="601170"/>
            </a:xfrm>
          </p:grpSpPr>
          <p:pic>
            <p:nvPicPr>
              <p:cNvPr id="46" name="Picture 10" descr="document, general, letter, note, office, page, paper icon">
                <a:extLst>
                  <a:ext uri="{FF2B5EF4-FFF2-40B4-BE49-F238E27FC236}">
                    <a16:creationId xmlns:a16="http://schemas.microsoft.com/office/drawing/2014/main" xmlns="" id="{979F1BEC-0CAC-46FB-AD5B-E49326F6B1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4" action="ppaction://hlinksldjump"/>
                <a:extLst>
                  <a:ext uri="{FF2B5EF4-FFF2-40B4-BE49-F238E27FC236}">
                    <a16:creationId xmlns:a16="http://schemas.microsoft.com/office/drawing/2014/main" xmlns="" id="{6303F4F3-E2C1-4F04-B074-FC5A3EDD6131}"/>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43" name="Profil Dosen">
              <a:extLst>
                <a:ext uri="{FF2B5EF4-FFF2-40B4-BE49-F238E27FC236}">
                  <a16:creationId xmlns:a16="http://schemas.microsoft.com/office/drawing/2014/main" xmlns="" id="{E86F78CF-B9EF-417E-B82D-3ED38DAD8378}"/>
                </a:ext>
              </a:extLst>
            </p:cNvPr>
            <p:cNvGrpSpPr/>
            <p:nvPr/>
          </p:nvGrpSpPr>
          <p:grpSpPr>
            <a:xfrm>
              <a:off x="297464" y="5012648"/>
              <a:ext cx="2389766" cy="601170"/>
              <a:chOff x="297464" y="5012648"/>
              <a:chExt cx="2389766" cy="601170"/>
            </a:xfrm>
          </p:grpSpPr>
          <p:pic>
            <p:nvPicPr>
              <p:cNvPr id="44" name="Picture 2" descr="business man, employee, general, human, member, office, tie icon">
                <a:extLst>
                  <a:ext uri="{FF2B5EF4-FFF2-40B4-BE49-F238E27FC236}">
                    <a16:creationId xmlns:a16="http://schemas.microsoft.com/office/drawing/2014/main" xmlns="" id="{9EEF9872-9ECE-438B-B64C-A079ABB60A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16" action="ppaction://hlinksldjump"/>
                <a:extLst>
                  <a:ext uri="{FF2B5EF4-FFF2-40B4-BE49-F238E27FC236}">
                    <a16:creationId xmlns:a16="http://schemas.microsoft.com/office/drawing/2014/main" xmlns="" id="{6EDD1A4B-D26F-4662-A020-D32663D1549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9" name="Tombol Menu">
            <a:extLst>
              <a:ext uri="{FF2B5EF4-FFF2-40B4-BE49-F238E27FC236}">
                <a16:creationId xmlns:a16="http://schemas.microsoft.com/office/drawing/2014/main" xmlns="" id="{C9BDE336-45D9-4335-9C32-9C2B9589A463}"/>
              </a:ext>
            </a:extLst>
          </p:cNvPr>
          <p:cNvGrpSpPr/>
          <p:nvPr/>
        </p:nvGrpSpPr>
        <p:grpSpPr>
          <a:xfrm>
            <a:off x="67235" y="49268"/>
            <a:ext cx="430306" cy="363488"/>
            <a:chOff x="419100" y="628650"/>
            <a:chExt cx="2628900" cy="2220685"/>
          </a:xfrm>
          <a:solidFill>
            <a:schemeClr val="bg1">
              <a:lumMod val="85000"/>
            </a:schemeClr>
          </a:solidFill>
        </p:grpSpPr>
        <p:sp>
          <p:nvSpPr>
            <p:cNvPr id="60" name="Rectangle 59">
              <a:extLst>
                <a:ext uri="{FF2B5EF4-FFF2-40B4-BE49-F238E27FC236}">
                  <a16:creationId xmlns:a16="http://schemas.microsoft.com/office/drawing/2014/main" xmlns="" id="{1FA46B48-AF4D-48BE-A825-C887BA9B690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1" name="Rectangle 60">
              <a:extLst>
                <a:ext uri="{FF2B5EF4-FFF2-40B4-BE49-F238E27FC236}">
                  <a16:creationId xmlns:a16="http://schemas.microsoft.com/office/drawing/2014/main" xmlns="" id="{6146FF9E-DCE8-4A8D-AE45-2F7E8E608E2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62" name="Rectangle 61">
              <a:extLst>
                <a:ext uri="{FF2B5EF4-FFF2-40B4-BE49-F238E27FC236}">
                  <a16:creationId xmlns:a16="http://schemas.microsoft.com/office/drawing/2014/main" xmlns="" id="{EC901C01-01D6-44AE-85D7-DC62C8E9CD4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63" name="Tombol Close Aplikasi">
            <a:hlinkClick r:id="" action="ppaction://hlinkshowjump?jump=endshow">
              <a:snd r:embed="rId17" name="laser.wav"/>
            </a:hlinkClick>
            <a:extLst>
              <a:ext uri="{FF2B5EF4-FFF2-40B4-BE49-F238E27FC236}">
                <a16:creationId xmlns:a16="http://schemas.microsoft.com/office/drawing/2014/main" xmlns="" id="{1CC53DBC-AEBE-4010-929C-01EDE8F765C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4440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7"/>
                                        </p:tgtEl>
                                        <p:attrNameLst>
                                          <p:attrName>ppt_x</p:attrName>
                                        </p:attrNameLst>
                                      </p:cBhvr>
                                      <p:tavLst>
                                        <p:tav tm="0">
                                          <p:val>
                                            <p:strVal val="ppt_x"/>
                                          </p:val>
                                        </p:tav>
                                        <p:tav tm="100000">
                                          <p:val>
                                            <p:strVal val="0-ppt_w/2"/>
                                          </p:val>
                                        </p:tav>
                                      </p:tavLst>
                                    </p:anim>
                                    <p:anim calcmode="lin" valueType="num">
                                      <p:cBhvr additive="base">
                                        <p:cTn id="22" dur="500"/>
                                        <p:tgtEl>
                                          <p:spTgt spid="37"/>
                                        </p:tgtEl>
                                        <p:attrNameLst>
                                          <p:attrName>ppt_y</p:attrName>
                                        </p:attrNameLst>
                                      </p:cBhvr>
                                      <p:tavLst>
                                        <p:tav tm="0">
                                          <p:val>
                                            <p:strVal val="ppt_y"/>
                                          </p:val>
                                        </p:tav>
                                        <p:tav tm="100000">
                                          <p:val>
                                            <p:strVal val="ppt_y"/>
                                          </p:val>
                                        </p:tav>
                                      </p:tavLst>
                                    </p:anim>
                                    <p:set>
                                      <p:cBhvr>
                                        <p:cTn id="2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6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3714465" y="827249"/>
            <a:ext cx="4763069" cy="726208"/>
          </a:xfrm>
        </p:spPr>
        <p:txBody>
          <a:bodyPr/>
          <a:lstStyle/>
          <a:p>
            <a:r>
              <a:rPr lang="id-ID" dirty="0">
                <a:solidFill>
                  <a:srgbClr val="FF0000"/>
                </a:solidFill>
              </a:rPr>
              <a:t>Tanda titik koma (;)</a:t>
            </a:r>
          </a:p>
        </p:txBody>
      </p:sp>
      <p:sp>
        <p:nvSpPr>
          <p:cNvPr id="4" name="Oval 3"/>
          <p:cNvSpPr/>
          <p:nvPr/>
        </p:nvSpPr>
        <p:spPr>
          <a:xfrm>
            <a:off x="1828800" y="1636593"/>
            <a:ext cx="4191000" cy="1500198"/>
          </a:xfrm>
          <a:prstGeom prst="ellipse">
            <a:avLst/>
          </a:prstGeom>
          <a:solidFill>
            <a:schemeClr val="accent6">
              <a:lumMod val="50000"/>
            </a:schemeClr>
          </a:solidFill>
          <a:effectLst>
            <a:outerShdw blurRad="40000" dist="20000" dir="5400000" rotWithShape="0">
              <a:srgbClr val="000000">
                <a:alpha val="38000"/>
              </a:srgbClr>
            </a:outerShdw>
            <a:reflection blurRad="6350" stA="50000" endA="295" endPos="92000" dist="101600" dir="5400000" sy="-100000" algn="bl" rotWithShape="0"/>
          </a:effectLst>
        </p:spPr>
        <p:style>
          <a:lnRef idx="3">
            <a:schemeClr val="lt1"/>
          </a:lnRef>
          <a:fillRef idx="1">
            <a:schemeClr val="accent2"/>
          </a:fillRef>
          <a:effectRef idx="1">
            <a:schemeClr val="accent2"/>
          </a:effectRef>
          <a:fontRef idx="minor">
            <a:schemeClr val="lt1"/>
          </a:fontRef>
        </p:style>
        <p:txBody>
          <a:bodyPr anchor="ctr"/>
          <a:lstStyle/>
          <a:p>
            <a:pPr algn="ctr">
              <a:defRPr/>
            </a:pPr>
            <a:r>
              <a:rPr lang="id-ID" sz="2000" dirty="0">
                <a:latin typeface="Times New Roman" pitchFamily="18" charset="0"/>
                <a:cs typeface="Times New Roman" pitchFamily="18" charset="0"/>
              </a:rPr>
              <a:t>Pengganti kata penghubung untuk memisahkan kalimat setara</a:t>
            </a:r>
          </a:p>
        </p:txBody>
      </p:sp>
      <p:sp>
        <p:nvSpPr>
          <p:cNvPr id="5" name="Oval 4"/>
          <p:cNvSpPr/>
          <p:nvPr/>
        </p:nvSpPr>
        <p:spPr>
          <a:xfrm>
            <a:off x="1828800" y="3312993"/>
            <a:ext cx="4191000" cy="1500198"/>
          </a:xfrm>
          <a:prstGeom prst="ellipse">
            <a:avLst/>
          </a:prstGeom>
          <a:solidFill>
            <a:srgbClr val="00B050"/>
          </a:solidFill>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latin typeface="Times New Roman" pitchFamily="18" charset="0"/>
                <a:cs typeface="Times New Roman" pitchFamily="18" charset="0"/>
              </a:rPr>
              <a:t>Untuk mengakhiri pernyataan</a:t>
            </a:r>
          </a:p>
        </p:txBody>
      </p:sp>
      <p:sp>
        <p:nvSpPr>
          <p:cNvPr id="6" name="Oval 5"/>
          <p:cNvSpPr/>
          <p:nvPr/>
        </p:nvSpPr>
        <p:spPr>
          <a:xfrm>
            <a:off x="1752601" y="4989394"/>
            <a:ext cx="4319587" cy="15001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dirty="0">
                <a:solidFill>
                  <a:schemeClr val="tx1"/>
                </a:solidFill>
                <a:latin typeface="Times New Roman" pitchFamily="18" charset="0"/>
                <a:cs typeface="Times New Roman" pitchFamily="18" charset="0"/>
              </a:rPr>
              <a:t>Untuk memisahkan 2 kalimat setara atau lebih</a:t>
            </a:r>
          </a:p>
        </p:txBody>
      </p:sp>
      <p:sp>
        <p:nvSpPr>
          <p:cNvPr id="10" name="Rectangle 9"/>
          <p:cNvSpPr/>
          <p:nvPr/>
        </p:nvSpPr>
        <p:spPr>
          <a:xfrm>
            <a:off x="6096000" y="3389193"/>
            <a:ext cx="457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Memiliki berat badan 50 kg.</a:t>
            </a:r>
          </a:p>
          <a:p>
            <a:r>
              <a:rPr lang="id-ID" dirty="0"/>
              <a:t>Tidak buta warna.</a:t>
            </a:r>
          </a:p>
          <a:p>
            <a:r>
              <a:rPr lang="id-ID" dirty="0"/>
              <a:t>Tinggi minimal 160 cm.</a:t>
            </a:r>
          </a:p>
        </p:txBody>
      </p:sp>
      <p:sp>
        <p:nvSpPr>
          <p:cNvPr id="11" name="Rectangle 10"/>
          <p:cNvSpPr/>
          <p:nvPr/>
        </p:nvSpPr>
        <p:spPr>
          <a:xfrm>
            <a:off x="6096000" y="4989393"/>
            <a:ext cx="457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Ibu membeli baju dan celana; sayur dan buah.</a:t>
            </a:r>
          </a:p>
          <a:p>
            <a:r>
              <a:rPr lang="id-ID" dirty="0"/>
              <a:t>Dalam akuntansi terdapat beberapa neraca; neraca saldo, neraca lajur dan neraca setelah di sesuaikan.</a:t>
            </a:r>
          </a:p>
        </p:txBody>
      </p:sp>
      <p:sp>
        <p:nvSpPr>
          <p:cNvPr id="12" name="Rectangle 11"/>
          <p:cNvSpPr/>
          <p:nvPr/>
        </p:nvSpPr>
        <p:spPr>
          <a:xfrm>
            <a:off x="6096000" y="1788993"/>
            <a:ext cx="4572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t>Ayah  bekerja di ladang; ibu memasak di dapur.</a:t>
            </a:r>
          </a:p>
          <a:p>
            <a:r>
              <a:rPr lang="id-ID" dirty="0"/>
              <a:t>Kakak bermain bola; adik bermain boneka di kamar.</a:t>
            </a:r>
          </a:p>
          <a:p>
            <a:pPr>
              <a:buFont typeface="Arial" pitchFamily="34" charset="0"/>
              <a:buNone/>
            </a:pPr>
            <a:endParaRPr lang="id-ID" dirty="0"/>
          </a:p>
        </p:txBody>
      </p:sp>
      <p:grpSp>
        <p:nvGrpSpPr>
          <p:cNvPr id="9" name="Group 8"/>
          <p:cNvGrpSpPr/>
          <p:nvPr/>
        </p:nvGrpSpPr>
        <p:grpSpPr>
          <a:xfrm>
            <a:off x="287301" y="217114"/>
            <a:ext cx="8493628" cy="662056"/>
            <a:chOff x="200215" y="2621399"/>
            <a:chExt cx="8493628" cy="662056"/>
          </a:xfrm>
        </p:grpSpPr>
        <p:sp>
          <p:nvSpPr>
            <p:cNvPr id="13" name="Oval 12">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5" name="TextBox 14">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16" name="TextBox 15">
            <a:extLst>
              <a:ext uri="{FF2B5EF4-FFF2-40B4-BE49-F238E27FC236}">
                <a16:creationId xmlns:a16="http://schemas.microsoft.com/office/drawing/2014/main" xmlns="" id="{22E9B8BC-F033-46BF-BCC8-29D5DF2C1D1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10</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5" name="Group 24">
            <a:extLst>
              <a:ext uri="{FF2B5EF4-FFF2-40B4-BE49-F238E27FC236}">
                <a16:creationId xmlns:a16="http://schemas.microsoft.com/office/drawing/2014/main" xmlns="" id="{9C757446-AE64-4ACC-80F4-08DFF072D198}"/>
              </a:ext>
            </a:extLst>
          </p:cNvPr>
          <p:cNvGrpSpPr/>
          <p:nvPr/>
        </p:nvGrpSpPr>
        <p:grpSpPr>
          <a:xfrm>
            <a:off x="11769479" y="1280427"/>
            <a:ext cx="422521" cy="2100263"/>
            <a:chOff x="11769479" y="1280427"/>
            <a:chExt cx="422521" cy="2100263"/>
          </a:xfrm>
        </p:grpSpPr>
        <p:sp>
          <p:nvSpPr>
            <p:cNvPr id="26" name="Freeform 10">
              <a:hlinkClick r:id="rId4" action="ppaction://hlinksldjump">
                <a:snd r:embed="rId5" name="click.wav"/>
              </a:hlinkClick>
              <a:extLst>
                <a:ext uri="{FF2B5EF4-FFF2-40B4-BE49-F238E27FC236}">
                  <a16:creationId xmlns:a16="http://schemas.microsoft.com/office/drawing/2014/main" xmlns="" id="{628C6B80-EE42-4AB1-BC90-82D6A1A4856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4" action="ppaction://hlinksldjump"/>
              <a:extLst>
                <a:ext uri="{FF2B5EF4-FFF2-40B4-BE49-F238E27FC236}">
                  <a16:creationId xmlns:a16="http://schemas.microsoft.com/office/drawing/2014/main" xmlns="" id="{E6F74ADE-54F4-4909-88B0-C0DD38D3C09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8" name="Chevron 12">
              <a:hlinkClick r:id="rId4" action="ppaction://hlinksldjump"/>
              <a:extLst>
                <a:ext uri="{FF2B5EF4-FFF2-40B4-BE49-F238E27FC236}">
                  <a16:creationId xmlns:a16="http://schemas.microsoft.com/office/drawing/2014/main" xmlns="" id="{33E5A018-2B46-4D8A-B9C3-B1D6145E351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Group 28">
            <a:extLst>
              <a:ext uri="{FF2B5EF4-FFF2-40B4-BE49-F238E27FC236}">
                <a16:creationId xmlns:a16="http://schemas.microsoft.com/office/drawing/2014/main" xmlns="" id="{2E20A003-DB00-459A-8893-5C6092A998BE}"/>
              </a:ext>
            </a:extLst>
          </p:cNvPr>
          <p:cNvGrpSpPr/>
          <p:nvPr/>
        </p:nvGrpSpPr>
        <p:grpSpPr>
          <a:xfrm>
            <a:off x="11769479" y="3462337"/>
            <a:ext cx="428258" cy="2616878"/>
            <a:chOff x="11769479" y="3462337"/>
            <a:chExt cx="428258" cy="2616878"/>
          </a:xfrm>
        </p:grpSpPr>
        <p:sp>
          <p:nvSpPr>
            <p:cNvPr id="30" name="Freeform 19">
              <a:hlinkClick r:id="rId6" action="ppaction://hlinksldjump"/>
              <a:extLst>
                <a:ext uri="{FF2B5EF4-FFF2-40B4-BE49-F238E27FC236}">
                  <a16:creationId xmlns:a16="http://schemas.microsoft.com/office/drawing/2014/main" xmlns="" id="{68A2E7BA-BCD7-49E6-9AB8-236DF438E35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hlinkClick r:id="rId6" action="ppaction://hlinksldjump"/>
              <a:extLst>
                <a:ext uri="{FF2B5EF4-FFF2-40B4-BE49-F238E27FC236}">
                  <a16:creationId xmlns:a16="http://schemas.microsoft.com/office/drawing/2014/main" xmlns="" id="{0B62F99E-0B5F-4DE3-B983-44F4A300E92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32" name="Chevron 21">
              <a:hlinkClick r:id="rId6" action="ppaction://hlinksldjump"/>
              <a:extLst>
                <a:ext uri="{FF2B5EF4-FFF2-40B4-BE49-F238E27FC236}">
                  <a16:creationId xmlns:a16="http://schemas.microsoft.com/office/drawing/2014/main" xmlns="" id="{11213E01-2834-44BD-BBB9-8A8C77D4A36B}"/>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3" name="Semua Menu">
            <a:extLst>
              <a:ext uri="{FF2B5EF4-FFF2-40B4-BE49-F238E27FC236}">
                <a16:creationId xmlns:a16="http://schemas.microsoft.com/office/drawing/2014/main" xmlns="" id="{6357567C-1201-4D4B-97B8-1E60F2383F27}"/>
              </a:ext>
            </a:extLst>
          </p:cNvPr>
          <p:cNvGrpSpPr/>
          <p:nvPr/>
        </p:nvGrpSpPr>
        <p:grpSpPr>
          <a:xfrm>
            <a:off x="-1" y="-24470"/>
            <a:ext cx="2886076" cy="6882470"/>
            <a:chOff x="-1" y="-24470"/>
            <a:chExt cx="2886076" cy="6882470"/>
          </a:xfrm>
        </p:grpSpPr>
        <p:grpSp>
          <p:nvGrpSpPr>
            <p:cNvPr id="34" name="BG">
              <a:extLst>
                <a:ext uri="{FF2B5EF4-FFF2-40B4-BE49-F238E27FC236}">
                  <a16:creationId xmlns:a16="http://schemas.microsoft.com/office/drawing/2014/main" xmlns="" id="{827F7A84-B8EE-4715-97E5-3FB0B1178CF2}"/>
                </a:ext>
              </a:extLst>
            </p:cNvPr>
            <p:cNvGrpSpPr/>
            <p:nvPr/>
          </p:nvGrpSpPr>
          <p:grpSpPr>
            <a:xfrm>
              <a:off x="-1" y="-24470"/>
              <a:ext cx="2886076" cy="6882470"/>
              <a:chOff x="-1" y="-24470"/>
              <a:chExt cx="2886076" cy="6882470"/>
            </a:xfrm>
          </p:grpSpPr>
          <p:sp>
            <p:nvSpPr>
              <p:cNvPr id="50" name="BG Menu">
                <a:extLst>
                  <a:ext uri="{FF2B5EF4-FFF2-40B4-BE49-F238E27FC236}">
                    <a16:creationId xmlns:a16="http://schemas.microsoft.com/office/drawing/2014/main" xmlns="" id="{2C43CEA0-1C9F-463D-AF5A-4BD89AA3EBC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BG Atas">
                <a:extLst>
                  <a:ext uri="{FF2B5EF4-FFF2-40B4-BE49-F238E27FC236}">
                    <a16:creationId xmlns:a16="http://schemas.microsoft.com/office/drawing/2014/main" xmlns="" id="{48432343-57FE-4E6E-B9A5-CC92482F3A13}"/>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2" name="Picture 12" descr="camera, image, photo, photography, shot icon">
                <a:extLst>
                  <a:ext uri="{FF2B5EF4-FFF2-40B4-BE49-F238E27FC236}">
                    <a16:creationId xmlns:a16="http://schemas.microsoft.com/office/drawing/2014/main" xmlns="" id="{654D6935-0F59-4DFC-92E1-D58F92D7683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xmlns="" id="{1EBB2894-F903-49AD-818E-629AC1CF235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4" name="TextBox 53">
                <a:extLst>
                  <a:ext uri="{FF2B5EF4-FFF2-40B4-BE49-F238E27FC236}">
                    <a16:creationId xmlns:a16="http://schemas.microsoft.com/office/drawing/2014/main" xmlns="" id="{D34A003A-5A4A-47AB-8512-3128A5D6093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5" name="Beranda">
              <a:extLst>
                <a:ext uri="{FF2B5EF4-FFF2-40B4-BE49-F238E27FC236}">
                  <a16:creationId xmlns:a16="http://schemas.microsoft.com/office/drawing/2014/main" xmlns="" id="{EE160D5F-BBD3-4DB1-A290-2A84AA5B703B}"/>
                </a:ext>
              </a:extLst>
            </p:cNvPr>
            <p:cNvGrpSpPr/>
            <p:nvPr/>
          </p:nvGrpSpPr>
          <p:grpSpPr>
            <a:xfrm>
              <a:off x="297464" y="1744264"/>
              <a:ext cx="1984142" cy="601170"/>
              <a:chOff x="297464" y="1744264"/>
              <a:chExt cx="1984142" cy="601170"/>
            </a:xfrm>
          </p:grpSpPr>
          <p:sp>
            <p:nvSpPr>
              <p:cNvPr id="48" name="TextBox 47">
                <a:hlinkClick r:id="" action="ppaction://hlinkshowjump?jump=firstslide"/>
                <a:extLst>
                  <a:ext uri="{FF2B5EF4-FFF2-40B4-BE49-F238E27FC236}">
                    <a16:creationId xmlns:a16="http://schemas.microsoft.com/office/drawing/2014/main" xmlns="" id="{A095C55B-71C6-48DA-879C-FD92E3C2304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9" name="Picture 4" descr="base, data, document, office, page, paper icon">
                <a:hlinkClick r:id="" action="ppaction://hlinkshowjump?jump=firstslide"/>
                <a:extLst>
                  <a:ext uri="{FF2B5EF4-FFF2-40B4-BE49-F238E27FC236}">
                    <a16:creationId xmlns:a16="http://schemas.microsoft.com/office/drawing/2014/main" xmlns="" id="{3B2C514D-26A4-4F0A-808B-E534319557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Kompetensi">
              <a:extLst>
                <a:ext uri="{FF2B5EF4-FFF2-40B4-BE49-F238E27FC236}">
                  <a16:creationId xmlns:a16="http://schemas.microsoft.com/office/drawing/2014/main" xmlns="" id="{D419FD73-9268-4A8C-9AD5-9DF9E19FB25D}"/>
                </a:ext>
              </a:extLst>
            </p:cNvPr>
            <p:cNvGrpSpPr/>
            <p:nvPr/>
          </p:nvGrpSpPr>
          <p:grpSpPr>
            <a:xfrm>
              <a:off x="297464" y="2561360"/>
              <a:ext cx="2320836" cy="601170"/>
              <a:chOff x="297464" y="2561360"/>
              <a:chExt cx="2320836" cy="601170"/>
            </a:xfrm>
          </p:grpSpPr>
          <p:pic>
            <p:nvPicPr>
              <p:cNvPr id="46" name="Picture 6" descr="compose, create, edit, edit file, office, pencil, writing creative icon">
                <a:extLst>
                  <a:ext uri="{FF2B5EF4-FFF2-40B4-BE49-F238E27FC236}">
                    <a16:creationId xmlns:a16="http://schemas.microsoft.com/office/drawing/2014/main" xmlns="" id="{2F8329BB-6614-48CC-8BD1-A84C486A5D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1" action="ppaction://hlinksldjump"/>
                <a:extLst>
                  <a:ext uri="{FF2B5EF4-FFF2-40B4-BE49-F238E27FC236}">
                    <a16:creationId xmlns:a16="http://schemas.microsoft.com/office/drawing/2014/main" xmlns="" id="{1B202975-7BAC-4600-842E-AC77042DBD5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7" name="Materi">
              <a:extLst>
                <a:ext uri="{FF2B5EF4-FFF2-40B4-BE49-F238E27FC236}">
                  <a16:creationId xmlns:a16="http://schemas.microsoft.com/office/drawing/2014/main" xmlns="" id="{C6F7801C-2993-40D0-9A40-27B2ABED7CC7}"/>
                </a:ext>
              </a:extLst>
            </p:cNvPr>
            <p:cNvGrpSpPr/>
            <p:nvPr/>
          </p:nvGrpSpPr>
          <p:grpSpPr>
            <a:xfrm>
              <a:off x="297464" y="3378456"/>
              <a:ext cx="1746704" cy="601170"/>
              <a:chOff x="297464" y="3378456"/>
              <a:chExt cx="1746704" cy="601170"/>
            </a:xfrm>
          </p:grpSpPr>
          <p:pic>
            <p:nvPicPr>
              <p:cNvPr id="44" name="Picture 8" descr="brochure, document, menu, note, office, page, papers icon">
                <a:hlinkClick r:id="rId4" action="ppaction://hlinksldjump"/>
                <a:extLst>
                  <a:ext uri="{FF2B5EF4-FFF2-40B4-BE49-F238E27FC236}">
                    <a16:creationId xmlns:a16="http://schemas.microsoft.com/office/drawing/2014/main" xmlns="" id="{50CAA5DA-C8B8-46B3-B8C2-EB39145B1A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4" action="ppaction://hlinksldjump"/>
                <a:extLst>
                  <a:ext uri="{FF2B5EF4-FFF2-40B4-BE49-F238E27FC236}">
                    <a16:creationId xmlns:a16="http://schemas.microsoft.com/office/drawing/2014/main" xmlns="" id="{450FBC6F-CF52-440A-A85B-2BADA085891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8" name="Latihan">
              <a:extLst>
                <a:ext uri="{FF2B5EF4-FFF2-40B4-BE49-F238E27FC236}">
                  <a16:creationId xmlns:a16="http://schemas.microsoft.com/office/drawing/2014/main" xmlns="" id="{AA95FD8A-7FCD-474E-A8A1-705D8739F479}"/>
                </a:ext>
              </a:extLst>
            </p:cNvPr>
            <p:cNvGrpSpPr/>
            <p:nvPr/>
          </p:nvGrpSpPr>
          <p:grpSpPr>
            <a:xfrm>
              <a:off x="297464" y="4195552"/>
              <a:ext cx="1810825" cy="601170"/>
              <a:chOff x="297464" y="4195552"/>
              <a:chExt cx="1810825" cy="601170"/>
            </a:xfrm>
          </p:grpSpPr>
          <p:pic>
            <p:nvPicPr>
              <p:cNvPr id="42" name="Picture 10" descr="document, general, letter, note, office, page, paper icon">
                <a:extLst>
                  <a:ext uri="{FF2B5EF4-FFF2-40B4-BE49-F238E27FC236}">
                    <a16:creationId xmlns:a16="http://schemas.microsoft.com/office/drawing/2014/main" xmlns="" id="{36994B22-2891-4B89-BB04-6BBEE4B3D2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4" action="ppaction://hlinksldjump"/>
                <a:extLst>
                  <a:ext uri="{FF2B5EF4-FFF2-40B4-BE49-F238E27FC236}">
                    <a16:creationId xmlns:a16="http://schemas.microsoft.com/office/drawing/2014/main" xmlns="" id="{D06FE986-7C76-4312-A030-0671E9A5D37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9" name="Profil Dosen">
              <a:extLst>
                <a:ext uri="{FF2B5EF4-FFF2-40B4-BE49-F238E27FC236}">
                  <a16:creationId xmlns:a16="http://schemas.microsoft.com/office/drawing/2014/main" xmlns="" id="{AEA1CF86-EBDD-4B27-82D1-A808DD43F888}"/>
                </a:ext>
              </a:extLst>
            </p:cNvPr>
            <p:cNvGrpSpPr/>
            <p:nvPr/>
          </p:nvGrpSpPr>
          <p:grpSpPr>
            <a:xfrm>
              <a:off x="297464" y="5012648"/>
              <a:ext cx="2389766" cy="601170"/>
              <a:chOff x="297464" y="5012648"/>
              <a:chExt cx="2389766" cy="601170"/>
            </a:xfrm>
          </p:grpSpPr>
          <p:pic>
            <p:nvPicPr>
              <p:cNvPr id="40" name="Picture 2" descr="business man, employee, general, human, member, office, tie icon">
                <a:extLst>
                  <a:ext uri="{FF2B5EF4-FFF2-40B4-BE49-F238E27FC236}">
                    <a16:creationId xmlns:a16="http://schemas.microsoft.com/office/drawing/2014/main" xmlns="" id="{92A6777E-D36E-46B5-91AA-667BEAE4A4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6" action="ppaction://hlinksldjump"/>
                <a:extLst>
                  <a:ext uri="{FF2B5EF4-FFF2-40B4-BE49-F238E27FC236}">
                    <a16:creationId xmlns:a16="http://schemas.microsoft.com/office/drawing/2014/main" xmlns="" id="{D3DF96AB-FD95-43E2-8A98-3FAB33D38A1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5" name="Tombol Menu">
            <a:extLst>
              <a:ext uri="{FF2B5EF4-FFF2-40B4-BE49-F238E27FC236}">
                <a16:creationId xmlns:a16="http://schemas.microsoft.com/office/drawing/2014/main" xmlns="" id="{5AD6DA05-CC50-4CAD-98F6-04CCC92F82A5}"/>
              </a:ext>
            </a:extLst>
          </p:cNvPr>
          <p:cNvGrpSpPr/>
          <p:nvPr/>
        </p:nvGrpSpPr>
        <p:grpSpPr>
          <a:xfrm>
            <a:off x="67235" y="49268"/>
            <a:ext cx="430306" cy="363488"/>
            <a:chOff x="419100" y="628650"/>
            <a:chExt cx="2628900" cy="2220685"/>
          </a:xfrm>
          <a:solidFill>
            <a:schemeClr val="bg1">
              <a:lumMod val="85000"/>
            </a:schemeClr>
          </a:solidFill>
        </p:grpSpPr>
        <p:sp>
          <p:nvSpPr>
            <p:cNvPr id="56" name="Rectangle 55">
              <a:extLst>
                <a:ext uri="{FF2B5EF4-FFF2-40B4-BE49-F238E27FC236}">
                  <a16:creationId xmlns:a16="http://schemas.microsoft.com/office/drawing/2014/main" xmlns="" id="{80BC100A-0869-4A0C-9B97-752AC593433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48C1A66E-D869-4939-95AB-1062652D818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8" name="Rectangle 57">
              <a:extLst>
                <a:ext uri="{FF2B5EF4-FFF2-40B4-BE49-F238E27FC236}">
                  <a16:creationId xmlns:a16="http://schemas.microsoft.com/office/drawing/2014/main" xmlns="" id="{3D647734-8237-42D0-B79D-83183637B31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9" name="Tombol Close Aplikasi">
            <a:hlinkClick r:id="" action="ppaction://hlinkshowjump?jump=endshow">
              <a:snd r:embed="rId17" name="laser.wav"/>
            </a:hlinkClick>
            <a:extLst>
              <a:ext uri="{FF2B5EF4-FFF2-40B4-BE49-F238E27FC236}">
                <a16:creationId xmlns:a16="http://schemas.microsoft.com/office/drawing/2014/main" xmlns="" id="{459332E4-801C-4D3D-9628-307F4DBD58B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5251320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3"/>
                                        </p:tgtEl>
                                        <p:attrNameLst>
                                          <p:attrName>ppt_x</p:attrName>
                                        </p:attrNameLst>
                                      </p:cBhvr>
                                      <p:tavLst>
                                        <p:tav tm="0">
                                          <p:val>
                                            <p:strVal val="ppt_x"/>
                                          </p:val>
                                        </p:tav>
                                        <p:tav tm="100000">
                                          <p:val>
                                            <p:strVal val="0-ppt_w/2"/>
                                          </p:val>
                                        </p:tav>
                                      </p:tavLst>
                                    </p:anim>
                                    <p:anim calcmode="lin" valueType="num">
                                      <p:cBhvr additive="base">
                                        <p:cTn id="22" dur="500"/>
                                        <p:tgtEl>
                                          <p:spTgt spid="33"/>
                                        </p:tgtEl>
                                        <p:attrNameLst>
                                          <p:attrName>ppt_y</p:attrName>
                                        </p:attrNameLst>
                                      </p:cBhvr>
                                      <p:tavLst>
                                        <p:tav tm="0">
                                          <p:val>
                                            <p:strVal val="ppt_y"/>
                                          </p:val>
                                        </p:tav>
                                        <p:tav tm="100000">
                                          <p:val>
                                            <p:strVal val="ppt_y"/>
                                          </p:val>
                                        </p:tav>
                                      </p:tavLst>
                                    </p:anim>
                                    <p:set>
                                      <p:cBhvr>
                                        <p:cTn id="2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991" y="976360"/>
            <a:ext cx="4231943" cy="715962"/>
          </a:xfrm>
        </p:spPr>
        <p:style>
          <a:lnRef idx="2">
            <a:schemeClr val="accent2"/>
          </a:lnRef>
          <a:fillRef idx="1">
            <a:schemeClr val="lt1"/>
          </a:fillRef>
          <a:effectRef idx="0">
            <a:schemeClr val="accent2"/>
          </a:effectRef>
          <a:fontRef idx="minor">
            <a:schemeClr val="dk1"/>
          </a:fontRef>
        </p:style>
        <p:txBody>
          <a:bodyPr>
            <a:normAutofit/>
          </a:bodyPr>
          <a:lstStyle/>
          <a:p>
            <a:r>
              <a:rPr lang="id-ID" dirty="0"/>
              <a:t>Tanda titik dua (</a:t>
            </a:r>
            <a:r>
              <a:rPr lang="id-ID" dirty="0">
                <a:sym typeface="Wingdings" pitchFamily="2" charset="2"/>
              </a:rPr>
              <a:t>:)</a:t>
            </a:r>
            <a:endParaRPr lang="id-ID" dirty="0"/>
          </a:p>
        </p:txBody>
      </p:sp>
      <p:sp>
        <p:nvSpPr>
          <p:cNvPr id="19459" name="Content Placeholder 2"/>
          <p:cNvSpPr>
            <a:spLocks noGrp="1"/>
          </p:cNvSpPr>
          <p:nvPr>
            <p:ph idx="4294967295"/>
          </p:nvPr>
        </p:nvSpPr>
        <p:spPr>
          <a:xfrm>
            <a:off x="1349991" y="1692322"/>
            <a:ext cx="9136635" cy="5041165"/>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id-ID" dirty="0"/>
              <a:t>Dipakai pada akhir suatu pernyataan lengkap yang diikuti rangkaian atau pemerian.</a:t>
            </a:r>
            <a:endParaRPr lang="en-US" dirty="0"/>
          </a:p>
          <a:p>
            <a:pPr>
              <a:buNone/>
            </a:pPr>
            <a:r>
              <a:rPr lang="en-US" dirty="0"/>
              <a:t>	</a:t>
            </a:r>
            <a:r>
              <a:rPr lang="en-US" dirty="0" err="1">
                <a:solidFill>
                  <a:srgbClr val="FF0000"/>
                </a:solidFill>
              </a:rPr>
              <a:t>Contoh</a:t>
            </a:r>
            <a:endParaRPr lang="en-US" dirty="0">
              <a:solidFill>
                <a:srgbClr val="FF0000"/>
              </a:solidFill>
            </a:endParaRPr>
          </a:p>
          <a:p>
            <a:pPr>
              <a:buNone/>
            </a:pPr>
            <a:r>
              <a:rPr lang="en-US" dirty="0">
                <a:solidFill>
                  <a:srgbClr val="FF0000"/>
                </a:solidFill>
              </a:rPr>
              <a:t>	</a:t>
            </a:r>
            <a:r>
              <a:rPr lang="id-ID" dirty="0">
                <a:solidFill>
                  <a:srgbClr val="FF0000"/>
                </a:solidFill>
              </a:rPr>
              <a:t>Tina membutuhkan alat tulis: pena, buku, penggaris, bolpoin dan penghapus.</a:t>
            </a:r>
          </a:p>
          <a:p>
            <a:pPr>
              <a:buNone/>
            </a:pPr>
            <a:endParaRPr lang="id-ID" dirty="0"/>
          </a:p>
          <a:p>
            <a:r>
              <a:rPr lang="id-ID" dirty="0"/>
              <a:t>Dipakai sesudah kata atau ungkapan yang memerlukan pemerian.</a:t>
            </a:r>
            <a:endParaRPr lang="en-US" dirty="0"/>
          </a:p>
          <a:p>
            <a:pPr>
              <a:buNone/>
            </a:pPr>
            <a:r>
              <a:rPr lang="en-US" dirty="0"/>
              <a:t>	</a:t>
            </a:r>
            <a:r>
              <a:rPr lang="en-US" dirty="0" err="1">
                <a:solidFill>
                  <a:srgbClr val="FF0000"/>
                </a:solidFill>
              </a:rPr>
              <a:t>Contoh</a:t>
            </a:r>
            <a:endParaRPr lang="en-US" dirty="0">
              <a:solidFill>
                <a:srgbClr val="FF0000"/>
              </a:solidFill>
            </a:endParaRPr>
          </a:p>
          <a:p>
            <a:pPr>
              <a:buNone/>
            </a:pPr>
            <a:r>
              <a:rPr lang="en-US" dirty="0">
                <a:solidFill>
                  <a:srgbClr val="FF0000"/>
                </a:solidFill>
              </a:rPr>
              <a:t>	</a:t>
            </a:r>
            <a:r>
              <a:rPr lang="id-ID" dirty="0">
                <a:solidFill>
                  <a:srgbClr val="FF0000"/>
                </a:solidFill>
              </a:rPr>
              <a:t>Tempat : Aula K</a:t>
            </a:r>
          </a:p>
          <a:p>
            <a:r>
              <a:rPr lang="id-ID" dirty="0"/>
              <a:t>Dipakai dalam naskah drama.</a:t>
            </a:r>
            <a:endParaRPr lang="en-US" dirty="0"/>
          </a:p>
          <a:p>
            <a:pPr>
              <a:buNone/>
            </a:pPr>
            <a:r>
              <a:rPr lang="en-US" dirty="0"/>
              <a:t>	</a:t>
            </a:r>
            <a:r>
              <a:rPr lang="en-US" dirty="0">
                <a:solidFill>
                  <a:srgbClr val="FF0000"/>
                </a:solidFill>
              </a:rPr>
              <a:t> </a:t>
            </a:r>
            <a:r>
              <a:rPr lang="en-US" dirty="0" err="1">
                <a:solidFill>
                  <a:srgbClr val="FF0000"/>
                </a:solidFill>
              </a:rPr>
              <a:t>Contoh</a:t>
            </a:r>
            <a:r>
              <a:rPr lang="en-US" dirty="0">
                <a:solidFill>
                  <a:srgbClr val="FF0000"/>
                </a:solidFill>
              </a:rPr>
              <a:t> </a:t>
            </a:r>
          </a:p>
          <a:p>
            <a:pPr>
              <a:buNone/>
            </a:pPr>
            <a:r>
              <a:rPr lang="en-US" dirty="0">
                <a:solidFill>
                  <a:srgbClr val="FF0000"/>
                </a:solidFill>
              </a:rPr>
              <a:t>	</a:t>
            </a:r>
            <a:r>
              <a:rPr lang="id-ID" dirty="0">
                <a:solidFill>
                  <a:srgbClr val="FF0000"/>
                </a:solidFill>
              </a:rPr>
              <a:t>Ibu : “ jangan makan permen, nak!”</a:t>
            </a:r>
          </a:p>
          <a:p>
            <a:r>
              <a:rPr lang="id-ID" dirty="0"/>
              <a:t>Dipakai di antara  a. Jilid atau nomor, b. Halaman dll.</a:t>
            </a:r>
            <a:endParaRPr lang="en-US" dirty="0"/>
          </a:p>
          <a:p>
            <a:pPr>
              <a:buNone/>
            </a:pPr>
            <a:r>
              <a:rPr lang="en-US" dirty="0"/>
              <a:t>	</a:t>
            </a:r>
            <a:r>
              <a:rPr lang="en-US" dirty="0" err="1">
                <a:solidFill>
                  <a:srgbClr val="FF0000"/>
                </a:solidFill>
              </a:rPr>
              <a:t>Contoh</a:t>
            </a:r>
            <a:r>
              <a:rPr lang="en-US" dirty="0">
                <a:solidFill>
                  <a:srgbClr val="FF0000"/>
                </a:solidFill>
              </a:rPr>
              <a:t> </a:t>
            </a:r>
          </a:p>
          <a:p>
            <a:pPr>
              <a:buNone/>
            </a:pPr>
            <a:r>
              <a:rPr lang="en-US" dirty="0">
                <a:solidFill>
                  <a:srgbClr val="FF0000"/>
                </a:solidFill>
              </a:rPr>
              <a:t>	</a:t>
            </a:r>
            <a:r>
              <a:rPr lang="id-ID" dirty="0">
                <a:solidFill>
                  <a:srgbClr val="FF0000"/>
                </a:solidFill>
              </a:rPr>
              <a:t>Kamus Bahasa Indonesia. Bandung: Balai Pustaka</a:t>
            </a:r>
          </a:p>
          <a:p>
            <a:pPr>
              <a:buNone/>
            </a:pPr>
            <a:endParaRPr lang="id-ID" dirty="0"/>
          </a:p>
          <a:p>
            <a:endParaRPr lang="id-ID" dirty="0"/>
          </a:p>
          <a:p>
            <a:endParaRPr lang="id-ID" dirty="0"/>
          </a:p>
          <a:p>
            <a:endParaRPr lang="id-ID"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8" name="TextBox 7">
            <a:extLst>
              <a:ext uri="{FF2B5EF4-FFF2-40B4-BE49-F238E27FC236}">
                <a16:creationId xmlns:a16="http://schemas.microsoft.com/office/drawing/2014/main" xmlns="" id="{BD043354-72E3-43E3-85EC-D5DCD971978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11</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BD970ECF-F5F5-4679-B1B8-7606F6CD416A}"/>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331C5269-79D3-4A94-9E03-7C49E6F4A4D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1328D70C-5BF6-4516-A338-49A0D8E9A47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0A0996BE-54CA-473D-BE17-2D9826BD7EC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9DF81EC8-D793-4C75-A485-93088B5A1805}"/>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D787D2C6-2313-4A42-8788-DF2C8F3C4EC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6" action="ppaction://hlinksldjump"/>
              <a:extLst>
                <a:ext uri="{FF2B5EF4-FFF2-40B4-BE49-F238E27FC236}">
                  <a16:creationId xmlns:a16="http://schemas.microsoft.com/office/drawing/2014/main" xmlns="" id="{0C16E99D-C92E-41C4-A09C-D6AA2138874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4" name="Chevron 21">
              <a:hlinkClick r:id="rId6" action="ppaction://hlinksldjump"/>
              <a:extLst>
                <a:ext uri="{FF2B5EF4-FFF2-40B4-BE49-F238E27FC236}">
                  <a16:creationId xmlns:a16="http://schemas.microsoft.com/office/drawing/2014/main" xmlns="" id="{FE8C5598-EB26-45FE-B9C6-9F1D9135C5B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6203EA4F-A6EC-4A2C-B3C6-9AD08F4A2604}"/>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4690539B-DC4F-4A0B-88E9-5060761DE23E}"/>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70FE1FD4-9AFC-4B60-99C9-7E6B73360F3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5DCD7A7E-C23D-44E7-86CE-7E86498A7CD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A17D1B22-96F2-412B-951F-97CD432BE6D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AA07AC30-7872-4C72-9056-7AC552BDC68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0D2FF709-6399-4AA4-AD50-FEA4D41E628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236BB140-7635-435C-AD84-E7429ADA4243}"/>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2501B7C9-2316-45FC-9319-61FDDF5E7E7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3878DE79-54F3-4211-808F-25F98C2273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810AAEBB-BAC8-49DE-8248-0036CED61789}"/>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9202EA58-2C5D-4EE4-B452-83B9C94DFD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1" action="ppaction://hlinksldjump"/>
                <a:extLst>
                  <a:ext uri="{FF2B5EF4-FFF2-40B4-BE49-F238E27FC236}">
                    <a16:creationId xmlns:a16="http://schemas.microsoft.com/office/drawing/2014/main" xmlns="" id="{0D83F638-BA18-49ED-91C2-A5CD4E5E6A6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3C873C10-32AF-42DE-9583-A19A761F3A07}"/>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9FB9FC10-194C-4B85-868B-BCE329BC66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075BC91E-1952-44AF-AD16-D132413DC80A}"/>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F8361310-19A1-4BBC-9F67-4AA49222FDD5}"/>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4FABE43D-BE1E-457F-9EC7-90CFD73E31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4" action="ppaction://hlinksldjump"/>
                <a:extLst>
                  <a:ext uri="{FF2B5EF4-FFF2-40B4-BE49-F238E27FC236}">
                    <a16:creationId xmlns:a16="http://schemas.microsoft.com/office/drawing/2014/main" xmlns="" id="{31E07D35-741A-46A6-93A5-C780B4A2B53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B23FCE3E-D98F-4467-BE94-51ECEC6322A5}"/>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5656C84E-DCBD-4723-A44E-2AB8B0F7AF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6" action="ppaction://hlinksldjump"/>
                <a:extLst>
                  <a:ext uri="{FF2B5EF4-FFF2-40B4-BE49-F238E27FC236}">
                    <a16:creationId xmlns:a16="http://schemas.microsoft.com/office/drawing/2014/main" xmlns="" id="{2D68FD15-55EF-4B30-9C0C-600117D29D1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11E698BE-D1D3-47F0-A4FC-A37C250B0C0C}"/>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B5670C13-9A7E-4055-A190-3EF611BD6FA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2C5028A4-0B3F-48A1-B27C-C15F3557BF6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9499B7B4-6500-42B3-8BAE-565B2D8C171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7" name="laser.wav"/>
            </a:hlinkClick>
            <a:extLst>
              <a:ext uri="{FF2B5EF4-FFF2-40B4-BE49-F238E27FC236}">
                <a16:creationId xmlns:a16="http://schemas.microsoft.com/office/drawing/2014/main" xmlns="" id="{1E6D8370-AF16-468C-8AF6-C2F1196A786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982025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4294967295"/>
          </p:nvPr>
        </p:nvSpPr>
        <p:spPr>
          <a:xfrm>
            <a:off x="1856095" y="1399490"/>
            <a:ext cx="8686800" cy="510842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endParaRPr lang="en-US" dirty="0"/>
          </a:p>
          <a:p>
            <a:r>
              <a:rPr lang="id-ID" dirty="0"/>
              <a:t>Menyambung suku-suku kata yang terpisah. </a:t>
            </a:r>
            <a:endParaRPr lang="en-US" dirty="0"/>
          </a:p>
          <a:p>
            <a:pPr marL="514350" indent="-514350">
              <a:buNone/>
            </a:pPr>
            <a:r>
              <a:rPr lang="en-US" dirty="0"/>
              <a:t>	</a:t>
            </a:r>
            <a:r>
              <a:rPr lang="en-US" dirty="0" err="1">
                <a:solidFill>
                  <a:srgbClr val="FF0000"/>
                </a:solidFill>
              </a:rPr>
              <a:t>Contoh</a:t>
            </a:r>
            <a:r>
              <a:rPr lang="en-US" dirty="0">
                <a:solidFill>
                  <a:srgbClr val="FF0000"/>
                </a:solidFill>
              </a:rPr>
              <a:t> </a:t>
            </a:r>
          </a:p>
          <a:p>
            <a:pPr marL="514350" indent="-514350">
              <a:buNone/>
            </a:pPr>
            <a:r>
              <a:rPr lang="en-US" dirty="0">
                <a:solidFill>
                  <a:srgbClr val="FF0000"/>
                </a:solidFill>
              </a:rPr>
              <a:t>	</a:t>
            </a:r>
            <a:r>
              <a:rPr lang="id-ID" dirty="0">
                <a:solidFill>
                  <a:srgbClr val="FF0000"/>
                </a:solidFill>
              </a:rPr>
              <a:t>Ibu guru mengajarkan kami dengan ber-</a:t>
            </a:r>
          </a:p>
          <a:p>
            <a:pPr marL="514350" indent="-514350">
              <a:buNone/>
            </a:pPr>
            <a:r>
              <a:rPr lang="id-ID" dirty="0">
                <a:solidFill>
                  <a:srgbClr val="FF0000"/>
                </a:solidFill>
              </a:rPr>
              <a:t>    </a:t>
            </a:r>
            <a:r>
              <a:rPr lang="en-US" dirty="0">
                <a:solidFill>
                  <a:srgbClr val="FF0000"/>
                </a:solidFill>
              </a:rPr>
              <a:t>    </a:t>
            </a:r>
            <a:r>
              <a:rPr lang="id-ID" dirty="0">
                <a:solidFill>
                  <a:srgbClr val="FF0000"/>
                </a:solidFill>
              </a:rPr>
              <a:t>bagai cara.</a:t>
            </a:r>
          </a:p>
          <a:p>
            <a:r>
              <a:rPr lang="id-ID" dirty="0"/>
              <a:t>Menyambung awalan dengan bagian kata yang mengikutinya.</a:t>
            </a:r>
            <a:endParaRPr lang="en-US" dirty="0"/>
          </a:p>
          <a:p>
            <a:pPr>
              <a:buNone/>
            </a:pPr>
            <a:r>
              <a:rPr lang="en-US" dirty="0"/>
              <a:t>	  </a:t>
            </a:r>
            <a:r>
              <a:rPr lang="en-US" dirty="0" err="1">
                <a:solidFill>
                  <a:srgbClr val="FF0000"/>
                </a:solidFill>
              </a:rPr>
              <a:t>Contoh</a:t>
            </a:r>
            <a:endParaRPr lang="en-US" dirty="0">
              <a:solidFill>
                <a:srgbClr val="FF0000"/>
              </a:solidFill>
            </a:endParaRPr>
          </a:p>
          <a:p>
            <a:pPr marL="514350" indent="-514350">
              <a:buNone/>
            </a:pPr>
            <a:r>
              <a:rPr lang="en-US" dirty="0">
                <a:solidFill>
                  <a:srgbClr val="FF0000"/>
                </a:solidFill>
              </a:rPr>
              <a:t>	</a:t>
            </a:r>
            <a:r>
              <a:rPr lang="id-ID" dirty="0">
                <a:solidFill>
                  <a:srgbClr val="FF0000"/>
                </a:solidFill>
              </a:rPr>
              <a:t>Mengukur baju dengan menggunakan al-</a:t>
            </a:r>
          </a:p>
          <a:p>
            <a:pPr marL="514350" indent="-514350">
              <a:buNone/>
            </a:pPr>
            <a:r>
              <a:rPr lang="id-ID" dirty="0">
                <a:solidFill>
                  <a:srgbClr val="FF0000"/>
                </a:solidFill>
              </a:rPr>
              <a:t>    </a:t>
            </a:r>
            <a:r>
              <a:rPr lang="en-US" dirty="0">
                <a:solidFill>
                  <a:srgbClr val="FF0000"/>
                </a:solidFill>
              </a:rPr>
              <a:t>	</a:t>
            </a:r>
            <a:r>
              <a:rPr lang="id-ID" dirty="0">
                <a:solidFill>
                  <a:srgbClr val="FF0000"/>
                </a:solidFill>
              </a:rPr>
              <a:t> lat bantu.</a:t>
            </a:r>
          </a:p>
          <a:p>
            <a:r>
              <a:rPr lang="id-ID" dirty="0"/>
              <a:t>Menyambung unsur-unsur kata ulang.</a:t>
            </a:r>
            <a:endParaRPr lang="en-US" dirty="0"/>
          </a:p>
          <a:p>
            <a:pPr>
              <a:buNone/>
            </a:pPr>
            <a:r>
              <a:rPr lang="en-US" dirty="0"/>
              <a:t>	</a:t>
            </a:r>
            <a:r>
              <a:rPr lang="en-US" dirty="0" err="1">
                <a:solidFill>
                  <a:srgbClr val="FF0000"/>
                </a:solidFill>
              </a:rPr>
              <a:t>Contoh</a:t>
            </a:r>
            <a:endParaRPr lang="en-US" dirty="0">
              <a:solidFill>
                <a:srgbClr val="FF0000"/>
              </a:solidFill>
            </a:endParaRPr>
          </a:p>
          <a:p>
            <a:pPr>
              <a:buNone/>
            </a:pPr>
            <a:r>
              <a:rPr lang="en-US" dirty="0">
                <a:solidFill>
                  <a:srgbClr val="FF0000"/>
                </a:solidFill>
              </a:rPr>
              <a:t>	</a:t>
            </a:r>
            <a:r>
              <a:rPr lang="id-ID" dirty="0">
                <a:solidFill>
                  <a:srgbClr val="FF0000"/>
                </a:solidFill>
              </a:rPr>
              <a:t>Murid-murid</a:t>
            </a:r>
          </a:p>
          <a:p>
            <a:r>
              <a:rPr lang="id-ID" dirty="0"/>
              <a:t>Menyambung bagian tanggal dan huruf dalam kata yang dieja satu-satu.</a:t>
            </a:r>
          </a:p>
          <a:p>
            <a:pPr>
              <a:buNone/>
            </a:pPr>
            <a:r>
              <a:rPr lang="en-US" dirty="0"/>
              <a:t>	</a:t>
            </a:r>
            <a:r>
              <a:rPr lang="en-US" dirty="0" err="1">
                <a:solidFill>
                  <a:srgbClr val="FF0000"/>
                </a:solidFill>
              </a:rPr>
              <a:t>Contoh</a:t>
            </a:r>
            <a:endParaRPr lang="en-US" dirty="0">
              <a:solidFill>
                <a:srgbClr val="FF0000"/>
              </a:solidFill>
            </a:endParaRPr>
          </a:p>
          <a:p>
            <a:pPr>
              <a:buNone/>
            </a:pPr>
            <a:r>
              <a:rPr lang="en-US" dirty="0">
                <a:solidFill>
                  <a:srgbClr val="FF0000"/>
                </a:solidFill>
              </a:rPr>
              <a:t>	</a:t>
            </a:r>
            <a:r>
              <a:rPr lang="id-ID" dirty="0">
                <a:solidFill>
                  <a:srgbClr val="FF0000"/>
                </a:solidFill>
              </a:rPr>
              <a:t>12-04-2-13</a:t>
            </a: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2" name="Title 1"/>
          <p:cNvSpPr>
            <a:spLocks noGrp="1"/>
          </p:cNvSpPr>
          <p:nvPr>
            <p:ph type="title" idx="4294967295"/>
          </p:nvPr>
        </p:nvSpPr>
        <p:spPr>
          <a:xfrm>
            <a:off x="2139019" y="842717"/>
            <a:ext cx="8229600" cy="792162"/>
          </a:xfrm>
        </p:spPr>
        <p:style>
          <a:lnRef idx="2">
            <a:schemeClr val="accent4"/>
          </a:lnRef>
          <a:fillRef idx="1">
            <a:schemeClr val="lt1"/>
          </a:fillRef>
          <a:effectRef idx="0">
            <a:schemeClr val="accent4"/>
          </a:effectRef>
          <a:fontRef idx="minor">
            <a:schemeClr val="dk1"/>
          </a:fontRef>
        </p:style>
        <p:txBody>
          <a:bodyPr/>
          <a:lstStyle/>
          <a:p>
            <a:pPr algn="ctr"/>
            <a:r>
              <a:rPr lang="id-ID" dirty="0"/>
              <a:t>Tanda hubung (-)</a:t>
            </a:r>
          </a:p>
        </p:txBody>
      </p:sp>
      <p:sp>
        <p:nvSpPr>
          <p:cNvPr id="16" name="TextBox 15">
            <a:extLst>
              <a:ext uri="{FF2B5EF4-FFF2-40B4-BE49-F238E27FC236}">
                <a16:creationId xmlns:a16="http://schemas.microsoft.com/office/drawing/2014/main" xmlns="" id="{ABC46F0B-411C-4D2A-B576-AEAF9042D7D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12</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25" name="Group 24">
            <a:extLst>
              <a:ext uri="{FF2B5EF4-FFF2-40B4-BE49-F238E27FC236}">
                <a16:creationId xmlns:a16="http://schemas.microsoft.com/office/drawing/2014/main" xmlns="" id="{5570EA58-7B82-426B-A72B-9217D562F042}"/>
              </a:ext>
            </a:extLst>
          </p:cNvPr>
          <p:cNvGrpSpPr/>
          <p:nvPr/>
        </p:nvGrpSpPr>
        <p:grpSpPr>
          <a:xfrm>
            <a:off x="11769479" y="1280427"/>
            <a:ext cx="422521" cy="2100263"/>
            <a:chOff x="11769479" y="1280427"/>
            <a:chExt cx="422521" cy="2100263"/>
          </a:xfrm>
        </p:grpSpPr>
        <p:sp>
          <p:nvSpPr>
            <p:cNvPr id="26" name="Freeform 10">
              <a:hlinkClick r:id="rId4" action="ppaction://hlinksldjump">
                <a:snd r:embed="rId5" name="click.wav"/>
              </a:hlinkClick>
              <a:extLst>
                <a:ext uri="{FF2B5EF4-FFF2-40B4-BE49-F238E27FC236}">
                  <a16:creationId xmlns:a16="http://schemas.microsoft.com/office/drawing/2014/main" xmlns="" id="{EC97A420-A1C0-44E7-8A67-F96728C9AE5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4" action="ppaction://hlinksldjump"/>
              <a:extLst>
                <a:ext uri="{FF2B5EF4-FFF2-40B4-BE49-F238E27FC236}">
                  <a16:creationId xmlns:a16="http://schemas.microsoft.com/office/drawing/2014/main" xmlns="" id="{2C44FB72-7AA9-49B9-9616-386BE361C0B3}"/>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8" name="Chevron 12">
              <a:hlinkClick r:id="rId4" action="ppaction://hlinksldjump"/>
              <a:extLst>
                <a:ext uri="{FF2B5EF4-FFF2-40B4-BE49-F238E27FC236}">
                  <a16:creationId xmlns:a16="http://schemas.microsoft.com/office/drawing/2014/main" xmlns="" id="{26CAF407-0A23-486B-9CFC-8577BBEAEAAC}"/>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Group 28">
            <a:extLst>
              <a:ext uri="{FF2B5EF4-FFF2-40B4-BE49-F238E27FC236}">
                <a16:creationId xmlns:a16="http://schemas.microsoft.com/office/drawing/2014/main" xmlns="" id="{FF4F0304-A7D9-4B1C-B6CA-6FF86CAD3AEE}"/>
              </a:ext>
            </a:extLst>
          </p:cNvPr>
          <p:cNvGrpSpPr/>
          <p:nvPr/>
        </p:nvGrpSpPr>
        <p:grpSpPr>
          <a:xfrm>
            <a:off x="11769479" y="3462337"/>
            <a:ext cx="428258" cy="2616878"/>
            <a:chOff x="11769479" y="3462337"/>
            <a:chExt cx="428258" cy="2616878"/>
          </a:xfrm>
        </p:grpSpPr>
        <p:sp>
          <p:nvSpPr>
            <p:cNvPr id="30" name="Freeform 19">
              <a:hlinkClick r:id="rId6" action="ppaction://hlinksldjump"/>
              <a:extLst>
                <a:ext uri="{FF2B5EF4-FFF2-40B4-BE49-F238E27FC236}">
                  <a16:creationId xmlns:a16="http://schemas.microsoft.com/office/drawing/2014/main" xmlns="" id="{EC944131-A659-40E0-B594-587572446D84}"/>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hlinkClick r:id="rId6" action="ppaction://hlinksldjump"/>
              <a:extLst>
                <a:ext uri="{FF2B5EF4-FFF2-40B4-BE49-F238E27FC236}">
                  <a16:creationId xmlns:a16="http://schemas.microsoft.com/office/drawing/2014/main" xmlns="" id="{43E65E22-B374-4DDF-A5B9-B6261CCB1AE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32" name="Chevron 21">
              <a:hlinkClick r:id="rId6" action="ppaction://hlinksldjump"/>
              <a:extLst>
                <a:ext uri="{FF2B5EF4-FFF2-40B4-BE49-F238E27FC236}">
                  <a16:creationId xmlns:a16="http://schemas.microsoft.com/office/drawing/2014/main" xmlns="" id="{A3BD475B-62B6-4C93-91C1-FB7DD01E9972}"/>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3" name="Semua Menu">
            <a:extLst>
              <a:ext uri="{FF2B5EF4-FFF2-40B4-BE49-F238E27FC236}">
                <a16:creationId xmlns:a16="http://schemas.microsoft.com/office/drawing/2014/main" xmlns="" id="{30400BF7-94A9-4EA0-AB38-3D50F6C58863}"/>
              </a:ext>
            </a:extLst>
          </p:cNvPr>
          <p:cNvGrpSpPr/>
          <p:nvPr/>
        </p:nvGrpSpPr>
        <p:grpSpPr>
          <a:xfrm>
            <a:off x="-1" y="-24470"/>
            <a:ext cx="2886076" cy="6882470"/>
            <a:chOff x="-1" y="-24470"/>
            <a:chExt cx="2886076" cy="6882470"/>
          </a:xfrm>
        </p:grpSpPr>
        <p:grpSp>
          <p:nvGrpSpPr>
            <p:cNvPr id="34" name="BG">
              <a:extLst>
                <a:ext uri="{FF2B5EF4-FFF2-40B4-BE49-F238E27FC236}">
                  <a16:creationId xmlns:a16="http://schemas.microsoft.com/office/drawing/2014/main" xmlns="" id="{43E55399-C2C4-44FE-82C0-CC3710232FFA}"/>
                </a:ext>
              </a:extLst>
            </p:cNvPr>
            <p:cNvGrpSpPr/>
            <p:nvPr/>
          </p:nvGrpSpPr>
          <p:grpSpPr>
            <a:xfrm>
              <a:off x="-1" y="-24470"/>
              <a:ext cx="2886076" cy="6882470"/>
              <a:chOff x="-1" y="-24470"/>
              <a:chExt cx="2886076" cy="6882470"/>
            </a:xfrm>
          </p:grpSpPr>
          <p:sp>
            <p:nvSpPr>
              <p:cNvPr id="50" name="BG Menu">
                <a:extLst>
                  <a:ext uri="{FF2B5EF4-FFF2-40B4-BE49-F238E27FC236}">
                    <a16:creationId xmlns:a16="http://schemas.microsoft.com/office/drawing/2014/main" xmlns="" id="{95CADF2D-07B9-4F40-A78E-338F58D0F94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BG Atas">
                <a:extLst>
                  <a:ext uri="{FF2B5EF4-FFF2-40B4-BE49-F238E27FC236}">
                    <a16:creationId xmlns:a16="http://schemas.microsoft.com/office/drawing/2014/main" xmlns="" id="{DD29AD40-DEF5-42A0-85C3-54FFCFBADBD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2" name="Picture 12" descr="camera, image, photo, photography, shot icon">
                <a:extLst>
                  <a:ext uri="{FF2B5EF4-FFF2-40B4-BE49-F238E27FC236}">
                    <a16:creationId xmlns:a16="http://schemas.microsoft.com/office/drawing/2014/main" xmlns="" id="{2C252C0E-E0D4-4879-B4EF-F64AE87337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xmlns="" id="{2CDFB7FD-393F-4BE8-B05E-EF408A7E2A72}"/>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4" name="TextBox 53">
                <a:extLst>
                  <a:ext uri="{FF2B5EF4-FFF2-40B4-BE49-F238E27FC236}">
                    <a16:creationId xmlns:a16="http://schemas.microsoft.com/office/drawing/2014/main" xmlns="" id="{A3FA7D01-95FA-4DCB-B9CF-92376A6451C0}"/>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5" name="Beranda">
              <a:extLst>
                <a:ext uri="{FF2B5EF4-FFF2-40B4-BE49-F238E27FC236}">
                  <a16:creationId xmlns:a16="http://schemas.microsoft.com/office/drawing/2014/main" xmlns="" id="{A20DAF68-452E-45CF-8807-F75E52573AA5}"/>
                </a:ext>
              </a:extLst>
            </p:cNvPr>
            <p:cNvGrpSpPr/>
            <p:nvPr/>
          </p:nvGrpSpPr>
          <p:grpSpPr>
            <a:xfrm>
              <a:off x="297464" y="1744264"/>
              <a:ext cx="1984142" cy="601170"/>
              <a:chOff x="297464" y="1744264"/>
              <a:chExt cx="1984142" cy="601170"/>
            </a:xfrm>
          </p:grpSpPr>
          <p:sp>
            <p:nvSpPr>
              <p:cNvPr id="48" name="TextBox 47">
                <a:hlinkClick r:id="" action="ppaction://hlinkshowjump?jump=firstslide"/>
                <a:extLst>
                  <a:ext uri="{FF2B5EF4-FFF2-40B4-BE49-F238E27FC236}">
                    <a16:creationId xmlns:a16="http://schemas.microsoft.com/office/drawing/2014/main" xmlns="" id="{FF842B29-2FA6-4139-BA58-104A32B2C49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9" name="Picture 4" descr="base, data, document, office, page, paper icon">
                <a:hlinkClick r:id="" action="ppaction://hlinkshowjump?jump=firstslide"/>
                <a:extLst>
                  <a:ext uri="{FF2B5EF4-FFF2-40B4-BE49-F238E27FC236}">
                    <a16:creationId xmlns:a16="http://schemas.microsoft.com/office/drawing/2014/main" xmlns="" id="{E231732B-249D-4113-BC14-4A75A8033F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Kompetensi">
              <a:extLst>
                <a:ext uri="{FF2B5EF4-FFF2-40B4-BE49-F238E27FC236}">
                  <a16:creationId xmlns:a16="http://schemas.microsoft.com/office/drawing/2014/main" xmlns="" id="{7B9F563B-A385-446D-9010-E73705A6C755}"/>
                </a:ext>
              </a:extLst>
            </p:cNvPr>
            <p:cNvGrpSpPr/>
            <p:nvPr/>
          </p:nvGrpSpPr>
          <p:grpSpPr>
            <a:xfrm>
              <a:off x="297464" y="2561360"/>
              <a:ext cx="2320836" cy="601170"/>
              <a:chOff x="297464" y="2561360"/>
              <a:chExt cx="2320836" cy="601170"/>
            </a:xfrm>
          </p:grpSpPr>
          <p:pic>
            <p:nvPicPr>
              <p:cNvPr id="46" name="Picture 6" descr="compose, create, edit, edit file, office, pencil, writing creative icon">
                <a:extLst>
                  <a:ext uri="{FF2B5EF4-FFF2-40B4-BE49-F238E27FC236}">
                    <a16:creationId xmlns:a16="http://schemas.microsoft.com/office/drawing/2014/main" xmlns="" id="{78C58D1C-F38E-4CA5-B121-2C2B2CDB86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1" action="ppaction://hlinksldjump"/>
                <a:extLst>
                  <a:ext uri="{FF2B5EF4-FFF2-40B4-BE49-F238E27FC236}">
                    <a16:creationId xmlns:a16="http://schemas.microsoft.com/office/drawing/2014/main" xmlns="" id="{DE9C804E-E76E-490F-90A7-AD46DBA3A37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7" name="Materi">
              <a:extLst>
                <a:ext uri="{FF2B5EF4-FFF2-40B4-BE49-F238E27FC236}">
                  <a16:creationId xmlns:a16="http://schemas.microsoft.com/office/drawing/2014/main" xmlns="" id="{064C5A53-CACC-4208-837F-E2746396C303}"/>
                </a:ext>
              </a:extLst>
            </p:cNvPr>
            <p:cNvGrpSpPr/>
            <p:nvPr/>
          </p:nvGrpSpPr>
          <p:grpSpPr>
            <a:xfrm>
              <a:off x="297464" y="3378456"/>
              <a:ext cx="1746704" cy="601170"/>
              <a:chOff x="297464" y="3378456"/>
              <a:chExt cx="1746704" cy="601170"/>
            </a:xfrm>
          </p:grpSpPr>
          <p:pic>
            <p:nvPicPr>
              <p:cNvPr id="44" name="Picture 8" descr="brochure, document, menu, note, office, page, papers icon">
                <a:hlinkClick r:id="rId4" action="ppaction://hlinksldjump"/>
                <a:extLst>
                  <a:ext uri="{FF2B5EF4-FFF2-40B4-BE49-F238E27FC236}">
                    <a16:creationId xmlns:a16="http://schemas.microsoft.com/office/drawing/2014/main" xmlns="" id="{3EF3145F-F1C0-4EA4-B43A-5B9FAE6EDD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4" action="ppaction://hlinksldjump"/>
                <a:extLst>
                  <a:ext uri="{FF2B5EF4-FFF2-40B4-BE49-F238E27FC236}">
                    <a16:creationId xmlns:a16="http://schemas.microsoft.com/office/drawing/2014/main" xmlns="" id="{8B525726-DFB7-470D-AABC-653BFC3DC3B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8" name="Latihan">
              <a:extLst>
                <a:ext uri="{FF2B5EF4-FFF2-40B4-BE49-F238E27FC236}">
                  <a16:creationId xmlns:a16="http://schemas.microsoft.com/office/drawing/2014/main" xmlns="" id="{C036CA06-342E-4685-A272-40760835E022}"/>
                </a:ext>
              </a:extLst>
            </p:cNvPr>
            <p:cNvGrpSpPr/>
            <p:nvPr/>
          </p:nvGrpSpPr>
          <p:grpSpPr>
            <a:xfrm>
              <a:off x="297464" y="4195552"/>
              <a:ext cx="1810825" cy="601170"/>
              <a:chOff x="297464" y="4195552"/>
              <a:chExt cx="1810825" cy="601170"/>
            </a:xfrm>
          </p:grpSpPr>
          <p:pic>
            <p:nvPicPr>
              <p:cNvPr id="42" name="Picture 10" descr="document, general, letter, note, office, page, paper icon">
                <a:extLst>
                  <a:ext uri="{FF2B5EF4-FFF2-40B4-BE49-F238E27FC236}">
                    <a16:creationId xmlns:a16="http://schemas.microsoft.com/office/drawing/2014/main" xmlns="" id="{3269B079-6E3A-4F65-B1A9-67666ED599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4" action="ppaction://hlinksldjump"/>
                <a:extLst>
                  <a:ext uri="{FF2B5EF4-FFF2-40B4-BE49-F238E27FC236}">
                    <a16:creationId xmlns:a16="http://schemas.microsoft.com/office/drawing/2014/main" xmlns="" id="{DB71603F-9547-476E-911E-40A2D4F0FA9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9" name="Profil Dosen">
              <a:extLst>
                <a:ext uri="{FF2B5EF4-FFF2-40B4-BE49-F238E27FC236}">
                  <a16:creationId xmlns:a16="http://schemas.microsoft.com/office/drawing/2014/main" xmlns="" id="{C99AE8BF-5D02-429E-850A-FAE760279AE9}"/>
                </a:ext>
              </a:extLst>
            </p:cNvPr>
            <p:cNvGrpSpPr/>
            <p:nvPr/>
          </p:nvGrpSpPr>
          <p:grpSpPr>
            <a:xfrm>
              <a:off x="297464" y="5012648"/>
              <a:ext cx="2389766" cy="601170"/>
              <a:chOff x="297464" y="5012648"/>
              <a:chExt cx="2389766" cy="601170"/>
            </a:xfrm>
          </p:grpSpPr>
          <p:pic>
            <p:nvPicPr>
              <p:cNvPr id="40" name="Picture 2" descr="business man, employee, general, human, member, office, tie icon">
                <a:extLst>
                  <a:ext uri="{FF2B5EF4-FFF2-40B4-BE49-F238E27FC236}">
                    <a16:creationId xmlns:a16="http://schemas.microsoft.com/office/drawing/2014/main" xmlns="" id="{A073C00B-BF65-46C3-84DF-E3588511FB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6" action="ppaction://hlinksldjump"/>
                <a:extLst>
                  <a:ext uri="{FF2B5EF4-FFF2-40B4-BE49-F238E27FC236}">
                    <a16:creationId xmlns:a16="http://schemas.microsoft.com/office/drawing/2014/main" xmlns="" id="{9A82F07C-E8EB-45D8-AFC0-2F98E261C82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5" name="Tombol Menu">
            <a:extLst>
              <a:ext uri="{FF2B5EF4-FFF2-40B4-BE49-F238E27FC236}">
                <a16:creationId xmlns:a16="http://schemas.microsoft.com/office/drawing/2014/main" xmlns="" id="{89979ED4-A61B-41ED-8AED-DD6F68DEA18E}"/>
              </a:ext>
            </a:extLst>
          </p:cNvPr>
          <p:cNvGrpSpPr/>
          <p:nvPr/>
        </p:nvGrpSpPr>
        <p:grpSpPr>
          <a:xfrm>
            <a:off x="67235" y="49268"/>
            <a:ext cx="430306" cy="363488"/>
            <a:chOff x="419100" y="628650"/>
            <a:chExt cx="2628900" cy="2220685"/>
          </a:xfrm>
          <a:solidFill>
            <a:schemeClr val="bg1">
              <a:lumMod val="85000"/>
            </a:schemeClr>
          </a:solidFill>
        </p:grpSpPr>
        <p:sp>
          <p:nvSpPr>
            <p:cNvPr id="56" name="Rectangle 55">
              <a:extLst>
                <a:ext uri="{FF2B5EF4-FFF2-40B4-BE49-F238E27FC236}">
                  <a16:creationId xmlns:a16="http://schemas.microsoft.com/office/drawing/2014/main" xmlns="" id="{49533707-CB83-4A87-B371-716DFB54338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E3FB25FB-EFD0-4128-BE94-1073F151F4E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8" name="Rectangle 57">
              <a:extLst>
                <a:ext uri="{FF2B5EF4-FFF2-40B4-BE49-F238E27FC236}">
                  <a16:creationId xmlns:a16="http://schemas.microsoft.com/office/drawing/2014/main" xmlns="" id="{39E43F11-AE8D-451D-8F48-C1EAFFC414B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9" name="Tombol Close Aplikasi">
            <a:hlinkClick r:id="" action="ppaction://hlinkshowjump?jump=endshow">
              <a:snd r:embed="rId17" name="laser.wav"/>
            </a:hlinkClick>
            <a:extLst>
              <a:ext uri="{FF2B5EF4-FFF2-40B4-BE49-F238E27FC236}">
                <a16:creationId xmlns:a16="http://schemas.microsoft.com/office/drawing/2014/main" xmlns="" id="{129EC7E6-AC62-42F5-9938-B462DA06FF2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477696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3"/>
                                        </p:tgtEl>
                                        <p:attrNameLst>
                                          <p:attrName>ppt_x</p:attrName>
                                        </p:attrNameLst>
                                      </p:cBhvr>
                                      <p:tavLst>
                                        <p:tav tm="0">
                                          <p:val>
                                            <p:strVal val="ppt_x"/>
                                          </p:val>
                                        </p:tav>
                                        <p:tav tm="100000">
                                          <p:val>
                                            <p:strVal val="0-ppt_w/2"/>
                                          </p:val>
                                        </p:tav>
                                      </p:tavLst>
                                    </p:anim>
                                    <p:anim calcmode="lin" valueType="num">
                                      <p:cBhvr additive="base">
                                        <p:cTn id="22" dur="500"/>
                                        <p:tgtEl>
                                          <p:spTgt spid="33"/>
                                        </p:tgtEl>
                                        <p:attrNameLst>
                                          <p:attrName>ppt_y</p:attrName>
                                        </p:attrNameLst>
                                      </p:cBhvr>
                                      <p:tavLst>
                                        <p:tav tm="0">
                                          <p:val>
                                            <p:strVal val="ppt_y"/>
                                          </p:val>
                                        </p:tav>
                                        <p:tav tm="100000">
                                          <p:val>
                                            <p:strVal val="ppt_y"/>
                                          </p:val>
                                        </p:tav>
                                      </p:tavLst>
                                    </p:anim>
                                    <p:set>
                                      <p:cBhvr>
                                        <p:cTn id="2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4294967295"/>
          </p:nvPr>
        </p:nvSpPr>
        <p:spPr>
          <a:xfrm>
            <a:off x="817526" y="1285875"/>
            <a:ext cx="10523574" cy="4840288"/>
          </a:xfrm>
        </p:spPr>
        <p:txBody>
          <a:bodyPr/>
          <a:lstStyle/>
          <a:p>
            <a:r>
              <a:rPr lang="id-ID" sz="2400" dirty="0">
                <a:latin typeface="Agency FB" panose="020B0503020202020204" pitchFamily="34" charset="0"/>
              </a:rPr>
              <a:t>Fungsi pertama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mencerminkan nilai-nilai sosial budaya yang medasari rasa kebanggaan kita. Berdasarkan kebanggaan inilah, bahasa Indonesia kita pelihara dan kita banggakan. </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r>
              <a:rPr lang="id-ID" sz="2400" dirty="0">
                <a:latin typeface="Agency FB" panose="020B0503020202020204" pitchFamily="34" charset="0"/>
              </a:rPr>
              <a:t>Fungsi kedua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mengindikasikan bahwa bahasa Indonesia – sebagaimana halnya lambang lain, yaitu </a:t>
            </a:r>
            <a:r>
              <a:rPr lang="id-ID" sz="2400" i="1" dirty="0">
                <a:latin typeface="Agency FB" panose="020B0503020202020204" pitchFamily="34" charset="0"/>
              </a:rPr>
              <a:t>bendera merah putih</a:t>
            </a:r>
            <a:r>
              <a:rPr lang="id-ID" sz="2400" dirty="0">
                <a:latin typeface="Agency FB" panose="020B0503020202020204" pitchFamily="34" charset="0"/>
              </a:rPr>
              <a:t> dan </a:t>
            </a:r>
            <a:r>
              <a:rPr lang="id-ID" sz="2400" i="1" dirty="0">
                <a:latin typeface="Agency FB" panose="020B0503020202020204" pitchFamily="34" charset="0"/>
              </a:rPr>
              <a:t>burung garuda</a:t>
            </a:r>
            <a:r>
              <a:rPr lang="id-ID" sz="2400" dirty="0">
                <a:latin typeface="Agency FB" panose="020B0503020202020204" pitchFamily="34" charset="0"/>
              </a:rPr>
              <a:t> – maka harus diakui menjadi bagian yang tidak dapat dipisahkan dengan bangsa Indonesia. Jadi, seandainya ada orang yang kurang atau bahkan tidak menghargai ketiga lambang identitas tersebut, tentunya  kita akan merasa tersinggung dan rasa hormat kita kepada orang tersebut menjadi berkurang atau malah hilang. </a:t>
            </a:r>
            <a:endParaRPr lang="en-US" sz="2400" dirty="0">
              <a:latin typeface="Agency FB" panose="020B0503020202020204" pitchFamily="34" charset="0"/>
            </a:endParaRPr>
          </a:p>
          <a:p>
            <a:pPr eaLnBrk="1" hangingPunct="1">
              <a:buFontTx/>
              <a:buNone/>
            </a:pPr>
            <a:endParaRPr lang="en-US" sz="2400" dirty="0">
              <a:latin typeface="Agency FB" panose="020B0503020202020204" pitchFamily="34" charset="0"/>
            </a:endParaRPr>
          </a:p>
        </p:txBody>
      </p:sp>
      <p:grpSp>
        <p:nvGrpSpPr>
          <p:cNvPr id="8" name="Group 7"/>
          <p:cNvGrpSpPr/>
          <p:nvPr/>
        </p:nvGrpSpPr>
        <p:grpSpPr>
          <a:xfrm>
            <a:off x="287301" y="217114"/>
            <a:ext cx="8493628" cy="662056"/>
            <a:chOff x="200215" y="2621399"/>
            <a:chExt cx="8493628"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dirty="0"/>
                <a:t>Bahasa Indonesia sebagai Bahasa Nasional</a:t>
              </a:r>
              <a:endParaRPr lang="en-US" dirty="0"/>
            </a:p>
          </p:txBody>
        </p:sp>
      </p:grpSp>
      <p:grpSp>
        <p:nvGrpSpPr>
          <p:cNvPr id="12" name="Group 11"/>
          <p:cNvGrpSpPr/>
          <p:nvPr/>
        </p:nvGrpSpPr>
        <p:grpSpPr>
          <a:xfrm>
            <a:off x="11769479" y="1280427"/>
            <a:ext cx="422521" cy="2100263"/>
            <a:chOff x="11769479" y="1280427"/>
            <a:chExt cx="422521" cy="2100263"/>
          </a:xfrm>
        </p:grpSpPr>
        <p:sp>
          <p:nvSpPr>
            <p:cNvPr id="13" name="Freeform 12">
              <a:hlinkClick r:id="rId4" action="ppaction://hlinksldjump">
                <a:snd r:embed="rId5"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4"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5" name="Chevron 14">
              <a:hlinkClick r:id="rId4"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6" name="Group 15"/>
          <p:cNvGrpSpPr/>
          <p:nvPr/>
        </p:nvGrpSpPr>
        <p:grpSpPr>
          <a:xfrm>
            <a:off x="11769479" y="3462337"/>
            <a:ext cx="428258" cy="2616878"/>
            <a:chOff x="11769479" y="3462337"/>
            <a:chExt cx="428258" cy="2616878"/>
          </a:xfrm>
        </p:grpSpPr>
        <p:sp>
          <p:nvSpPr>
            <p:cNvPr id="17" name="Freeform 16">
              <a:hlinkClick r:id="rId6"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6"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9" name="Chevron 18">
              <a:hlinkClick r:id="rId6"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0" name="TextBox 19"/>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4 of 9</a:t>
            </a:r>
          </a:p>
        </p:txBody>
      </p:sp>
      <p:sp>
        <p:nvSpPr>
          <p:cNvPr id="47" name="Tombol Close Aplikasi">
            <a:hlinkClick r:id="" action="ppaction://hlinkshowjump?jump=endshow">
              <a:snd r:embed="rId7"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8" name="Semua Menu" hidden="1">
            <a:extLst>
              <a:ext uri="{FF2B5EF4-FFF2-40B4-BE49-F238E27FC236}">
                <a16:creationId xmlns:a16="http://schemas.microsoft.com/office/drawing/2014/main" xmlns="" id="{832716BC-EEF2-4381-A9FE-759CB6D8B65B}"/>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4FF6A385-6C79-44E3-93DE-50D6C2384D69}"/>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BBBA353F-5140-47C1-89F8-A453C0E1D4E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A17D6AB3-F58D-4F1A-9611-6803C1886AA3}"/>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A171489C-F893-44B1-B797-0209C17013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768F5738-8BD2-4C59-A191-E0CE0EBA34B2}"/>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33CCBF71-9E18-4717-B6B5-BCEB95829F67}"/>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267499A8-31F9-44DF-ADBF-AA875A982F53}"/>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DE62699F-2BFB-42AF-BBCA-93D75D38E6D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9A027833-7C48-47F6-B52B-C4F256369D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F6AADEFF-D97F-46DF-BDC0-120EC333C958}"/>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2220120D-A9C5-4528-B1C2-38E373E7D4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2" action="ppaction://hlinksldjump"/>
                <a:extLst>
                  <a:ext uri="{FF2B5EF4-FFF2-40B4-BE49-F238E27FC236}">
                    <a16:creationId xmlns:a16="http://schemas.microsoft.com/office/drawing/2014/main" xmlns="" id="{01A964DE-AA1A-4E76-9EE9-125A2647EDE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4D1FEF86-F0B9-46FA-B652-179D16547E45}"/>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4" action="ppaction://hlinksldjump"/>
                <a:extLst>
                  <a:ext uri="{FF2B5EF4-FFF2-40B4-BE49-F238E27FC236}">
                    <a16:creationId xmlns:a16="http://schemas.microsoft.com/office/drawing/2014/main" xmlns="" id="{8030D6CA-7DAE-4459-8392-524B92C519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4" action="ppaction://hlinksldjump"/>
                <a:extLst>
                  <a:ext uri="{FF2B5EF4-FFF2-40B4-BE49-F238E27FC236}">
                    <a16:creationId xmlns:a16="http://schemas.microsoft.com/office/drawing/2014/main" xmlns="" id="{A8284D48-11EC-4298-91B0-05936553824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36A38885-9F73-45AE-A55E-683536837037}"/>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8F1EE87A-4419-4F30-9B8A-1F9124582E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5" action="ppaction://hlinksldjump"/>
                <a:extLst>
                  <a:ext uri="{FF2B5EF4-FFF2-40B4-BE49-F238E27FC236}">
                    <a16:creationId xmlns:a16="http://schemas.microsoft.com/office/drawing/2014/main" xmlns="" id="{058BF239-75E0-4B92-8B45-BC57351D04A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159C7ED0-51FE-4B77-98CC-BCD6B2995C0D}"/>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4DCAF90C-F532-4C0C-A650-7F87FEE068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7" action="ppaction://hlinksldjump"/>
                <a:extLst>
                  <a:ext uri="{FF2B5EF4-FFF2-40B4-BE49-F238E27FC236}">
                    <a16:creationId xmlns:a16="http://schemas.microsoft.com/office/drawing/2014/main" xmlns="" id="{09519521-39DB-4FFA-AB4F-61283789972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7C81A95B-02AE-44D5-B151-3EBFCA6593DF}"/>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69CCAB85-2422-47A9-9878-CFD2BBCC55D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FD2DA0F7-3E6C-47BA-AED2-0205972786F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64BB3519-4831-4003-BB81-49B81829312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3234345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450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4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484728" y="580102"/>
            <a:ext cx="5296201" cy="1325563"/>
          </a:xfrm>
        </p:spPr>
        <p:txBody>
          <a:bodyPr/>
          <a:lstStyle/>
          <a:p>
            <a:r>
              <a:rPr lang="id-ID" dirty="0">
                <a:solidFill>
                  <a:srgbClr val="FF0000"/>
                </a:solidFill>
              </a:rPr>
              <a:t>Tanda garis miring (/)</a:t>
            </a:r>
          </a:p>
        </p:txBody>
      </p:sp>
      <p:sp>
        <p:nvSpPr>
          <p:cNvPr id="4" name="Rectangle 3"/>
          <p:cNvSpPr/>
          <p:nvPr/>
        </p:nvSpPr>
        <p:spPr>
          <a:xfrm>
            <a:off x="2881290" y="1643050"/>
            <a:ext cx="6429420" cy="1785950"/>
          </a:xfrm>
          <a:prstGeom prst="rect">
            <a:avLst/>
          </a:prstGeom>
          <a:solidFill>
            <a:srgbClr val="FFC000"/>
          </a:solidFill>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solidFill>
                  <a:schemeClr val="tx1"/>
                </a:solidFill>
                <a:latin typeface="Times New Roman" pitchFamily="18" charset="0"/>
                <a:cs typeface="Times New Roman" pitchFamily="18" charset="0"/>
              </a:rPr>
              <a:t>Dipakai di dalam nomor surat, nomor pada alamat, dan penandaan masa satu tahun yang terbagi dalam 2 tahun.</a:t>
            </a:r>
          </a:p>
        </p:txBody>
      </p:sp>
      <p:sp>
        <p:nvSpPr>
          <p:cNvPr id="5" name="Rectangle 4"/>
          <p:cNvSpPr/>
          <p:nvPr/>
        </p:nvSpPr>
        <p:spPr>
          <a:xfrm>
            <a:off x="2881290" y="3956076"/>
            <a:ext cx="6429419" cy="1785950"/>
          </a:xfrm>
          <a:prstGeom prst="rect">
            <a:avLst/>
          </a:prstGeom>
          <a:effectLst>
            <a:reflection blurRad="6350" stA="50000" endA="300" endPos="55500" dist="1016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400" dirty="0">
                <a:latin typeface="Times New Roman" pitchFamily="18" charset="0"/>
                <a:cs typeface="Times New Roman" pitchFamily="18" charset="0"/>
              </a:rPr>
              <a:t>Dipakai pengganti  kata atau, tiap, dan ataupun.</a:t>
            </a:r>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10" name="TextBox 9">
            <a:extLst>
              <a:ext uri="{FF2B5EF4-FFF2-40B4-BE49-F238E27FC236}">
                <a16:creationId xmlns:a16="http://schemas.microsoft.com/office/drawing/2014/main" xmlns="" id="{AD6CE7F9-919D-46E9-8E0A-3F1C345AD0E7}"/>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13</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89B3503A-ACC1-4059-B461-49DE5278D911}"/>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370A8F64-E17C-4A92-9DFC-E1BA5CA018B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79685EFB-BF06-46CC-9AED-0808C07EFB2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8392F414-18AF-421C-8678-918407ADD1D7}"/>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CD747E40-30DE-4D05-AE35-7DD6DF0C4B7D}"/>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467609A5-841B-4968-B961-E867233A23F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6" action="ppaction://hlinksldjump"/>
              <a:extLst>
                <a:ext uri="{FF2B5EF4-FFF2-40B4-BE49-F238E27FC236}">
                  <a16:creationId xmlns:a16="http://schemas.microsoft.com/office/drawing/2014/main" xmlns="" id="{59D988F9-E710-4669-A351-2C4D6521BD1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6" name="Chevron 21">
              <a:hlinkClick r:id="rId6" action="ppaction://hlinksldjump"/>
              <a:extLst>
                <a:ext uri="{FF2B5EF4-FFF2-40B4-BE49-F238E27FC236}">
                  <a16:creationId xmlns:a16="http://schemas.microsoft.com/office/drawing/2014/main" xmlns="" id="{80678DC7-1031-46F1-A7A4-3AEA047DAB40}"/>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11C87908-8895-4148-AE13-01BC20CB22FD}"/>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857A27E7-4466-4CC1-B625-DC884701C297}"/>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152C029D-2E31-4C2F-BD56-FCB6A606FCD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C473B0D3-D7A0-4F2D-BCBB-87EE20EA69B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DFAF6137-8BA3-4BAB-B89C-ABD696195AB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EBC8FF95-AE06-4910-ADF5-5F96223C139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07C872FD-E6CA-4994-8CFC-9DE0A2EA1F9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25163767-C054-49D8-B33C-F4238FD32B67}"/>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12BD9418-1E01-4042-AD9D-517770EB538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D0C168B2-A14C-4C69-BE6F-F7FC1D0E43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FDEAB75F-BCF5-4C96-87CB-5F1C0825BA42}"/>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6C40763B-4CD2-40DE-831D-E28CE17DA1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1" action="ppaction://hlinksldjump"/>
                <a:extLst>
                  <a:ext uri="{FF2B5EF4-FFF2-40B4-BE49-F238E27FC236}">
                    <a16:creationId xmlns:a16="http://schemas.microsoft.com/office/drawing/2014/main" xmlns="" id="{5DF0AAA8-0AF8-4BAB-BD5D-B64D4718067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C275E1B1-9316-4276-8F49-1B15EC702EEE}"/>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A5B1BA63-37B8-4733-B840-A5518E83A3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5CA989BB-137C-40A1-A763-23E4F2ECE3F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5D992081-64BF-4C30-82F0-905E4D2C951E}"/>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1265E83B-F457-4433-BCBB-78C032B6BA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4" action="ppaction://hlinksldjump"/>
                <a:extLst>
                  <a:ext uri="{FF2B5EF4-FFF2-40B4-BE49-F238E27FC236}">
                    <a16:creationId xmlns:a16="http://schemas.microsoft.com/office/drawing/2014/main" xmlns="" id="{EBD79EA9-B173-4FAD-8905-F08B16A8CBA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9E0666EA-F03C-4D2F-B558-584DF1B49FC2}"/>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E387A663-ADEB-4FFB-979E-97A60C299F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6" action="ppaction://hlinksldjump"/>
                <a:extLst>
                  <a:ext uri="{FF2B5EF4-FFF2-40B4-BE49-F238E27FC236}">
                    <a16:creationId xmlns:a16="http://schemas.microsoft.com/office/drawing/2014/main" xmlns="" id="{DAFFE9F3-C5BB-4D17-99E3-D2B0258FF76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27846210-B3F6-4B43-8586-CE14453EF573}"/>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587A2516-F99A-42AA-9C6F-5B3D4ED22737}"/>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00CB467D-F3BC-47C6-B6AB-824BA4BDCB0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AD6A921A-F2C0-4AE6-85FF-7634B523618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7" name="laser.wav"/>
            </a:hlinkClick>
            <a:extLst>
              <a:ext uri="{FF2B5EF4-FFF2-40B4-BE49-F238E27FC236}">
                <a16:creationId xmlns:a16="http://schemas.microsoft.com/office/drawing/2014/main" xmlns="" id="{C53FCCA2-8DB3-4D8D-ABD3-308AF0CFFC4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949759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9"/>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0-ppt_w/2"/>
                                          </p:val>
                                        </p:tav>
                                      </p:tavLst>
                                    </p:anim>
                                    <p:anim calcmode="lin" valueType="num">
                                      <p:cBhvr additive="base">
                                        <p:cTn id="22" dur="500"/>
                                        <p:tgtEl>
                                          <p:spTgt spid="27"/>
                                        </p:tgtEl>
                                        <p:attrNameLst>
                                          <p:attrName>ppt_y</p:attrName>
                                        </p:attrNameLst>
                                      </p:cBhvr>
                                      <p:tavLst>
                                        <p:tav tm="0">
                                          <p:val>
                                            <p:strVal val="ppt_y"/>
                                          </p:val>
                                        </p:tav>
                                        <p:tav tm="100000">
                                          <p:val>
                                            <p:strVal val="ppt_y"/>
                                          </p:val>
                                        </p:tav>
                                      </p:tavLst>
                                    </p:anim>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8550" y="989555"/>
            <a:ext cx="8922792" cy="1325563"/>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2400" dirty="0" err="1"/>
              <a:t>Perbaikilah</a:t>
            </a:r>
            <a:r>
              <a:rPr lang="en-US" sz="2400" dirty="0"/>
              <a:t> </a:t>
            </a:r>
            <a:r>
              <a:rPr lang="en-US" sz="2400" dirty="0" err="1"/>
              <a:t>pemakaian</a:t>
            </a:r>
            <a:r>
              <a:rPr lang="en-US" sz="2400" dirty="0"/>
              <a:t> </a:t>
            </a:r>
            <a:r>
              <a:rPr lang="en-US" sz="2400" dirty="0" err="1"/>
              <a:t>tanda</a:t>
            </a:r>
            <a:r>
              <a:rPr lang="en-US" sz="2400" dirty="0"/>
              <a:t> </a:t>
            </a:r>
            <a:r>
              <a:rPr lang="en-US" sz="2400" dirty="0" err="1"/>
              <a:t>baca</a:t>
            </a:r>
            <a:r>
              <a:rPr lang="en-US" sz="2400" dirty="0"/>
              <a:t> yang </a:t>
            </a:r>
            <a:r>
              <a:rPr lang="en-US" sz="2400" dirty="0" err="1"/>
              <a:t>salah</a:t>
            </a:r>
            <a:r>
              <a:rPr lang="en-US" sz="2400" dirty="0"/>
              <a:t>  </a:t>
            </a:r>
            <a:r>
              <a:rPr lang="en-US" sz="2400" dirty="0" err="1"/>
              <a:t>dalam</a:t>
            </a:r>
            <a:r>
              <a:rPr lang="en-US" sz="2400" dirty="0"/>
              <a:t> </a:t>
            </a:r>
            <a:r>
              <a:rPr lang="en-US" sz="2400" dirty="0" err="1"/>
              <a:t>teks</a:t>
            </a:r>
            <a:r>
              <a:rPr lang="en-US" sz="2400" dirty="0"/>
              <a:t> </a:t>
            </a:r>
            <a:r>
              <a:rPr lang="en-US" sz="2400" dirty="0" err="1"/>
              <a:t>di</a:t>
            </a:r>
            <a:r>
              <a:rPr lang="en-US" sz="2400" dirty="0"/>
              <a:t> </a:t>
            </a:r>
            <a:r>
              <a:rPr lang="en-US" sz="2400" dirty="0" err="1"/>
              <a:t>bawah</a:t>
            </a:r>
            <a:r>
              <a:rPr lang="en-US" sz="2400" dirty="0"/>
              <a:t> </a:t>
            </a:r>
            <a:r>
              <a:rPr lang="en-US" sz="2400" dirty="0" err="1"/>
              <a:t>ini</a:t>
            </a:r>
            <a:r>
              <a:rPr lang="en-US" sz="2400" dirty="0"/>
              <a:t> </a:t>
            </a:r>
            <a:r>
              <a:rPr lang="en-US" sz="2400" dirty="0" err="1"/>
              <a:t>sesuai</a:t>
            </a:r>
            <a:r>
              <a:rPr lang="en-US" sz="2400" dirty="0"/>
              <a:t>  </a:t>
            </a:r>
            <a:r>
              <a:rPr lang="en-US" sz="2400" i="1" dirty="0" err="1"/>
              <a:t>Pedoman</a:t>
            </a:r>
            <a:r>
              <a:rPr lang="en-US" sz="2400" i="1" dirty="0"/>
              <a:t> </a:t>
            </a:r>
            <a:r>
              <a:rPr lang="en-US" sz="2400" i="1" dirty="0" err="1"/>
              <a:t>Umum</a:t>
            </a:r>
            <a:r>
              <a:rPr lang="en-US" sz="2400" i="1" dirty="0"/>
              <a:t> EYD</a:t>
            </a:r>
            <a:r>
              <a:rPr lang="en-US" sz="2400" dirty="0"/>
              <a:t> </a:t>
            </a:r>
            <a:r>
              <a:rPr lang="en-US" sz="2400" dirty="0" err="1"/>
              <a:t>dengan</a:t>
            </a:r>
            <a:r>
              <a:rPr lang="en-US" sz="2400" b="1" dirty="0"/>
              <a:t> </a:t>
            </a:r>
            <a:r>
              <a:rPr lang="en-US" sz="2400" b="1" i="1" dirty="0" err="1"/>
              <a:t>cerdas</a:t>
            </a:r>
            <a:r>
              <a:rPr lang="en-US" sz="2400" b="1" i="1" dirty="0"/>
              <a:t>, </a:t>
            </a:r>
            <a:r>
              <a:rPr lang="en-US" sz="2400" b="1" i="1" dirty="0" err="1"/>
              <a:t>cermat</a:t>
            </a:r>
            <a:r>
              <a:rPr lang="en-US" sz="2400" b="1" i="1" dirty="0"/>
              <a:t>, </a:t>
            </a:r>
            <a:r>
              <a:rPr lang="en-US" sz="2400" dirty="0" err="1"/>
              <a:t>dan</a:t>
            </a:r>
            <a:r>
              <a:rPr lang="en-US" sz="2400" b="1" i="1" dirty="0"/>
              <a:t> </a:t>
            </a:r>
            <a:r>
              <a:rPr lang="en-US" sz="2400" b="1" i="1" dirty="0" err="1"/>
              <a:t>santun</a:t>
            </a:r>
            <a:r>
              <a:rPr lang="en-US" sz="2400" b="1" i="1" dirty="0"/>
              <a:t>!</a:t>
            </a:r>
            <a:endParaRPr lang="en-US" sz="2400" dirty="0"/>
          </a:p>
        </p:txBody>
      </p:sp>
      <p:sp>
        <p:nvSpPr>
          <p:cNvPr id="55298" name="Text Box 2"/>
          <p:cNvSpPr txBox="1">
            <a:spLocks noChangeArrowheads="1"/>
          </p:cNvSpPr>
          <p:nvPr/>
        </p:nvSpPr>
        <p:spPr bwMode="auto">
          <a:xfrm>
            <a:off x="2095500" y="2164940"/>
            <a:ext cx="8001000" cy="4495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sv-SE" sz="1600" dirty="0">
                <a:solidFill>
                  <a:schemeClr val="tx1"/>
                </a:solidFill>
                <a:latin typeface="Calibri" pitchFamily="34" charset="0"/>
                <a:cs typeface="Arial" pitchFamily="34" charset="0"/>
              </a:rPr>
              <a:t>Pemodernan bahasa menyangkut  dua aspek yaitu,  (1) pemekaran kosakata, dan (2) pengembangan jumlah laras (register) beserta bentuk-bentuk wacananya (Moeliono 1990,157).  Pemodernan bahasa dapat diartikan sebagai pemutakhiran bahasa yang sesuai dengan keperluan komunikasi masa kini di berbagai bidang seperti: industri, perniagaan, teknologi dan pendidikan. </a:t>
            </a:r>
            <a:endParaRPr lang="sv-SE" sz="1600" dirty="0">
              <a:solidFill>
                <a:schemeClr val="tx1"/>
              </a:solidFill>
              <a:latin typeface="Times New Roman" pitchFamily="18" charset="0"/>
              <a:cs typeface="Arial" pitchFamily="34" charset="0"/>
            </a:endParaRPr>
          </a:p>
          <a:p>
            <a:pPr algn="just" fontAlgn="base">
              <a:spcBef>
                <a:spcPct val="0"/>
              </a:spcBef>
              <a:spcAft>
                <a:spcPts val="1000"/>
              </a:spcAft>
            </a:pPr>
            <a:r>
              <a:rPr lang="sv-SE" sz="1600" dirty="0">
                <a:solidFill>
                  <a:schemeClr val="tx1"/>
                </a:solidFill>
                <a:latin typeface="Calibri" pitchFamily="34" charset="0"/>
                <a:cs typeface="Arial" pitchFamily="34" charset="0"/>
              </a:rPr>
              <a:t>Pemekaran kosakata dilakukan dengan cara menggali dari sumber bahasa Indonesia, bahasa serumpun dan bahasa asing. Dengan demikian  bahasa Indonesia-dalam mengambangkan bahasanya-tidak mengabaikan kerja sama dengan negara tetangga dalam wagah MABBIM (Majelis Bahasa Brunei Darussalam-Indonesia-Malaysia). </a:t>
            </a:r>
            <a:endParaRPr lang="sv-SE" sz="1600" dirty="0">
              <a:solidFill>
                <a:schemeClr val="tx1"/>
              </a:solidFill>
              <a:latin typeface="Times New Roman" pitchFamily="18" charset="0"/>
              <a:cs typeface="Arial" pitchFamily="34" charset="0"/>
            </a:endParaRPr>
          </a:p>
          <a:p>
            <a:pPr algn="just" fontAlgn="base">
              <a:spcBef>
                <a:spcPct val="0"/>
              </a:spcBef>
              <a:spcAft>
                <a:spcPts val="1000"/>
              </a:spcAft>
            </a:pPr>
            <a:r>
              <a:rPr lang="sv-SE" sz="1600" dirty="0">
                <a:solidFill>
                  <a:schemeClr val="tx1"/>
                </a:solidFill>
                <a:latin typeface="Calibri" pitchFamily="34" charset="0"/>
                <a:cs typeface="Arial" pitchFamily="34" charset="0"/>
              </a:rPr>
              <a:t>Sejak awal abad ke 21, kontak budaya Indonesia dan budaya asing tidak bisa dihindari sehingga memicu terjadinya penyerapan kosakata asing.  Sebelum penyerapan dilakukan langkah pengalih-bahasaan. Oleh karena itu Alisyahbana dalam buku-bukunya senantiasa mengarah </a:t>
            </a:r>
            <a:r>
              <a:rPr lang="sv-SE" sz="1600" i="1" dirty="0">
                <a:solidFill>
                  <a:schemeClr val="tx1"/>
                </a:solidFill>
                <a:latin typeface="Calibri" pitchFamily="34" charset="0"/>
                <a:cs typeface="Arial" pitchFamily="34" charset="0"/>
              </a:rPr>
              <a:t>engineering</a:t>
            </a:r>
            <a:r>
              <a:rPr lang="sv-SE" sz="1600" dirty="0">
                <a:solidFill>
                  <a:schemeClr val="tx1"/>
                </a:solidFill>
                <a:latin typeface="Calibri" pitchFamily="34" charset="0"/>
                <a:cs typeface="Arial" pitchFamily="34" charset="0"/>
              </a:rPr>
              <a:t> bahasa yang harus ditempuh melalui pembakuan bahasa dan pengembangan istilah. Beliau selalu mengimbau bidang penerjemahan di Pusat Bahasa untuk aktif mengalih-bahasakan buku-buku ilmu pengetahuan dan teknologi.</a:t>
            </a:r>
            <a:endParaRPr lang="en-US" sz="1600" dirty="0">
              <a:solidFill>
                <a:schemeClr val="tx1"/>
              </a:solidFill>
              <a:latin typeface="Times New Roman" pitchFamily="18" charset="0"/>
              <a:cs typeface="Arial" pitchFamily="34" charset="0"/>
            </a:endParaRPr>
          </a:p>
          <a:p>
            <a:pPr fontAlgn="base">
              <a:spcBef>
                <a:spcPct val="0"/>
              </a:spcBef>
              <a:spcAft>
                <a:spcPct val="0"/>
              </a:spcAft>
            </a:pPr>
            <a:endParaRPr lang="en-US" sz="1600" dirty="0">
              <a:solidFill>
                <a:schemeClr val="tx1"/>
              </a:solidFill>
              <a:latin typeface="Arial" pitchFamily="34" charset="0"/>
              <a:cs typeface="Arial" pitchFamily="34" charset="0"/>
            </a:endParaRP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Pemakaian Tanda Baca</a:t>
              </a:r>
              <a:endParaRPr lang="en-US" b="0" dirty="0">
                <a:solidFill>
                  <a:srgbClr val="FF5969"/>
                </a:solidFill>
              </a:endParaRPr>
            </a:p>
          </p:txBody>
        </p:sp>
      </p:grpSp>
      <p:sp>
        <p:nvSpPr>
          <p:cNvPr id="8" name="TextBox 7">
            <a:extLst>
              <a:ext uri="{FF2B5EF4-FFF2-40B4-BE49-F238E27FC236}">
                <a16:creationId xmlns:a16="http://schemas.microsoft.com/office/drawing/2014/main" xmlns="" id="{F568572D-5138-4F09-962D-91047D9E5D02}"/>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14</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D6C6B939-FC98-48C1-B241-E88DBC03538A}"/>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5B4746CD-BAEE-489A-8D67-77CBE4CD140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A256274B-327D-45F8-A162-1EC8492B49C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BA3C6D6E-58CB-499A-A619-8A70CBA2404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82D3FB4F-2BF5-4381-A4B5-C0D5C3B0C59F}"/>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17F9EF8D-CEAA-414C-9B2A-C67804A4ECE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6" action="ppaction://hlinksldjump"/>
              <a:extLst>
                <a:ext uri="{FF2B5EF4-FFF2-40B4-BE49-F238E27FC236}">
                  <a16:creationId xmlns:a16="http://schemas.microsoft.com/office/drawing/2014/main" xmlns="" id="{0FF59B8A-A2C4-4C44-AEBC-7B58650DD34F}"/>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4" name="Chevron 21">
              <a:hlinkClick r:id="rId6" action="ppaction://hlinksldjump"/>
              <a:extLst>
                <a:ext uri="{FF2B5EF4-FFF2-40B4-BE49-F238E27FC236}">
                  <a16:creationId xmlns:a16="http://schemas.microsoft.com/office/drawing/2014/main" xmlns="" id="{9BBFFDD3-6D96-4FE0-9A0C-ADFDD484A58B}"/>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0E730E08-0E34-4957-B21E-AE719C6BDE00}"/>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E55FE5A7-D90A-45FC-AED2-C6BF67556F35}"/>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F9B82CA1-9115-4EE6-B764-0D3EFE08DB89}"/>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D1E4AFC2-C2FB-4416-A25F-64A849F1350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EC761012-68CA-427A-87F4-9EA5A15885C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B02DE86B-6048-4AD5-A9B1-8198C0E830C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0F893EF4-27A3-4D48-BF4A-0AC66999C8F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11D09C05-E96B-4787-95E8-0B2DC8A5659B}"/>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D42D0F37-4320-43E8-A31B-611EC189264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7AD85C0E-9C1A-4BB6-9887-E15A6363D6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BA30086D-6443-4C15-A541-61E8D2621FED}"/>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EB5C923B-B076-4A64-A85C-D62E1ADBF6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1" action="ppaction://hlinksldjump"/>
                <a:extLst>
                  <a:ext uri="{FF2B5EF4-FFF2-40B4-BE49-F238E27FC236}">
                    <a16:creationId xmlns:a16="http://schemas.microsoft.com/office/drawing/2014/main" xmlns="" id="{F90BB301-C87E-4521-8C7C-FC0A89C6E02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3547695C-7F0F-43BE-B4BA-CBE0F1B85D9D}"/>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F5A7C532-72AC-4A9D-BCCF-4A33B777AC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295DFEAD-40B8-48D6-92A0-DD1C1EB9E10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75899639-736F-4200-A5E7-EB9268EE2DFF}"/>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068D9709-5760-4611-B1AD-C0B1F8156E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4" action="ppaction://hlinksldjump"/>
                <a:extLst>
                  <a:ext uri="{FF2B5EF4-FFF2-40B4-BE49-F238E27FC236}">
                    <a16:creationId xmlns:a16="http://schemas.microsoft.com/office/drawing/2014/main" xmlns="" id="{3D3B84A2-2D16-4E6B-B657-150CD073F62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F9237335-997A-49DD-A8B3-3312807C43C9}"/>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36745FEF-B637-4423-8C68-DCFB2D6FD0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6" action="ppaction://hlinksldjump"/>
                <a:extLst>
                  <a:ext uri="{FF2B5EF4-FFF2-40B4-BE49-F238E27FC236}">
                    <a16:creationId xmlns:a16="http://schemas.microsoft.com/office/drawing/2014/main" xmlns="" id="{54144D69-6CD4-459B-B7EF-ED31828D5391}"/>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A6560D57-CC72-4A3B-9613-84C6A18CDC87}"/>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424C9EDE-B39E-4559-8B12-2C59441B8D5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4724329C-F59B-4B7B-A895-E7B96DDC52C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8EB3ACE5-0978-45AA-B18C-5A5B8658167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7" name="laser.wav"/>
            </a:hlinkClick>
            <a:extLst>
              <a:ext uri="{FF2B5EF4-FFF2-40B4-BE49-F238E27FC236}">
                <a16:creationId xmlns:a16="http://schemas.microsoft.com/office/drawing/2014/main" xmlns="" id="{705DEBCF-571B-4AE4-AA60-80779F4C7A3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774661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92168" y="1157970"/>
            <a:ext cx="8229600" cy="662056"/>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en-US" b="1" dirty="0"/>
              <a:t>RUJUKAN</a:t>
            </a:r>
            <a:endParaRPr lang="en-US" dirty="0"/>
          </a:p>
          <a:p>
            <a:pPr marL="0" indent="0" algn="ctr">
              <a:buNone/>
            </a:pPr>
            <a:endParaRPr lang="en-US"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FF5969"/>
                  </a:solidFill>
                </a:rPr>
                <a:t>Rujukan</a:t>
              </a:r>
              <a:endParaRPr lang="en-US" b="0" dirty="0">
                <a:solidFill>
                  <a:srgbClr val="FF5969"/>
                </a:solidFill>
              </a:endParaRPr>
            </a:p>
          </p:txBody>
        </p:sp>
      </p:grpSp>
      <p:sp>
        <p:nvSpPr>
          <p:cNvPr id="8" name="TextBox 7">
            <a:extLst>
              <a:ext uri="{FF2B5EF4-FFF2-40B4-BE49-F238E27FC236}">
                <a16:creationId xmlns:a16="http://schemas.microsoft.com/office/drawing/2014/main" xmlns="" id="{CFA214A7-6284-4374-9B52-E40B4BF007C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15</a:t>
            </a:r>
            <a:r>
              <a:rPr lang="id-ID" sz="1600" dirty="0">
                <a:solidFill>
                  <a:schemeClr val="bg2">
                    <a:lumMod val="50000"/>
                  </a:schemeClr>
                </a:solidFill>
              </a:rPr>
              <a:t> of </a:t>
            </a:r>
            <a:r>
              <a:rPr lang="en-US" sz="1600" dirty="0">
                <a:solidFill>
                  <a:schemeClr val="bg2">
                    <a:lumMod val="50000"/>
                  </a:schemeClr>
                </a:solidFill>
              </a:rPr>
              <a:t>15</a:t>
            </a:r>
            <a:endParaRPr lang="id-ID" sz="1600" dirty="0">
              <a:solidFill>
                <a:schemeClr val="bg2">
                  <a:lumMod val="50000"/>
                </a:schemeClr>
              </a:solidFill>
            </a:endParaRPr>
          </a:p>
        </p:txBody>
      </p:sp>
      <p:sp>
        <p:nvSpPr>
          <p:cNvPr id="13" name="Content Placeholder 2">
            <a:extLst>
              <a:ext uri="{FF2B5EF4-FFF2-40B4-BE49-F238E27FC236}">
                <a16:creationId xmlns:a16="http://schemas.microsoft.com/office/drawing/2014/main" xmlns="" id="{A695227D-EA91-428B-BF2F-5A30060A746D}"/>
              </a:ext>
            </a:extLst>
          </p:cNvPr>
          <p:cNvSpPr txBox="1">
            <a:spLocks/>
          </p:cNvSpPr>
          <p:nvPr/>
        </p:nvSpPr>
        <p:spPr>
          <a:xfrm>
            <a:off x="1131953" y="1828800"/>
            <a:ext cx="9950031" cy="433999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800" dirty="0"/>
              <a:t>Arifin, </a:t>
            </a:r>
            <a:r>
              <a:rPr lang="en-US" sz="1800" dirty="0" err="1"/>
              <a:t>Zaenal</a:t>
            </a:r>
            <a:r>
              <a:rPr lang="en-US" sz="1800" dirty="0"/>
              <a:t> dan S. </a:t>
            </a:r>
            <a:r>
              <a:rPr lang="en-US" sz="1800" dirty="0" err="1"/>
              <a:t>Amran</a:t>
            </a:r>
            <a:r>
              <a:rPr lang="en-US" sz="1800" dirty="0"/>
              <a:t> </a:t>
            </a:r>
            <a:r>
              <a:rPr lang="en-US" sz="1800" dirty="0" err="1"/>
              <a:t>Tasai</a:t>
            </a:r>
            <a:r>
              <a:rPr lang="en-US" sz="1800" dirty="0"/>
              <a:t>. 2004. </a:t>
            </a:r>
            <a:r>
              <a:rPr lang="en-US" sz="1800" i="1" dirty="0" err="1"/>
              <a:t>Cermat</a:t>
            </a:r>
            <a:r>
              <a:rPr lang="en-US" sz="1800" i="1" dirty="0"/>
              <a:t> </a:t>
            </a:r>
            <a:r>
              <a:rPr lang="en-US" sz="1800" i="1" dirty="0" err="1"/>
              <a:t>Berbahasa</a:t>
            </a:r>
            <a:r>
              <a:rPr lang="en-US" sz="1800" i="1" dirty="0"/>
              <a:t> Indonesia </a:t>
            </a:r>
            <a:r>
              <a:rPr lang="en-US" sz="1800" i="1" dirty="0" err="1"/>
              <a:t>untuk</a:t>
            </a:r>
            <a:r>
              <a:rPr lang="en-US" sz="1800" i="1" dirty="0"/>
              <a:t> </a:t>
            </a:r>
            <a:r>
              <a:rPr lang="en-US" sz="1800" i="1" dirty="0" err="1"/>
              <a:t>Perguruan</a:t>
            </a:r>
            <a:r>
              <a:rPr lang="en-US" sz="1800" i="1" dirty="0"/>
              <a:t> Tinggi. </a:t>
            </a:r>
            <a:r>
              <a:rPr lang="en-US" sz="1800" dirty="0"/>
              <a:t>Jakarta:  </a:t>
            </a:r>
            <a:r>
              <a:rPr lang="en-US" sz="1800" dirty="0" err="1"/>
              <a:t>Akademi</a:t>
            </a:r>
            <a:r>
              <a:rPr lang="en-US" sz="1800" dirty="0"/>
              <a:t> </a:t>
            </a:r>
            <a:r>
              <a:rPr lang="en-US" sz="1800" dirty="0" err="1"/>
              <a:t>Pressindo</a:t>
            </a:r>
            <a:r>
              <a:rPr lang="en-US" sz="1800" dirty="0"/>
              <a:t>  </a:t>
            </a:r>
          </a:p>
          <a:p>
            <a:pPr>
              <a:buFont typeface="Wingdings" panose="05000000000000000000" pitchFamily="2" charset="2"/>
              <a:buChar char="q"/>
            </a:pPr>
            <a:r>
              <a:rPr lang="en-US" sz="1800" dirty="0"/>
              <a:t> </a:t>
            </a:r>
            <a:r>
              <a:rPr lang="en-US" sz="1800" dirty="0" err="1"/>
              <a:t>Alwi</a:t>
            </a:r>
            <a:r>
              <a:rPr lang="en-US" sz="1800" dirty="0"/>
              <a:t>, Hasan </a:t>
            </a:r>
            <a:r>
              <a:rPr lang="en-US" sz="1800" dirty="0" err="1"/>
              <a:t>dkk</a:t>
            </a:r>
            <a:r>
              <a:rPr lang="en-US" sz="1800" dirty="0"/>
              <a:t>. 1996.  </a:t>
            </a:r>
            <a:r>
              <a:rPr lang="en-US" sz="1800" i="1" dirty="0" err="1"/>
              <a:t>Senarai</a:t>
            </a:r>
            <a:r>
              <a:rPr lang="en-US" sz="1800" i="1" dirty="0"/>
              <a:t> Kata </a:t>
            </a:r>
            <a:r>
              <a:rPr lang="en-US" sz="1800" i="1" dirty="0" err="1"/>
              <a:t>Serapan</a:t>
            </a:r>
            <a:r>
              <a:rPr lang="en-US" sz="1800" i="1" dirty="0"/>
              <a:t> </a:t>
            </a:r>
            <a:r>
              <a:rPr lang="en-US" sz="1800" i="1" dirty="0" err="1"/>
              <a:t>dalam</a:t>
            </a:r>
            <a:r>
              <a:rPr lang="en-US" sz="1800" i="1" dirty="0"/>
              <a:t> Bahasa Indonesia.  </a:t>
            </a:r>
            <a:r>
              <a:rPr lang="en-US" sz="1800" dirty="0"/>
              <a:t>Jakarta: Pusat </a:t>
            </a:r>
            <a:r>
              <a:rPr lang="en-US" sz="1800" dirty="0" err="1"/>
              <a:t>Pembinaan</a:t>
            </a:r>
            <a:r>
              <a:rPr lang="en-US" sz="1800" dirty="0"/>
              <a:t> dan </a:t>
            </a:r>
            <a:r>
              <a:rPr lang="en-US" sz="1800" dirty="0" err="1"/>
              <a:t>Pengembangan</a:t>
            </a:r>
            <a:r>
              <a:rPr lang="en-US" sz="1800" dirty="0"/>
              <a:t> Bahasa 2003. </a:t>
            </a:r>
            <a:r>
              <a:rPr lang="it-IT" sz="1800" i="1" dirty="0"/>
              <a:t>Tata Bahasa Baku Bahasa Indonesia. </a:t>
            </a:r>
            <a:r>
              <a:rPr lang="it-IT" sz="1800" dirty="0"/>
              <a:t>Jakarta: </a:t>
            </a:r>
            <a:r>
              <a:rPr lang="en-US" sz="1800" dirty="0" err="1"/>
              <a:t>Balai</a:t>
            </a:r>
            <a:r>
              <a:rPr lang="en-US" sz="1800" dirty="0"/>
              <a:t>  </a:t>
            </a:r>
            <a:r>
              <a:rPr lang="en-US" sz="1800" dirty="0" err="1"/>
              <a:t>Pustaka</a:t>
            </a:r>
            <a:r>
              <a:rPr lang="en-US" sz="1800" dirty="0"/>
              <a:t>.       </a:t>
            </a:r>
          </a:p>
          <a:p>
            <a:pPr>
              <a:buFont typeface="Wingdings" panose="05000000000000000000" pitchFamily="2" charset="2"/>
              <a:buChar char="q"/>
            </a:pPr>
            <a:r>
              <a:rPr lang="en-US" sz="1800" dirty="0"/>
              <a:t>Effendi, S. 2009. </a:t>
            </a:r>
            <a:r>
              <a:rPr lang="en-US" sz="1800" i="1" dirty="0"/>
              <a:t>Panduan </a:t>
            </a:r>
            <a:r>
              <a:rPr lang="en-US" sz="1800" i="1" dirty="0" err="1"/>
              <a:t>Berbahasa</a:t>
            </a:r>
            <a:r>
              <a:rPr lang="en-US" sz="1800" i="1" dirty="0"/>
              <a:t> Indonesia </a:t>
            </a:r>
            <a:r>
              <a:rPr lang="en-US" sz="1800" i="1" dirty="0" err="1"/>
              <a:t>dengan</a:t>
            </a:r>
            <a:r>
              <a:rPr lang="en-US" sz="1800" i="1" dirty="0"/>
              <a:t> </a:t>
            </a:r>
            <a:r>
              <a:rPr lang="en-US" sz="1800" i="1" dirty="0" err="1"/>
              <a:t>Baik</a:t>
            </a:r>
            <a:r>
              <a:rPr lang="en-US" sz="1800" i="1" dirty="0"/>
              <a:t> dan </a:t>
            </a:r>
            <a:r>
              <a:rPr lang="en-US" sz="1800" i="1" dirty="0" err="1"/>
              <a:t>Benar</a:t>
            </a:r>
            <a:r>
              <a:rPr lang="en-US" sz="1800" u="sng" dirty="0"/>
              <a:t>. </a:t>
            </a:r>
            <a:r>
              <a:rPr lang="en-US" sz="1800" dirty="0"/>
              <a:t>Jakarta: </a:t>
            </a:r>
            <a:r>
              <a:rPr lang="en-US" sz="1800" dirty="0" err="1"/>
              <a:t>Pustaka</a:t>
            </a:r>
            <a:r>
              <a:rPr lang="en-US" sz="1800" dirty="0"/>
              <a:t> Jaya  Pusat </a:t>
            </a:r>
            <a:r>
              <a:rPr lang="en-US" sz="1800" dirty="0" err="1"/>
              <a:t>Pembinaan</a:t>
            </a:r>
            <a:r>
              <a:rPr lang="en-US" sz="1800" dirty="0"/>
              <a:t> dan </a:t>
            </a:r>
            <a:r>
              <a:rPr lang="en-US" sz="1800" dirty="0" err="1"/>
              <a:t>Pengembangan</a:t>
            </a:r>
            <a:r>
              <a:rPr lang="en-US" sz="1800" dirty="0"/>
              <a:t> Bahasa, </a:t>
            </a:r>
            <a:r>
              <a:rPr lang="en-US" sz="1800" dirty="0" err="1"/>
              <a:t>Departemen</a:t>
            </a:r>
            <a:r>
              <a:rPr lang="en-US" sz="1800" dirty="0"/>
              <a:t> Pendidikan dan </a:t>
            </a:r>
            <a:r>
              <a:rPr lang="en-US" sz="1800" dirty="0" err="1"/>
              <a:t>Kebudayaan</a:t>
            </a:r>
            <a:r>
              <a:rPr lang="en-US" sz="1800" dirty="0"/>
              <a:t>. </a:t>
            </a:r>
          </a:p>
          <a:p>
            <a:pPr>
              <a:buFont typeface="Wingdings" panose="05000000000000000000" pitchFamily="2" charset="2"/>
              <a:buChar char="q"/>
            </a:pPr>
            <a:r>
              <a:rPr lang="fi-FI" sz="1800" dirty="0"/>
              <a:t>2000.</a:t>
            </a:r>
            <a:r>
              <a:rPr lang="fi-FI" sz="1800" i="1" dirty="0"/>
              <a:t>Pedoman Umum Ejaan Bahasa Indonesia yang Disempurnakan</a:t>
            </a:r>
            <a:r>
              <a:rPr lang="fi-FI" sz="1800" dirty="0"/>
              <a:t>.  Jakarta: Balai Pustaka.</a:t>
            </a:r>
            <a:endParaRPr lang="en-US" sz="1800" dirty="0"/>
          </a:p>
          <a:p>
            <a:pPr>
              <a:buFont typeface="Wingdings" panose="05000000000000000000" pitchFamily="2" charset="2"/>
              <a:buChar char="q"/>
            </a:pPr>
            <a:r>
              <a:rPr lang="pt-BR" sz="1800" dirty="0"/>
              <a:t>__________.  2008. </a:t>
            </a:r>
            <a:r>
              <a:rPr lang="pt-BR" sz="1800" i="1" dirty="0"/>
              <a:t>Kamus Besar Bahasa Indonesia. </a:t>
            </a:r>
            <a:r>
              <a:rPr lang="fi-FI" sz="1800" dirty="0"/>
              <a:t>Jakarta:</a:t>
            </a:r>
            <a:r>
              <a:rPr lang="fi-FI" sz="1800" i="1" dirty="0"/>
              <a:t> </a:t>
            </a:r>
            <a:r>
              <a:rPr lang="pt-BR" sz="1800" dirty="0"/>
              <a:t>Balai Pustaka. </a:t>
            </a:r>
            <a:endParaRPr lang="en-US" sz="1800" dirty="0"/>
          </a:p>
          <a:p>
            <a:pPr>
              <a:buFont typeface="Wingdings" panose="05000000000000000000" pitchFamily="2" charset="2"/>
              <a:buChar char="q"/>
            </a:pPr>
            <a:r>
              <a:rPr lang="fi-FI" sz="1800" dirty="0"/>
              <a:t>__________.  1995. </a:t>
            </a:r>
            <a:r>
              <a:rPr lang="fi-FI" sz="1800" i="1" dirty="0"/>
              <a:t>Pedoman Pengindonesiaan Nama dan Kata Asing. </a:t>
            </a:r>
            <a:r>
              <a:rPr lang="fi-FI" sz="1800" dirty="0"/>
              <a:t>Jakarta: Balai Pustaka.</a:t>
            </a:r>
            <a:endParaRPr lang="en-US" sz="1800" dirty="0"/>
          </a:p>
          <a:p>
            <a:pPr>
              <a:buFont typeface="Wingdings" panose="05000000000000000000" pitchFamily="2" charset="2"/>
              <a:buChar char="q"/>
            </a:pPr>
            <a:r>
              <a:rPr lang="fi-FI" sz="1800" dirty="0"/>
              <a:t>Pusat Bahasa. </a:t>
            </a:r>
            <a:r>
              <a:rPr lang="es-ES" sz="1800" dirty="0"/>
              <a:t>2008. </a:t>
            </a:r>
            <a:r>
              <a:rPr lang="es-ES" sz="1800" i="1" dirty="0" err="1"/>
              <a:t>Pedoman</a:t>
            </a:r>
            <a:r>
              <a:rPr lang="es-ES" sz="1800" i="1" dirty="0"/>
              <a:t> </a:t>
            </a:r>
            <a:r>
              <a:rPr lang="es-ES" sz="1800" i="1" dirty="0" err="1"/>
              <a:t>Umum</a:t>
            </a:r>
            <a:r>
              <a:rPr lang="es-ES" sz="1800" i="1" dirty="0"/>
              <a:t> </a:t>
            </a:r>
            <a:r>
              <a:rPr lang="es-ES" sz="1800" i="1" dirty="0" err="1"/>
              <a:t>Pembentukan</a:t>
            </a:r>
            <a:r>
              <a:rPr lang="es-ES" sz="1800" i="1" dirty="0"/>
              <a:t> </a:t>
            </a:r>
            <a:r>
              <a:rPr lang="es-ES" sz="1800" i="1" dirty="0" err="1"/>
              <a:t>Istilah</a:t>
            </a:r>
            <a:r>
              <a:rPr lang="es-ES" sz="1800" i="1" dirty="0"/>
              <a:t>. </a:t>
            </a:r>
            <a:r>
              <a:rPr lang="fi-FI" sz="1800" dirty="0"/>
              <a:t>Jakarta</a:t>
            </a:r>
            <a:r>
              <a:rPr lang="es-ES" sz="1800" dirty="0"/>
              <a:t> : </a:t>
            </a:r>
            <a:r>
              <a:rPr lang="es-ES" sz="1800" dirty="0" err="1"/>
              <a:t>Pusat</a:t>
            </a:r>
            <a:r>
              <a:rPr lang="es-ES" sz="1800" dirty="0"/>
              <a:t> Bahasa. </a:t>
            </a:r>
            <a:endParaRPr lang="en-US" sz="1800" dirty="0"/>
          </a:p>
          <a:p>
            <a:pPr>
              <a:buFont typeface="Wingdings" panose="05000000000000000000" pitchFamily="2" charset="2"/>
              <a:buChar char="q"/>
            </a:pPr>
            <a:r>
              <a:rPr lang="fi-FI" sz="1800" dirty="0"/>
              <a:t>Sugono, Dendy. </a:t>
            </a:r>
            <a:r>
              <a:rPr lang="es-ES" sz="1800" dirty="0"/>
              <a:t>2003. </a:t>
            </a:r>
            <a:r>
              <a:rPr lang="es-ES" sz="1800" i="1" dirty="0" err="1"/>
              <a:t>Buku</a:t>
            </a:r>
            <a:r>
              <a:rPr lang="es-ES" sz="1800" i="1" dirty="0"/>
              <a:t> </a:t>
            </a:r>
            <a:r>
              <a:rPr lang="es-ES" sz="1800" i="1" dirty="0" err="1"/>
              <a:t>Praktis</a:t>
            </a:r>
            <a:r>
              <a:rPr lang="es-ES" sz="1800" i="1" dirty="0"/>
              <a:t> Bahasa Indonesia </a:t>
            </a:r>
            <a:r>
              <a:rPr lang="es-ES" sz="1800" i="1" dirty="0" err="1"/>
              <a:t>Jilid</a:t>
            </a:r>
            <a:r>
              <a:rPr lang="es-ES" sz="1800" i="1" dirty="0"/>
              <a:t> 1 dan 2. </a:t>
            </a:r>
            <a:r>
              <a:rPr lang="en-US" sz="1800" dirty="0"/>
              <a:t>Jakarta</a:t>
            </a:r>
            <a:r>
              <a:rPr lang="es-ES" sz="1800" dirty="0"/>
              <a:t> : </a:t>
            </a:r>
            <a:r>
              <a:rPr lang="es-ES" sz="1800" dirty="0" err="1"/>
              <a:t>Pusat</a:t>
            </a:r>
            <a:r>
              <a:rPr lang="es-ES" sz="1800" dirty="0"/>
              <a:t> Bahasa. </a:t>
            </a:r>
            <a:endParaRPr lang="en-US" sz="1800" dirty="0"/>
          </a:p>
          <a:p>
            <a:pPr>
              <a:buFont typeface="Wingdings" panose="05000000000000000000" pitchFamily="2" charset="2"/>
              <a:buChar char="q"/>
            </a:pPr>
            <a:r>
              <a:rPr lang="en-US" sz="1800" dirty="0"/>
              <a:t>Tim </a:t>
            </a:r>
            <a:r>
              <a:rPr lang="en-US" sz="1800" dirty="0" err="1"/>
              <a:t>Pengembang</a:t>
            </a:r>
            <a:r>
              <a:rPr lang="en-US" sz="1800" dirty="0"/>
              <a:t>. 2009. </a:t>
            </a:r>
            <a:r>
              <a:rPr lang="en-US" sz="1800" i="1" dirty="0" err="1"/>
              <a:t>Penggunaan</a:t>
            </a:r>
            <a:r>
              <a:rPr lang="en-US" sz="1800" i="1" dirty="0"/>
              <a:t> Bahasa Indonesia </a:t>
            </a:r>
            <a:r>
              <a:rPr lang="en-US" sz="1800" i="1" dirty="0" err="1"/>
              <a:t>Laras</a:t>
            </a:r>
            <a:r>
              <a:rPr lang="en-US" sz="1800" i="1" dirty="0"/>
              <a:t> </a:t>
            </a:r>
            <a:r>
              <a:rPr lang="en-US" sz="1800" i="1" dirty="0" err="1"/>
              <a:t>Ilmiah</a:t>
            </a:r>
            <a:r>
              <a:rPr lang="en-US" sz="1800" i="1" dirty="0"/>
              <a:t>. </a:t>
            </a:r>
            <a:r>
              <a:rPr lang="en-US" sz="1800" dirty="0"/>
              <a:t>Yogyakarta: </a:t>
            </a:r>
            <a:r>
              <a:rPr lang="en-US" sz="1800" dirty="0" err="1"/>
              <a:t>Ardana</a:t>
            </a:r>
            <a:r>
              <a:rPr lang="en-US" sz="1800" dirty="0"/>
              <a:t> Media</a:t>
            </a:r>
          </a:p>
          <a:p>
            <a:endParaRPr lang="en-US" sz="1800" dirty="0"/>
          </a:p>
        </p:txBody>
      </p:sp>
      <p:grpSp>
        <p:nvGrpSpPr>
          <p:cNvPr id="22" name="Group 21">
            <a:extLst>
              <a:ext uri="{FF2B5EF4-FFF2-40B4-BE49-F238E27FC236}">
                <a16:creationId xmlns:a16="http://schemas.microsoft.com/office/drawing/2014/main" xmlns="" id="{F2DBB2B5-9195-43FD-9260-64AE3142E593}"/>
              </a:ext>
            </a:extLst>
          </p:cNvPr>
          <p:cNvGrpSpPr/>
          <p:nvPr/>
        </p:nvGrpSpPr>
        <p:grpSpPr>
          <a:xfrm>
            <a:off x="11769479" y="1280427"/>
            <a:ext cx="422521" cy="2100263"/>
            <a:chOff x="11769479" y="1280427"/>
            <a:chExt cx="422521" cy="2100263"/>
          </a:xfrm>
        </p:grpSpPr>
        <p:sp>
          <p:nvSpPr>
            <p:cNvPr id="23" name="Freeform 10">
              <a:hlinkClick r:id="rId4" action="ppaction://hlinksldjump">
                <a:snd r:embed="rId5" name="click.wav"/>
              </a:hlinkClick>
              <a:extLst>
                <a:ext uri="{FF2B5EF4-FFF2-40B4-BE49-F238E27FC236}">
                  <a16:creationId xmlns:a16="http://schemas.microsoft.com/office/drawing/2014/main" xmlns="" id="{F7E6BF0B-84DC-4B85-B48F-C0EC0494F563}"/>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4" action="ppaction://hlinksldjump"/>
              <a:extLst>
                <a:ext uri="{FF2B5EF4-FFF2-40B4-BE49-F238E27FC236}">
                  <a16:creationId xmlns:a16="http://schemas.microsoft.com/office/drawing/2014/main" xmlns="" id="{256495CF-CC7F-42E7-A609-1582F9C6973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5" name="Chevron 12">
              <a:hlinkClick r:id="rId4" action="ppaction://hlinksldjump"/>
              <a:extLst>
                <a:ext uri="{FF2B5EF4-FFF2-40B4-BE49-F238E27FC236}">
                  <a16:creationId xmlns:a16="http://schemas.microsoft.com/office/drawing/2014/main" xmlns="" id="{5AFF1523-1145-4C9C-BF98-C42832448C4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Group 25">
            <a:extLst>
              <a:ext uri="{FF2B5EF4-FFF2-40B4-BE49-F238E27FC236}">
                <a16:creationId xmlns:a16="http://schemas.microsoft.com/office/drawing/2014/main" xmlns="" id="{280C0365-2EB0-457A-A36B-75C97A1347A0}"/>
              </a:ext>
            </a:extLst>
          </p:cNvPr>
          <p:cNvGrpSpPr/>
          <p:nvPr/>
        </p:nvGrpSpPr>
        <p:grpSpPr>
          <a:xfrm>
            <a:off x="11769479" y="3462337"/>
            <a:ext cx="428258" cy="2616878"/>
            <a:chOff x="11769479" y="3462337"/>
            <a:chExt cx="428258" cy="2616878"/>
          </a:xfrm>
        </p:grpSpPr>
        <p:sp>
          <p:nvSpPr>
            <p:cNvPr id="27" name="Freeform 19">
              <a:hlinkClick r:id="rId6" action="ppaction://hlinksldjump"/>
              <a:extLst>
                <a:ext uri="{FF2B5EF4-FFF2-40B4-BE49-F238E27FC236}">
                  <a16:creationId xmlns:a16="http://schemas.microsoft.com/office/drawing/2014/main" xmlns="" id="{62E7D307-CEA2-4595-947C-538DC2E51143}"/>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hlinkClick r:id="rId6" action="ppaction://hlinksldjump"/>
              <a:extLst>
                <a:ext uri="{FF2B5EF4-FFF2-40B4-BE49-F238E27FC236}">
                  <a16:creationId xmlns:a16="http://schemas.microsoft.com/office/drawing/2014/main" xmlns="" id="{9B03DBA7-C96E-463A-9171-6867B7B2DCFA}"/>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4</a:t>
              </a:r>
            </a:p>
          </p:txBody>
        </p:sp>
        <p:sp>
          <p:nvSpPr>
            <p:cNvPr id="29" name="Chevron 21">
              <a:hlinkClick r:id="rId6" action="ppaction://hlinksldjump"/>
              <a:extLst>
                <a:ext uri="{FF2B5EF4-FFF2-40B4-BE49-F238E27FC236}">
                  <a16:creationId xmlns:a16="http://schemas.microsoft.com/office/drawing/2014/main" xmlns="" id="{6BDE5F90-AB2E-4357-9512-023B16353AD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0" name="Semua Menu">
            <a:extLst>
              <a:ext uri="{FF2B5EF4-FFF2-40B4-BE49-F238E27FC236}">
                <a16:creationId xmlns:a16="http://schemas.microsoft.com/office/drawing/2014/main" xmlns="" id="{FC764873-0CD3-4AB8-AF04-6A4B1BA72B95}"/>
              </a:ext>
            </a:extLst>
          </p:cNvPr>
          <p:cNvGrpSpPr/>
          <p:nvPr/>
        </p:nvGrpSpPr>
        <p:grpSpPr>
          <a:xfrm>
            <a:off x="-1" y="-24470"/>
            <a:ext cx="2886076" cy="6882470"/>
            <a:chOff x="-1" y="-24470"/>
            <a:chExt cx="2886076" cy="6882470"/>
          </a:xfrm>
        </p:grpSpPr>
        <p:grpSp>
          <p:nvGrpSpPr>
            <p:cNvPr id="31" name="BG">
              <a:extLst>
                <a:ext uri="{FF2B5EF4-FFF2-40B4-BE49-F238E27FC236}">
                  <a16:creationId xmlns:a16="http://schemas.microsoft.com/office/drawing/2014/main" xmlns="" id="{D51B61FB-E101-4B83-B081-8E0EF5AF6B9F}"/>
                </a:ext>
              </a:extLst>
            </p:cNvPr>
            <p:cNvGrpSpPr/>
            <p:nvPr/>
          </p:nvGrpSpPr>
          <p:grpSpPr>
            <a:xfrm>
              <a:off x="-1" y="-24470"/>
              <a:ext cx="2886076" cy="6882470"/>
              <a:chOff x="-1" y="-24470"/>
              <a:chExt cx="2886076" cy="6882470"/>
            </a:xfrm>
          </p:grpSpPr>
          <p:sp>
            <p:nvSpPr>
              <p:cNvPr id="47" name="BG Menu">
                <a:extLst>
                  <a:ext uri="{FF2B5EF4-FFF2-40B4-BE49-F238E27FC236}">
                    <a16:creationId xmlns:a16="http://schemas.microsoft.com/office/drawing/2014/main" xmlns="" id="{F79B4ECA-E946-4F76-944C-EB149BC3AC9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BG Atas">
                <a:extLst>
                  <a:ext uri="{FF2B5EF4-FFF2-40B4-BE49-F238E27FC236}">
                    <a16:creationId xmlns:a16="http://schemas.microsoft.com/office/drawing/2014/main" xmlns="" id="{07D8D81D-5B4C-4C48-91C5-6E85ADE4595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9" name="Picture 12" descr="camera, image, photo, photography, shot icon">
                <a:extLst>
                  <a:ext uri="{FF2B5EF4-FFF2-40B4-BE49-F238E27FC236}">
                    <a16:creationId xmlns:a16="http://schemas.microsoft.com/office/drawing/2014/main" xmlns="" id="{FE5F9483-D902-4C8F-A8D7-E51ACF5CCF3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C24824A5-F22F-4B6F-8113-B1F36EF1F974}"/>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1" name="TextBox 50">
                <a:extLst>
                  <a:ext uri="{FF2B5EF4-FFF2-40B4-BE49-F238E27FC236}">
                    <a16:creationId xmlns:a16="http://schemas.microsoft.com/office/drawing/2014/main" xmlns="" id="{1FE8400A-9440-456C-8F2E-FDFB371A3F5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2" name="Beranda">
              <a:extLst>
                <a:ext uri="{FF2B5EF4-FFF2-40B4-BE49-F238E27FC236}">
                  <a16:creationId xmlns:a16="http://schemas.microsoft.com/office/drawing/2014/main" xmlns="" id="{5C83C70B-C46A-4A53-9E05-C7EF95C191C0}"/>
                </a:ext>
              </a:extLst>
            </p:cNvPr>
            <p:cNvGrpSpPr/>
            <p:nvPr/>
          </p:nvGrpSpPr>
          <p:grpSpPr>
            <a:xfrm>
              <a:off x="297464" y="1744264"/>
              <a:ext cx="1984142" cy="601170"/>
              <a:chOff x="297464" y="1744264"/>
              <a:chExt cx="1984142" cy="601170"/>
            </a:xfrm>
          </p:grpSpPr>
          <p:sp>
            <p:nvSpPr>
              <p:cNvPr id="45" name="TextBox 44">
                <a:hlinkClick r:id="" action="ppaction://hlinkshowjump?jump=firstslide"/>
                <a:extLst>
                  <a:ext uri="{FF2B5EF4-FFF2-40B4-BE49-F238E27FC236}">
                    <a16:creationId xmlns:a16="http://schemas.microsoft.com/office/drawing/2014/main" xmlns="" id="{4D3F1F2F-D68B-4718-8712-1E178C3517A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6" name="Picture 4" descr="base, data, document, office, page, paper icon">
                <a:hlinkClick r:id="" action="ppaction://hlinkshowjump?jump=firstslide"/>
                <a:extLst>
                  <a:ext uri="{FF2B5EF4-FFF2-40B4-BE49-F238E27FC236}">
                    <a16:creationId xmlns:a16="http://schemas.microsoft.com/office/drawing/2014/main" xmlns="" id="{358AFEE3-3BBF-469E-B258-8AC1CB070F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Kompetensi">
              <a:extLst>
                <a:ext uri="{FF2B5EF4-FFF2-40B4-BE49-F238E27FC236}">
                  <a16:creationId xmlns:a16="http://schemas.microsoft.com/office/drawing/2014/main" xmlns="" id="{14055057-9069-4C1C-B85A-385149A7E88A}"/>
                </a:ext>
              </a:extLst>
            </p:cNvPr>
            <p:cNvGrpSpPr/>
            <p:nvPr/>
          </p:nvGrpSpPr>
          <p:grpSpPr>
            <a:xfrm>
              <a:off x="297464" y="2561360"/>
              <a:ext cx="2320836" cy="601170"/>
              <a:chOff x="297464" y="2561360"/>
              <a:chExt cx="2320836" cy="601170"/>
            </a:xfrm>
          </p:grpSpPr>
          <p:pic>
            <p:nvPicPr>
              <p:cNvPr id="43" name="Picture 6" descr="compose, create, edit, edit file, office, pencil, writing creative icon">
                <a:extLst>
                  <a:ext uri="{FF2B5EF4-FFF2-40B4-BE49-F238E27FC236}">
                    <a16:creationId xmlns:a16="http://schemas.microsoft.com/office/drawing/2014/main" xmlns="" id="{1122DAA6-A672-4F41-9FEF-F2CD9F9B5F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hlinkClick r:id="rId11" action="ppaction://hlinksldjump"/>
                <a:extLst>
                  <a:ext uri="{FF2B5EF4-FFF2-40B4-BE49-F238E27FC236}">
                    <a16:creationId xmlns:a16="http://schemas.microsoft.com/office/drawing/2014/main" xmlns="" id="{7BAEA5EE-AF33-4BC5-8AD5-28495CB192C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4" name="Materi">
              <a:extLst>
                <a:ext uri="{FF2B5EF4-FFF2-40B4-BE49-F238E27FC236}">
                  <a16:creationId xmlns:a16="http://schemas.microsoft.com/office/drawing/2014/main" xmlns="" id="{3187A43D-12D9-474A-9647-0E2D47EE5402}"/>
                </a:ext>
              </a:extLst>
            </p:cNvPr>
            <p:cNvGrpSpPr/>
            <p:nvPr/>
          </p:nvGrpSpPr>
          <p:grpSpPr>
            <a:xfrm>
              <a:off x="297464" y="3378456"/>
              <a:ext cx="1746704" cy="601170"/>
              <a:chOff x="297464" y="3378456"/>
              <a:chExt cx="1746704" cy="601170"/>
            </a:xfrm>
          </p:grpSpPr>
          <p:pic>
            <p:nvPicPr>
              <p:cNvPr id="41" name="Picture 8" descr="brochure, document, menu, note, office, page, papers icon">
                <a:hlinkClick r:id="rId4" action="ppaction://hlinksldjump"/>
                <a:extLst>
                  <a:ext uri="{FF2B5EF4-FFF2-40B4-BE49-F238E27FC236}">
                    <a16:creationId xmlns:a16="http://schemas.microsoft.com/office/drawing/2014/main" xmlns="" id="{EE3BE216-E476-4D8B-A8CC-C8F447AA7A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4" action="ppaction://hlinksldjump"/>
                <a:extLst>
                  <a:ext uri="{FF2B5EF4-FFF2-40B4-BE49-F238E27FC236}">
                    <a16:creationId xmlns:a16="http://schemas.microsoft.com/office/drawing/2014/main" xmlns="" id="{7810125B-16CA-4D15-9226-7FA1B917277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5" name="Latihan">
              <a:extLst>
                <a:ext uri="{FF2B5EF4-FFF2-40B4-BE49-F238E27FC236}">
                  <a16:creationId xmlns:a16="http://schemas.microsoft.com/office/drawing/2014/main" xmlns="" id="{33CE11B1-5D98-48C2-B48D-5E39CE71B1FF}"/>
                </a:ext>
              </a:extLst>
            </p:cNvPr>
            <p:cNvGrpSpPr/>
            <p:nvPr/>
          </p:nvGrpSpPr>
          <p:grpSpPr>
            <a:xfrm>
              <a:off x="297464" y="4195552"/>
              <a:ext cx="1810825" cy="601170"/>
              <a:chOff x="297464" y="4195552"/>
              <a:chExt cx="1810825" cy="601170"/>
            </a:xfrm>
          </p:grpSpPr>
          <p:pic>
            <p:nvPicPr>
              <p:cNvPr id="39" name="Picture 10" descr="document, general, letter, note, office, page, paper icon">
                <a:extLst>
                  <a:ext uri="{FF2B5EF4-FFF2-40B4-BE49-F238E27FC236}">
                    <a16:creationId xmlns:a16="http://schemas.microsoft.com/office/drawing/2014/main" xmlns="" id="{08DAE810-C2B0-454C-B528-D262D3BFC2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4" action="ppaction://hlinksldjump"/>
                <a:extLst>
                  <a:ext uri="{FF2B5EF4-FFF2-40B4-BE49-F238E27FC236}">
                    <a16:creationId xmlns:a16="http://schemas.microsoft.com/office/drawing/2014/main" xmlns="" id="{227FFFD9-4692-40DE-A5C8-65D059DF1A3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6" name="Profil Dosen">
              <a:extLst>
                <a:ext uri="{FF2B5EF4-FFF2-40B4-BE49-F238E27FC236}">
                  <a16:creationId xmlns:a16="http://schemas.microsoft.com/office/drawing/2014/main" xmlns="" id="{9C47EC26-A4C8-4A2A-B47E-D5715B0718C3}"/>
                </a:ext>
              </a:extLst>
            </p:cNvPr>
            <p:cNvGrpSpPr/>
            <p:nvPr/>
          </p:nvGrpSpPr>
          <p:grpSpPr>
            <a:xfrm>
              <a:off x="297464" y="5012648"/>
              <a:ext cx="2389766" cy="601170"/>
              <a:chOff x="297464" y="5012648"/>
              <a:chExt cx="2389766" cy="601170"/>
            </a:xfrm>
          </p:grpSpPr>
          <p:pic>
            <p:nvPicPr>
              <p:cNvPr id="37" name="Picture 2" descr="business man, employee, general, human, member, office, tie icon">
                <a:extLst>
                  <a:ext uri="{FF2B5EF4-FFF2-40B4-BE49-F238E27FC236}">
                    <a16:creationId xmlns:a16="http://schemas.microsoft.com/office/drawing/2014/main" xmlns="" id="{666E5F37-ACE1-4AD6-95B6-308DC6116F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6" action="ppaction://hlinksldjump"/>
                <a:extLst>
                  <a:ext uri="{FF2B5EF4-FFF2-40B4-BE49-F238E27FC236}">
                    <a16:creationId xmlns:a16="http://schemas.microsoft.com/office/drawing/2014/main" xmlns="" id="{B189740C-4D79-4166-88D5-00F3527EAD4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2" name="Tombol Menu">
            <a:extLst>
              <a:ext uri="{FF2B5EF4-FFF2-40B4-BE49-F238E27FC236}">
                <a16:creationId xmlns:a16="http://schemas.microsoft.com/office/drawing/2014/main" xmlns="" id="{DDB25AC6-2C0F-4E06-BAAB-6CBBF7BAF418}"/>
              </a:ext>
            </a:extLst>
          </p:cNvPr>
          <p:cNvGrpSpPr/>
          <p:nvPr/>
        </p:nvGrpSpPr>
        <p:grpSpPr>
          <a:xfrm>
            <a:off x="67235" y="49268"/>
            <a:ext cx="430306" cy="363488"/>
            <a:chOff x="419100" y="628650"/>
            <a:chExt cx="2628900" cy="2220685"/>
          </a:xfrm>
          <a:solidFill>
            <a:schemeClr val="bg1">
              <a:lumMod val="85000"/>
            </a:schemeClr>
          </a:solidFill>
        </p:grpSpPr>
        <p:sp>
          <p:nvSpPr>
            <p:cNvPr id="53" name="Rectangle 52">
              <a:extLst>
                <a:ext uri="{FF2B5EF4-FFF2-40B4-BE49-F238E27FC236}">
                  <a16:creationId xmlns:a16="http://schemas.microsoft.com/office/drawing/2014/main" xmlns="" id="{62B4018E-B3D0-406C-8EAD-92C2B484EEB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0F5D478C-6A0C-4532-928E-E766E7A96A8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5" name="Rectangle 54">
              <a:extLst>
                <a:ext uri="{FF2B5EF4-FFF2-40B4-BE49-F238E27FC236}">
                  <a16:creationId xmlns:a16="http://schemas.microsoft.com/office/drawing/2014/main" xmlns="" id="{21789EEC-D5E9-4067-84A4-07C247FAE3C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6" name="Tombol Close Aplikasi">
            <a:hlinkClick r:id="" action="ppaction://hlinkshowjump?jump=endshow">
              <a:snd r:embed="rId17" name="laser.wav"/>
            </a:hlinkClick>
            <a:extLst>
              <a:ext uri="{FF2B5EF4-FFF2-40B4-BE49-F238E27FC236}">
                <a16:creationId xmlns:a16="http://schemas.microsoft.com/office/drawing/2014/main" xmlns="" id="{1BBCE8AD-C432-416B-BBFB-2301FC62809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169705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2"/>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0"/>
                                        </p:tgtEl>
                                        <p:attrNameLst>
                                          <p:attrName>ppt_x</p:attrName>
                                        </p:attrNameLst>
                                      </p:cBhvr>
                                      <p:tavLst>
                                        <p:tav tm="0">
                                          <p:val>
                                            <p:strVal val="ppt_x"/>
                                          </p:val>
                                        </p:tav>
                                        <p:tav tm="100000">
                                          <p:val>
                                            <p:strVal val="0-ppt_w/2"/>
                                          </p:val>
                                        </p:tav>
                                      </p:tavLst>
                                    </p:anim>
                                    <p:anim calcmode="lin" valueType="num">
                                      <p:cBhvr additive="base">
                                        <p:cTn id="22" dur="500"/>
                                        <p:tgtEl>
                                          <p:spTgt spid="30"/>
                                        </p:tgtEl>
                                        <p:attrNameLst>
                                          <p:attrName>ppt_y</p:attrName>
                                        </p:attrNameLst>
                                      </p:cBhvr>
                                      <p:tavLst>
                                        <p:tav tm="0">
                                          <p:val>
                                            <p:strVal val="ppt_y"/>
                                          </p:val>
                                        </p:tav>
                                        <p:tav tm="100000">
                                          <p:val>
                                            <p:strVal val="ppt_y"/>
                                          </p:val>
                                        </p:tav>
                                      </p:tavLst>
                                    </p:anim>
                                    <p:set>
                                      <p:cBhvr>
                                        <p:cTn id="2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4" name="Group 43">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6" name="Rectangle 45">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TATA KATA I</a:t>
            </a:r>
          </a:p>
          <a:p>
            <a:pPr algn="ctr"/>
            <a:r>
              <a:rPr lang="id-ID" sz="3600" b="1" dirty="0">
                <a:solidFill>
                  <a:srgbClr val="F0EEF0"/>
                </a:solidFill>
                <a:latin typeface="Tw Cen MT" panose="020B0602020104020603" pitchFamily="34" charset="0"/>
              </a:rPr>
              <a:t>BAHASA INDONESIA</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a:solidFill>
                    <a:schemeClr val="tx1">
                      <a:lumMod val="75000"/>
                      <a:lumOff val="25000"/>
                    </a:schemeClr>
                  </a:solidFill>
                  <a:latin typeface="Tw Cen MT" panose="020B0602020104020603" pitchFamily="34" charset="0"/>
                </a:rPr>
                <a:t>Kata </a:t>
              </a:r>
              <a:r>
                <a:rPr lang="en-US" dirty="0" err="1">
                  <a:solidFill>
                    <a:schemeClr val="tx1">
                      <a:lumMod val="75000"/>
                      <a:lumOff val="25000"/>
                    </a:schemeClr>
                  </a:solidFill>
                  <a:latin typeface="Tw Cen MT" panose="020B0602020104020603" pitchFamily="34" charset="0"/>
                </a:rPr>
                <a:t>Dasar</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4054103"/>
              <a:ext cx="3040761" cy="369332"/>
            </a:xfrm>
            <a:prstGeom prst="rect">
              <a:avLst/>
            </a:prstGeom>
            <a:noFill/>
          </p:spPr>
          <p:txBody>
            <a:bodyPr wrap="square" rtlCol="0">
              <a:spAutoFit/>
            </a:bodyPr>
            <a:lstStyle/>
            <a:p>
              <a:r>
                <a:rPr lang="en-US" dirty="0">
                  <a:solidFill>
                    <a:schemeClr val="tx1">
                      <a:lumMod val="75000"/>
                      <a:lumOff val="25000"/>
                    </a:schemeClr>
                  </a:solidFill>
                  <a:latin typeface="Tw Cen MT" panose="020B0602020104020603" pitchFamily="34" charset="0"/>
                </a:rPr>
                <a:t>Kata </a:t>
              </a:r>
              <a:r>
                <a:rPr lang="en-US" dirty="0" err="1">
                  <a:solidFill>
                    <a:schemeClr val="tx1">
                      <a:lumMod val="75000"/>
                      <a:lumOff val="25000"/>
                    </a:schemeClr>
                  </a:solidFill>
                  <a:latin typeface="Tw Cen MT" panose="020B0602020104020603" pitchFamily="34" charset="0"/>
                </a:rPr>
                <a:t>Turunan</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33" name="Group 32"/>
          <p:cNvGrpSpPr/>
          <p:nvPr/>
        </p:nvGrpSpPr>
        <p:grpSpPr>
          <a:xfrm>
            <a:off x="403415" y="4200046"/>
            <a:ext cx="3559973" cy="662056"/>
            <a:chOff x="200215" y="5177441"/>
            <a:chExt cx="3559973" cy="662056"/>
          </a:xfrm>
        </p:grpSpPr>
        <p:sp>
          <p:nvSpPr>
            <p:cNvPr id="16" name="Oval 15">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44630"/>
              <a:ext cx="2889497"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Bentuk Ulang</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4" name="Group 33"/>
          <p:cNvGrpSpPr/>
          <p:nvPr/>
        </p:nvGrpSpPr>
        <p:grpSpPr>
          <a:xfrm>
            <a:off x="403415" y="5235433"/>
            <a:ext cx="3325057" cy="662056"/>
            <a:chOff x="4607777" y="4034170"/>
            <a:chExt cx="3325057" cy="662056"/>
          </a:xfrm>
        </p:grpSpPr>
        <p:sp>
          <p:nvSpPr>
            <p:cNvPr id="26" name="Oval 25">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hlinkClick r:id="rId11" action="ppaction://hlinksldjump"/>
              <a:extLst>
                <a:ext uri="{FF2B5EF4-FFF2-40B4-BE49-F238E27FC236}">
                  <a16:creationId xmlns:a16="http://schemas.microsoft.com/office/drawing/2014/main" xmlns="" id="{64EED872-529B-476D-A042-AF8799EED2BA}"/>
                </a:ext>
              </a:extLst>
            </p:cNvPr>
            <p:cNvSpPr txBox="1"/>
            <p:nvPr/>
          </p:nvSpPr>
          <p:spPr>
            <a:xfrm>
              <a:off x="5278253" y="4195534"/>
              <a:ext cx="2654581"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Gabungan Kata</a:t>
              </a:r>
              <a:endParaRPr lang="en-US" dirty="0">
                <a:solidFill>
                  <a:schemeClr val="tx1">
                    <a:lumMod val="75000"/>
                    <a:lumOff val="25000"/>
                  </a:schemeClr>
                </a:solidFill>
                <a:latin typeface="Tw Cen MT" panose="020B0602020104020603" pitchFamily="34" charset="0"/>
              </a:endParaRPr>
            </a:p>
          </p:txBody>
        </p:sp>
        <p:pic>
          <p:nvPicPr>
            <p:cNvPr id="29" name="Picture 28">
              <a:extLst>
                <a:ext uri="{FF2B5EF4-FFF2-40B4-BE49-F238E27FC236}">
                  <a16:creationId xmlns:a16="http://schemas.microsoft.com/office/drawing/2014/main" xmlns="" id="{F7189829-FB67-42A0-ADC4-78F2C37FDF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5</a:t>
            </a:r>
            <a:endParaRPr lang="en-US" sz="7200" dirty="0">
              <a:solidFill>
                <a:srgbClr val="FF5969"/>
              </a:solidFill>
              <a:latin typeface="Tw Cen MT" panose="020B0602020104020603" pitchFamily="34" charset="0"/>
            </a:endParaRPr>
          </a:p>
        </p:txBody>
      </p:sp>
      <p:grpSp>
        <p:nvGrpSpPr>
          <p:cNvPr id="22" name="Group 21"/>
          <p:cNvGrpSpPr/>
          <p:nvPr/>
        </p:nvGrpSpPr>
        <p:grpSpPr>
          <a:xfrm>
            <a:off x="4733368" y="3192398"/>
            <a:ext cx="3739903" cy="662056"/>
            <a:chOff x="200215" y="3899420"/>
            <a:chExt cx="3739903" cy="662056"/>
          </a:xfrm>
        </p:grpSpPr>
        <p:sp>
          <p:nvSpPr>
            <p:cNvPr id="23" name="Oval 22">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hlinkClick r:id="rId13" action="ppaction://hlinksldjump"/>
              <a:extLst>
                <a:ext uri="{FF2B5EF4-FFF2-40B4-BE49-F238E27FC236}">
                  <a16:creationId xmlns:a16="http://schemas.microsoft.com/office/drawing/2014/main" xmlns="" id="{FF4D948F-8670-4F67-B5BD-4AC06968C522}"/>
                </a:ext>
              </a:extLst>
            </p:cNvPr>
            <p:cNvSpPr txBox="1"/>
            <p:nvPr/>
          </p:nvSpPr>
          <p:spPr>
            <a:xfrm>
              <a:off x="899357" y="4054103"/>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Suku</a:t>
              </a:r>
              <a:r>
                <a:rPr lang="en-US" dirty="0">
                  <a:solidFill>
                    <a:schemeClr val="tx1">
                      <a:lumMod val="75000"/>
                      <a:lumOff val="25000"/>
                    </a:schemeClr>
                  </a:solidFill>
                  <a:latin typeface="Tw Cen MT" panose="020B0602020104020603" pitchFamily="34" charset="0"/>
                </a:rPr>
                <a:t> Kata</a:t>
              </a:r>
            </a:p>
          </p:txBody>
        </p:sp>
        <p:pic>
          <p:nvPicPr>
            <p:cNvPr id="25" name="Picture 24">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grpSp>
        <p:nvGrpSpPr>
          <p:cNvPr id="28" name="Group 27"/>
          <p:cNvGrpSpPr/>
          <p:nvPr/>
        </p:nvGrpSpPr>
        <p:grpSpPr>
          <a:xfrm>
            <a:off x="4733368" y="4200046"/>
            <a:ext cx="3559973" cy="662056"/>
            <a:chOff x="200215" y="5177441"/>
            <a:chExt cx="3559973" cy="662056"/>
          </a:xfrm>
        </p:grpSpPr>
        <p:sp>
          <p:nvSpPr>
            <p:cNvPr id="35" name="Oval 34">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hlinkClick r:id="rId14" action="ppaction://hlinksldjump"/>
              <a:extLst>
                <a:ext uri="{FF2B5EF4-FFF2-40B4-BE49-F238E27FC236}">
                  <a16:creationId xmlns:a16="http://schemas.microsoft.com/office/drawing/2014/main" xmlns="" id="{04E1E449-1505-4788-9575-E71478300712}"/>
                </a:ext>
              </a:extLst>
            </p:cNvPr>
            <p:cNvSpPr txBox="1"/>
            <p:nvPr/>
          </p:nvSpPr>
          <p:spPr>
            <a:xfrm>
              <a:off x="870691" y="5331183"/>
              <a:ext cx="2889497"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Kata Depan di,ke, dan dari</a:t>
              </a:r>
              <a:endParaRPr lang="en-US" dirty="0">
                <a:solidFill>
                  <a:schemeClr val="tx1">
                    <a:lumMod val="75000"/>
                    <a:lumOff val="25000"/>
                  </a:schemeClr>
                </a:solidFill>
                <a:latin typeface="Tw Cen MT" panose="020B0602020104020603" pitchFamily="34" charset="0"/>
              </a:endParaRPr>
            </a:p>
          </p:txBody>
        </p:sp>
        <p:pic>
          <p:nvPicPr>
            <p:cNvPr id="37" name="Picture 36">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38" name="Group 37"/>
          <p:cNvGrpSpPr/>
          <p:nvPr/>
        </p:nvGrpSpPr>
        <p:grpSpPr>
          <a:xfrm>
            <a:off x="4733368" y="5235433"/>
            <a:ext cx="3325057" cy="662056"/>
            <a:chOff x="4607777" y="4034170"/>
            <a:chExt cx="3325057" cy="662056"/>
          </a:xfrm>
        </p:grpSpPr>
        <p:sp>
          <p:nvSpPr>
            <p:cNvPr id="39" name="Oval 38">
              <a:extLst>
                <a:ext uri="{FF2B5EF4-FFF2-40B4-BE49-F238E27FC236}">
                  <a16:creationId xmlns:a16="http://schemas.microsoft.com/office/drawing/2014/main" xmlns="" id="{4B44027A-8946-45E7-8F11-28B2EA7E8E3E}"/>
                </a:ext>
              </a:extLst>
            </p:cNvPr>
            <p:cNvSpPr/>
            <p:nvPr/>
          </p:nvSpPr>
          <p:spPr>
            <a:xfrm>
              <a:off x="4607777" y="4034170"/>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hlinkClick r:id="rId15" action="ppaction://hlinksldjump"/>
              <a:extLst>
                <a:ext uri="{FF2B5EF4-FFF2-40B4-BE49-F238E27FC236}">
                  <a16:creationId xmlns:a16="http://schemas.microsoft.com/office/drawing/2014/main" xmlns="" id="{64EED872-529B-476D-A042-AF8799EED2BA}"/>
                </a:ext>
              </a:extLst>
            </p:cNvPr>
            <p:cNvSpPr txBox="1"/>
            <p:nvPr/>
          </p:nvSpPr>
          <p:spPr>
            <a:xfrm>
              <a:off x="5278253" y="4182087"/>
              <a:ext cx="2654581" cy="369332"/>
            </a:xfrm>
            <a:prstGeom prst="rect">
              <a:avLst/>
            </a:prstGeom>
            <a:noFill/>
          </p:spPr>
          <p:txBody>
            <a:bodyPr wrap="square" rtlCol="0">
              <a:spAutoFit/>
            </a:bodyPr>
            <a:lstStyle/>
            <a:p>
              <a:r>
                <a:rPr lang="it-IT" dirty="0">
                  <a:solidFill>
                    <a:schemeClr val="tx1">
                      <a:lumMod val="75000"/>
                      <a:lumOff val="25000"/>
                    </a:schemeClr>
                  </a:solidFill>
                  <a:latin typeface="Tw Cen MT" panose="020B0602020104020603" pitchFamily="34" charset="0"/>
                </a:rPr>
                <a:t>Partikel</a:t>
              </a:r>
              <a:endParaRPr lang="en-US" dirty="0">
                <a:solidFill>
                  <a:schemeClr val="tx1">
                    <a:lumMod val="75000"/>
                    <a:lumOff val="25000"/>
                  </a:schemeClr>
                </a:solidFill>
                <a:latin typeface="Tw Cen MT" panose="020B0602020104020603" pitchFamily="34" charset="0"/>
              </a:endParaRPr>
            </a:p>
          </p:txBody>
        </p:sp>
        <p:pic>
          <p:nvPicPr>
            <p:cNvPr id="41" name="Picture 40">
              <a:extLst>
                <a:ext uri="{FF2B5EF4-FFF2-40B4-BE49-F238E27FC236}">
                  <a16:creationId xmlns:a16="http://schemas.microsoft.com/office/drawing/2014/main" xmlns="" id="{F7189829-FB67-42A0-ADC4-78F2C37FDF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0312" y="4204951"/>
              <a:ext cx="320494" cy="320494"/>
            </a:xfrm>
            <a:prstGeom prst="rect">
              <a:avLst/>
            </a:prstGeom>
          </p:spPr>
        </p:pic>
      </p:grpSp>
      <p:sp>
        <p:nvSpPr>
          <p:cNvPr id="42" name="TextBox 41">
            <a:extLst>
              <a:ext uri="{FF2B5EF4-FFF2-40B4-BE49-F238E27FC236}">
                <a16:creationId xmlns:a16="http://schemas.microsoft.com/office/drawing/2014/main" xmlns="" id="{64EED872-529B-476D-A042-AF8799EED2BA}"/>
              </a:ext>
            </a:extLst>
          </p:cNvPr>
          <p:cNvSpPr txBox="1"/>
          <p:nvPr/>
        </p:nvSpPr>
        <p:spPr>
          <a:xfrm>
            <a:off x="451643" y="1647537"/>
            <a:ext cx="4980867" cy="646331"/>
          </a:xfrm>
          <a:prstGeom prst="rect">
            <a:avLst/>
          </a:prstGeom>
          <a:noFill/>
        </p:spPr>
        <p:txBody>
          <a:bodyPr wrap="square" rtlCol="0">
            <a:spAutoFit/>
          </a:bodyPr>
          <a:lstStyle/>
          <a:p>
            <a:r>
              <a:rPr lang="fi-FI" b="1" dirty="0">
                <a:solidFill>
                  <a:schemeClr val="tx1">
                    <a:lumMod val="75000"/>
                    <a:lumOff val="25000"/>
                  </a:schemeClr>
                </a:solidFill>
                <a:latin typeface="Tw Cen MT" panose="020B0602020104020603" pitchFamily="34" charset="0"/>
              </a:rPr>
              <a:t>Kaidah penulisan kata dalam bahasa Indonesia meliputi :</a:t>
            </a:r>
            <a:endParaRPr lang="en-US" b="1" dirty="0">
              <a:solidFill>
                <a:schemeClr val="tx1">
                  <a:lumMod val="75000"/>
                  <a:lumOff val="25000"/>
                </a:schemeClr>
              </a:solidFill>
              <a:latin typeface="Tw Cen MT" panose="020B0602020104020603" pitchFamily="34" charset="0"/>
            </a:endParaRPr>
          </a:p>
        </p:txBody>
      </p:sp>
      <p:grpSp>
        <p:nvGrpSpPr>
          <p:cNvPr id="70" name="Group 69">
            <a:extLst>
              <a:ext uri="{FF2B5EF4-FFF2-40B4-BE49-F238E27FC236}">
                <a16:creationId xmlns:a16="http://schemas.microsoft.com/office/drawing/2014/main" xmlns="" id="{92C65A41-8440-4C44-9C4D-13C75A7FA63F}"/>
              </a:ext>
            </a:extLst>
          </p:cNvPr>
          <p:cNvGrpSpPr/>
          <p:nvPr/>
        </p:nvGrpSpPr>
        <p:grpSpPr>
          <a:xfrm>
            <a:off x="11769479" y="1280427"/>
            <a:ext cx="422521" cy="2100263"/>
            <a:chOff x="11769479" y="1280427"/>
            <a:chExt cx="422521" cy="2100263"/>
          </a:xfrm>
        </p:grpSpPr>
        <p:sp>
          <p:nvSpPr>
            <p:cNvPr id="71" name="Freeform 10">
              <a:hlinkClick r:id="rId16" action="ppaction://hlinksldjump">
                <a:snd r:embed="rId17" name="click.wav"/>
              </a:hlinkClick>
              <a:extLst>
                <a:ext uri="{FF2B5EF4-FFF2-40B4-BE49-F238E27FC236}">
                  <a16:creationId xmlns:a16="http://schemas.microsoft.com/office/drawing/2014/main" xmlns="" id="{EDA3E1B7-BA6B-41D4-8FFE-B236B25B205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TextBox 71">
              <a:hlinkClick r:id="rId16" action="ppaction://hlinksldjump"/>
              <a:extLst>
                <a:ext uri="{FF2B5EF4-FFF2-40B4-BE49-F238E27FC236}">
                  <a16:creationId xmlns:a16="http://schemas.microsoft.com/office/drawing/2014/main" xmlns="" id="{EB2D0163-C270-4688-ACD3-9CA3FB68D97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3" name="Chevron 12">
              <a:hlinkClick r:id="rId16" action="ppaction://hlinksldjump"/>
              <a:extLst>
                <a:ext uri="{FF2B5EF4-FFF2-40B4-BE49-F238E27FC236}">
                  <a16:creationId xmlns:a16="http://schemas.microsoft.com/office/drawing/2014/main" xmlns="" id="{BFF9CA43-17E7-4356-B895-42CAD0EA095B}"/>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74" name="Semua Menu">
            <a:extLst>
              <a:ext uri="{FF2B5EF4-FFF2-40B4-BE49-F238E27FC236}">
                <a16:creationId xmlns:a16="http://schemas.microsoft.com/office/drawing/2014/main" xmlns="" id="{A3D6C483-9CD7-475B-9FBA-21B4E664431D}"/>
              </a:ext>
            </a:extLst>
          </p:cNvPr>
          <p:cNvGrpSpPr/>
          <p:nvPr/>
        </p:nvGrpSpPr>
        <p:grpSpPr>
          <a:xfrm>
            <a:off x="-1" y="-24470"/>
            <a:ext cx="2886076" cy="6882470"/>
            <a:chOff x="-1" y="-24470"/>
            <a:chExt cx="2886076" cy="6882470"/>
          </a:xfrm>
        </p:grpSpPr>
        <p:grpSp>
          <p:nvGrpSpPr>
            <p:cNvPr id="75" name="BG">
              <a:extLst>
                <a:ext uri="{FF2B5EF4-FFF2-40B4-BE49-F238E27FC236}">
                  <a16:creationId xmlns:a16="http://schemas.microsoft.com/office/drawing/2014/main" xmlns="" id="{52A4AAA8-B47E-46AB-8A01-315F94F5AD92}"/>
                </a:ext>
              </a:extLst>
            </p:cNvPr>
            <p:cNvGrpSpPr/>
            <p:nvPr/>
          </p:nvGrpSpPr>
          <p:grpSpPr>
            <a:xfrm>
              <a:off x="-1" y="-24470"/>
              <a:ext cx="2886076" cy="6882470"/>
              <a:chOff x="-1" y="-24470"/>
              <a:chExt cx="2886076" cy="6882470"/>
            </a:xfrm>
          </p:grpSpPr>
          <p:sp>
            <p:nvSpPr>
              <p:cNvPr id="91" name="BG Menu">
                <a:extLst>
                  <a:ext uri="{FF2B5EF4-FFF2-40B4-BE49-F238E27FC236}">
                    <a16:creationId xmlns:a16="http://schemas.microsoft.com/office/drawing/2014/main" xmlns="" id="{F2F2E620-0F04-4F0E-B3F7-B1B8C59FF4A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BG Atas">
                <a:extLst>
                  <a:ext uri="{FF2B5EF4-FFF2-40B4-BE49-F238E27FC236}">
                    <a16:creationId xmlns:a16="http://schemas.microsoft.com/office/drawing/2014/main" xmlns="" id="{A3158127-8131-4C1E-B2C7-C615FD97AF4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3" name="Picture 12" descr="camera, image, photo, photography, shot icon">
                <a:extLst>
                  <a:ext uri="{FF2B5EF4-FFF2-40B4-BE49-F238E27FC236}">
                    <a16:creationId xmlns:a16="http://schemas.microsoft.com/office/drawing/2014/main" xmlns="" id="{293600E6-6D1E-42E3-92A5-D0EE8831EC82}"/>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xmlns="" id="{AC741FE7-1E4F-4521-81E8-12D18B70BD4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95" name="TextBox 94">
                <a:extLst>
                  <a:ext uri="{FF2B5EF4-FFF2-40B4-BE49-F238E27FC236}">
                    <a16:creationId xmlns:a16="http://schemas.microsoft.com/office/drawing/2014/main" xmlns="" id="{074DB6B0-E0EF-42C5-9ED6-626DAF358F4B}"/>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76" name="Beranda">
              <a:extLst>
                <a:ext uri="{FF2B5EF4-FFF2-40B4-BE49-F238E27FC236}">
                  <a16:creationId xmlns:a16="http://schemas.microsoft.com/office/drawing/2014/main" xmlns="" id="{75B23716-EB08-46EB-B2C8-BF239DC57BAF}"/>
                </a:ext>
              </a:extLst>
            </p:cNvPr>
            <p:cNvGrpSpPr/>
            <p:nvPr/>
          </p:nvGrpSpPr>
          <p:grpSpPr>
            <a:xfrm>
              <a:off x="297464" y="1744264"/>
              <a:ext cx="1984142" cy="601170"/>
              <a:chOff x="297464" y="1744264"/>
              <a:chExt cx="1984142" cy="601170"/>
            </a:xfrm>
          </p:grpSpPr>
          <p:sp>
            <p:nvSpPr>
              <p:cNvPr id="89" name="TextBox 88">
                <a:hlinkClick r:id="" action="ppaction://hlinkshowjump?jump=firstslide"/>
                <a:extLst>
                  <a:ext uri="{FF2B5EF4-FFF2-40B4-BE49-F238E27FC236}">
                    <a16:creationId xmlns:a16="http://schemas.microsoft.com/office/drawing/2014/main" xmlns="" id="{EF607FAD-F4C6-48A3-9D52-8F5EB5C4084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0" name="Picture 4" descr="base, data, document, office, page, paper icon">
                <a:hlinkClick r:id="" action="ppaction://hlinkshowjump?jump=firstslide"/>
                <a:extLst>
                  <a:ext uri="{FF2B5EF4-FFF2-40B4-BE49-F238E27FC236}">
                    <a16:creationId xmlns:a16="http://schemas.microsoft.com/office/drawing/2014/main" xmlns="" id="{C38A7EA7-90FE-45D6-848B-36F3656BCD3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Kompetensi">
              <a:extLst>
                <a:ext uri="{FF2B5EF4-FFF2-40B4-BE49-F238E27FC236}">
                  <a16:creationId xmlns:a16="http://schemas.microsoft.com/office/drawing/2014/main" xmlns="" id="{C30218D0-FAC6-4DB9-8E6C-106890BF5DC3}"/>
                </a:ext>
              </a:extLst>
            </p:cNvPr>
            <p:cNvGrpSpPr/>
            <p:nvPr/>
          </p:nvGrpSpPr>
          <p:grpSpPr>
            <a:xfrm>
              <a:off x="297464" y="2561360"/>
              <a:ext cx="2320836" cy="601170"/>
              <a:chOff x="297464" y="2561360"/>
              <a:chExt cx="2320836" cy="601170"/>
            </a:xfrm>
          </p:grpSpPr>
          <p:pic>
            <p:nvPicPr>
              <p:cNvPr id="87" name="Picture 6" descr="compose, create, edit, edit file, office, pencil, writing creative icon">
                <a:extLst>
                  <a:ext uri="{FF2B5EF4-FFF2-40B4-BE49-F238E27FC236}">
                    <a16:creationId xmlns:a16="http://schemas.microsoft.com/office/drawing/2014/main" xmlns="" id="{CB05C38D-9CF8-42B8-93EA-BFA74D620C5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22" action="ppaction://hlinksldjump"/>
                <a:extLst>
                  <a:ext uri="{FF2B5EF4-FFF2-40B4-BE49-F238E27FC236}">
                    <a16:creationId xmlns:a16="http://schemas.microsoft.com/office/drawing/2014/main" xmlns="" id="{F1EAEA1C-D3F6-426F-A72C-D31F8ACA23D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78" name="Materi">
              <a:extLst>
                <a:ext uri="{FF2B5EF4-FFF2-40B4-BE49-F238E27FC236}">
                  <a16:creationId xmlns:a16="http://schemas.microsoft.com/office/drawing/2014/main" xmlns="" id="{07D79A79-AE93-4462-A916-091994E22F97}"/>
                </a:ext>
              </a:extLst>
            </p:cNvPr>
            <p:cNvGrpSpPr/>
            <p:nvPr/>
          </p:nvGrpSpPr>
          <p:grpSpPr>
            <a:xfrm>
              <a:off x="297464" y="3378456"/>
              <a:ext cx="1746704" cy="601170"/>
              <a:chOff x="297464" y="3378456"/>
              <a:chExt cx="1746704" cy="601170"/>
            </a:xfrm>
          </p:grpSpPr>
          <p:pic>
            <p:nvPicPr>
              <p:cNvPr id="85" name="Picture 8" descr="brochure, document, menu, note, office, page, papers icon">
                <a:hlinkClick r:id="rId16" action="ppaction://hlinksldjump"/>
                <a:extLst>
                  <a:ext uri="{FF2B5EF4-FFF2-40B4-BE49-F238E27FC236}">
                    <a16:creationId xmlns:a16="http://schemas.microsoft.com/office/drawing/2014/main" xmlns="" id="{5EDA2A7B-9652-4399-BB55-D4ADF2A418B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hlinkClick r:id="rId16" action="ppaction://hlinksldjump"/>
                <a:extLst>
                  <a:ext uri="{FF2B5EF4-FFF2-40B4-BE49-F238E27FC236}">
                    <a16:creationId xmlns:a16="http://schemas.microsoft.com/office/drawing/2014/main" xmlns="" id="{0CF1DA03-AE90-4111-AEFD-94B7B8321BF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79" name="Latihan">
              <a:extLst>
                <a:ext uri="{FF2B5EF4-FFF2-40B4-BE49-F238E27FC236}">
                  <a16:creationId xmlns:a16="http://schemas.microsoft.com/office/drawing/2014/main" xmlns="" id="{FFD237AB-D83A-4788-B9F4-2C4458B121EB}"/>
                </a:ext>
              </a:extLst>
            </p:cNvPr>
            <p:cNvGrpSpPr/>
            <p:nvPr/>
          </p:nvGrpSpPr>
          <p:grpSpPr>
            <a:xfrm>
              <a:off x="297464" y="4195552"/>
              <a:ext cx="1810825" cy="601170"/>
              <a:chOff x="297464" y="4195552"/>
              <a:chExt cx="1810825" cy="601170"/>
            </a:xfrm>
          </p:grpSpPr>
          <p:pic>
            <p:nvPicPr>
              <p:cNvPr id="83" name="Picture 10" descr="document, general, letter, note, office, page, paper icon">
                <a:extLst>
                  <a:ext uri="{FF2B5EF4-FFF2-40B4-BE49-F238E27FC236}">
                    <a16:creationId xmlns:a16="http://schemas.microsoft.com/office/drawing/2014/main" xmlns="" id="{58FD408B-BBC5-4F27-BA2B-14688CE1471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hlinkClick r:id="rId25" action="ppaction://hlinksldjump"/>
                <a:extLst>
                  <a:ext uri="{FF2B5EF4-FFF2-40B4-BE49-F238E27FC236}">
                    <a16:creationId xmlns:a16="http://schemas.microsoft.com/office/drawing/2014/main" xmlns="" id="{708C3FDE-DF18-4A75-B63C-86E2F72E2D5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0" name="Profil Dosen">
              <a:extLst>
                <a:ext uri="{FF2B5EF4-FFF2-40B4-BE49-F238E27FC236}">
                  <a16:creationId xmlns:a16="http://schemas.microsoft.com/office/drawing/2014/main" xmlns="" id="{CE329139-8388-4750-B079-BE1D9737823A}"/>
                </a:ext>
              </a:extLst>
            </p:cNvPr>
            <p:cNvGrpSpPr/>
            <p:nvPr/>
          </p:nvGrpSpPr>
          <p:grpSpPr>
            <a:xfrm>
              <a:off x="297464" y="5012648"/>
              <a:ext cx="2389766" cy="601170"/>
              <a:chOff x="297464" y="5012648"/>
              <a:chExt cx="2389766" cy="601170"/>
            </a:xfrm>
          </p:grpSpPr>
          <p:pic>
            <p:nvPicPr>
              <p:cNvPr id="81" name="Picture 2" descr="business man, employee, general, human, member, office, tie icon">
                <a:extLst>
                  <a:ext uri="{FF2B5EF4-FFF2-40B4-BE49-F238E27FC236}">
                    <a16:creationId xmlns:a16="http://schemas.microsoft.com/office/drawing/2014/main" xmlns="" id="{837D8436-2AEC-4043-881B-4C04A377779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hlinkClick r:id="rId27" action="ppaction://hlinksldjump"/>
                <a:extLst>
                  <a:ext uri="{FF2B5EF4-FFF2-40B4-BE49-F238E27FC236}">
                    <a16:creationId xmlns:a16="http://schemas.microsoft.com/office/drawing/2014/main" xmlns="" id="{423BBBD3-A95D-449C-9A55-475CBC1F2D1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96" name="Tombol Menu">
            <a:extLst>
              <a:ext uri="{FF2B5EF4-FFF2-40B4-BE49-F238E27FC236}">
                <a16:creationId xmlns:a16="http://schemas.microsoft.com/office/drawing/2014/main" xmlns="" id="{FEA27BF1-4293-4201-A490-13EFB3301C14}"/>
              </a:ext>
            </a:extLst>
          </p:cNvPr>
          <p:cNvGrpSpPr/>
          <p:nvPr/>
        </p:nvGrpSpPr>
        <p:grpSpPr>
          <a:xfrm>
            <a:off x="67235" y="49268"/>
            <a:ext cx="430306" cy="363488"/>
            <a:chOff x="419100" y="628650"/>
            <a:chExt cx="2628900" cy="2220685"/>
          </a:xfrm>
          <a:solidFill>
            <a:schemeClr val="bg1">
              <a:lumMod val="85000"/>
            </a:schemeClr>
          </a:solidFill>
        </p:grpSpPr>
        <p:sp>
          <p:nvSpPr>
            <p:cNvPr id="97" name="Rectangle 96">
              <a:extLst>
                <a:ext uri="{FF2B5EF4-FFF2-40B4-BE49-F238E27FC236}">
                  <a16:creationId xmlns:a16="http://schemas.microsoft.com/office/drawing/2014/main" xmlns="" id="{843FB8CA-6565-4BE9-9E8C-1F65D680A7F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8" name="Rectangle 97">
              <a:extLst>
                <a:ext uri="{FF2B5EF4-FFF2-40B4-BE49-F238E27FC236}">
                  <a16:creationId xmlns:a16="http://schemas.microsoft.com/office/drawing/2014/main" xmlns="" id="{A61AB8A9-B497-474F-88FD-416288F9D0D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99" name="Rectangle 98">
              <a:extLst>
                <a:ext uri="{FF2B5EF4-FFF2-40B4-BE49-F238E27FC236}">
                  <a16:creationId xmlns:a16="http://schemas.microsoft.com/office/drawing/2014/main" xmlns="" id="{560C53A0-0F53-4223-8E48-6356126546A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00" name="Tombol Close Aplikasi">
            <a:hlinkClick r:id="" action="ppaction://hlinkshowjump?jump=endshow">
              <a:snd r:embed="rId28" name="laser.wav"/>
            </a:hlinkClick>
            <a:extLst>
              <a:ext uri="{FF2B5EF4-FFF2-40B4-BE49-F238E27FC236}">
                <a16:creationId xmlns:a16="http://schemas.microsoft.com/office/drawing/2014/main" xmlns="" id="{B8BB970A-8870-4ADF-9A0F-EBF138E3FD3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66058679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9"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43"/>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96"/>
                                        </p:tgtEl>
                                        <p:attrNameLst>
                                          <p:attrName>style.visibility</p:attrName>
                                        </p:attrNameLst>
                                      </p:cBhvr>
                                      <p:to>
                                        <p:strVal val="visible"/>
                                      </p:to>
                                    </p:set>
                                    <p:animEffect transition="in" filter="fade">
                                      <p:cBhvr>
                                        <p:cTn id="9" dur="500"/>
                                        <p:tgtEl>
                                          <p:spTgt spid="9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6"/>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0-#ppt_w/2"/>
                                          </p:val>
                                        </p:tav>
                                        <p:tav tm="100000">
                                          <p:val>
                                            <p:strVal val="#ppt_x"/>
                                          </p:val>
                                        </p:tav>
                                      </p:tavLst>
                                    </p:anim>
                                    <p:anim calcmode="lin" valueType="num">
                                      <p:cBhvr additive="base">
                                        <p:cTn id="19"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74"/>
                                        </p:tgtEl>
                                        <p:attrNameLst>
                                          <p:attrName>ppt_x</p:attrName>
                                        </p:attrNameLst>
                                      </p:cBhvr>
                                      <p:tavLst>
                                        <p:tav tm="0">
                                          <p:val>
                                            <p:strVal val="ppt_x"/>
                                          </p:val>
                                        </p:tav>
                                        <p:tav tm="100000">
                                          <p:val>
                                            <p:strVal val="0-ppt_w/2"/>
                                          </p:val>
                                        </p:tav>
                                      </p:tavLst>
                                    </p:anim>
                                    <p:anim calcmode="lin" valueType="num">
                                      <p:cBhvr additive="base">
                                        <p:cTn id="24" dur="500"/>
                                        <p:tgtEl>
                                          <p:spTgt spid="74"/>
                                        </p:tgtEl>
                                        <p:attrNameLst>
                                          <p:attrName>ppt_y</p:attrName>
                                        </p:attrNameLst>
                                      </p:cBhvr>
                                      <p:tavLst>
                                        <p:tav tm="0">
                                          <p:val>
                                            <p:strVal val="ppt_y"/>
                                          </p:val>
                                        </p:tav>
                                        <p:tav tm="100000">
                                          <p:val>
                                            <p:strVal val="ppt_y"/>
                                          </p:val>
                                        </p:tav>
                                      </p:tavLst>
                                    </p:anim>
                                    <p:set>
                                      <p:cBhvr>
                                        <p:cTn id="2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96"/>
                  </p:tgtEl>
                </p:cond>
              </p:nextCondLst>
            </p:seq>
          </p:childTnLst>
        </p:cTn>
      </p:par>
    </p:tnLst>
    <p:bldLst>
      <p:bldP spid="10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7" y="1825625"/>
            <a:ext cx="10337342" cy="4206685"/>
          </a:xfrm>
          <a:prstGeom prst="roundRect">
            <a:avLst/>
          </a:prstGeom>
          <a:ln/>
        </p:spPr>
        <p:style>
          <a:lnRef idx="2">
            <a:schemeClr val="accent2"/>
          </a:lnRef>
          <a:fillRef idx="1">
            <a:schemeClr val="lt1"/>
          </a:fillRef>
          <a:effectRef idx="0">
            <a:schemeClr val="accent2"/>
          </a:effectRef>
          <a:fontRef idx="minor">
            <a:schemeClr val="dk1"/>
          </a:fontRef>
        </p:style>
        <p:txBody>
          <a:bodyPr>
            <a:normAutofit/>
          </a:bodyPr>
          <a:lstStyle/>
          <a:p>
            <a:pPr>
              <a:buNone/>
            </a:pPr>
            <a:r>
              <a:rPr lang="en-US" dirty="0"/>
              <a:t>	</a:t>
            </a:r>
            <a:r>
              <a:rPr lang="id-ID" dirty="0"/>
              <a:t>Kata yang berupa kata dasar ditulis sebagai suatu kesatuan.</a:t>
            </a:r>
            <a:endParaRPr lang="en-US" dirty="0"/>
          </a:p>
          <a:p>
            <a:pPr>
              <a:buNone/>
            </a:pPr>
            <a:endParaRPr lang="en-US" dirty="0"/>
          </a:p>
          <a:p>
            <a:pPr>
              <a:buNone/>
            </a:pPr>
            <a:r>
              <a:rPr lang="en-US" dirty="0"/>
              <a:t>	</a:t>
            </a:r>
            <a:r>
              <a:rPr lang="id-ID" dirty="0"/>
              <a:t>Misalnya:</a:t>
            </a:r>
            <a:endParaRPr lang="en-US" dirty="0"/>
          </a:p>
          <a:p>
            <a:pPr>
              <a:buFont typeface="Wingdings" pitchFamily="2" charset="2"/>
              <a:buChar char="§"/>
            </a:pPr>
            <a:r>
              <a:rPr lang="id-ID" i="1" dirty="0"/>
              <a:t>Buku itu sangat menarik.</a:t>
            </a:r>
            <a:endParaRPr lang="en-US" dirty="0"/>
          </a:p>
          <a:p>
            <a:pPr>
              <a:buFont typeface="Wingdings" pitchFamily="2" charset="2"/>
              <a:buChar char="§"/>
            </a:pPr>
            <a:r>
              <a:rPr lang="id-ID" i="1" dirty="0"/>
              <a:t>Ibu sangat mengharapkan keberhasilanmu.</a:t>
            </a:r>
            <a:endParaRPr lang="en-US" dirty="0"/>
          </a:p>
          <a:p>
            <a:pPr>
              <a:buFont typeface="Wingdings" pitchFamily="2" charset="2"/>
              <a:buChar char="§"/>
            </a:pPr>
            <a:r>
              <a:rPr lang="id-ID" i="1" dirty="0"/>
              <a:t>Kantor pajak penuh sesak.</a:t>
            </a:r>
            <a:endParaRPr lang="en-US" dirty="0"/>
          </a:p>
          <a:p>
            <a:pPr>
              <a:buFont typeface="Wingdings" pitchFamily="2" charset="2"/>
              <a:buChar char="§"/>
            </a:pPr>
            <a:r>
              <a:rPr lang="id-ID" i="1" dirty="0"/>
              <a:t>Dia bertemu dengan kawannya di kantor pos.</a:t>
            </a:r>
            <a:endParaRPr lang="en-US" dirty="0"/>
          </a:p>
          <a:p>
            <a:pPr>
              <a:buNone/>
            </a:pPr>
            <a:endParaRPr lang="en-US"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Kata Dasar</a:t>
              </a:r>
              <a:endParaRPr lang="en-US" b="0" dirty="0">
                <a:solidFill>
                  <a:srgbClr val="00A0A8"/>
                </a:solidFill>
              </a:endParaRPr>
            </a:p>
          </p:txBody>
        </p:sp>
      </p:grpSp>
      <p:sp>
        <p:nvSpPr>
          <p:cNvPr id="8" name="TextBox 7">
            <a:extLst>
              <a:ext uri="{FF2B5EF4-FFF2-40B4-BE49-F238E27FC236}">
                <a16:creationId xmlns:a16="http://schemas.microsoft.com/office/drawing/2014/main" xmlns="" id="{3F35C9DC-209C-4B81-8451-CDB813554D6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7A08AE19-A89B-4801-8A22-D72A09248437}"/>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4E53873B-CC1D-47BD-8E47-4CDB86AC96B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3675FEAE-0399-4E37-AF03-B51DECF7880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9A6AEEAB-0748-4FB6-8DDC-876CE132D4C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F80B6FB0-F52B-49CA-9C7E-7434DFA2A676}"/>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E86DA37D-4979-47C3-99D1-63641C01698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94BE732D-C02D-4B5F-AE63-22084206714C}"/>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4" name="Chevron 21">
              <a:hlinkClick r:id="rId6" action="ppaction://hlinksldjump"/>
              <a:extLst>
                <a:ext uri="{FF2B5EF4-FFF2-40B4-BE49-F238E27FC236}">
                  <a16:creationId xmlns:a16="http://schemas.microsoft.com/office/drawing/2014/main" xmlns="" id="{1476144E-9C03-4D4A-91DD-CADBE65D91B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A17C8AA3-4939-4A08-8112-321F14A099B1}"/>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ED4C176-4E5B-4763-945A-BCA6AC85B75A}"/>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B853DBE1-1679-432D-8081-F5DF75C3FDA4}"/>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DC445030-E91B-409A-A3FC-EC7F8D7AC6E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5EA6DD0F-36AE-434F-B5D6-D6CBBB7A1C1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19153979-2052-4163-80B7-7D054BF9112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49FD55E8-6B38-4522-94AD-8D4A7B42807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F3F13097-5844-4F33-86D8-5288498452BD}"/>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61E7D25F-2944-46FF-83AE-3AB4036AB31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67495B9F-9B75-4292-AC4D-87BB240319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5D5F8A6C-0010-4A92-A625-6A4122D8ED23}"/>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BFD93D3A-F10B-44F3-995D-1C3C7AFA4E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D63ED854-4A4C-4E6C-B035-5D5CF32045C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C888CF61-8EE7-4D75-A5F3-57C7B8DA8D57}"/>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D191BF95-DA82-499C-BFF7-0FAD70DB4F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27EACAE7-15C8-4C7D-B325-5C44C0107882}"/>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A32B86B9-06FF-4980-A117-2F87632C7140}"/>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A3F87741-1475-47E3-AF4E-0CCA3301E1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5DB47C32-81EA-4AD6-8CBF-2D40760AB10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39DFE347-3133-47AD-935C-63BD58173929}"/>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040A5220-5AB1-4B3B-9E51-2F12A079C0D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A85DC90A-18C6-413D-A1E1-90E23465B71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5C52F416-5F52-4489-93D1-E6A9C6519AF0}"/>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027BD53E-6C82-4381-9157-2ECED7A146E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2B1620D1-0B2A-41DA-A1CC-C8AE1E7C125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53022FC2-960A-42F9-ABDC-FDB3AD210D5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2D082517-7193-46F7-B8FF-7897A732857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7874259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45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0-ppt_w/2"/>
                                          </p:val>
                                        </p:tav>
                                      </p:tavLst>
                                    </p:anim>
                                    <p:anim calcmode="lin" valueType="num">
                                      <p:cBhvr additive="base">
                                        <p:cTn id="56" dur="500"/>
                                        <p:tgtEl>
                                          <p:spTgt spid="25"/>
                                        </p:tgtEl>
                                        <p:attrNameLst>
                                          <p:attrName>ppt_y</p:attrName>
                                        </p:attrNameLst>
                                      </p:cBhvr>
                                      <p:tavLst>
                                        <p:tav tm="0">
                                          <p:val>
                                            <p:strVal val="ppt_y"/>
                                          </p:val>
                                        </p:tav>
                                        <p:tav tm="100000">
                                          <p:val>
                                            <p:strVal val="ppt_y"/>
                                          </p:val>
                                        </p:tav>
                                      </p:tavLst>
                                    </p:anim>
                                    <p:set>
                                      <p:cBhvr>
                                        <p:cTn id="5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3" grpId="0" build="p" animBg="1"/>
      <p:bldP spid="5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5970" y="1033818"/>
            <a:ext cx="8229600" cy="531177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id-ID" sz="2000" dirty="0"/>
              <a:t> </a:t>
            </a:r>
            <a:r>
              <a:rPr lang="en-US" sz="2000" dirty="0"/>
              <a:t>1.a. </a:t>
            </a:r>
            <a:r>
              <a:rPr lang="id-ID" sz="2000" dirty="0"/>
              <a:t> </a:t>
            </a:r>
            <a:r>
              <a:rPr lang="en-US" sz="2000" dirty="0"/>
              <a:t>	</a:t>
            </a:r>
            <a:r>
              <a:rPr lang="id-ID" sz="2000" dirty="0"/>
              <a:t>Imbuhan (awalan, sisipan, akhiran) ditulis serangkai dengan </a:t>
            </a:r>
            <a:r>
              <a:rPr lang="en-US" sz="2000" dirty="0"/>
              <a:t>	</a:t>
            </a:r>
            <a:r>
              <a:rPr lang="id-ID" sz="2000" dirty="0"/>
              <a:t>bentuk </a:t>
            </a:r>
            <a:r>
              <a:rPr lang="en-US" sz="2000" dirty="0"/>
              <a:t>  </a:t>
            </a:r>
            <a:r>
              <a:rPr lang="id-ID" sz="2000" dirty="0"/>
              <a:t>dasarnya.</a:t>
            </a:r>
            <a:endParaRPr lang="en-US" sz="2000" dirty="0"/>
          </a:p>
          <a:p>
            <a:pPr>
              <a:buNone/>
            </a:pPr>
            <a:r>
              <a:rPr lang="en-US" sz="2000" dirty="0"/>
              <a:t>		</a:t>
            </a:r>
            <a:r>
              <a:rPr lang="id-ID" sz="2000" dirty="0"/>
              <a:t>Misalnya:</a:t>
            </a:r>
            <a:r>
              <a:rPr lang="en-US" sz="2000" dirty="0"/>
              <a:t>	</a:t>
            </a:r>
            <a:r>
              <a:rPr lang="en-US" sz="2000" i="1" dirty="0" err="1"/>
              <a:t>mem</a:t>
            </a:r>
            <a:r>
              <a:rPr lang="en-US" sz="2000" dirty="0" err="1"/>
              <a:t>beli</a:t>
            </a:r>
            <a:endParaRPr lang="en-US" sz="2000" dirty="0"/>
          </a:p>
          <a:p>
            <a:pPr>
              <a:buNone/>
            </a:pPr>
            <a:r>
              <a:rPr lang="id-ID" sz="2000" dirty="0"/>
              <a:t>		</a:t>
            </a:r>
            <a:r>
              <a:rPr lang="en-US" sz="2000" dirty="0"/>
              <a:t>		</a:t>
            </a:r>
            <a:r>
              <a:rPr lang="en-US" sz="2000" i="1" dirty="0" err="1"/>
              <a:t>di</a:t>
            </a:r>
            <a:r>
              <a:rPr lang="en-US" sz="2000" dirty="0" err="1"/>
              <a:t>produksi</a:t>
            </a:r>
            <a:endParaRPr lang="en-US" sz="2000" dirty="0"/>
          </a:p>
          <a:p>
            <a:pPr>
              <a:buNone/>
            </a:pPr>
            <a:r>
              <a:rPr lang="id-ID" sz="2000" dirty="0"/>
              <a:t>		</a:t>
            </a:r>
            <a:r>
              <a:rPr lang="en-US" sz="2000" dirty="0"/>
              <a:t>		</a:t>
            </a:r>
            <a:r>
              <a:rPr lang="en-US" sz="2000" i="1" dirty="0" err="1"/>
              <a:t>per</a:t>
            </a:r>
            <a:r>
              <a:rPr lang="en-US" sz="2000" dirty="0" err="1"/>
              <a:t>dagang</a:t>
            </a:r>
            <a:r>
              <a:rPr lang="en-US" sz="2000" i="1" dirty="0" err="1"/>
              <a:t>an</a:t>
            </a:r>
            <a:endParaRPr lang="en-US" sz="2000" dirty="0"/>
          </a:p>
          <a:p>
            <a:pPr>
              <a:buNone/>
            </a:pPr>
            <a:r>
              <a:rPr lang="en-US" sz="2000" dirty="0"/>
              <a:t>	</a:t>
            </a:r>
            <a:r>
              <a:rPr lang="id-ID" sz="2000" dirty="0"/>
              <a:t>		</a:t>
            </a:r>
            <a:endParaRPr lang="en-US" sz="2000" dirty="0"/>
          </a:p>
          <a:p>
            <a:pPr>
              <a:buNone/>
            </a:pPr>
            <a:r>
              <a:rPr lang="en-US" sz="2000" dirty="0"/>
              <a:t>	</a:t>
            </a:r>
            <a:r>
              <a:rPr lang="id-ID" sz="2000" dirty="0"/>
              <a:t>b. </a:t>
            </a:r>
            <a:r>
              <a:rPr lang="en-US" sz="2000" dirty="0"/>
              <a:t>	</a:t>
            </a:r>
            <a:r>
              <a:rPr lang="id-ID" sz="2000" dirty="0"/>
              <a:t> Imbuhan dirangkaikan dengan tanda hubung jika ditambahkan </a:t>
            </a:r>
            <a:r>
              <a:rPr lang="en-US" sz="2000" dirty="0"/>
              <a:t>	</a:t>
            </a:r>
            <a:r>
              <a:rPr lang="id-ID" sz="2000" dirty="0"/>
              <a:t>pada bentuk singkatan atau kata dasar yang bukan bahasa </a:t>
            </a:r>
            <a:r>
              <a:rPr lang="en-US" sz="2000" dirty="0"/>
              <a:t>	</a:t>
            </a:r>
            <a:r>
              <a:rPr lang="id-ID" sz="2000" dirty="0"/>
              <a:t>Indonesia.</a:t>
            </a:r>
            <a:endParaRPr lang="en-US" sz="2000" dirty="0"/>
          </a:p>
          <a:p>
            <a:pPr>
              <a:buNone/>
            </a:pPr>
            <a:r>
              <a:rPr lang="en-US" sz="2000" dirty="0"/>
              <a:t>	</a:t>
            </a:r>
            <a:r>
              <a:rPr lang="id-ID" sz="2000" dirty="0"/>
              <a:t>	Misalnya:</a:t>
            </a:r>
            <a:endParaRPr lang="en-US" sz="2000" dirty="0"/>
          </a:p>
          <a:p>
            <a:pPr>
              <a:buNone/>
            </a:pPr>
            <a:r>
              <a:rPr lang="en-US" sz="2000" dirty="0"/>
              <a:t>	</a:t>
            </a:r>
            <a:r>
              <a:rPr lang="id-ID" sz="2000" dirty="0"/>
              <a:t>		</a:t>
            </a:r>
            <a:r>
              <a:rPr lang="en-US" sz="2000" dirty="0"/>
              <a:t>	</a:t>
            </a:r>
            <a:r>
              <a:rPr lang="id-ID" sz="2000" i="1" dirty="0"/>
              <a:t>mem</a:t>
            </a:r>
            <a:r>
              <a:rPr lang="id-ID" sz="2000" dirty="0"/>
              <a:t>-PHK-</a:t>
            </a:r>
            <a:r>
              <a:rPr lang="id-ID" sz="2000" i="1" dirty="0"/>
              <a:t>kan</a:t>
            </a:r>
            <a:endParaRPr lang="en-US" sz="2000" dirty="0"/>
          </a:p>
          <a:p>
            <a:pPr>
              <a:buNone/>
            </a:pPr>
            <a:r>
              <a:rPr lang="en-US" sz="2000" dirty="0"/>
              <a:t>	</a:t>
            </a:r>
            <a:r>
              <a:rPr lang="id-ID" sz="2000" dirty="0"/>
              <a:t>		</a:t>
            </a:r>
            <a:r>
              <a:rPr lang="en-US" sz="2000" dirty="0"/>
              <a:t>	</a:t>
            </a:r>
            <a:r>
              <a:rPr lang="id-ID" sz="2000" i="1" dirty="0"/>
              <a:t>di</a:t>
            </a:r>
            <a:r>
              <a:rPr lang="id-ID" sz="2000" dirty="0"/>
              <a:t>-PTU-</a:t>
            </a:r>
            <a:r>
              <a:rPr lang="id-ID" sz="2000" i="1" dirty="0"/>
              <a:t>kan</a:t>
            </a:r>
            <a:endParaRPr lang="en-US" sz="2000" dirty="0"/>
          </a:p>
          <a:p>
            <a:pPr>
              <a:buNone/>
            </a:pPr>
            <a:r>
              <a:rPr lang="en-US" sz="2000" dirty="0"/>
              <a:t>	</a:t>
            </a:r>
            <a:r>
              <a:rPr lang="id-ID" sz="2000" dirty="0"/>
              <a:t>		</a:t>
            </a:r>
            <a:r>
              <a:rPr lang="en-US" sz="2000" dirty="0"/>
              <a:t>	</a:t>
            </a:r>
            <a:r>
              <a:rPr lang="id-ID" sz="2000" dirty="0"/>
              <a:t>di-</a:t>
            </a:r>
            <a:r>
              <a:rPr lang="id-ID" sz="2000" i="1" dirty="0"/>
              <a:t>upgrade</a:t>
            </a:r>
            <a:endParaRPr lang="en-US" sz="2000" i="1" dirty="0"/>
          </a:p>
          <a:p>
            <a:pPr>
              <a:buNone/>
            </a:pPr>
            <a:r>
              <a:rPr lang="en-US" sz="2000" i="1" dirty="0"/>
              <a:t>	</a:t>
            </a:r>
            <a:r>
              <a:rPr lang="id-ID" sz="2000" i="1" dirty="0"/>
              <a:t>		</a:t>
            </a:r>
            <a:r>
              <a:rPr lang="en-US" sz="2000" i="1" dirty="0"/>
              <a:t>	</a:t>
            </a:r>
            <a:r>
              <a:rPr lang="id-ID" sz="2000" i="1" dirty="0"/>
              <a:t>me-recall</a:t>
            </a:r>
            <a:endParaRPr lang="en-US" sz="2000" dirty="0"/>
          </a:p>
          <a:p>
            <a:pPr>
              <a:buNone/>
            </a:pPr>
            <a:endParaRPr lang="en-US" sz="2000" dirty="0"/>
          </a:p>
        </p:txBody>
      </p:sp>
      <p:grpSp>
        <p:nvGrpSpPr>
          <p:cNvPr id="10" name="Group 9"/>
          <p:cNvGrpSpPr/>
          <p:nvPr/>
        </p:nvGrpSpPr>
        <p:grpSpPr>
          <a:xfrm>
            <a:off x="287301" y="217114"/>
            <a:ext cx="8493628" cy="662056"/>
            <a:chOff x="200215" y="2621399"/>
            <a:chExt cx="8493628" cy="662056"/>
          </a:xfrm>
        </p:grpSpPr>
        <p:sp>
          <p:nvSpPr>
            <p:cNvPr id="11" name="Oval 10">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3" name="TextBox 12">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Kata Turunan</a:t>
              </a:r>
              <a:endParaRPr lang="en-US" b="0" dirty="0">
                <a:solidFill>
                  <a:srgbClr val="00A0A8"/>
                </a:solidFill>
              </a:endParaRPr>
            </a:p>
          </p:txBody>
        </p:sp>
      </p:grpSp>
      <p:sp>
        <p:nvSpPr>
          <p:cNvPr id="7" name="TextBox 6">
            <a:extLst>
              <a:ext uri="{FF2B5EF4-FFF2-40B4-BE49-F238E27FC236}">
                <a16:creationId xmlns:a16="http://schemas.microsoft.com/office/drawing/2014/main" xmlns="" id="{AA944B14-AB82-4DE2-BC85-8BC1EB3EC738}"/>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35DF8E91-6956-4E4F-B7F9-F468D769BADF}"/>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EF934B67-FF30-4399-A457-DFE215714AEB}"/>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682C2390-D886-4D1C-93D5-58F94A325162}"/>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AE4F108F-E6C5-4FD1-9B6B-FE96EFD8DEC0}"/>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01B0F3A7-9E9C-4CF4-9C4E-C0DF9BC0AE71}"/>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43FA7121-521C-48A6-90E1-312C4A0BBE4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D58B3BB6-B88A-4085-96C2-3821F7FE74C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7" name="Chevron 21">
              <a:hlinkClick r:id="rId6" action="ppaction://hlinksldjump"/>
              <a:extLst>
                <a:ext uri="{FF2B5EF4-FFF2-40B4-BE49-F238E27FC236}">
                  <a16:creationId xmlns:a16="http://schemas.microsoft.com/office/drawing/2014/main" xmlns="" id="{AEC6CA1B-1CE4-4B63-929D-0A1630CF457B}"/>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6327B4D8-1FC1-45DA-AB88-079E41234EDD}"/>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B3D9F9BF-F2D0-4891-A251-0963EE9867B3}"/>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0CF0E687-7CBC-4C0B-A826-48C4476AB79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F618DC35-5C89-4DC3-91CE-C2BE139B0FA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97F853A6-0F13-4017-BC0E-09F2A5C57E7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BE2E30C6-BAC0-4727-B0B7-BF2256BA386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5066B56A-C032-4B2A-8798-3CB63648181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6F37BE05-0E52-429D-BC2A-3C46D2518AD0}"/>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11CBA29F-7A8B-4A7D-881E-50CB44F93F0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71C7C5A5-4C5F-464E-960F-8976C97C88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599574BD-419A-4B45-B720-0EDAD3E24A9C}"/>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FA65F14A-C9EE-4922-96F4-F3AE9DC7C7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F2B45136-C1E2-45B1-A688-BF07829A722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74293E77-9F49-45D3-A54D-63E2DBB12595}"/>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C73D761A-2A5F-4585-A1E7-C01D5BB67C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04D4B527-0BBA-4539-98FD-BD0D96ABAA7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312A709F-6020-4664-BF5B-7925849B399C}"/>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C0A50826-6362-4D61-9B83-3FD380DD34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B7CAE864-DAD2-4B10-9B7A-4991EFF2D9B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BFD55AE8-7A21-4111-BC59-2459B4EFEE3D}"/>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A0C1AFBE-BE6B-4DB6-A57C-2A35B97650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BB160AD7-D3D8-4B80-8788-30C84F3AACE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76FFE820-795D-48CA-87F2-C216CCA2A561}"/>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F895EAA2-E304-445F-9055-C590A0AC476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60E89F82-3528-43D3-85D3-B9D5A7AFD4B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73FC2E12-C7DA-4A2A-8E25-0E0AE1CDA022}"/>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96C9F91D-412B-4A2E-83C7-E43149C55CC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020273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450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p:stCondLst>
                        <p:cond delay="0"/>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0-#ppt_w/2"/>
                                          </p:val>
                                        </p:tav>
                                        <p:tav tm="100000">
                                          <p:val>
                                            <p:strVal val="#ppt_x"/>
                                          </p:val>
                                        </p:tav>
                                      </p:tavLst>
                                    </p:anim>
                                    <p:anim calcmode="lin" valueType="num">
                                      <p:cBhvr additive="base">
                                        <p:cTn id="6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8" fill="hold" nodeType="clickEffect">
                                  <p:stCondLst>
                                    <p:cond delay="0"/>
                                  </p:stCondLst>
                                  <p:childTnLst>
                                    <p:anim calcmode="lin" valueType="num">
                                      <p:cBhvr additive="base">
                                        <p:cTn id="65" dur="500"/>
                                        <p:tgtEl>
                                          <p:spTgt spid="28"/>
                                        </p:tgtEl>
                                        <p:attrNameLst>
                                          <p:attrName>ppt_x</p:attrName>
                                        </p:attrNameLst>
                                      </p:cBhvr>
                                      <p:tavLst>
                                        <p:tav tm="0">
                                          <p:val>
                                            <p:strVal val="ppt_x"/>
                                          </p:val>
                                        </p:tav>
                                        <p:tav tm="100000">
                                          <p:val>
                                            <p:strVal val="0-ppt_w/2"/>
                                          </p:val>
                                        </p:tav>
                                      </p:tavLst>
                                    </p:anim>
                                    <p:anim calcmode="lin" valueType="num">
                                      <p:cBhvr additive="base">
                                        <p:cTn id="66" dur="500"/>
                                        <p:tgtEl>
                                          <p:spTgt spid="28"/>
                                        </p:tgtEl>
                                        <p:attrNameLst>
                                          <p:attrName>ppt_y</p:attrName>
                                        </p:attrNameLst>
                                      </p:cBhvr>
                                      <p:tavLst>
                                        <p:tav tm="0">
                                          <p:val>
                                            <p:strVal val="ppt_y"/>
                                          </p:val>
                                        </p:tav>
                                        <p:tav tm="100000">
                                          <p:val>
                                            <p:strVal val="ppt_y"/>
                                          </p:val>
                                        </p:tav>
                                      </p:tavLst>
                                    </p:anim>
                                    <p:set>
                                      <p:cBhvr>
                                        <p:cTn id="6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 grpId="0" build="p"/>
      <p:bldP spid="5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879170"/>
            <a:ext cx="8229600" cy="5749925"/>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buNone/>
            </a:pPr>
            <a:r>
              <a:rPr lang="id-ID" dirty="0"/>
              <a:t>2.  Jika bentuk dasarnya berupa gabungan kata, awalan atau akhiran ditulis serangkai dengan kata yang langsung mengikuti atau mendahuluinya.</a:t>
            </a:r>
            <a:endParaRPr lang="en-US" dirty="0"/>
          </a:p>
          <a:p>
            <a:pPr>
              <a:buNone/>
            </a:pPr>
            <a:r>
              <a:rPr lang="en-US" dirty="0"/>
              <a:t>	</a:t>
            </a:r>
            <a:r>
              <a:rPr lang="id-ID" dirty="0"/>
              <a:t>Misalnya:</a:t>
            </a:r>
            <a:endParaRPr lang="en-US" dirty="0"/>
          </a:p>
          <a:p>
            <a:pPr>
              <a:buNone/>
            </a:pPr>
            <a:r>
              <a:rPr lang="en-US" i="1" dirty="0"/>
              <a:t>		</a:t>
            </a:r>
            <a:r>
              <a:rPr lang="id-ID" i="1" dirty="0"/>
              <a:t>ber</a:t>
            </a:r>
            <a:r>
              <a:rPr lang="id-ID" dirty="0"/>
              <a:t>tepuk tangan		</a:t>
            </a:r>
            <a:endParaRPr lang="en-US" dirty="0"/>
          </a:p>
          <a:p>
            <a:pPr>
              <a:buNone/>
            </a:pPr>
            <a:r>
              <a:rPr lang="id-ID" dirty="0"/>
              <a:t>		garis bawah</a:t>
            </a:r>
            <a:r>
              <a:rPr lang="id-ID" i="1" dirty="0"/>
              <a:t>i</a:t>
            </a:r>
            <a:endParaRPr lang="en-US" dirty="0"/>
          </a:p>
          <a:p>
            <a:pPr>
              <a:buNone/>
            </a:pPr>
            <a:r>
              <a:rPr lang="id-ID" i="1" dirty="0"/>
              <a:t>		</a:t>
            </a:r>
            <a:r>
              <a:rPr lang="id-ID" dirty="0"/>
              <a:t> </a:t>
            </a:r>
            <a:endParaRPr lang="en-US" dirty="0"/>
          </a:p>
          <a:p>
            <a:pPr>
              <a:buNone/>
            </a:pPr>
            <a:r>
              <a:rPr lang="id-ID" dirty="0"/>
              <a:t>3.  Jika bentuk dasar yang berupa gabungan kata mendapat awalan dan akhiran sekaligus, unsur gabungan kata itu ditulis serangkai.</a:t>
            </a:r>
            <a:endParaRPr lang="en-US" dirty="0"/>
          </a:p>
          <a:p>
            <a:pPr>
              <a:buNone/>
            </a:pPr>
            <a:r>
              <a:rPr lang="id-ID" dirty="0"/>
              <a:t>	Misalnya:</a:t>
            </a:r>
            <a:endParaRPr lang="en-US" dirty="0"/>
          </a:p>
          <a:p>
            <a:pPr>
              <a:buNone/>
            </a:pPr>
            <a:r>
              <a:rPr lang="id-ID" dirty="0"/>
              <a:t>		</a:t>
            </a:r>
            <a:r>
              <a:rPr lang="id-ID" i="1" dirty="0"/>
              <a:t>di</a:t>
            </a:r>
            <a:r>
              <a:rPr lang="id-ID" dirty="0"/>
              <a:t>lipatganda</a:t>
            </a:r>
            <a:r>
              <a:rPr lang="id-ID" i="1" dirty="0"/>
              <a:t>kan</a:t>
            </a:r>
            <a:endParaRPr lang="en-US" dirty="0"/>
          </a:p>
          <a:p>
            <a:pPr>
              <a:buNone/>
            </a:pPr>
            <a:r>
              <a:rPr lang="id-ID" dirty="0"/>
              <a:t>   		</a:t>
            </a:r>
            <a:r>
              <a:rPr lang="id-ID" i="1" dirty="0"/>
              <a:t>meng</a:t>
            </a:r>
            <a:r>
              <a:rPr lang="id-ID" dirty="0"/>
              <a:t>garisbawah</a:t>
            </a:r>
            <a:r>
              <a:rPr lang="id-ID" i="1" dirty="0"/>
              <a:t>i</a:t>
            </a:r>
            <a:endParaRPr lang="en-US" dirty="0"/>
          </a:p>
          <a:p>
            <a:pPr>
              <a:buNone/>
            </a:pPr>
            <a:r>
              <a:rPr lang="id-ID" i="1" dirty="0"/>
              <a:t> </a:t>
            </a:r>
            <a:endParaRPr lang="en-US" dirty="0"/>
          </a:p>
          <a:p>
            <a:pPr>
              <a:buNone/>
            </a:pPr>
            <a:r>
              <a:rPr lang="id-ID" dirty="0"/>
              <a:t>4.  Jika salah satu unsur gabungan kata hanya dipakai dalam kombinasi, gabungan kata  itu ditulis serangkai.</a:t>
            </a:r>
            <a:endParaRPr lang="en-US" dirty="0"/>
          </a:p>
          <a:p>
            <a:pPr>
              <a:buNone/>
            </a:pPr>
            <a:r>
              <a:rPr lang="id-ID" dirty="0"/>
              <a:t>	Misalnya:</a:t>
            </a:r>
            <a:endParaRPr lang="en-US" dirty="0"/>
          </a:p>
          <a:p>
            <a:pPr>
              <a:buNone/>
            </a:pPr>
            <a:r>
              <a:rPr lang="id-ID" dirty="0"/>
              <a:t>		</a:t>
            </a:r>
            <a:r>
              <a:rPr lang="id-ID" i="1" dirty="0"/>
              <a:t>adi</a:t>
            </a:r>
            <a:r>
              <a:rPr lang="id-ID" dirty="0"/>
              <a:t>pati</a:t>
            </a:r>
            <a:endParaRPr lang="en-US" dirty="0"/>
          </a:p>
          <a:p>
            <a:pPr>
              <a:buNone/>
            </a:pPr>
            <a:r>
              <a:rPr lang="id-ID" dirty="0"/>
              <a:t>		</a:t>
            </a:r>
            <a:r>
              <a:rPr lang="id-ID" i="1" dirty="0"/>
              <a:t>aero</a:t>
            </a:r>
            <a:r>
              <a:rPr lang="id-ID" dirty="0"/>
              <a:t>dinamika				</a:t>
            </a:r>
            <a:endParaRPr lang="en-US" dirty="0"/>
          </a:p>
          <a:p>
            <a:pPr>
              <a:buNone/>
            </a:pPr>
            <a:r>
              <a:rPr lang="id-ID" dirty="0"/>
              <a:t>		</a:t>
            </a:r>
            <a:r>
              <a:rPr lang="id-ID" i="1" dirty="0"/>
              <a:t>kos</a:t>
            </a:r>
            <a:r>
              <a:rPr lang="id-ID" dirty="0"/>
              <a:t>ponsor				</a:t>
            </a:r>
            <a:endParaRPr lang="en-US" dirty="0"/>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Kata Turunan</a:t>
              </a:r>
              <a:endParaRPr lang="en-US" b="0" dirty="0">
                <a:solidFill>
                  <a:srgbClr val="00A0A8"/>
                </a:solidFill>
              </a:endParaRPr>
            </a:p>
          </p:txBody>
        </p:sp>
      </p:grpSp>
      <p:sp>
        <p:nvSpPr>
          <p:cNvPr id="9" name="TextBox 8">
            <a:extLst>
              <a:ext uri="{FF2B5EF4-FFF2-40B4-BE49-F238E27FC236}">
                <a16:creationId xmlns:a16="http://schemas.microsoft.com/office/drawing/2014/main" xmlns="" id="{E9C352E4-122C-4855-B4DF-40C58D664A40}"/>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ED7F8D80-BD9C-4F96-9495-55E8A0EED6C1}"/>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0ED722CF-5114-41BB-9070-9269DEDD6FC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268B9917-6120-4B45-8AE2-88CA524E074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266BE4DE-7207-4BCE-B106-1667FA5B86D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B7A52794-26D1-44FB-9C5A-B2D870C50446}"/>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F5F6B86F-E0E9-44DC-8BCD-71D4660A093D}"/>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15FE2695-B055-4C98-BCDB-AA2744FBDB8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5" name="Chevron 21">
              <a:hlinkClick r:id="rId6" action="ppaction://hlinksldjump"/>
              <a:extLst>
                <a:ext uri="{FF2B5EF4-FFF2-40B4-BE49-F238E27FC236}">
                  <a16:creationId xmlns:a16="http://schemas.microsoft.com/office/drawing/2014/main" xmlns="" id="{4EC00433-9D54-441E-BC8B-9FE6F6E012D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FF276FC8-2041-4C92-A553-DA5AC5DFCEAA}"/>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5791590E-00C0-4E64-A86B-C8A019E69C8C}"/>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AD39120B-D242-4974-891F-84AED6C9183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138E4223-E013-4CA3-8565-01CBAE495A32}"/>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77B578C7-ECE7-445A-92A5-5BB92BB7D53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284AD9BB-0443-451A-BF4B-ED109C73316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6DCFC880-7E26-4C69-8028-903758E9395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4CE72CB7-7197-4DFC-8C36-2C20334E920E}"/>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E93A78B0-1F31-4F94-A0D7-8BE68EF6E42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B83FAAF2-CA02-4F73-8AA1-4544D69365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7D0B1F9C-C448-4E2D-A2B6-895645EBB47C}"/>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FE0DD6FF-B48A-4922-8066-B915CF3D01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310395F4-3394-455A-9FDF-A0C291F1965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D6AF8E01-E43F-4C4D-8BC1-1F67AB797301}"/>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B190EC73-5C74-4363-868A-54611196AD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3DD34EAA-EE7C-448D-B240-78CDE25326C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2727FBE0-2C00-4C69-9D68-4A898BFEBFCB}"/>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013A2A7F-FA24-4ED5-B076-126DA1CEF2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52C7313A-514C-43C7-8B3A-6285BDD193E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3EE75293-5A0E-4903-BAB9-5D01D2AA65BD}"/>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49365192-097B-4241-9FCC-A6C7A4B8BA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940C7045-C41D-4461-918A-D62230C8BD4C}"/>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74AD437F-B468-497A-997B-E9DA57448243}"/>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97526145-7864-47E0-9153-7A00E7FF89C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B2E3775E-C9DF-4FBB-BCDA-150EF6F44F0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E4B2486E-3256-4EAD-9F65-8329F323D0B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D765AD3C-F5C9-4A60-A03A-B9410523FC8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820928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xEl>
                                              <p:pRg st="0" end="0"/>
                                            </p:txEl>
                                          </p:spTgt>
                                        </p:tgtEl>
                                        <p:attrNameLst>
                                          <p:attrName>ppt_x</p:attrName>
                                          <p:attrName>ppt_y</p:attrName>
                                        </p:attrNameLst>
                                      </p:cBhvr>
                                    </p:animMotion>
                                    <p:animEffect transition="in" filter="fade">
                                      <p:cBhvr>
                                        <p:cTn id="9" dur="5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xEl>
                                              <p:pRg st="1" end="1"/>
                                            </p:txEl>
                                          </p:spTgt>
                                        </p:tgtEl>
                                        <p:attrNameLst>
                                          <p:attrName>ppt_x</p:attrName>
                                          <p:attrName>ppt_y</p:attrName>
                                        </p:attrNameLst>
                                      </p:cBhvr>
                                    </p:animMotion>
                                    <p:animEffect transition="in" filter="fade">
                                      <p:cBhvr>
                                        <p:cTn id="14" dur="500"/>
                                        <p:tgtEl>
                                          <p:spTgt spid="3">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3">
                                            <p:txEl>
                                              <p:pRg st="2" end="2"/>
                                            </p:txEl>
                                          </p:spTgt>
                                        </p:tgtEl>
                                        <p:attrNameLst>
                                          <p:attrName>ppt_x</p:attrName>
                                          <p:attrName>ppt_y</p:attrName>
                                        </p:attrNameLst>
                                      </p:cBhvr>
                                    </p:animMotion>
                                    <p:animEffect transition="in" filter="fade">
                                      <p:cBhvr>
                                        <p:cTn id="19" dur="500"/>
                                        <p:tgtEl>
                                          <p:spTgt spid="3">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
                                            <p:txEl>
                                              <p:pRg st="3" end="3"/>
                                            </p:txEl>
                                          </p:spTgt>
                                        </p:tgtEl>
                                        <p:attrNameLst>
                                          <p:attrName>ppt_x</p:attrName>
                                          <p:attrName>ppt_y</p:attrName>
                                        </p:attrNameLst>
                                      </p:cBhvr>
                                    </p:animMotion>
                                    <p:animEffect transition="in" filter="fade">
                                      <p:cBhvr>
                                        <p:cTn id="24" dur="500"/>
                                        <p:tgtEl>
                                          <p:spTgt spid="3">
                                            <p:txEl>
                                              <p:pRg st="3" end="3"/>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Scale>
                                      <p:cBhvr>
                                        <p:cTn id="27"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3">
                                            <p:txEl>
                                              <p:pRg st="4" end="4"/>
                                            </p:txEl>
                                          </p:spTgt>
                                        </p:tgtEl>
                                        <p:attrNameLst>
                                          <p:attrName>ppt_x</p:attrName>
                                          <p:attrName>ppt_y</p:attrName>
                                        </p:attrNameLst>
                                      </p:cBhvr>
                                    </p:animMotion>
                                    <p:animEffect transition="in" filter="fade">
                                      <p:cBhvr>
                                        <p:cTn id="29" dur="500"/>
                                        <p:tgtEl>
                                          <p:spTgt spid="3">
                                            <p:txEl>
                                              <p:pRg st="4" end="4"/>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Scale>
                                      <p:cBhvr>
                                        <p:cTn id="32"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
                                            <p:txEl>
                                              <p:pRg st="5" end="5"/>
                                            </p:txEl>
                                          </p:spTgt>
                                        </p:tgtEl>
                                        <p:attrNameLst>
                                          <p:attrName>ppt_x</p:attrName>
                                          <p:attrName>ppt_y</p:attrName>
                                        </p:attrNameLst>
                                      </p:cBhvr>
                                    </p:animMotion>
                                    <p:animEffect transition="in" filter="fade">
                                      <p:cBhvr>
                                        <p:cTn id="34" dur="500"/>
                                        <p:tgtEl>
                                          <p:spTgt spid="3">
                                            <p:txEl>
                                              <p:pRg st="5" end="5"/>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Scale>
                                      <p:cBhvr>
                                        <p:cTn id="37" dur="5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
                                            <p:txEl>
                                              <p:pRg st="6" end="6"/>
                                            </p:txEl>
                                          </p:spTgt>
                                        </p:tgtEl>
                                        <p:attrNameLst>
                                          <p:attrName>ppt_x</p:attrName>
                                          <p:attrName>ppt_y</p:attrName>
                                        </p:attrNameLst>
                                      </p:cBhvr>
                                    </p:animMotion>
                                    <p:animEffect transition="in" filter="fade">
                                      <p:cBhvr>
                                        <p:cTn id="39" dur="500"/>
                                        <p:tgtEl>
                                          <p:spTgt spid="3">
                                            <p:txEl>
                                              <p:pRg st="6" end="6"/>
                                            </p:txEl>
                                          </p:spTgt>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Scale>
                                      <p:cBhvr>
                                        <p:cTn id="42" dur="5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
                                            <p:txEl>
                                              <p:pRg st="7" end="7"/>
                                            </p:txEl>
                                          </p:spTgt>
                                        </p:tgtEl>
                                        <p:attrNameLst>
                                          <p:attrName>ppt_x</p:attrName>
                                          <p:attrName>ppt_y</p:attrName>
                                        </p:attrNameLst>
                                      </p:cBhvr>
                                    </p:animMotion>
                                    <p:animEffect transition="in" filter="fade">
                                      <p:cBhvr>
                                        <p:cTn id="44" dur="500"/>
                                        <p:tgtEl>
                                          <p:spTgt spid="3">
                                            <p:txEl>
                                              <p:pRg st="7" end="7"/>
                                            </p:txEl>
                                          </p:spTgt>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Scale>
                                      <p:cBhvr>
                                        <p:cTn id="47" dur="5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
                                            <p:txEl>
                                              <p:pRg st="8" end="8"/>
                                            </p:txEl>
                                          </p:spTgt>
                                        </p:tgtEl>
                                        <p:attrNameLst>
                                          <p:attrName>ppt_x</p:attrName>
                                          <p:attrName>ppt_y</p:attrName>
                                        </p:attrNameLst>
                                      </p:cBhvr>
                                    </p:animMotion>
                                    <p:animEffect transition="in" filter="fade">
                                      <p:cBhvr>
                                        <p:cTn id="49" dur="500"/>
                                        <p:tgtEl>
                                          <p:spTgt spid="3">
                                            <p:txEl>
                                              <p:pRg st="8" end="8"/>
                                            </p:txEl>
                                          </p:spTgt>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Scale>
                                      <p:cBhvr>
                                        <p:cTn id="52" dur="5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3">
                                            <p:txEl>
                                              <p:pRg st="9" end="9"/>
                                            </p:txEl>
                                          </p:spTgt>
                                        </p:tgtEl>
                                        <p:attrNameLst>
                                          <p:attrName>ppt_x</p:attrName>
                                          <p:attrName>ppt_y</p:attrName>
                                        </p:attrNameLst>
                                      </p:cBhvr>
                                    </p:animMotion>
                                    <p:animEffect transition="in" filter="fade">
                                      <p:cBhvr>
                                        <p:cTn id="54" dur="500"/>
                                        <p:tgtEl>
                                          <p:spTgt spid="3">
                                            <p:txEl>
                                              <p:pRg st="9" end="9"/>
                                            </p:txEl>
                                          </p:spTgt>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Scale>
                                      <p:cBhvr>
                                        <p:cTn id="57" dur="5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3">
                                            <p:txEl>
                                              <p:pRg st="10" end="10"/>
                                            </p:txEl>
                                          </p:spTgt>
                                        </p:tgtEl>
                                        <p:attrNameLst>
                                          <p:attrName>ppt_x</p:attrName>
                                          <p:attrName>ppt_y</p:attrName>
                                        </p:attrNameLst>
                                      </p:cBhvr>
                                    </p:animMotion>
                                    <p:animEffect transition="in" filter="fade">
                                      <p:cBhvr>
                                        <p:cTn id="59" dur="500"/>
                                        <p:tgtEl>
                                          <p:spTgt spid="3">
                                            <p:txEl>
                                              <p:pRg st="10" end="10"/>
                                            </p:txEl>
                                          </p:spTgt>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Scale>
                                      <p:cBhvr>
                                        <p:cTn id="62" dur="5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500" decel="50000" fill="hold">
                                          <p:stCondLst>
                                            <p:cond delay="0"/>
                                          </p:stCondLst>
                                        </p:cTn>
                                        <p:tgtEl>
                                          <p:spTgt spid="3">
                                            <p:txEl>
                                              <p:pRg st="11" end="11"/>
                                            </p:txEl>
                                          </p:spTgt>
                                        </p:tgtEl>
                                        <p:attrNameLst>
                                          <p:attrName>ppt_x</p:attrName>
                                          <p:attrName>ppt_y</p:attrName>
                                        </p:attrNameLst>
                                      </p:cBhvr>
                                    </p:animMotion>
                                    <p:animEffect transition="in" filter="fade">
                                      <p:cBhvr>
                                        <p:cTn id="64" dur="500"/>
                                        <p:tgtEl>
                                          <p:spTgt spid="3">
                                            <p:txEl>
                                              <p:pRg st="11" end="11"/>
                                            </p:txEl>
                                          </p:spTgt>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Scale>
                                      <p:cBhvr>
                                        <p:cTn id="67" dur="5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3">
                                            <p:txEl>
                                              <p:pRg st="12" end="12"/>
                                            </p:txEl>
                                          </p:spTgt>
                                        </p:tgtEl>
                                        <p:attrNameLst>
                                          <p:attrName>ppt_x</p:attrName>
                                          <p:attrName>ppt_y</p:attrName>
                                        </p:attrNameLst>
                                      </p:cBhvr>
                                    </p:animMotion>
                                    <p:animEffect transition="in" filter="fade">
                                      <p:cBhvr>
                                        <p:cTn id="69" dur="500"/>
                                        <p:tgtEl>
                                          <p:spTgt spid="3">
                                            <p:txEl>
                                              <p:pRg st="12" end="12"/>
                                            </p:txEl>
                                          </p:spTgt>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Scale>
                                      <p:cBhvr>
                                        <p:cTn id="72" dur="500" decel="50000" fill="hold">
                                          <p:stCondLst>
                                            <p:cond delay="0"/>
                                          </p:stCondLst>
                                        </p:cTn>
                                        <p:tgtEl>
                                          <p:spTgt spid="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500" decel="50000" fill="hold">
                                          <p:stCondLst>
                                            <p:cond delay="0"/>
                                          </p:stCondLst>
                                        </p:cTn>
                                        <p:tgtEl>
                                          <p:spTgt spid="3">
                                            <p:txEl>
                                              <p:pRg st="13" end="13"/>
                                            </p:txEl>
                                          </p:spTgt>
                                        </p:tgtEl>
                                        <p:attrNameLst>
                                          <p:attrName>ppt_x</p:attrName>
                                          <p:attrName>ppt_y</p:attrName>
                                        </p:attrNameLst>
                                      </p:cBhvr>
                                    </p:animMotion>
                                    <p:animEffect transition="in" filter="fade">
                                      <p:cBhvr>
                                        <p:cTn id="74" dur="500"/>
                                        <p:tgtEl>
                                          <p:spTgt spid="3">
                                            <p:txEl>
                                              <p:pRg st="13" end="13"/>
                                            </p:txEl>
                                          </p:spTgt>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Scale>
                                      <p:cBhvr>
                                        <p:cTn id="77" dur="500" decel="50000" fill="hold">
                                          <p:stCondLst>
                                            <p:cond delay="0"/>
                                          </p:stCondLst>
                                        </p:cTn>
                                        <p:tgtEl>
                                          <p:spTgt spid="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500" decel="50000" fill="hold">
                                          <p:stCondLst>
                                            <p:cond delay="0"/>
                                          </p:stCondLst>
                                        </p:cTn>
                                        <p:tgtEl>
                                          <p:spTgt spid="3">
                                            <p:txEl>
                                              <p:pRg st="14" end="14"/>
                                            </p:txEl>
                                          </p:spTgt>
                                        </p:tgtEl>
                                        <p:attrNameLst>
                                          <p:attrName>ppt_x</p:attrName>
                                          <p:attrName>ppt_y</p:attrName>
                                        </p:attrNameLst>
                                      </p:cBhvr>
                                    </p:animMotion>
                                    <p:animEffect transition="in" filter="fade">
                                      <p:cBhvr>
                                        <p:cTn id="79" dur="500"/>
                                        <p:tgtEl>
                                          <p:spTgt spid="3">
                                            <p:txEl>
                                              <p:pRg st="14" end="14"/>
                                            </p:txEl>
                                          </p:spTgt>
                                        </p:tgtEl>
                                      </p:cBhvr>
                                    </p:animEffect>
                                  </p:childTnLst>
                                </p:cTn>
                              </p:par>
                              <p:par>
                                <p:cTn id="80" presetID="10" presetClass="entr" presetSubtype="0" fill="hold" nodeType="withEffect">
                                  <p:stCondLst>
                                    <p:cond delay="450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8" fill="hold" nodeType="click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0-ppt_w/2"/>
                                          </p:val>
                                        </p:tav>
                                      </p:tavLst>
                                    </p:anim>
                                    <p:anim calcmode="lin" valueType="num">
                                      <p:cBhvr additive="base">
                                        <p:cTn id="97" dur="500"/>
                                        <p:tgtEl>
                                          <p:spTgt spid="26"/>
                                        </p:tgtEl>
                                        <p:attrNameLst>
                                          <p:attrName>ppt_y</p:attrName>
                                        </p:attrNameLst>
                                      </p:cBhvr>
                                      <p:tavLst>
                                        <p:tav tm="0">
                                          <p:val>
                                            <p:strVal val="ppt_y"/>
                                          </p:val>
                                        </p:tav>
                                        <p:tav tm="100000">
                                          <p:val>
                                            <p:strVal val="ppt_y"/>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3" grpId="0" build="p"/>
      <p:bldP spid="5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747339"/>
            <a:ext cx="8229600" cy="5562600"/>
          </a:xfrm>
          <a:prstGeom prst="roundRect">
            <a:avLst>
              <a:gd name="adj" fmla="val 0"/>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a:buNone/>
            </a:pPr>
            <a:endParaRPr lang="en-US" sz="2000" dirty="0"/>
          </a:p>
          <a:p>
            <a:pPr>
              <a:buNone/>
            </a:pPr>
            <a:r>
              <a:rPr lang="id-ID" sz="2000" dirty="0"/>
              <a:t>1. </a:t>
            </a:r>
            <a:r>
              <a:rPr lang="en-US" sz="2000" dirty="0"/>
              <a:t>  </a:t>
            </a:r>
            <a:r>
              <a:rPr lang="id-ID" sz="2000" dirty="0"/>
              <a:t>Bentuk ulang ditulis dengan menggunakan tanda hubung di antara unsur-unsurnya.</a:t>
            </a:r>
            <a:endParaRPr lang="en-US" sz="2000" dirty="0"/>
          </a:p>
          <a:p>
            <a:pPr>
              <a:buNone/>
            </a:pPr>
            <a:r>
              <a:rPr lang="en-US" sz="2000" dirty="0"/>
              <a:t>	</a:t>
            </a:r>
            <a:r>
              <a:rPr lang="en-US" sz="2000" dirty="0" err="1"/>
              <a:t>Misalnya</a:t>
            </a:r>
            <a:r>
              <a:rPr lang="en-US" sz="2000" dirty="0"/>
              <a:t> :</a:t>
            </a:r>
            <a:r>
              <a:rPr lang="id-ID" sz="2000" dirty="0"/>
              <a:t>	</a:t>
            </a:r>
            <a:r>
              <a:rPr lang="en-US" sz="2000" dirty="0"/>
              <a:t>Rata-rata		</a:t>
            </a:r>
            <a:r>
              <a:rPr lang="id-ID" sz="2000" dirty="0"/>
              <a:t>tukar-menukar</a:t>
            </a:r>
            <a:endParaRPr lang="en-US" sz="2000" dirty="0"/>
          </a:p>
          <a:p>
            <a:pPr>
              <a:buNone/>
            </a:pPr>
            <a:r>
              <a:rPr lang="id-ID" sz="2000" dirty="0"/>
              <a:t>	</a:t>
            </a:r>
            <a:r>
              <a:rPr lang="en-US" sz="2000" dirty="0"/>
              <a:t>		</a:t>
            </a:r>
            <a:r>
              <a:rPr lang="en-US" sz="2000" dirty="0" err="1"/>
              <a:t>Pinjam-meminjam</a:t>
            </a:r>
            <a:r>
              <a:rPr lang="en-US" sz="2000" dirty="0"/>
              <a:t>	</a:t>
            </a:r>
            <a:r>
              <a:rPr lang="id-ID" sz="2000" dirty="0"/>
              <a:t>terus-menerus</a:t>
            </a:r>
            <a:endParaRPr lang="en-US" sz="2000" dirty="0"/>
          </a:p>
          <a:p>
            <a:pPr>
              <a:buNone/>
            </a:pPr>
            <a:r>
              <a:rPr lang="id-ID" sz="2000" dirty="0"/>
              <a:t>		</a:t>
            </a:r>
            <a:r>
              <a:rPr lang="en-US" sz="2000" dirty="0"/>
              <a:t>	</a:t>
            </a:r>
            <a:r>
              <a:rPr lang="en-US" sz="2000" dirty="0" err="1"/>
              <a:t>Saham-saham</a:t>
            </a:r>
            <a:r>
              <a:rPr lang="en-US" sz="2000" dirty="0"/>
              <a:t>		</a:t>
            </a:r>
            <a:r>
              <a:rPr lang="id-ID" sz="2000" dirty="0"/>
              <a:t>serba-serbi</a:t>
            </a:r>
            <a:endParaRPr lang="en-US" sz="2000" dirty="0"/>
          </a:p>
          <a:p>
            <a:pPr>
              <a:buNone/>
            </a:pPr>
            <a:r>
              <a:rPr lang="id-ID" sz="2000" dirty="0"/>
              <a:t>		</a:t>
            </a:r>
            <a:endParaRPr lang="en-US" sz="2000" dirty="0"/>
          </a:p>
          <a:p>
            <a:pPr>
              <a:buNone/>
            </a:pPr>
            <a:r>
              <a:rPr lang="id-ID" sz="2000" dirty="0"/>
              <a:t>2.  Awalan adan akhiran ditulis serangkai dengan bentuk ulang.</a:t>
            </a:r>
            <a:endParaRPr lang="en-US" sz="2000" dirty="0"/>
          </a:p>
          <a:p>
            <a:pPr>
              <a:buNone/>
            </a:pPr>
            <a:r>
              <a:rPr lang="en-US" sz="2000" dirty="0"/>
              <a:t>	</a:t>
            </a:r>
            <a:r>
              <a:rPr lang="en-US" sz="2000" dirty="0" err="1"/>
              <a:t>Misalnya</a:t>
            </a:r>
            <a:r>
              <a:rPr lang="en-US" sz="2000" dirty="0"/>
              <a:t> : 	    </a:t>
            </a:r>
            <a:r>
              <a:rPr lang="en-US" sz="2000" dirty="0" err="1"/>
              <a:t>merata-ratakan</a:t>
            </a:r>
            <a:endParaRPr lang="en-US" sz="2000" dirty="0"/>
          </a:p>
          <a:p>
            <a:pPr>
              <a:buNone/>
            </a:pPr>
            <a:r>
              <a:rPr lang="id-ID" sz="2000" dirty="0"/>
              <a:t>		 </a:t>
            </a:r>
            <a:r>
              <a:rPr lang="en-US" sz="2000" dirty="0"/>
              <a:t>	</a:t>
            </a:r>
            <a:r>
              <a:rPr lang="id-ID" sz="2000" dirty="0"/>
              <a:t>    perundang-undangan</a:t>
            </a:r>
            <a:endParaRPr lang="en-US" sz="2000" dirty="0"/>
          </a:p>
          <a:p>
            <a:pPr>
              <a:buNone/>
            </a:pPr>
            <a:r>
              <a:rPr lang="id-ID" sz="2000" dirty="0"/>
              <a:t>		  </a:t>
            </a:r>
            <a:r>
              <a:rPr lang="en-US" sz="2000" dirty="0"/>
              <a:t>	</a:t>
            </a:r>
            <a:r>
              <a:rPr lang="id-ID" sz="2000" dirty="0"/>
              <a:t>    melambai-lambaikan</a:t>
            </a:r>
            <a:endParaRPr lang="en-US" sz="2000" dirty="0"/>
          </a:p>
          <a:p>
            <a:pPr>
              <a:buNone/>
            </a:pPr>
            <a:r>
              <a:rPr lang="id-ID" sz="2000" dirty="0"/>
              <a:t>		   </a:t>
            </a:r>
            <a:r>
              <a:rPr lang="en-US" sz="2000" dirty="0"/>
              <a:t>	</a:t>
            </a:r>
            <a:r>
              <a:rPr lang="id-ID" sz="2000" dirty="0"/>
              <a:t> </a:t>
            </a:r>
            <a:r>
              <a:rPr lang="en-US" sz="2000" dirty="0"/>
              <a:t> </a:t>
            </a:r>
            <a:r>
              <a:rPr lang="id-ID" sz="2000" dirty="0"/>
              <a:t>  dibesar-besarkan</a:t>
            </a:r>
            <a:endParaRPr lang="en-US" sz="2000" dirty="0"/>
          </a:p>
          <a:p>
            <a:pPr>
              <a:buNone/>
            </a:pPr>
            <a:r>
              <a:rPr lang="id-ID" sz="2000" dirty="0"/>
              <a:t>		    </a:t>
            </a:r>
            <a:r>
              <a:rPr lang="en-US" sz="2000" dirty="0"/>
              <a:t>	</a:t>
            </a:r>
            <a:r>
              <a:rPr lang="id-ID" sz="2000" dirty="0"/>
              <a:t> </a:t>
            </a:r>
            <a:r>
              <a:rPr lang="en-US" sz="2000" dirty="0"/>
              <a:t> </a:t>
            </a:r>
            <a:r>
              <a:rPr lang="id-ID" sz="2000" dirty="0"/>
              <a:t> memata-matai</a:t>
            </a:r>
            <a:endParaRPr lang="en-US" sz="2000" dirty="0"/>
          </a:p>
          <a:p>
            <a:endParaRPr lang="en-US" sz="2000"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Bentuk Ulang</a:t>
              </a:r>
              <a:endParaRPr lang="en-US" b="0" dirty="0">
                <a:solidFill>
                  <a:srgbClr val="00A0A8"/>
                </a:solidFill>
              </a:endParaRPr>
            </a:p>
          </p:txBody>
        </p:sp>
      </p:grpSp>
      <p:sp>
        <p:nvSpPr>
          <p:cNvPr id="8" name="TextBox 7">
            <a:extLst>
              <a:ext uri="{FF2B5EF4-FFF2-40B4-BE49-F238E27FC236}">
                <a16:creationId xmlns:a16="http://schemas.microsoft.com/office/drawing/2014/main" xmlns="" id="{A07481F9-0540-48D0-B088-8F80E6AB3D0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CCD2B99F-C827-46E4-981F-729BB6265792}"/>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51AAF099-5DE4-4FBA-A58D-F8288A5DFBA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12682E9D-4B82-4223-B3A1-C9C5AAC4F4D1}"/>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B11E0B8E-42BF-4C8E-A5B8-66ADB240C38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5852D8DF-1F73-4F47-A515-7FD7040636D0}"/>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BA67A20E-486A-4E4F-8BD6-215A0229F242}"/>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7F0DD55E-F560-4CBB-9169-686A50D69ACB}"/>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5" name="Chevron 21">
              <a:hlinkClick r:id="rId6" action="ppaction://hlinksldjump"/>
              <a:extLst>
                <a:ext uri="{FF2B5EF4-FFF2-40B4-BE49-F238E27FC236}">
                  <a16:creationId xmlns:a16="http://schemas.microsoft.com/office/drawing/2014/main" xmlns="" id="{FDDFC393-6963-432B-B58B-1D2BC60C310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25E2A72D-F4EC-4388-8DCD-9DE5B51131F7}"/>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23A85380-F113-456D-8FDE-F30FAD99CBBD}"/>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C96BA17D-71AB-4780-9D2E-708301D3A8E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8931FC43-278A-44A1-BBE2-F9843F4D087B}"/>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CDBC7ED6-5D5E-44C8-8EB8-627AA87DE5E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967B9E3F-7D7E-4167-9018-AB7736CC6BB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2932D2A2-A7DA-4916-93A7-4A5BFF9B7FF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1C371BE6-F9BD-4D3F-8DA0-2A341E4F8F30}"/>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CC7628AD-81CF-40BD-9B1D-C166A87F148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D8CEC2FA-9182-454B-8243-453963590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3F335444-30E0-4E04-8AC1-E0971B1D1482}"/>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A37B0924-DC69-4651-AA5A-AF902F3CF5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D09F9DF7-1A9B-43F3-B824-A8971B6BA1E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B9EF1725-9EBE-4739-A458-2DB47FE2172D}"/>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8AC3BF78-6744-46E0-9FCD-C4AE6477D4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9B37F2F4-BD90-4118-8063-A57C4B6C57B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0794D551-CB53-4789-9CB5-2EBA4A3D6C45}"/>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FD67BFE8-CDBA-4784-901E-FABFFF4EE9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3228B2A7-2BBB-4F52-96E7-834628CA923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492E6614-2457-47F3-91FF-43D2E035492F}"/>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99F87B83-6326-4C09-B2E8-E878AD47BC9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330C7A03-100B-47C0-A9A8-2A8CCFBF95D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91F2B796-6A60-4F5E-B56C-57B11F1B70E4}"/>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6D77429C-3849-422F-BDCA-D1B67F09642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32F6323D-B651-4AB1-A85F-01BAD60AD80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512602A2-DD28-4C79-ADF1-E55EE33BABE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578135E5-5CD0-46CE-9321-E3B78F4E7F7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716002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xEl>
                                              <p:pRg st="1" end="1"/>
                                            </p:txEl>
                                          </p:spTgt>
                                        </p:tgtEl>
                                        <p:attrNameLst>
                                          <p:attrName>ppt_x</p:attrName>
                                          <p:attrName>ppt_y</p:attrName>
                                        </p:attrNameLst>
                                      </p:cBhvr>
                                    </p:animMotion>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
                                            <p:txEl>
                                              <p:pRg st="2" end="2"/>
                                            </p:txEl>
                                          </p:spTgt>
                                        </p:tgtEl>
                                        <p:attrNameLst>
                                          <p:attrName>ppt_x</p:attrName>
                                          <p:attrName>ppt_y</p:attrName>
                                        </p:attrNameLst>
                                      </p:cBhvr>
                                    </p:animMotion>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3">
                                            <p:txEl>
                                              <p:pRg st="3" end="3"/>
                                            </p:txEl>
                                          </p:spTgt>
                                        </p:tgtEl>
                                        <p:attrNameLst>
                                          <p:attrName>ppt_x</p:attrName>
                                          <p:attrName>ppt_y</p:attrName>
                                        </p:attrNameLst>
                                      </p:cBhvr>
                                    </p:animMotion>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3">
                                            <p:txEl>
                                              <p:pRg st="4" end="4"/>
                                            </p:txEl>
                                          </p:spTgt>
                                        </p:tgtEl>
                                        <p:attrNameLst>
                                          <p:attrName>ppt_x</p:attrName>
                                          <p:attrName>ppt_y</p:attrName>
                                        </p:attrNameLst>
                                      </p:cBhvr>
                                    </p:animMotion>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Scale>
                                      <p:cBhvr>
                                        <p:cTn id="31"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3">
                                            <p:txEl>
                                              <p:pRg st="5" end="5"/>
                                            </p:txEl>
                                          </p:spTgt>
                                        </p:tgtEl>
                                        <p:attrNameLst>
                                          <p:attrName>ppt_x</p:attrName>
                                          <p:attrName>ppt_y</p:attrName>
                                        </p:attrNameLst>
                                      </p:cBhvr>
                                    </p:animMotion>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Scale>
                                      <p:cBhvr>
                                        <p:cTn id="37" dur="5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
                                            <p:txEl>
                                              <p:pRg st="6" end="6"/>
                                            </p:txEl>
                                          </p:spTgt>
                                        </p:tgtEl>
                                        <p:attrNameLst>
                                          <p:attrName>ppt_x</p:attrName>
                                          <p:attrName>ppt_y</p:attrName>
                                        </p:attrNameLst>
                                      </p:cBhvr>
                                    </p:animMotion>
                                    <p:animEffect transition="in" filter="fade">
                                      <p:cBhvr>
                                        <p:cTn id="39" dur="500"/>
                                        <p:tgtEl>
                                          <p:spTgt spid="3">
                                            <p:txEl>
                                              <p:pRg st="6" end="6"/>
                                            </p:txEl>
                                          </p:spTgt>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Scale>
                                      <p:cBhvr>
                                        <p:cTn id="43" dur="5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3">
                                            <p:txEl>
                                              <p:pRg st="7" end="7"/>
                                            </p:txEl>
                                          </p:spTgt>
                                        </p:tgtEl>
                                        <p:attrNameLst>
                                          <p:attrName>ppt_x</p:attrName>
                                          <p:attrName>ppt_y</p:attrName>
                                        </p:attrNameLst>
                                      </p:cBhvr>
                                    </p:animMotion>
                                    <p:animEffect transition="in" filter="fade">
                                      <p:cBhvr>
                                        <p:cTn id="45" dur="500"/>
                                        <p:tgtEl>
                                          <p:spTgt spid="3">
                                            <p:txEl>
                                              <p:pRg st="7" end="7"/>
                                            </p:txEl>
                                          </p:spTgt>
                                        </p:tgtEl>
                                      </p:cBhvr>
                                    </p:animEffect>
                                  </p:childTnLst>
                                </p:cTn>
                              </p:par>
                            </p:childTnLst>
                          </p:cTn>
                        </p:par>
                        <p:par>
                          <p:cTn id="46" fill="hold">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Scale>
                                      <p:cBhvr>
                                        <p:cTn id="49" dur="5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3">
                                            <p:txEl>
                                              <p:pRg st="8" end="8"/>
                                            </p:txEl>
                                          </p:spTgt>
                                        </p:tgtEl>
                                        <p:attrNameLst>
                                          <p:attrName>ppt_x</p:attrName>
                                          <p:attrName>ppt_y</p:attrName>
                                        </p:attrNameLst>
                                      </p:cBhvr>
                                    </p:animMotion>
                                    <p:animEffect transition="in" filter="fade">
                                      <p:cBhvr>
                                        <p:cTn id="51" dur="500"/>
                                        <p:tgtEl>
                                          <p:spTgt spid="3">
                                            <p:txEl>
                                              <p:pRg st="8" end="8"/>
                                            </p:txEl>
                                          </p:spTgt>
                                        </p:tgtEl>
                                      </p:cBhvr>
                                    </p:animEffect>
                                  </p:childTnLst>
                                </p:cTn>
                              </p:par>
                            </p:childTnLst>
                          </p:cTn>
                        </p:par>
                        <p:par>
                          <p:cTn id="52" fill="hold">
                            <p:stCondLst>
                              <p:cond delay="4000"/>
                            </p:stCondLst>
                            <p:childTnLst>
                              <p:par>
                                <p:cTn id="53" presetID="52"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Scale>
                                      <p:cBhvr>
                                        <p:cTn id="55" dur="5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 decel="50000" fill="hold">
                                          <p:stCondLst>
                                            <p:cond delay="0"/>
                                          </p:stCondLst>
                                        </p:cTn>
                                        <p:tgtEl>
                                          <p:spTgt spid="3">
                                            <p:txEl>
                                              <p:pRg st="9" end="9"/>
                                            </p:txEl>
                                          </p:spTgt>
                                        </p:tgtEl>
                                        <p:attrNameLst>
                                          <p:attrName>ppt_x</p:attrName>
                                          <p:attrName>ppt_y</p:attrName>
                                        </p:attrNameLst>
                                      </p:cBhvr>
                                    </p:animMotion>
                                    <p:animEffect transition="in" filter="fade">
                                      <p:cBhvr>
                                        <p:cTn id="57" dur="500"/>
                                        <p:tgtEl>
                                          <p:spTgt spid="3">
                                            <p:txEl>
                                              <p:pRg st="9" end="9"/>
                                            </p:txEl>
                                          </p:spTgt>
                                        </p:tgtEl>
                                      </p:cBhvr>
                                    </p:animEffect>
                                  </p:childTnLst>
                                </p:cTn>
                              </p:par>
                            </p:childTnLst>
                          </p:cTn>
                        </p:par>
                        <p:par>
                          <p:cTn id="58" fill="hold">
                            <p:stCondLst>
                              <p:cond delay="4500"/>
                            </p:stCondLst>
                            <p:childTnLst>
                              <p:par>
                                <p:cTn id="59" presetID="52" presetClass="entr" presetSubtype="0"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Scale>
                                      <p:cBhvr>
                                        <p:cTn id="61" dur="5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3">
                                            <p:txEl>
                                              <p:pRg st="10" end="10"/>
                                            </p:txEl>
                                          </p:spTgt>
                                        </p:tgtEl>
                                        <p:attrNameLst>
                                          <p:attrName>ppt_x</p:attrName>
                                          <p:attrName>ppt_y</p:attrName>
                                        </p:attrNameLst>
                                      </p:cBhvr>
                                    </p:animMotion>
                                    <p:animEffect transition="in" filter="fade">
                                      <p:cBhvr>
                                        <p:cTn id="63" dur="500"/>
                                        <p:tgtEl>
                                          <p:spTgt spid="3">
                                            <p:txEl>
                                              <p:pRg st="10" end="10"/>
                                            </p:txEl>
                                          </p:spTgt>
                                        </p:tgtEl>
                                      </p:cBhvr>
                                    </p:animEffect>
                                  </p:childTnLst>
                                </p:cTn>
                              </p:par>
                            </p:childTnLst>
                          </p:cTn>
                        </p:par>
                        <p:par>
                          <p:cTn id="64" fill="hold">
                            <p:stCondLst>
                              <p:cond delay="5000"/>
                            </p:stCondLst>
                            <p:childTnLst>
                              <p:par>
                                <p:cTn id="65" presetID="52" presetClass="entr" presetSubtype="0" fill="hold" grpId="0"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Scale>
                                      <p:cBhvr>
                                        <p:cTn id="67" dur="5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3">
                                            <p:txEl>
                                              <p:pRg st="11" end="11"/>
                                            </p:txEl>
                                          </p:spTgt>
                                        </p:tgtEl>
                                        <p:attrNameLst>
                                          <p:attrName>ppt_x</p:attrName>
                                          <p:attrName>ppt_y</p:attrName>
                                        </p:attrNameLst>
                                      </p:cBhvr>
                                    </p:animMotion>
                                    <p:animEffect transition="in" filter="fade">
                                      <p:cBhvr>
                                        <p:cTn id="69" dur="500"/>
                                        <p:tgtEl>
                                          <p:spTgt spid="3">
                                            <p:txEl>
                                              <p:pRg st="11" end="11"/>
                                            </p:txEl>
                                          </p:spTgt>
                                        </p:tgtEl>
                                      </p:cBhvr>
                                    </p:animEffect>
                                  </p:childTnLst>
                                </p:cTn>
                              </p:par>
                              <p:par>
                                <p:cTn id="70" presetID="10" presetClass="entr" presetSubtype="0" fill="hold" nodeType="withEffect">
                                  <p:stCondLst>
                                    <p:cond delay="450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48"/>
                    </p:tgtEl>
                  </p:cond>
                </p:stCondLst>
                <p:endSync evt="end" delay="0">
                  <p:rtn val="all"/>
                </p:endSync>
                <p:childTnLst>
                  <p:par>
                    <p:cTn id="77" fill="hold">
                      <p:stCondLst>
                        <p:cond delay="0"/>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0-#ppt_w/2"/>
                                          </p:val>
                                        </p:tav>
                                        <p:tav tm="100000">
                                          <p:val>
                                            <p:strVal val="#ppt_x"/>
                                          </p:val>
                                        </p:tav>
                                      </p:tavLst>
                                    </p:anim>
                                    <p:anim calcmode="lin" valueType="num">
                                      <p:cBhvr additive="base">
                                        <p:cTn id="8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8" fill="hold" nodeType="clickEffect">
                                  <p:stCondLst>
                                    <p:cond delay="0"/>
                                  </p:stCondLst>
                                  <p:childTnLst>
                                    <p:anim calcmode="lin" valueType="num">
                                      <p:cBhvr additive="base">
                                        <p:cTn id="86" dur="500"/>
                                        <p:tgtEl>
                                          <p:spTgt spid="26"/>
                                        </p:tgtEl>
                                        <p:attrNameLst>
                                          <p:attrName>ppt_x</p:attrName>
                                        </p:attrNameLst>
                                      </p:cBhvr>
                                      <p:tavLst>
                                        <p:tav tm="0">
                                          <p:val>
                                            <p:strVal val="ppt_x"/>
                                          </p:val>
                                        </p:tav>
                                        <p:tav tm="100000">
                                          <p:val>
                                            <p:strVal val="0-ppt_w/2"/>
                                          </p:val>
                                        </p:tav>
                                      </p:tavLst>
                                    </p:anim>
                                    <p:anim calcmode="lin" valueType="num">
                                      <p:cBhvr additive="base">
                                        <p:cTn id="87" dur="500"/>
                                        <p:tgtEl>
                                          <p:spTgt spid="26"/>
                                        </p:tgtEl>
                                        <p:attrNameLst>
                                          <p:attrName>ppt_y</p:attrName>
                                        </p:attrNameLst>
                                      </p:cBhvr>
                                      <p:tavLst>
                                        <p:tav tm="0">
                                          <p:val>
                                            <p:strVal val="ppt_y"/>
                                          </p:val>
                                        </p:tav>
                                        <p:tav tm="100000">
                                          <p:val>
                                            <p:strVal val="ppt_y"/>
                                          </p:val>
                                        </p:tav>
                                      </p:tavLst>
                                    </p:anim>
                                    <p:set>
                                      <p:cBhvr>
                                        <p:cTn id="8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3" grpId="0" build="p"/>
      <p:bldP spid="5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7" y="842717"/>
            <a:ext cx="10132625" cy="5638800"/>
          </a:xfrm>
          <a:prstGeom prst="roundRect">
            <a:avLst>
              <a:gd name="adj" fmla="val 0"/>
            </a:avLst>
          </a:prstGeom>
          <a:noFill/>
          <a:ln>
            <a:noFill/>
          </a:ln>
        </p:spPr>
        <p:style>
          <a:lnRef idx="1">
            <a:schemeClr val="accent5"/>
          </a:lnRef>
          <a:fillRef idx="2">
            <a:schemeClr val="accent5"/>
          </a:fillRef>
          <a:effectRef idx="1">
            <a:schemeClr val="accent5"/>
          </a:effectRef>
          <a:fontRef idx="minor">
            <a:schemeClr val="dk1"/>
          </a:fontRef>
        </p:style>
        <p:txBody>
          <a:bodyPr>
            <a:noAutofit/>
          </a:bodyPr>
          <a:lstStyle/>
          <a:p>
            <a:pPr>
              <a:buNone/>
            </a:pPr>
            <a:r>
              <a:rPr lang="id-ID" sz="1800" b="1" dirty="0"/>
              <a:t> </a:t>
            </a:r>
            <a:endParaRPr lang="en-US" sz="1800" dirty="0"/>
          </a:p>
          <a:p>
            <a:pPr>
              <a:buNone/>
            </a:pPr>
            <a:r>
              <a:rPr lang="id-ID" sz="1800" dirty="0"/>
              <a:t>1. Unsur-unsur gabungan kata yang lazim disebut kata majemuk ditulis terpisah.</a:t>
            </a:r>
            <a:endParaRPr lang="en-US" sz="1800" dirty="0"/>
          </a:p>
          <a:p>
            <a:pPr>
              <a:buNone/>
            </a:pPr>
            <a:r>
              <a:rPr lang="en-US" sz="1800" dirty="0"/>
              <a:t>	</a:t>
            </a:r>
            <a:r>
              <a:rPr lang="id-ID" sz="1800" dirty="0"/>
              <a:t> Misalnya : </a:t>
            </a:r>
            <a:r>
              <a:rPr lang="en-US" sz="1800" dirty="0" err="1"/>
              <a:t>kerja</a:t>
            </a:r>
            <a:r>
              <a:rPr lang="en-US" sz="1800" dirty="0"/>
              <a:t> </a:t>
            </a:r>
            <a:r>
              <a:rPr lang="en-US" sz="1800" dirty="0" err="1"/>
              <a:t>sama</a:t>
            </a:r>
            <a:r>
              <a:rPr lang="en-US" sz="1800" dirty="0"/>
              <a:t>, </a:t>
            </a:r>
            <a:r>
              <a:rPr lang="id-ID" sz="1800" dirty="0"/>
              <a:t>duta besar</a:t>
            </a:r>
            <a:r>
              <a:rPr lang="en-US" sz="1800" dirty="0"/>
              <a:t>, </a:t>
            </a:r>
            <a:r>
              <a:rPr lang="id-ID" sz="1800" dirty="0"/>
              <a:t>kambing hitam</a:t>
            </a:r>
            <a:endParaRPr lang="en-US" sz="1800" dirty="0"/>
          </a:p>
          <a:p>
            <a:pPr>
              <a:buNone/>
            </a:pPr>
            <a:r>
              <a:rPr lang="id-ID" sz="1800" dirty="0"/>
              <a:t>	</a:t>
            </a:r>
            <a:endParaRPr lang="en-US" sz="1800" dirty="0"/>
          </a:p>
          <a:p>
            <a:pPr>
              <a:buNone/>
            </a:pPr>
            <a:r>
              <a:rPr lang="id-ID" sz="1800" dirty="0"/>
              <a:t>2. Gabungan kata yang dapat menimbulkan kesalahan pengertian dapat ditulis dengan menambahkan tanda hubung di antara unsur-unsurnya untuk menegaskan pertalian unsur yang bersangkutan.</a:t>
            </a:r>
            <a:endParaRPr lang="en-US" sz="1800" dirty="0"/>
          </a:p>
          <a:p>
            <a:pPr>
              <a:buNone/>
            </a:pPr>
            <a:r>
              <a:rPr lang="en-US" sz="1800" dirty="0"/>
              <a:t>	</a:t>
            </a:r>
            <a:r>
              <a:rPr lang="id-ID" sz="1800" dirty="0"/>
              <a:t>Misalnya :</a:t>
            </a:r>
            <a:endParaRPr lang="en-US" sz="1800" dirty="0"/>
          </a:p>
          <a:p>
            <a:pPr>
              <a:buNone/>
            </a:pPr>
            <a:r>
              <a:rPr lang="id-ID" sz="1800" dirty="0"/>
              <a:t>	</a:t>
            </a:r>
            <a:r>
              <a:rPr lang="id-ID" sz="1800" i="1" dirty="0"/>
              <a:t>anak-istri</a:t>
            </a:r>
            <a:r>
              <a:rPr lang="id-ID" sz="1800" dirty="0"/>
              <a:t> Ali</a:t>
            </a:r>
            <a:endParaRPr lang="en-US" sz="1800" dirty="0"/>
          </a:p>
          <a:p>
            <a:pPr>
              <a:buNone/>
            </a:pPr>
            <a:r>
              <a:rPr lang="id-ID" sz="1800" dirty="0"/>
              <a:t>	</a:t>
            </a:r>
            <a:r>
              <a:rPr lang="id-ID" sz="1800" i="1" dirty="0"/>
              <a:t>ibu-bapak</a:t>
            </a:r>
            <a:r>
              <a:rPr lang="id-ID" sz="1800" dirty="0"/>
              <a:t> kami</a:t>
            </a:r>
            <a:endParaRPr lang="en-US" sz="1800" dirty="0"/>
          </a:p>
          <a:p>
            <a:pPr>
              <a:buNone/>
            </a:pPr>
            <a:r>
              <a:rPr lang="id-ID" sz="1800" dirty="0"/>
              <a:t>	</a:t>
            </a:r>
            <a:r>
              <a:rPr lang="id-ID" sz="1800" i="1" dirty="0"/>
              <a:t>buku-sejarah</a:t>
            </a:r>
            <a:r>
              <a:rPr lang="id-ID" sz="1800" dirty="0"/>
              <a:t> baru</a:t>
            </a:r>
            <a:endParaRPr lang="en-US" sz="1800" dirty="0"/>
          </a:p>
          <a:p>
            <a:pPr>
              <a:buNone/>
            </a:pPr>
            <a:r>
              <a:rPr lang="id-ID" sz="1800" dirty="0"/>
              <a:t>	 </a:t>
            </a:r>
            <a:endParaRPr lang="en-US" sz="1800" dirty="0"/>
          </a:p>
          <a:p>
            <a:pPr>
              <a:buNone/>
            </a:pPr>
            <a:r>
              <a:rPr lang="id-ID" sz="1800" dirty="0"/>
              <a:t>3. Gabungan kata yang dirasakan sudah padu benar ditulis serangkai.</a:t>
            </a:r>
            <a:endParaRPr lang="en-US" sz="1800" dirty="0"/>
          </a:p>
          <a:p>
            <a:pPr>
              <a:buNone/>
            </a:pPr>
            <a:r>
              <a:rPr lang="id-ID" sz="1800" dirty="0"/>
              <a:t>	Misalnya : acapkali</a:t>
            </a:r>
            <a:endParaRPr lang="en-US" sz="1800" dirty="0"/>
          </a:p>
          <a:p>
            <a:pPr>
              <a:buNone/>
            </a:pPr>
            <a:r>
              <a:rPr lang="id-ID" sz="1800" dirty="0"/>
              <a:t>		             barangkal</a:t>
            </a:r>
            <a:r>
              <a:rPr lang="en-US" sz="1800" dirty="0" err="1"/>
              <a:t>i</a:t>
            </a:r>
            <a:endParaRPr lang="en-US" sz="1800" dirty="0"/>
          </a:p>
          <a:p>
            <a:pPr>
              <a:buNone/>
            </a:pPr>
            <a:r>
              <a:rPr lang="id-ID" sz="1800" dirty="0"/>
              <a:t>		             daripada</a:t>
            </a:r>
            <a:endParaRPr lang="en-US" sz="1800" dirty="0"/>
          </a:p>
          <a:p>
            <a:pPr>
              <a:buNone/>
            </a:pPr>
            <a:r>
              <a:rPr lang="id-ID" sz="1800" dirty="0"/>
              <a:t>		       </a:t>
            </a:r>
            <a:r>
              <a:rPr lang="en-US" sz="1800" dirty="0"/>
              <a:t>	</a:t>
            </a:r>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Gabungan Kata</a:t>
              </a:r>
              <a:endParaRPr lang="en-US" b="0" dirty="0">
                <a:solidFill>
                  <a:srgbClr val="00A0A8"/>
                </a:solidFill>
              </a:endParaRPr>
            </a:p>
          </p:txBody>
        </p:sp>
      </p:grpSp>
      <p:sp>
        <p:nvSpPr>
          <p:cNvPr id="8" name="TextBox 7">
            <a:extLst>
              <a:ext uri="{FF2B5EF4-FFF2-40B4-BE49-F238E27FC236}">
                <a16:creationId xmlns:a16="http://schemas.microsoft.com/office/drawing/2014/main" xmlns="" id="{4E06DEE1-807C-4ABC-9AC3-DF2B7846490E}"/>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2879E6F0-3D89-422F-805A-4A9901BB328B}"/>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4E7AFBD4-A0DA-460A-9BD5-133C821B8AB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3E8981CC-F5A2-4175-8D81-5A926E4C5D7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BF90E76B-5423-4055-BCD7-14BA4823FD9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D0A5659B-D25A-4457-9D4A-8B93B3C986D4}"/>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F954B73E-4129-4E59-AC16-F5AA72BD1F03}"/>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2B7F7A4B-924C-4ACB-939B-F71BDC432AA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4" name="Chevron 21">
              <a:hlinkClick r:id="rId6" action="ppaction://hlinksldjump"/>
              <a:extLst>
                <a:ext uri="{FF2B5EF4-FFF2-40B4-BE49-F238E27FC236}">
                  <a16:creationId xmlns:a16="http://schemas.microsoft.com/office/drawing/2014/main" xmlns="" id="{2E5C3FE9-7B07-4A62-9E62-9C640F84C9B3}"/>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631C3DDD-5AC1-4489-8969-FFC8B1903189}"/>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8F92442-0766-4E91-B1B0-CBDCDFC7C2C9}"/>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E58B1198-0F26-4601-ACD5-81B18A17548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3FE1D59B-890C-478A-800F-87C99B10F1C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D0AC7CA2-A328-499C-95CB-768464085C2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D9C299C8-D37F-46CA-896F-461BE686657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5AACBABA-F794-4375-886A-6BD7C7B9061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3C178813-7622-441E-8E19-1DE6EDF1A12A}"/>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14E5918B-51A4-46B4-92C5-55907818FB7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91F2FB67-DA78-4AA5-A155-34E9ED23E8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AB175064-D7AB-4165-8028-EAA5A4EE9162}"/>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F5AEE3FD-071F-432D-A9B7-9AE168F1A7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91D31BBD-058E-4F45-9296-31AD067DCB23}"/>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343E625F-5644-4E28-BCE2-04203541A2D6}"/>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454C1166-822C-4120-AA44-21D064A1B8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EEC5DFC9-86B0-4710-9F56-0C22FED4EE4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E83B6477-9B22-46A5-ACA8-9B59AEF24CFA}"/>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E9A44F9A-8BCA-45BC-9188-F9A9D31180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FC377422-3897-4837-90B6-94020BAF06C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1B9D4B6E-8559-4D90-B910-944DCF9A72AF}"/>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A466FEA2-979D-4CE8-A837-B022F9B443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E575562A-A7F7-4838-85E4-9DC127A1692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755F6906-B916-4877-9C08-9EEF3F488C0B}"/>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099D1095-5E82-462B-9E80-9B79ACD4CC3C}"/>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894FB231-2004-4DDF-AC88-7243EFA19A5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1C8889E0-A749-4058-87BE-1016D242E50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493FD79C-4C1F-4E61-8958-6F618E95D95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458500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9" presetID="10" presetClass="entr" presetSubtype="0" fill="hold" nodeType="withEffect">
                                  <p:stCondLst>
                                    <p:cond delay="450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47"/>
                    </p:tgtEl>
                  </p:cond>
                </p:stCondLst>
                <p:endSync evt="end" delay="0">
                  <p:rtn val="all"/>
                </p:endSync>
                <p:childTnLst>
                  <p:par>
                    <p:cTn id="86" fill="hold">
                      <p:stCondLst>
                        <p:cond delay="0"/>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0-#ppt_w/2"/>
                                          </p:val>
                                        </p:tav>
                                        <p:tav tm="100000">
                                          <p:val>
                                            <p:strVal val="#ppt_x"/>
                                          </p:val>
                                        </p:tav>
                                      </p:tavLst>
                                    </p:anim>
                                    <p:anim calcmode="lin" valueType="num">
                                      <p:cBhvr additive="base">
                                        <p:cTn id="9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8" fill="hold" nodeType="clickEffect">
                                  <p:stCondLst>
                                    <p:cond delay="0"/>
                                  </p:stCondLst>
                                  <p:childTnLst>
                                    <p:anim calcmode="lin" valueType="num">
                                      <p:cBhvr additive="base">
                                        <p:cTn id="95" dur="500"/>
                                        <p:tgtEl>
                                          <p:spTgt spid="25"/>
                                        </p:tgtEl>
                                        <p:attrNameLst>
                                          <p:attrName>ppt_x</p:attrName>
                                        </p:attrNameLst>
                                      </p:cBhvr>
                                      <p:tavLst>
                                        <p:tav tm="0">
                                          <p:val>
                                            <p:strVal val="ppt_x"/>
                                          </p:val>
                                        </p:tav>
                                        <p:tav tm="100000">
                                          <p:val>
                                            <p:strVal val="0-ppt_w/2"/>
                                          </p:val>
                                        </p:tav>
                                      </p:tavLst>
                                    </p:anim>
                                    <p:anim calcmode="lin" valueType="num">
                                      <p:cBhvr additive="base">
                                        <p:cTn id="96" dur="500"/>
                                        <p:tgtEl>
                                          <p:spTgt spid="25"/>
                                        </p:tgtEl>
                                        <p:attrNameLst>
                                          <p:attrName>ppt_y</p:attrName>
                                        </p:attrNameLst>
                                      </p:cBhvr>
                                      <p:tavLst>
                                        <p:tav tm="0">
                                          <p:val>
                                            <p:strVal val="ppt_y"/>
                                          </p:val>
                                        </p:tav>
                                        <p:tav tm="100000">
                                          <p:val>
                                            <p:strVal val="ppt_y"/>
                                          </p:val>
                                        </p:tav>
                                      </p:tavLst>
                                    </p:anim>
                                    <p:set>
                                      <p:cBhvr>
                                        <p:cTn id="9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3" grpId="0" build="p"/>
      <p:bldP spid="5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7777" y="548142"/>
            <a:ext cx="10276446" cy="6172200"/>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a:noAutofit/>
          </a:bodyPr>
          <a:lstStyle/>
          <a:p>
            <a:endParaRPr lang="en-US" sz="1400" dirty="0"/>
          </a:p>
          <a:p>
            <a:pPr>
              <a:buNone/>
            </a:pPr>
            <a:r>
              <a:rPr lang="id-ID" sz="1800" dirty="0"/>
              <a:t>1. Pemenggalan kata pada kata dasar dilakukan sebagai berikut.</a:t>
            </a:r>
            <a:endParaRPr lang="en-US" sz="1800" dirty="0"/>
          </a:p>
          <a:p>
            <a:pPr>
              <a:buNone/>
            </a:pPr>
            <a:r>
              <a:rPr lang="id-ID" sz="1800" dirty="0"/>
              <a:t>a. </a:t>
            </a:r>
            <a:r>
              <a:rPr lang="en-US" sz="1800" dirty="0"/>
              <a:t>	</a:t>
            </a:r>
            <a:r>
              <a:rPr lang="id-ID" sz="1800" dirty="0"/>
              <a:t>Jika di tengah kata ada huruf vokal yang berurutan, pemenggalannya dilakukan di antara kedua huruf vokal itu.</a:t>
            </a:r>
            <a:endParaRPr lang="en-US" sz="1800" dirty="0"/>
          </a:p>
          <a:p>
            <a:pPr>
              <a:buNone/>
            </a:pPr>
            <a:r>
              <a:rPr lang="en-US" sz="1800" dirty="0">
                <a:solidFill>
                  <a:srgbClr val="FF0000"/>
                </a:solidFill>
              </a:rPr>
              <a:t>	</a:t>
            </a:r>
            <a:r>
              <a:rPr lang="id-ID" sz="1800" dirty="0">
                <a:solidFill>
                  <a:srgbClr val="FF0000"/>
                </a:solidFill>
              </a:rPr>
              <a:t>Misalnya :</a:t>
            </a:r>
            <a:r>
              <a:rPr lang="en-US" sz="1800" dirty="0" err="1">
                <a:solidFill>
                  <a:srgbClr val="FF0000"/>
                </a:solidFill>
              </a:rPr>
              <a:t>j</a:t>
            </a:r>
            <a:r>
              <a:rPr lang="en-US" sz="1800" i="1" dirty="0" err="1">
                <a:solidFill>
                  <a:srgbClr val="FF0000"/>
                </a:solidFill>
              </a:rPr>
              <a:t>u</a:t>
            </a:r>
            <a:r>
              <a:rPr lang="en-US" sz="1800" i="1" dirty="0">
                <a:solidFill>
                  <a:srgbClr val="FF0000"/>
                </a:solidFill>
              </a:rPr>
              <a:t>-a</a:t>
            </a:r>
            <a:r>
              <a:rPr lang="en-US" sz="1800" dirty="0">
                <a:solidFill>
                  <a:srgbClr val="FF0000"/>
                </a:solidFill>
              </a:rPr>
              <a:t>l</a:t>
            </a:r>
            <a:r>
              <a:rPr lang="id-ID" sz="1800" dirty="0">
                <a:solidFill>
                  <a:srgbClr val="FF0000"/>
                </a:solidFill>
              </a:rPr>
              <a:t>, </a:t>
            </a:r>
            <a:r>
              <a:rPr lang="en-US" sz="1800" dirty="0" err="1">
                <a:solidFill>
                  <a:srgbClr val="FF0000"/>
                </a:solidFill>
              </a:rPr>
              <a:t>li-k</a:t>
            </a:r>
            <a:r>
              <a:rPr lang="en-US" sz="1800" i="1" dirty="0" err="1">
                <a:solidFill>
                  <a:srgbClr val="FF0000"/>
                </a:solidFill>
              </a:rPr>
              <a:t>u-i</a:t>
            </a:r>
            <a:r>
              <a:rPr lang="en-US" sz="1800" dirty="0" err="1">
                <a:solidFill>
                  <a:srgbClr val="FF0000"/>
                </a:solidFill>
              </a:rPr>
              <a:t>-di-tas</a:t>
            </a:r>
            <a:r>
              <a:rPr lang="id-ID" sz="1800" dirty="0">
                <a:solidFill>
                  <a:srgbClr val="FF0000"/>
                </a:solidFill>
              </a:rPr>
              <a:t>, </a:t>
            </a:r>
            <a:r>
              <a:rPr lang="en-US" sz="1800" dirty="0">
                <a:solidFill>
                  <a:srgbClr val="FF0000"/>
                </a:solidFill>
              </a:rPr>
              <a:t>e-fi-</a:t>
            </a:r>
            <a:r>
              <a:rPr lang="en-US" sz="1800" dirty="0" err="1">
                <a:solidFill>
                  <a:srgbClr val="FF0000"/>
                </a:solidFill>
              </a:rPr>
              <a:t>s</a:t>
            </a:r>
            <a:r>
              <a:rPr lang="en-US" sz="1800" i="1" dirty="0" err="1">
                <a:solidFill>
                  <a:srgbClr val="FF0000"/>
                </a:solidFill>
              </a:rPr>
              <a:t>i</a:t>
            </a:r>
            <a:r>
              <a:rPr lang="en-US" sz="1800" i="1" dirty="0">
                <a:solidFill>
                  <a:srgbClr val="FF0000"/>
                </a:solidFill>
              </a:rPr>
              <a:t>-</a:t>
            </a:r>
            <a:r>
              <a:rPr lang="en-US" sz="1800" i="1" dirty="0" err="1">
                <a:solidFill>
                  <a:srgbClr val="FF0000"/>
                </a:solidFill>
              </a:rPr>
              <a:t>e</a:t>
            </a:r>
            <a:r>
              <a:rPr lang="en-US" sz="1800" dirty="0" err="1">
                <a:solidFill>
                  <a:srgbClr val="FF0000"/>
                </a:solidFill>
              </a:rPr>
              <a:t>n</a:t>
            </a:r>
            <a:r>
              <a:rPr lang="id-ID" sz="1800" dirty="0">
                <a:solidFill>
                  <a:srgbClr val="FF0000"/>
                </a:solidFill>
              </a:rPr>
              <a:t>,</a:t>
            </a:r>
            <a:endParaRPr lang="en-US" sz="1800" dirty="0"/>
          </a:p>
          <a:p>
            <a:pPr>
              <a:buNone/>
            </a:pPr>
            <a:r>
              <a:rPr lang="id-ID" sz="1800" dirty="0"/>
              <a:t>b.</a:t>
            </a:r>
            <a:r>
              <a:rPr lang="en-US" sz="1800" dirty="0"/>
              <a:t>	</a:t>
            </a:r>
            <a:r>
              <a:rPr lang="id-ID" sz="1800" dirty="0"/>
              <a:t> Huruf diftong ai, au dan oi tidak dipenggal.</a:t>
            </a:r>
            <a:endParaRPr lang="en-US" sz="1800" dirty="0"/>
          </a:p>
          <a:p>
            <a:pPr>
              <a:buNone/>
            </a:pPr>
            <a:r>
              <a:rPr lang="en-US" sz="1800" dirty="0">
                <a:solidFill>
                  <a:srgbClr val="FF0000"/>
                </a:solidFill>
              </a:rPr>
              <a:t>	</a:t>
            </a:r>
            <a:r>
              <a:rPr lang="id-ID" sz="1800" dirty="0">
                <a:solidFill>
                  <a:srgbClr val="FF0000"/>
                </a:solidFill>
              </a:rPr>
              <a:t>Misalnya  : pan-d</a:t>
            </a:r>
            <a:r>
              <a:rPr lang="id-ID" sz="1800" i="1" dirty="0">
                <a:solidFill>
                  <a:srgbClr val="FF0000"/>
                </a:solidFill>
              </a:rPr>
              <a:t>ai</a:t>
            </a:r>
            <a:r>
              <a:rPr lang="id-ID" sz="1800" dirty="0">
                <a:solidFill>
                  <a:srgbClr val="FF0000"/>
                </a:solidFill>
              </a:rPr>
              <a:t>, </a:t>
            </a:r>
            <a:r>
              <a:rPr lang="id-ID" sz="1800" i="1" dirty="0">
                <a:solidFill>
                  <a:srgbClr val="FF0000"/>
                </a:solidFill>
              </a:rPr>
              <a:t>au</a:t>
            </a:r>
            <a:r>
              <a:rPr lang="id-ID" sz="1800" dirty="0">
                <a:solidFill>
                  <a:srgbClr val="FF0000"/>
                </a:solidFill>
              </a:rPr>
              <a:t>-la, s</a:t>
            </a:r>
            <a:r>
              <a:rPr lang="id-ID" sz="1800" i="1" dirty="0">
                <a:solidFill>
                  <a:srgbClr val="FF0000"/>
                </a:solidFill>
              </a:rPr>
              <a:t>au</a:t>
            </a:r>
            <a:r>
              <a:rPr lang="id-ID" sz="1800" dirty="0">
                <a:solidFill>
                  <a:srgbClr val="FF0000"/>
                </a:solidFill>
              </a:rPr>
              <a:t>-da-ra, am-b</a:t>
            </a:r>
            <a:r>
              <a:rPr lang="id-ID" sz="1800" i="1" dirty="0">
                <a:solidFill>
                  <a:srgbClr val="FF0000"/>
                </a:solidFill>
              </a:rPr>
              <a:t>oi</a:t>
            </a:r>
            <a:endParaRPr lang="en-US" sz="1800" dirty="0"/>
          </a:p>
          <a:p>
            <a:pPr>
              <a:buNone/>
            </a:pPr>
            <a:r>
              <a:rPr lang="id-ID" sz="1800" dirty="0"/>
              <a:t>c. </a:t>
            </a:r>
            <a:r>
              <a:rPr lang="en-US" sz="1800" dirty="0"/>
              <a:t>	</a:t>
            </a:r>
            <a:r>
              <a:rPr lang="id-ID" sz="1800" dirty="0"/>
              <a:t>Jika di tengah kata dasar ada huruf konsonan (termasuk gabungan huruf konsonan) di anatara dua  buah huruf vokal, pemenggalannya dilakukan sebelum huruf konsonan itu.</a:t>
            </a:r>
            <a:endParaRPr lang="en-US" sz="1800" dirty="0"/>
          </a:p>
          <a:p>
            <a:pPr>
              <a:buNone/>
            </a:pPr>
            <a:r>
              <a:rPr lang="en-US" sz="1800" dirty="0">
                <a:solidFill>
                  <a:srgbClr val="FF0000"/>
                </a:solidFill>
              </a:rPr>
              <a:t>	</a:t>
            </a:r>
            <a:r>
              <a:rPr lang="id-ID" sz="1800" dirty="0">
                <a:solidFill>
                  <a:srgbClr val="FF0000"/>
                </a:solidFill>
              </a:rPr>
              <a:t>Misalnya :</a:t>
            </a:r>
            <a:r>
              <a:rPr lang="en-US" sz="1800" dirty="0" err="1">
                <a:solidFill>
                  <a:srgbClr val="FF0000"/>
                </a:solidFill>
              </a:rPr>
              <a:t>b</a:t>
            </a:r>
            <a:r>
              <a:rPr lang="en-US" sz="1800" i="1" dirty="0" err="1">
                <a:solidFill>
                  <a:srgbClr val="FF0000"/>
                </a:solidFill>
              </a:rPr>
              <a:t>u-su</a:t>
            </a:r>
            <a:r>
              <a:rPr lang="en-US" sz="1800" dirty="0" err="1">
                <a:solidFill>
                  <a:srgbClr val="FF0000"/>
                </a:solidFill>
              </a:rPr>
              <a:t>r</a:t>
            </a:r>
            <a:r>
              <a:rPr lang="id-ID" sz="1800" dirty="0">
                <a:solidFill>
                  <a:srgbClr val="FF0000"/>
                </a:solidFill>
              </a:rPr>
              <a:t>, </a:t>
            </a:r>
            <a:r>
              <a:rPr lang="en-US" sz="1800" dirty="0">
                <a:solidFill>
                  <a:srgbClr val="FF0000"/>
                </a:solidFill>
              </a:rPr>
              <a:t>m</a:t>
            </a:r>
            <a:r>
              <a:rPr lang="en-US" sz="1800" i="1" dirty="0">
                <a:solidFill>
                  <a:srgbClr val="FF0000"/>
                </a:solidFill>
              </a:rPr>
              <a:t>o-</a:t>
            </a:r>
            <a:r>
              <a:rPr lang="en-US" sz="1800" i="1" dirty="0" err="1">
                <a:solidFill>
                  <a:srgbClr val="FF0000"/>
                </a:solidFill>
              </a:rPr>
              <a:t>da</a:t>
            </a:r>
            <a:r>
              <a:rPr lang="en-US" sz="1800" dirty="0" err="1">
                <a:solidFill>
                  <a:srgbClr val="FF0000"/>
                </a:solidFill>
              </a:rPr>
              <a:t>l</a:t>
            </a:r>
            <a:r>
              <a:rPr lang="en-US" sz="1800" dirty="0">
                <a:solidFill>
                  <a:srgbClr val="FF0000"/>
                </a:solidFill>
              </a:rPr>
              <a:t>, </a:t>
            </a:r>
            <a:r>
              <a:rPr lang="en-US" sz="1800" dirty="0" err="1">
                <a:solidFill>
                  <a:srgbClr val="FF0000"/>
                </a:solidFill>
              </a:rPr>
              <a:t>va</a:t>
            </a:r>
            <a:r>
              <a:rPr lang="en-US" sz="1800" dirty="0">
                <a:solidFill>
                  <a:srgbClr val="FF0000"/>
                </a:solidFill>
              </a:rPr>
              <a:t>-</a:t>
            </a:r>
            <a:r>
              <a:rPr lang="en-US" sz="1800" dirty="0" err="1">
                <a:solidFill>
                  <a:srgbClr val="FF0000"/>
                </a:solidFill>
              </a:rPr>
              <a:t>ri</a:t>
            </a:r>
            <a:r>
              <a:rPr lang="en-US" sz="1800" dirty="0">
                <a:solidFill>
                  <a:srgbClr val="FF0000"/>
                </a:solidFill>
              </a:rPr>
              <a:t>-a-</a:t>
            </a:r>
            <a:r>
              <a:rPr lang="en-US" sz="1800" dirty="0" err="1">
                <a:solidFill>
                  <a:srgbClr val="FF0000"/>
                </a:solidFill>
              </a:rPr>
              <a:t>bel</a:t>
            </a:r>
            <a:r>
              <a:rPr lang="id-ID" sz="1800" dirty="0">
                <a:solidFill>
                  <a:srgbClr val="FF0000"/>
                </a:solidFill>
              </a:rPr>
              <a:t>, d</a:t>
            </a:r>
            <a:r>
              <a:rPr lang="id-ID" sz="1800" i="1" dirty="0">
                <a:solidFill>
                  <a:srgbClr val="FF0000"/>
                </a:solidFill>
              </a:rPr>
              <a:t>e-n</a:t>
            </a:r>
            <a:r>
              <a:rPr lang="id-ID" sz="1800" dirty="0">
                <a:solidFill>
                  <a:srgbClr val="FF0000"/>
                </a:solidFill>
              </a:rPr>
              <a:t>gan, </a:t>
            </a:r>
            <a:r>
              <a:rPr lang="en-US" sz="1800" dirty="0" err="1">
                <a:solidFill>
                  <a:srgbClr val="FF0000"/>
                </a:solidFill>
              </a:rPr>
              <a:t>ve</a:t>
            </a:r>
            <a:r>
              <a:rPr lang="en-US" sz="1800" dirty="0">
                <a:solidFill>
                  <a:srgbClr val="FF0000"/>
                </a:solidFill>
              </a:rPr>
              <a:t>-to</a:t>
            </a:r>
            <a:r>
              <a:rPr lang="id-ID" sz="1800" dirty="0">
                <a:solidFill>
                  <a:srgbClr val="FF0000"/>
                </a:solidFill>
              </a:rPr>
              <a:t>,</a:t>
            </a:r>
            <a:r>
              <a:rPr lang="en-US" sz="1800" dirty="0">
                <a:solidFill>
                  <a:srgbClr val="FF0000"/>
                </a:solidFill>
              </a:rPr>
              <a:t> pa-</a:t>
            </a:r>
            <a:r>
              <a:rPr lang="en-US" sz="1800" dirty="0" err="1">
                <a:solidFill>
                  <a:srgbClr val="FF0000"/>
                </a:solidFill>
              </a:rPr>
              <a:t>jak</a:t>
            </a:r>
            <a:r>
              <a:rPr lang="en-US" sz="1800" dirty="0">
                <a:solidFill>
                  <a:srgbClr val="FF0000"/>
                </a:solidFill>
              </a:rPr>
              <a:t>,</a:t>
            </a:r>
            <a:r>
              <a:rPr lang="id-ID" sz="1800" dirty="0">
                <a:solidFill>
                  <a:srgbClr val="FF0000"/>
                </a:solidFill>
              </a:rPr>
              <a:t> m</a:t>
            </a:r>
            <a:r>
              <a:rPr lang="id-ID" sz="1800" i="1" dirty="0">
                <a:solidFill>
                  <a:srgbClr val="FF0000"/>
                </a:solidFill>
              </a:rPr>
              <a:t>u-ta-khir</a:t>
            </a:r>
            <a:r>
              <a:rPr lang="id-ID" sz="1800" dirty="0">
                <a:solidFill>
                  <a:srgbClr val="FF0000"/>
                </a:solidFill>
              </a:rPr>
              <a:t>, m</a:t>
            </a:r>
            <a:r>
              <a:rPr lang="id-ID" sz="1800" i="1" dirty="0">
                <a:solidFill>
                  <a:srgbClr val="FF0000"/>
                </a:solidFill>
              </a:rPr>
              <a:t>u-sya-</a:t>
            </a:r>
            <a:r>
              <a:rPr lang="id-ID" sz="1800" dirty="0">
                <a:solidFill>
                  <a:srgbClr val="FF0000"/>
                </a:solidFill>
              </a:rPr>
              <a:t>wa-</a:t>
            </a:r>
            <a:r>
              <a:rPr lang="id-ID" sz="1800" i="1" dirty="0">
                <a:solidFill>
                  <a:srgbClr val="FF0000"/>
                </a:solidFill>
              </a:rPr>
              <a:t>r</a:t>
            </a:r>
            <a:r>
              <a:rPr lang="id-ID" sz="1800" dirty="0">
                <a:solidFill>
                  <a:srgbClr val="FF0000"/>
                </a:solidFill>
              </a:rPr>
              <a:t>ah</a:t>
            </a:r>
            <a:r>
              <a:rPr lang="en-US" sz="1800" dirty="0">
                <a:solidFill>
                  <a:srgbClr val="FF0000"/>
                </a:solidFill>
              </a:rPr>
              <a:t>, </a:t>
            </a:r>
            <a:endParaRPr lang="en-US" sz="1800" dirty="0"/>
          </a:p>
          <a:p>
            <a:pPr>
              <a:buAutoNum type="alphaLcPeriod" startAt="4"/>
            </a:pPr>
            <a:r>
              <a:rPr lang="id-ID" sz="1800" dirty="0"/>
              <a:t>Jika di tengah kata dasar ada dua huruf konsonan yang berurutan, pemenggalannya dilakukan di antara kedua huruf konsonan itu. </a:t>
            </a:r>
            <a:endParaRPr lang="en-US" sz="1800" dirty="0"/>
          </a:p>
          <a:p>
            <a:pPr>
              <a:buNone/>
            </a:pPr>
            <a:r>
              <a:rPr lang="en-US" sz="1800" dirty="0">
                <a:solidFill>
                  <a:srgbClr val="FF0000"/>
                </a:solidFill>
              </a:rPr>
              <a:t>	</a:t>
            </a:r>
            <a:r>
              <a:rPr lang="id-ID" sz="1800" dirty="0">
                <a:solidFill>
                  <a:srgbClr val="FF0000"/>
                </a:solidFill>
              </a:rPr>
              <a:t>Misalnya :</a:t>
            </a:r>
            <a:r>
              <a:rPr lang="en-US" sz="1800" dirty="0" err="1">
                <a:solidFill>
                  <a:srgbClr val="FF0000"/>
                </a:solidFill>
              </a:rPr>
              <a:t>fi</a:t>
            </a:r>
            <a:r>
              <a:rPr lang="en-US" sz="1800" i="1" dirty="0" err="1">
                <a:solidFill>
                  <a:srgbClr val="FF0000"/>
                </a:solidFill>
              </a:rPr>
              <a:t>s-k</a:t>
            </a:r>
            <a:r>
              <a:rPr lang="en-US" sz="1800" dirty="0" err="1">
                <a:solidFill>
                  <a:srgbClr val="FF0000"/>
                </a:solidFill>
              </a:rPr>
              <a:t>al</a:t>
            </a:r>
            <a:r>
              <a:rPr lang="en-US" sz="1800" dirty="0">
                <a:solidFill>
                  <a:srgbClr val="FF0000"/>
                </a:solidFill>
              </a:rPr>
              <a:t>, </a:t>
            </a:r>
            <a:r>
              <a:rPr lang="en-US" sz="1800" dirty="0" err="1">
                <a:solidFill>
                  <a:srgbClr val="FF0000"/>
                </a:solidFill>
              </a:rPr>
              <a:t>ku</a:t>
            </a:r>
            <a:r>
              <a:rPr lang="en-US" sz="1800" i="1" dirty="0" err="1">
                <a:solidFill>
                  <a:srgbClr val="FF0000"/>
                </a:solidFill>
              </a:rPr>
              <a:t>r-v</a:t>
            </a:r>
            <a:r>
              <a:rPr lang="en-US" sz="1800" dirty="0" err="1">
                <a:solidFill>
                  <a:srgbClr val="FF0000"/>
                </a:solidFill>
              </a:rPr>
              <a:t>a</a:t>
            </a:r>
            <a:r>
              <a:rPr lang="en-US" sz="1800" dirty="0">
                <a:solidFill>
                  <a:srgbClr val="FF0000"/>
                </a:solidFill>
              </a:rPr>
              <a:t>, </a:t>
            </a:r>
            <a:r>
              <a:rPr lang="id-ID" sz="1800" dirty="0">
                <a:solidFill>
                  <a:srgbClr val="FF0000"/>
                </a:solidFill>
              </a:rPr>
              <a:t>ca</a:t>
            </a:r>
            <a:r>
              <a:rPr lang="id-ID" sz="1800" i="1" dirty="0">
                <a:solidFill>
                  <a:srgbClr val="FF0000"/>
                </a:solidFill>
              </a:rPr>
              <a:t>p-l</a:t>
            </a:r>
            <a:r>
              <a:rPr lang="id-ID" sz="1800" dirty="0">
                <a:solidFill>
                  <a:srgbClr val="FF0000"/>
                </a:solidFill>
              </a:rPr>
              <a:t>ok</a:t>
            </a:r>
            <a:r>
              <a:rPr lang="en-US" sz="1800" dirty="0">
                <a:solidFill>
                  <a:srgbClr val="FF0000"/>
                </a:solidFill>
              </a:rPr>
              <a:t>, </a:t>
            </a:r>
            <a:r>
              <a:rPr lang="en-US" sz="1800" dirty="0" err="1">
                <a:solidFill>
                  <a:srgbClr val="FF0000"/>
                </a:solidFill>
              </a:rPr>
              <a:t>de</a:t>
            </a:r>
            <a:r>
              <a:rPr lang="en-US" sz="1800" i="1" dirty="0" err="1">
                <a:solidFill>
                  <a:srgbClr val="FF0000"/>
                </a:solidFill>
              </a:rPr>
              <a:t>p-r</a:t>
            </a:r>
            <a:r>
              <a:rPr lang="en-US" sz="1800" dirty="0" err="1">
                <a:solidFill>
                  <a:srgbClr val="FF0000"/>
                </a:solidFill>
              </a:rPr>
              <a:t>esi</a:t>
            </a:r>
            <a:r>
              <a:rPr lang="en-US" sz="1800" dirty="0">
                <a:solidFill>
                  <a:srgbClr val="FF0000"/>
                </a:solidFill>
              </a:rPr>
              <a:t>, </a:t>
            </a:r>
            <a:r>
              <a:rPr lang="id-ID" sz="1800" dirty="0">
                <a:solidFill>
                  <a:srgbClr val="FF0000"/>
                </a:solidFill>
              </a:rPr>
              <a:t>sa</a:t>
            </a:r>
            <a:r>
              <a:rPr lang="id-ID" sz="1800" i="1" dirty="0">
                <a:solidFill>
                  <a:srgbClr val="FF0000"/>
                </a:solidFill>
              </a:rPr>
              <a:t>ng-g</a:t>
            </a:r>
            <a:r>
              <a:rPr lang="id-ID" sz="1800" dirty="0">
                <a:solidFill>
                  <a:srgbClr val="FF0000"/>
                </a:solidFill>
              </a:rPr>
              <a:t>up</a:t>
            </a:r>
            <a:r>
              <a:rPr lang="en-US" sz="1800" dirty="0">
                <a:solidFill>
                  <a:srgbClr val="FF0000"/>
                </a:solidFill>
              </a:rPr>
              <a:t>, </a:t>
            </a:r>
            <a:r>
              <a:rPr lang="en-US" sz="1800" dirty="0" err="1">
                <a:solidFill>
                  <a:srgbClr val="FF0000"/>
                </a:solidFill>
              </a:rPr>
              <a:t>ka</a:t>
            </a:r>
            <a:r>
              <a:rPr lang="en-US" sz="1800" i="1" dirty="0" err="1">
                <a:solidFill>
                  <a:srgbClr val="FF0000"/>
                </a:solidFill>
              </a:rPr>
              <a:t>r-t</a:t>
            </a:r>
            <a:r>
              <a:rPr lang="en-US" sz="1800" dirty="0" err="1">
                <a:solidFill>
                  <a:srgbClr val="FF0000"/>
                </a:solidFill>
              </a:rPr>
              <a:t>el</a:t>
            </a:r>
            <a:r>
              <a:rPr lang="en-US" sz="1800" dirty="0">
                <a:solidFill>
                  <a:srgbClr val="FF0000"/>
                </a:solidFill>
              </a:rPr>
              <a:t> </a:t>
            </a:r>
            <a:r>
              <a:rPr lang="id-ID" sz="1800" dirty="0">
                <a:solidFill>
                  <a:srgbClr val="FF0000"/>
                </a:solidFill>
              </a:rPr>
              <a:t>swa</a:t>
            </a:r>
            <a:r>
              <a:rPr lang="id-ID" sz="1800" i="1" dirty="0">
                <a:solidFill>
                  <a:srgbClr val="FF0000"/>
                </a:solidFill>
              </a:rPr>
              <a:t>s-t</a:t>
            </a:r>
            <a:r>
              <a:rPr lang="id-ID" sz="1800" dirty="0">
                <a:solidFill>
                  <a:srgbClr val="FF0000"/>
                </a:solidFill>
              </a:rPr>
              <a:t>a</a:t>
            </a:r>
            <a:endParaRPr lang="en-US" sz="1800" dirty="0"/>
          </a:p>
          <a:p>
            <a:pPr>
              <a:buAutoNum type="alphaLcPeriod" startAt="5"/>
            </a:pPr>
            <a:r>
              <a:rPr lang="id-ID" sz="1800" dirty="0"/>
              <a:t>Jika di tenga</a:t>
            </a:r>
            <a:r>
              <a:rPr lang="en-US" sz="1800" dirty="0"/>
              <a:t>h</a:t>
            </a:r>
            <a:r>
              <a:rPr lang="id-ID" sz="1800" dirty="0"/>
              <a:t> kata dasar ada tiga huruf konsonan atau lebih yang masing-masing melambahkan satu bunyi, pemenggalannya dilakukan di antara huruf konsonan yang pertama dan huruf konsonan yang kedua. </a:t>
            </a:r>
            <a:endParaRPr lang="en-US" sz="1800" dirty="0"/>
          </a:p>
          <a:p>
            <a:pPr>
              <a:buNone/>
            </a:pPr>
            <a:r>
              <a:rPr lang="en-US" sz="1800" dirty="0">
                <a:solidFill>
                  <a:srgbClr val="FF0000"/>
                </a:solidFill>
              </a:rPr>
              <a:t>	</a:t>
            </a:r>
            <a:r>
              <a:rPr lang="id-ID" sz="1800" dirty="0">
                <a:solidFill>
                  <a:srgbClr val="FF0000"/>
                </a:solidFill>
              </a:rPr>
              <a:t>Misalnya :</a:t>
            </a:r>
            <a:r>
              <a:rPr lang="en-US" sz="1800" dirty="0" err="1">
                <a:solidFill>
                  <a:srgbClr val="FF0000"/>
                </a:solidFill>
              </a:rPr>
              <a:t>ek</a:t>
            </a:r>
            <a:r>
              <a:rPr lang="en-US" sz="1800" i="1" dirty="0" err="1">
                <a:solidFill>
                  <a:srgbClr val="FF0000"/>
                </a:solidFill>
              </a:rPr>
              <a:t>s</a:t>
            </a:r>
            <a:r>
              <a:rPr lang="en-US" sz="1800" i="1" dirty="0">
                <a:solidFill>
                  <a:srgbClr val="FF0000"/>
                </a:solidFill>
              </a:rPr>
              <a:t>-</a:t>
            </a:r>
            <a:r>
              <a:rPr lang="en-US" sz="1800" i="1" dirty="0" err="1">
                <a:solidFill>
                  <a:srgbClr val="FF0000"/>
                </a:solidFill>
              </a:rPr>
              <a:t>p</a:t>
            </a:r>
            <a:r>
              <a:rPr lang="en-US" sz="1800" dirty="0" err="1">
                <a:solidFill>
                  <a:srgbClr val="FF0000"/>
                </a:solidFill>
              </a:rPr>
              <a:t>li</a:t>
            </a:r>
            <a:r>
              <a:rPr lang="en-US" sz="1800" dirty="0">
                <a:solidFill>
                  <a:srgbClr val="FF0000"/>
                </a:solidFill>
              </a:rPr>
              <a:t>-sit, </a:t>
            </a:r>
            <a:r>
              <a:rPr lang="id-ID" sz="1800" dirty="0">
                <a:solidFill>
                  <a:srgbClr val="FF0000"/>
                </a:solidFill>
              </a:rPr>
              <a:t>i</a:t>
            </a:r>
            <a:r>
              <a:rPr lang="id-ID" sz="1800" i="1" dirty="0">
                <a:solidFill>
                  <a:srgbClr val="FF0000"/>
                </a:solidFill>
              </a:rPr>
              <a:t>n-f</a:t>
            </a:r>
            <a:r>
              <a:rPr lang="id-ID" sz="1800" dirty="0">
                <a:solidFill>
                  <a:srgbClr val="FF0000"/>
                </a:solidFill>
              </a:rPr>
              <a:t>ra</a:t>
            </a:r>
            <a:r>
              <a:rPr lang="en-US" sz="1800" dirty="0">
                <a:solidFill>
                  <a:srgbClr val="FF0000"/>
                </a:solidFill>
              </a:rPr>
              <a:t>-</a:t>
            </a:r>
            <a:r>
              <a:rPr lang="en-US" sz="1800" dirty="0" err="1">
                <a:solidFill>
                  <a:srgbClr val="FF0000"/>
                </a:solidFill>
              </a:rPr>
              <a:t>struk-tur</a:t>
            </a:r>
            <a:r>
              <a:rPr lang="en-US" sz="1800" dirty="0">
                <a:solidFill>
                  <a:srgbClr val="FF0000"/>
                </a:solidFill>
              </a:rPr>
              <a:t>, </a:t>
            </a:r>
            <a:r>
              <a:rPr lang="en-US" sz="1800" dirty="0" err="1">
                <a:solidFill>
                  <a:srgbClr val="FF0000"/>
                </a:solidFill>
              </a:rPr>
              <a:t>eks-por</a:t>
            </a:r>
            <a:r>
              <a:rPr lang="en-US" sz="1800" dirty="0">
                <a:solidFill>
                  <a:srgbClr val="FF0000"/>
                </a:solidFill>
              </a:rPr>
              <a:t>, </a:t>
            </a:r>
            <a:r>
              <a:rPr lang="id-ID" sz="1800" dirty="0">
                <a:solidFill>
                  <a:srgbClr val="FF0000"/>
                </a:solidFill>
              </a:rPr>
              <a:t>i</a:t>
            </a:r>
            <a:r>
              <a:rPr lang="id-ID" sz="1800" i="1" dirty="0">
                <a:solidFill>
                  <a:srgbClr val="FF0000"/>
                </a:solidFill>
              </a:rPr>
              <a:t>n</a:t>
            </a:r>
            <a:r>
              <a:rPr lang="id-ID" sz="1800" dirty="0">
                <a:solidFill>
                  <a:srgbClr val="FF0000"/>
                </a:solidFill>
              </a:rPr>
              <a:t>-stru-men</a:t>
            </a:r>
            <a:endParaRPr lang="en-US" sz="1800" dirty="0">
              <a:solidFill>
                <a:srgbClr val="FF0000"/>
              </a:solidFill>
            </a:endParaRPr>
          </a:p>
          <a:p>
            <a:endParaRPr lang="en-US" sz="1400" dirty="0"/>
          </a:p>
          <a:p>
            <a:pPr>
              <a:buNone/>
            </a:pPr>
            <a:r>
              <a:rPr lang="id-ID" sz="1400" dirty="0"/>
              <a:t>				 	</a:t>
            </a:r>
            <a:endParaRPr lang="en-US" sz="1400" dirty="0"/>
          </a:p>
          <a:p>
            <a:pPr>
              <a:buNone/>
            </a:pPr>
            <a:endParaRPr lang="en-US" sz="1400" dirty="0"/>
          </a:p>
        </p:txBody>
      </p:sp>
      <p:grpSp>
        <p:nvGrpSpPr>
          <p:cNvPr id="7" name="Group 6"/>
          <p:cNvGrpSpPr/>
          <p:nvPr/>
        </p:nvGrpSpPr>
        <p:grpSpPr>
          <a:xfrm>
            <a:off x="287301" y="217114"/>
            <a:ext cx="8493628" cy="662056"/>
            <a:chOff x="200215" y="2621399"/>
            <a:chExt cx="8493628" cy="662056"/>
          </a:xfrm>
        </p:grpSpPr>
        <p:sp>
          <p:nvSpPr>
            <p:cNvPr id="8" name="Oval 7">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0" name="TextBox 9">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Suku Kata</a:t>
              </a:r>
              <a:endParaRPr lang="en-US" b="0" dirty="0">
                <a:solidFill>
                  <a:srgbClr val="00A0A8"/>
                </a:solidFill>
              </a:endParaRPr>
            </a:p>
          </p:txBody>
        </p:sp>
      </p:grpSp>
      <p:sp>
        <p:nvSpPr>
          <p:cNvPr id="11" name="TextBox 10">
            <a:extLst>
              <a:ext uri="{FF2B5EF4-FFF2-40B4-BE49-F238E27FC236}">
                <a16:creationId xmlns:a16="http://schemas.microsoft.com/office/drawing/2014/main" xmlns="" id="{BDB62A5F-1859-4BD2-8D2B-7E303AE32C8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20" name="Group 19">
            <a:extLst>
              <a:ext uri="{FF2B5EF4-FFF2-40B4-BE49-F238E27FC236}">
                <a16:creationId xmlns:a16="http://schemas.microsoft.com/office/drawing/2014/main" xmlns="" id="{BF2A55BB-1554-4E4B-B2EA-30C592F0F660}"/>
              </a:ext>
            </a:extLst>
          </p:cNvPr>
          <p:cNvGrpSpPr/>
          <p:nvPr/>
        </p:nvGrpSpPr>
        <p:grpSpPr>
          <a:xfrm>
            <a:off x="11769479" y="1280427"/>
            <a:ext cx="422521" cy="2100263"/>
            <a:chOff x="11769479" y="1280427"/>
            <a:chExt cx="422521" cy="2100263"/>
          </a:xfrm>
        </p:grpSpPr>
        <p:sp>
          <p:nvSpPr>
            <p:cNvPr id="21" name="Freeform 10">
              <a:hlinkClick r:id="rId4" action="ppaction://hlinksldjump">
                <a:snd r:embed="rId5" name="click.wav"/>
              </a:hlinkClick>
              <a:extLst>
                <a:ext uri="{FF2B5EF4-FFF2-40B4-BE49-F238E27FC236}">
                  <a16:creationId xmlns:a16="http://schemas.microsoft.com/office/drawing/2014/main" xmlns="" id="{6B7D9052-0D7E-4F90-A92F-2DBB9045CF3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4" action="ppaction://hlinksldjump"/>
              <a:extLst>
                <a:ext uri="{FF2B5EF4-FFF2-40B4-BE49-F238E27FC236}">
                  <a16:creationId xmlns:a16="http://schemas.microsoft.com/office/drawing/2014/main" xmlns="" id="{3295A47C-AF4E-45EA-99EC-7714E02E66FF}"/>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3" name="Chevron 12">
              <a:hlinkClick r:id="rId4" action="ppaction://hlinksldjump"/>
              <a:extLst>
                <a:ext uri="{FF2B5EF4-FFF2-40B4-BE49-F238E27FC236}">
                  <a16:creationId xmlns:a16="http://schemas.microsoft.com/office/drawing/2014/main" xmlns="" id="{E3C083F6-0846-4A72-AA36-29CB5F5C38E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Group 23">
            <a:extLst>
              <a:ext uri="{FF2B5EF4-FFF2-40B4-BE49-F238E27FC236}">
                <a16:creationId xmlns:a16="http://schemas.microsoft.com/office/drawing/2014/main" xmlns="" id="{672E01B0-16EF-4E47-B6BC-6E529C7F67DF}"/>
              </a:ext>
            </a:extLst>
          </p:cNvPr>
          <p:cNvGrpSpPr/>
          <p:nvPr/>
        </p:nvGrpSpPr>
        <p:grpSpPr>
          <a:xfrm>
            <a:off x="11769479" y="3462337"/>
            <a:ext cx="428258" cy="2616878"/>
            <a:chOff x="11769479" y="3462337"/>
            <a:chExt cx="428258" cy="2616878"/>
          </a:xfrm>
        </p:grpSpPr>
        <p:sp>
          <p:nvSpPr>
            <p:cNvPr id="25" name="Freeform 19">
              <a:hlinkClick r:id="rId6" action="ppaction://hlinksldjump"/>
              <a:extLst>
                <a:ext uri="{FF2B5EF4-FFF2-40B4-BE49-F238E27FC236}">
                  <a16:creationId xmlns:a16="http://schemas.microsoft.com/office/drawing/2014/main" xmlns="" id="{C9C46580-977A-4405-AF61-283DE7D6486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hlinkClick r:id="rId7" action="ppaction://hlinksldjump"/>
              <a:extLst>
                <a:ext uri="{FF2B5EF4-FFF2-40B4-BE49-F238E27FC236}">
                  <a16:creationId xmlns:a16="http://schemas.microsoft.com/office/drawing/2014/main" xmlns="" id="{0F75E985-F31F-4464-AF51-6E4590F9464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7" name="Chevron 21">
              <a:hlinkClick r:id="rId6" action="ppaction://hlinksldjump"/>
              <a:extLst>
                <a:ext uri="{FF2B5EF4-FFF2-40B4-BE49-F238E27FC236}">
                  <a16:creationId xmlns:a16="http://schemas.microsoft.com/office/drawing/2014/main" xmlns="" id="{006B00AF-3FD8-4B92-B525-369DDCC7572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8" name="Semua Menu">
            <a:extLst>
              <a:ext uri="{FF2B5EF4-FFF2-40B4-BE49-F238E27FC236}">
                <a16:creationId xmlns:a16="http://schemas.microsoft.com/office/drawing/2014/main" xmlns="" id="{58252344-509F-457C-AFDD-AB778ACF049F}"/>
              </a:ext>
            </a:extLst>
          </p:cNvPr>
          <p:cNvGrpSpPr/>
          <p:nvPr/>
        </p:nvGrpSpPr>
        <p:grpSpPr>
          <a:xfrm>
            <a:off x="-1" y="-24470"/>
            <a:ext cx="2886076" cy="6882470"/>
            <a:chOff x="-1" y="-24470"/>
            <a:chExt cx="2886076" cy="6882470"/>
          </a:xfrm>
        </p:grpSpPr>
        <p:grpSp>
          <p:nvGrpSpPr>
            <p:cNvPr id="29" name="BG">
              <a:extLst>
                <a:ext uri="{FF2B5EF4-FFF2-40B4-BE49-F238E27FC236}">
                  <a16:creationId xmlns:a16="http://schemas.microsoft.com/office/drawing/2014/main" xmlns="" id="{840310E2-07B6-4112-8ED5-4D5F4922F55D}"/>
                </a:ext>
              </a:extLst>
            </p:cNvPr>
            <p:cNvGrpSpPr/>
            <p:nvPr/>
          </p:nvGrpSpPr>
          <p:grpSpPr>
            <a:xfrm>
              <a:off x="-1" y="-24470"/>
              <a:ext cx="2886076" cy="6882470"/>
              <a:chOff x="-1" y="-24470"/>
              <a:chExt cx="2886076" cy="6882470"/>
            </a:xfrm>
          </p:grpSpPr>
          <p:sp>
            <p:nvSpPr>
              <p:cNvPr id="45" name="BG Menu">
                <a:extLst>
                  <a:ext uri="{FF2B5EF4-FFF2-40B4-BE49-F238E27FC236}">
                    <a16:creationId xmlns:a16="http://schemas.microsoft.com/office/drawing/2014/main" xmlns="" id="{BD690DD8-5C9F-439F-B5E4-9B515CC2C78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BG Atas">
                <a:extLst>
                  <a:ext uri="{FF2B5EF4-FFF2-40B4-BE49-F238E27FC236}">
                    <a16:creationId xmlns:a16="http://schemas.microsoft.com/office/drawing/2014/main" xmlns="" id="{762D41AC-D286-4102-B496-85D1AF45400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 name="Picture 12" descr="camera, image, photo, photography, shot icon">
                <a:extLst>
                  <a:ext uri="{FF2B5EF4-FFF2-40B4-BE49-F238E27FC236}">
                    <a16:creationId xmlns:a16="http://schemas.microsoft.com/office/drawing/2014/main" xmlns="" id="{0903A112-D541-48D8-A656-0A5E712B1DF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550D9047-B22A-4CFE-9618-6AA5D340FEDA}"/>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9" name="TextBox 48">
                <a:extLst>
                  <a:ext uri="{FF2B5EF4-FFF2-40B4-BE49-F238E27FC236}">
                    <a16:creationId xmlns:a16="http://schemas.microsoft.com/office/drawing/2014/main" xmlns="" id="{961D6090-D2EA-4D95-9E58-AE7AC9C85DE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0" name="Beranda">
              <a:extLst>
                <a:ext uri="{FF2B5EF4-FFF2-40B4-BE49-F238E27FC236}">
                  <a16:creationId xmlns:a16="http://schemas.microsoft.com/office/drawing/2014/main" xmlns="" id="{0E6CA2CA-D7D1-4731-B837-D6CB7DC15B84}"/>
                </a:ext>
              </a:extLst>
            </p:cNvPr>
            <p:cNvGrpSpPr/>
            <p:nvPr/>
          </p:nvGrpSpPr>
          <p:grpSpPr>
            <a:xfrm>
              <a:off x="297464" y="1744264"/>
              <a:ext cx="1984142" cy="601170"/>
              <a:chOff x="297464" y="1744264"/>
              <a:chExt cx="1984142" cy="601170"/>
            </a:xfrm>
          </p:grpSpPr>
          <p:sp>
            <p:nvSpPr>
              <p:cNvPr id="43" name="TextBox 42">
                <a:hlinkClick r:id="" action="ppaction://hlinkshowjump?jump=firstslide"/>
                <a:extLst>
                  <a:ext uri="{FF2B5EF4-FFF2-40B4-BE49-F238E27FC236}">
                    <a16:creationId xmlns:a16="http://schemas.microsoft.com/office/drawing/2014/main" xmlns="" id="{146DBC3F-F6EB-410B-8A1D-95C62FC453A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4" name="Picture 4" descr="base, data, document, office, page, paper icon">
                <a:hlinkClick r:id="" action="ppaction://hlinkshowjump?jump=firstslide"/>
                <a:extLst>
                  <a:ext uri="{FF2B5EF4-FFF2-40B4-BE49-F238E27FC236}">
                    <a16:creationId xmlns:a16="http://schemas.microsoft.com/office/drawing/2014/main" xmlns="" id="{A9C468B4-4F17-4154-B46C-543B741465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Kompetensi">
              <a:extLst>
                <a:ext uri="{FF2B5EF4-FFF2-40B4-BE49-F238E27FC236}">
                  <a16:creationId xmlns:a16="http://schemas.microsoft.com/office/drawing/2014/main" xmlns="" id="{5499AABE-188C-4ED3-BDA9-262072FDBF82}"/>
                </a:ext>
              </a:extLst>
            </p:cNvPr>
            <p:cNvGrpSpPr/>
            <p:nvPr/>
          </p:nvGrpSpPr>
          <p:grpSpPr>
            <a:xfrm>
              <a:off x="297464" y="2561360"/>
              <a:ext cx="2320836" cy="601170"/>
              <a:chOff x="297464" y="2561360"/>
              <a:chExt cx="2320836" cy="601170"/>
            </a:xfrm>
          </p:grpSpPr>
          <p:pic>
            <p:nvPicPr>
              <p:cNvPr id="41" name="Picture 6" descr="compose, create, edit, edit file, office, pencil, writing creative icon">
                <a:extLst>
                  <a:ext uri="{FF2B5EF4-FFF2-40B4-BE49-F238E27FC236}">
                    <a16:creationId xmlns:a16="http://schemas.microsoft.com/office/drawing/2014/main" xmlns="" id="{91B436E0-51CE-46BC-977D-3202BAAAD1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12" action="ppaction://hlinksldjump"/>
                <a:extLst>
                  <a:ext uri="{FF2B5EF4-FFF2-40B4-BE49-F238E27FC236}">
                    <a16:creationId xmlns:a16="http://schemas.microsoft.com/office/drawing/2014/main" xmlns="" id="{77178D39-506D-4E5A-AE31-E376DEDDF1C7}"/>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2" name="Materi">
              <a:extLst>
                <a:ext uri="{FF2B5EF4-FFF2-40B4-BE49-F238E27FC236}">
                  <a16:creationId xmlns:a16="http://schemas.microsoft.com/office/drawing/2014/main" xmlns="" id="{D14ACCF1-F191-4CB7-B597-C65A7E7C1A5C}"/>
                </a:ext>
              </a:extLst>
            </p:cNvPr>
            <p:cNvGrpSpPr/>
            <p:nvPr/>
          </p:nvGrpSpPr>
          <p:grpSpPr>
            <a:xfrm>
              <a:off x="297464" y="3378456"/>
              <a:ext cx="1746704" cy="601170"/>
              <a:chOff x="297464" y="3378456"/>
              <a:chExt cx="1746704" cy="601170"/>
            </a:xfrm>
          </p:grpSpPr>
          <p:pic>
            <p:nvPicPr>
              <p:cNvPr id="39" name="Picture 8" descr="brochure, document, menu, note, office, page, papers icon">
                <a:hlinkClick r:id="rId4" action="ppaction://hlinksldjump"/>
                <a:extLst>
                  <a:ext uri="{FF2B5EF4-FFF2-40B4-BE49-F238E27FC236}">
                    <a16:creationId xmlns:a16="http://schemas.microsoft.com/office/drawing/2014/main" xmlns="" id="{A6F5EFE9-6B87-4BAA-A750-7F285A4066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4" action="ppaction://hlinksldjump"/>
                <a:extLst>
                  <a:ext uri="{FF2B5EF4-FFF2-40B4-BE49-F238E27FC236}">
                    <a16:creationId xmlns:a16="http://schemas.microsoft.com/office/drawing/2014/main" xmlns="" id="{F4206A17-17D8-42AE-9DF2-27DC923490D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3" name="Latihan">
              <a:extLst>
                <a:ext uri="{FF2B5EF4-FFF2-40B4-BE49-F238E27FC236}">
                  <a16:creationId xmlns:a16="http://schemas.microsoft.com/office/drawing/2014/main" xmlns="" id="{534C7C9B-6DBF-426B-80F6-2A964CA98563}"/>
                </a:ext>
              </a:extLst>
            </p:cNvPr>
            <p:cNvGrpSpPr/>
            <p:nvPr/>
          </p:nvGrpSpPr>
          <p:grpSpPr>
            <a:xfrm>
              <a:off x="297464" y="4195552"/>
              <a:ext cx="1810825" cy="601170"/>
              <a:chOff x="297464" y="4195552"/>
              <a:chExt cx="1810825" cy="601170"/>
            </a:xfrm>
          </p:grpSpPr>
          <p:pic>
            <p:nvPicPr>
              <p:cNvPr id="37" name="Picture 10" descr="document, general, letter, note, office, page, paper icon">
                <a:extLst>
                  <a:ext uri="{FF2B5EF4-FFF2-40B4-BE49-F238E27FC236}">
                    <a16:creationId xmlns:a16="http://schemas.microsoft.com/office/drawing/2014/main" xmlns="" id="{07441CAA-8F44-4811-AB4B-AEB1EB8AA20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5" action="ppaction://hlinksldjump"/>
                <a:extLst>
                  <a:ext uri="{FF2B5EF4-FFF2-40B4-BE49-F238E27FC236}">
                    <a16:creationId xmlns:a16="http://schemas.microsoft.com/office/drawing/2014/main" xmlns="" id="{AC1BD3E0-685A-4EA0-8BD7-DE1A850E2CE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4" name="Profil Dosen">
              <a:extLst>
                <a:ext uri="{FF2B5EF4-FFF2-40B4-BE49-F238E27FC236}">
                  <a16:creationId xmlns:a16="http://schemas.microsoft.com/office/drawing/2014/main" xmlns="" id="{FF68AC34-0BCE-482F-96E4-864D5BEDBC65}"/>
                </a:ext>
              </a:extLst>
            </p:cNvPr>
            <p:cNvGrpSpPr/>
            <p:nvPr/>
          </p:nvGrpSpPr>
          <p:grpSpPr>
            <a:xfrm>
              <a:off x="297464" y="5012648"/>
              <a:ext cx="2389766" cy="601170"/>
              <a:chOff x="297464" y="5012648"/>
              <a:chExt cx="2389766" cy="601170"/>
            </a:xfrm>
          </p:grpSpPr>
          <p:pic>
            <p:nvPicPr>
              <p:cNvPr id="35" name="Picture 2" descr="business man, employee, general, human, member, office, tie icon">
                <a:extLst>
                  <a:ext uri="{FF2B5EF4-FFF2-40B4-BE49-F238E27FC236}">
                    <a16:creationId xmlns:a16="http://schemas.microsoft.com/office/drawing/2014/main" xmlns="" id="{C2337685-FFCC-4818-9A3E-3F66851B926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7" action="ppaction://hlinksldjump"/>
                <a:extLst>
                  <a:ext uri="{FF2B5EF4-FFF2-40B4-BE49-F238E27FC236}">
                    <a16:creationId xmlns:a16="http://schemas.microsoft.com/office/drawing/2014/main" xmlns="" id="{4438F504-F904-472B-9378-77CD622EB73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0" name="Tombol Menu">
            <a:extLst>
              <a:ext uri="{FF2B5EF4-FFF2-40B4-BE49-F238E27FC236}">
                <a16:creationId xmlns:a16="http://schemas.microsoft.com/office/drawing/2014/main" xmlns="" id="{BFF4995D-650C-461A-ADCB-4A92B1836717}"/>
              </a:ext>
            </a:extLst>
          </p:cNvPr>
          <p:cNvGrpSpPr/>
          <p:nvPr/>
        </p:nvGrpSpPr>
        <p:grpSpPr>
          <a:xfrm>
            <a:off x="67235" y="49268"/>
            <a:ext cx="430306" cy="363488"/>
            <a:chOff x="419100" y="628650"/>
            <a:chExt cx="2628900" cy="2220685"/>
          </a:xfrm>
          <a:solidFill>
            <a:schemeClr val="bg1">
              <a:lumMod val="85000"/>
            </a:schemeClr>
          </a:solidFill>
        </p:grpSpPr>
        <p:sp>
          <p:nvSpPr>
            <p:cNvPr id="51" name="Rectangle 50">
              <a:extLst>
                <a:ext uri="{FF2B5EF4-FFF2-40B4-BE49-F238E27FC236}">
                  <a16:creationId xmlns:a16="http://schemas.microsoft.com/office/drawing/2014/main" xmlns="" id="{B6590ED2-BF15-4C1A-BA27-7554A3F8B290}"/>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4E5A26ED-A86E-4782-98ED-A76870ABCCDA}"/>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9ABAC9F1-877F-4F02-8F45-02748436A76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4" name="Tombol Close Aplikasi">
            <a:hlinkClick r:id="" action="ppaction://hlinkshowjump?jump=endshow">
              <a:snd r:embed="rId18" name="laser.wav"/>
            </a:hlinkClick>
            <a:extLst>
              <a:ext uri="{FF2B5EF4-FFF2-40B4-BE49-F238E27FC236}">
                <a16:creationId xmlns:a16="http://schemas.microsoft.com/office/drawing/2014/main" xmlns="" id="{7E0A4A67-7D64-4453-8A76-03D5BB9BE19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6472685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additive="base">
                                        <p:cTn id="6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4" presetID="10" presetClass="entr" presetSubtype="0" fill="hold" nodeType="withEffect">
                                  <p:stCondLst>
                                    <p:cond delay="450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50"/>
                    </p:tgtEl>
                  </p:cond>
                </p:stCondLst>
                <p:endSync evt="end" delay="0">
                  <p:rtn val="all"/>
                </p:endSync>
                <p:childTnLst>
                  <p:par>
                    <p:cTn id="71" fill="hold">
                      <p:stCondLst>
                        <p:cond delay="0"/>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0-#ppt_w/2"/>
                                          </p:val>
                                        </p:tav>
                                        <p:tav tm="100000">
                                          <p:val>
                                            <p:strVal val="#ppt_x"/>
                                          </p:val>
                                        </p:tav>
                                      </p:tavLst>
                                    </p:anim>
                                    <p:anim calcmode="lin" valueType="num">
                                      <p:cBhvr additive="base">
                                        <p:cTn id="7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8" fill="hold" nodeType="clickEffect">
                                  <p:stCondLst>
                                    <p:cond delay="0"/>
                                  </p:stCondLst>
                                  <p:childTnLst>
                                    <p:anim calcmode="lin" valueType="num">
                                      <p:cBhvr additive="base">
                                        <p:cTn id="80" dur="500"/>
                                        <p:tgtEl>
                                          <p:spTgt spid="28"/>
                                        </p:tgtEl>
                                        <p:attrNameLst>
                                          <p:attrName>ppt_x</p:attrName>
                                        </p:attrNameLst>
                                      </p:cBhvr>
                                      <p:tavLst>
                                        <p:tav tm="0">
                                          <p:val>
                                            <p:strVal val="ppt_x"/>
                                          </p:val>
                                        </p:tav>
                                        <p:tav tm="100000">
                                          <p:val>
                                            <p:strVal val="0-ppt_w/2"/>
                                          </p:val>
                                        </p:tav>
                                      </p:tavLst>
                                    </p:anim>
                                    <p:anim calcmode="lin" valueType="num">
                                      <p:cBhvr additive="base">
                                        <p:cTn id="81" dur="500"/>
                                        <p:tgtEl>
                                          <p:spTgt spid="28"/>
                                        </p:tgtEl>
                                        <p:attrNameLst>
                                          <p:attrName>ppt_y</p:attrName>
                                        </p:attrNameLst>
                                      </p:cBhvr>
                                      <p:tavLst>
                                        <p:tav tm="0">
                                          <p:val>
                                            <p:strVal val="ppt_y"/>
                                          </p:val>
                                        </p:tav>
                                        <p:tav tm="100000">
                                          <p:val>
                                            <p:strVal val="ppt_y"/>
                                          </p:val>
                                        </p:tav>
                                      </p:tavLst>
                                    </p:anim>
                                    <p:set>
                                      <p:cBhvr>
                                        <p:cTn id="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 grpId="0" build="p"/>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5"/>
          <p:cNvSpPr>
            <a:spLocks noGrp="1"/>
          </p:cNvSpPr>
          <p:nvPr>
            <p:ph idx="4294967295"/>
          </p:nvPr>
        </p:nvSpPr>
        <p:spPr>
          <a:xfrm>
            <a:off x="817527" y="1285875"/>
            <a:ext cx="10536274" cy="4840288"/>
          </a:xfrm>
        </p:spPr>
        <p:txBody>
          <a:bodyPr/>
          <a:lstStyle/>
          <a:p>
            <a:r>
              <a:rPr lang="id-ID" sz="2400" dirty="0">
                <a:latin typeface="Agency FB" panose="020B0503020202020204" pitchFamily="34" charset="0"/>
              </a:rPr>
              <a:t>Fungsi ketiga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memberikan kewenangan kepada kita  berkomunikasi dengan siapapun memakai bahasa Indonesia apabila komunikator dan komunikan mengerti.  Melalui fungsi ketiga ini, kita bisa memahami berbagai budaya yang ada di daerah-daerah lain.</a:t>
            </a:r>
            <a:endParaRPr lang="en-US" sz="2400" dirty="0">
              <a:latin typeface="Agency FB" panose="020B0503020202020204" pitchFamily="34" charset="0"/>
            </a:endParaRPr>
          </a:p>
          <a:p>
            <a:pPr>
              <a:buFontTx/>
              <a:buNone/>
            </a:pPr>
            <a:endParaRPr lang="en-US" sz="2400" dirty="0">
              <a:latin typeface="Agency FB" panose="020B0503020202020204" pitchFamily="34" charset="0"/>
            </a:endParaRPr>
          </a:p>
          <a:p>
            <a:r>
              <a:rPr lang="id-ID" sz="2400" dirty="0">
                <a:latin typeface="Agency FB" panose="020B0503020202020204" pitchFamily="34" charset="0"/>
              </a:rPr>
              <a:t>Fungsi keempat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mengajak kita bersyukur kepada Tuhan karena kita telah memiliki bahasa nasional yang berasal dari salah satu bahasa yang ada di Nusantara (bahasa Melayu) sehingga kita dapat bersatu dalam kebesaran Indonesia. Padahal, ketika dicanangkan sebagai bahasa nasional, bahasa Indonesia boleh dikatakan tidak memiliki penutur asli karena bahasa Indonesia berasal dari bahasa Melayu. </a:t>
            </a:r>
            <a:endParaRPr lang="en-US" sz="2400" dirty="0">
              <a:latin typeface="Agency FB" panose="020B0503020202020204" pitchFamily="34" charset="0"/>
            </a:endParaRPr>
          </a:p>
          <a:p>
            <a:pPr eaLnBrk="1" hangingPunct="1">
              <a:buFontTx/>
              <a:buNone/>
            </a:pPr>
            <a:endParaRPr lang="en-US" sz="2400" dirty="0">
              <a:latin typeface="Agency FB" panose="020B0503020202020204" pitchFamily="34" charset="0"/>
            </a:endParaRPr>
          </a:p>
        </p:txBody>
      </p:sp>
      <p:pic>
        <p:nvPicPr>
          <p:cNvPr id="7173" name="Picture 5" descr="D:\WALLPAPER\Animasi\Binta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39064" y="0"/>
            <a:ext cx="2928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87301" y="217114"/>
            <a:ext cx="8493628" cy="662056"/>
            <a:chOff x="200215" y="2621399"/>
            <a:chExt cx="8493628" cy="662056"/>
          </a:xfrm>
        </p:grpSpPr>
        <p:sp>
          <p:nvSpPr>
            <p:cNvPr id="10" name="Oval 9">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2" name="TextBox 11">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Bahasa Indonesia sebagai Bahasa Nasional</a:t>
              </a:r>
              <a:endParaRPr lang="en-US" b="0" dirty="0"/>
            </a:p>
          </p:txBody>
        </p:sp>
      </p:grpSp>
      <p:grpSp>
        <p:nvGrpSpPr>
          <p:cNvPr id="13" name="Group 12"/>
          <p:cNvGrpSpPr/>
          <p:nvPr/>
        </p:nvGrpSpPr>
        <p:grpSpPr>
          <a:xfrm>
            <a:off x="11769479" y="1280427"/>
            <a:ext cx="422521" cy="2100263"/>
            <a:chOff x="11769479" y="1280427"/>
            <a:chExt cx="422521" cy="2100263"/>
          </a:xfrm>
        </p:grpSpPr>
        <p:sp>
          <p:nvSpPr>
            <p:cNvPr id="14" name="Freeform 13">
              <a:hlinkClick r:id="rId5" action="ppaction://hlinksldjump">
                <a:snd r:embed="rId6"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6" name="Chevron 15">
              <a:hlinkClick r:id="rId5"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7" name="Group 16"/>
          <p:cNvGrpSpPr/>
          <p:nvPr/>
        </p:nvGrpSpPr>
        <p:grpSpPr>
          <a:xfrm>
            <a:off x="11769479" y="3462337"/>
            <a:ext cx="428258" cy="2616878"/>
            <a:chOff x="11769479" y="3462337"/>
            <a:chExt cx="428258" cy="2616878"/>
          </a:xfrm>
        </p:grpSpPr>
        <p:sp>
          <p:nvSpPr>
            <p:cNvPr id="18" name="Freeform 17">
              <a:hlinkClick r:id="rId7"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7"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20" name="Chevron 19">
              <a:hlinkClick r:id="rId7"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1" name="TextBox 20"/>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5 of 9</a:t>
            </a:r>
          </a:p>
        </p:txBody>
      </p:sp>
      <p:sp>
        <p:nvSpPr>
          <p:cNvPr id="48" name="Tombol Close Aplikasi">
            <a:hlinkClick r:id="" action="ppaction://hlinkshowjump?jump=endshow">
              <a:snd r:embed="rId8"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9" name="Semua Menu" hidden="1">
            <a:extLst>
              <a:ext uri="{FF2B5EF4-FFF2-40B4-BE49-F238E27FC236}">
                <a16:creationId xmlns:a16="http://schemas.microsoft.com/office/drawing/2014/main" xmlns="" id="{7E59A81F-D73E-410A-95D2-BA0E3B9A3AFB}"/>
              </a:ext>
            </a:extLst>
          </p:cNvPr>
          <p:cNvGrpSpPr/>
          <p:nvPr/>
        </p:nvGrpSpPr>
        <p:grpSpPr>
          <a:xfrm>
            <a:off x="-1" y="-24470"/>
            <a:ext cx="2886076" cy="6882470"/>
            <a:chOff x="-1" y="-24470"/>
            <a:chExt cx="2886076" cy="6882470"/>
          </a:xfrm>
        </p:grpSpPr>
        <p:grpSp>
          <p:nvGrpSpPr>
            <p:cNvPr id="50" name="BG">
              <a:extLst>
                <a:ext uri="{FF2B5EF4-FFF2-40B4-BE49-F238E27FC236}">
                  <a16:creationId xmlns:a16="http://schemas.microsoft.com/office/drawing/2014/main" xmlns="" id="{2D9D5044-96E2-4186-8BBF-51E9677B67B4}"/>
                </a:ext>
              </a:extLst>
            </p:cNvPr>
            <p:cNvGrpSpPr/>
            <p:nvPr/>
          </p:nvGrpSpPr>
          <p:grpSpPr>
            <a:xfrm>
              <a:off x="-1" y="-24470"/>
              <a:ext cx="2886076" cy="6882470"/>
              <a:chOff x="-1" y="-24470"/>
              <a:chExt cx="2886076" cy="6882470"/>
            </a:xfrm>
          </p:grpSpPr>
          <p:sp>
            <p:nvSpPr>
              <p:cNvPr id="66" name="BG Menu">
                <a:extLst>
                  <a:ext uri="{FF2B5EF4-FFF2-40B4-BE49-F238E27FC236}">
                    <a16:creationId xmlns:a16="http://schemas.microsoft.com/office/drawing/2014/main" xmlns="" id="{FEF75324-F135-4BC9-9862-3381425ACA6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G Atas">
                <a:extLst>
                  <a:ext uri="{FF2B5EF4-FFF2-40B4-BE49-F238E27FC236}">
                    <a16:creationId xmlns:a16="http://schemas.microsoft.com/office/drawing/2014/main" xmlns="" id="{298F5C22-36FB-40B0-8EE9-FBD4840BD70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8" name="Picture 12" descr="camera, image, photo, photography, shot icon">
                <a:extLst>
                  <a:ext uri="{FF2B5EF4-FFF2-40B4-BE49-F238E27FC236}">
                    <a16:creationId xmlns:a16="http://schemas.microsoft.com/office/drawing/2014/main" xmlns="" id="{E3A9B954-6DCE-4582-A2CC-3589CEE0BC3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xmlns="" id="{51718510-D943-4098-ADDD-02B32685DD1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70" name="TextBox 69">
                <a:extLst>
                  <a:ext uri="{FF2B5EF4-FFF2-40B4-BE49-F238E27FC236}">
                    <a16:creationId xmlns:a16="http://schemas.microsoft.com/office/drawing/2014/main" xmlns="" id="{75AFBB69-8802-4DAD-A8E6-AA8F89EEA76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1" name="Beranda">
              <a:extLst>
                <a:ext uri="{FF2B5EF4-FFF2-40B4-BE49-F238E27FC236}">
                  <a16:creationId xmlns:a16="http://schemas.microsoft.com/office/drawing/2014/main" xmlns="" id="{DFF01ED6-D003-4B27-835B-BF888EFEEF0A}"/>
                </a:ext>
              </a:extLst>
            </p:cNvPr>
            <p:cNvGrpSpPr/>
            <p:nvPr/>
          </p:nvGrpSpPr>
          <p:grpSpPr>
            <a:xfrm>
              <a:off x="297464" y="1744264"/>
              <a:ext cx="1984142" cy="601170"/>
              <a:chOff x="297464" y="1744264"/>
              <a:chExt cx="1984142" cy="601170"/>
            </a:xfrm>
          </p:grpSpPr>
          <p:sp>
            <p:nvSpPr>
              <p:cNvPr id="64" name="TextBox 63">
                <a:hlinkClick r:id="" action="ppaction://hlinkshowjump?jump=firstslide"/>
                <a:extLst>
                  <a:ext uri="{FF2B5EF4-FFF2-40B4-BE49-F238E27FC236}">
                    <a16:creationId xmlns:a16="http://schemas.microsoft.com/office/drawing/2014/main" xmlns="" id="{A3391F1D-6EF6-495B-808D-43ABEDD07B1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5" name="Picture 4" descr="base, data, document, office, page, paper icon">
                <a:hlinkClick r:id="" action="ppaction://hlinkshowjump?jump=firstslide"/>
                <a:extLst>
                  <a:ext uri="{FF2B5EF4-FFF2-40B4-BE49-F238E27FC236}">
                    <a16:creationId xmlns:a16="http://schemas.microsoft.com/office/drawing/2014/main" xmlns="" id="{C1746C1F-200D-4F01-9DB3-2D47B12C12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Kompetensi">
              <a:extLst>
                <a:ext uri="{FF2B5EF4-FFF2-40B4-BE49-F238E27FC236}">
                  <a16:creationId xmlns:a16="http://schemas.microsoft.com/office/drawing/2014/main" xmlns="" id="{C8EF374E-5DE0-4E57-97E8-81944791149F}"/>
                </a:ext>
              </a:extLst>
            </p:cNvPr>
            <p:cNvGrpSpPr/>
            <p:nvPr/>
          </p:nvGrpSpPr>
          <p:grpSpPr>
            <a:xfrm>
              <a:off x="297464" y="2561360"/>
              <a:ext cx="2320836" cy="601170"/>
              <a:chOff x="297464" y="2561360"/>
              <a:chExt cx="2320836" cy="601170"/>
            </a:xfrm>
          </p:grpSpPr>
          <p:pic>
            <p:nvPicPr>
              <p:cNvPr id="62" name="Picture 6" descr="compose, create, edit, edit file, office, pencil, writing creative icon">
                <a:extLst>
                  <a:ext uri="{FF2B5EF4-FFF2-40B4-BE49-F238E27FC236}">
                    <a16:creationId xmlns:a16="http://schemas.microsoft.com/office/drawing/2014/main" xmlns="" id="{CC5EB565-7D11-4B94-91B4-BCB37497FA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hlinkClick r:id="rId13" action="ppaction://hlinksldjump"/>
                <a:extLst>
                  <a:ext uri="{FF2B5EF4-FFF2-40B4-BE49-F238E27FC236}">
                    <a16:creationId xmlns:a16="http://schemas.microsoft.com/office/drawing/2014/main" xmlns="" id="{93F0047D-FD39-4156-82BA-AD27D02EB77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3" name="Materi">
              <a:extLst>
                <a:ext uri="{FF2B5EF4-FFF2-40B4-BE49-F238E27FC236}">
                  <a16:creationId xmlns:a16="http://schemas.microsoft.com/office/drawing/2014/main" xmlns="" id="{EEF6C7E3-E03E-4E0A-A54F-E615611D6A81}"/>
                </a:ext>
              </a:extLst>
            </p:cNvPr>
            <p:cNvGrpSpPr/>
            <p:nvPr/>
          </p:nvGrpSpPr>
          <p:grpSpPr>
            <a:xfrm>
              <a:off x="297464" y="3378456"/>
              <a:ext cx="1746704" cy="601170"/>
              <a:chOff x="297464" y="3378456"/>
              <a:chExt cx="1746704" cy="601170"/>
            </a:xfrm>
          </p:grpSpPr>
          <p:pic>
            <p:nvPicPr>
              <p:cNvPr id="60" name="Picture 8" descr="brochure, document, menu, note, office, page, papers icon">
                <a:hlinkClick r:id="rId5" action="ppaction://hlinksldjump"/>
                <a:extLst>
                  <a:ext uri="{FF2B5EF4-FFF2-40B4-BE49-F238E27FC236}">
                    <a16:creationId xmlns:a16="http://schemas.microsoft.com/office/drawing/2014/main" xmlns="" id="{06133BE3-14F7-45E6-A6EF-3280A6EA18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hlinkClick r:id="rId5" action="ppaction://hlinksldjump"/>
                <a:extLst>
                  <a:ext uri="{FF2B5EF4-FFF2-40B4-BE49-F238E27FC236}">
                    <a16:creationId xmlns:a16="http://schemas.microsoft.com/office/drawing/2014/main" xmlns="" id="{7E7BC7AF-D959-4776-A8AE-C0EA42A8E18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4" name="Latihan">
              <a:extLst>
                <a:ext uri="{FF2B5EF4-FFF2-40B4-BE49-F238E27FC236}">
                  <a16:creationId xmlns:a16="http://schemas.microsoft.com/office/drawing/2014/main" xmlns="" id="{7AA6AD31-B0F3-44B7-A59A-6A48B0CFDFB6}"/>
                </a:ext>
              </a:extLst>
            </p:cNvPr>
            <p:cNvGrpSpPr/>
            <p:nvPr/>
          </p:nvGrpSpPr>
          <p:grpSpPr>
            <a:xfrm>
              <a:off x="297464" y="4195552"/>
              <a:ext cx="1810825" cy="601170"/>
              <a:chOff x="297464" y="4195552"/>
              <a:chExt cx="1810825" cy="601170"/>
            </a:xfrm>
          </p:grpSpPr>
          <p:pic>
            <p:nvPicPr>
              <p:cNvPr id="58" name="Picture 10" descr="document, general, letter, note, office, page, paper icon">
                <a:extLst>
                  <a:ext uri="{FF2B5EF4-FFF2-40B4-BE49-F238E27FC236}">
                    <a16:creationId xmlns:a16="http://schemas.microsoft.com/office/drawing/2014/main" xmlns="" id="{AD8DB148-03F9-4AF0-8335-0C6E541995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6" action="ppaction://hlinksldjump"/>
                <a:extLst>
                  <a:ext uri="{FF2B5EF4-FFF2-40B4-BE49-F238E27FC236}">
                    <a16:creationId xmlns:a16="http://schemas.microsoft.com/office/drawing/2014/main" xmlns="" id="{255221D8-30FD-4667-BABD-AB63A5F12116}"/>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5" name="Profil Dosen">
              <a:extLst>
                <a:ext uri="{FF2B5EF4-FFF2-40B4-BE49-F238E27FC236}">
                  <a16:creationId xmlns:a16="http://schemas.microsoft.com/office/drawing/2014/main" xmlns="" id="{D851194F-A4DF-4E4C-8501-D88A05A3CBCB}"/>
                </a:ext>
              </a:extLst>
            </p:cNvPr>
            <p:cNvGrpSpPr/>
            <p:nvPr/>
          </p:nvGrpSpPr>
          <p:grpSpPr>
            <a:xfrm>
              <a:off x="297464" y="5012648"/>
              <a:ext cx="2389766" cy="601170"/>
              <a:chOff x="297464" y="5012648"/>
              <a:chExt cx="2389766" cy="601170"/>
            </a:xfrm>
          </p:grpSpPr>
          <p:pic>
            <p:nvPicPr>
              <p:cNvPr id="56" name="Picture 2" descr="business man, employee, general, human, member, office, tie icon">
                <a:extLst>
                  <a:ext uri="{FF2B5EF4-FFF2-40B4-BE49-F238E27FC236}">
                    <a16:creationId xmlns:a16="http://schemas.microsoft.com/office/drawing/2014/main" xmlns="" id="{2958A381-6C58-49C5-A3C3-0C3266565C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hlinkClick r:id="rId18" action="ppaction://hlinksldjump"/>
                <a:extLst>
                  <a:ext uri="{FF2B5EF4-FFF2-40B4-BE49-F238E27FC236}">
                    <a16:creationId xmlns:a16="http://schemas.microsoft.com/office/drawing/2014/main" xmlns="" id="{193CECA1-56CC-4D4A-90B6-804F5F2965F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1" name="Tombol Menu">
            <a:extLst>
              <a:ext uri="{FF2B5EF4-FFF2-40B4-BE49-F238E27FC236}">
                <a16:creationId xmlns:a16="http://schemas.microsoft.com/office/drawing/2014/main" xmlns="" id="{86D8511C-7AF5-4F70-8389-DA75CE0B6509}"/>
              </a:ext>
            </a:extLst>
          </p:cNvPr>
          <p:cNvGrpSpPr/>
          <p:nvPr/>
        </p:nvGrpSpPr>
        <p:grpSpPr>
          <a:xfrm>
            <a:off x="67235" y="49268"/>
            <a:ext cx="430306" cy="363488"/>
            <a:chOff x="419100" y="628650"/>
            <a:chExt cx="2628900" cy="2220685"/>
          </a:xfrm>
          <a:solidFill>
            <a:schemeClr val="bg1">
              <a:lumMod val="85000"/>
            </a:schemeClr>
          </a:solidFill>
        </p:grpSpPr>
        <p:sp>
          <p:nvSpPr>
            <p:cNvPr id="72" name="Rectangle 71">
              <a:extLst>
                <a:ext uri="{FF2B5EF4-FFF2-40B4-BE49-F238E27FC236}">
                  <a16:creationId xmlns:a16="http://schemas.microsoft.com/office/drawing/2014/main" xmlns="" id="{14C76292-26DC-451D-9D3C-02067B16B88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60FF3C74-E3E8-48AB-A3A1-71334FAD867F}"/>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4" name="Rectangle 73">
              <a:extLst>
                <a:ext uri="{FF2B5EF4-FFF2-40B4-BE49-F238E27FC236}">
                  <a16:creationId xmlns:a16="http://schemas.microsoft.com/office/drawing/2014/main" xmlns="" id="{9F90067D-03B7-4E26-B62A-47AD7787211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19210453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450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0-ppt_w/2"/>
                                          </p:val>
                                        </p:tav>
                                      </p:tavLst>
                                    </p:anim>
                                    <p:anim calcmode="lin" valueType="num">
                                      <p:cBhvr additive="base">
                                        <p:cTn id="22" dur="500"/>
                                        <p:tgtEl>
                                          <p:spTgt spid="49"/>
                                        </p:tgtEl>
                                        <p:attrNameLst>
                                          <p:attrName>ppt_y</p:attrName>
                                        </p:attrNameLst>
                                      </p:cBhvr>
                                      <p:tavLst>
                                        <p:tav tm="0">
                                          <p:val>
                                            <p:strVal val="ppt_y"/>
                                          </p:val>
                                        </p:tav>
                                        <p:tav tm="100000">
                                          <p:val>
                                            <p:strVal val="ppt_y"/>
                                          </p:val>
                                        </p:tav>
                                      </p:tavLst>
                                    </p:anim>
                                    <p:set>
                                      <p:cBhvr>
                                        <p:cTn id="2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4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7" y="1191217"/>
            <a:ext cx="9818727" cy="4731911"/>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buFont typeface="Wingdings" panose="05000000000000000000" pitchFamily="2" charset="2"/>
              <a:buChar char="ü"/>
            </a:pPr>
            <a:r>
              <a:rPr lang="id-ID" sz="2400" dirty="0"/>
              <a:t>Pemenggalan kata dengan awalan, akhiran, atau partikel</a:t>
            </a:r>
            <a:r>
              <a:rPr lang="en-US" sz="2400" dirty="0"/>
              <a:t> </a:t>
            </a:r>
            <a:r>
              <a:rPr lang="id-ID" sz="2400" dirty="0"/>
              <a:t>dilakukan diantara bentuk dasar  dan imbuhan atau partikel itu.</a:t>
            </a:r>
            <a:endParaRPr lang="en-US" sz="2400" dirty="0"/>
          </a:p>
          <a:p>
            <a:pPr>
              <a:lnSpc>
                <a:spcPct val="150000"/>
              </a:lnSpc>
              <a:buNone/>
            </a:pPr>
            <a:r>
              <a:rPr lang="id-ID" sz="2400" dirty="0"/>
              <a:t>Misalnya : </a:t>
            </a:r>
            <a:endParaRPr lang="en-US" sz="2400" dirty="0"/>
          </a:p>
          <a:p>
            <a:pPr>
              <a:lnSpc>
                <a:spcPct val="150000"/>
              </a:lnSpc>
              <a:buNone/>
            </a:pPr>
            <a:r>
              <a:rPr lang="en-US" sz="2400" i="1" dirty="0"/>
              <a:t>di-</a:t>
            </a:r>
            <a:r>
              <a:rPr lang="en-US" sz="2400" dirty="0" err="1"/>
              <a:t>impor</a:t>
            </a:r>
            <a:r>
              <a:rPr lang="en-US" sz="2400" dirty="0"/>
              <a:t>, </a:t>
            </a:r>
            <a:r>
              <a:rPr lang="en-US" sz="2400" i="1" dirty="0"/>
              <a:t>mem-</a:t>
            </a:r>
            <a:r>
              <a:rPr lang="en-US" sz="2400" dirty="0"/>
              <a:t>proses, </a:t>
            </a:r>
            <a:r>
              <a:rPr lang="en-US" sz="2400" i="1" dirty="0" err="1"/>
              <a:t>ter</a:t>
            </a:r>
            <a:r>
              <a:rPr lang="en-US" sz="2400" dirty="0" err="1"/>
              <a:t>-hitung</a:t>
            </a:r>
            <a:r>
              <a:rPr lang="id-ID" sz="2400" dirty="0"/>
              <a:t>, </a:t>
            </a:r>
            <a:endParaRPr lang="en-US" sz="2400" dirty="0"/>
          </a:p>
          <a:p>
            <a:pPr>
              <a:lnSpc>
                <a:spcPct val="150000"/>
              </a:lnSpc>
              <a:buNone/>
            </a:pPr>
            <a:r>
              <a:rPr lang="id-ID" sz="2400" i="1" dirty="0"/>
              <a:t>di</a:t>
            </a:r>
            <a:r>
              <a:rPr lang="id-ID" sz="2400" dirty="0"/>
              <a:t>-ambil, </a:t>
            </a:r>
            <a:r>
              <a:rPr lang="en-US" sz="2400" i="1" dirty="0" err="1"/>
              <a:t>ber-</a:t>
            </a:r>
            <a:r>
              <a:rPr lang="en-US" sz="2400" dirty="0" err="1"/>
              <a:t>nilai</a:t>
            </a:r>
            <a:r>
              <a:rPr lang="id-ID" sz="2400" dirty="0"/>
              <a:t>, </a:t>
            </a:r>
            <a:r>
              <a:rPr lang="en-US" sz="2400" i="1" dirty="0"/>
              <a:t>men</a:t>
            </a:r>
            <a:r>
              <a:rPr lang="en-US" sz="2400" dirty="0"/>
              <a:t>-</a:t>
            </a:r>
            <a:r>
              <a:rPr lang="en-US" sz="2400" dirty="0" err="1"/>
              <a:t>distribusi</a:t>
            </a:r>
            <a:r>
              <a:rPr lang="en-US" sz="2400" i="1" dirty="0" err="1"/>
              <a:t>di</a:t>
            </a:r>
            <a:r>
              <a:rPr lang="en-US" sz="2400" dirty="0"/>
              <a:t>-</a:t>
            </a:r>
            <a:r>
              <a:rPr lang="en-US" sz="2400" dirty="0" err="1"/>
              <a:t>subsidi</a:t>
            </a:r>
            <a:r>
              <a:rPr lang="id-ID" sz="2400" dirty="0"/>
              <a:t>,</a:t>
            </a:r>
            <a:endParaRPr lang="en-US" sz="2400" dirty="0"/>
          </a:p>
          <a:p>
            <a:pPr>
              <a:lnSpc>
                <a:spcPct val="150000"/>
              </a:lnSpc>
              <a:buNone/>
            </a:pPr>
            <a:r>
              <a:rPr lang="id-ID" sz="2400" dirty="0"/>
              <a:t>letak-</a:t>
            </a:r>
            <a:r>
              <a:rPr lang="id-ID" sz="2400" i="1" dirty="0"/>
              <a:t>kan</a:t>
            </a:r>
            <a:r>
              <a:rPr lang="id-ID" sz="2400" dirty="0"/>
              <a:t>, me-rasa-</a:t>
            </a:r>
            <a:r>
              <a:rPr lang="id-ID" sz="2400" i="1" dirty="0"/>
              <a:t>kan</a:t>
            </a:r>
            <a:r>
              <a:rPr lang="id-ID" sz="2400" dirty="0"/>
              <a:t>, pergi-</a:t>
            </a:r>
            <a:r>
              <a:rPr lang="id-ID" sz="2400" i="1" dirty="0"/>
              <a:t>lah</a:t>
            </a:r>
            <a:r>
              <a:rPr lang="id-ID" sz="2400" dirty="0"/>
              <a:t>, apa</a:t>
            </a:r>
            <a:r>
              <a:rPr lang="id-ID" sz="2400" i="1" dirty="0"/>
              <a:t>-kah</a:t>
            </a:r>
            <a:r>
              <a:rPr lang="id-ID" sz="2400" dirty="0"/>
              <a:t>, </a:t>
            </a:r>
            <a:endParaRPr lang="en-US" sz="2400" dirty="0"/>
          </a:p>
          <a:p>
            <a:pPr>
              <a:lnSpc>
                <a:spcPct val="150000"/>
              </a:lnSpc>
              <a:buNone/>
            </a:pPr>
            <a:r>
              <a:rPr lang="id-ID" sz="2400" dirty="0"/>
              <a:t>per-buat-</a:t>
            </a:r>
            <a:r>
              <a:rPr lang="id-ID" sz="2400" i="1" dirty="0"/>
              <a:t>an</a:t>
            </a:r>
            <a:r>
              <a:rPr lang="id-ID" sz="2400" dirty="0"/>
              <a:t>, ke-kuat-</a:t>
            </a:r>
            <a:r>
              <a:rPr lang="id-ID" sz="2400" i="1" dirty="0"/>
              <a:t>an</a:t>
            </a:r>
            <a:endParaRPr lang="en-US" sz="2400" dirty="0"/>
          </a:p>
          <a:p>
            <a:pPr>
              <a:lnSpc>
                <a:spcPct val="150000"/>
              </a:lnSpc>
              <a:buNone/>
            </a:pPr>
            <a:endParaRPr lang="en-US" sz="2400"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Kata Turunan</a:t>
              </a:r>
              <a:endParaRPr lang="en-US" b="0" dirty="0">
                <a:solidFill>
                  <a:srgbClr val="00A0A8"/>
                </a:solidFill>
              </a:endParaRPr>
            </a:p>
          </p:txBody>
        </p:sp>
      </p:grpSp>
      <p:sp>
        <p:nvSpPr>
          <p:cNvPr id="10" name="TextBox 9">
            <a:extLst>
              <a:ext uri="{FF2B5EF4-FFF2-40B4-BE49-F238E27FC236}">
                <a16:creationId xmlns:a16="http://schemas.microsoft.com/office/drawing/2014/main" xmlns="" id="{6DBBCAC8-5364-484D-93A0-CE9EA42A0F87}"/>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D1406F82-F866-4D4F-99F1-866850C910BE}"/>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25B2A9C6-1AE7-4D86-87BD-3EA28C7239D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CE816741-0A08-4D71-BFA8-726CCB8B960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2A1BC00F-8B02-4F68-A6A5-540D85119BB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8BC4FCDF-E545-447A-95EE-7ACD880CB0D5}"/>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0E62035B-C4F0-485C-88EA-58996F2C649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0B5432AD-D105-4D62-9AE6-B01C8862B42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6" name="Chevron 21">
              <a:hlinkClick r:id="rId6" action="ppaction://hlinksldjump"/>
              <a:extLst>
                <a:ext uri="{FF2B5EF4-FFF2-40B4-BE49-F238E27FC236}">
                  <a16:creationId xmlns:a16="http://schemas.microsoft.com/office/drawing/2014/main" xmlns="" id="{7F4A4079-9255-4404-A0EE-F901D78F1CA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AC5F5170-3007-4D83-9857-66C5B2393763}"/>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4F7AD2C3-F56E-48F9-AD50-42489CA02997}"/>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2DBC42A9-3859-498C-9A37-36C273E6E85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E0C99D2C-E427-4DD4-9828-6C46220D570F}"/>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91DE38A9-4802-4CAD-B985-CF645EE3763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42608564-3B14-4682-9A4B-D9C414BA9E15}"/>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2D6CCFA7-D92A-4F6F-9CA9-5A6881BB485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F18A70E8-C085-4714-BA84-8BDA6B64BC69}"/>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1291F105-035E-4DB6-9058-2E3ED7FDFA3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061809EA-3598-4D3E-B5C2-3411033E40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1C829BF5-9CBF-4D65-918A-4E07DD86C077}"/>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CB2732FA-AC1D-4C3D-A9C1-E5C77D6CC9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579CA181-E5E3-402A-AFA7-3B0A78FBCE6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18FE82FC-6D79-4970-ADA1-FAB9F95B12B3}"/>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083EEBFB-B285-4AAD-B86C-DE2914D576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7F9DE7F1-1E2E-4188-9D06-C42BF0F8E02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FBC0E18A-ADF9-4688-BF1C-F746F7E9D66E}"/>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48CBF99E-652E-41C5-85EB-D7DD267084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DE51EEFD-FB32-4C5B-AED9-0DF5E5ABF59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BEA8A20D-FF37-4F52-88D1-66A8BFD0587A}"/>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0E9C4C79-D089-4B35-AC63-C3FB047C09E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EB02D361-9209-4267-9726-D6897D4C8DF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647E7AEF-48D1-4A43-972D-3E9CF8138DEA}"/>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30EDE032-7B4F-427D-AD10-C1626F7CD81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0D8B10A8-64DF-4B24-91E5-9C88F527FD30}"/>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1C9363F2-CEE7-4EB3-925F-F1FDD89561B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14890825-817A-4F1F-BCF7-7BE12474DBA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123586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xEl>
                                              <p:pRg st="0" end="0"/>
                                            </p:txEl>
                                          </p:spTgt>
                                        </p:tgtEl>
                                        <p:attrNameLst>
                                          <p:attrName>ppt_x</p:attrName>
                                          <p:attrName>ppt_y</p:attrName>
                                        </p:attrNameLst>
                                      </p:cBhvr>
                                    </p:animMotion>
                                    <p:animEffect transition="in" filter="fade">
                                      <p:cBhvr>
                                        <p:cTn id="9" dur="5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xEl>
                                              <p:pRg st="1" end="1"/>
                                            </p:txEl>
                                          </p:spTgt>
                                        </p:tgtEl>
                                        <p:attrNameLst>
                                          <p:attrName>ppt_x</p:attrName>
                                          <p:attrName>ppt_y</p:attrName>
                                        </p:attrNameLst>
                                      </p:cBhvr>
                                    </p:animMotion>
                                    <p:animEffect transition="in" filter="fade">
                                      <p:cBhvr>
                                        <p:cTn id="14" dur="500"/>
                                        <p:tgtEl>
                                          <p:spTgt spid="3">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3">
                                            <p:txEl>
                                              <p:pRg st="2" end="2"/>
                                            </p:txEl>
                                          </p:spTgt>
                                        </p:tgtEl>
                                        <p:attrNameLst>
                                          <p:attrName>ppt_x</p:attrName>
                                          <p:attrName>ppt_y</p:attrName>
                                        </p:attrNameLst>
                                      </p:cBhvr>
                                    </p:animMotion>
                                    <p:animEffect transition="in" filter="fade">
                                      <p:cBhvr>
                                        <p:cTn id="19" dur="500"/>
                                        <p:tgtEl>
                                          <p:spTgt spid="3">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
                                            <p:txEl>
                                              <p:pRg st="3" end="3"/>
                                            </p:txEl>
                                          </p:spTgt>
                                        </p:tgtEl>
                                        <p:attrNameLst>
                                          <p:attrName>ppt_x</p:attrName>
                                          <p:attrName>ppt_y</p:attrName>
                                        </p:attrNameLst>
                                      </p:cBhvr>
                                    </p:animMotion>
                                    <p:animEffect transition="in" filter="fade">
                                      <p:cBhvr>
                                        <p:cTn id="24" dur="500"/>
                                        <p:tgtEl>
                                          <p:spTgt spid="3">
                                            <p:txEl>
                                              <p:pRg st="3" end="3"/>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Scale>
                                      <p:cBhvr>
                                        <p:cTn id="27"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3">
                                            <p:txEl>
                                              <p:pRg st="4" end="4"/>
                                            </p:txEl>
                                          </p:spTgt>
                                        </p:tgtEl>
                                        <p:attrNameLst>
                                          <p:attrName>ppt_x</p:attrName>
                                          <p:attrName>ppt_y</p:attrName>
                                        </p:attrNameLst>
                                      </p:cBhvr>
                                    </p:animMotion>
                                    <p:animEffect transition="in" filter="fade">
                                      <p:cBhvr>
                                        <p:cTn id="29" dur="500"/>
                                        <p:tgtEl>
                                          <p:spTgt spid="3">
                                            <p:txEl>
                                              <p:pRg st="4" end="4"/>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Scale>
                                      <p:cBhvr>
                                        <p:cTn id="32"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
                                            <p:txEl>
                                              <p:pRg st="5" end="5"/>
                                            </p:txEl>
                                          </p:spTgt>
                                        </p:tgtEl>
                                        <p:attrNameLst>
                                          <p:attrName>ppt_x</p:attrName>
                                          <p:attrName>ppt_y</p:attrName>
                                        </p:attrNameLst>
                                      </p:cBhvr>
                                    </p:animMotion>
                                    <p:animEffect transition="in" filter="fade">
                                      <p:cBhvr>
                                        <p:cTn id="34" dur="500"/>
                                        <p:tgtEl>
                                          <p:spTgt spid="3">
                                            <p:txEl>
                                              <p:pRg st="5" end="5"/>
                                            </p:txEl>
                                          </p:spTgt>
                                        </p:tgtEl>
                                      </p:cBhvr>
                                    </p:animEffect>
                                  </p:childTnLst>
                                </p:cTn>
                              </p:par>
                              <p:par>
                                <p:cTn id="35" presetID="10" presetClass="entr" presetSubtype="0" fill="hold" nodeType="withEffect">
                                  <p:stCondLst>
                                    <p:cond delay="45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9"/>
                    </p:tgtEl>
                  </p:cond>
                </p:stCondLst>
                <p:endSync evt="end" delay="0">
                  <p:rtn val="all"/>
                </p:endSync>
                <p:childTnLst>
                  <p:par>
                    <p:cTn id="42" fill="hold">
                      <p:stCondLst>
                        <p:cond delay="0"/>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0-#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500"/>
                                        <p:tgtEl>
                                          <p:spTgt spid="27"/>
                                        </p:tgtEl>
                                        <p:attrNameLst>
                                          <p:attrName>ppt_x</p:attrName>
                                        </p:attrNameLst>
                                      </p:cBhvr>
                                      <p:tavLst>
                                        <p:tav tm="0">
                                          <p:val>
                                            <p:strVal val="ppt_x"/>
                                          </p:val>
                                        </p:tav>
                                        <p:tav tm="100000">
                                          <p:val>
                                            <p:strVal val="0-ppt_w/2"/>
                                          </p:val>
                                        </p:tav>
                                      </p:tavLst>
                                    </p:anim>
                                    <p:anim calcmode="lin" valueType="num">
                                      <p:cBhvr additive="base">
                                        <p:cTn id="52" dur="500"/>
                                        <p:tgtEl>
                                          <p:spTgt spid="27"/>
                                        </p:tgtEl>
                                        <p:attrNameLst>
                                          <p:attrName>ppt_y</p:attrName>
                                        </p:attrNameLst>
                                      </p:cBhvr>
                                      <p:tavLst>
                                        <p:tav tm="0">
                                          <p:val>
                                            <p:strVal val="ppt_y"/>
                                          </p:val>
                                        </p:tav>
                                        <p:tav tm="100000">
                                          <p:val>
                                            <p:strVal val="ppt_y"/>
                                          </p:val>
                                        </p:tav>
                                      </p:tavLst>
                                    </p:anim>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3" grpId="0" build="p"/>
      <p:bldP spid="5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7" y="1015647"/>
            <a:ext cx="10394791" cy="5235575"/>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id-ID" b="1" dirty="0"/>
              <a:t> </a:t>
            </a:r>
            <a:r>
              <a:rPr lang="en-US" dirty="0"/>
              <a:t>	</a:t>
            </a:r>
            <a:r>
              <a:rPr lang="id-ID" dirty="0"/>
              <a:t>Kata depan </a:t>
            </a:r>
            <a:r>
              <a:rPr lang="id-ID" i="1" dirty="0"/>
              <a:t>di, ke</a:t>
            </a:r>
            <a:r>
              <a:rPr lang="id-ID" dirty="0"/>
              <a:t>, dan </a:t>
            </a:r>
            <a:r>
              <a:rPr lang="id-ID" i="1" dirty="0"/>
              <a:t>dari</a:t>
            </a:r>
            <a:r>
              <a:rPr lang="id-ID" dirty="0"/>
              <a:t> ditulis terpisah dari</a:t>
            </a:r>
            <a:r>
              <a:rPr lang="en-US" dirty="0"/>
              <a:t> </a:t>
            </a:r>
            <a:r>
              <a:rPr lang="id-ID" dirty="0"/>
              <a:t>kata yang mengikutinya kecuali di dalam gabungan kata yang sudah lazim dianggapo suatu kata, seperti </a:t>
            </a:r>
            <a:r>
              <a:rPr lang="id-ID" i="1" dirty="0"/>
              <a:t>kepada</a:t>
            </a:r>
            <a:r>
              <a:rPr lang="id-ID" dirty="0"/>
              <a:t> dan </a:t>
            </a:r>
            <a:r>
              <a:rPr lang="id-ID" i="1" dirty="0"/>
              <a:t>daripada</a:t>
            </a:r>
            <a:r>
              <a:rPr lang="id-ID" dirty="0"/>
              <a:t>.</a:t>
            </a:r>
            <a:endParaRPr lang="en-US" dirty="0"/>
          </a:p>
          <a:p>
            <a:pPr>
              <a:buNone/>
            </a:pPr>
            <a:r>
              <a:rPr lang="en-US" dirty="0"/>
              <a:t>	</a:t>
            </a:r>
            <a:r>
              <a:rPr lang="id-ID" dirty="0">
                <a:solidFill>
                  <a:srgbClr val="FF0000"/>
                </a:solidFill>
              </a:rPr>
              <a:t>Misalnya : </a:t>
            </a:r>
            <a:endParaRPr lang="en-US" dirty="0">
              <a:solidFill>
                <a:srgbClr val="FF0000"/>
              </a:solidFill>
            </a:endParaRPr>
          </a:p>
          <a:p>
            <a:pPr indent="-53975">
              <a:buNone/>
            </a:pPr>
            <a:r>
              <a:rPr lang="en-US" dirty="0">
                <a:solidFill>
                  <a:srgbClr val="FF0000"/>
                </a:solidFill>
              </a:rPr>
              <a:t>	- </a:t>
            </a:r>
            <a:r>
              <a:rPr lang="en-US" dirty="0" err="1">
                <a:solidFill>
                  <a:srgbClr val="FF0000"/>
                </a:solidFill>
              </a:rPr>
              <a:t>Menabunglah</a:t>
            </a:r>
            <a:r>
              <a:rPr lang="en-US" dirty="0">
                <a:solidFill>
                  <a:srgbClr val="FF0000"/>
                </a:solidFill>
              </a:rPr>
              <a:t> </a:t>
            </a:r>
            <a:r>
              <a:rPr lang="id-ID" i="1" dirty="0">
                <a:solidFill>
                  <a:srgbClr val="FF0000"/>
                </a:solidFill>
              </a:rPr>
              <a:t>di</a:t>
            </a:r>
            <a:r>
              <a:rPr lang="id-ID" dirty="0">
                <a:solidFill>
                  <a:srgbClr val="FF0000"/>
                </a:solidFill>
              </a:rPr>
              <a:t> </a:t>
            </a:r>
            <a:r>
              <a:rPr lang="en-US" dirty="0">
                <a:solidFill>
                  <a:srgbClr val="FF0000"/>
                </a:solidFill>
              </a:rPr>
              <a:t>bank</a:t>
            </a:r>
            <a:endParaRPr lang="id-ID" dirty="0">
              <a:solidFill>
                <a:srgbClr val="FF0000"/>
              </a:solidFill>
            </a:endParaRPr>
          </a:p>
          <a:p>
            <a:pPr indent="-53975">
              <a:buNone/>
            </a:pPr>
            <a:r>
              <a:rPr lang="en-US" dirty="0">
                <a:solidFill>
                  <a:srgbClr val="FF0000"/>
                </a:solidFill>
              </a:rPr>
              <a:t>-</a:t>
            </a:r>
            <a:r>
              <a:rPr lang="id-ID" dirty="0">
                <a:solidFill>
                  <a:srgbClr val="FF0000"/>
                </a:solidFill>
              </a:rPr>
              <a:t> </a:t>
            </a:r>
            <a:r>
              <a:rPr lang="en-US" dirty="0" err="1">
                <a:solidFill>
                  <a:srgbClr val="FF0000"/>
                </a:solidFill>
              </a:rPr>
              <a:t>pusat</a:t>
            </a:r>
            <a:r>
              <a:rPr lang="en-US" dirty="0">
                <a:solidFill>
                  <a:srgbClr val="FF0000"/>
                </a:solidFill>
              </a:rPr>
              <a:t> </a:t>
            </a:r>
            <a:r>
              <a:rPr lang="en-US" dirty="0" err="1">
                <a:solidFill>
                  <a:srgbClr val="FF0000"/>
                </a:solidFill>
              </a:rPr>
              <a:t>kegiatan</a:t>
            </a:r>
            <a:r>
              <a:rPr lang="en-US" dirty="0">
                <a:solidFill>
                  <a:srgbClr val="FF0000"/>
                </a:solidFill>
              </a:rPr>
              <a:t> </a:t>
            </a:r>
            <a:r>
              <a:rPr lang="en-US" dirty="0" err="1">
                <a:solidFill>
                  <a:srgbClr val="FF0000"/>
                </a:solidFill>
              </a:rPr>
              <a:t>ekonomi</a:t>
            </a:r>
            <a:r>
              <a:rPr lang="en-US" dirty="0">
                <a:solidFill>
                  <a:srgbClr val="FF0000"/>
                </a:solidFill>
              </a:rPr>
              <a:t> </a:t>
            </a:r>
            <a:r>
              <a:rPr lang="en-US" dirty="0" err="1">
                <a:solidFill>
                  <a:srgbClr val="FF0000"/>
                </a:solidFill>
              </a:rPr>
              <a:t>berada</a:t>
            </a:r>
            <a:r>
              <a:rPr lang="en-US" dirty="0">
                <a:solidFill>
                  <a:srgbClr val="FF0000"/>
                </a:solidFill>
              </a:rPr>
              <a:t> </a:t>
            </a:r>
            <a:r>
              <a:rPr lang="en-US" i="1" dirty="0" err="1">
                <a:solidFill>
                  <a:srgbClr val="FF0000"/>
                </a:solidFill>
              </a:rPr>
              <a:t>di</a:t>
            </a:r>
            <a:r>
              <a:rPr lang="en-US" dirty="0">
                <a:solidFill>
                  <a:srgbClr val="FF0000"/>
                </a:solidFill>
              </a:rPr>
              <a:t> </a:t>
            </a:r>
            <a:r>
              <a:rPr lang="en-US" dirty="0" err="1">
                <a:solidFill>
                  <a:srgbClr val="FF0000"/>
                </a:solidFill>
              </a:rPr>
              <a:t>pasar</a:t>
            </a:r>
            <a:r>
              <a:rPr lang="id-ID" dirty="0">
                <a:solidFill>
                  <a:srgbClr val="FF0000"/>
                </a:solidFill>
              </a:rPr>
              <a:t>	       </a:t>
            </a:r>
          </a:p>
          <a:p>
            <a:pPr indent="-53975">
              <a:buNone/>
            </a:pPr>
            <a:r>
              <a:rPr lang="en-US" dirty="0">
                <a:solidFill>
                  <a:srgbClr val="FF0000"/>
                </a:solidFill>
              </a:rPr>
              <a:t>-</a:t>
            </a:r>
            <a:r>
              <a:rPr lang="id-ID" dirty="0">
                <a:solidFill>
                  <a:srgbClr val="FF0000"/>
                </a:solidFill>
              </a:rPr>
              <a:t> </a:t>
            </a:r>
            <a:r>
              <a:rPr lang="en-US" dirty="0" err="1">
                <a:solidFill>
                  <a:srgbClr val="FF0000"/>
                </a:solidFill>
              </a:rPr>
              <a:t>jumlah</a:t>
            </a:r>
            <a:r>
              <a:rPr lang="en-US" dirty="0">
                <a:solidFill>
                  <a:srgbClr val="FF0000"/>
                </a:solidFill>
              </a:rPr>
              <a:t> </a:t>
            </a:r>
            <a:r>
              <a:rPr lang="en-US" dirty="0" err="1">
                <a:solidFill>
                  <a:srgbClr val="FF0000"/>
                </a:solidFill>
              </a:rPr>
              <a:t>uang</a:t>
            </a:r>
            <a:r>
              <a:rPr lang="en-US" dirty="0">
                <a:solidFill>
                  <a:srgbClr val="FF0000"/>
                </a:solidFill>
              </a:rPr>
              <a:t> yang </a:t>
            </a:r>
            <a:r>
              <a:rPr lang="en-US" dirty="0" err="1">
                <a:solidFill>
                  <a:srgbClr val="FF0000"/>
                </a:solidFill>
              </a:rPr>
              <a:t>beredar</a:t>
            </a:r>
            <a:r>
              <a:rPr lang="en-US" dirty="0">
                <a:solidFill>
                  <a:srgbClr val="FF0000"/>
                </a:solidFill>
              </a:rPr>
              <a:t> </a:t>
            </a:r>
            <a:r>
              <a:rPr lang="en-US" i="1" dirty="0" err="1">
                <a:solidFill>
                  <a:srgbClr val="FF0000"/>
                </a:solidFill>
              </a:rPr>
              <a:t>di</a:t>
            </a:r>
            <a:r>
              <a:rPr lang="en-US" dirty="0">
                <a:solidFill>
                  <a:srgbClr val="FF0000"/>
                </a:solidFill>
              </a:rPr>
              <a:t> Indonesia</a:t>
            </a:r>
          </a:p>
          <a:p>
            <a:pPr marL="363538" indent="-188913">
              <a:buNone/>
            </a:pPr>
            <a:r>
              <a:rPr lang="en-US" dirty="0">
                <a:solidFill>
                  <a:srgbClr val="FF0000"/>
                </a:solidFill>
              </a:rPr>
              <a:t>- para investor </a:t>
            </a:r>
            <a:r>
              <a:rPr lang="en-US" dirty="0" err="1">
                <a:solidFill>
                  <a:srgbClr val="FF0000"/>
                </a:solidFill>
              </a:rPr>
              <a:t>sedang</a:t>
            </a:r>
            <a:r>
              <a:rPr lang="en-US" dirty="0">
                <a:solidFill>
                  <a:srgbClr val="FF0000"/>
                </a:solidFill>
              </a:rPr>
              <a:t> </a:t>
            </a:r>
            <a:r>
              <a:rPr lang="en-US" dirty="0" err="1">
                <a:solidFill>
                  <a:srgbClr val="FF0000"/>
                </a:solidFill>
              </a:rPr>
              <a:t>mengadakan</a:t>
            </a:r>
            <a:r>
              <a:rPr lang="en-US" dirty="0">
                <a:solidFill>
                  <a:srgbClr val="FF0000"/>
                </a:solidFill>
              </a:rPr>
              <a:t> </a:t>
            </a:r>
            <a:r>
              <a:rPr lang="en-US" dirty="0" err="1">
                <a:solidFill>
                  <a:srgbClr val="FF0000"/>
                </a:solidFill>
              </a:rPr>
              <a:t>rapat</a:t>
            </a:r>
            <a:r>
              <a:rPr lang="en-US" dirty="0">
                <a:solidFill>
                  <a:srgbClr val="FF0000"/>
                </a:solidFill>
              </a:rPr>
              <a:t>  	</a:t>
            </a:r>
            <a:r>
              <a:rPr lang="en-US" dirty="0" err="1">
                <a:solidFill>
                  <a:srgbClr val="FF0000"/>
                </a:solidFill>
              </a:rPr>
              <a:t>rapat</a:t>
            </a:r>
            <a:r>
              <a:rPr lang="en-US" dirty="0">
                <a:solidFill>
                  <a:srgbClr val="FF0000"/>
                </a:solidFill>
              </a:rPr>
              <a:t> </a:t>
            </a:r>
            <a:r>
              <a:rPr lang="en-US" i="1" dirty="0">
                <a:solidFill>
                  <a:srgbClr val="FF0000"/>
                </a:solidFill>
              </a:rPr>
              <a:t>di</a:t>
            </a:r>
            <a:r>
              <a:rPr lang="en-US" dirty="0">
                <a:solidFill>
                  <a:srgbClr val="FF0000"/>
                </a:solidFill>
              </a:rPr>
              <a:t> </a:t>
            </a:r>
            <a:r>
              <a:rPr lang="en-US" dirty="0" err="1">
                <a:solidFill>
                  <a:srgbClr val="FF0000"/>
                </a:solidFill>
              </a:rPr>
              <a:t>gedung</a:t>
            </a:r>
            <a:endParaRPr lang="en-US" dirty="0">
              <a:solidFill>
                <a:srgbClr val="FF0000"/>
              </a:solidFill>
            </a:endParaRPr>
          </a:p>
          <a:p>
            <a:pPr>
              <a:buNone/>
            </a:pPr>
            <a:endParaRPr lang="en-US" dirty="0"/>
          </a:p>
        </p:txBody>
      </p:sp>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Kata Depan di, ke, dan dari</a:t>
              </a:r>
              <a:endParaRPr lang="en-US" b="0" dirty="0">
                <a:solidFill>
                  <a:srgbClr val="00A0A8"/>
                </a:solidFill>
              </a:endParaRPr>
            </a:p>
          </p:txBody>
        </p:sp>
      </p:grpSp>
      <p:sp>
        <p:nvSpPr>
          <p:cNvPr id="10" name="TextBox 9">
            <a:extLst>
              <a:ext uri="{FF2B5EF4-FFF2-40B4-BE49-F238E27FC236}">
                <a16:creationId xmlns:a16="http://schemas.microsoft.com/office/drawing/2014/main" xmlns="" id="{AAC4D8D8-206C-4097-ADE1-6B92484E686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67CEEAF8-FDAB-4CE2-8A30-52B08D3EC955}"/>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615D2BDC-17F5-4C50-8E2D-41201F2D2D6A}"/>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D39D65DC-7D37-4A75-B0E6-A046F4195000}"/>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D1F28549-1C94-44FC-89EC-3E9B1CE44B57}"/>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2979F5B2-031E-46DE-AE76-5A3534DB623C}"/>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7EEFA67E-BBA6-4CF9-937A-4867B5E3EE1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48F05E70-B88F-4536-831D-514C6561E4C7}"/>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6" name="Chevron 21">
              <a:hlinkClick r:id="rId6" action="ppaction://hlinksldjump"/>
              <a:extLst>
                <a:ext uri="{FF2B5EF4-FFF2-40B4-BE49-F238E27FC236}">
                  <a16:creationId xmlns:a16="http://schemas.microsoft.com/office/drawing/2014/main" xmlns="" id="{808E9D68-C23E-41C3-A6EE-108035CF4D0C}"/>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EB2FCB9E-4015-42EC-82F4-0CA3C746C943}"/>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3C5464A4-C6B6-4BE7-B4AA-6201BDE3A3F5}"/>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F1462D14-B13A-4177-8BCA-F805E39467FF}"/>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A289B51F-41CA-4014-A8B0-B927A553AA6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9A539D9A-603B-4998-B878-21FF0E6B311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331BA8FC-67E1-4AEA-BDD6-9E2BDC368186}"/>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BD690984-9308-45A2-A6CC-52C14E5E656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E0963B5A-DE2B-49E8-AEFB-F8F843596718}"/>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188CD251-0E1C-416E-A1A5-E391A40D05C7}"/>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1CC39219-79DC-49F2-ADDC-C5B85B99D4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E92D049E-AFA3-4142-997C-651A8F4277A5}"/>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01B77CE2-F95C-45EB-AC84-00BC6D4112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0DDBA0E3-6BFD-4E5F-B03D-0E6DB6AC5B78}"/>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7C6812DB-3936-43C2-8C94-E06C98F0E879}"/>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1F8D29E3-D5DD-4789-A242-52613D4155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E1EB56AB-6E60-43D3-AFB1-11DEDCF7E3C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BC55BA9C-BB48-491D-A6E0-C96678BA5F18}"/>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614AB04C-D12E-4655-BE20-3E95C3624A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DA50B4D3-5C0A-45DA-92F7-1DED29DE5BE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95914685-516B-42A7-96ED-578C2DBC44BC}"/>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CD3A253D-A769-4429-97DD-2A3DD0EFBF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67E8019B-24DE-4D79-B7A7-9333FEB6C04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D4AA6482-5B7E-42BA-AF7C-8EE6807E0173}"/>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78CCDF3A-8256-48B7-A351-6B0821F17C9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E3F783F3-6376-4711-8D32-99FF998E35C6}"/>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331EB4E7-F0D0-4DA6-9CD8-E99D05F713C7}"/>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1F7D736C-EF26-4697-96F1-CC9EFC8FFD7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536062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xEl>
                                              <p:pRg st="0" end="0"/>
                                            </p:txEl>
                                          </p:spTgt>
                                        </p:tgtEl>
                                        <p:attrNameLst>
                                          <p:attrName>ppt_x</p:attrName>
                                          <p:attrName>ppt_y</p:attrName>
                                        </p:attrNameLst>
                                      </p:cBhvr>
                                    </p:animMotion>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5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
                                            <p:txEl>
                                              <p:pRg st="1" end="1"/>
                                            </p:txEl>
                                          </p:spTgt>
                                        </p:tgtEl>
                                        <p:attrNameLst>
                                          <p:attrName>ppt_x</p:attrName>
                                          <p:attrName>ppt_y</p:attrName>
                                        </p:attrNameLst>
                                      </p:cBhvr>
                                    </p:animMotion>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5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3">
                                            <p:txEl>
                                              <p:pRg st="2" end="2"/>
                                            </p:txEl>
                                          </p:spTgt>
                                        </p:tgtEl>
                                        <p:attrNameLst>
                                          <p:attrName>ppt_x</p:attrName>
                                          <p:attrName>ppt_y</p:attrName>
                                        </p:attrNameLst>
                                      </p:cBhvr>
                                    </p:animMotion>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5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3">
                                            <p:txEl>
                                              <p:pRg st="3" end="3"/>
                                            </p:txEl>
                                          </p:spTgt>
                                        </p:tgtEl>
                                        <p:attrNameLst>
                                          <p:attrName>ppt_x</p:attrName>
                                          <p:attrName>ppt_y</p:attrName>
                                        </p:attrNameLst>
                                      </p:cBhvr>
                                    </p:animMotion>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Scale>
                                      <p:cBhvr>
                                        <p:cTn id="31" dur="5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3">
                                            <p:txEl>
                                              <p:pRg st="4" end="4"/>
                                            </p:txEl>
                                          </p:spTgt>
                                        </p:tgtEl>
                                        <p:attrNameLst>
                                          <p:attrName>ppt_x</p:attrName>
                                          <p:attrName>ppt_y</p:attrName>
                                        </p:attrNameLst>
                                      </p:cBhvr>
                                    </p:animMotion>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Scale>
                                      <p:cBhvr>
                                        <p:cTn id="37" dur="5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
                                            <p:txEl>
                                              <p:pRg st="5" end="5"/>
                                            </p:txEl>
                                          </p:spTgt>
                                        </p:tgtEl>
                                        <p:attrNameLst>
                                          <p:attrName>ppt_x</p:attrName>
                                          <p:attrName>ppt_y</p:attrName>
                                        </p:attrNameLst>
                                      </p:cBhvr>
                                    </p:animMotion>
                                    <p:animEffect transition="in" filter="fade">
                                      <p:cBhvr>
                                        <p:cTn id="39" dur="500"/>
                                        <p:tgtEl>
                                          <p:spTgt spid="3">
                                            <p:txEl>
                                              <p:pRg st="5" end="5"/>
                                            </p:txEl>
                                          </p:spTgt>
                                        </p:tgtEl>
                                      </p:cBhvr>
                                    </p:animEffect>
                                  </p:childTnLst>
                                </p:cTn>
                              </p:par>
                              <p:par>
                                <p:cTn id="40" presetID="10" presetClass="entr" presetSubtype="0" fill="hold" nodeType="withEffect">
                                  <p:stCondLst>
                                    <p:cond delay="450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9"/>
                    </p:tgtEl>
                  </p:cond>
                </p:stCondLst>
                <p:endSync evt="end" delay="0">
                  <p:rtn val="all"/>
                </p:endSync>
                <p:childTnLst>
                  <p:par>
                    <p:cTn id="47" fill="hold">
                      <p:stCondLst>
                        <p:cond delay="0"/>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8" fill="hold" nodeType="clickEffect">
                                  <p:stCondLst>
                                    <p:cond delay="0"/>
                                  </p:stCondLst>
                                  <p:childTnLst>
                                    <p:anim calcmode="lin" valueType="num">
                                      <p:cBhvr additive="base">
                                        <p:cTn id="56" dur="500"/>
                                        <p:tgtEl>
                                          <p:spTgt spid="27"/>
                                        </p:tgtEl>
                                        <p:attrNameLst>
                                          <p:attrName>ppt_x</p:attrName>
                                        </p:attrNameLst>
                                      </p:cBhvr>
                                      <p:tavLst>
                                        <p:tav tm="0">
                                          <p:val>
                                            <p:strVal val="ppt_x"/>
                                          </p:val>
                                        </p:tav>
                                        <p:tav tm="100000">
                                          <p:val>
                                            <p:strVal val="0-ppt_w/2"/>
                                          </p:val>
                                        </p:tav>
                                      </p:tavLst>
                                    </p:anim>
                                    <p:anim calcmode="lin" valueType="num">
                                      <p:cBhvr additive="base">
                                        <p:cTn id="57" dur="500"/>
                                        <p:tgtEl>
                                          <p:spTgt spid="27"/>
                                        </p:tgtEl>
                                        <p:attrNameLst>
                                          <p:attrName>ppt_y</p:attrName>
                                        </p:attrNameLst>
                                      </p:cBhvr>
                                      <p:tavLst>
                                        <p:tav tm="0">
                                          <p:val>
                                            <p:strVal val="ppt_y"/>
                                          </p:val>
                                        </p:tav>
                                        <p:tav tm="100000">
                                          <p:val>
                                            <p:strVal val="ppt_y"/>
                                          </p:val>
                                        </p:tav>
                                      </p:tavLst>
                                    </p:anim>
                                    <p:set>
                                      <p:cBhvr>
                                        <p:cTn id="5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3" grpId="0" build="p"/>
      <p:bldP spid="5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7777" y="747339"/>
            <a:ext cx="9701124" cy="5638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sz="1800" dirty="0"/>
              <a:t>	</a:t>
            </a:r>
            <a:r>
              <a:rPr lang="id-ID" sz="1800" dirty="0"/>
              <a:t>1. partikel </a:t>
            </a:r>
            <a:r>
              <a:rPr lang="id-ID" sz="1800" i="1" dirty="0"/>
              <a:t>-lah, -kah,</a:t>
            </a:r>
            <a:r>
              <a:rPr lang="id-ID" sz="1800" dirty="0"/>
              <a:t> dan –</a:t>
            </a:r>
            <a:r>
              <a:rPr lang="id-ID" sz="1800" i="1" dirty="0"/>
              <a:t>tah</a:t>
            </a:r>
            <a:r>
              <a:rPr lang="id-ID" sz="1800" dirty="0"/>
              <a:t> ditulis serangkai dengan kata yang mendahuluinya.</a:t>
            </a:r>
            <a:endParaRPr lang="en-US" sz="1800" dirty="0"/>
          </a:p>
          <a:p>
            <a:pPr>
              <a:buNone/>
            </a:pPr>
            <a:r>
              <a:rPr lang="en-US" sz="1800" dirty="0"/>
              <a:t>		</a:t>
            </a:r>
            <a:r>
              <a:rPr lang="id-ID" sz="1800" dirty="0">
                <a:solidFill>
                  <a:srgbClr val="FF0000"/>
                </a:solidFill>
              </a:rPr>
              <a:t>Misalnya </a:t>
            </a:r>
            <a:r>
              <a:rPr lang="en-US" sz="1800" dirty="0">
                <a:solidFill>
                  <a:srgbClr val="FF0000"/>
                </a:solidFill>
              </a:rPr>
              <a:t>: </a:t>
            </a:r>
          </a:p>
          <a:p>
            <a:pPr>
              <a:buNone/>
            </a:pPr>
            <a:r>
              <a:rPr lang="en-US" sz="1800" dirty="0">
                <a:solidFill>
                  <a:srgbClr val="FF0000"/>
                </a:solidFill>
              </a:rPr>
              <a:t>		 </a:t>
            </a:r>
            <a:r>
              <a:rPr lang="en-US" sz="1800" dirty="0" err="1">
                <a:solidFill>
                  <a:srgbClr val="FF0000"/>
                </a:solidFill>
              </a:rPr>
              <a:t>Berapa</a:t>
            </a:r>
            <a:r>
              <a:rPr lang="id-ID" sz="1800" i="1" dirty="0">
                <a:solidFill>
                  <a:srgbClr val="FF0000"/>
                </a:solidFill>
              </a:rPr>
              <a:t>kah</a:t>
            </a:r>
            <a:r>
              <a:rPr lang="id-ID" sz="1800" dirty="0">
                <a:solidFill>
                  <a:srgbClr val="FF0000"/>
                </a:solidFill>
              </a:rPr>
              <a:t> </a:t>
            </a:r>
            <a:r>
              <a:rPr lang="en-US" sz="1800" dirty="0" err="1">
                <a:solidFill>
                  <a:srgbClr val="FF0000"/>
                </a:solidFill>
              </a:rPr>
              <a:t>kurs</a:t>
            </a:r>
            <a:r>
              <a:rPr lang="en-US" sz="1800" dirty="0">
                <a:solidFill>
                  <a:srgbClr val="FF0000"/>
                </a:solidFill>
              </a:rPr>
              <a:t> rupiah </a:t>
            </a:r>
            <a:r>
              <a:rPr lang="en-US" sz="1800" dirty="0" err="1">
                <a:solidFill>
                  <a:srgbClr val="FF0000"/>
                </a:solidFill>
              </a:rPr>
              <a:t>hari</a:t>
            </a:r>
            <a:r>
              <a:rPr lang="en-US" sz="1800" dirty="0">
                <a:solidFill>
                  <a:srgbClr val="FF0000"/>
                </a:solidFill>
              </a:rPr>
              <a:t> </a:t>
            </a:r>
            <a:r>
              <a:rPr lang="en-US" sz="1800" dirty="0" err="1">
                <a:solidFill>
                  <a:srgbClr val="FF0000"/>
                </a:solidFill>
              </a:rPr>
              <a:t>ini</a:t>
            </a:r>
            <a:r>
              <a:rPr lang="en-US" sz="1800" dirty="0">
                <a:solidFill>
                  <a:srgbClr val="FF0000"/>
                </a:solidFill>
              </a:rPr>
              <a:t> </a:t>
            </a:r>
            <a:r>
              <a:rPr lang="id-ID" sz="1800" dirty="0">
                <a:solidFill>
                  <a:srgbClr val="FF0000"/>
                </a:solidFill>
              </a:rPr>
              <a:t>?</a:t>
            </a:r>
            <a:endParaRPr lang="en-US" sz="1800" dirty="0">
              <a:solidFill>
                <a:srgbClr val="FF0000"/>
              </a:solidFill>
            </a:endParaRPr>
          </a:p>
          <a:p>
            <a:pPr>
              <a:buNone/>
            </a:pPr>
            <a:r>
              <a:rPr lang="id-ID" sz="1800" dirty="0">
                <a:solidFill>
                  <a:srgbClr val="FF0000"/>
                </a:solidFill>
              </a:rPr>
              <a:t>		</a:t>
            </a:r>
            <a:r>
              <a:rPr lang="en-US" sz="1800" dirty="0">
                <a:solidFill>
                  <a:srgbClr val="FF0000"/>
                </a:solidFill>
              </a:rPr>
              <a:t> A</a:t>
            </a:r>
            <a:r>
              <a:rPr lang="id-ID" sz="1800" dirty="0">
                <a:solidFill>
                  <a:srgbClr val="FF0000"/>
                </a:solidFill>
              </a:rPr>
              <a:t>pa</a:t>
            </a:r>
            <a:r>
              <a:rPr lang="id-ID" sz="1800" i="1" dirty="0">
                <a:solidFill>
                  <a:srgbClr val="FF0000"/>
                </a:solidFill>
              </a:rPr>
              <a:t>tah</a:t>
            </a:r>
            <a:r>
              <a:rPr lang="id-ID" sz="1800" dirty="0">
                <a:solidFill>
                  <a:srgbClr val="FF0000"/>
                </a:solidFill>
              </a:rPr>
              <a:t> gunan</a:t>
            </a:r>
            <a:r>
              <a:rPr lang="en-US" sz="1800" dirty="0" err="1">
                <a:solidFill>
                  <a:srgbClr val="FF0000"/>
                </a:solidFill>
              </a:rPr>
              <a:t>ya</a:t>
            </a:r>
            <a:r>
              <a:rPr lang="en-US" sz="1800" dirty="0">
                <a:solidFill>
                  <a:srgbClr val="FF0000"/>
                </a:solidFill>
              </a:rPr>
              <a:t> </a:t>
            </a:r>
            <a:r>
              <a:rPr lang="en-US" sz="1800" dirty="0" err="1">
                <a:solidFill>
                  <a:srgbClr val="FF0000"/>
                </a:solidFill>
              </a:rPr>
              <a:t>kebijakan</a:t>
            </a:r>
            <a:r>
              <a:rPr lang="en-US" sz="1800" dirty="0">
                <a:solidFill>
                  <a:srgbClr val="FF0000"/>
                </a:solidFill>
              </a:rPr>
              <a:t> </a:t>
            </a:r>
            <a:r>
              <a:rPr lang="en-US" sz="1800" dirty="0" err="1">
                <a:solidFill>
                  <a:srgbClr val="FF0000"/>
                </a:solidFill>
              </a:rPr>
              <a:t>fiskal</a:t>
            </a:r>
            <a:r>
              <a:rPr lang="en-US" sz="1800" dirty="0">
                <a:solidFill>
                  <a:srgbClr val="FF0000"/>
                </a:solidFill>
              </a:rPr>
              <a:t> </a:t>
            </a:r>
            <a:r>
              <a:rPr lang="id-ID" sz="1800" dirty="0">
                <a:solidFill>
                  <a:srgbClr val="FF0000"/>
                </a:solidFill>
              </a:rPr>
              <a:t>?</a:t>
            </a:r>
            <a:endParaRPr lang="en-US" sz="1800" dirty="0">
              <a:solidFill>
                <a:srgbClr val="FF0000"/>
              </a:solidFill>
            </a:endParaRPr>
          </a:p>
          <a:p>
            <a:pPr>
              <a:buNone/>
            </a:pPr>
            <a:r>
              <a:rPr lang="en-US" sz="1800" dirty="0">
                <a:solidFill>
                  <a:srgbClr val="FF0000"/>
                </a:solidFill>
              </a:rPr>
              <a:t>		</a:t>
            </a:r>
            <a:r>
              <a:rPr lang="id-ID" sz="1800" dirty="0">
                <a:solidFill>
                  <a:srgbClr val="FF0000"/>
                </a:solidFill>
              </a:rPr>
              <a:t>	</a:t>
            </a:r>
            <a:endParaRPr lang="en-US" sz="1800" dirty="0">
              <a:solidFill>
                <a:srgbClr val="FF0000"/>
              </a:solidFill>
            </a:endParaRPr>
          </a:p>
          <a:p>
            <a:pPr>
              <a:buNone/>
            </a:pPr>
            <a:r>
              <a:rPr lang="en-US" sz="1800" dirty="0"/>
              <a:t>	</a:t>
            </a:r>
            <a:r>
              <a:rPr lang="id-ID" sz="1800" dirty="0"/>
              <a:t>2. Partikel </a:t>
            </a:r>
            <a:r>
              <a:rPr lang="id-ID" sz="1800" i="1" dirty="0"/>
              <a:t>pun</a:t>
            </a:r>
            <a:r>
              <a:rPr lang="id-ID" sz="1800" dirty="0"/>
              <a:t> ditulis terpisah dari kata yang mendahuluinya.</a:t>
            </a:r>
            <a:endParaRPr lang="en-US" sz="1800" dirty="0"/>
          </a:p>
          <a:p>
            <a:pPr>
              <a:buNone/>
            </a:pPr>
            <a:r>
              <a:rPr lang="en-US" sz="1800" dirty="0"/>
              <a:t>	</a:t>
            </a:r>
            <a:r>
              <a:rPr lang="id-ID" sz="1800" dirty="0"/>
              <a:t>	</a:t>
            </a:r>
            <a:r>
              <a:rPr lang="id-ID" sz="1800" dirty="0">
                <a:solidFill>
                  <a:srgbClr val="FF0000"/>
                </a:solidFill>
              </a:rPr>
              <a:t>Misalnya :</a:t>
            </a:r>
            <a:endParaRPr lang="en-US" sz="1800" dirty="0">
              <a:solidFill>
                <a:srgbClr val="FF0000"/>
              </a:solidFill>
            </a:endParaRPr>
          </a:p>
          <a:p>
            <a:pPr>
              <a:buNone/>
            </a:pPr>
            <a:r>
              <a:rPr lang="en-US" sz="1800" dirty="0">
                <a:solidFill>
                  <a:srgbClr val="FF0000"/>
                </a:solidFill>
              </a:rPr>
              <a:t>	</a:t>
            </a:r>
            <a:r>
              <a:rPr lang="id-ID" sz="1800" dirty="0">
                <a:solidFill>
                  <a:srgbClr val="FF0000"/>
                </a:solidFill>
              </a:rPr>
              <a:t>	Apa </a:t>
            </a:r>
            <a:r>
              <a:rPr lang="id-ID" sz="1800" i="1" dirty="0">
                <a:solidFill>
                  <a:srgbClr val="FF0000"/>
                </a:solidFill>
              </a:rPr>
              <a:t>pun</a:t>
            </a:r>
            <a:r>
              <a:rPr lang="id-ID" sz="1800" dirty="0">
                <a:solidFill>
                  <a:srgbClr val="FF0000"/>
                </a:solidFill>
              </a:rPr>
              <a:t> masalahnya, dia dapat</a:t>
            </a:r>
            <a:r>
              <a:rPr lang="en-US" sz="1800" dirty="0">
                <a:solidFill>
                  <a:srgbClr val="FF0000"/>
                </a:solidFill>
              </a:rPr>
              <a:t> </a:t>
            </a:r>
            <a:r>
              <a:rPr lang="id-ID" sz="1800" dirty="0">
                <a:solidFill>
                  <a:srgbClr val="FF0000"/>
                </a:solidFill>
              </a:rPr>
              <a:t>mengatasinya dengan bijaksana.</a:t>
            </a:r>
            <a:endParaRPr lang="en-US" sz="1800" dirty="0">
              <a:solidFill>
                <a:srgbClr val="FF0000"/>
              </a:solidFill>
            </a:endParaRPr>
          </a:p>
          <a:p>
            <a:pPr>
              <a:buNone/>
            </a:pPr>
            <a:r>
              <a:rPr lang="en-US" sz="1800" dirty="0">
                <a:solidFill>
                  <a:srgbClr val="FF0000"/>
                </a:solidFill>
              </a:rPr>
              <a:t>		</a:t>
            </a:r>
            <a:r>
              <a:rPr lang="id-ID" sz="1800" dirty="0">
                <a:solidFill>
                  <a:srgbClr val="FF0000"/>
                </a:solidFill>
              </a:rPr>
              <a:t>Hendak pulang tengah malam </a:t>
            </a:r>
            <a:r>
              <a:rPr lang="id-ID" sz="1800" i="1" dirty="0">
                <a:solidFill>
                  <a:srgbClr val="FF0000"/>
                </a:solidFill>
              </a:rPr>
              <a:t>pun</a:t>
            </a:r>
            <a:r>
              <a:rPr lang="id-ID" sz="1800" dirty="0">
                <a:solidFill>
                  <a:srgbClr val="FF0000"/>
                </a:solidFill>
              </a:rPr>
              <a:t> sudah ada kendaraan.</a:t>
            </a:r>
            <a:endParaRPr lang="en-US" sz="1800" dirty="0">
              <a:solidFill>
                <a:srgbClr val="FF0000"/>
              </a:solidFill>
            </a:endParaRPr>
          </a:p>
          <a:p>
            <a:pPr>
              <a:buNone/>
            </a:pPr>
            <a:endParaRPr lang="en-US" sz="1800" dirty="0"/>
          </a:p>
          <a:p>
            <a:pPr>
              <a:buNone/>
            </a:pPr>
            <a:r>
              <a:rPr lang="en-US" sz="1800" dirty="0"/>
              <a:t>	</a:t>
            </a:r>
            <a:r>
              <a:rPr lang="id-ID" sz="1800" dirty="0"/>
              <a:t>3. Partikel per yang berarti ‘demi’, ‘tiap’, atau ‘mulai’ ditulis terpisah dari kata </a:t>
            </a:r>
            <a:r>
              <a:rPr lang="en-US" sz="1800" dirty="0"/>
              <a:t>     </a:t>
            </a:r>
            <a:r>
              <a:rPr lang="id-ID" sz="1800" dirty="0"/>
              <a:t>yang mengikutinya.</a:t>
            </a:r>
            <a:endParaRPr lang="en-US" sz="1800" dirty="0"/>
          </a:p>
          <a:p>
            <a:pPr>
              <a:buNone/>
            </a:pPr>
            <a:r>
              <a:rPr lang="en-US" sz="1800" dirty="0"/>
              <a:t>		</a:t>
            </a:r>
            <a:r>
              <a:rPr lang="id-ID" sz="1800" dirty="0">
                <a:solidFill>
                  <a:srgbClr val="FF0000"/>
                </a:solidFill>
              </a:rPr>
              <a:t>Misalnya : </a:t>
            </a:r>
            <a:endParaRPr lang="en-US" sz="1800" dirty="0">
              <a:solidFill>
                <a:srgbClr val="FF0000"/>
              </a:solidFill>
            </a:endParaRPr>
          </a:p>
          <a:p>
            <a:pPr>
              <a:buNone/>
            </a:pPr>
            <a:r>
              <a:rPr lang="en-US" sz="1800" dirty="0">
                <a:solidFill>
                  <a:srgbClr val="FF0000"/>
                </a:solidFill>
              </a:rPr>
              <a:t>		</a:t>
            </a:r>
            <a:r>
              <a:rPr lang="id-ID" sz="1800" dirty="0">
                <a:solidFill>
                  <a:srgbClr val="FF0000"/>
                </a:solidFill>
              </a:rPr>
              <a:t>Mereka masuk ke dalam ruang satu </a:t>
            </a:r>
            <a:r>
              <a:rPr lang="id-ID" sz="1800" i="1" dirty="0">
                <a:solidFill>
                  <a:srgbClr val="FF0000"/>
                </a:solidFill>
              </a:rPr>
              <a:t>per</a:t>
            </a:r>
            <a:r>
              <a:rPr lang="id-ID" sz="1800" dirty="0">
                <a:solidFill>
                  <a:srgbClr val="FF0000"/>
                </a:solidFill>
              </a:rPr>
              <a:t> satu.</a:t>
            </a:r>
            <a:endParaRPr lang="en-US" sz="1800" dirty="0">
              <a:solidFill>
                <a:srgbClr val="FF0000"/>
              </a:solidFill>
            </a:endParaRPr>
          </a:p>
          <a:p>
            <a:pPr>
              <a:buNone/>
            </a:pPr>
            <a:r>
              <a:rPr lang="en-US" sz="1800" dirty="0">
                <a:solidFill>
                  <a:srgbClr val="FF0000"/>
                </a:solidFill>
              </a:rPr>
              <a:t>	       </a:t>
            </a:r>
            <a:r>
              <a:rPr lang="id-ID" sz="1800" dirty="0">
                <a:solidFill>
                  <a:srgbClr val="FF0000"/>
                </a:solidFill>
              </a:rPr>
              <a:t>    Harga kain itu Rp 50.000,00 </a:t>
            </a:r>
            <a:r>
              <a:rPr lang="id-ID" sz="1800" i="1" dirty="0">
                <a:solidFill>
                  <a:srgbClr val="FF0000"/>
                </a:solidFill>
              </a:rPr>
              <a:t>per</a:t>
            </a:r>
            <a:r>
              <a:rPr lang="id-ID" sz="1800" dirty="0">
                <a:solidFill>
                  <a:srgbClr val="FF0000"/>
                </a:solidFill>
              </a:rPr>
              <a:t> helai</a:t>
            </a:r>
            <a:endParaRPr lang="en-US" sz="1800" dirty="0">
              <a:solidFill>
                <a:srgbClr val="FF0000"/>
              </a:solidFill>
            </a:endParaRPr>
          </a:p>
          <a:p>
            <a:pPr>
              <a:buNone/>
            </a:pPr>
            <a:endParaRPr lang="en-US" sz="1800" dirty="0"/>
          </a:p>
          <a:p>
            <a:pPr>
              <a:buNone/>
            </a:pPr>
            <a:endParaRPr lang="en-US" sz="1800" dirty="0"/>
          </a:p>
        </p:txBody>
      </p:sp>
      <p:grpSp>
        <p:nvGrpSpPr>
          <p:cNvPr id="6" name="Group 5"/>
          <p:cNvGrpSpPr/>
          <p:nvPr/>
        </p:nvGrpSpPr>
        <p:grpSpPr>
          <a:xfrm>
            <a:off x="287301" y="217114"/>
            <a:ext cx="8493628" cy="662056"/>
            <a:chOff x="200215" y="2621399"/>
            <a:chExt cx="8493628" cy="662056"/>
          </a:xfrm>
        </p:grpSpPr>
        <p:sp>
          <p:nvSpPr>
            <p:cNvPr id="7" name="Oval 6">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9" name="TextBox 8">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Partikel</a:t>
              </a:r>
              <a:endParaRPr lang="en-US" b="0" dirty="0">
                <a:solidFill>
                  <a:srgbClr val="00A0A8"/>
                </a:solidFill>
              </a:endParaRPr>
            </a:p>
          </p:txBody>
        </p:sp>
      </p:grpSp>
      <p:sp>
        <p:nvSpPr>
          <p:cNvPr id="10" name="TextBox 9">
            <a:extLst>
              <a:ext uri="{FF2B5EF4-FFF2-40B4-BE49-F238E27FC236}">
                <a16:creationId xmlns:a16="http://schemas.microsoft.com/office/drawing/2014/main" xmlns="" id="{63CC2A85-914F-40B3-99C7-8B114E802330}"/>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09</a:t>
            </a:r>
            <a:endParaRPr lang="id-ID" sz="1600" dirty="0">
              <a:solidFill>
                <a:schemeClr val="bg2">
                  <a:lumMod val="50000"/>
                </a:schemeClr>
              </a:solidFill>
            </a:endParaRPr>
          </a:p>
        </p:txBody>
      </p:sp>
      <p:grpSp>
        <p:nvGrpSpPr>
          <p:cNvPr id="19" name="Group 18">
            <a:extLst>
              <a:ext uri="{FF2B5EF4-FFF2-40B4-BE49-F238E27FC236}">
                <a16:creationId xmlns:a16="http://schemas.microsoft.com/office/drawing/2014/main" xmlns="" id="{3996E63E-E2B0-4208-AE67-141AFDC3F974}"/>
              </a:ext>
            </a:extLst>
          </p:cNvPr>
          <p:cNvGrpSpPr/>
          <p:nvPr/>
        </p:nvGrpSpPr>
        <p:grpSpPr>
          <a:xfrm>
            <a:off x="11769479" y="1280427"/>
            <a:ext cx="422521" cy="2100263"/>
            <a:chOff x="11769479" y="1280427"/>
            <a:chExt cx="422521" cy="2100263"/>
          </a:xfrm>
        </p:grpSpPr>
        <p:sp>
          <p:nvSpPr>
            <p:cNvPr id="20" name="Freeform 10">
              <a:hlinkClick r:id="rId4" action="ppaction://hlinksldjump">
                <a:snd r:embed="rId5" name="click.wav"/>
              </a:hlinkClick>
              <a:extLst>
                <a:ext uri="{FF2B5EF4-FFF2-40B4-BE49-F238E27FC236}">
                  <a16:creationId xmlns:a16="http://schemas.microsoft.com/office/drawing/2014/main" xmlns="" id="{E25AA69F-4BA0-4B64-B15D-10F33DEE4270}"/>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xmlns="" id="{35CD3A7D-47FC-4715-B6FF-DAA533BB7F7A}"/>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2" name="Chevron 12">
              <a:hlinkClick r:id="rId4" action="ppaction://hlinksldjump"/>
              <a:extLst>
                <a:ext uri="{FF2B5EF4-FFF2-40B4-BE49-F238E27FC236}">
                  <a16:creationId xmlns:a16="http://schemas.microsoft.com/office/drawing/2014/main" xmlns="" id="{28A743B1-79F2-4D49-8C09-2A001675FC5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3" name="Group 22">
            <a:extLst>
              <a:ext uri="{FF2B5EF4-FFF2-40B4-BE49-F238E27FC236}">
                <a16:creationId xmlns:a16="http://schemas.microsoft.com/office/drawing/2014/main" xmlns="" id="{2EF090DE-E4F2-4C27-866C-414B016E7679}"/>
              </a:ext>
            </a:extLst>
          </p:cNvPr>
          <p:cNvGrpSpPr/>
          <p:nvPr/>
        </p:nvGrpSpPr>
        <p:grpSpPr>
          <a:xfrm>
            <a:off x="11769479" y="3462337"/>
            <a:ext cx="428258" cy="2616878"/>
            <a:chOff x="11769479" y="3462337"/>
            <a:chExt cx="428258" cy="2616878"/>
          </a:xfrm>
        </p:grpSpPr>
        <p:sp>
          <p:nvSpPr>
            <p:cNvPr id="24" name="Freeform 19">
              <a:hlinkClick r:id="rId6" action="ppaction://hlinksldjump"/>
              <a:extLst>
                <a:ext uri="{FF2B5EF4-FFF2-40B4-BE49-F238E27FC236}">
                  <a16:creationId xmlns:a16="http://schemas.microsoft.com/office/drawing/2014/main" xmlns="" id="{1D296D62-E701-4874-9AA5-50954D5B7B3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hlinkClick r:id="rId7" action="ppaction://hlinksldjump"/>
              <a:extLst>
                <a:ext uri="{FF2B5EF4-FFF2-40B4-BE49-F238E27FC236}">
                  <a16:creationId xmlns:a16="http://schemas.microsoft.com/office/drawing/2014/main" xmlns="" id="{6F2B3F42-5C58-4099-9872-2B5DAB135D6B}"/>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5</a:t>
              </a:r>
            </a:p>
          </p:txBody>
        </p:sp>
        <p:sp>
          <p:nvSpPr>
            <p:cNvPr id="26" name="Chevron 21">
              <a:hlinkClick r:id="rId6" action="ppaction://hlinksldjump"/>
              <a:extLst>
                <a:ext uri="{FF2B5EF4-FFF2-40B4-BE49-F238E27FC236}">
                  <a16:creationId xmlns:a16="http://schemas.microsoft.com/office/drawing/2014/main" xmlns="" id="{F1552D22-1EF7-4C26-AE5B-77BE31EB4911}"/>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7" name="Semua Menu">
            <a:extLst>
              <a:ext uri="{FF2B5EF4-FFF2-40B4-BE49-F238E27FC236}">
                <a16:creationId xmlns:a16="http://schemas.microsoft.com/office/drawing/2014/main" xmlns="" id="{3AEEAA0E-A2F3-4A25-AD7C-8819E4C0B1F5}"/>
              </a:ext>
            </a:extLst>
          </p:cNvPr>
          <p:cNvGrpSpPr/>
          <p:nvPr/>
        </p:nvGrpSpPr>
        <p:grpSpPr>
          <a:xfrm>
            <a:off x="-1" y="-24470"/>
            <a:ext cx="2886076" cy="6882470"/>
            <a:chOff x="-1" y="-24470"/>
            <a:chExt cx="2886076" cy="6882470"/>
          </a:xfrm>
        </p:grpSpPr>
        <p:grpSp>
          <p:nvGrpSpPr>
            <p:cNvPr id="28" name="BG">
              <a:extLst>
                <a:ext uri="{FF2B5EF4-FFF2-40B4-BE49-F238E27FC236}">
                  <a16:creationId xmlns:a16="http://schemas.microsoft.com/office/drawing/2014/main" xmlns="" id="{9D8E467B-35E7-4C3B-8A8C-122BD915AB44}"/>
                </a:ext>
              </a:extLst>
            </p:cNvPr>
            <p:cNvGrpSpPr/>
            <p:nvPr/>
          </p:nvGrpSpPr>
          <p:grpSpPr>
            <a:xfrm>
              <a:off x="-1" y="-24470"/>
              <a:ext cx="2886076" cy="6882470"/>
              <a:chOff x="-1" y="-24470"/>
              <a:chExt cx="2886076" cy="6882470"/>
            </a:xfrm>
          </p:grpSpPr>
          <p:sp>
            <p:nvSpPr>
              <p:cNvPr id="44" name="BG Menu">
                <a:extLst>
                  <a:ext uri="{FF2B5EF4-FFF2-40B4-BE49-F238E27FC236}">
                    <a16:creationId xmlns:a16="http://schemas.microsoft.com/office/drawing/2014/main" xmlns="" id="{E225A744-536F-4DD2-964C-32DCE1B8887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BG Atas">
                <a:extLst>
                  <a:ext uri="{FF2B5EF4-FFF2-40B4-BE49-F238E27FC236}">
                    <a16:creationId xmlns:a16="http://schemas.microsoft.com/office/drawing/2014/main" xmlns="" id="{7EAB5BEC-4B9C-47D6-B0CD-A9F8A5CB155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6" name="Picture 12" descr="camera, image, photo, photography, shot icon">
                <a:extLst>
                  <a:ext uri="{FF2B5EF4-FFF2-40B4-BE49-F238E27FC236}">
                    <a16:creationId xmlns:a16="http://schemas.microsoft.com/office/drawing/2014/main" xmlns="" id="{4779AAAD-4DB1-4879-9349-EA5688490A5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EC822554-62B1-49F9-BE0F-333EB2CD7E03}"/>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8" name="TextBox 47">
                <a:extLst>
                  <a:ext uri="{FF2B5EF4-FFF2-40B4-BE49-F238E27FC236}">
                    <a16:creationId xmlns:a16="http://schemas.microsoft.com/office/drawing/2014/main" xmlns="" id="{013093E8-C35C-427D-8E6D-77BB72D379D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9" name="Beranda">
              <a:extLst>
                <a:ext uri="{FF2B5EF4-FFF2-40B4-BE49-F238E27FC236}">
                  <a16:creationId xmlns:a16="http://schemas.microsoft.com/office/drawing/2014/main" xmlns="" id="{6FA4000B-FD95-46B3-86B4-73FB224ADC41}"/>
                </a:ext>
              </a:extLst>
            </p:cNvPr>
            <p:cNvGrpSpPr/>
            <p:nvPr/>
          </p:nvGrpSpPr>
          <p:grpSpPr>
            <a:xfrm>
              <a:off x="297464" y="1744264"/>
              <a:ext cx="1984142" cy="601170"/>
              <a:chOff x="297464" y="1744264"/>
              <a:chExt cx="1984142" cy="601170"/>
            </a:xfrm>
          </p:grpSpPr>
          <p:sp>
            <p:nvSpPr>
              <p:cNvPr id="42" name="TextBox 41">
                <a:hlinkClick r:id="" action="ppaction://hlinkshowjump?jump=firstslide"/>
                <a:extLst>
                  <a:ext uri="{FF2B5EF4-FFF2-40B4-BE49-F238E27FC236}">
                    <a16:creationId xmlns:a16="http://schemas.microsoft.com/office/drawing/2014/main" xmlns="" id="{726444F8-7881-412D-AEFE-540FE0867B12}"/>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3" name="Picture 4" descr="base, data, document, office, page, paper icon">
                <a:hlinkClick r:id="" action="ppaction://hlinkshowjump?jump=firstslide"/>
                <a:extLst>
                  <a:ext uri="{FF2B5EF4-FFF2-40B4-BE49-F238E27FC236}">
                    <a16:creationId xmlns:a16="http://schemas.microsoft.com/office/drawing/2014/main" xmlns="" id="{F76326CB-9B59-4C4D-9A96-751141DD14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Kompetensi">
              <a:extLst>
                <a:ext uri="{FF2B5EF4-FFF2-40B4-BE49-F238E27FC236}">
                  <a16:creationId xmlns:a16="http://schemas.microsoft.com/office/drawing/2014/main" xmlns="" id="{ED60FCCA-C844-4BF4-9FA7-DE4836262568}"/>
                </a:ext>
              </a:extLst>
            </p:cNvPr>
            <p:cNvGrpSpPr/>
            <p:nvPr/>
          </p:nvGrpSpPr>
          <p:grpSpPr>
            <a:xfrm>
              <a:off x="297464" y="2561360"/>
              <a:ext cx="2320836" cy="601170"/>
              <a:chOff x="297464" y="2561360"/>
              <a:chExt cx="2320836" cy="601170"/>
            </a:xfrm>
          </p:grpSpPr>
          <p:pic>
            <p:nvPicPr>
              <p:cNvPr id="40" name="Picture 6" descr="compose, create, edit, edit file, office, pencil, writing creative icon">
                <a:extLst>
                  <a:ext uri="{FF2B5EF4-FFF2-40B4-BE49-F238E27FC236}">
                    <a16:creationId xmlns:a16="http://schemas.microsoft.com/office/drawing/2014/main" xmlns="" id="{C57E4930-96AB-418C-B1F5-BA859665B1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2" action="ppaction://hlinksldjump"/>
                <a:extLst>
                  <a:ext uri="{FF2B5EF4-FFF2-40B4-BE49-F238E27FC236}">
                    <a16:creationId xmlns:a16="http://schemas.microsoft.com/office/drawing/2014/main" xmlns="" id="{D1470107-BFE8-42E9-886B-9631CEFC330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1" name="Materi">
              <a:extLst>
                <a:ext uri="{FF2B5EF4-FFF2-40B4-BE49-F238E27FC236}">
                  <a16:creationId xmlns:a16="http://schemas.microsoft.com/office/drawing/2014/main" xmlns="" id="{DD63D922-8CA4-498F-86CA-04D9921CFD3E}"/>
                </a:ext>
              </a:extLst>
            </p:cNvPr>
            <p:cNvGrpSpPr/>
            <p:nvPr/>
          </p:nvGrpSpPr>
          <p:grpSpPr>
            <a:xfrm>
              <a:off x="297464" y="3378456"/>
              <a:ext cx="1746704" cy="601170"/>
              <a:chOff x="297464" y="3378456"/>
              <a:chExt cx="1746704" cy="601170"/>
            </a:xfrm>
          </p:grpSpPr>
          <p:pic>
            <p:nvPicPr>
              <p:cNvPr id="38" name="Picture 8" descr="brochure, document, menu, note, office, page, papers icon">
                <a:hlinkClick r:id="rId4" action="ppaction://hlinksldjump"/>
                <a:extLst>
                  <a:ext uri="{FF2B5EF4-FFF2-40B4-BE49-F238E27FC236}">
                    <a16:creationId xmlns:a16="http://schemas.microsoft.com/office/drawing/2014/main" xmlns="" id="{C0327F66-BE38-4312-82C7-F051FE4C6E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4" action="ppaction://hlinksldjump"/>
                <a:extLst>
                  <a:ext uri="{FF2B5EF4-FFF2-40B4-BE49-F238E27FC236}">
                    <a16:creationId xmlns:a16="http://schemas.microsoft.com/office/drawing/2014/main" xmlns="" id="{AA06ED0D-0560-44EE-AACA-951606090DD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2" name="Latihan">
              <a:extLst>
                <a:ext uri="{FF2B5EF4-FFF2-40B4-BE49-F238E27FC236}">
                  <a16:creationId xmlns:a16="http://schemas.microsoft.com/office/drawing/2014/main" xmlns="" id="{11617996-F25A-4E11-A229-3498B98267A9}"/>
                </a:ext>
              </a:extLst>
            </p:cNvPr>
            <p:cNvGrpSpPr/>
            <p:nvPr/>
          </p:nvGrpSpPr>
          <p:grpSpPr>
            <a:xfrm>
              <a:off x="297464" y="4195552"/>
              <a:ext cx="1810825" cy="601170"/>
              <a:chOff x="297464" y="4195552"/>
              <a:chExt cx="1810825" cy="601170"/>
            </a:xfrm>
          </p:grpSpPr>
          <p:pic>
            <p:nvPicPr>
              <p:cNvPr id="36" name="Picture 10" descr="document, general, letter, note, office, page, paper icon">
                <a:extLst>
                  <a:ext uri="{FF2B5EF4-FFF2-40B4-BE49-F238E27FC236}">
                    <a16:creationId xmlns:a16="http://schemas.microsoft.com/office/drawing/2014/main" xmlns="" id="{AB3DD051-DDA3-4FB9-96E8-225BAD7CC8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5" action="ppaction://hlinksldjump"/>
                <a:extLst>
                  <a:ext uri="{FF2B5EF4-FFF2-40B4-BE49-F238E27FC236}">
                    <a16:creationId xmlns:a16="http://schemas.microsoft.com/office/drawing/2014/main" xmlns="" id="{972396AD-6D60-4BED-AC99-4BAEB16439A5}"/>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3" name="Profil Dosen">
              <a:extLst>
                <a:ext uri="{FF2B5EF4-FFF2-40B4-BE49-F238E27FC236}">
                  <a16:creationId xmlns:a16="http://schemas.microsoft.com/office/drawing/2014/main" xmlns="" id="{5C21DE9E-9487-4854-B271-BE6A896517B3}"/>
                </a:ext>
              </a:extLst>
            </p:cNvPr>
            <p:cNvGrpSpPr/>
            <p:nvPr/>
          </p:nvGrpSpPr>
          <p:grpSpPr>
            <a:xfrm>
              <a:off x="297464" y="5012648"/>
              <a:ext cx="2389766" cy="601170"/>
              <a:chOff x="297464" y="5012648"/>
              <a:chExt cx="2389766" cy="601170"/>
            </a:xfrm>
          </p:grpSpPr>
          <p:pic>
            <p:nvPicPr>
              <p:cNvPr id="34" name="Picture 2" descr="business man, employee, general, human, member, office, tie icon">
                <a:extLst>
                  <a:ext uri="{FF2B5EF4-FFF2-40B4-BE49-F238E27FC236}">
                    <a16:creationId xmlns:a16="http://schemas.microsoft.com/office/drawing/2014/main" xmlns="" id="{69C0C251-2812-405D-8EC5-DF925CFA223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7" action="ppaction://hlinksldjump"/>
                <a:extLst>
                  <a:ext uri="{FF2B5EF4-FFF2-40B4-BE49-F238E27FC236}">
                    <a16:creationId xmlns:a16="http://schemas.microsoft.com/office/drawing/2014/main" xmlns="" id="{60141FDC-BD7D-4011-84DA-140E6E70624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9" name="Tombol Menu">
            <a:extLst>
              <a:ext uri="{FF2B5EF4-FFF2-40B4-BE49-F238E27FC236}">
                <a16:creationId xmlns:a16="http://schemas.microsoft.com/office/drawing/2014/main" xmlns="" id="{278BA051-9E2D-4069-9307-BF737A17F6F6}"/>
              </a:ext>
            </a:extLst>
          </p:cNvPr>
          <p:cNvGrpSpPr/>
          <p:nvPr/>
        </p:nvGrpSpPr>
        <p:grpSpPr>
          <a:xfrm>
            <a:off x="67235" y="49268"/>
            <a:ext cx="430306" cy="363488"/>
            <a:chOff x="419100" y="628650"/>
            <a:chExt cx="2628900" cy="2220685"/>
          </a:xfrm>
          <a:solidFill>
            <a:schemeClr val="bg1">
              <a:lumMod val="85000"/>
            </a:schemeClr>
          </a:solidFill>
        </p:grpSpPr>
        <p:sp>
          <p:nvSpPr>
            <p:cNvPr id="50" name="Rectangle 49">
              <a:extLst>
                <a:ext uri="{FF2B5EF4-FFF2-40B4-BE49-F238E27FC236}">
                  <a16:creationId xmlns:a16="http://schemas.microsoft.com/office/drawing/2014/main" xmlns="" id="{04E4F932-201E-40C3-9069-DDDE608265E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A9ECA1C8-9534-413A-A8AD-E1EF549A7BF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2" name="Rectangle 51">
              <a:extLst>
                <a:ext uri="{FF2B5EF4-FFF2-40B4-BE49-F238E27FC236}">
                  <a16:creationId xmlns:a16="http://schemas.microsoft.com/office/drawing/2014/main" xmlns="" id="{6BA221FE-4733-4EF9-AD89-724D38884C9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3" name="Tombol Close Aplikasi">
            <a:hlinkClick r:id="" action="ppaction://hlinkshowjump?jump=endshow">
              <a:snd r:embed="rId18" name="laser.wav"/>
            </a:hlinkClick>
            <a:extLst>
              <a:ext uri="{FF2B5EF4-FFF2-40B4-BE49-F238E27FC236}">
                <a16:creationId xmlns:a16="http://schemas.microsoft.com/office/drawing/2014/main" xmlns="" id="{6F84E6E7-22CF-4CEC-8B7D-DE622FB0C2B5}"/>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958637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30"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ppt_h/2"/>
                                          </p:val>
                                        </p:tav>
                                        <p:tav tm="100000">
                                          <p:val>
                                            <p:strVal val="#ppt_y"/>
                                          </p:val>
                                        </p:tav>
                                      </p:tavLst>
                                    </p:anim>
                                    <p:anim calcmode="lin" valueType="num">
                                      <p:cBhvr>
                                        <p:cTn id="37" dur="500" fill="hold"/>
                                        <p:tgtEl>
                                          <p:spTgt spid="3">
                                            <p:txEl>
                                              <p:pRg st="4" end="4"/>
                                            </p:txEl>
                                          </p:spTgt>
                                        </p:tgtEl>
                                        <p:attrNameLst>
                                          <p:attrName>ppt_w</p:attrName>
                                        </p:attrNameLst>
                                      </p:cBhvr>
                                      <p:tavLst>
                                        <p:tav tm="0">
                                          <p:val>
                                            <p:strVal val="#ppt_w"/>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4"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ppt_h/2"/>
                                          </p:val>
                                        </p:tav>
                                        <p:tav tm="100000">
                                          <p:val>
                                            <p:strVal val="#ppt_y"/>
                                          </p:val>
                                        </p:tav>
                                      </p:tavLst>
                                    </p:anim>
                                    <p:anim calcmode="lin" valueType="num">
                                      <p:cBhvr>
                                        <p:cTn id="44" dur="500" fill="hold"/>
                                        <p:tgtEl>
                                          <p:spTgt spid="3">
                                            <p:txEl>
                                              <p:pRg st="5" end="5"/>
                                            </p:txEl>
                                          </p:spTgt>
                                        </p:tgtEl>
                                        <p:attrNameLst>
                                          <p:attrName>ppt_w</p:attrName>
                                        </p:attrNameLst>
                                      </p:cBhvr>
                                      <p:tavLst>
                                        <p:tav tm="0">
                                          <p:val>
                                            <p:strVal val="#ppt_w"/>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7" presetClass="entr" presetSubtype="4"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6" end="6"/>
                                            </p:txEl>
                                          </p:spTgt>
                                        </p:tgtEl>
                                        <p:attrNameLst>
                                          <p:attrName>ppt_y</p:attrName>
                                        </p:attrNameLst>
                                      </p:cBhvr>
                                      <p:tavLst>
                                        <p:tav tm="0">
                                          <p:val>
                                            <p:strVal val="#ppt_y+#ppt_h/2"/>
                                          </p:val>
                                        </p:tav>
                                        <p:tav tm="100000">
                                          <p:val>
                                            <p:strVal val="#ppt_y"/>
                                          </p:val>
                                        </p:tav>
                                      </p:tavLst>
                                    </p:anim>
                                    <p:anim calcmode="lin" valueType="num">
                                      <p:cBhvr>
                                        <p:cTn id="51" dur="500" fill="hold"/>
                                        <p:tgtEl>
                                          <p:spTgt spid="3">
                                            <p:txEl>
                                              <p:pRg st="6" end="6"/>
                                            </p:txEl>
                                          </p:spTgt>
                                        </p:tgtEl>
                                        <p:attrNameLst>
                                          <p:attrName>ppt_w</p:attrName>
                                        </p:attrNameLst>
                                      </p:cBhvr>
                                      <p:tavLst>
                                        <p:tav tm="0">
                                          <p:val>
                                            <p:strVal val="#ppt_w"/>
                                          </p:val>
                                        </p:tav>
                                        <p:tav tm="100000">
                                          <p:val>
                                            <p:strVal val="#ppt_w"/>
                                          </p:val>
                                        </p:tav>
                                      </p:tavLst>
                                    </p:anim>
                                    <p:anim calcmode="lin" valueType="num">
                                      <p:cBhvr>
                                        <p:cTn id="5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4"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ppt_h/2"/>
                                          </p:val>
                                        </p:tav>
                                        <p:tav tm="100000">
                                          <p:val>
                                            <p:strVal val="#ppt_y"/>
                                          </p:val>
                                        </p:tav>
                                      </p:tavLst>
                                    </p:anim>
                                    <p:anim calcmode="lin" valueType="num">
                                      <p:cBhvr>
                                        <p:cTn id="58" dur="500" fill="hold"/>
                                        <p:tgtEl>
                                          <p:spTgt spid="3">
                                            <p:txEl>
                                              <p:pRg st="7" end="7"/>
                                            </p:txEl>
                                          </p:spTgt>
                                        </p:tgtEl>
                                        <p:attrNameLst>
                                          <p:attrName>ppt_w</p:attrName>
                                        </p:attrNameLst>
                                      </p:cBhvr>
                                      <p:tavLst>
                                        <p:tav tm="0">
                                          <p:val>
                                            <p:strVal val="#ppt_w"/>
                                          </p:val>
                                        </p:tav>
                                        <p:tav tm="100000">
                                          <p:val>
                                            <p:strVal val="#ppt_w"/>
                                          </p:val>
                                        </p:tav>
                                      </p:tavLst>
                                    </p:anim>
                                    <p:anim calcmode="lin" valueType="num">
                                      <p:cBhvr>
                                        <p:cTn id="59"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par>
                          <p:cTn id="60" fill="hold">
                            <p:stCondLst>
                              <p:cond delay="4000"/>
                            </p:stCondLst>
                            <p:childTnLst>
                              <p:par>
                                <p:cTn id="61" presetID="17" presetClass="entr" presetSubtype="4"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ppt_h/2"/>
                                          </p:val>
                                        </p:tav>
                                        <p:tav tm="100000">
                                          <p:val>
                                            <p:strVal val="#ppt_y"/>
                                          </p:val>
                                        </p:tav>
                                      </p:tavLst>
                                    </p:anim>
                                    <p:anim calcmode="lin" valueType="num">
                                      <p:cBhvr>
                                        <p:cTn id="65" dur="500" fill="hold"/>
                                        <p:tgtEl>
                                          <p:spTgt spid="3">
                                            <p:txEl>
                                              <p:pRg st="8" end="8"/>
                                            </p:txEl>
                                          </p:spTgt>
                                        </p:tgtEl>
                                        <p:attrNameLst>
                                          <p:attrName>ppt_w</p:attrName>
                                        </p:attrNameLst>
                                      </p:cBhvr>
                                      <p:tavLst>
                                        <p:tav tm="0">
                                          <p:val>
                                            <p:strVal val="#ppt_w"/>
                                          </p:val>
                                        </p:tav>
                                        <p:tav tm="100000">
                                          <p:val>
                                            <p:strVal val="#ppt_w"/>
                                          </p:val>
                                        </p:tav>
                                      </p:tavLst>
                                    </p:anim>
                                    <p:anim calcmode="lin" valueType="num">
                                      <p:cBhvr>
                                        <p:cTn id="66"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par>
                          <p:cTn id="67" fill="hold">
                            <p:stCondLst>
                              <p:cond delay="4500"/>
                            </p:stCondLst>
                            <p:childTnLst>
                              <p:par>
                                <p:cTn id="68" presetID="17" presetClass="entr" presetSubtype="4" fill="hold" grpId="0" nodeType="after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10" end="10"/>
                                            </p:txEl>
                                          </p:spTgt>
                                        </p:tgtEl>
                                        <p:attrNameLst>
                                          <p:attrName>ppt_y</p:attrName>
                                        </p:attrNameLst>
                                      </p:cBhvr>
                                      <p:tavLst>
                                        <p:tav tm="0">
                                          <p:val>
                                            <p:strVal val="#ppt_y+#ppt_h/2"/>
                                          </p:val>
                                        </p:tav>
                                        <p:tav tm="100000">
                                          <p:val>
                                            <p:strVal val="#ppt_y"/>
                                          </p:val>
                                        </p:tav>
                                      </p:tavLst>
                                    </p:anim>
                                    <p:anim calcmode="lin" valueType="num">
                                      <p:cBhvr>
                                        <p:cTn id="72" dur="500" fill="hold"/>
                                        <p:tgtEl>
                                          <p:spTgt spid="3">
                                            <p:txEl>
                                              <p:pRg st="10" end="10"/>
                                            </p:txEl>
                                          </p:spTgt>
                                        </p:tgtEl>
                                        <p:attrNameLst>
                                          <p:attrName>ppt_w</p:attrName>
                                        </p:attrNameLst>
                                      </p:cBhvr>
                                      <p:tavLst>
                                        <p:tav tm="0">
                                          <p:val>
                                            <p:strVal val="#ppt_w"/>
                                          </p:val>
                                        </p:tav>
                                        <p:tav tm="100000">
                                          <p:val>
                                            <p:strVal val="#ppt_w"/>
                                          </p:val>
                                        </p:tav>
                                      </p:tavLst>
                                    </p:anim>
                                    <p:anim calcmode="lin" valueType="num">
                                      <p:cBhvr>
                                        <p:cTn id="73"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par>
                          <p:cTn id="74" fill="hold">
                            <p:stCondLst>
                              <p:cond delay="5000"/>
                            </p:stCondLst>
                            <p:childTnLst>
                              <p:par>
                                <p:cTn id="75" presetID="17" presetClass="entr" presetSubtype="4" fill="hold" grpId="0" nodeType="after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1" end="11"/>
                                            </p:txEl>
                                          </p:spTgt>
                                        </p:tgtEl>
                                        <p:attrNameLst>
                                          <p:attrName>ppt_y</p:attrName>
                                        </p:attrNameLst>
                                      </p:cBhvr>
                                      <p:tavLst>
                                        <p:tav tm="0">
                                          <p:val>
                                            <p:strVal val="#ppt_y+#ppt_h/2"/>
                                          </p:val>
                                        </p:tav>
                                        <p:tav tm="100000">
                                          <p:val>
                                            <p:strVal val="#ppt_y"/>
                                          </p:val>
                                        </p:tav>
                                      </p:tavLst>
                                    </p:anim>
                                    <p:anim calcmode="lin" valueType="num">
                                      <p:cBhvr>
                                        <p:cTn id="79" dur="500" fill="hold"/>
                                        <p:tgtEl>
                                          <p:spTgt spid="3">
                                            <p:txEl>
                                              <p:pRg st="11" end="11"/>
                                            </p:txEl>
                                          </p:spTgt>
                                        </p:tgtEl>
                                        <p:attrNameLst>
                                          <p:attrName>ppt_w</p:attrName>
                                        </p:attrNameLst>
                                      </p:cBhvr>
                                      <p:tavLst>
                                        <p:tav tm="0">
                                          <p:val>
                                            <p:strVal val="#ppt_w"/>
                                          </p:val>
                                        </p:tav>
                                        <p:tav tm="100000">
                                          <p:val>
                                            <p:strVal val="#ppt_w"/>
                                          </p:val>
                                        </p:tav>
                                      </p:tavLst>
                                    </p:anim>
                                    <p:anim calcmode="lin" valueType="num">
                                      <p:cBhvr>
                                        <p:cTn id="80"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par>
                          <p:cTn id="81" fill="hold">
                            <p:stCondLst>
                              <p:cond delay="5500"/>
                            </p:stCondLst>
                            <p:childTnLst>
                              <p:par>
                                <p:cTn id="82" presetID="17" presetClass="entr" presetSubtype="4" fill="hold" grpId="0" nodeType="after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12" end="12"/>
                                            </p:txEl>
                                          </p:spTgt>
                                        </p:tgtEl>
                                        <p:attrNameLst>
                                          <p:attrName>ppt_y</p:attrName>
                                        </p:attrNameLst>
                                      </p:cBhvr>
                                      <p:tavLst>
                                        <p:tav tm="0">
                                          <p:val>
                                            <p:strVal val="#ppt_y+#ppt_h/2"/>
                                          </p:val>
                                        </p:tav>
                                        <p:tav tm="100000">
                                          <p:val>
                                            <p:strVal val="#ppt_y"/>
                                          </p:val>
                                        </p:tav>
                                      </p:tavLst>
                                    </p:anim>
                                    <p:anim calcmode="lin" valueType="num">
                                      <p:cBhvr>
                                        <p:cTn id="86" dur="500" fill="hold"/>
                                        <p:tgtEl>
                                          <p:spTgt spid="3">
                                            <p:txEl>
                                              <p:pRg st="12" end="12"/>
                                            </p:txEl>
                                          </p:spTgt>
                                        </p:tgtEl>
                                        <p:attrNameLst>
                                          <p:attrName>ppt_w</p:attrName>
                                        </p:attrNameLst>
                                      </p:cBhvr>
                                      <p:tavLst>
                                        <p:tav tm="0">
                                          <p:val>
                                            <p:strVal val="#ppt_w"/>
                                          </p:val>
                                        </p:tav>
                                        <p:tav tm="100000">
                                          <p:val>
                                            <p:strVal val="#ppt_w"/>
                                          </p:val>
                                        </p:tav>
                                      </p:tavLst>
                                    </p:anim>
                                    <p:anim calcmode="lin" valueType="num">
                                      <p:cBhvr>
                                        <p:cTn id="87" dur="500" fill="hold"/>
                                        <p:tgtEl>
                                          <p:spTgt spid="3">
                                            <p:txEl>
                                              <p:pRg st="12" end="12"/>
                                            </p:txEl>
                                          </p:spTgt>
                                        </p:tgtEl>
                                        <p:attrNameLst>
                                          <p:attrName>ppt_h</p:attrName>
                                        </p:attrNameLst>
                                      </p:cBhvr>
                                      <p:tavLst>
                                        <p:tav tm="0">
                                          <p:val>
                                            <p:fltVal val="0"/>
                                          </p:val>
                                        </p:tav>
                                        <p:tav tm="100000">
                                          <p:val>
                                            <p:strVal val="#ppt_h"/>
                                          </p:val>
                                        </p:tav>
                                      </p:tavLst>
                                    </p:anim>
                                  </p:childTnLst>
                                </p:cTn>
                              </p:par>
                            </p:childTnLst>
                          </p:cTn>
                        </p:par>
                        <p:par>
                          <p:cTn id="88" fill="hold">
                            <p:stCondLst>
                              <p:cond delay="6000"/>
                            </p:stCondLst>
                            <p:childTnLst>
                              <p:par>
                                <p:cTn id="89" presetID="17" presetClass="entr" presetSubtype="4" fill="hold" grpId="0" nodeType="after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2" dur="500" fill="hold"/>
                                        <p:tgtEl>
                                          <p:spTgt spid="3">
                                            <p:txEl>
                                              <p:pRg st="13" end="13"/>
                                            </p:txEl>
                                          </p:spTgt>
                                        </p:tgtEl>
                                        <p:attrNameLst>
                                          <p:attrName>ppt_y</p:attrName>
                                        </p:attrNameLst>
                                      </p:cBhvr>
                                      <p:tavLst>
                                        <p:tav tm="0">
                                          <p:val>
                                            <p:strVal val="#ppt_y+#ppt_h/2"/>
                                          </p:val>
                                        </p:tav>
                                        <p:tav tm="100000">
                                          <p:val>
                                            <p:strVal val="#ppt_y"/>
                                          </p:val>
                                        </p:tav>
                                      </p:tavLst>
                                    </p:anim>
                                    <p:anim calcmode="lin" valueType="num">
                                      <p:cBhvr>
                                        <p:cTn id="93" dur="500" fill="hold"/>
                                        <p:tgtEl>
                                          <p:spTgt spid="3">
                                            <p:txEl>
                                              <p:pRg st="13" end="13"/>
                                            </p:txEl>
                                          </p:spTgt>
                                        </p:tgtEl>
                                        <p:attrNameLst>
                                          <p:attrName>ppt_w</p:attrName>
                                        </p:attrNameLst>
                                      </p:cBhvr>
                                      <p:tavLst>
                                        <p:tav tm="0">
                                          <p:val>
                                            <p:strVal val="#ppt_w"/>
                                          </p:val>
                                        </p:tav>
                                        <p:tav tm="100000">
                                          <p:val>
                                            <p:strVal val="#ppt_w"/>
                                          </p:val>
                                        </p:tav>
                                      </p:tavLst>
                                    </p:anim>
                                    <p:anim calcmode="lin" valueType="num">
                                      <p:cBhvr>
                                        <p:cTn id="94" dur="500" fill="hold"/>
                                        <p:tgtEl>
                                          <p:spTgt spid="3">
                                            <p:txEl>
                                              <p:pRg st="13" end="13"/>
                                            </p:txEl>
                                          </p:spTgt>
                                        </p:tgtEl>
                                        <p:attrNameLst>
                                          <p:attrName>ppt_h</p:attrName>
                                        </p:attrNameLst>
                                      </p:cBhvr>
                                      <p:tavLst>
                                        <p:tav tm="0">
                                          <p:val>
                                            <p:fltVal val="0"/>
                                          </p:val>
                                        </p:tav>
                                        <p:tav tm="100000">
                                          <p:val>
                                            <p:strVal val="#ppt_h"/>
                                          </p:val>
                                        </p:tav>
                                      </p:tavLst>
                                    </p:anim>
                                  </p:childTnLst>
                                </p:cTn>
                              </p:par>
                              <p:par>
                                <p:cTn id="95" presetID="10" presetClass="entr" presetSubtype="0" fill="hold" nodeType="withEffect">
                                  <p:stCondLst>
                                    <p:cond delay="450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49"/>
                    </p:tgtEl>
                  </p:cond>
                </p:stCondLst>
                <p:endSync evt="end" delay="0">
                  <p:rtn val="all"/>
                </p:endSync>
                <p:childTnLst>
                  <p:par>
                    <p:cTn id="102" fill="hold">
                      <p:stCondLst>
                        <p:cond delay="0"/>
                      </p:stCondLst>
                      <p:childTnLst>
                        <p:par>
                          <p:cTn id="103" fill="hold">
                            <p:stCondLst>
                              <p:cond delay="0"/>
                            </p:stCondLst>
                            <p:childTnLst>
                              <p:par>
                                <p:cTn id="104" presetID="2" presetClass="entr" presetSubtype="8" fill="hold" nodeType="click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0-#ppt_w/2"/>
                                          </p:val>
                                        </p:tav>
                                        <p:tav tm="100000">
                                          <p:val>
                                            <p:strVal val="#ppt_x"/>
                                          </p:val>
                                        </p:tav>
                                      </p:tavLst>
                                    </p:anim>
                                    <p:anim calcmode="lin" valueType="num">
                                      <p:cBhvr additive="base">
                                        <p:cTn id="10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xit" presetSubtype="8" fill="hold" nodeType="clickEffect">
                                  <p:stCondLst>
                                    <p:cond delay="0"/>
                                  </p:stCondLst>
                                  <p:childTnLst>
                                    <p:anim calcmode="lin" valueType="num">
                                      <p:cBhvr additive="base">
                                        <p:cTn id="111" dur="500"/>
                                        <p:tgtEl>
                                          <p:spTgt spid="27"/>
                                        </p:tgtEl>
                                        <p:attrNameLst>
                                          <p:attrName>ppt_x</p:attrName>
                                        </p:attrNameLst>
                                      </p:cBhvr>
                                      <p:tavLst>
                                        <p:tav tm="0">
                                          <p:val>
                                            <p:strVal val="ppt_x"/>
                                          </p:val>
                                        </p:tav>
                                        <p:tav tm="100000">
                                          <p:val>
                                            <p:strVal val="0-ppt_w/2"/>
                                          </p:val>
                                        </p:tav>
                                      </p:tavLst>
                                    </p:anim>
                                    <p:anim calcmode="lin" valueType="num">
                                      <p:cBhvr additive="base">
                                        <p:cTn id="112" dur="500"/>
                                        <p:tgtEl>
                                          <p:spTgt spid="27"/>
                                        </p:tgtEl>
                                        <p:attrNameLst>
                                          <p:attrName>ppt_y</p:attrName>
                                        </p:attrNameLst>
                                      </p:cBhvr>
                                      <p:tavLst>
                                        <p:tav tm="0">
                                          <p:val>
                                            <p:strVal val="ppt_y"/>
                                          </p:val>
                                        </p:tav>
                                        <p:tav tm="100000">
                                          <p:val>
                                            <p:strVal val="ppt_y"/>
                                          </p:val>
                                        </p:tav>
                                      </p:tavLst>
                                    </p:anim>
                                    <p:set>
                                      <p:cBhvr>
                                        <p:cTn id="1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3" grpId="0" build="p"/>
      <p:bldP spid="5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44" name="Group 43">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46" name="Rectangle 45">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1200329"/>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TATA KATA II</a:t>
            </a:r>
          </a:p>
          <a:p>
            <a:pPr algn="ctr"/>
            <a:r>
              <a:rPr lang="id-ID" sz="3600" b="1" dirty="0">
                <a:solidFill>
                  <a:srgbClr val="F0EEF0"/>
                </a:solidFill>
                <a:latin typeface="Tw Cen MT" panose="020B0602020104020603" pitchFamily="34" charset="0"/>
              </a:rPr>
              <a:t>BAHASA INDONESIA</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Bentuk</a:t>
              </a:r>
              <a:r>
                <a:rPr lang="en-US" dirty="0">
                  <a:solidFill>
                    <a:schemeClr val="tx1">
                      <a:lumMod val="75000"/>
                      <a:lumOff val="25000"/>
                    </a:schemeClr>
                  </a:solidFill>
                  <a:latin typeface="Tw Cen MT" panose="020B0602020104020603" pitchFamily="34" charset="0"/>
                </a:rPr>
                <a:t> Kata</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3906186"/>
              <a:ext cx="3040761" cy="646331"/>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Pengimbuhan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dengan</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awalan</a:t>
              </a:r>
              <a:r>
                <a:rPr lang="en-US" dirty="0">
                  <a:solidFill>
                    <a:schemeClr val="tx1">
                      <a:lumMod val="75000"/>
                      <a:lumOff val="25000"/>
                    </a:schemeClr>
                  </a:solidFill>
                  <a:latin typeface="Tw Cen MT" panose="020B0602020104020603" pitchFamily="34" charset="0"/>
                </a:rPr>
                <a:t> Men-&gt;</a:t>
              </a:r>
              <a:r>
                <a:rPr lang="en-US" dirty="0" err="1">
                  <a:solidFill>
                    <a:schemeClr val="tx1">
                      <a:lumMod val="75000"/>
                      <a:lumOff val="25000"/>
                    </a:schemeClr>
                  </a:solidFill>
                  <a:latin typeface="Tw Cen MT" panose="020B0602020104020603" pitchFamily="34" charset="0"/>
                </a:rPr>
                <a:t>problematik</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6</a:t>
            </a:r>
            <a:endParaRPr lang="en-US" sz="7200" dirty="0">
              <a:solidFill>
                <a:srgbClr val="FF5969"/>
              </a:solidFill>
              <a:latin typeface="Tw Cen MT" panose="020B0602020104020603" pitchFamily="34" charset="0"/>
            </a:endParaRPr>
          </a:p>
        </p:txBody>
      </p:sp>
      <p:grpSp>
        <p:nvGrpSpPr>
          <p:cNvPr id="76" name="Group 75">
            <a:extLst>
              <a:ext uri="{FF2B5EF4-FFF2-40B4-BE49-F238E27FC236}">
                <a16:creationId xmlns:a16="http://schemas.microsoft.com/office/drawing/2014/main" xmlns="" id="{6FF790C3-F059-40F4-90C7-D03BCF21C36B}"/>
              </a:ext>
            </a:extLst>
          </p:cNvPr>
          <p:cNvGrpSpPr/>
          <p:nvPr/>
        </p:nvGrpSpPr>
        <p:grpSpPr>
          <a:xfrm>
            <a:off x="11769479" y="1280427"/>
            <a:ext cx="422521" cy="2100263"/>
            <a:chOff x="11769479" y="1280427"/>
            <a:chExt cx="422521" cy="2100263"/>
          </a:xfrm>
        </p:grpSpPr>
        <p:sp>
          <p:nvSpPr>
            <p:cNvPr id="77" name="Freeform 10">
              <a:hlinkClick r:id="rId9" action="ppaction://hlinksldjump">
                <a:snd r:embed="rId10" name="click.wav"/>
              </a:hlinkClick>
              <a:extLst>
                <a:ext uri="{FF2B5EF4-FFF2-40B4-BE49-F238E27FC236}">
                  <a16:creationId xmlns:a16="http://schemas.microsoft.com/office/drawing/2014/main" xmlns="" id="{C106A9F0-989E-4A8A-820C-53FBA5E0C4A8}"/>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TextBox 77">
              <a:hlinkClick r:id="rId9" action="ppaction://hlinksldjump"/>
              <a:extLst>
                <a:ext uri="{FF2B5EF4-FFF2-40B4-BE49-F238E27FC236}">
                  <a16:creationId xmlns:a16="http://schemas.microsoft.com/office/drawing/2014/main" xmlns="" id="{C8D2222D-3BC8-45ED-838A-7731019E1C0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79" name="Chevron 12">
              <a:hlinkClick r:id="rId9" action="ppaction://hlinksldjump"/>
              <a:extLst>
                <a:ext uri="{FF2B5EF4-FFF2-40B4-BE49-F238E27FC236}">
                  <a16:creationId xmlns:a16="http://schemas.microsoft.com/office/drawing/2014/main" xmlns="" id="{9EC51C8D-9DA0-4DF5-B1F5-0E96CF21412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80" name="Semua Menu">
            <a:extLst>
              <a:ext uri="{FF2B5EF4-FFF2-40B4-BE49-F238E27FC236}">
                <a16:creationId xmlns:a16="http://schemas.microsoft.com/office/drawing/2014/main" xmlns="" id="{B6456A2F-FB70-4E32-A430-311C6E682355}"/>
              </a:ext>
            </a:extLst>
          </p:cNvPr>
          <p:cNvGrpSpPr/>
          <p:nvPr/>
        </p:nvGrpSpPr>
        <p:grpSpPr>
          <a:xfrm>
            <a:off x="-1" y="-24470"/>
            <a:ext cx="2886076" cy="6882470"/>
            <a:chOff x="-1" y="-24470"/>
            <a:chExt cx="2886076" cy="6882470"/>
          </a:xfrm>
        </p:grpSpPr>
        <p:grpSp>
          <p:nvGrpSpPr>
            <p:cNvPr id="81" name="BG">
              <a:extLst>
                <a:ext uri="{FF2B5EF4-FFF2-40B4-BE49-F238E27FC236}">
                  <a16:creationId xmlns:a16="http://schemas.microsoft.com/office/drawing/2014/main" xmlns="" id="{E72EB566-CA68-42A6-AA2C-C9E0E82E69B6}"/>
                </a:ext>
              </a:extLst>
            </p:cNvPr>
            <p:cNvGrpSpPr/>
            <p:nvPr/>
          </p:nvGrpSpPr>
          <p:grpSpPr>
            <a:xfrm>
              <a:off x="-1" y="-24470"/>
              <a:ext cx="2886076" cy="6882470"/>
              <a:chOff x="-1" y="-24470"/>
              <a:chExt cx="2886076" cy="6882470"/>
            </a:xfrm>
          </p:grpSpPr>
          <p:sp>
            <p:nvSpPr>
              <p:cNvPr id="97" name="BG Menu">
                <a:extLst>
                  <a:ext uri="{FF2B5EF4-FFF2-40B4-BE49-F238E27FC236}">
                    <a16:creationId xmlns:a16="http://schemas.microsoft.com/office/drawing/2014/main" xmlns="" id="{A6EC484D-73BF-477F-BF84-45898945C8F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BG Atas">
                <a:extLst>
                  <a:ext uri="{FF2B5EF4-FFF2-40B4-BE49-F238E27FC236}">
                    <a16:creationId xmlns:a16="http://schemas.microsoft.com/office/drawing/2014/main" xmlns="" id="{A4805C92-B6D4-476B-ABB9-9CA334CBE65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9" name="Picture 12" descr="camera, image, photo, photography, shot icon">
                <a:extLst>
                  <a:ext uri="{FF2B5EF4-FFF2-40B4-BE49-F238E27FC236}">
                    <a16:creationId xmlns:a16="http://schemas.microsoft.com/office/drawing/2014/main" xmlns="" id="{041B6D22-9CDF-41EF-94C9-68AF762BFEDF}"/>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xmlns="" id="{A5CF4A04-768B-46EB-9EE9-6052E302039E}"/>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101" name="TextBox 100">
                <a:extLst>
                  <a:ext uri="{FF2B5EF4-FFF2-40B4-BE49-F238E27FC236}">
                    <a16:creationId xmlns:a16="http://schemas.microsoft.com/office/drawing/2014/main" xmlns="" id="{4B647868-63B3-4C07-8B16-16FBA6906AC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82" name="Beranda">
              <a:extLst>
                <a:ext uri="{FF2B5EF4-FFF2-40B4-BE49-F238E27FC236}">
                  <a16:creationId xmlns:a16="http://schemas.microsoft.com/office/drawing/2014/main" xmlns="" id="{CC463F16-2B43-4E31-9749-7078EE410B50}"/>
                </a:ext>
              </a:extLst>
            </p:cNvPr>
            <p:cNvGrpSpPr/>
            <p:nvPr/>
          </p:nvGrpSpPr>
          <p:grpSpPr>
            <a:xfrm>
              <a:off x="297464" y="1744264"/>
              <a:ext cx="1984142" cy="601170"/>
              <a:chOff x="297464" y="1744264"/>
              <a:chExt cx="1984142" cy="601170"/>
            </a:xfrm>
          </p:grpSpPr>
          <p:sp>
            <p:nvSpPr>
              <p:cNvPr id="95" name="TextBox 94">
                <a:hlinkClick r:id="" action="ppaction://hlinkshowjump?jump=firstslide"/>
                <a:extLst>
                  <a:ext uri="{FF2B5EF4-FFF2-40B4-BE49-F238E27FC236}">
                    <a16:creationId xmlns:a16="http://schemas.microsoft.com/office/drawing/2014/main" xmlns="" id="{AB83D3C7-E4E0-46D6-A9AE-500CCE8E75C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96" name="Picture 4" descr="base, data, document, office, page, paper icon">
                <a:hlinkClick r:id="" action="ppaction://hlinkshowjump?jump=firstslide"/>
                <a:extLst>
                  <a:ext uri="{FF2B5EF4-FFF2-40B4-BE49-F238E27FC236}">
                    <a16:creationId xmlns:a16="http://schemas.microsoft.com/office/drawing/2014/main" xmlns="" id="{1CEBED5D-DA69-4C1E-BA62-550D9285E9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Kompetensi">
              <a:extLst>
                <a:ext uri="{FF2B5EF4-FFF2-40B4-BE49-F238E27FC236}">
                  <a16:creationId xmlns:a16="http://schemas.microsoft.com/office/drawing/2014/main" xmlns="" id="{ACB08627-84C5-476D-98BF-CC27906E4529}"/>
                </a:ext>
              </a:extLst>
            </p:cNvPr>
            <p:cNvGrpSpPr/>
            <p:nvPr/>
          </p:nvGrpSpPr>
          <p:grpSpPr>
            <a:xfrm>
              <a:off x="297464" y="2561360"/>
              <a:ext cx="2320836" cy="601170"/>
              <a:chOff x="297464" y="2561360"/>
              <a:chExt cx="2320836" cy="601170"/>
            </a:xfrm>
          </p:grpSpPr>
          <p:pic>
            <p:nvPicPr>
              <p:cNvPr id="93" name="Picture 6" descr="compose, create, edit, edit file, office, pencil, writing creative icon">
                <a:extLst>
                  <a:ext uri="{FF2B5EF4-FFF2-40B4-BE49-F238E27FC236}">
                    <a16:creationId xmlns:a16="http://schemas.microsoft.com/office/drawing/2014/main" xmlns="" id="{46B8C5E0-E750-4FA4-882C-10EBE6ACA9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hlinkClick r:id="rId15" action="ppaction://hlinksldjump"/>
                <a:extLst>
                  <a:ext uri="{FF2B5EF4-FFF2-40B4-BE49-F238E27FC236}">
                    <a16:creationId xmlns:a16="http://schemas.microsoft.com/office/drawing/2014/main" xmlns="" id="{6B10C7AE-A6B4-4D76-B444-363C84EED8A5}"/>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84" name="Materi">
              <a:extLst>
                <a:ext uri="{FF2B5EF4-FFF2-40B4-BE49-F238E27FC236}">
                  <a16:creationId xmlns:a16="http://schemas.microsoft.com/office/drawing/2014/main" xmlns="" id="{AF1309DE-86C0-4C1B-91B8-587E609AE2ED}"/>
                </a:ext>
              </a:extLst>
            </p:cNvPr>
            <p:cNvGrpSpPr/>
            <p:nvPr/>
          </p:nvGrpSpPr>
          <p:grpSpPr>
            <a:xfrm>
              <a:off x="297464" y="3378456"/>
              <a:ext cx="1746704" cy="601170"/>
              <a:chOff x="297464" y="3378456"/>
              <a:chExt cx="1746704" cy="601170"/>
            </a:xfrm>
          </p:grpSpPr>
          <p:pic>
            <p:nvPicPr>
              <p:cNvPr id="91" name="Picture 8" descr="brochure, document, menu, note, office, page, papers icon">
                <a:hlinkClick r:id="rId9" action="ppaction://hlinksldjump"/>
                <a:extLst>
                  <a:ext uri="{FF2B5EF4-FFF2-40B4-BE49-F238E27FC236}">
                    <a16:creationId xmlns:a16="http://schemas.microsoft.com/office/drawing/2014/main" xmlns="" id="{3D2AAB54-4BBE-4BAF-A650-6816ADF0E9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hlinkClick r:id="rId9" action="ppaction://hlinksldjump"/>
                <a:extLst>
                  <a:ext uri="{FF2B5EF4-FFF2-40B4-BE49-F238E27FC236}">
                    <a16:creationId xmlns:a16="http://schemas.microsoft.com/office/drawing/2014/main" xmlns="" id="{5C5074F1-AF8A-426B-883A-C1CEE19289B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85" name="Latihan">
              <a:extLst>
                <a:ext uri="{FF2B5EF4-FFF2-40B4-BE49-F238E27FC236}">
                  <a16:creationId xmlns:a16="http://schemas.microsoft.com/office/drawing/2014/main" xmlns="" id="{9373EF83-2E42-42D2-AE48-F325AB45EEC5}"/>
                </a:ext>
              </a:extLst>
            </p:cNvPr>
            <p:cNvGrpSpPr/>
            <p:nvPr/>
          </p:nvGrpSpPr>
          <p:grpSpPr>
            <a:xfrm>
              <a:off x="297464" y="4195552"/>
              <a:ext cx="1810825" cy="601170"/>
              <a:chOff x="297464" y="4195552"/>
              <a:chExt cx="1810825" cy="601170"/>
            </a:xfrm>
          </p:grpSpPr>
          <p:pic>
            <p:nvPicPr>
              <p:cNvPr id="89" name="Picture 10" descr="document, general, letter, note, office, page, paper icon">
                <a:extLst>
                  <a:ext uri="{FF2B5EF4-FFF2-40B4-BE49-F238E27FC236}">
                    <a16:creationId xmlns:a16="http://schemas.microsoft.com/office/drawing/2014/main" xmlns="" id="{AC103589-A696-4B0B-884B-24C3242D695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hlinkClick r:id="rId18" action="ppaction://hlinksldjump"/>
                <a:extLst>
                  <a:ext uri="{FF2B5EF4-FFF2-40B4-BE49-F238E27FC236}">
                    <a16:creationId xmlns:a16="http://schemas.microsoft.com/office/drawing/2014/main" xmlns="" id="{EF73E14F-6F5F-40F7-AC1B-7DFA3523EC4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86" name="Profil Dosen">
              <a:extLst>
                <a:ext uri="{FF2B5EF4-FFF2-40B4-BE49-F238E27FC236}">
                  <a16:creationId xmlns:a16="http://schemas.microsoft.com/office/drawing/2014/main" xmlns="" id="{A7A4B6F2-0FFB-43EA-A680-252E0CC16F7C}"/>
                </a:ext>
              </a:extLst>
            </p:cNvPr>
            <p:cNvGrpSpPr/>
            <p:nvPr/>
          </p:nvGrpSpPr>
          <p:grpSpPr>
            <a:xfrm>
              <a:off x="297464" y="5012648"/>
              <a:ext cx="2389766" cy="601170"/>
              <a:chOff x="297464" y="5012648"/>
              <a:chExt cx="2389766" cy="601170"/>
            </a:xfrm>
          </p:grpSpPr>
          <p:pic>
            <p:nvPicPr>
              <p:cNvPr id="87" name="Picture 2" descr="business man, employee, general, human, member, office, tie icon">
                <a:extLst>
                  <a:ext uri="{FF2B5EF4-FFF2-40B4-BE49-F238E27FC236}">
                    <a16:creationId xmlns:a16="http://schemas.microsoft.com/office/drawing/2014/main" xmlns="" id="{A782916C-8DDD-46C1-96EF-6A65EA59FC0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hlinkClick r:id="rId20" action="ppaction://hlinksldjump"/>
                <a:extLst>
                  <a:ext uri="{FF2B5EF4-FFF2-40B4-BE49-F238E27FC236}">
                    <a16:creationId xmlns:a16="http://schemas.microsoft.com/office/drawing/2014/main" xmlns="" id="{4064A48C-A2FF-4A0A-A40E-6DB924EB9488}"/>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102" name="Tombol Menu">
            <a:extLst>
              <a:ext uri="{FF2B5EF4-FFF2-40B4-BE49-F238E27FC236}">
                <a16:creationId xmlns:a16="http://schemas.microsoft.com/office/drawing/2014/main" xmlns="" id="{8CF266E6-273C-4A29-AB3D-E82D0E8463FC}"/>
              </a:ext>
            </a:extLst>
          </p:cNvPr>
          <p:cNvGrpSpPr/>
          <p:nvPr/>
        </p:nvGrpSpPr>
        <p:grpSpPr>
          <a:xfrm>
            <a:off x="67235" y="49268"/>
            <a:ext cx="430306" cy="363488"/>
            <a:chOff x="419100" y="628650"/>
            <a:chExt cx="2628900" cy="2220685"/>
          </a:xfrm>
          <a:solidFill>
            <a:schemeClr val="bg1">
              <a:lumMod val="85000"/>
            </a:schemeClr>
          </a:solidFill>
        </p:grpSpPr>
        <p:sp>
          <p:nvSpPr>
            <p:cNvPr id="103" name="Rectangle 102">
              <a:extLst>
                <a:ext uri="{FF2B5EF4-FFF2-40B4-BE49-F238E27FC236}">
                  <a16:creationId xmlns:a16="http://schemas.microsoft.com/office/drawing/2014/main" xmlns="" id="{FD6A5C20-EC63-4766-856C-CBECB1336F16}"/>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04" name="Rectangle 103">
              <a:extLst>
                <a:ext uri="{FF2B5EF4-FFF2-40B4-BE49-F238E27FC236}">
                  <a16:creationId xmlns:a16="http://schemas.microsoft.com/office/drawing/2014/main" xmlns="" id="{48113CBB-5591-42C2-9049-D23001CE549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105" name="Rectangle 104">
              <a:extLst>
                <a:ext uri="{FF2B5EF4-FFF2-40B4-BE49-F238E27FC236}">
                  <a16:creationId xmlns:a16="http://schemas.microsoft.com/office/drawing/2014/main" xmlns="" id="{1C263706-0774-4EE7-BC0C-DBD707F8A7C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106" name="Tombol Close Aplikasi">
            <a:hlinkClick r:id="" action="ppaction://hlinkshowjump?jump=endshow">
              <a:snd r:embed="rId21" name="laser.wav"/>
            </a:hlinkClick>
            <a:extLst>
              <a:ext uri="{FF2B5EF4-FFF2-40B4-BE49-F238E27FC236}">
                <a16:creationId xmlns:a16="http://schemas.microsoft.com/office/drawing/2014/main" xmlns="" id="{220F45B0-8960-4D82-8350-A4E6F8F7669B}"/>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415000723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2"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43"/>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102"/>
                                        </p:tgtEl>
                                        <p:attrNameLst>
                                          <p:attrName>style.visibility</p:attrName>
                                        </p:attrNameLst>
                                      </p:cBhvr>
                                      <p:to>
                                        <p:strVal val="visible"/>
                                      </p:to>
                                    </p:set>
                                    <p:animEffect transition="in" filter="fade">
                                      <p:cBhvr>
                                        <p:cTn id="9" dur="500"/>
                                        <p:tgtEl>
                                          <p:spTgt spid="10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2"/>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0-#ppt_w/2"/>
                                          </p:val>
                                        </p:tav>
                                        <p:tav tm="100000">
                                          <p:val>
                                            <p:strVal val="#ppt_x"/>
                                          </p:val>
                                        </p:tav>
                                      </p:tavLst>
                                    </p:anim>
                                    <p:anim calcmode="lin" valueType="num">
                                      <p:cBhvr additive="base">
                                        <p:cTn id="19"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80"/>
                                        </p:tgtEl>
                                        <p:attrNameLst>
                                          <p:attrName>ppt_x</p:attrName>
                                        </p:attrNameLst>
                                      </p:cBhvr>
                                      <p:tavLst>
                                        <p:tav tm="0">
                                          <p:val>
                                            <p:strVal val="ppt_x"/>
                                          </p:val>
                                        </p:tav>
                                        <p:tav tm="100000">
                                          <p:val>
                                            <p:strVal val="0-ppt_w/2"/>
                                          </p:val>
                                        </p:tav>
                                      </p:tavLst>
                                    </p:anim>
                                    <p:anim calcmode="lin" valueType="num">
                                      <p:cBhvr additive="base">
                                        <p:cTn id="24" dur="500"/>
                                        <p:tgtEl>
                                          <p:spTgt spid="80"/>
                                        </p:tgtEl>
                                        <p:attrNameLst>
                                          <p:attrName>ppt_y</p:attrName>
                                        </p:attrNameLst>
                                      </p:cBhvr>
                                      <p:tavLst>
                                        <p:tav tm="0">
                                          <p:val>
                                            <p:strVal val="ppt_y"/>
                                          </p:val>
                                        </p:tav>
                                        <p:tav tm="100000">
                                          <p:val>
                                            <p:strVal val="ppt_y"/>
                                          </p:val>
                                        </p:tav>
                                      </p:tavLst>
                                    </p:anim>
                                    <p:set>
                                      <p:cBhvr>
                                        <p:cTn id="2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10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7301" y="217114"/>
            <a:ext cx="8493628" cy="662056"/>
            <a:chOff x="200215" y="2621399"/>
            <a:chExt cx="8493628"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Bentuk Kata</a:t>
              </a:r>
              <a:endParaRPr lang="en-US" b="0" dirty="0">
                <a:solidFill>
                  <a:srgbClr val="00A0A8"/>
                </a:solidFill>
              </a:endParaRPr>
            </a:p>
          </p:txBody>
        </p:sp>
      </p:grpSp>
      <p:sp>
        <p:nvSpPr>
          <p:cNvPr id="12" name="Rectangle 3">
            <a:extLst>
              <a:ext uri="{FF2B5EF4-FFF2-40B4-BE49-F238E27FC236}">
                <a16:creationId xmlns:a16="http://schemas.microsoft.com/office/drawing/2014/main" xmlns="" id="{95400491-3EEA-4800-A93C-B548277E374D}"/>
              </a:ext>
            </a:extLst>
          </p:cNvPr>
          <p:cNvSpPr txBox="1">
            <a:spLocks noChangeArrowheads="1"/>
          </p:cNvSpPr>
          <p:nvPr/>
        </p:nvSpPr>
        <p:spPr>
          <a:xfrm>
            <a:off x="2992840" y="1105342"/>
            <a:ext cx="89916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Rectangle 3">
            <a:extLst>
              <a:ext uri="{FF2B5EF4-FFF2-40B4-BE49-F238E27FC236}">
                <a16:creationId xmlns:a16="http://schemas.microsoft.com/office/drawing/2014/main" xmlns="" id="{086F44C8-EA65-45C5-99FE-65FAFEC57849}"/>
              </a:ext>
            </a:extLst>
          </p:cNvPr>
          <p:cNvSpPr txBox="1">
            <a:spLocks noChangeArrowheads="1"/>
          </p:cNvSpPr>
          <p:nvPr/>
        </p:nvSpPr>
        <p:spPr>
          <a:xfrm>
            <a:off x="1600200" y="1310185"/>
            <a:ext cx="8991600" cy="3370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Kata Dasar</a:t>
            </a:r>
          </a:p>
          <a:p>
            <a:r>
              <a:rPr lang="en-US" dirty="0">
                <a:solidFill>
                  <a:srgbClr val="FF0000"/>
                </a:solidFill>
              </a:rPr>
              <a:t>Kata </a:t>
            </a:r>
            <a:r>
              <a:rPr lang="en-US" dirty="0" err="1">
                <a:solidFill>
                  <a:srgbClr val="FF0000"/>
                </a:solidFill>
              </a:rPr>
              <a:t>Turunan</a:t>
            </a:r>
            <a:r>
              <a:rPr lang="en-US" dirty="0">
                <a:solidFill>
                  <a:srgbClr val="FF0000"/>
                </a:solidFill>
              </a:rPr>
              <a:t>/</a:t>
            </a:r>
            <a:r>
              <a:rPr lang="en-US" dirty="0" err="1">
                <a:solidFill>
                  <a:srgbClr val="FF0000"/>
                </a:solidFill>
              </a:rPr>
              <a:t>Jadian</a:t>
            </a:r>
            <a:endParaRPr lang="en-US" dirty="0">
              <a:solidFill>
                <a:srgbClr val="FF0000"/>
              </a:solidFill>
            </a:endParaRPr>
          </a:p>
          <a:p>
            <a:pPr>
              <a:buFont typeface="Arial" panose="020B0604020202020204" pitchFamily="34" charset="0"/>
              <a:buNone/>
            </a:pPr>
            <a:r>
              <a:rPr lang="id-ID" dirty="0">
                <a:sym typeface="Wingdings" pitchFamily="2" charset="2"/>
              </a:rPr>
              <a:t>		</a:t>
            </a:r>
            <a:r>
              <a:rPr lang="en-US" dirty="0">
                <a:sym typeface="Wingdings" pitchFamily="2" charset="2"/>
              </a:rPr>
              <a:t></a:t>
            </a:r>
            <a:r>
              <a:rPr lang="en-US" dirty="0" err="1">
                <a:sym typeface="Wingdings" pitchFamily="2" charset="2"/>
              </a:rPr>
              <a:t>pengafiksan</a:t>
            </a:r>
            <a:r>
              <a:rPr lang="en-US" dirty="0">
                <a:sym typeface="Wingdings" pitchFamily="2" charset="2"/>
              </a:rPr>
              <a:t>/</a:t>
            </a:r>
            <a:r>
              <a:rPr lang="en-US" dirty="0" err="1">
                <a:sym typeface="Wingdings" pitchFamily="2" charset="2"/>
              </a:rPr>
              <a:t>pengimbuhan</a:t>
            </a:r>
            <a:r>
              <a:rPr lang="en-US" dirty="0">
                <a:sym typeface="Wingdings" pitchFamily="2" charset="2"/>
              </a:rPr>
              <a:t> (</a:t>
            </a:r>
            <a:r>
              <a:rPr lang="en-US" dirty="0" err="1">
                <a:sym typeface="Wingdings" pitchFamily="2" charset="2"/>
              </a:rPr>
              <a:t>afiksasi</a:t>
            </a:r>
            <a:r>
              <a:rPr lang="en-US" dirty="0">
                <a:sym typeface="Wingdings" pitchFamily="2" charset="2"/>
              </a:rPr>
              <a:t>)</a:t>
            </a:r>
            <a:endParaRPr lang="en-US" dirty="0"/>
          </a:p>
          <a:p>
            <a:pPr>
              <a:buFont typeface="Arial" panose="020B0604020202020204" pitchFamily="34" charset="0"/>
              <a:buNone/>
            </a:pPr>
            <a:r>
              <a:rPr lang="id-ID" dirty="0">
                <a:sym typeface="Wingdings" pitchFamily="2" charset="2"/>
              </a:rPr>
              <a:t>		</a:t>
            </a:r>
            <a:r>
              <a:rPr lang="en-US" dirty="0">
                <a:sym typeface="Wingdings" pitchFamily="2" charset="2"/>
              </a:rPr>
              <a:t></a:t>
            </a:r>
            <a:r>
              <a:rPr lang="en-US" dirty="0" err="1">
                <a:sym typeface="Wingdings" pitchFamily="2" charset="2"/>
              </a:rPr>
              <a:t>pengulangan</a:t>
            </a:r>
            <a:r>
              <a:rPr lang="en-US" dirty="0">
                <a:sym typeface="Wingdings" pitchFamily="2" charset="2"/>
              </a:rPr>
              <a:t> (</a:t>
            </a:r>
            <a:r>
              <a:rPr lang="en-US" dirty="0" err="1">
                <a:sym typeface="Wingdings" pitchFamily="2" charset="2"/>
              </a:rPr>
              <a:t>reduplikasi</a:t>
            </a:r>
            <a:r>
              <a:rPr lang="en-US" dirty="0">
                <a:sym typeface="Wingdings" pitchFamily="2" charset="2"/>
              </a:rPr>
              <a:t>)</a:t>
            </a:r>
          </a:p>
          <a:p>
            <a:pPr>
              <a:buFont typeface="Arial" panose="020B0604020202020204" pitchFamily="34" charset="0"/>
              <a:buNone/>
            </a:pPr>
            <a:r>
              <a:rPr lang="id-ID" dirty="0">
                <a:sym typeface="Wingdings" pitchFamily="2" charset="2"/>
              </a:rPr>
              <a:t>		</a:t>
            </a:r>
            <a:r>
              <a:rPr lang="en-US" dirty="0">
                <a:sym typeface="Wingdings" pitchFamily="2" charset="2"/>
              </a:rPr>
              <a:t></a:t>
            </a:r>
            <a:r>
              <a:rPr lang="en-US" dirty="0" err="1">
                <a:sym typeface="Wingdings" pitchFamily="2" charset="2"/>
              </a:rPr>
              <a:t>pemajemukan</a:t>
            </a:r>
            <a:endParaRPr lang="en-US" dirty="0"/>
          </a:p>
        </p:txBody>
      </p:sp>
      <p:sp>
        <p:nvSpPr>
          <p:cNvPr id="16" name="TextBox 15">
            <a:extLst>
              <a:ext uri="{FF2B5EF4-FFF2-40B4-BE49-F238E27FC236}">
                <a16:creationId xmlns:a16="http://schemas.microsoft.com/office/drawing/2014/main" xmlns="" id="{DB4CCC76-2963-43F2-930D-F2ACF2400B6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25" name="Group 24">
            <a:extLst>
              <a:ext uri="{FF2B5EF4-FFF2-40B4-BE49-F238E27FC236}">
                <a16:creationId xmlns:a16="http://schemas.microsoft.com/office/drawing/2014/main" xmlns="" id="{12A7D0DE-D68A-4279-AACF-E39DE6A80885}"/>
              </a:ext>
            </a:extLst>
          </p:cNvPr>
          <p:cNvGrpSpPr/>
          <p:nvPr/>
        </p:nvGrpSpPr>
        <p:grpSpPr>
          <a:xfrm>
            <a:off x="11769479" y="1280427"/>
            <a:ext cx="422521" cy="2100263"/>
            <a:chOff x="11769479" y="1280427"/>
            <a:chExt cx="422521" cy="2100263"/>
          </a:xfrm>
        </p:grpSpPr>
        <p:sp>
          <p:nvSpPr>
            <p:cNvPr id="26" name="Freeform 10">
              <a:hlinkClick r:id="rId4" action="ppaction://hlinksldjump">
                <a:snd r:embed="rId5" name="click.wav"/>
              </a:hlinkClick>
              <a:extLst>
                <a:ext uri="{FF2B5EF4-FFF2-40B4-BE49-F238E27FC236}">
                  <a16:creationId xmlns:a16="http://schemas.microsoft.com/office/drawing/2014/main" xmlns="" id="{458F7DC2-B175-4828-91BD-58000A7258D8}"/>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4" action="ppaction://hlinksldjump"/>
              <a:extLst>
                <a:ext uri="{FF2B5EF4-FFF2-40B4-BE49-F238E27FC236}">
                  <a16:creationId xmlns:a16="http://schemas.microsoft.com/office/drawing/2014/main" xmlns="" id="{4D8C11EB-E2A7-4A81-881F-89FDAB977EF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8" name="Chevron 12">
              <a:hlinkClick r:id="rId4" action="ppaction://hlinksldjump"/>
              <a:extLst>
                <a:ext uri="{FF2B5EF4-FFF2-40B4-BE49-F238E27FC236}">
                  <a16:creationId xmlns:a16="http://schemas.microsoft.com/office/drawing/2014/main" xmlns="" id="{59E8ECD4-625A-44D2-B761-B920D8A4B40D}"/>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Group 28">
            <a:extLst>
              <a:ext uri="{FF2B5EF4-FFF2-40B4-BE49-F238E27FC236}">
                <a16:creationId xmlns:a16="http://schemas.microsoft.com/office/drawing/2014/main" xmlns="" id="{9C713AC3-9340-4E74-B01E-DA4144FDDE08}"/>
              </a:ext>
            </a:extLst>
          </p:cNvPr>
          <p:cNvGrpSpPr/>
          <p:nvPr/>
        </p:nvGrpSpPr>
        <p:grpSpPr>
          <a:xfrm>
            <a:off x="11769479" y="3462337"/>
            <a:ext cx="428258" cy="2616878"/>
            <a:chOff x="11769479" y="3462337"/>
            <a:chExt cx="428258" cy="2616878"/>
          </a:xfrm>
        </p:grpSpPr>
        <p:sp>
          <p:nvSpPr>
            <p:cNvPr id="30" name="Freeform 19">
              <a:hlinkClick r:id="rId6" action="ppaction://hlinksldjump"/>
              <a:extLst>
                <a:ext uri="{FF2B5EF4-FFF2-40B4-BE49-F238E27FC236}">
                  <a16:creationId xmlns:a16="http://schemas.microsoft.com/office/drawing/2014/main" xmlns="" id="{66281733-E1D8-44D4-B2E0-6CDF269015E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hlinkClick r:id="rId7" action="ppaction://hlinksldjump"/>
              <a:extLst>
                <a:ext uri="{FF2B5EF4-FFF2-40B4-BE49-F238E27FC236}">
                  <a16:creationId xmlns:a16="http://schemas.microsoft.com/office/drawing/2014/main" xmlns="" id="{C2AE0F67-0BF4-4120-B463-5D61E4828BBA}"/>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6</a:t>
              </a:r>
            </a:p>
          </p:txBody>
        </p:sp>
        <p:sp>
          <p:nvSpPr>
            <p:cNvPr id="32" name="Chevron 21">
              <a:hlinkClick r:id="rId6" action="ppaction://hlinksldjump"/>
              <a:extLst>
                <a:ext uri="{FF2B5EF4-FFF2-40B4-BE49-F238E27FC236}">
                  <a16:creationId xmlns:a16="http://schemas.microsoft.com/office/drawing/2014/main" xmlns="" id="{66E9455A-92CF-4F12-AEF1-FCBF04842342}"/>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33" name="Semua Menu">
            <a:extLst>
              <a:ext uri="{FF2B5EF4-FFF2-40B4-BE49-F238E27FC236}">
                <a16:creationId xmlns:a16="http://schemas.microsoft.com/office/drawing/2014/main" xmlns="" id="{82403D05-4829-470F-8628-856FED939457}"/>
              </a:ext>
            </a:extLst>
          </p:cNvPr>
          <p:cNvGrpSpPr/>
          <p:nvPr/>
        </p:nvGrpSpPr>
        <p:grpSpPr>
          <a:xfrm>
            <a:off x="-1" y="-24470"/>
            <a:ext cx="2886076" cy="6882470"/>
            <a:chOff x="-1" y="-24470"/>
            <a:chExt cx="2886076" cy="6882470"/>
          </a:xfrm>
        </p:grpSpPr>
        <p:grpSp>
          <p:nvGrpSpPr>
            <p:cNvPr id="34" name="BG">
              <a:extLst>
                <a:ext uri="{FF2B5EF4-FFF2-40B4-BE49-F238E27FC236}">
                  <a16:creationId xmlns:a16="http://schemas.microsoft.com/office/drawing/2014/main" xmlns="" id="{2BEDE43C-C5D9-411E-8F56-57A734894454}"/>
                </a:ext>
              </a:extLst>
            </p:cNvPr>
            <p:cNvGrpSpPr/>
            <p:nvPr/>
          </p:nvGrpSpPr>
          <p:grpSpPr>
            <a:xfrm>
              <a:off x="-1" y="-24470"/>
              <a:ext cx="2886076" cy="6882470"/>
              <a:chOff x="-1" y="-24470"/>
              <a:chExt cx="2886076" cy="6882470"/>
            </a:xfrm>
          </p:grpSpPr>
          <p:sp>
            <p:nvSpPr>
              <p:cNvPr id="50" name="BG Menu">
                <a:extLst>
                  <a:ext uri="{FF2B5EF4-FFF2-40B4-BE49-F238E27FC236}">
                    <a16:creationId xmlns:a16="http://schemas.microsoft.com/office/drawing/2014/main" xmlns="" id="{404FBFD6-8A9D-4790-A21A-16C421AC6BB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BG Atas">
                <a:extLst>
                  <a:ext uri="{FF2B5EF4-FFF2-40B4-BE49-F238E27FC236}">
                    <a16:creationId xmlns:a16="http://schemas.microsoft.com/office/drawing/2014/main" xmlns="" id="{E358BDD1-FD96-4B96-9B1C-DFA3E1FDBA51}"/>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2" name="Picture 12" descr="camera, image, photo, photography, shot icon">
                <a:extLst>
                  <a:ext uri="{FF2B5EF4-FFF2-40B4-BE49-F238E27FC236}">
                    <a16:creationId xmlns:a16="http://schemas.microsoft.com/office/drawing/2014/main" xmlns="" id="{9438B5BB-81F6-4339-B0C3-629687B29F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xmlns="" id="{33766648-89AE-47BC-BFDF-5B4F9470FD47}"/>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4" name="TextBox 53">
                <a:extLst>
                  <a:ext uri="{FF2B5EF4-FFF2-40B4-BE49-F238E27FC236}">
                    <a16:creationId xmlns:a16="http://schemas.microsoft.com/office/drawing/2014/main" xmlns="" id="{E2CCFA76-71B3-4C45-B838-C275D1AC898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5" name="Beranda">
              <a:extLst>
                <a:ext uri="{FF2B5EF4-FFF2-40B4-BE49-F238E27FC236}">
                  <a16:creationId xmlns:a16="http://schemas.microsoft.com/office/drawing/2014/main" xmlns="" id="{7B3C34A1-5BCC-4578-8FBA-EC404DEB18F7}"/>
                </a:ext>
              </a:extLst>
            </p:cNvPr>
            <p:cNvGrpSpPr/>
            <p:nvPr/>
          </p:nvGrpSpPr>
          <p:grpSpPr>
            <a:xfrm>
              <a:off x="297464" y="1744264"/>
              <a:ext cx="1984142" cy="601170"/>
              <a:chOff x="297464" y="1744264"/>
              <a:chExt cx="1984142" cy="601170"/>
            </a:xfrm>
          </p:grpSpPr>
          <p:sp>
            <p:nvSpPr>
              <p:cNvPr id="48" name="TextBox 47">
                <a:hlinkClick r:id="" action="ppaction://hlinkshowjump?jump=firstslide"/>
                <a:extLst>
                  <a:ext uri="{FF2B5EF4-FFF2-40B4-BE49-F238E27FC236}">
                    <a16:creationId xmlns:a16="http://schemas.microsoft.com/office/drawing/2014/main" xmlns="" id="{6DCAC104-0880-4E54-A9D2-E0D85CAA513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9" name="Picture 4" descr="base, data, document, office, page, paper icon">
                <a:hlinkClick r:id="" action="ppaction://hlinkshowjump?jump=firstslide"/>
                <a:extLst>
                  <a:ext uri="{FF2B5EF4-FFF2-40B4-BE49-F238E27FC236}">
                    <a16:creationId xmlns:a16="http://schemas.microsoft.com/office/drawing/2014/main" xmlns="" id="{BBA431A4-C3D2-42F2-B3C0-7D7C1195FF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Kompetensi">
              <a:extLst>
                <a:ext uri="{FF2B5EF4-FFF2-40B4-BE49-F238E27FC236}">
                  <a16:creationId xmlns:a16="http://schemas.microsoft.com/office/drawing/2014/main" xmlns="" id="{831EB8FC-AB32-4F6B-8D82-E3663A83A327}"/>
                </a:ext>
              </a:extLst>
            </p:cNvPr>
            <p:cNvGrpSpPr/>
            <p:nvPr/>
          </p:nvGrpSpPr>
          <p:grpSpPr>
            <a:xfrm>
              <a:off x="297464" y="2561360"/>
              <a:ext cx="2320836" cy="601170"/>
              <a:chOff x="297464" y="2561360"/>
              <a:chExt cx="2320836" cy="601170"/>
            </a:xfrm>
          </p:grpSpPr>
          <p:pic>
            <p:nvPicPr>
              <p:cNvPr id="46" name="Picture 6" descr="compose, create, edit, edit file, office, pencil, writing creative icon">
                <a:extLst>
                  <a:ext uri="{FF2B5EF4-FFF2-40B4-BE49-F238E27FC236}">
                    <a16:creationId xmlns:a16="http://schemas.microsoft.com/office/drawing/2014/main" xmlns="" id="{8C49D6B0-59A6-48DB-BDAF-9F953E9A40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12" action="ppaction://hlinksldjump"/>
                <a:extLst>
                  <a:ext uri="{FF2B5EF4-FFF2-40B4-BE49-F238E27FC236}">
                    <a16:creationId xmlns:a16="http://schemas.microsoft.com/office/drawing/2014/main" xmlns="" id="{C74A23E0-4F8F-4352-A85A-00868858443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7" name="Materi">
              <a:extLst>
                <a:ext uri="{FF2B5EF4-FFF2-40B4-BE49-F238E27FC236}">
                  <a16:creationId xmlns:a16="http://schemas.microsoft.com/office/drawing/2014/main" xmlns="" id="{AC81E208-E827-4421-A090-E7C7F694ED47}"/>
                </a:ext>
              </a:extLst>
            </p:cNvPr>
            <p:cNvGrpSpPr/>
            <p:nvPr/>
          </p:nvGrpSpPr>
          <p:grpSpPr>
            <a:xfrm>
              <a:off x="297464" y="3378456"/>
              <a:ext cx="1746704" cy="601170"/>
              <a:chOff x="297464" y="3378456"/>
              <a:chExt cx="1746704" cy="601170"/>
            </a:xfrm>
          </p:grpSpPr>
          <p:pic>
            <p:nvPicPr>
              <p:cNvPr id="44" name="Picture 8" descr="brochure, document, menu, note, office, page, papers icon">
                <a:hlinkClick r:id="rId4" action="ppaction://hlinksldjump"/>
                <a:extLst>
                  <a:ext uri="{FF2B5EF4-FFF2-40B4-BE49-F238E27FC236}">
                    <a16:creationId xmlns:a16="http://schemas.microsoft.com/office/drawing/2014/main" xmlns="" id="{2249AC36-E06E-4A1C-AEAB-AEECA173A7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hlinkClick r:id="rId4" action="ppaction://hlinksldjump"/>
                <a:extLst>
                  <a:ext uri="{FF2B5EF4-FFF2-40B4-BE49-F238E27FC236}">
                    <a16:creationId xmlns:a16="http://schemas.microsoft.com/office/drawing/2014/main" xmlns="" id="{CA326510-3E9A-45CD-815F-10FAB29D6F67}"/>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8" name="Latihan">
              <a:extLst>
                <a:ext uri="{FF2B5EF4-FFF2-40B4-BE49-F238E27FC236}">
                  <a16:creationId xmlns:a16="http://schemas.microsoft.com/office/drawing/2014/main" xmlns="" id="{4E4BDF9D-C586-4A84-871C-54CFD8EC6F98}"/>
                </a:ext>
              </a:extLst>
            </p:cNvPr>
            <p:cNvGrpSpPr/>
            <p:nvPr/>
          </p:nvGrpSpPr>
          <p:grpSpPr>
            <a:xfrm>
              <a:off x="297464" y="4195552"/>
              <a:ext cx="1810825" cy="601170"/>
              <a:chOff x="297464" y="4195552"/>
              <a:chExt cx="1810825" cy="601170"/>
            </a:xfrm>
          </p:grpSpPr>
          <p:pic>
            <p:nvPicPr>
              <p:cNvPr id="42" name="Picture 10" descr="document, general, letter, note, office, page, paper icon">
                <a:extLst>
                  <a:ext uri="{FF2B5EF4-FFF2-40B4-BE49-F238E27FC236}">
                    <a16:creationId xmlns:a16="http://schemas.microsoft.com/office/drawing/2014/main" xmlns="" id="{FDCB3A83-D42C-4533-9B95-585E1276F0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5" action="ppaction://hlinksldjump"/>
                <a:extLst>
                  <a:ext uri="{FF2B5EF4-FFF2-40B4-BE49-F238E27FC236}">
                    <a16:creationId xmlns:a16="http://schemas.microsoft.com/office/drawing/2014/main" xmlns="" id="{339EE583-8614-4E85-827C-FBABA634867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9" name="Profil Dosen">
              <a:extLst>
                <a:ext uri="{FF2B5EF4-FFF2-40B4-BE49-F238E27FC236}">
                  <a16:creationId xmlns:a16="http://schemas.microsoft.com/office/drawing/2014/main" xmlns="" id="{AB09D716-69A7-483E-89DF-4DDA9A0DA23A}"/>
                </a:ext>
              </a:extLst>
            </p:cNvPr>
            <p:cNvGrpSpPr/>
            <p:nvPr/>
          </p:nvGrpSpPr>
          <p:grpSpPr>
            <a:xfrm>
              <a:off x="297464" y="5012648"/>
              <a:ext cx="2389766" cy="601170"/>
              <a:chOff x="297464" y="5012648"/>
              <a:chExt cx="2389766" cy="601170"/>
            </a:xfrm>
          </p:grpSpPr>
          <p:pic>
            <p:nvPicPr>
              <p:cNvPr id="40" name="Picture 2" descr="business man, employee, general, human, member, office, tie icon">
                <a:extLst>
                  <a:ext uri="{FF2B5EF4-FFF2-40B4-BE49-F238E27FC236}">
                    <a16:creationId xmlns:a16="http://schemas.microsoft.com/office/drawing/2014/main" xmlns="" id="{720B905B-CAC4-4493-9A37-92445652CB9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17" action="ppaction://hlinksldjump"/>
                <a:extLst>
                  <a:ext uri="{FF2B5EF4-FFF2-40B4-BE49-F238E27FC236}">
                    <a16:creationId xmlns:a16="http://schemas.microsoft.com/office/drawing/2014/main" xmlns="" id="{02F6809B-68AD-4F55-900A-C15DA0CBC601}"/>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5" name="Tombol Menu">
            <a:extLst>
              <a:ext uri="{FF2B5EF4-FFF2-40B4-BE49-F238E27FC236}">
                <a16:creationId xmlns:a16="http://schemas.microsoft.com/office/drawing/2014/main" xmlns="" id="{B742EE2A-C9C1-4400-88EC-E6BFB81990F2}"/>
              </a:ext>
            </a:extLst>
          </p:cNvPr>
          <p:cNvGrpSpPr/>
          <p:nvPr/>
        </p:nvGrpSpPr>
        <p:grpSpPr>
          <a:xfrm>
            <a:off x="67235" y="49268"/>
            <a:ext cx="430306" cy="363488"/>
            <a:chOff x="419100" y="628650"/>
            <a:chExt cx="2628900" cy="2220685"/>
          </a:xfrm>
          <a:solidFill>
            <a:schemeClr val="bg1">
              <a:lumMod val="85000"/>
            </a:schemeClr>
          </a:solidFill>
        </p:grpSpPr>
        <p:sp>
          <p:nvSpPr>
            <p:cNvPr id="56" name="Rectangle 55">
              <a:extLst>
                <a:ext uri="{FF2B5EF4-FFF2-40B4-BE49-F238E27FC236}">
                  <a16:creationId xmlns:a16="http://schemas.microsoft.com/office/drawing/2014/main" xmlns="" id="{CE4B8500-4DF5-425F-91F5-B3F45F3B631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7" name="Rectangle 56">
              <a:extLst>
                <a:ext uri="{FF2B5EF4-FFF2-40B4-BE49-F238E27FC236}">
                  <a16:creationId xmlns:a16="http://schemas.microsoft.com/office/drawing/2014/main" xmlns="" id="{8D00A46E-7166-40A2-8A52-EF116D0CB63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8" name="Rectangle 57">
              <a:extLst>
                <a:ext uri="{FF2B5EF4-FFF2-40B4-BE49-F238E27FC236}">
                  <a16:creationId xmlns:a16="http://schemas.microsoft.com/office/drawing/2014/main" xmlns="" id="{F54D7B66-F314-45DF-BF51-47127031BC2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9" name="Tombol Close Aplikasi">
            <a:hlinkClick r:id="" action="ppaction://hlinkshowjump?jump=endshow">
              <a:snd r:embed="rId18" name="laser.wav"/>
            </a:hlinkClick>
            <a:extLst>
              <a:ext uri="{FF2B5EF4-FFF2-40B4-BE49-F238E27FC236}">
                <a16:creationId xmlns:a16="http://schemas.microsoft.com/office/drawing/2014/main" xmlns="" id="{2ED33625-4E9F-4251-A36D-0CCF7225C0B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699202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5"/>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33"/>
                                        </p:tgtEl>
                                        <p:attrNameLst>
                                          <p:attrName>ppt_x</p:attrName>
                                        </p:attrNameLst>
                                      </p:cBhvr>
                                      <p:tavLst>
                                        <p:tav tm="0">
                                          <p:val>
                                            <p:strVal val="ppt_x"/>
                                          </p:val>
                                        </p:tav>
                                        <p:tav tm="100000">
                                          <p:val>
                                            <p:strVal val="0-ppt_w/2"/>
                                          </p:val>
                                        </p:tav>
                                      </p:tavLst>
                                    </p:anim>
                                    <p:anim calcmode="lin" valueType="num">
                                      <p:cBhvr additive="base">
                                        <p:cTn id="22" dur="500"/>
                                        <p:tgtEl>
                                          <p:spTgt spid="33"/>
                                        </p:tgtEl>
                                        <p:attrNameLst>
                                          <p:attrName>ppt_y</p:attrName>
                                        </p:attrNameLst>
                                      </p:cBhvr>
                                      <p:tavLst>
                                        <p:tav tm="0">
                                          <p:val>
                                            <p:strVal val="ppt_y"/>
                                          </p:val>
                                        </p:tav>
                                        <p:tav tm="100000">
                                          <p:val>
                                            <p:strVal val="ppt_y"/>
                                          </p:val>
                                        </p:tav>
                                      </p:tavLst>
                                    </p:anim>
                                    <p:set>
                                      <p:cBhvr>
                                        <p:cTn id="2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4294967295"/>
          </p:nvPr>
        </p:nvSpPr>
        <p:spPr>
          <a:xfrm>
            <a:off x="1592239" y="1030654"/>
            <a:ext cx="9926472" cy="6091237"/>
          </a:xfrm>
        </p:spPr>
        <p:txBody>
          <a:bodyPr>
            <a:normAutofit lnSpcReduction="10000"/>
          </a:bodyPr>
          <a:lstStyle/>
          <a:p>
            <a:pPr eaLnBrk="1" hangingPunct="1"/>
            <a:r>
              <a:rPr lang="en-US" b="1" i="1" dirty="0" err="1">
                <a:solidFill>
                  <a:srgbClr val="FF0000"/>
                </a:solidFill>
              </a:rPr>
              <a:t>Pengimbuhan</a:t>
            </a:r>
            <a:r>
              <a:rPr lang="en-US" b="1" i="1" dirty="0" err="1">
                <a:solidFill>
                  <a:srgbClr val="FF0000"/>
                </a:solidFill>
                <a:sym typeface="Wingdings" pitchFamily="2" charset="2"/>
              </a:rPr>
              <a:t>kata</a:t>
            </a:r>
            <a:r>
              <a:rPr lang="en-US" b="1" i="1" dirty="0">
                <a:solidFill>
                  <a:srgbClr val="FF0000"/>
                </a:solidFill>
                <a:sym typeface="Wingdings" pitchFamily="2" charset="2"/>
              </a:rPr>
              <a:t> </a:t>
            </a:r>
            <a:r>
              <a:rPr lang="en-US" b="1" i="1" dirty="0" err="1">
                <a:solidFill>
                  <a:srgbClr val="FF0000"/>
                </a:solidFill>
                <a:sym typeface="Wingdings" pitchFamily="2" charset="2"/>
              </a:rPr>
              <a:t>berimbuhan</a:t>
            </a:r>
            <a:endParaRPr lang="en-US" b="1" i="1" dirty="0">
              <a:solidFill>
                <a:srgbClr val="FF0000"/>
              </a:solidFill>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prefiks</a:t>
            </a:r>
            <a:r>
              <a:rPr lang="en-US" dirty="0">
                <a:sym typeface="Wingdings" pitchFamily="2" charset="2"/>
              </a:rPr>
              <a:t>/</a:t>
            </a:r>
            <a:r>
              <a:rPr lang="en-US" dirty="0" err="1">
                <a:sym typeface="Wingdings" pitchFamily="2" charset="2"/>
              </a:rPr>
              <a:t>awalan</a:t>
            </a:r>
            <a:endParaRPr lang="en-US" dirty="0">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infiks</a:t>
            </a:r>
            <a:r>
              <a:rPr lang="en-US" dirty="0">
                <a:sym typeface="Wingdings" pitchFamily="2" charset="2"/>
              </a:rPr>
              <a:t>/</a:t>
            </a:r>
            <a:r>
              <a:rPr lang="en-US" dirty="0" err="1">
                <a:sym typeface="Wingdings" pitchFamily="2" charset="2"/>
              </a:rPr>
              <a:t>sisipan</a:t>
            </a:r>
            <a:endParaRPr lang="en-US" dirty="0">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sufiks</a:t>
            </a:r>
            <a:r>
              <a:rPr lang="en-US" dirty="0">
                <a:sym typeface="Wingdings" pitchFamily="2" charset="2"/>
              </a:rPr>
              <a:t>/</a:t>
            </a:r>
            <a:r>
              <a:rPr lang="en-US" dirty="0" err="1">
                <a:sym typeface="Wingdings" pitchFamily="2" charset="2"/>
              </a:rPr>
              <a:t>akhiran</a:t>
            </a:r>
            <a:endParaRPr lang="en-US" dirty="0">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konfiks</a:t>
            </a:r>
            <a:r>
              <a:rPr lang="en-US" dirty="0">
                <a:sym typeface="Wingdings" pitchFamily="2" charset="2"/>
              </a:rPr>
              <a:t>/</a:t>
            </a:r>
            <a:r>
              <a:rPr lang="en-US" dirty="0" err="1">
                <a:sym typeface="Wingdings" pitchFamily="2" charset="2"/>
              </a:rPr>
              <a:t>simulfiks</a:t>
            </a:r>
            <a:r>
              <a:rPr lang="en-US" dirty="0">
                <a:sym typeface="Wingdings" pitchFamily="2" charset="2"/>
              </a:rPr>
              <a:t> (</a:t>
            </a:r>
            <a:r>
              <a:rPr lang="en-US" dirty="0" err="1">
                <a:sym typeface="Wingdings" pitchFamily="2" charset="2"/>
              </a:rPr>
              <a:t>afiks</a:t>
            </a:r>
            <a:r>
              <a:rPr lang="en-US" dirty="0">
                <a:sym typeface="Wingdings" pitchFamily="2" charset="2"/>
              </a:rPr>
              <a:t> </a:t>
            </a:r>
            <a:r>
              <a:rPr lang="en-US" dirty="0" err="1">
                <a:sym typeface="Wingdings" pitchFamily="2" charset="2"/>
              </a:rPr>
              <a:t>gabung</a:t>
            </a:r>
            <a:r>
              <a:rPr lang="en-US" dirty="0">
                <a:sym typeface="Wingdings" pitchFamily="2" charset="2"/>
              </a:rPr>
              <a:t>)</a:t>
            </a:r>
          </a:p>
          <a:p>
            <a:pPr eaLnBrk="1" hangingPunct="1"/>
            <a:endParaRPr lang="en-US" dirty="0">
              <a:sym typeface="Wingdings" pitchFamily="2" charset="2"/>
            </a:endParaRPr>
          </a:p>
          <a:p>
            <a:pPr eaLnBrk="1" hangingPunct="1"/>
            <a:r>
              <a:rPr lang="en-US" b="1" i="1" dirty="0" err="1">
                <a:solidFill>
                  <a:srgbClr val="FF0000"/>
                </a:solidFill>
                <a:sym typeface="Wingdings" pitchFamily="2" charset="2"/>
              </a:rPr>
              <a:t>Pengulangankata</a:t>
            </a:r>
            <a:r>
              <a:rPr lang="en-US" b="1" i="1" dirty="0">
                <a:solidFill>
                  <a:srgbClr val="FF0000"/>
                </a:solidFill>
                <a:sym typeface="Wingdings" pitchFamily="2" charset="2"/>
              </a:rPr>
              <a:t> </a:t>
            </a:r>
            <a:r>
              <a:rPr lang="en-US" b="1" i="1" dirty="0" err="1">
                <a:solidFill>
                  <a:srgbClr val="FF0000"/>
                </a:solidFill>
                <a:sym typeface="Wingdings" pitchFamily="2" charset="2"/>
              </a:rPr>
              <a:t>ulang</a:t>
            </a:r>
            <a:endParaRPr lang="en-US" b="1" i="1" dirty="0">
              <a:solidFill>
                <a:srgbClr val="FF0000"/>
              </a:solidFill>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pengulangan</a:t>
            </a:r>
            <a:r>
              <a:rPr lang="en-US" dirty="0">
                <a:sym typeface="Wingdings" pitchFamily="2" charset="2"/>
              </a:rPr>
              <a:t> </a:t>
            </a:r>
            <a:r>
              <a:rPr lang="en-US" dirty="0" err="1">
                <a:sym typeface="Wingdings" pitchFamily="2" charset="2"/>
              </a:rPr>
              <a:t>seluruh</a:t>
            </a:r>
            <a:r>
              <a:rPr lang="en-US" dirty="0">
                <a:sym typeface="Wingdings" pitchFamily="2" charset="2"/>
              </a:rPr>
              <a:t>/</a:t>
            </a:r>
            <a:r>
              <a:rPr lang="en-US" dirty="0" err="1">
                <a:sym typeface="Wingdings" pitchFamily="2" charset="2"/>
              </a:rPr>
              <a:t>utuh</a:t>
            </a:r>
            <a:endParaRPr lang="en-US" dirty="0">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pengulangan</a:t>
            </a:r>
            <a:r>
              <a:rPr lang="en-US" dirty="0">
                <a:sym typeface="Wingdings" pitchFamily="2" charset="2"/>
              </a:rPr>
              <a:t> </a:t>
            </a:r>
            <a:r>
              <a:rPr lang="en-US" dirty="0" err="1">
                <a:sym typeface="Wingdings" pitchFamily="2" charset="2"/>
              </a:rPr>
              <a:t>sebagian</a:t>
            </a:r>
            <a:endParaRPr lang="en-US" dirty="0">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pengulangan</a:t>
            </a:r>
            <a:r>
              <a:rPr lang="en-US" dirty="0">
                <a:sym typeface="Wingdings" pitchFamily="2" charset="2"/>
              </a:rPr>
              <a:t> dg </a:t>
            </a:r>
            <a:r>
              <a:rPr lang="en-US" dirty="0" err="1">
                <a:sym typeface="Wingdings" pitchFamily="2" charset="2"/>
              </a:rPr>
              <a:t>perubahan</a:t>
            </a:r>
            <a:r>
              <a:rPr lang="en-US" dirty="0">
                <a:sym typeface="Wingdings" pitchFamily="2" charset="2"/>
              </a:rPr>
              <a:t> </a:t>
            </a:r>
            <a:r>
              <a:rPr lang="en-US" dirty="0" err="1">
                <a:sym typeface="Wingdings" pitchFamily="2" charset="2"/>
              </a:rPr>
              <a:t>fonem</a:t>
            </a:r>
            <a:endParaRPr lang="en-US" dirty="0">
              <a:sym typeface="Wingdings" pitchFamily="2" charset="2"/>
            </a:endParaRPr>
          </a:p>
          <a:p>
            <a:pPr eaLnBrk="1" hangingPunct="1">
              <a:buNone/>
            </a:pPr>
            <a:r>
              <a:rPr lang="id-ID" dirty="0">
                <a:sym typeface="Wingdings" pitchFamily="2" charset="2"/>
              </a:rPr>
              <a:t>	</a:t>
            </a:r>
            <a:r>
              <a:rPr lang="en-US" dirty="0">
                <a:sym typeface="Wingdings" pitchFamily="2" charset="2"/>
              </a:rPr>
              <a:t></a:t>
            </a:r>
            <a:r>
              <a:rPr lang="en-US" dirty="0" err="1">
                <a:sym typeface="Wingdings" pitchFamily="2" charset="2"/>
              </a:rPr>
              <a:t>pengulangan</a:t>
            </a:r>
            <a:r>
              <a:rPr lang="en-US" dirty="0">
                <a:sym typeface="Wingdings" pitchFamily="2" charset="2"/>
              </a:rPr>
              <a:t> yang </a:t>
            </a:r>
            <a:r>
              <a:rPr lang="en-US" dirty="0" err="1">
                <a:sym typeface="Wingdings" pitchFamily="2" charset="2"/>
              </a:rPr>
              <a:t>berkombinasi</a:t>
            </a:r>
            <a:r>
              <a:rPr lang="en-US" dirty="0">
                <a:sym typeface="Wingdings" pitchFamily="2" charset="2"/>
              </a:rPr>
              <a:t> dg    </a:t>
            </a:r>
          </a:p>
          <a:p>
            <a:pPr eaLnBrk="1" hangingPunct="1">
              <a:buNone/>
            </a:pPr>
            <a:r>
              <a:rPr lang="id-ID" dirty="0">
                <a:sym typeface="Wingdings" pitchFamily="2" charset="2"/>
              </a:rPr>
              <a:t>      </a:t>
            </a:r>
            <a:r>
              <a:rPr lang="en-US" dirty="0" err="1">
                <a:sym typeface="Wingdings" pitchFamily="2" charset="2"/>
              </a:rPr>
              <a:t>pengafiksan</a:t>
            </a:r>
            <a:endParaRPr lang="en-US" dirty="0"/>
          </a:p>
        </p:txBody>
      </p:sp>
      <p:sp>
        <p:nvSpPr>
          <p:cNvPr id="26626" name="Slide Number Placeholder 5"/>
          <p:cNvSpPr>
            <a:spLocks noGrp="1"/>
          </p:cNvSpPr>
          <p:nvPr>
            <p:ph type="sldNum" sz="quarter" idx="4294967295"/>
          </p:nvPr>
        </p:nvSpPr>
        <p:spPr>
          <a:xfrm>
            <a:off x="9448800" y="6356350"/>
            <a:ext cx="2743200" cy="365125"/>
          </a:xfrm>
          <a:noFill/>
        </p:spPr>
        <p:txBody>
          <a:bodyPr/>
          <a:lstStyle/>
          <a:p>
            <a:fld id="{2B5147D6-5CEE-45EB-A198-2B42C7A4B7E2}" type="slidenum">
              <a:rPr lang="en-US" smtClean="0"/>
              <a:pPr/>
              <a:t>85</a:t>
            </a:fld>
            <a:endParaRPr lang="en-US"/>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Bentuk Kata</a:t>
              </a:r>
              <a:endParaRPr lang="en-US" b="0" dirty="0">
                <a:solidFill>
                  <a:srgbClr val="00A0A8"/>
                </a:solidFill>
              </a:endParaRPr>
            </a:p>
          </p:txBody>
        </p:sp>
      </p:grpSp>
      <p:sp>
        <p:nvSpPr>
          <p:cNvPr id="8" name="TextBox 7">
            <a:extLst>
              <a:ext uri="{FF2B5EF4-FFF2-40B4-BE49-F238E27FC236}">
                <a16:creationId xmlns:a16="http://schemas.microsoft.com/office/drawing/2014/main" xmlns="" id="{C54E32F6-57E7-4366-B6E6-E581C60D885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C2A59C25-1409-4FF5-A98C-C1E4C09455A5}"/>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5D118B79-779D-459A-9F58-9E2D3C9B39E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FCF3AF06-4F9D-4E57-AAE7-0A2429CBDD7C}"/>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BAE81FBB-9F2F-4379-B24B-FDDB5FA68B5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C3D0E367-462C-4B5A-A233-9EB6566ABECF}"/>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AD034C71-BB21-410F-99ED-FF4A367CEC04}"/>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B67BF410-9673-491F-940D-A157340F50B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6</a:t>
              </a:r>
            </a:p>
          </p:txBody>
        </p:sp>
        <p:sp>
          <p:nvSpPr>
            <p:cNvPr id="24" name="Chevron 21">
              <a:hlinkClick r:id="rId6" action="ppaction://hlinksldjump"/>
              <a:extLst>
                <a:ext uri="{FF2B5EF4-FFF2-40B4-BE49-F238E27FC236}">
                  <a16:creationId xmlns:a16="http://schemas.microsoft.com/office/drawing/2014/main" xmlns="" id="{AF9D6DCA-9428-4BBF-913B-EE9F1041D539}"/>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E1B4BCE6-DFED-4917-93EA-158DACE94FDB}"/>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8F462349-3D55-4DE6-9060-0798656437F3}"/>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95F56100-7181-4D9C-BF1D-00B89E611E8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C5B0A849-3B0D-43EE-8334-34275BD65FFE}"/>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F2E5863E-3377-4023-B1DC-2D771AA8A92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459E04D8-E365-4EEC-A80B-A5861DEB692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09301744-BBA5-45F7-98F4-989BF5227CD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663F2D79-A88A-4B4C-976D-E8C8D4AE4B28}"/>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A0C063F4-9C7C-4F59-B9C0-0D59FB91A28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0750BCE6-9ECE-46F4-81F0-D2AC8C5009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A4139685-543A-4485-B958-C44A62B62E60}"/>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81ECE227-417D-4DFF-88BB-FCEA4C3EDD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E197C8A7-8299-43D4-BC3C-D096DD5882A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6C3FEF0D-E95B-41B9-A470-AEAC137F19DB}"/>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98B306CA-CF52-4F00-8BB6-ADAAF2C02C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4820DCB7-B805-4AC4-BB5F-88423BBEA58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C13FC44E-46B0-41CB-9FDC-9C792DC3C2B8}"/>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B68C83C9-10D7-40F7-A4D5-B97BAE88A4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414D5ED1-F779-4FF7-87B5-B9FA32A6B084}"/>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251002B5-E5E2-4E3A-BACA-A2EE008AA9E6}"/>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362FA5AD-03AF-49C4-BFBC-DDFF5B1D73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7FC5FC4F-00B3-41FA-8911-09121E330D2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DCE911FE-7956-4C40-8F25-98E282DCA6C8}"/>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72EABE72-2ECD-4D8B-A49A-BEB98C6B3FDA}"/>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703BA972-632B-4A01-8B82-A03844CFBF9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7ABB606B-9B51-4B58-A551-5AF5A256BC8B}"/>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371B09E0-2C12-4712-BAB9-51F1B0FCAFF1}"/>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541118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957777" y="388638"/>
            <a:ext cx="8305800" cy="5867400"/>
          </a:xfrm>
        </p:spPr>
        <p:txBody>
          <a:bodyPr/>
          <a:lstStyle/>
          <a:p>
            <a:pPr eaLnBrk="1" hangingPunct="1"/>
            <a:endParaRPr lang="en-US" dirty="0">
              <a:solidFill>
                <a:schemeClr val="bg2"/>
              </a:solidFill>
            </a:endParaRPr>
          </a:p>
          <a:p>
            <a:pPr eaLnBrk="1" hangingPunct="1"/>
            <a:endParaRPr lang="en-US" dirty="0">
              <a:solidFill>
                <a:schemeClr val="bg2"/>
              </a:solidFill>
            </a:endParaRPr>
          </a:p>
          <a:p>
            <a:pPr eaLnBrk="1" hangingPunct="1"/>
            <a:r>
              <a:rPr lang="en-US" dirty="0" err="1">
                <a:solidFill>
                  <a:srgbClr val="FF0000"/>
                </a:solidFill>
              </a:rPr>
              <a:t>Pemajemukan</a:t>
            </a:r>
            <a:r>
              <a:rPr lang="en-US" dirty="0" err="1">
                <a:solidFill>
                  <a:srgbClr val="FF0000"/>
                </a:solidFill>
                <a:sym typeface="Wingdings" pitchFamily="2" charset="2"/>
              </a:rPr>
              <a:t>kata</a:t>
            </a:r>
            <a:r>
              <a:rPr lang="en-US" dirty="0">
                <a:solidFill>
                  <a:srgbClr val="FF0000"/>
                </a:solidFill>
                <a:sym typeface="Wingdings" pitchFamily="2" charset="2"/>
              </a:rPr>
              <a:t> </a:t>
            </a:r>
            <a:r>
              <a:rPr lang="en-US" dirty="0" err="1">
                <a:solidFill>
                  <a:srgbClr val="FF0000"/>
                </a:solidFill>
                <a:sym typeface="Wingdings" pitchFamily="2" charset="2"/>
              </a:rPr>
              <a:t>majemuk</a:t>
            </a:r>
            <a:endParaRPr lang="en-US" dirty="0">
              <a:solidFill>
                <a:srgbClr val="FF0000"/>
              </a:solidFill>
              <a:sym typeface="Wingdings" pitchFamily="2" charset="2"/>
            </a:endParaRPr>
          </a:p>
          <a:p>
            <a:pPr eaLnBrk="1" hangingPunct="1">
              <a:buFontTx/>
              <a:buNone/>
            </a:pPr>
            <a:r>
              <a:rPr lang="id-ID" dirty="0">
                <a:sym typeface="Wingdings" pitchFamily="2" charset="2"/>
              </a:rPr>
              <a:t>	</a:t>
            </a:r>
            <a:r>
              <a:rPr lang="en-US" dirty="0">
                <a:sym typeface="Wingdings" pitchFamily="2" charset="2"/>
              </a:rPr>
              <a:t></a:t>
            </a:r>
            <a:r>
              <a:rPr lang="en-US" dirty="0" err="1">
                <a:sym typeface="Wingdings" pitchFamily="2" charset="2"/>
              </a:rPr>
              <a:t>gabungan</a:t>
            </a:r>
            <a:r>
              <a:rPr lang="en-US" dirty="0">
                <a:sym typeface="Wingdings" pitchFamily="2" charset="2"/>
              </a:rPr>
              <a:t> </a:t>
            </a:r>
            <a:r>
              <a:rPr lang="en-US" dirty="0" err="1">
                <a:sym typeface="Wingdings" pitchFamily="2" charset="2"/>
              </a:rPr>
              <a:t>dua</a:t>
            </a:r>
            <a:r>
              <a:rPr lang="en-US" dirty="0">
                <a:sym typeface="Wingdings" pitchFamily="2" charset="2"/>
              </a:rPr>
              <a:t> </a:t>
            </a:r>
            <a:r>
              <a:rPr lang="en-US" dirty="0" err="1">
                <a:sym typeface="Wingdings" pitchFamily="2" charset="2"/>
              </a:rPr>
              <a:t>kata</a:t>
            </a:r>
            <a:r>
              <a:rPr lang="en-US" dirty="0">
                <a:sym typeface="Wingdings" pitchFamily="2" charset="2"/>
              </a:rPr>
              <a:t> </a:t>
            </a:r>
            <a:r>
              <a:rPr lang="en-US" dirty="0" err="1">
                <a:sym typeface="Wingdings" pitchFamily="2" charset="2"/>
              </a:rPr>
              <a:t>atau</a:t>
            </a:r>
            <a:r>
              <a:rPr lang="en-US" dirty="0">
                <a:sym typeface="Wingdings" pitchFamily="2" charset="2"/>
              </a:rPr>
              <a:t> </a:t>
            </a:r>
            <a:r>
              <a:rPr lang="en-US" dirty="0" err="1">
                <a:sym typeface="Wingdings" pitchFamily="2" charset="2"/>
              </a:rPr>
              <a:t>lebih</a:t>
            </a:r>
            <a:r>
              <a:rPr lang="en-US" dirty="0">
                <a:sym typeface="Wingdings" pitchFamily="2" charset="2"/>
              </a:rPr>
              <a:t> yang </a:t>
            </a:r>
            <a:r>
              <a:rPr lang="en-US" dirty="0" err="1">
                <a:sym typeface="Wingdings" pitchFamily="2" charset="2"/>
              </a:rPr>
              <a:t>menimbulkan</a:t>
            </a:r>
            <a:r>
              <a:rPr lang="en-US" dirty="0">
                <a:sym typeface="Wingdings" pitchFamily="2" charset="2"/>
              </a:rPr>
              <a:t> </a:t>
            </a:r>
            <a:r>
              <a:rPr lang="id-ID" dirty="0">
                <a:sym typeface="Wingdings" pitchFamily="2" charset="2"/>
              </a:rPr>
              <a:t>     </a:t>
            </a:r>
          </a:p>
          <a:p>
            <a:pPr eaLnBrk="1" hangingPunct="1">
              <a:buFontTx/>
              <a:buNone/>
            </a:pPr>
            <a:r>
              <a:rPr lang="id-ID" dirty="0">
                <a:sym typeface="Wingdings" pitchFamily="2" charset="2"/>
              </a:rPr>
              <a:t>      </a:t>
            </a:r>
            <a:r>
              <a:rPr lang="en-US" dirty="0" err="1">
                <a:sym typeface="Wingdings" pitchFamily="2" charset="2"/>
              </a:rPr>
              <a:t>makna</a:t>
            </a:r>
            <a:r>
              <a:rPr lang="en-US" dirty="0">
                <a:sym typeface="Wingdings" pitchFamily="2" charset="2"/>
              </a:rPr>
              <a:t> </a:t>
            </a:r>
            <a:r>
              <a:rPr lang="en-US" dirty="0" err="1">
                <a:sym typeface="Wingdings" pitchFamily="2" charset="2"/>
              </a:rPr>
              <a:t>baru</a:t>
            </a:r>
            <a:endParaRPr lang="en-US" dirty="0">
              <a:sym typeface="Wingdings" pitchFamily="2" charset="2"/>
            </a:endParaRPr>
          </a:p>
          <a:p>
            <a:pPr eaLnBrk="1" hangingPunct="1">
              <a:buFontTx/>
              <a:buNone/>
            </a:pPr>
            <a:r>
              <a:rPr lang="id-ID" dirty="0">
                <a:sym typeface="Wingdings" pitchFamily="2" charset="2"/>
              </a:rPr>
              <a:t>	</a:t>
            </a:r>
            <a:r>
              <a:rPr lang="en-US" dirty="0">
                <a:sym typeface="Wingdings" pitchFamily="2" charset="2"/>
              </a:rPr>
              <a:t>&gt;</a:t>
            </a:r>
            <a:r>
              <a:rPr lang="en-US" dirty="0" err="1">
                <a:sym typeface="Wingdings" pitchFamily="2" charset="2"/>
              </a:rPr>
              <a:t>kederajateratan</a:t>
            </a:r>
            <a:endParaRPr lang="en-US" dirty="0">
              <a:sym typeface="Wingdings" pitchFamily="2" charset="2"/>
            </a:endParaRPr>
          </a:p>
          <a:p>
            <a:pPr eaLnBrk="1" hangingPunct="1">
              <a:buFontTx/>
              <a:buNone/>
            </a:pPr>
            <a:r>
              <a:rPr lang="en-US" dirty="0">
                <a:sym typeface="Wingdings" pitchFamily="2" charset="2"/>
              </a:rPr>
              <a:t>	</a:t>
            </a:r>
            <a:r>
              <a:rPr lang="id-ID" dirty="0">
                <a:sym typeface="Wingdings" pitchFamily="2" charset="2"/>
              </a:rPr>
              <a:t>    </a:t>
            </a:r>
            <a:r>
              <a:rPr lang="en-US" dirty="0">
                <a:sym typeface="Wingdings" pitchFamily="2" charset="2"/>
              </a:rPr>
              <a:t>&gt;</a:t>
            </a:r>
            <a:r>
              <a:rPr lang="en-US" dirty="0" err="1">
                <a:sym typeface="Wingdings" pitchFamily="2" charset="2"/>
              </a:rPr>
              <a:t>keotonomian</a:t>
            </a:r>
            <a:endParaRPr lang="en-US" dirty="0">
              <a:sym typeface="Wingdings" pitchFamily="2" charset="2"/>
            </a:endParaRPr>
          </a:p>
          <a:p>
            <a:pPr eaLnBrk="1" hangingPunct="1">
              <a:buFontTx/>
              <a:buNone/>
            </a:pPr>
            <a:r>
              <a:rPr lang="en-US" dirty="0">
                <a:sym typeface="Wingdings" pitchFamily="2" charset="2"/>
              </a:rPr>
              <a:t>	</a:t>
            </a:r>
            <a:r>
              <a:rPr lang="id-ID" dirty="0">
                <a:sym typeface="Wingdings" pitchFamily="2" charset="2"/>
              </a:rPr>
              <a:t>    </a:t>
            </a:r>
            <a:r>
              <a:rPr lang="en-US" dirty="0">
                <a:sym typeface="Wingdings" pitchFamily="2" charset="2"/>
              </a:rPr>
              <a:t>&gt;</a:t>
            </a:r>
            <a:r>
              <a:rPr lang="en-US" dirty="0" err="1">
                <a:sym typeface="Wingdings" pitchFamily="2" charset="2"/>
              </a:rPr>
              <a:t>kebergantungan</a:t>
            </a:r>
            <a:endParaRPr lang="en-US" dirty="0">
              <a:sym typeface="Wingdings" pitchFamily="2" charset="2"/>
            </a:endParaRPr>
          </a:p>
          <a:p>
            <a:pPr eaLnBrk="1" hangingPunct="1">
              <a:buFontTx/>
              <a:buNone/>
            </a:pPr>
            <a:r>
              <a:rPr lang="id-ID" dirty="0">
                <a:sym typeface="Wingdings" pitchFamily="2" charset="2"/>
              </a:rPr>
              <a:t>	</a:t>
            </a:r>
            <a:r>
              <a:rPr lang="en-US" dirty="0">
                <a:sym typeface="Wingdings" pitchFamily="2" charset="2"/>
              </a:rPr>
              <a:t></a:t>
            </a:r>
            <a:r>
              <a:rPr lang="id-ID" dirty="0">
                <a:sym typeface="Wingdings" pitchFamily="2" charset="2"/>
              </a:rPr>
              <a:t>   </a:t>
            </a:r>
            <a:r>
              <a:rPr lang="en-US" dirty="0" err="1">
                <a:sym typeface="Wingdings" pitchFamily="2" charset="2"/>
              </a:rPr>
              <a:t>kursi</a:t>
            </a:r>
            <a:r>
              <a:rPr lang="en-US" dirty="0">
                <a:sym typeface="Wingdings" pitchFamily="2" charset="2"/>
              </a:rPr>
              <a:t> </a:t>
            </a:r>
            <a:r>
              <a:rPr lang="en-US" dirty="0" err="1">
                <a:sym typeface="Wingdings" pitchFamily="2" charset="2"/>
              </a:rPr>
              <a:t>malas</a:t>
            </a:r>
            <a:r>
              <a:rPr lang="en-US" dirty="0">
                <a:sym typeface="Wingdings" pitchFamily="2" charset="2"/>
              </a:rPr>
              <a:t> </a:t>
            </a:r>
            <a:r>
              <a:rPr lang="en-US" dirty="0" err="1">
                <a:sym typeface="Wingdings" pitchFamily="2" charset="2"/>
              </a:rPr>
              <a:t>vs</a:t>
            </a:r>
            <a:r>
              <a:rPr lang="en-US" dirty="0">
                <a:sym typeface="Wingdings" pitchFamily="2" charset="2"/>
              </a:rPr>
              <a:t> </a:t>
            </a:r>
            <a:r>
              <a:rPr lang="en-US" dirty="0" err="1">
                <a:sym typeface="Wingdings" pitchFamily="2" charset="2"/>
              </a:rPr>
              <a:t>Samirun</a:t>
            </a:r>
            <a:r>
              <a:rPr lang="en-US" dirty="0">
                <a:sym typeface="Wingdings" pitchFamily="2" charset="2"/>
              </a:rPr>
              <a:t> </a:t>
            </a:r>
            <a:r>
              <a:rPr lang="en-US" dirty="0" err="1">
                <a:sym typeface="Wingdings" pitchFamily="2" charset="2"/>
              </a:rPr>
              <a:t>malas</a:t>
            </a:r>
            <a:endParaRPr lang="en-US" dirty="0">
              <a:sym typeface="Wingdings" pitchFamily="2" charset="2"/>
            </a:endParaRPr>
          </a:p>
          <a:p>
            <a:pPr eaLnBrk="1" hangingPunct="1">
              <a:buFontTx/>
              <a:buNone/>
            </a:pPr>
            <a:r>
              <a:rPr lang="id-ID" dirty="0">
                <a:sym typeface="Wingdings" pitchFamily="2" charset="2"/>
              </a:rPr>
              <a:t>   </a:t>
            </a:r>
            <a:r>
              <a:rPr lang="en-US" dirty="0">
                <a:sym typeface="Wingdings" pitchFamily="2" charset="2"/>
              </a:rPr>
              <a:t>	</a:t>
            </a:r>
            <a:r>
              <a:rPr lang="en-US" dirty="0" err="1">
                <a:sym typeface="Wingdings" pitchFamily="2" charset="2"/>
              </a:rPr>
              <a:t>kamar</a:t>
            </a:r>
            <a:r>
              <a:rPr lang="en-US" dirty="0">
                <a:sym typeface="Wingdings" pitchFamily="2" charset="2"/>
              </a:rPr>
              <a:t> </a:t>
            </a:r>
            <a:r>
              <a:rPr lang="en-US" dirty="0" err="1">
                <a:sym typeface="Wingdings" pitchFamily="2" charset="2"/>
              </a:rPr>
              <a:t>mandi</a:t>
            </a:r>
            <a:r>
              <a:rPr lang="en-US" dirty="0">
                <a:sym typeface="Wingdings" pitchFamily="2" charset="2"/>
              </a:rPr>
              <a:t> </a:t>
            </a:r>
            <a:r>
              <a:rPr lang="en-US" dirty="0" err="1">
                <a:sym typeface="Wingdings" pitchFamily="2" charset="2"/>
              </a:rPr>
              <a:t>vs</a:t>
            </a:r>
            <a:r>
              <a:rPr lang="en-US" dirty="0">
                <a:sym typeface="Wingdings" pitchFamily="2" charset="2"/>
              </a:rPr>
              <a:t> </a:t>
            </a:r>
            <a:r>
              <a:rPr lang="en-US" dirty="0" err="1">
                <a:sym typeface="Wingdings" pitchFamily="2" charset="2"/>
              </a:rPr>
              <a:t>Inem</a:t>
            </a:r>
            <a:r>
              <a:rPr lang="en-US" dirty="0">
                <a:sym typeface="Wingdings" pitchFamily="2" charset="2"/>
              </a:rPr>
              <a:t> </a:t>
            </a:r>
            <a:r>
              <a:rPr lang="en-US" dirty="0" err="1">
                <a:sym typeface="Wingdings" pitchFamily="2" charset="2"/>
              </a:rPr>
              <a:t>mandi</a:t>
            </a:r>
            <a:endParaRPr lang="en-US" dirty="0"/>
          </a:p>
        </p:txBody>
      </p:sp>
      <p:sp>
        <p:nvSpPr>
          <p:cNvPr id="27650" name="Slide Number Placeholder 5"/>
          <p:cNvSpPr>
            <a:spLocks noGrp="1"/>
          </p:cNvSpPr>
          <p:nvPr>
            <p:ph type="sldNum" sz="quarter" idx="4294967295"/>
          </p:nvPr>
        </p:nvSpPr>
        <p:spPr>
          <a:xfrm>
            <a:off x="9448800" y="6356350"/>
            <a:ext cx="2743200" cy="365125"/>
          </a:xfrm>
          <a:noFill/>
        </p:spPr>
        <p:txBody>
          <a:bodyPr/>
          <a:lstStyle/>
          <a:p>
            <a:fld id="{7A7F4F3A-333A-49BF-B18A-CEB8C65425BD}" type="slidenum">
              <a:rPr lang="en-US" smtClean="0"/>
              <a:pPr/>
              <a:t>86</a:t>
            </a:fld>
            <a:endParaRPr lang="en-US"/>
          </a:p>
        </p:txBody>
      </p:sp>
      <p:grpSp>
        <p:nvGrpSpPr>
          <p:cNvPr id="4" name="Group 3"/>
          <p:cNvGrpSpPr/>
          <p:nvPr/>
        </p:nvGrpSpPr>
        <p:grpSpPr>
          <a:xfrm>
            <a:off x="287301" y="217114"/>
            <a:ext cx="8493628" cy="662056"/>
            <a:chOff x="200215" y="2621399"/>
            <a:chExt cx="8493628"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7823152" cy="49263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solidFill>
                    <a:srgbClr val="00A0A8"/>
                  </a:solidFill>
                </a:rPr>
                <a:t>Bentuk Kata</a:t>
              </a:r>
              <a:endParaRPr lang="en-US" b="0" dirty="0">
                <a:solidFill>
                  <a:srgbClr val="00A0A8"/>
                </a:solidFill>
              </a:endParaRPr>
            </a:p>
          </p:txBody>
        </p:sp>
      </p:grpSp>
      <p:sp>
        <p:nvSpPr>
          <p:cNvPr id="8" name="TextBox 7">
            <a:extLst>
              <a:ext uri="{FF2B5EF4-FFF2-40B4-BE49-F238E27FC236}">
                <a16:creationId xmlns:a16="http://schemas.microsoft.com/office/drawing/2014/main" xmlns="" id="{7714FBEC-5F6D-4D1D-9B0E-BE4BE4CCAB2C}"/>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D98B6AB6-C750-44AD-B5EA-A67F577A11EF}"/>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374336CA-78C7-4273-ABCF-10F90FA0D062}"/>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B022415D-2D70-4C83-B0B3-33AA14F54BE5}"/>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F588897C-4444-4152-92AA-4F1761F7015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E305F2BF-222D-470F-9AA2-A60471B12EE5}"/>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DDAB543B-6E98-4645-A9FC-846AF1D14484}"/>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D25CA71C-7A3E-4724-B39C-2A1E2BD910E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6</a:t>
              </a:r>
            </a:p>
          </p:txBody>
        </p:sp>
        <p:sp>
          <p:nvSpPr>
            <p:cNvPr id="24" name="Chevron 21">
              <a:hlinkClick r:id="rId6" action="ppaction://hlinksldjump"/>
              <a:extLst>
                <a:ext uri="{FF2B5EF4-FFF2-40B4-BE49-F238E27FC236}">
                  <a16:creationId xmlns:a16="http://schemas.microsoft.com/office/drawing/2014/main" xmlns="" id="{0732FC55-68C2-4CD8-86EA-D9FF4CD98C62}"/>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53F0D404-F8B5-4D1A-B96B-3D7454012ABF}"/>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7A04542F-E43A-486B-BD33-CE1D23238251}"/>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4E1BF7C3-B6C3-4B38-AA8C-30241B4E7EBD}"/>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53525B39-8711-449E-AD7E-0121789D7B9B}"/>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BD68D1FB-452E-4694-95AE-0E2FBD5B3A0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5DDE8053-3847-489B-8245-5C5276948CC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844B6B82-B7E1-43C2-BE45-D5139E5E839C}"/>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5692E6EE-A594-418C-95E1-8719C762A35E}"/>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85520842-2AA2-4A85-8384-4679FC77C25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B37A7F01-2F79-429A-9E3D-78F420F73C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9D2D6E0E-BF14-4858-91FF-2EABD788EDDF}"/>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8D2BC991-BDE9-4E11-A3EA-467E7F59F5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67D27C55-E3B1-493C-B1A5-36C0660D4B9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5D120E29-3FD9-420D-B899-71E6225753F5}"/>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0E49AE07-D23C-47F2-BE10-0C14C5145A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FD1E6B0F-5CD5-48E4-BA28-4192EF345EAE}"/>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8904B534-F5A9-46A1-A3F3-44235947CB2D}"/>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A434C343-85D0-4D6C-965E-AA38CF777B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AE7B273D-89F3-473D-8849-715E1F1CC962}"/>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F7FF790D-642A-475D-B362-8A45740C0AF0}"/>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5093D602-7AE8-4301-8E55-86188F4090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8285C2B6-D706-4E5A-8A7A-CFA8AE67C55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94E7F369-80F0-4066-89E5-EAA343898EC0}"/>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CF03A85D-3A92-4D2A-9763-06B6C96EC30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A3D9022C-AA19-4F20-BD8B-0102128622AE}"/>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D3E90D2D-1119-47CD-94BC-06DCBB66F1F0}"/>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6E7A5AF3-A697-4B5C-A029-5ED1023F43D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195260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4294967295"/>
          </p:nvPr>
        </p:nvSpPr>
        <p:spPr>
          <a:xfrm>
            <a:off x="949357" y="1479550"/>
            <a:ext cx="9144000" cy="4876800"/>
          </a:xfrm>
        </p:spPr>
        <p:txBody>
          <a:bodyPr/>
          <a:lstStyle/>
          <a:p>
            <a:pPr marL="609600" indent="-609600"/>
            <a:r>
              <a:rPr lang="en-US" i="1" dirty="0" err="1">
                <a:solidFill>
                  <a:srgbClr val="FF0000"/>
                </a:solidFill>
              </a:rPr>
              <a:t>Bentuklah</a:t>
            </a:r>
            <a:r>
              <a:rPr lang="en-US" i="1" dirty="0">
                <a:solidFill>
                  <a:srgbClr val="FF0000"/>
                </a:solidFill>
              </a:rPr>
              <a:t> </a:t>
            </a:r>
            <a:r>
              <a:rPr lang="en-US" i="1" dirty="0" err="1">
                <a:solidFill>
                  <a:srgbClr val="FF0000"/>
                </a:solidFill>
              </a:rPr>
              <a:t>kata-kata</a:t>
            </a:r>
            <a:r>
              <a:rPr lang="en-US" i="1" dirty="0">
                <a:solidFill>
                  <a:srgbClr val="FF0000"/>
                </a:solidFill>
              </a:rPr>
              <a:t> </a:t>
            </a:r>
            <a:r>
              <a:rPr lang="en-US" i="1" dirty="0" err="1">
                <a:solidFill>
                  <a:srgbClr val="FF0000"/>
                </a:solidFill>
              </a:rPr>
              <a:t>dasar</a:t>
            </a:r>
            <a:r>
              <a:rPr lang="en-US" i="1" dirty="0">
                <a:solidFill>
                  <a:srgbClr val="FF0000"/>
                </a:solidFill>
              </a:rPr>
              <a:t> </a:t>
            </a:r>
            <a:r>
              <a:rPr lang="en-US" i="1" dirty="0" err="1">
                <a:solidFill>
                  <a:srgbClr val="FF0000"/>
                </a:solidFill>
              </a:rPr>
              <a:t>berikut</a:t>
            </a:r>
            <a:r>
              <a:rPr lang="en-US" i="1" dirty="0">
                <a:solidFill>
                  <a:srgbClr val="FF0000"/>
                </a:solidFill>
              </a:rPr>
              <a:t> </a:t>
            </a:r>
            <a:r>
              <a:rPr lang="en-US" i="1" dirty="0" err="1">
                <a:solidFill>
                  <a:srgbClr val="FF0000"/>
                </a:solidFill>
              </a:rPr>
              <a:t>menjadi</a:t>
            </a:r>
            <a:r>
              <a:rPr lang="en-US" i="1" dirty="0">
                <a:solidFill>
                  <a:srgbClr val="FF0000"/>
                </a:solidFill>
              </a:rPr>
              <a:t> </a:t>
            </a:r>
            <a:r>
              <a:rPr lang="en-US" i="1" dirty="0" err="1">
                <a:solidFill>
                  <a:srgbClr val="FF0000"/>
                </a:solidFill>
              </a:rPr>
              <a:t>kata</a:t>
            </a:r>
            <a:r>
              <a:rPr lang="en-US" i="1" dirty="0">
                <a:solidFill>
                  <a:srgbClr val="FF0000"/>
                </a:solidFill>
              </a:rPr>
              <a:t> </a:t>
            </a:r>
            <a:r>
              <a:rPr lang="en-US" i="1" dirty="0" err="1">
                <a:solidFill>
                  <a:srgbClr val="FF0000"/>
                </a:solidFill>
              </a:rPr>
              <a:t>turunan</a:t>
            </a:r>
            <a:r>
              <a:rPr lang="en-US" i="1" dirty="0">
                <a:solidFill>
                  <a:srgbClr val="FF0000"/>
                </a:solidFill>
              </a:rPr>
              <a:t> </a:t>
            </a:r>
            <a:r>
              <a:rPr lang="en-US" i="1" dirty="0" err="1">
                <a:solidFill>
                  <a:srgbClr val="FF0000"/>
                </a:solidFill>
              </a:rPr>
              <a:t>dengan</a:t>
            </a:r>
            <a:r>
              <a:rPr lang="en-US" i="1" dirty="0">
                <a:solidFill>
                  <a:srgbClr val="FF0000"/>
                </a:solidFill>
              </a:rPr>
              <a:t> </a:t>
            </a:r>
            <a:r>
              <a:rPr lang="en-US" i="1" dirty="0" err="1">
                <a:solidFill>
                  <a:srgbClr val="FF0000"/>
                </a:solidFill>
              </a:rPr>
              <a:t>menggunakan</a:t>
            </a:r>
            <a:r>
              <a:rPr lang="en-US" i="1" dirty="0">
                <a:solidFill>
                  <a:srgbClr val="FF0000"/>
                </a:solidFill>
              </a:rPr>
              <a:t> </a:t>
            </a:r>
            <a:r>
              <a:rPr lang="en-US" i="1" dirty="0" err="1">
                <a:solidFill>
                  <a:srgbClr val="FF0000"/>
                </a:solidFill>
              </a:rPr>
              <a:t>awalan</a:t>
            </a:r>
            <a:r>
              <a:rPr lang="en-US" i="1" dirty="0">
                <a:solidFill>
                  <a:srgbClr val="FF0000"/>
                </a:solidFill>
              </a:rPr>
              <a:t> </a:t>
            </a:r>
            <a:r>
              <a:rPr lang="en-US" i="1" dirty="0" err="1">
                <a:solidFill>
                  <a:srgbClr val="FF0000"/>
                </a:solidFill>
              </a:rPr>
              <a:t>meN</a:t>
            </a:r>
            <a:r>
              <a:rPr lang="en-US" i="1" dirty="0">
                <a:solidFill>
                  <a:srgbClr val="FF0000"/>
                </a:solidFill>
              </a:rPr>
              <a:t>-</a:t>
            </a:r>
          </a:p>
          <a:p>
            <a:pPr marL="609600" indent="-609600">
              <a:buFontTx/>
              <a:buAutoNum type="arabicPeriod"/>
            </a:pPr>
            <a:r>
              <a:rPr lang="en-US" dirty="0" err="1"/>
              <a:t>kupas</a:t>
            </a:r>
            <a:r>
              <a:rPr lang="en-US" dirty="0"/>
              <a:t>, </a:t>
            </a:r>
            <a:r>
              <a:rPr lang="en-US" dirty="0" err="1"/>
              <a:t>komunikasikan</a:t>
            </a:r>
            <a:r>
              <a:rPr lang="en-US" dirty="0"/>
              <a:t>, </a:t>
            </a:r>
            <a:r>
              <a:rPr lang="en-US" dirty="0" err="1"/>
              <a:t>kritik</a:t>
            </a:r>
            <a:r>
              <a:rPr lang="en-US" dirty="0"/>
              <a:t>, </a:t>
            </a:r>
            <a:r>
              <a:rPr lang="en-US" dirty="0" err="1"/>
              <a:t>klasifikasikan</a:t>
            </a:r>
            <a:r>
              <a:rPr lang="en-US" dirty="0"/>
              <a:t>, </a:t>
            </a:r>
            <a:r>
              <a:rPr lang="en-US" dirty="0" err="1"/>
              <a:t>khususkan</a:t>
            </a:r>
            <a:endParaRPr lang="en-US" dirty="0"/>
          </a:p>
          <a:p>
            <a:pPr marL="609600" indent="-609600">
              <a:buFontTx/>
              <a:buAutoNum type="arabicPeriod"/>
            </a:pPr>
            <a:r>
              <a:rPr lang="en-US" dirty="0" err="1"/>
              <a:t>pikul</a:t>
            </a:r>
            <a:r>
              <a:rPr lang="en-US" dirty="0"/>
              <a:t>, </a:t>
            </a:r>
            <a:r>
              <a:rPr lang="en-US" dirty="0" err="1"/>
              <a:t>punyai</a:t>
            </a:r>
            <a:r>
              <a:rPr lang="en-US" dirty="0"/>
              <a:t>, </a:t>
            </a:r>
            <a:r>
              <a:rPr lang="en-US" dirty="0" err="1"/>
              <a:t>pesona</a:t>
            </a:r>
            <a:r>
              <a:rPr lang="en-US" dirty="0"/>
              <a:t>, </a:t>
            </a:r>
            <a:r>
              <a:rPr lang="en-US" dirty="0" err="1"/>
              <a:t>perkosa</a:t>
            </a:r>
            <a:r>
              <a:rPr lang="en-US" dirty="0"/>
              <a:t>, </a:t>
            </a:r>
            <a:r>
              <a:rPr lang="en-US" dirty="0" err="1"/>
              <a:t>pertajam</a:t>
            </a:r>
            <a:r>
              <a:rPr lang="en-US" dirty="0"/>
              <a:t>, </a:t>
            </a:r>
            <a:r>
              <a:rPr lang="en-US" dirty="0" err="1"/>
              <a:t>protes</a:t>
            </a:r>
            <a:r>
              <a:rPr lang="en-US" dirty="0"/>
              <a:t>, </a:t>
            </a:r>
            <a:r>
              <a:rPr lang="en-US" dirty="0" err="1"/>
              <a:t>plesetkan</a:t>
            </a:r>
            <a:endParaRPr lang="en-US" dirty="0"/>
          </a:p>
          <a:p>
            <a:pPr marL="609600" indent="-609600">
              <a:buFontTx/>
              <a:buAutoNum type="arabicPeriod"/>
            </a:pPr>
            <a:r>
              <a:rPr lang="en-US" dirty="0" err="1"/>
              <a:t>tajamkan</a:t>
            </a:r>
            <a:r>
              <a:rPr lang="en-US" dirty="0"/>
              <a:t>, </a:t>
            </a:r>
            <a:r>
              <a:rPr lang="en-US" dirty="0" err="1"/>
              <a:t>terjemahkan</a:t>
            </a:r>
            <a:r>
              <a:rPr lang="en-US" dirty="0"/>
              <a:t>, </a:t>
            </a:r>
            <a:r>
              <a:rPr lang="en-US" dirty="0" err="1"/>
              <a:t>traktor</a:t>
            </a:r>
            <a:endParaRPr lang="en-US" dirty="0"/>
          </a:p>
          <a:p>
            <a:pPr marL="609600" indent="-609600">
              <a:buFontTx/>
              <a:buAutoNum type="arabicPeriod"/>
            </a:pPr>
            <a:r>
              <a:rPr lang="en-US" dirty="0" err="1"/>
              <a:t>Sapu</a:t>
            </a:r>
            <a:r>
              <a:rPr lang="en-US" dirty="0"/>
              <a:t>, </a:t>
            </a:r>
            <a:r>
              <a:rPr lang="en-US" dirty="0" err="1"/>
              <a:t>sukseskan</a:t>
            </a:r>
            <a:r>
              <a:rPr lang="en-US" dirty="0"/>
              <a:t>, </a:t>
            </a:r>
            <a:r>
              <a:rPr lang="en-US" dirty="0" err="1"/>
              <a:t>survai</a:t>
            </a:r>
            <a:r>
              <a:rPr lang="en-US" dirty="0"/>
              <a:t>, </a:t>
            </a:r>
            <a:r>
              <a:rPr lang="en-US" dirty="0" err="1"/>
              <a:t>syukuri</a:t>
            </a:r>
            <a:r>
              <a:rPr lang="en-US" dirty="0"/>
              <a:t>, </a:t>
            </a:r>
            <a:r>
              <a:rPr lang="en-US" dirty="0" err="1"/>
              <a:t>syaratkan</a:t>
            </a:r>
            <a:endParaRPr lang="en-US" dirty="0"/>
          </a:p>
        </p:txBody>
      </p:sp>
      <p:sp>
        <p:nvSpPr>
          <p:cNvPr id="28674" name="Slide Number Placeholder 5"/>
          <p:cNvSpPr>
            <a:spLocks noGrp="1"/>
          </p:cNvSpPr>
          <p:nvPr>
            <p:ph type="sldNum" sz="quarter" idx="4294967295"/>
          </p:nvPr>
        </p:nvSpPr>
        <p:spPr>
          <a:xfrm>
            <a:off x="9448800" y="6356350"/>
            <a:ext cx="2743200" cy="365125"/>
          </a:xfrm>
          <a:noFill/>
        </p:spPr>
        <p:txBody>
          <a:bodyPr/>
          <a:lstStyle/>
          <a:p>
            <a:fld id="{0A0C8290-0C18-49FD-88FE-B0F3FD91B509}" type="slidenum">
              <a:rPr lang="en-US" smtClean="0"/>
              <a:pPr/>
              <a:t>87</a:t>
            </a:fld>
            <a:endParaRPr lang="en-US"/>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10001576" cy="486287"/>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t>Pengimbuhan</a:t>
              </a:r>
              <a:r>
                <a:rPr lang="en-US" b="0" dirty="0"/>
                <a:t> </a:t>
              </a:r>
              <a:r>
                <a:rPr lang="en-US" b="0" dirty="0" err="1"/>
                <a:t>dengan</a:t>
              </a:r>
              <a:r>
                <a:rPr lang="en-US" b="0" dirty="0"/>
                <a:t> </a:t>
              </a:r>
              <a:r>
                <a:rPr lang="en-US" b="0" dirty="0" err="1"/>
                <a:t>awalan</a:t>
              </a:r>
              <a:r>
                <a:rPr lang="en-US" b="0" dirty="0"/>
                <a:t> </a:t>
              </a:r>
              <a:r>
                <a:rPr lang="id-ID" b="0" dirty="0"/>
                <a:t>Men </a:t>
              </a:r>
              <a:r>
                <a:rPr lang="en-US" b="0" dirty="0">
                  <a:sym typeface="Wingdings" pitchFamily="2" charset="2"/>
                </a:rPr>
                <a:t></a:t>
              </a:r>
              <a:r>
                <a:rPr lang="en-US" b="0" dirty="0" err="1">
                  <a:sym typeface="Wingdings" pitchFamily="2" charset="2"/>
                </a:rPr>
                <a:t>problematik</a:t>
              </a:r>
              <a:endParaRPr lang="en-US" b="0" dirty="0">
                <a:solidFill>
                  <a:srgbClr val="00A0A8"/>
                </a:solidFill>
              </a:endParaRPr>
            </a:p>
          </p:txBody>
        </p:sp>
      </p:grpSp>
      <p:sp>
        <p:nvSpPr>
          <p:cNvPr id="9" name="TextBox 8">
            <a:extLst>
              <a:ext uri="{FF2B5EF4-FFF2-40B4-BE49-F238E27FC236}">
                <a16:creationId xmlns:a16="http://schemas.microsoft.com/office/drawing/2014/main" xmlns="" id="{6EAAEF00-CB63-4A28-ABCF-DEF5D947BC88}"/>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DC1AC1AC-FB25-4B73-B180-110662980985}"/>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7370359E-DEC3-4EDF-86BC-F3A5E36F450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4F93BB3B-8F89-4DB5-88B8-CA676A472089}"/>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BC5D7842-5CD8-4AC6-980C-B6A889CDBF6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EA3A0EC1-A132-4FA8-A28D-1A53CAB7D64F}"/>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73D8E3BF-EBD6-441F-84B2-9A1EF013D1E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6845ED1A-E168-4BBE-8990-92EAED037087}"/>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6</a:t>
              </a:r>
            </a:p>
          </p:txBody>
        </p:sp>
        <p:sp>
          <p:nvSpPr>
            <p:cNvPr id="25" name="Chevron 21">
              <a:hlinkClick r:id="rId6" action="ppaction://hlinksldjump"/>
              <a:extLst>
                <a:ext uri="{FF2B5EF4-FFF2-40B4-BE49-F238E27FC236}">
                  <a16:creationId xmlns:a16="http://schemas.microsoft.com/office/drawing/2014/main" xmlns="" id="{D45C0DED-9306-4785-B720-13E5FFF9173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1A464984-54FF-4BB7-939F-9B594C34FC31}"/>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37FB03E4-E8C4-47E0-B754-547216019E71}"/>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3FA319D4-07F1-4D32-90A7-BBB078B75E3E}"/>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FE5154D5-214A-461E-AB5B-F487A5D7743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5B19E49C-823E-49FE-86FC-37262ADBF54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C4176447-B81E-4DF4-ABB2-A9994FD0D37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638B9BF7-D864-4DB9-8677-9DB4BA18D91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6E0158DA-CDCB-49BE-9605-E114CD09BDA0}"/>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37A5B6FB-7AD7-4347-A1D3-8065FA76216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47B5358E-FC78-422E-835F-AF26F7BC27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BA2B81A9-0274-490C-AB4F-354D42CD5E4E}"/>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DCD94B73-1645-473C-A7C8-D1443E92F0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060256EE-167F-49D8-9674-6F0A0B301380}"/>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BE5A817B-9EFD-4420-A6CD-DFD54E52CC4D}"/>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3845BA8C-C068-4C6B-9152-0653BBF628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AA44BF82-D464-401F-A1DB-0F2A37CB794C}"/>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9BAFDD58-5244-4405-9661-E29B690D9511}"/>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A6A83101-52F9-44E7-8C11-A232588302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980CE350-0B5E-41E3-9401-5469550176E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3320299C-C02A-4F26-9B4E-CAC819F794C5}"/>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1AE9A7FE-126E-465B-AEC7-9648660CAA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D11E18CF-F3CA-43AF-8FB0-B011EA886AED}"/>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D7CD7587-BD50-472B-936C-A79AB836B142}"/>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DB68D2DA-ACF4-4D6E-A747-F825F9E9938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405A97E8-8767-4F46-86CD-5ECF5C88481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0F8F8BE8-CE40-495D-9778-A07CDC7B5739}"/>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D94F6666-11C2-4CD1-97CB-6CF7696209F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480220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4294967295"/>
          </p:nvPr>
        </p:nvSpPr>
        <p:spPr>
          <a:xfrm>
            <a:off x="949357" y="1557216"/>
            <a:ext cx="7772400" cy="4078287"/>
          </a:xfrm>
        </p:spPr>
        <p:txBody>
          <a:bodyPr>
            <a:normAutofit/>
          </a:bodyPr>
          <a:lstStyle/>
          <a:p>
            <a:pPr marL="609600" indent="-609600"/>
            <a:r>
              <a:rPr lang="en-US" sz="3200" i="1" dirty="0">
                <a:solidFill>
                  <a:srgbClr val="FF0000"/>
                </a:solidFill>
              </a:rPr>
              <a:t>P</a:t>
            </a:r>
            <a:r>
              <a:rPr lang="id-ID" sz="3200" i="1" dirty="0">
                <a:solidFill>
                  <a:srgbClr val="FF0000"/>
                </a:solidFill>
              </a:rPr>
              <a:t>ilihlah kata turunan yang benar.</a:t>
            </a:r>
            <a:endParaRPr lang="en-US" sz="3200" i="1" dirty="0">
              <a:solidFill>
                <a:srgbClr val="FF0000"/>
              </a:solidFill>
            </a:endParaRPr>
          </a:p>
          <a:p>
            <a:pPr marL="609600" indent="-609600">
              <a:buFontTx/>
              <a:buAutoNum type="arabicPeriod"/>
            </a:pPr>
            <a:r>
              <a:rPr lang="id-ID" sz="3200" dirty="0"/>
              <a:t>Pengianatan-Pengkhianatan</a:t>
            </a:r>
          </a:p>
          <a:p>
            <a:pPr marL="609600" indent="-609600">
              <a:buFontTx/>
              <a:buAutoNum type="arabicPeriod"/>
            </a:pPr>
            <a:r>
              <a:rPr lang="id-ID" sz="3200" dirty="0"/>
              <a:t>Pencatan-pengecatan</a:t>
            </a:r>
          </a:p>
          <a:p>
            <a:pPr marL="609600" indent="-609600">
              <a:buFontTx/>
              <a:buAutoNum type="arabicPeriod"/>
            </a:pPr>
            <a:r>
              <a:rPr lang="id-ID" sz="3200" dirty="0"/>
              <a:t>Pencurian-penyurian</a:t>
            </a:r>
          </a:p>
          <a:p>
            <a:pPr marL="609600" indent="-609600">
              <a:buFontTx/>
              <a:buAutoNum type="arabicPeriod"/>
            </a:pPr>
            <a:r>
              <a:rPr lang="id-ID" sz="3200" dirty="0"/>
              <a:t>Pengikisan-pengkikisan</a:t>
            </a:r>
          </a:p>
          <a:p>
            <a:pPr marL="609600" indent="-609600">
              <a:buFontTx/>
              <a:buAutoNum type="arabicPeriod"/>
            </a:pPr>
            <a:r>
              <a:rPr lang="id-ID" sz="3200" dirty="0"/>
              <a:t>Pengklasifikasian-pengelasifikasian</a:t>
            </a:r>
            <a:endParaRPr lang="en-US" sz="3200" dirty="0"/>
          </a:p>
        </p:txBody>
      </p:sp>
      <p:sp>
        <p:nvSpPr>
          <p:cNvPr id="29698" name="Slide Number Placeholder 5"/>
          <p:cNvSpPr>
            <a:spLocks noGrp="1"/>
          </p:cNvSpPr>
          <p:nvPr>
            <p:ph type="sldNum" sz="quarter" idx="4294967295"/>
          </p:nvPr>
        </p:nvSpPr>
        <p:spPr>
          <a:xfrm>
            <a:off x="9448800" y="6356350"/>
            <a:ext cx="2743200" cy="365125"/>
          </a:xfrm>
          <a:noFill/>
        </p:spPr>
        <p:txBody>
          <a:bodyPr/>
          <a:lstStyle/>
          <a:p>
            <a:fld id="{166E64C1-16FA-4093-9C19-A6190181F06A}" type="slidenum">
              <a:rPr lang="en-US" smtClean="0"/>
              <a:pPr/>
              <a:t>88</a:t>
            </a:fld>
            <a:endParaRPr lang="en-US"/>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86287"/>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t>Pengimbuhan</a:t>
              </a:r>
              <a:r>
                <a:rPr lang="en-US" b="0" dirty="0"/>
                <a:t> </a:t>
              </a:r>
              <a:r>
                <a:rPr lang="en-US" b="0" dirty="0" err="1"/>
                <a:t>dengan</a:t>
              </a:r>
              <a:r>
                <a:rPr lang="en-US" b="0" dirty="0"/>
                <a:t> </a:t>
              </a:r>
              <a:r>
                <a:rPr lang="en-US" b="0" dirty="0" err="1"/>
                <a:t>awalan</a:t>
              </a:r>
              <a:r>
                <a:rPr lang="en-US" b="0" dirty="0"/>
                <a:t> </a:t>
              </a:r>
              <a:r>
                <a:rPr lang="id-ID" b="0" dirty="0"/>
                <a:t>Men </a:t>
              </a:r>
              <a:r>
                <a:rPr lang="en-US" b="0" dirty="0">
                  <a:sym typeface="Wingdings" pitchFamily="2" charset="2"/>
                </a:rPr>
                <a:t></a:t>
              </a:r>
              <a:r>
                <a:rPr lang="en-US" b="0" dirty="0" err="1">
                  <a:sym typeface="Wingdings" pitchFamily="2" charset="2"/>
                </a:rPr>
                <a:t>problematik</a:t>
              </a:r>
              <a:endParaRPr lang="en-US" b="0" dirty="0">
                <a:solidFill>
                  <a:srgbClr val="00A0A8"/>
                </a:solidFill>
              </a:endParaRPr>
            </a:p>
          </p:txBody>
        </p:sp>
      </p:grpSp>
      <p:sp>
        <p:nvSpPr>
          <p:cNvPr id="9" name="TextBox 8">
            <a:extLst>
              <a:ext uri="{FF2B5EF4-FFF2-40B4-BE49-F238E27FC236}">
                <a16:creationId xmlns:a16="http://schemas.microsoft.com/office/drawing/2014/main" xmlns="" id="{1E5EEF1D-21AE-4A56-A9D1-2DFF6D072566}"/>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C608436A-9EE9-4D4A-B907-59158BD7003F}"/>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0163E555-BA47-4A09-9A9F-8ED320FFE70D}"/>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5029BDFC-8D0B-45FF-B7F5-7F9048DF78D7}"/>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03947742-0120-45EC-B981-B9EE69657E54}"/>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B25E284B-52C7-4035-A5C0-F28D03546FA3}"/>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09141FC1-558C-4BCE-9AB4-1DEC57A6D89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3BB156A7-FBFD-443A-B4A1-1F84DEA1002D}"/>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6</a:t>
              </a:r>
            </a:p>
          </p:txBody>
        </p:sp>
        <p:sp>
          <p:nvSpPr>
            <p:cNvPr id="25" name="Chevron 21">
              <a:hlinkClick r:id="rId6" action="ppaction://hlinksldjump"/>
              <a:extLst>
                <a:ext uri="{FF2B5EF4-FFF2-40B4-BE49-F238E27FC236}">
                  <a16:creationId xmlns:a16="http://schemas.microsoft.com/office/drawing/2014/main" xmlns="" id="{FFC88F6E-4CEC-4F35-9D5E-E9A5AF6D5A9D}"/>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B5EA52F5-6554-4AEA-A35E-634CE67BE018}"/>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8D543396-D118-4EF1-B182-77A181DF0687}"/>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DF2E5827-BE58-4946-933A-3024949187A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1B0476AE-876A-41D6-8A9F-FC8D565B2AF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4B9EF464-AFCF-4821-B2BE-D5DA6911FF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AF89B5CA-9BB7-4A43-B0B4-C98AFDE2BC1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DAB9E45F-D58D-4BE4-B739-5FFBAD1764ED}"/>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257E44E5-7F68-45AB-99B4-3EF4120728B9}"/>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0EAB48F1-000E-474B-AAC6-AB966DBD8381}"/>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F0C087EF-A127-46FB-87CD-459528C74E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512667A4-BF22-4857-888C-40E27289674F}"/>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680D0CC2-250B-4CFC-BB5F-F7FFAB7496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989AC8A9-A663-40DF-895C-FCB9F5E27CE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5631D508-8D0A-4894-ABC4-38CF9C4BE4FC}"/>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6CD41EFC-E78C-4C8A-AE38-C17B82F5CE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BF11A00F-1517-40F8-865E-1525B6C3F555}"/>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0AF42A57-8031-4B16-8961-DAF07E5F3FC4}"/>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B5542148-10E7-4EDF-BD04-E4F4D8C367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EDB53BC9-8EB7-487B-91C7-B94C5536D05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FFC0AEDC-4400-4B05-BD7F-C4E51551849A}"/>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16D5FEC4-4CBB-4C67-A1FB-52D68FE517F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4DB737B9-0E7A-4B06-A1C8-DAAF5A376BC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31E3CDDE-B1A1-4A0B-A19E-A4DD857119A5}"/>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101D81B4-1E3F-4A34-BD8D-D78038B2047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C4783454-27B0-4F77-A83C-709B0F4A96A3}"/>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C9BB29FE-2423-4DC9-BA93-D3E9EC7CD15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421F1BB4-BD36-469D-BA96-AFBF0CCDEA78}"/>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51047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957777" y="1598684"/>
            <a:ext cx="7772400" cy="4306888"/>
          </a:xfrm>
        </p:spPr>
        <p:txBody>
          <a:bodyPr>
            <a:normAutofit/>
          </a:bodyPr>
          <a:lstStyle/>
          <a:p>
            <a:pPr marL="609600" indent="-609600"/>
            <a:r>
              <a:rPr lang="en-US" sz="3200" i="1" dirty="0">
                <a:solidFill>
                  <a:srgbClr val="FF0000"/>
                </a:solidFill>
              </a:rPr>
              <a:t>P</a:t>
            </a:r>
            <a:r>
              <a:rPr lang="id-ID" sz="3200" i="1" dirty="0">
                <a:solidFill>
                  <a:srgbClr val="FF0000"/>
                </a:solidFill>
              </a:rPr>
              <a:t>ilihlah kata ulang yang benar.</a:t>
            </a:r>
          </a:p>
          <a:p>
            <a:pPr marL="609600" indent="-609600">
              <a:buFontTx/>
              <a:buAutoNum type="arabicPeriod"/>
            </a:pPr>
            <a:r>
              <a:rPr lang="id-ID" sz="3200" dirty="0"/>
              <a:t>Mengata-ngatai - mengata-atai</a:t>
            </a:r>
          </a:p>
          <a:p>
            <a:pPr marL="609600" indent="-609600">
              <a:buFontTx/>
              <a:buAutoNum type="arabicPeriod"/>
            </a:pPr>
            <a:r>
              <a:rPr lang="id-ID" sz="3200" dirty="0"/>
              <a:t>Mengibas-ibaskan – mengibas – ngibaskan</a:t>
            </a:r>
          </a:p>
          <a:p>
            <a:pPr marL="609600" indent="-609600">
              <a:buFontTx/>
              <a:buAutoNum type="arabicPeriod"/>
            </a:pPr>
            <a:r>
              <a:rPr lang="id-ID" sz="3200" dirty="0"/>
              <a:t>Menyobek-sobek – menyobek – nyobek</a:t>
            </a:r>
          </a:p>
          <a:p>
            <a:pPr marL="609600" indent="-609600">
              <a:buFontTx/>
              <a:buAutoNum type="arabicPeriod"/>
            </a:pPr>
            <a:r>
              <a:rPr lang="id-ID" sz="3200" dirty="0"/>
              <a:t>Memetik-petiki – memetik metiki</a:t>
            </a:r>
          </a:p>
          <a:p>
            <a:pPr marL="609600" indent="-609600">
              <a:buFontTx/>
              <a:buAutoNum type="arabicPeriod"/>
            </a:pPr>
            <a:r>
              <a:rPr lang="id-ID" sz="3200" dirty="0"/>
              <a:t>Menyium-nyiumi – mencium-ciumi</a:t>
            </a: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86287"/>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err="1"/>
                <a:t>Pengimbuhan</a:t>
              </a:r>
              <a:r>
                <a:rPr lang="en-US" b="0" dirty="0"/>
                <a:t> </a:t>
              </a:r>
              <a:r>
                <a:rPr lang="en-US" b="0" dirty="0" err="1"/>
                <a:t>dengan</a:t>
              </a:r>
              <a:r>
                <a:rPr lang="en-US" b="0" dirty="0"/>
                <a:t> </a:t>
              </a:r>
              <a:r>
                <a:rPr lang="en-US" b="0" dirty="0" err="1"/>
                <a:t>awalan</a:t>
              </a:r>
              <a:r>
                <a:rPr lang="en-US" b="0" dirty="0"/>
                <a:t> </a:t>
              </a:r>
              <a:r>
                <a:rPr lang="id-ID" b="0" dirty="0"/>
                <a:t>Men </a:t>
              </a:r>
              <a:r>
                <a:rPr lang="en-US" b="0" dirty="0">
                  <a:sym typeface="Wingdings" pitchFamily="2" charset="2"/>
                </a:rPr>
                <a:t></a:t>
              </a:r>
              <a:r>
                <a:rPr lang="en-US" b="0" dirty="0" err="1">
                  <a:sym typeface="Wingdings" pitchFamily="2" charset="2"/>
                </a:rPr>
                <a:t>problematik</a:t>
              </a:r>
              <a:endParaRPr lang="en-US" b="0" dirty="0">
                <a:solidFill>
                  <a:srgbClr val="00A0A8"/>
                </a:solidFill>
              </a:endParaRPr>
            </a:p>
          </p:txBody>
        </p:sp>
      </p:grpSp>
      <p:sp>
        <p:nvSpPr>
          <p:cNvPr id="8" name="TextBox 7">
            <a:extLst>
              <a:ext uri="{FF2B5EF4-FFF2-40B4-BE49-F238E27FC236}">
                <a16:creationId xmlns:a16="http://schemas.microsoft.com/office/drawing/2014/main" xmlns="" id="{E82D1061-2B77-4434-AFF3-8CF437A802DF}"/>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06</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A36CF388-1DF5-4766-BEF6-12155F9A7BBF}"/>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CCD1096F-3922-4073-9F96-D3E0D571F518}"/>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A429B222-F33C-48C8-AB43-AF945EA9629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1E0E4473-13BE-4451-BC3F-4163DB6F8ED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F2A45EBD-85FB-4777-9678-B25430DFA6ED}"/>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3D1C057B-8995-4BBC-B12C-1CE6B1C070E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B1E69CC0-B069-4EE4-B94E-C6AC1A64BF0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6</a:t>
              </a:r>
            </a:p>
          </p:txBody>
        </p:sp>
        <p:sp>
          <p:nvSpPr>
            <p:cNvPr id="24" name="Chevron 21">
              <a:hlinkClick r:id="rId6" action="ppaction://hlinksldjump"/>
              <a:extLst>
                <a:ext uri="{FF2B5EF4-FFF2-40B4-BE49-F238E27FC236}">
                  <a16:creationId xmlns:a16="http://schemas.microsoft.com/office/drawing/2014/main" xmlns="" id="{631E4E5D-1B46-4C97-B6DD-830403748533}"/>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1CB785C9-60CD-4518-B4BF-567F595D5754}"/>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C7C2A154-6CBC-4870-85AD-C85D9006F3FF}"/>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FC7612AD-9431-40A3-BA03-012B2D4705C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A5A953F0-DCB0-46C8-920F-DCCC0D4C5984}"/>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AC90C4D4-F15D-4D8D-8955-39C7457BB81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815D1BD8-F937-4A3A-82FA-DF7BA7A9D7C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264B0854-1E85-4382-8075-1A142A1A099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79F3A1AB-CEF8-41B9-9231-C6DDB9A0479D}"/>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A60C3126-BABC-45CE-9CE5-364E7060BD0A}"/>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1FFA8392-FB21-4F0A-AC94-4B7C50DF83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1CCFBD7D-ED33-49EE-B9B9-51E86386DDE9}"/>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FBFC5284-67D6-4C86-A80C-B49914EF00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B27BAC3D-C670-4D02-AFE3-DC615D8E600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5D34BA50-A49D-4EE0-BF9C-E51C369E5916}"/>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431CD237-6C8C-45E1-A64C-F495E5662C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5842F301-788C-4758-8E0C-8506F2AAB99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C4AAB9BC-3438-41DA-A1A9-4210940A5E3F}"/>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B326811F-19BD-4C4C-8DEB-1EFCE16421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DC9BB0C3-E404-42D1-B4DA-C1457FDA96D9}"/>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F5FBF12F-F83F-4BED-AB5A-6149782AF9D6}"/>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6073280C-A0B4-4E2F-BF96-91703F4229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8C73BD9E-FF3E-467C-9942-39A11B6FDA2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97B941ED-D800-4416-827A-99A3F393B16F}"/>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B0B39109-018B-4CC8-8955-CCD3EB025D11}"/>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3A5AA355-6D7B-4401-8BC6-04B5FCF737E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F5E64BD5-4789-4B7A-9947-7C75F2542DA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45EEA5C1-A415-4EB7-A352-65388F81A7B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1340919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4294967295"/>
          </p:nvPr>
        </p:nvSpPr>
        <p:spPr>
          <a:xfrm>
            <a:off x="817526" y="1285875"/>
            <a:ext cx="10536274" cy="4840288"/>
          </a:xfrm>
        </p:spPr>
        <p:txBody>
          <a:bodyPr/>
          <a:lstStyle/>
          <a:p>
            <a:pPr>
              <a:buFontTx/>
              <a:buNone/>
            </a:pPr>
            <a:r>
              <a:rPr lang="en-US" sz="3600" dirty="0">
                <a:latin typeface="Agency FB" panose="020B0503020202020204" pitchFamily="34" charset="0"/>
              </a:rPr>
              <a:t>	</a:t>
            </a:r>
            <a:r>
              <a:rPr lang="id-ID" sz="3600" dirty="0">
                <a:latin typeface="Agency FB" panose="020B0503020202020204" pitchFamily="34" charset="0"/>
              </a:rPr>
              <a:t>Mengapa bukan bahasa Jawa dan bahasa Sunda</a:t>
            </a:r>
            <a:r>
              <a:rPr lang="id-ID" sz="2400" dirty="0">
                <a:latin typeface="Agency FB" panose="020B0503020202020204" pitchFamily="34" charset="0"/>
              </a:rPr>
              <a:t> </a:t>
            </a: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solidFill>
                  <a:srgbClr val="002060"/>
                </a:solidFill>
                <a:latin typeface="Agency FB" panose="020B0503020202020204" pitchFamily="34" charset="0"/>
              </a:rPr>
              <a:t>yang dijadikan sebagai bahasa nasional padahal bahasa Jawa dn bahasa Sunda paling banyak penuturnya di antara bahasa-bahasa daerah yang ada di Nusantara ini</a:t>
            </a:r>
            <a:r>
              <a:rPr lang="en-US" sz="2400" dirty="0">
                <a:solidFill>
                  <a:srgbClr val="002060"/>
                </a:solidFill>
                <a:latin typeface="Agency FB" panose="020B0503020202020204" pitchFamily="34" charset="0"/>
              </a:rPr>
              <a:t>?</a:t>
            </a:r>
            <a:r>
              <a:rPr lang="id-ID" sz="2400" dirty="0">
                <a:solidFill>
                  <a:srgbClr val="002060"/>
                </a:solidFill>
                <a:latin typeface="Agency FB" panose="020B0503020202020204" pitchFamily="34" charset="0"/>
              </a:rPr>
              <a:t> </a:t>
            </a:r>
            <a:endParaRPr lang="en-US" sz="2400" dirty="0">
              <a:solidFill>
                <a:srgbClr val="002060"/>
              </a:solidFill>
              <a:latin typeface="Agency FB" panose="020B0503020202020204" pitchFamily="34" charset="0"/>
            </a:endParaRPr>
          </a:p>
          <a:p>
            <a:pPr>
              <a:buFontTx/>
              <a:buNone/>
            </a:pPr>
            <a:endParaRPr lang="en-US" sz="2400" dirty="0">
              <a:latin typeface="Agency FB" panose="020B0503020202020204" pitchFamily="34" charset="0"/>
            </a:endParaRPr>
          </a:p>
          <a:p>
            <a:pPr>
              <a:buFontTx/>
              <a:buNone/>
            </a:pPr>
            <a:r>
              <a:rPr lang="en-US" sz="2400" dirty="0">
                <a:latin typeface="Agency FB" panose="020B0503020202020204" pitchFamily="34" charset="0"/>
              </a:rPr>
              <a:t>	</a:t>
            </a:r>
            <a:r>
              <a:rPr lang="id-ID" sz="2400" dirty="0">
                <a:latin typeface="Agency FB" panose="020B0503020202020204" pitchFamily="34" charset="0"/>
              </a:rPr>
              <a:t>Berdasarkan jumlah penutur, yang pantas menjadi bahasa nasional sebenarnya adaah kedua bahasa daerah itu. Akan tetapi, apakah jadinya seandainya bahasa Jawa atau bahasa Sunda yang diangkat menjadi bahasa nasional. Mungkin saja terjadi perpecahan  antarsuku, lalu muncul negara-negara kecil. Oleh karena itu, tentu bukan soal jumlah penutur yang menjadi landasan pemikiran bangsa pada saat itu. Mereka memiliki pemikiran jauh ke masa depan untuk kebesaran dan kejayaan bangsa sehingga lahirlah bahasa Indonesia sebagai bahasa nasional.</a:t>
            </a:r>
            <a:endParaRPr lang="en-US" sz="2400" dirty="0">
              <a:latin typeface="Agency FB" panose="020B0503020202020204" pitchFamily="34" charset="0"/>
            </a:endParaRPr>
          </a:p>
        </p:txBody>
      </p:sp>
      <p:pic>
        <p:nvPicPr>
          <p:cNvPr id="8199" name="Picture 5" descr="D:\WALLPAPER\Animasi\Binta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3643313"/>
            <a:ext cx="2928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87301" y="217114"/>
            <a:ext cx="8493628" cy="662056"/>
            <a:chOff x="200215" y="2621399"/>
            <a:chExt cx="8493628" cy="662056"/>
          </a:xfrm>
        </p:grpSpPr>
        <p:sp>
          <p:nvSpPr>
            <p:cNvPr id="9" name="Oval 8">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F468DAE-4AE6-45BB-86E9-605BB3D41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11" name="TextBox 10">
              <a:extLst>
                <a:ext uri="{FF2B5EF4-FFF2-40B4-BE49-F238E27FC236}">
                  <a16:creationId xmlns:a16="http://schemas.microsoft.com/office/drawing/2014/main" xmlns="" id="{A5766AE2-8191-4DD7-9F8B-FB3901844BFC}"/>
                </a:ext>
              </a:extLst>
            </p:cNvPr>
            <p:cNvSpPr txBox="1"/>
            <p:nvPr/>
          </p:nvSpPr>
          <p:spPr>
            <a:xfrm>
              <a:off x="870691" y="2660238"/>
              <a:ext cx="7823152" cy="584775"/>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r>
                <a:rPr lang="id-ID" b="0" dirty="0"/>
                <a:t>Bahasa Indonesia sebagai Bahasa Nasional</a:t>
              </a:r>
              <a:endParaRPr lang="en-US" b="0" dirty="0"/>
            </a:p>
          </p:txBody>
        </p:sp>
      </p:grpSp>
      <p:grpSp>
        <p:nvGrpSpPr>
          <p:cNvPr id="12" name="Group 11"/>
          <p:cNvGrpSpPr/>
          <p:nvPr/>
        </p:nvGrpSpPr>
        <p:grpSpPr>
          <a:xfrm>
            <a:off x="11769479" y="1280427"/>
            <a:ext cx="422521" cy="2100263"/>
            <a:chOff x="11769479" y="1280427"/>
            <a:chExt cx="422521" cy="2100263"/>
          </a:xfrm>
        </p:grpSpPr>
        <p:sp>
          <p:nvSpPr>
            <p:cNvPr id="13" name="Freeform 12">
              <a:hlinkClick r:id="rId5" action="ppaction://hlinksldjump">
                <a:snd r:embed="rId6" name="click.wav"/>
              </a:hlinkClick>
              <a:extLst>
                <a:ext uri="{FF2B5EF4-FFF2-40B4-BE49-F238E27FC236}">
                  <a16:creationId xmlns:a16="http://schemas.microsoft.com/office/drawing/2014/main" xmlns="" id="{7AC43ACA-5000-40E2-80D3-19833F9F1A3F}"/>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hlinkClick r:id="rId5" action="ppaction://hlinksldjump"/>
              <a:extLst>
                <a:ext uri="{FF2B5EF4-FFF2-40B4-BE49-F238E27FC236}">
                  <a16:creationId xmlns:a16="http://schemas.microsoft.com/office/drawing/2014/main" xmlns="" id="{BE022673-C77C-4E8F-AF41-8B283703E87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5" name="Chevron 14">
              <a:hlinkClick r:id="rId5" action="ppaction://hlinksldjump"/>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16" name="Group 15"/>
          <p:cNvGrpSpPr/>
          <p:nvPr/>
        </p:nvGrpSpPr>
        <p:grpSpPr>
          <a:xfrm>
            <a:off x="11769479" y="3462337"/>
            <a:ext cx="428258" cy="2616878"/>
            <a:chOff x="11769479" y="3462337"/>
            <a:chExt cx="428258" cy="2616878"/>
          </a:xfrm>
        </p:grpSpPr>
        <p:sp>
          <p:nvSpPr>
            <p:cNvPr id="17" name="Freeform 16">
              <a:hlinkClick r:id="rId7" action="ppaction://hlinksldjump"/>
              <a:extLst>
                <a:ext uri="{FF2B5EF4-FFF2-40B4-BE49-F238E27FC236}">
                  <a16:creationId xmlns:a16="http://schemas.microsoft.com/office/drawing/2014/main" xmlns="" id="{7AC43ACA-5000-40E2-80D3-19833F9F1A3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7" action="ppaction://hlinksldjump"/>
              <a:extLst>
                <a:ext uri="{FF2B5EF4-FFF2-40B4-BE49-F238E27FC236}">
                  <a16:creationId xmlns:a16="http://schemas.microsoft.com/office/drawing/2014/main" xmlns="" id="{BE022673-C77C-4E8F-AF41-8B283703E87E}"/>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1</a:t>
              </a:r>
              <a:endParaRPr lang="en-US" sz="1600" b="0" dirty="0">
                <a:solidFill>
                  <a:srgbClr val="F0EEF0"/>
                </a:solidFill>
                <a:latin typeface="Tw Cen MT" panose="020B0602020104020603" pitchFamily="34" charset="0"/>
              </a:endParaRPr>
            </a:p>
          </p:txBody>
        </p:sp>
        <p:sp>
          <p:nvSpPr>
            <p:cNvPr id="19" name="Chevron 18">
              <a:hlinkClick r:id="rId7" action="ppaction://hlinksldjump"/>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20" name="TextBox 19"/>
          <p:cNvSpPr txBox="1"/>
          <p:nvPr/>
        </p:nvSpPr>
        <p:spPr>
          <a:xfrm>
            <a:off x="10691584" y="6491463"/>
            <a:ext cx="657552" cy="338554"/>
          </a:xfrm>
          <a:prstGeom prst="rect">
            <a:avLst/>
          </a:prstGeom>
          <a:noFill/>
        </p:spPr>
        <p:txBody>
          <a:bodyPr wrap="none" rtlCol="0">
            <a:spAutoFit/>
          </a:bodyPr>
          <a:lstStyle/>
          <a:p>
            <a:r>
              <a:rPr lang="id-ID" sz="1600" dirty="0">
                <a:solidFill>
                  <a:schemeClr val="bg2">
                    <a:lumMod val="50000"/>
                  </a:schemeClr>
                </a:solidFill>
              </a:rPr>
              <a:t>6 of 9</a:t>
            </a:r>
          </a:p>
        </p:txBody>
      </p:sp>
      <p:sp>
        <p:nvSpPr>
          <p:cNvPr id="47" name="Tombol Close Aplikasi">
            <a:hlinkClick r:id="" action="ppaction://hlinkshowjump?jump=endshow">
              <a:snd r:embed="rId8" name="laser.wav"/>
            </a:hlinkClick>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nvGrpSpPr>
          <p:cNvPr id="48" name="Semua Menu" hidden="1">
            <a:extLst>
              <a:ext uri="{FF2B5EF4-FFF2-40B4-BE49-F238E27FC236}">
                <a16:creationId xmlns:a16="http://schemas.microsoft.com/office/drawing/2014/main" xmlns="" id="{8C61E366-0CA0-4848-BB7F-405160458ED7}"/>
              </a:ext>
            </a:extLst>
          </p:cNvPr>
          <p:cNvGrpSpPr/>
          <p:nvPr/>
        </p:nvGrpSpPr>
        <p:grpSpPr>
          <a:xfrm>
            <a:off x="-1" y="-24470"/>
            <a:ext cx="2886076" cy="6882470"/>
            <a:chOff x="-1" y="-24470"/>
            <a:chExt cx="2886076" cy="6882470"/>
          </a:xfrm>
        </p:grpSpPr>
        <p:grpSp>
          <p:nvGrpSpPr>
            <p:cNvPr id="49" name="BG">
              <a:extLst>
                <a:ext uri="{FF2B5EF4-FFF2-40B4-BE49-F238E27FC236}">
                  <a16:creationId xmlns:a16="http://schemas.microsoft.com/office/drawing/2014/main" xmlns="" id="{117DA0D3-2EEF-49C2-80F3-12D003B9EB90}"/>
                </a:ext>
              </a:extLst>
            </p:cNvPr>
            <p:cNvGrpSpPr/>
            <p:nvPr/>
          </p:nvGrpSpPr>
          <p:grpSpPr>
            <a:xfrm>
              <a:off x="-1" y="-24470"/>
              <a:ext cx="2886076" cy="6882470"/>
              <a:chOff x="-1" y="-24470"/>
              <a:chExt cx="2886076" cy="6882470"/>
            </a:xfrm>
          </p:grpSpPr>
          <p:sp>
            <p:nvSpPr>
              <p:cNvPr id="65" name="BG Menu">
                <a:extLst>
                  <a:ext uri="{FF2B5EF4-FFF2-40B4-BE49-F238E27FC236}">
                    <a16:creationId xmlns:a16="http://schemas.microsoft.com/office/drawing/2014/main" xmlns="" id="{BD4AF233-E3EC-459E-8113-3DCAF55FC9FB}"/>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BG Atas">
                <a:extLst>
                  <a:ext uri="{FF2B5EF4-FFF2-40B4-BE49-F238E27FC236}">
                    <a16:creationId xmlns:a16="http://schemas.microsoft.com/office/drawing/2014/main" xmlns="" id="{ABA5DA73-D139-4D2C-A1F2-E7FFD5FD973A}"/>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7" name="Picture 12" descr="camera, image, photo, photography, shot icon">
                <a:extLst>
                  <a:ext uri="{FF2B5EF4-FFF2-40B4-BE49-F238E27FC236}">
                    <a16:creationId xmlns:a16="http://schemas.microsoft.com/office/drawing/2014/main" xmlns="" id="{E003B485-8740-494F-8359-5ABAE68EF7F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xmlns="" id="{928B75D3-A871-4663-95A9-CCCFCD79DA6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69" name="TextBox 68">
                <a:extLst>
                  <a:ext uri="{FF2B5EF4-FFF2-40B4-BE49-F238E27FC236}">
                    <a16:creationId xmlns:a16="http://schemas.microsoft.com/office/drawing/2014/main" xmlns="" id="{49EAFBE4-CC07-45C8-B832-B1AB8AFB92E1}"/>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50" name="Beranda">
              <a:extLst>
                <a:ext uri="{FF2B5EF4-FFF2-40B4-BE49-F238E27FC236}">
                  <a16:creationId xmlns:a16="http://schemas.microsoft.com/office/drawing/2014/main" xmlns="" id="{4D4A9F09-14CB-404D-BF2E-70C5EB6852C0}"/>
                </a:ext>
              </a:extLst>
            </p:cNvPr>
            <p:cNvGrpSpPr/>
            <p:nvPr/>
          </p:nvGrpSpPr>
          <p:grpSpPr>
            <a:xfrm>
              <a:off x="297464" y="1744264"/>
              <a:ext cx="1984142" cy="601170"/>
              <a:chOff x="297464" y="1744264"/>
              <a:chExt cx="1984142" cy="601170"/>
            </a:xfrm>
          </p:grpSpPr>
          <p:sp>
            <p:nvSpPr>
              <p:cNvPr id="63" name="TextBox 62">
                <a:hlinkClick r:id="" action="ppaction://hlinkshowjump?jump=firstslide"/>
                <a:extLst>
                  <a:ext uri="{FF2B5EF4-FFF2-40B4-BE49-F238E27FC236}">
                    <a16:creationId xmlns:a16="http://schemas.microsoft.com/office/drawing/2014/main" xmlns="" id="{51E0BAC8-D70C-41BD-A7BF-D4458F089220}"/>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64" name="Picture 4" descr="base, data, document, office, page, paper icon">
                <a:hlinkClick r:id="" action="ppaction://hlinkshowjump?jump=firstslide"/>
                <a:extLst>
                  <a:ext uri="{FF2B5EF4-FFF2-40B4-BE49-F238E27FC236}">
                    <a16:creationId xmlns:a16="http://schemas.microsoft.com/office/drawing/2014/main" xmlns="" id="{8CA40CB8-C1EB-4704-8FFB-07C741EE87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Kompetensi">
              <a:extLst>
                <a:ext uri="{FF2B5EF4-FFF2-40B4-BE49-F238E27FC236}">
                  <a16:creationId xmlns:a16="http://schemas.microsoft.com/office/drawing/2014/main" xmlns="" id="{FA7145D9-756A-42F1-AE8D-52FB67C62639}"/>
                </a:ext>
              </a:extLst>
            </p:cNvPr>
            <p:cNvGrpSpPr/>
            <p:nvPr/>
          </p:nvGrpSpPr>
          <p:grpSpPr>
            <a:xfrm>
              <a:off x="297464" y="2561360"/>
              <a:ext cx="2320836" cy="601170"/>
              <a:chOff x="297464" y="2561360"/>
              <a:chExt cx="2320836" cy="601170"/>
            </a:xfrm>
          </p:grpSpPr>
          <p:pic>
            <p:nvPicPr>
              <p:cNvPr id="61" name="Picture 6" descr="compose, create, edit, edit file, office, pencil, writing creative icon">
                <a:extLst>
                  <a:ext uri="{FF2B5EF4-FFF2-40B4-BE49-F238E27FC236}">
                    <a16:creationId xmlns:a16="http://schemas.microsoft.com/office/drawing/2014/main" xmlns="" id="{B589986D-C0FC-4FD0-982F-CEF79284BC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hlinkClick r:id="rId13" action="ppaction://hlinksldjump"/>
                <a:extLst>
                  <a:ext uri="{FF2B5EF4-FFF2-40B4-BE49-F238E27FC236}">
                    <a16:creationId xmlns:a16="http://schemas.microsoft.com/office/drawing/2014/main" xmlns="" id="{B1885696-2A87-44FC-8458-B353AD59F400}"/>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52" name="Materi">
              <a:extLst>
                <a:ext uri="{FF2B5EF4-FFF2-40B4-BE49-F238E27FC236}">
                  <a16:creationId xmlns:a16="http://schemas.microsoft.com/office/drawing/2014/main" xmlns="" id="{0D0D810B-F351-46E6-9C85-9CC320C69C8D}"/>
                </a:ext>
              </a:extLst>
            </p:cNvPr>
            <p:cNvGrpSpPr/>
            <p:nvPr/>
          </p:nvGrpSpPr>
          <p:grpSpPr>
            <a:xfrm>
              <a:off x="297464" y="3378456"/>
              <a:ext cx="1746704" cy="601170"/>
              <a:chOff x="297464" y="3378456"/>
              <a:chExt cx="1746704" cy="601170"/>
            </a:xfrm>
          </p:grpSpPr>
          <p:pic>
            <p:nvPicPr>
              <p:cNvPr id="59" name="Picture 8" descr="brochure, document, menu, note, office, page, papers icon">
                <a:hlinkClick r:id="rId5" action="ppaction://hlinksldjump"/>
                <a:extLst>
                  <a:ext uri="{FF2B5EF4-FFF2-40B4-BE49-F238E27FC236}">
                    <a16:creationId xmlns:a16="http://schemas.microsoft.com/office/drawing/2014/main" xmlns="" id="{6142BCE8-32D6-4340-9207-3B7CDBDFB2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hlinkClick r:id="rId5" action="ppaction://hlinksldjump"/>
                <a:extLst>
                  <a:ext uri="{FF2B5EF4-FFF2-40B4-BE49-F238E27FC236}">
                    <a16:creationId xmlns:a16="http://schemas.microsoft.com/office/drawing/2014/main" xmlns="" id="{1F4562D4-3825-4D53-8B7E-B8CAB1348DE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53" name="Latihan">
              <a:extLst>
                <a:ext uri="{FF2B5EF4-FFF2-40B4-BE49-F238E27FC236}">
                  <a16:creationId xmlns:a16="http://schemas.microsoft.com/office/drawing/2014/main" xmlns="" id="{587F3805-EEEC-4F06-957C-C3C5277D5DAF}"/>
                </a:ext>
              </a:extLst>
            </p:cNvPr>
            <p:cNvGrpSpPr/>
            <p:nvPr/>
          </p:nvGrpSpPr>
          <p:grpSpPr>
            <a:xfrm>
              <a:off x="297464" y="4195552"/>
              <a:ext cx="1810825" cy="601170"/>
              <a:chOff x="297464" y="4195552"/>
              <a:chExt cx="1810825" cy="601170"/>
            </a:xfrm>
          </p:grpSpPr>
          <p:pic>
            <p:nvPicPr>
              <p:cNvPr id="57" name="Picture 10" descr="document, general, letter, note, office, page, paper icon">
                <a:extLst>
                  <a:ext uri="{FF2B5EF4-FFF2-40B4-BE49-F238E27FC236}">
                    <a16:creationId xmlns:a16="http://schemas.microsoft.com/office/drawing/2014/main" xmlns="" id="{F980ED0B-5069-42C6-9649-73A6207F5C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rId16" action="ppaction://hlinksldjump"/>
                <a:extLst>
                  <a:ext uri="{FF2B5EF4-FFF2-40B4-BE49-F238E27FC236}">
                    <a16:creationId xmlns:a16="http://schemas.microsoft.com/office/drawing/2014/main" xmlns="" id="{9F25F3D1-E0FE-4EE9-BE00-498598FBF60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54" name="Profil Dosen">
              <a:extLst>
                <a:ext uri="{FF2B5EF4-FFF2-40B4-BE49-F238E27FC236}">
                  <a16:creationId xmlns:a16="http://schemas.microsoft.com/office/drawing/2014/main" xmlns="" id="{33DD2003-5A41-4692-9B75-77AF9EF1993A}"/>
                </a:ext>
              </a:extLst>
            </p:cNvPr>
            <p:cNvGrpSpPr/>
            <p:nvPr/>
          </p:nvGrpSpPr>
          <p:grpSpPr>
            <a:xfrm>
              <a:off x="297464" y="5012648"/>
              <a:ext cx="2389766" cy="601170"/>
              <a:chOff x="297464" y="5012648"/>
              <a:chExt cx="2389766" cy="601170"/>
            </a:xfrm>
          </p:grpSpPr>
          <p:pic>
            <p:nvPicPr>
              <p:cNvPr id="55" name="Picture 2" descr="business man, employee, general, human, member, office, tie icon">
                <a:extLst>
                  <a:ext uri="{FF2B5EF4-FFF2-40B4-BE49-F238E27FC236}">
                    <a16:creationId xmlns:a16="http://schemas.microsoft.com/office/drawing/2014/main" xmlns="" id="{7319A7B6-CFE1-46A8-9945-9C837ECD9F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hlinkClick r:id="rId18" action="ppaction://hlinksldjump"/>
                <a:extLst>
                  <a:ext uri="{FF2B5EF4-FFF2-40B4-BE49-F238E27FC236}">
                    <a16:creationId xmlns:a16="http://schemas.microsoft.com/office/drawing/2014/main" xmlns="" id="{EBE931F0-AB07-4FDC-96ED-1739FFB91756}"/>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70" name="Tombol Menu">
            <a:extLst>
              <a:ext uri="{FF2B5EF4-FFF2-40B4-BE49-F238E27FC236}">
                <a16:creationId xmlns:a16="http://schemas.microsoft.com/office/drawing/2014/main" xmlns="" id="{B19EE8DA-0601-4479-85F4-D4873D109F71}"/>
              </a:ext>
            </a:extLst>
          </p:cNvPr>
          <p:cNvGrpSpPr/>
          <p:nvPr/>
        </p:nvGrpSpPr>
        <p:grpSpPr>
          <a:xfrm>
            <a:off x="67235" y="49268"/>
            <a:ext cx="430306" cy="363488"/>
            <a:chOff x="419100" y="628650"/>
            <a:chExt cx="2628900" cy="2220685"/>
          </a:xfrm>
          <a:solidFill>
            <a:schemeClr val="bg1">
              <a:lumMod val="85000"/>
            </a:schemeClr>
          </a:solidFill>
        </p:grpSpPr>
        <p:sp>
          <p:nvSpPr>
            <p:cNvPr id="71" name="Rectangle 70">
              <a:extLst>
                <a:ext uri="{FF2B5EF4-FFF2-40B4-BE49-F238E27FC236}">
                  <a16:creationId xmlns:a16="http://schemas.microsoft.com/office/drawing/2014/main" xmlns="" id="{A7497322-9AD3-4FFE-9D70-B2557D885E93}"/>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2" name="Rectangle 71">
              <a:extLst>
                <a:ext uri="{FF2B5EF4-FFF2-40B4-BE49-F238E27FC236}">
                  <a16:creationId xmlns:a16="http://schemas.microsoft.com/office/drawing/2014/main" xmlns="" id="{9F3E61F9-B792-44A9-AE3F-893BFE5C583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73" name="Rectangle 72">
              <a:extLst>
                <a:ext uri="{FF2B5EF4-FFF2-40B4-BE49-F238E27FC236}">
                  <a16:creationId xmlns:a16="http://schemas.microsoft.com/office/drawing/2014/main" xmlns="" id="{76AEF2DE-9C67-486A-9F38-127860C0F46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Tree>
    <p:extLst>
      <p:ext uri="{BB962C8B-B14F-4D97-AF65-F5344CB8AC3E}">
        <p14:creationId xmlns:p14="http://schemas.microsoft.com/office/powerpoint/2010/main" val="867218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450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0"/>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48"/>
                                        </p:tgtEl>
                                        <p:attrNameLst>
                                          <p:attrName>ppt_x</p:attrName>
                                        </p:attrNameLst>
                                      </p:cBhvr>
                                      <p:tavLst>
                                        <p:tav tm="0">
                                          <p:val>
                                            <p:strVal val="ppt_x"/>
                                          </p:val>
                                        </p:tav>
                                        <p:tav tm="100000">
                                          <p:val>
                                            <p:strVal val="0-ppt_w/2"/>
                                          </p:val>
                                        </p:tav>
                                      </p:tavLst>
                                    </p:anim>
                                    <p:anim calcmode="lin" valueType="num">
                                      <p:cBhvr additive="base">
                                        <p:cTn id="22" dur="500"/>
                                        <p:tgtEl>
                                          <p:spTgt spid="48"/>
                                        </p:tgtEl>
                                        <p:attrNameLst>
                                          <p:attrName>ppt_y</p:attrName>
                                        </p:attrNameLst>
                                      </p:cBhvr>
                                      <p:tavLst>
                                        <p:tav tm="0">
                                          <p:val>
                                            <p:strVal val="ppt_y"/>
                                          </p:val>
                                        </p:tav>
                                        <p:tav tm="100000">
                                          <p:val>
                                            <p:strVal val="ppt_y"/>
                                          </p:val>
                                        </p:tav>
                                      </p:tavLst>
                                    </p:anim>
                                    <p:set>
                                      <p:cBhvr>
                                        <p:cTn id="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4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7E51A3AC-8D30-4581-8DD7-74976CF7D0FD}"/>
              </a:ext>
            </a:extLst>
          </p:cNvPr>
          <p:cNvGrpSpPr/>
          <p:nvPr/>
        </p:nvGrpSpPr>
        <p:grpSpPr>
          <a:xfrm>
            <a:off x="4694256" y="-3921152"/>
            <a:ext cx="7736214" cy="7736214"/>
            <a:chOff x="659666" y="598425"/>
            <a:chExt cx="5641271" cy="5641271"/>
          </a:xfrm>
          <a:solidFill>
            <a:schemeClr val="bg1"/>
          </a:solidFill>
          <a:effectLst/>
        </p:grpSpPr>
        <p:grpSp>
          <p:nvGrpSpPr>
            <p:cNvPr id="21" name="Group 20">
              <a:extLst>
                <a:ext uri="{FF2B5EF4-FFF2-40B4-BE49-F238E27FC236}">
                  <a16:creationId xmlns:a16="http://schemas.microsoft.com/office/drawing/2014/main" xmlns="" id="{991AC262-9716-4414-B895-E4DA7A21C1C5}"/>
                </a:ext>
              </a:extLst>
            </p:cNvPr>
            <p:cNvGrpSpPr/>
            <p:nvPr/>
          </p:nvGrpSpPr>
          <p:grpSpPr>
            <a:xfrm>
              <a:off x="659666" y="598425"/>
              <a:ext cx="5641271" cy="5641271"/>
              <a:chOff x="1224922" y="598425"/>
              <a:chExt cx="5641271" cy="5641271"/>
            </a:xfrm>
            <a:grpFill/>
          </p:grpSpPr>
          <p:sp>
            <p:nvSpPr>
              <p:cNvPr id="23" name="Rectangle 22">
                <a:extLst>
                  <a:ext uri="{FF2B5EF4-FFF2-40B4-BE49-F238E27FC236}">
                    <a16:creationId xmlns:a16="http://schemas.microsoft.com/office/drawing/2014/main" xmlns="" id="{CD6C4E4A-E712-41C4-8BD7-851BC1129879}"/>
                  </a:ext>
                </a:extLst>
              </p:cNvPr>
              <p:cNvSpPr/>
              <p:nvPr/>
            </p:nvSpPr>
            <p:spPr>
              <a:xfrm rot="2700000">
                <a:off x="3958590" y="59842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0C67887-1461-41D9-97B1-C420F58099E8}"/>
                  </a:ext>
                </a:extLst>
              </p:cNvPr>
              <p:cNvSpPr/>
              <p:nvPr/>
            </p:nvSpPr>
            <p:spPr>
              <a:xfrm rot="2700000">
                <a:off x="3958590" y="606576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3350902-52CA-419B-AF1D-F38AE33A093C}"/>
                  </a:ext>
                </a:extLst>
              </p:cNvPr>
              <p:cNvSpPr/>
              <p:nvPr/>
            </p:nvSpPr>
            <p:spPr>
              <a:xfrm rot="3600000">
                <a:off x="466611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40CB4885-4CED-43DB-BF99-9618319762A5}"/>
                  </a:ext>
                </a:extLst>
              </p:cNvPr>
              <p:cNvSpPr/>
              <p:nvPr/>
            </p:nvSpPr>
            <p:spPr>
              <a:xfrm rot="3600000">
                <a:off x="325106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9F41517B-D9B9-468D-B05A-0318386E78EB}"/>
                  </a:ext>
                </a:extLst>
              </p:cNvPr>
              <p:cNvSpPr/>
              <p:nvPr/>
            </p:nvSpPr>
            <p:spPr>
              <a:xfrm rot="4500000">
                <a:off x="5325424"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B245ADF-7664-4A2B-85EB-A9DFF9EF4AA3}"/>
                  </a:ext>
                </a:extLst>
              </p:cNvPr>
              <p:cNvSpPr/>
              <p:nvPr/>
            </p:nvSpPr>
            <p:spPr>
              <a:xfrm rot="4500000">
                <a:off x="2591756"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6FEA8A56-F0FF-40B6-8134-A2EF84973616}"/>
                  </a:ext>
                </a:extLst>
              </p:cNvPr>
              <p:cNvSpPr/>
              <p:nvPr/>
            </p:nvSpPr>
            <p:spPr>
              <a:xfrm rot="5400000">
                <a:off x="5891586"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59D75FC2-F7E9-4D4D-9FB4-1F8C0E886870}"/>
                  </a:ext>
                </a:extLst>
              </p:cNvPr>
              <p:cNvSpPr/>
              <p:nvPr/>
            </p:nvSpPr>
            <p:spPr>
              <a:xfrm rot="5400000">
                <a:off x="2025594"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93037B79-FF6A-416A-961E-E40A96A1A97A}"/>
                  </a:ext>
                </a:extLst>
              </p:cNvPr>
              <p:cNvSpPr/>
              <p:nvPr/>
            </p:nvSpPr>
            <p:spPr>
              <a:xfrm rot="6300000">
                <a:off x="6326016"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F3105D1F-DECC-46E5-BBBD-AC55B0823584}"/>
                  </a:ext>
                </a:extLst>
              </p:cNvPr>
              <p:cNvSpPr/>
              <p:nvPr/>
            </p:nvSpPr>
            <p:spPr>
              <a:xfrm rot="6300000">
                <a:off x="1591164"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D8E7EBE3-7E40-42E5-A553-6A113BF3D7A6}"/>
                  </a:ext>
                </a:extLst>
              </p:cNvPr>
              <p:cNvSpPr/>
              <p:nvPr/>
            </p:nvSpPr>
            <p:spPr>
              <a:xfrm rot="7200000">
                <a:off x="6599111"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1E2DA96-3FD1-4E7E-B063-ED44E46F92E9}"/>
                  </a:ext>
                </a:extLst>
              </p:cNvPr>
              <p:cNvSpPr/>
              <p:nvPr/>
            </p:nvSpPr>
            <p:spPr>
              <a:xfrm rot="7200000">
                <a:off x="1318069"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86A79BA0-AD14-4601-AF9F-DF4F417D9A89}"/>
                  </a:ext>
                </a:extLst>
              </p:cNvPr>
              <p:cNvSpPr/>
              <p:nvPr/>
            </p:nvSpPr>
            <p:spPr>
              <a:xfrm rot="8100000">
                <a:off x="6692259"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86BA47FB-A6D8-4B11-9CD1-5CB7A17C1EF8}"/>
                  </a:ext>
                </a:extLst>
              </p:cNvPr>
              <p:cNvSpPr/>
              <p:nvPr/>
            </p:nvSpPr>
            <p:spPr>
              <a:xfrm rot="8100000">
                <a:off x="1224922" y="3332094"/>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ECC63048-5117-43BE-AF8A-F2E35B24F645}"/>
                  </a:ext>
                </a:extLst>
              </p:cNvPr>
              <p:cNvSpPr/>
              <p:nvPr/>
            </p:nvSpPr>
            <p:spPr>
              <a:xfrm rot="9000000">
                <a:off x="6599111" y="403961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5F384C62-BA2B-4436-9AAE-616937EB76B7}"/>
                  </a:ext>
                </a:extLst>
              </p:cNvPr>
              <p:cNvSpPr/>
              <p:nvPr/>
            </p:nvSpPr>
            <p:spPr>
              <a:xfrm rot="9000000">
                <a:off x="1318069" y="262456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C59778B3-21D4-419E-9CFF-26B8C203CCC3}"/>
                  </a:ext>
                </a:extLst>
              </p:cNvPr>
              <p:cNvSpPr/>
              <p:nvPr/>
            </p:nvSpPr>
            <p:spPr>
              <a:xfrm rot="9900000">
                <a:off x="6326016" y="469892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25B461A0-4C17-4BB7-BAF2-07508B63B6D0}"/>
                  </a:ext>
                </a:extLst>
              </p:cNvPr>
              <p:cNvSpPr/>
              <p:nvPr/>
            </p:nvSpPr>
            <p:spPr>
              <a:xfrm rot="9900000">
                <a:off x="1591164" y="196525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44B254D-4BA6-4FAE-B78C-48EF9AF181F0}"/>
                  </a:ext>
                </a:extLst>
              </p:cNvPr>
              <p:cNvSpPr/>
              <p:nvPr/>
            </p:nvSpPr>
            <p:spPr>
              <a:xfrm rot="10800000">
                <a:off x="5891586" y="5265089"/>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E9C5F3A3-918C-485E-9126-80ED9D437032}"/>
                  </a:ext>
                </a:extLst>
              </p:cNvPr>
              <p:cNvSpPr/>
              <p:nvPr/>
            </p:nvSpPr>
            <p:spPr>
              <a:xfrm rot="10800000">
                <a:off x="2025594" y="1399098"/>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F3A59EE9-CB46-4C47-A3D2-7599DFB2040E}"/>
                  </a:ext>
                </a:extLst>
              </p:cNvPr>
              <p:cNvSpPr/>
              <p:nvPr/>
            </p:nvSpPr>
            <p:spPr>
              <a:xfrm rot="11700000">
                <a:off x="5325424" y="5699520"/>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7E3ABB18-67C8-4E10-9660-B246F371916B}"/>
                  </a:ext>
                </a:extLst>
              </p:cNvPr>
              <p:cNvSpPr/>
              <p:nvPr/>
            </p:nvSpPr>
            <p:spPr>
              <a:xfrm rot="11700000">
                <a:off x="2591756" y="964667"/>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8CC82E7-8A36-4941-A18E-FB3C9DFB68B5}"/>
                  </a:ext>
                </a:extLst>
              </p:cNvPr>
              <p:cNvSpPr/>
              <p:nvPr/>
            </p:nvSpPr>
            <p:spPr>
              <a:xfrm rot="12600000">
                <a:off x="4666115" y="5972615"/>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3B032F6F-913C-45CB-9277-3D87DD21BA0E}"/>
                  </a:ext>
                </a:extLst>
              </p:cNvPr>
              <p:cNvSpPr/>
              <p:nvPr/>
            </p:nvSpPr>
            <p:spPr>
              <a:xfrm rot="12600000">
                <a:off x="3251065" y="691572"/>
                <a:ext cx="173934" cy="173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ircle: Hollow 53">
              <a:extLst>
                <a:ext uri="{FF2B5EF4-FFF2-40B4-BE49-F238E27FC236}">
                  <a16:creationId xmlns:a16="http://schemas.microsoft.com/office/drawing/2014/main" xmlns="" id="{2DAB6D9C-DC4E-48FC-9383-17D84B61470E}"/>
                </a:ext>
              </a:extLst>
            </p:cNvPr>
            <p:cNvSpPr/>
            <p:nvPr/>
          </p:nvSpPr>
          <p:spPr>
            <a:xfrm>
              <a:off x="1041620" y="980379"/>
              <a:ext cx="4877362" cy="4877362"/>
            </a:xfrm>
            <a:prstGeom prst="donut">
              <a:avLst>
                <a:gd name="adj" fmla="val 1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Freeform: Shape 72">
            <a:extLst>
              <a:ext uri="{FF2B5EF4-FFF2-40B4-BE49-F238E27FC236}">
                <a16:creationId xmlns:a16="http://schemas.microsoft.com/office/drawing/2014/main" xmlns="" id="{A3C6C4A9-8B6A-429B-980E-26CD0C3A573E}"/>
              </a:ext>
            </a:extLst>
          </p:cNvPr>
          <p:cNvSpPr/>
          <p:nvPr/>
        </p:nvSpPr>
        <p:spPr>
          <a:xfrm rot="16200000">
            <a:off x="6984619" y="-1610312"/>
            <a:ext cx="3155489" cy="63761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858AC381-BFD1-4A89-AE49-8ADC853A6849}"/>
              </a:ext>
            </a:extLst>
          </p:cNvPr>
          <p:cNvSpPr txBox="1"/>
          <p:nvPr/>
        </p:nvSpPr>
        <p:spPr>
          <a:xfrm>
            <a:off x="5374307" y="0"/>
            <a:ext cx="6153388" cy="646331"/>
          </a:xfrm>
          <a:prstGeom prst="rect">
            <a:avLst/>
          </a:prstGeom>
          <a:noFill/>
        </p:spPr>
        <p:txBody>
          <a:bodyPr wrap="square" rtlCol="0">
            <a:spAutoFit/>
          </a:bodyPr>
          <a:lstStyle/>
          <a:p>
            <a:pPr algn="ctr"/>
            <a:r>
              <a:rPr lang="id-ID" sz="3600" b="1" dirty="0">
                <a:solidFill>
                  <a:srgbClr val="F0EEF0"/>
                </a:solidFill>
                <a:latin typeface="Tw Cen MT" panose="020B0602020104020603" pitchFamily="34" charset="0"/>
              </a:rPr>
              <a:t>KALIMAT EFEKTIF</a:t>
            </a:r>
            <a:endParaRPr lang="en-US" sz="3600" b="1" dirty="0">
              <a:solidFill>
                <a:srgbClr val="F0EEF0"/>
              </a:solidFill>
              <a:latin typeface="Tw Cen MT" panose="020B0602020104020603" pitchFamily="34" charset="0"/>
            </a:endParaRPr>
          </a:p>
        </p:txBody>
      </p:sp>
      <p:pic>
        <p:nvPicPr>
          <p:cNvPr id="4" name="Picture 3">
            <a:extLst>
              <a:ext uri="{FF2B5EF4-FFF2-40B4-BE49-F238E27FC236}">
                <a16:creationId xmlns:a16="http://schemas.microsoft.com/office/drawing/2014/main" xmlns="" id="{9DF2E944-82FA-495B-8A5C-9BDE26355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835" y="1138347"/>
            <a:ext cx="1259056" cy="1259056"/>
          </a:xfrm>
          <a:prstGeom prst="rect">
            <a:avLst/>
          </a:prstGeom>
        </p:spPr>
      </p:pic>
      <p:grpSp>
        <p:nvGrpSpPr>
          <p:cNvPr id="32" name="Group 31"/>
          <p:cNvGrpSpPr/>
          <p:nvPr/>
        </p:nvGrpSpPr>
        <p:grpSpPr>
          <a:xfrm>
            <a:off x="403415" y="2276695"/>
            <a:ext cx="3608073" cy="662056"/>
            <a:chOff x="200215" y="2621399"/>
            <a:chExt cx="3608073"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hlinkClick r:id="rId6" action="ppaction://hlinksldjump"/>
              <a:extLst>
                <a:ext uri="{FF2B5EF4-FFF2-40B4-BE49-F238E27FC236}">
                  <a16:creationId xmlns:a16="http://schemas.microsoft.com/office/drawing/2014/main" xmlns="" id="{A5766AE2-8191-4DD7-9F8B-FB3901844BFC}"/>
                </a:ext>
              </a:extLst>
            </p:cNvPr>
            <p:cNvSpPr txBox="1"/>
            <p:nvPr/>
          </p:nvSpPr>
          <p:spPr>
            <a:xfrm>
              <a:off x="870692" y="2805378"/>
              <a:ext cx="2937596"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Pengertian</a:t>
              </a:r>
              <a:endParaRPr lang="en-US" dirty="0">
                <a:solidFill>
                  <a:schemeClr val="tx1">
                    <a:lumMod val="75000"/>
                    <a:lumOff val="25000"/>
                  </a:schemeClr>
                </a:solidFill>
              </a:endParaRPr>
            </a:p>
          </p:txBody>
        </p:sp>
      </p:grpSp>
      <p:grpSp>
        <p:nvGrpSpPr>
          <p:cNvPr id="31" name="Group 30"/>
          <p:cNvGrpSpPr/>
          <p:nvPr/>
        </p:nvGrpSpPr>
        <p:grpSpPr>
          <a:xfrm>
            <a:off x="403415" y="3192398"/>
            <a:ext cx="3739903" cy="662056"/>
            <a:chOff x="200215" y="3899420"/>
            <a:chExt cx="3739903" cy="662056"/>
          </a:xfrm>
        </p:grpSpPr>
        <p:sp>
          <p:nvSpPr>
            <p:cNvPr id="11" name="Oval 10">
              <a:extLst>
                <a:ext uri="{FF2B5EF4-FFF2-40B4-BE49-F238E27FC236}">
                  <a16:creationId xmlns:a16="http://schemas.microsoft.com/office/drawing/2014/main" xmlns="" id="{4CD8841C-D453-44E7-9CE2-70317BC917D2}"/>
                </a:ext>
              </a:extLst>
            </p:cNvPr>
            <p:cNvSpPr/>
            <p:nvPr/>
          </p:nvSpPr>
          <p:spPr>
            <a:xfrm>
              <a:off x="200215" y="3899420"/>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hlinkClick r:id="rId7" action="ppaction://hlinksldjump"/>
              <a:extLst>
                <a:ext uri="{FF2B5EF4-FFF2-40B4-BE49-F238E27FC236}">
                  <a16:creationId xmlns:a16="http://schemas.microsoft.com/office/drawing/2014/main" xmlns="" id="{FF4D948F-8670-4F67-B5BD-4AC06968C522}"/>
                </a:ext>
              </a:extLst>
            </p:cNvPr>
            <p:cNvSpPr txBox="1"/>
            <p:nvPr/>
          </p:nvSpPr>
          <p:spPr>
            <a:xfrm>
              <a:off x="899357" y="4067550"/>
              <a:ext cx="3040761" cy="369332"/>
            </a:xfrm>
            <a:prstGeom prst="rect">
              <a:avLst/>
            </a:prstGeom>
            <a:noFill/>
          </p:spPr>
          <p:txBody>
            <a:bodyPr wrap="square" rtlCol="0">
              <a:spAutoFit/>
            </a:bodyPr>
            <a:lstStyle/>
            <a:p>
              <a:r>
                <a:rPr lang="en-US" dirty="0" err="1">
                  <a:solidFill>
                    <a:schemeClr val="tx1">
                      <a:lumMod val="75000"/>
                      <a:lumOff val="25000"/>
                    </a:schemeClr>
                  </a:solidFill>
                  <a:latin typeface="Tw Cen MT" panose="020B0602020104020603" pitchFamily="34" charset="0"/>
                </a:rPr>
                <a:t>Ciri-Ciri</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kalimat</a:t>
              </a:r>
              <a:r>
                <a:rPr lang="en-US" dirty="0">
                  <a:solidFill>
                    <a:schemeClr val="tx1">
                      <a:lumMod val="75000"/>
                      <a:lumOff val="25000"/>
                    </a:schemeClr>
                  </a:solidFill>
                  <a:latin typeface="Tw Cen MT" panose="020B0602020104020603" pitchFamily="34" charset="0"/>
                </a:rPr>
                <a:t> </a:t>
              </a:r>
              <a:r>
                <a:rPr lang="en-US" dirty="0" err="1">
                  <a:solidFill>
                    <a:schemeClr val="tx1">
                      <a:lumMod val="75000"/>
                      <a:lumOff val="25000"/>
                    </a:schemeClr>
                  </a:solidFill>
                  <a:latin typeface="Tw Cen MT" panose="020B0602020104020603" pitchFamily="34" charset="0"/>
                </a:rPr>
                <a:t>efektif</a:t>
              </a:r>
              <a:endParaRPr lang="en-US" dirty="0">
                <a:solidFill>
                  <a:schemeClr val="tx1">
                    <a:lumMod val="75000"/>
                    <a:lumOff val="25000"/>
                  </a:schemeClr>
                </a:solidFill>
                <a:latin typeface="Tw Cen MT" panose="020B0602020104020603" pitchFamily="34" charset="0"/>
              </a:endParaRPr>
            </a:p>
          </p:txBody>
        </p:sp>
        <p:pic>
          <p:nvPicPr>
            <p:cNvPr id="14" name="Picture 13">
              <a:extLst>
                <a:ext uri="{FF2B5EF4-FFF2-40B4-BE49-F238E27FC236}">
                  <a16:creationId xmlns:a16="http://schemas.microsoft.com/office/drawing/2014/main" xmlns="" id="{CC4EB96D-DFD9-40AE-890E-7DA16AF16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40" y="4057445"/>
              <a:ext cx="346006" cy="346006"/>
            </a:xfrm>
            <a:prstGeom prst="rect">
              <a:avLst/>
            </a:prstGeom>
          </p:spPr>
        </p:pic>
      </p:grpSp>
      <p:sp>
        <p:nvSpPr>
          <p:cNvPr id="30" name="TextBox 29">
            <a:extLst>
              <a:ext uri="{FF2B5EF4-FFF2-40B4-BE49-F238E27FC236}">
                <a16:creationId xmlns:a16="http://schemas.microsoft.com/office/drawing/2014/main" xmlns="" id="{9EB0FD16-689C-476C-8309-C7173C257513}"/>
              </a:ext>
            </a:extLst>
          </p:cNvPr>
          <p:cNvSpPr txBox="1"/>
          <p:nvPr/>
        </p:nvSpPr>
        <p:spPr>
          <a:xfrm>
            <a:off x="0" y="538183"/>
            <a:ext cx="5689600" cy="1200329"/>
          </a:xfrm>
          <a:prstGeom prst="rect">
            <a:avLst/>
          </a:prstGeom>
          <a:noFill/>
        </p:spPr>
        <p:txBody>
          <a:bodyPr wrap="square" rtlCol="0">
            <a:spAutoFit/>
          </a:bodyPr>
          <a:lstStyle/>
          <a:p>
            <a:pPr algn="ctr"/>
            <a:r>
              <a:rPr lang="id-ID" sz="7200" dirty="0">
                <a:solidFill>
                  <a:srgbClr val="FF5969"/>
                </a:solidFill>
                <a:latin typeface="Tw Cen MT" panose="020B0602020104020603" pitchFamily="34" charset="0"/>
              </a:rPr>
              <a:t>PERTEMUAN 7</a:t>
            </a:r>
            <a:endParaRPr lang="en-US" sz="7200" dirty="0">
              <a:solidFill>
                <a:srgbClr val="FF5969"/>
              </a:solidFill>
              <a:latin typeface="Tw Cen MT" panose="020B0602020104020603" pitchFamily="34" charset="0"/>
            </a:endParaRPr>
          </a:p>
        </p:txBody>
      </p:sp>
      <p:grpSp>
        <p:nvGrpSpPr>
          <p:cNvPr id="16" name="Group 15"/>
          <p:cNvGrpSpPr/>
          <p:nvPr/>
        </p:nvGrpSpPr>
        <p:grpSpPr>
          <a:xfrm>
            <a:off x="403415" y="4120994"/>
            <a:ext cx="3559973" cy="662056"/>
            <a:chOff x="200215" y="5177441"/>
            <a:chExt cx="3559973" cy="662056"/>
          </a:xfrm>
        </p:grpSpPr>
        <p:sp>
          <p:nvSpPr>
            <p:cNvPr id="17" name="Oval 16">
              <a:extLst>
                <a:ext uri="{FF2B5EF4-FFF2-40B4-BE49-F238E27FC236}">
                  <a16:creationId xmlns:a16="http://schemas.microsoft.com/office/drawing/2014/main" xmlns="" id="{6B8AFB94-C2E3-487E-AE72-2D519C605F72}"/>
                </a:ext>
              </a:extLst>
            </p:cNvPr>
            <p:cNvSpPr/>
            <p:nvPr/>
          </p:nvSpPr>
          <p:spPr>
            <a:xfrm>
              <a:off x="200215" y="5177441"/>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9" action="ppaction://hlinksldjump"/>
              <a:extLst>
                <a:ext uri="{FF2B5EF4-FFF2-40B4-BE49-F238E27FC236}">
                  <a16:creationId xmlns:a16="http://schemas.microsoft.com/office/drawing/2014/main" xmlns="" id="{04E1E449-1505-4788-9575-E71478300712}"/>
                </a:ext>
              </a:extLst>
            </p:cNvPr>
            <p:cNvSpPr txBox="1"/>
            <p:nvPr/>
          </p:nvSpPr>
          <p:spPr>
            <a:xfrm>
              <a:off x="870691" y="5331183"/>
              <a:ext cx="2889497" cy="369332"/>
            </a:xfrm>
            <a:prstGeom prst="rect">
              <a:avLst/>
            </a:prstGeom>
            <a:noFill/>
          </p:spPr>
          <p:txBody>
            <a:bodyPr wrap="square" rtlCol="0">
              <a:spAutoFit/>
            </a:bodyPr>
            <a:lstStyle/>
            <a:p>
              <a:r>
                <a:rPr lang="id-ID" dirty="0">
                  <a:solidFill>
                    <a:schemeClr val="tx1">
                      <a:lumMod val="75000"/>
                      <a:lumOff val="25000"/>
                    </a:schemeClr>
                  </a:solidFill>
                  <a:latin typeface="Tw Cen MT" panose="020B0602020104020603" pitchFamily="34" charset="0"/>
                </a:rPr>
                <a:t>Latihan</a:t>
              </a:r>
              <a:endParaRPr lang="en-US" dirty="0">
                <a:solidFill>
                  <a:schemeClr val="tx1">
                    <a:lumMod val="75000"/>
                    <a:lumOff val="25000"/>
                  </a:schemeClr>
                </a:solidFill>
                <a:latin typeface="Tw Cen MT" panose="020B0602020104020603" pitchFamily="34" charset="0"/>
              </a:endParaRPr>
            </a:p>
          </p:txBody>
        </p:sp>
        <p:pic>
          <p:nvPicPr>
            <p:cNvPr id="19" name="Picture 18">
              <a:extLst>
                <a:ext uri="{FF2B5EF4-FFF2-40B4-BE49-F238E27FC236}">
                  <a16:creationId xmlns:a16="http://schemas.microsoft.com/office/drawing/2014/main" xmlns="" id="{8A5A61FB-CA64-4580-801C-AD3884078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045" y="5321338"/>
              <a:ext cx="398396" cy="398396"/>
            </a:xfrm>
            <a:prstGeom prst="rect">
              <a:avLst/>
            </a:prstGeom>
          </p:spPr>
        </p:pic>
      </p:grpSp>
      <p:grpSp>
        <p:nvGrpSpPr>
          <p:cNvPr id="58" name="Group 57">
            <a:extLst>
              <a:ext uri="{FF2B5EF4-FFF2-40B4-BE49-F238E27FC236}">
                <a16:creationId xmlns:a16="http://schemas.microsoft.com/office/drawing/2014/main" xmlns="" id="{0985149A-1ACD-4C98-B1D5-D9FAB08B3F0D}"/>
              </a:ext>
            </a:extLst>
          </p:cNvPr>
          <p:cNvGrpSpPr/>
          <p:nvPr/>
        </p:nvGrpSpPr>
        <p:grpSpPr>
          <a:xfrm>
            <a:off x="11769479" y="1280427"/>
            <a:ext cx="422521" cy="2100263"/>
            <a:chOff x="11769479" y="1280427"/>
            <a:chExt cx="422521" cy="2100263"/>
          </a:xfrm>
        </p:grpSpPr>
        <p:sp>
          <p:nvSpPr>
            <p:cNvPr id="59" name="Freeform 10">
              <a:hlinkClick r:id="rId11" action="ppaction://hlinksldjump">
                <a:snd r:embed="rId12" name="click.wav"/>
              </a:hlinkClick>
              <a:extLst>
                <a:ext uri="{FF2B5EF4-FFF2-40B4-BE49-F238E27FC236}">
                  <a16:creationId xmlns:a16="http://schemas.microsoft.com/office/drawing/2014/main" xmlns="" id="{7419BE0F-E8E2-46CA-8096-DE53C232B931}"/>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hlinkClick r:id="rId11" action="ppaction://hlinksldjump"/>
              <a:extLst>
                <a:ext uri="{FF2B5EF4-FFF2-40B4-BE49-F238E27FC236}">
                  <a16:creationId xmlns:a16="http://schemas.microsoft.com/office/drawing/2014/main" xmlns="" id="{EFF6628D-7418-4A87-AF68-365A438FECC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61" name="Chevron 12">
              <a:hlinkClick r:id="rId11" action="ppaction://hlinksldjump"/>
              <a:extLst>
                <a:ext uri="{FF2B5EF4-FFF2-40B4-BE49-F238E27FC236}">
                  <a16:creationId xmlns:a16="http://schemas.microsoft.com/office/drawing/2014/main" xmlns="" id="{789AF3FB-B73B-4E4C-B094-0C7D3D2A208B}"/>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62" name="Semua Menu">
            <a:extLst>
              <a:ext uri="{FF2B5EF4-FFF2-40B4-BE49-F238E27FC236}">
                <a16:creationId xmlns:a16="http://schemas.microsoft.com/office/drawing/2014/main" xmlns="" id="{6AF6897D-03BD-40D5-BD29-1C8D1B8C706B}"/>
              </a:ext>
            </a:extLst>
          </p:cNvPr>
          <p:cNvGrpSpPr/>
          <p:nvPr/>
        </p:nvGrpSpPr>
        <p:grpSpPr>
          <a:xfrm>
            <a:off x="-1" y="-24470"/>
            <a:ext cx="2886076" cy="6882470"/>
            <a:chOff x="-1" y="-24470"/>
            <a:chExt cx="2886076" cy="6882470"/>
          </a:xfrm>
        </p:grpSpPr>
        <p:grpSp>
          <p:nvGrpSpPr>
            <p:cNvPr id="63" name="BG">
              <a:extLst>
                <a:ext uri="{FF2B5EF4-FFF2-40B4-BE49-F238E27FC236}">
                  <a16:creationId xmlns:a16="http://schemas.microsoft.com/office/drawing/2014/main" xmlns="" id="{35E69617-D32A-45D3-B592-6708D87A4C78}"/>
                </a:ext>
              </a:extLst>
            </p:cNvPr>
            <p:cNvGrpSpPr/>
            <p:nvPr/>
          </p:nvGrpSpPr>
          <p:grpSpPr>
            <a:xfrm>
              <a:off x="-1" y="-24470"/>
              <a:ext cx="2886076" cy="6882470"/>
              <a:chOff x="-1" y="-24470"/>
              <a:chExt cx="2886076" cy="6882470"/>
            </a:xfrm>
          </p:grpSpPr>
          <p:sp>
            <p:nvSpPr>
              <p:cNvPr id="79" name="BG Menu">
                <a:extLst>
                  <a:ext uri="{FF2B5EF4-FFF2-40B4-BE49-F238E27FC236}">
                    <a16:creationId xmlns:a16="http://schemas.microsoft.com/office/drawing/2014/main" xmlns="" id="{6A3D38C3-B522-4169-9ABA-AF5CFEC5A5C8}"/>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BG Atas">
                <a:extLst>
                  <a:ext uri="{FF2B5EF4-FFF2-40B4-BE49-F238E27FC236}">
                    <a16:creationId xmlns:a16="http://schemas.microsoft.com/office/drawing/2014/main" xmlns="" id="{3A4F0DD8-DF13-465B-AA83-4E6C4B45DA4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1" name="Picture 12" descr="camera, image, photo, photography, shot icon">
                <a:extLst>
                  <a:ext uri="{FF2B5EF4-FFF2-40B4-BE49-F238E27FC236}">
                    <a16:creationId xmlns:a16="http://schemas.microsoft.com/office/drawing/2014/main" xmlns="" id="{AB59B24C-5841-4897-8A62-A1E1B40EBF50}"/>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xmlns="" id="{C82D3420-5466-47C5-8F14-24C8A9A58DAD}"/>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83" name="TextBox 82">
                <a:extLst>
                  <a:ext uri="{FF2B5EF4-FFF2-40B4-BE49-F238E27FC236}">
                    <a16:creationId xmlns:a16="http://schemas.microsoft.com/office/drawing/2014/main" xmlns="" id="{C15029AD-2B4A-49C2-A85F-09D1888F77B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64" name="Beranda">
              <a:extLst>
                <a:ext uri="{FF2B5EF4-FFF2-40B4-BE49-F238E27FC236}">
                  <a16:creationId xmlns:a16="http://schemas.microsoft.com/office/drawing/2014/main" xmlns="" id="{7935D04B-386E-46F7-8675-EC73530DD31B}"/>
                </a:ext>
              </a:extLst>
            </p:cNvPr>
            <p:cNvGrpSpPr/>
            <p:nvPr/>
          </p:nvGrpSpPr>
          <p:grpSpPr>
            <a:xfrm>
              <a:off x="297464" y="1744264"/>
              <a:ext cx="1984142" cy="601170"/>
              <a:chOff x="297464" y="1744264"/>
              <a:chExt cx="1984142" cy="601170"/>
            </a:xfrm>
          </p:grpSpPr>
          <p:sp>
            <p:nvSpPr>
              <p:cNvPr id="77" name="TextBox 76">
                <a:hlinkClick r:id="" action="ppaction://hlinkshowjump?jump=firstslide"/>
                <a:extLst>
                  <a:ext uri="{FF2B5EF4-FFF2-40B4-BE49-F238E27FC236}">
                    <a16:creationId xmlns:a16="http://schemas.microsoft.com/office/drawing/2014/main" xmlns="" id="{74AAC88D-864E-49E8-B1E2-7F7D117DA046}"/>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78" name="Picture 4" descr="base, data, document, office, page, paper icon">
                <a:hlinkClick r:id="" action="ppaction://hlinkshowjump?jump=firstslide"/>
                <a:extLst>
                  <a:ext uri="{FF2B5EF4-FFF2-40B4-BE49-F238E27FC236}">
                    <a16:creationId xmlns:a16="http://schemas.microsoft.com/office/drawing/2014/main" xmlns="" id="{6FC6EF24-6E74-428E-8A1D-DABE606FA5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Kompetensi">
              <a:extLst>
                <a:ext uri="{FF2B5EF4-FFF2-40B4-BE49-F238E27FC236}">
                  <a16:creationId xmlns:a16="http://schemas.microsoft.com/office/drawing/2014/main" xmlns="" id="{7CBAF239-E2A2-4226-91DA-BCC9BE0FB7F2}"/>
                </a:ext>
              </a:extLst>
            </p:cNvPr>
            <p:cNvGrpSpPr/>
            <p:nvPr/>
          </p:nvGrpSpPr>
          <p:grpSpPr>
            <a:xfrm>
              <a:off x="297464" y="2561360"/>
              <a:ext cx="2320836" cy="601170"/>
              <a:chOff x="297464" y="2561360"/>
              <a:chExt cx="2320836" cy="601170"/>
            </a:xfrm>
          </p:grpSpPr>
          <p:pic>
            <p:nvPicPr>
              <p:cNvPr id="75" name="Picture 6" descr="compose, create, edit, edit file, office, pencil, writing creative icon">
                <a:extLst>
                  <a:ext uri="{FF2B5EF4-FFF2-40B4-BE49-F238E27FC236}">
                    <a16:creationId xmlns:a16="http://schemas.microsoft.com/office/drawing/2014/main" xmlns="" id="{F496B8BC-5B28-412C-BFBD-71678CD96D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hlinkClick r:id="rId17" action="ppaction://hlinksldjump"/>
                <a:extLst>
                  <a:ext uri="{FF2B5EF4-FFF2-40B4-BE49-F238E27FC236}">
                    <a16:creationId xmlns:a16="http://schemas.microsoft.com/office/drawing/2014/main" xmlns="" id="{64A34B03-42EC-4F4B-9DE1-7C10A5FADE5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66" name="Materi">
              <a:extLst>
                <a:ext uri="{FF2B5EF4-FFF2-40B4-BE49-F238E27FC236}">
                  <a16:creationId xmlns:a16="http://schemas.microsoft.com/office/drawing/2014/main" xmlns="" id="{7BB97EF2-D3E6-40C3-805A-5A6DFD99BD18}"/>
                </a:ext>
              </a:extLst>
            </p:cNvPr>
            <p:cNvGrpSpPr/>
            <p:nvPr/>
          </p:nvGrpSpPr>
          <p:grpSpPr>
            <a:xfrm>
              <a:off x="297464" y="3378456"/>
              <a:ext cx="1746704" cy="601170"/>
              <a:chOff x="297464" y="3378456"/>
              <a:chExt cx="1746704" cy="601170"/>
            </a:xfrm>
          </p:grpSpPr>
          <p:pic>
            <p:nvPicPr>
              <p:cNvPr id="73" name="Picture 8" descr="brochure, document, menu, note, office, page, papers icon">
                <a:hlinkClick r:id="rId11" action="ppaction://hlinksldjump"/>
                <a:extLst>
                  <a:ext uri="{FF2B5EF4-FFF2-40B4-BE49-F238E27FC236}">
                    <a16:creationId xmlns:a16="http://schemas.microsoft.com/office/drawing/2014/main" xmlns="" id="{F9F58026-7A81-4490-A749-471A2883D7D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hlinkClick r:id="rId11" action="ppaction://hlinksldjump"/>
                <a:extLst>
                  <a:ext uri="{FF2B5EF4-FFF2-40B4-BE49-F238E27FC236}">
                    <a16:creationId xmlns:a16="http://schemas.microsoft.com/office/drawing/2014/main" xmlns="" id="{B2A4709D-B701-40C3-93C8-A9A1AF81F580}"/>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67" name="Latihan">
              <a:extLst>
                <a:ext uri="{FF2B5EF4-FFF2-40B4-BE49-F238E27FC236}">
                  <a16:creationId xmlns:a16="http://schemas.microsoft.com/office/drawing/2014/main" xmlns="" id="{23BD2B91-3157-4582-9584-2436DA484476}"/>
                </a:ext>
              </a:extLst>
            </p:cNvPr>
            <p:cNvGrpSpPr/>
            <p:nvPr/>
          </p:nvGrpSpPr>
          <p:grpSpPr>
            <a:xfrm>
              <a:off x="297464" y="4195552"/>
              <a:ext cx="1810825" cy="601170"/>
              <a:chOff x="297464" y="4195552"/>
              <a:chExt cx="1810825" cy="601170"/>
            </a:xfrm>
          </p:grpSpPr>
          <p:pic>
            <p:nvPicPr>
              <p:cNvPr id="71" name="Picture 10" descr="document, general, letter, note, office, page, paper icon">
                <a:extLst>
                  <a:ext uri="{FF2B5EF4-FFF2-40B4-BE49-F238E27FC236}">
                    <a16:creationId xmlns:a16="http://schemas.microsoft.com/office/drawing/2014/main" xmlns="" id="{18148FDB-0838-4127-BE99-A216B616137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hlinkClick r:id="rId20" action="ppaction://hlinksldjump"/>
                <a:extLst>
                  <a:ext uri="{FF2B5EF4-FFF2-40B4-BE49-F238E27FC236}">
                    <a16:creationId xmlns:a16="http://schemas.microsoft.com/office/drawing/2014/main" xmlns="" id="{480DF282-818B-45E1-A1D3-646F47C4C573}"/>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68" name="Profil Dosen">
              <a:extLst>
                <a:ext uri="{FF2B5EF4-FFF2-40B4-BE49-F238E27FC236}">
                  <a16:creationId xmlns:a16="http://schemas.microsoft.com/office/drawing/2014/main" xmlns="" id="{2F51DFCC-6BC9-4B32-95A1-80A15CE82F10}"/>
                </a:ext>
              </a:extLst>
            </p:cNvPr>
            <p:cNvGrpSpPr/>
            <p:nvPr/>
          </p:nvGrpSpPr>
          <p:grpSpPr>
            <a:xfrm>
              <a:off x="297464" y="5012648"/>
              <a:ext cx="2389766" cy="601170"/>
              <a:chOff x="297464" y="5012648"/>
              <a:chExt cx="2389766" cy="601170"/>
            </a:xfrm>
          </p:grpSpPr>
          <p:pic>
            <p:nvPicPr>
              <p:cNvPr id="69" name="Picture 2" descr="business man, employee, general, human, member, office, tie icon">
                <a:extLst>
                  <a:ext uri="{FF2B5EF4-FFF2-40B4-BE49-F238E27FC236}">
                    <a16:creationId xmlns:a16="http://schemas.microsoft.com/office/drawing/2014/main" xmlns="" id="{65C703EE-13BE-4D15-975C-1166F3F4BEC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hlinkClick r:id="rId22" action="ppaction://hlinksldjump"/>
                <a:extLst>
                  <a:ext uri="{FF2B5EF4-FFF2-40B4-BE49-F238E27FC236}">
                    <a16:creationId xmlns:a16="http://schemas.microsoft.com/office/drawing/2014/main" xmlns="" id="{C7B2036A-1FDB-4731-ADBA-05D64819816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84" name="Tombol Menu">
            <a:extLst>
              <a:ext uri="{FF2B5EF4-FFF2-40B4-BE49-F238E27FC236}">
                <a16:creationId xmlns:a16="http://schemas.microsoft.com/office/drawing/2014/main" xmlns="" id="{E11A2D5D-57D7-4A93-9F8B-BA61D7DA051E}"/>
              </a:ext>
            </a:extLst>
          </p:cNvPr>
          <p:cNvGrpSpPr/>
          <p:nvPr/>
        </p:nvGrpSpPr>
        <p:grpSpPr>
          <a:xfrm>
            <a:off x="67235" y="49268"/>
            <a:ext cx="430306" cy="363488"/>
            <a:chOff x="419100" y="628650"/>
            <a:chExt cx="2628900" cy="2220685"/>
          </a:xfrm>
          <a:solidFill>
            <a:schemeClr val="bg1">
              <a:lumMod val="85000"/>
            </a:schemeClr>
          </a:solidFill>
        </p:grpSpPr>
        <p:sp>
          <p:nvSpPr>
            <p:cNvPr id="85" name="Rectangle 84">
              <a:extLst>
                <a:ext uri="{FF2B5EF4-FFF2-40B4-BE49-F238E27FC236}">
                  <a16:creationId xmlns:a16="http://schemas.microsoft.com/office/drawing/2014/main" xmlns="" id="{D9F17058-AB6D-4A59-94B1-7A02E11DFE19}"/>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86" name="Rectangle 85">
              <a:extLst>
                <a:ext uri="{FF2B5EF4-FFF2-40B4-BE49-F238E27FC236}">
                  <a16:creationId xmlns:a16="http://schemas.microsoft.com/office/drawing/2014/main" xmlns="" id="{2E3F5DB9-68FF-4F33-9031-C1755D390211}"/>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87" name="Rectangle 86">
              <a:extLst>
                <a:ext uri="{FF2B5EF4-FFF2-40B4-BE49-F238E27FC236}">
                  <a16:creationId xmlns:a16="http://schemas.microsoft.com/office/drawing/2014/main" xmlns="" id="{A54ED84B-A9D4-48FA-A6BE-DF5A09FDDC64}"/>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88" name="Tombol Close Aplikasi">
            <a:hlinkClick r:id="" action="ppaction://hlinkshowjump?jump=endshow">
              <a:snd r:embed="rId23" name="laser.wav"/>
            </a:hlinkClick>
            <a:extLst>
              <a:ext uri="{FF2B5EF4-FFF2-40B4-BE49-F238E27FC236}">
                <a16:creationId xmlns:a16="http://schemas.microsoft.com/office/drawing/2014/main" xmlns="" id="{151ACBCB-E153-4681-9E1A-8F8B58A41509}"/>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757410031"/>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transEffect.wav"/>
          </p:stSnd>
        </p:sndAc>
      </p:transition>
    </mc:Choice>
    <mc:Fallback xmlns="">
      <p:transition spd="slow">
        <p:fade/>
        <p:sndAc>
          <p:stSnd>
            <p:snd r:embed="rId24" name="trans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40000" fill="hold"/>
                                        <p:tgtEl>
                                          <p:spTgt spid="20"/>
                                        </p:tgtEl>
                                        <p:attrNameLst>
                                          <p:attrName>r</p:attrName>
                                        </p:attrNameLst>
                                      </p:cBhvr>
                                    </p:animRot>
                                  </p:childTnLst>
                                </p:cTn>
                              </p:par>
                              <p:par>
                                <p:cTn id="7" presetID="10" presetClass="entr" presetSubtype="0" fill="hold" nodeType="withEffect">
                                  <p:stCondLst>
                                    <p:cond delay="4500"/>
                                  </p:stCondLst>
                                  <p:childTnLst>
                                    <p:set>
                                      <p:cBhvr>
                                        <p:cTn id="8" dur="1" fill="hold">
                                          <p:stCondLst>
                                            <p:cond delay="0"/>
                                          </p:stCondLst>
                                        </p:cTn>
                                        <p:tgtEl>
                                          <p:spTgt spid="84"/>
                                        </p:tgtEl>
                                        <p:attrNameLst>
                                          <p:attrName>style.visibility</p:attrName>
                                        </p:attrNameLst>
                                      </p:cBhvr>
                                      <p:to>
                                        <p:strVal val="visible"/>
                                      </p:to>
                                    </p:set>
                                    <p:animEffect transition="in" filter="fade">
                                      <p:cBhvr>
                                        <p:cTn id="9" dur="500"/>
                                        <p:tgtEl>
                                          <p:spTgt spid="8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4"/>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62"/>
                                        </p:tgtEl>
                                        <p:attrNameLst>
                                          <p:attrName>ppt_x</p:attrName>
                                        </p:attrNameLst>
                                      </p:cBhvr>
                                      <p:tavLst>
                                        <p:tav tm="0">
                                          <p:val>
                                            <p:strVal val="ppt_x"/>
                                          </p:val>
                                        </p:tav>
                                        <p:tav tm="100000">
                                          <p:val>
                                            <p:strVal val="0-ppt_w/2"/>
                                          </p:val>
                                        </p:tav>
                                      </p:tavLst>
                                    </p:anim>
                                    <p:anim calcmode="lin" valueType="num">
                                      <p:cBhvr additive="base">
                                        <p:cTn id="24" dur="500"/>
                                        <p:tgtEl>
                                          <p:spTgt spid="62"/>
                                        </p:tgtEl>
                                        <p:attrNameLst>
                                          <p:attrName>ppt_y</p:attrName>
                                        </p:attrNameLst>
                                      </p:cBhvr>
                                      <p:tavLst>
                                        <p:tav tm="0">
                                          <p:val>
                                            <p:strVal val="ppt_y"/>
                                          </p:val>
                                        </p:tav>
                                        <p:tav tm="100000">
                                          <p:val>
                                            <p:strVal val="ppt_y"/>
                                          </p:val>
                                        </p:tav>
                                      </p:tavLst>
                                    </p:anim>
                                    <p:set>
                                      <p:cBhvr>
                                        <p:cTn id="2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bldLst>
      <p:bldP spid="8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957777" y="1031899"/>
            <a:ext cx="10215048" cy="2721236"/>
          </a:xfrm>
        </p:spPr>
        <p:txBody>
          <a:bodyPr>
            <a:normAutofit/>
          </a:bodyPr>
          <a:lstStyle/>
          <a:p>
            <a:pPr eaLnBrk="1" hangingPunct="1">
              <a:buFont typeface="Arial" panose="020B0604020202020204" pitchFamily="34" charset="0"/>
              <a:buNone/>
            </a:pPr>
            <a:endParaRPr lang="en-US" dirty="0"/>
          </a:p>
          <a:p>
            <a:pPr eaLnBrk="1" hangingPunct="1">
              <a:buFont typeface="Arial" panose="020B0604020202020204" pitchFamily="34" charset="0"/>
              <a:buNone/>
            </a:pPr>
            <a:r>
              <a:rPr lang="id-ID" dirty="0">
                <a:solidFill>
                  <a:srgbClr val="FF0000"/>
                </a:solidFill>
              </a:rPr>
              <a:t>	</a:t>
            </a:r>
            <a:r>
              <a:rPr lang="id-ID" b="1" dirty="0">
                <a:solidFill>
                  <a:srgbClr val="FF0000"/>
                </a:solidFill>
              </a:rPr>
              <a:t>Pengertian:</a:t>
            </a:r>
          </a:p>
          <a:p>
            <a:pPr eaLnBrk="1" hangingPunct="1">
              <a:buFont typeface="Arial" panose="020B0604020202020204" pitchFamily="34" charset="0"/>
              <a:buNone/>
            </a:pPr>
            <a:r>
              <a:rPr lang="id-ID" b="1" dirty="0"/>
              <a:t>	</a:t>
            </a:r>
            <a:r>
              <a:rPr lang="en-US" b="1" dirty="0" err="1"/>
              <a:t>Kalimat</a:t>
            </a:r>
            <a:r>
              <a:rPr lang="en-US" b="1" dirty="0"/>
              <a:t> </a:t>
            </a:r>
            <a:r>
              <a:rPr lang="en-US" b="1" dirty="0" err="1"/>
              <a:t>efektif</a:t>
            </a:r>
            <a:r>
              <a:rPr lang="en-US" b="1" dirty="0"/>
              <a:t> </a:t>
            </a:r>
            <a:r>
              <a:rPr lang="en-US" b="1" dirty="0" err="1"/>
              <a:t>adalah</a:t>
            </a:r>
            <a:r>
              <a:rPr lang="en-US" b="1" dirty="0"/>
              <a:t> </a:t>
            </a:r>
            <a:r>
              <a:rPr lang="en-US" b="1" dirty="0" err="1"/>
              <a:t>kalimat</a:t>
            </a:r>
            <a:r>
              <a:rPr lang="en-US" b="1" dirty="0"/>
              <a:t> yang </a:t>
            </a:r>
            <a:r>
              <a:rPr lang="en-US" b="1" dirty="0" err="1"/>
              <a:t>dapat</a:t>
            </a:r>
            <a:r>
              <a:rPr lang="en-US" b="1" dirty="0"/>
              <a:t> </a:t>
            </a:r>
            <a:r>
              <a:rPr lang="en-US" b="1" dirty="0" err="1"/>
              <a:t>menyampaikan</a:t>
            </a:r>
            <a:r>
              <a:rPr lang="en-US" b="1" dirty="0"/>
              <a:t> </a:t>
            </a:r>
            <a:r>
              <a:rPr lang="en-US" b="1" dirty="0" err="1"/>
              <a:t>pesa</a:t>
            </a:r>
            <a:r>
              <a:rPr lang="id-ID" b="1" dirty="0"/>
              <a:t>n </a:t>
            </a:r>
            <a:r>
              <a:rPr lang="en-US" b="1" dirty="0"/>
              <a:t>(</a:t>
            </a:r>
            <a:r>
              <a:rPr lang="en-US" b="1" dirty="0" err="1"/>
              <a:t>informasi</a:t>
            </a:r>
            <a:r>
              <a:rPr lang="en-US" b="1" dirty="0"/>
              <a:t>)</a:t>
            </a:r>
            <a:r>
              <a:rPr lang="id-ID" b="1" dirty="0"/>
              <a:t> </a:t>
            </a:r>
            <a:r>
              <a:rPr lang="en-US" b="1" dirty="0" err="1"/>
              <a:t>secara</a:t>
            </a:r>
            <a:r>
              <a:rPr lang="en-US" b="1" dirty="0"/>
              <a:t> </a:t>
            </a:r>
            <a:r>
              <a:rPr lang="en-US" b="1" dirty="0" err="1"/>
              <a:t>singkat</a:t>
            </a:r>
            <a:r>
              <a:rPr lang="en-US" b="1" dirty="0"/>
              <a:t>, </a:t>
            </a:r>
            <a:r>
              <a:rPr lang="id-ID" b="1" dirty="0"/>
              <a:t>	</a:t>
            </a:r>
            <a:r>
              <a:rPr lang="en-US" b="1" dirty="0" err="1"/>
              <a:t>lengkap</a:t>
            </a:r>
            <a:r>
              <a:rPr lang="en-US" b="1" dirty="0"/>
              <a:t>, dan </a:t>
            </a:r>
            <a:r>
              <a:rPr lang="en-US" b="1" dirty="0" err="1"/>
              <a:t>mudah</a:t>
            </a:r>
            <a:r>
              <a:rPr lang="en-US" b="1" dirty="0"/>
              <a:t> </a:t>
            </a:r>
            <a:r>
              <a:rPr lang="en-US" b="1" dirty="0" err="1"/>
              <a:t>diterima</a:t>
            </a:r>
            <a:r>
              <a:rPr lang="en-US" b="1" dirty="0"/>
              <a:t> oleh </a:t>
            </a:r>
            <a:r>
              <a:rPr lang="en-US" b="1" dirty="0" err="1"/>
              <a:t>pendengar</a:t>
            </a:r>
            <a:r>
              <a:rPr lang="en-US" b="1" dirty="0"/>
              <a:t>. </a:t>
            </a:r>
            <a:br>
              <a:rPr lang="en-US" b="1" dirty="0"/>
            </a:br>
            <a:endParaRPr lang="id-ID" b="1" dirty="0"/>
          </a:p>
          <a:p>
            <a:pPr eaLnBrk="1" hangingPunct="1">
              <a:buFont typeface="Arial" panose="020B0604020202020204" pitchFamily="34" charset="0"/>
              <a:buNone/>
            </a:pPr>
            <a:endParaRPr lang="id-ID"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en-US" b="0" dirty="0"/>
                <a:t>P</a:t>
              </a:r>
              <a:r>
                <a:rPr lang="id-ID" b="0" dirty="0"/>
                <a:t>engertian </a:t>
              </a:r>
              <a:endParaRPr lang="en-US" b="0" dirty="0">
                <a:solidFill>
                  <a:srgbClr val="00A0A8"/>
                </a:solidFill>
              </a:endParaRPr>
            </a:p>
          </p:txBody>
        </p:sp>
      </p:grpSp>
      <p:sp>
        <p:nvSpPr>
          <p:cNvPr id="8" name="TextBox 7">
            <a:extLst>
              <a:ext uri="{FF2B5EF4-FFF2-40B4-BE49-F238E27FC236}">
                <a16:creationId xmlns:a16="http://schemas.microsoft.com/office/drawing/2014/main" xmlns="" id="{05DD91E7-105E-4043-8553-B0560D824ABB}"/>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01</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B3F30141-BE4F-40CB-9186-C297A0C08085}"/>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E943D6AE-7B5B-4011-9977-5AFDD8AAB636}"/>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F5C6C221-37E2-4C22-A422-461A4D4FEB36}"/>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6C16A03E-BE0A-4C64-A053-E2AB01EB3F42}"/>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E45F3F59-F95B-4DC7-B885-D4CA5016FBB7}"/>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7155C655-1E8A-45F9-A35C-E36F038A296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3C115074-2078-4E2E-9B09-8C5AFFA82665}"/>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4" name="Chevron 21">
              <a:hlinkClick r:id="rId6" action="ppaction://hlinksldjump"/>
              <a:extLst>
                <a:ext uri="{FF2B5EF4-FFF2-40B4-BE49-F238E27FC236}">
                  <a16:creationId xmlns:a16="http://schemas.microsoft.com/office/drawing/2014/main" xmlns="" id="{04E52F61-9850-4CCC-BB21-2E8711B06537}"/>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20731A56-B2BE-4C54-B681-938A49954791}"/>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F63F90DE-B57D-47EF-8B0F-E606C69F941F}"/>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14DF0962-D0A4-4A69-859C-4CB5FDD2BEFC}"/>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DFB9DFB9-2DA4-469D-8175-086E9AB7802D}"/>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CC64FABF-943D-42FB-9CCB-3D6A9378FFE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9BBC0EC8-9894-4913-8599-863895DE6E0F}"/>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9507B5D7-2965-4D58-BF50-6E10080531D2}"/>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190A46E2-DE4B-4155-9B30-ECE893D9FFC5}"/>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CF44B3B7-0524-4CBE-BB55-4E7E786CAD8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E1C34C74-8240-4F6B-A4B7-8D88572330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4C4DFEC6-F0F4-40D6-AE77-CDB43D20CCB7}"/>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DCC199E1-47C7-4F9D-8CFB-84B8A947DE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0364FEF0-91BF-4CB2-9A3F-2B45BA1F63E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7954DBFE-1677-4741-B8A8-E9CD8CD951DC}"/>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DEAA3E9D-12BA-47E3-955C-5A16484797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DEC34DAA-8593-4A9C-AC33-7179555231F4}"/>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5436BD1B-3CA3-44A9-9433-8A9B0C057068}"/>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0DDC17B4-E8A0-4791-9881-F33222A304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1B30FB1F-F46A-4BFC-8E2C-71BF6A3AA1CA}"/>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6C07F603-0BBE-46C8-9BB2-5DB3126CA3ED}"/>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D2DDA1DE-47FA-4058-BE49-4F89ED1C85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851B1C85-FAB2-4188-95E0-6AD30935FED4}"/>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38E61658-9246-4AA5-B4D8-7B75FC5C97AB}"/>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F4CAC6BA-3708-42DC-BFAF-EB2FE91EA33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18A24F1A-9511-48AB-9F49-17EAA6E13A8C}"/>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06075166-D884-4E10-8EBD-3D49BAADF9B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B2DB8528-2A81-4731-A943-5D54E096D472}"/>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860129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6960" y="1138949"/>
            <a:ext cx="10315274" cy="5166317"/>
          </a:xfrm>
        </p:spPr>
        <p:txBody>
          <a:bodyPr rtlCol="0">
            <a:normAutofit fontScale="77500" lnSpcReduction="20000"/>
          </a:bodyPr>
          <a:lstStyle/>
          <a:p>
            <a:pPr algn="just">
              <a:defRPr/>
            </a:pPr>
            <a:r>
              <a:rPr lang="en-US" b="1" dirty="0" err="1">
                <a:solidFill>
                  <a:srgbClr val="FF0000"/>
                </a:solidFill>
              </a:rPr>
              <a:t>Kesepadanan</a:t>
            </a:r>
            <a:r>
              <a:rPr lang="en-US" b="1" dirty="0">
                <a:solidFill>
                  <a:srgbClr val="FF0000"/>
                </a:solidFill>
              </a:rPr>
              <a:t> (</a:t>
            </a:r>
            <a:r>
              <a:rPr lang="en-US" b="1" dirty="0" err="1">
                <a:solidFill>
                  <a:srgbClr val="FF0000"/>
                </a:solidFill>
              </a:rPr>
              <a:t>keseimbngan</a:t>
            </a:r>
            <a:r>
              <a:rPr lang="en-US" b="1" dirty="0">
                <a:solidFill>
                  <a:srgbClr val="FF0000"/>
                </a:solidFill>
              </a:rPr>
              <a:t> </a:t>
            </a:r>
            <a:r>
              <a:rPr lang="en-US" b="1" dirty="0" err="1">
                <a:solidFill>
                  <a:srgbClr val="FF0000"/>
                </a:solidFill>
              </a:rPr>
              <a:t>antara</a:t>
            </a:r>
            <a:r>
              <a:rPr lang="en-US" b="1" dirty="0">
                <a:solidFill>
                  <a:srgbClr val="FF0000"/>
                </a:solidFill>
              </a:rPr>
              <a:t> </a:t>
            </a:r>
            <a:r>
              <a:rPr lang="en-US" b="1" dirty="0" err="1">
                <a:solidFill>
                  <a:srgbClr val="FF0000"/>
                </a:solidFill>
              </a:rPr>
              <a:t>gagasan</a:t>
            </a:r>
            <a:r>
              <a:rPr lang="en-US" b="1" dirty="0">
                <a:solidFill>
                  <a:srgbClr val="FF0000"/>
                </a:solidFill>
              </a:rPr>
              <a:t> dan </a:t>
            </a:r>
            <a:r>
              <a:rPr lang="en-US" b="1" dirty="0" err="1">
                <a:solidFill>
                  <a:srgbClr val="FF0000"/>
                </a:solidFill>
              </a:rPr>
              <a:t>struktur</a:t>
            </a:r>
            <a:r>
              <a:rPr lang="en-US" b="1" dirty="0">
                <a:solidFill>
                  <a:srgbClr val="FF0000"/>
                </a:solidFill>
              </a:rPr>
              <a:t>)</a:t>
            </a:r>
          </a:p>
          <a:p>
            <a:pPr algn="just">
              <a:defRPr/>
            </a:pPr>
            <a:endParaRPr lang="en-US" b="1" dirty="0"/>
          </a:p>
          <a:p>
            <a:pPr algn="just">
              <a:buFont typeface="Wingdings" pitchFamily="2" charset="2"/>
              <a:buChar char="ü"/>
              <a:defRPr/>
            </a:pPr>
            <a:r>
              <a:rPr lang="en-US" b="1" dirty="0" err="1"/>
              <a:t>Subjek</a:t>
            </a:r>
            <a:r>
              <a:rPr lang="en-US" b="1" dirty="0"/>
              <a:t> </a:t>
            </a:r>
            <a:r>
              <a:rPr lang="en-US" b="1" dirty="0" err="1"/>
              <a:t>dan</a:t>
            </a:r>
            <a:r>
              <a:rPr lang="en-US" b="1" dirty="0"/>
              <a:t> </a:t>
            </a:r>
            <a:r>
              <a:rPr lang="en-US" b="1" dirty="0" err="1"/>
              <a:t>predikat</a:t>
            </a:r>
            <a:r>
              <a:rPr lang="en-US" b="1" dirty="0"/>
              <a:t> </a:t>
            </a:r>
            <a:r>
              <a:rPr lang="en-US" b="1" dirty="0" err="1"/>
              <a:t>jelas</a:t>
            </a:r>
            <a:r>
              <a:rPr lang="en-US" b="1" dirty="0"/>
              <a:t> (</a:t>
            </a:r>
            <a:r>
              <a:rPr lang="en-US" b="1" dirty="0" err="1"/>
              <a:t>menghindari</a:t>
            </a:r>
            <a:r>
              <a:rPr lang="en-US" b="1" dirty="0"/>
              <a:t> </a:t>
            </a:r>
            <a:r>
              <a:rPr lang="en-US" b="1" dirty="0" err="1"/>
              <a:t>preposisi</a:t>
            </a:r>
            <a:r>
              <a:rPr lang="en-US" b="1" dirty="0"/>
              <a:t> (Kt </a:t>
            </a:r>
            <a:r>
              <a:rPr lang="en-US" b="1" dirty="0" err="1"/>
              <a:t>depan</a:t>
            </a:r>
            <a:r>
              <a:rPr lang="en-US" b="1" dirty="0"/>
              <a:t>) </a:t>
            </a:r>
            <a:r>
              <a:rPr lang="en-US" b="1" dirty="0" err="1"/>
              <a:t>didepan</a:t>
            </a:r>
            <a:r>
              <a:rPr lang="en-US" b="1" dirty="0"/>
              <a:t> </a:t>
            </a:r>
            <a:r>
              <a:rPr lang="en-US" b="1" dirty="0" err="1"/>
              <a:t>Subjek</a:t>
            </a:r>
            <a:r>
              <a:rPr lang="en-US" b="1" dirty="0"/>
              <a:t>)</a:t>
            </a:r>
          </a:p>
          <a:p>
            <a:pPr algn="just">
              <a:buFont typeface="Wingdings" pitchFamily="2" charset="2"/>
              <a:buChar char="v"/>
              <a:defRPr/>
            </a:pPr>
            <a:r>
              <a:rPr lang="en-US" b="1" dirty="0"/>
              <a:t> </a:t>
            </a:r>
            <a:r>
              <a:rPr lang="en-US" b="1" dirty="0" err="1"/>
              <a:t>Bagi</a:t>
            </a:r>
            <a:r>
              <a:rPr lang="en-US" b="1" dirty="0"/>
              <a:t> </a:t>
            </a:r>
            <a:r>
              <a:rPr lang="en-US" b="1" dirty="0" err="1"/>
              <a:t>peserta</a:t>
            </a:r>
            <a:r>
              <a:rPr lang="en-US" b="1" dirty="0"/>
              <a:t> yang </a:t>
            </a:r>
            <a:r>
              <a:rPr lang="en-US" b="1" dirty="0" err="1"/>
              <a:t>datang</a:t>
            </a:r>
            <a:r>
              <a:rPr lang="en-US" b="1" dirty="0"/>
              <a:t> </a:t>
            </a:r>
            <a:r>
              <a:rPr lang="en-US" b="1" dirty="0" err="1"/>
              <a:t>terlambat</a:t>
            </a:r>
            <a:r>
              <a:rPr lang="en-US" b="1" dirty="0"/>
              <a:t> </a:t>
            </a:r>
            <a:r>
              <a:rPr lang="en-US" b="1" dirty="0" err="1"/>
              <a:t>hendaknya</a:t>
            </a:r>
            <a:r>
              <a:rPr lang="en-US" b="1" dirty="0"/>
              <a:t> </a:t>
            </a:r>
            <a:r>
              <a:rPr lang="en-US" b="1" dirty="0" err="1"/>
              <a:t>memberitahukan</a:t>
            </a:r>
            <a:r>
              <a:rPr lang="en-US" b="1" dirty="0"/>
              <a:t> </a:t>
            </a:r>
            <a:r>
              <a:rPr lang="en-US" b="1" dirty="0" err="1"/>
              <a:t>kepada</a:t>
            </a:r>
            <a:r>
              <a:rPr lang="en-US" b="1" dirty="0"/>
              <a:t> </a:t>
            </a:r>
            <a:r>
              <a:rPr lang="en-US" b="1" dirty="0" err="1"/>
              <a:t>panitia</a:t>
            </a:r>
            <a:r>
              <a:rPr lang="en-US" b="1" dirty="0"/>
              <a:t>.</a:t>
            </a:r>
          </a:p>
          <a:p>
            <a:pPr algn="just">
              <a:buNone/>
              <a:defRPr/>
            </a:pPr>
            <a:endParaRPr lang="en-US" b="1" dirty="0"/>
          </a:p>
          <a:p>
            <a:pPr algn="just">
              <a:buFont typeface="Wingdings" pitchFamily="2" charset="2"/>
              <a:buChar char="ü"/>
              <a:defRPr/>
            </a:pPr>
            <a:r>
              <a:rPr lang="en-US" b="1" dirty="0" err="1"/>
              <a:t>Tidak</a:t>
            </a:r>
            <a:r>
              <a:rPr lang="en-US" b="1" dirty="0"/>
              <a:t> </a:t>
            </a:r>
            <a:r>
              <a:rPr lang="en-US" b="1" dirty="0" err="1"/>
              <a:t>mempunyai</a:t>
            </a:r>
            <a:r>
              <a:rPr lang="en-US" b="1" dirty="0"/>
              <a:t> </a:t>
            </a:r>
            <a:r>
              <a:rPr lang="en-US" b="1" dirty="0" err="1"/>
              <a:t>subjek</a:t>
            </a:r>
            <a:r>
              <a:rPr lang="en-US" b="1" dirty="0"/>
              <a:t> </a:t>
            </a:r>
            <a:r>
              <a:rPr lang="en-US" b="1" dirty="0" err="1"/>
              <a:t>ganda</a:t>
            </a:r>
            <a:endParaRPr lang="en-US" b="1" dirty="0"/>
          </a:p>
          <a:p>
            <a:pPr algn="just">
              <a:buFont typeface="Wingdings" pitchFamily="2" charset="2"/>
              <a:buChar char="v"/>
              <a:defRPr/>
            </a:pPr>
            <a:r>
              <a:rPr lang="en-US" b="1" dirty="0"/>
              <a:t>Pembangunan </a:t>
            </a:r>
            <a:r>
              <a:rPr lang="en-US" b="1" dirty="0" err="1"/>
              <a:t>masjid</a:t>
            </a:r>
            <a:r>
              <a:rPr lang="en-US" b="1" dirty="0"/>
              <a:t> </a:t>
            </a:r>
            <a:r>
              <a:rPr lang="en-US" b="1" dirty="0" err="1"/>
              <a:t>itu</a:t>
            </a:r>
            <a:r>
              <a:rPr lang="en-US" b="1" dirty="0"/>
              <a:t> </a:t>
            </a:r>
            <a:r>
              <a:rPr lang="en-US" b="1" dirty="0" err="1"/>
              <a:t>kami</a:t>
            </a:r>
            <a:r>
              <a:rPr lang="en-US" b="1" dirty="0"/>
              <a:t> </a:t>
            </a:r>
            <a:r>
              <a:rPr lang="en-US" b="1" dirty="0" err="1"/>
              <a:t>dibantu</a:t>
            </a:r>
            <a:r>
              <a:rPr lang="en-US" b="1" dirty="0"/>
              <a:t> </a:t>
            </a:r>
            <a:r>
              <a:rPr lang="en-US" b="1" dirty="0" err="1"/>
              <a:t>oleh</a:t>
            </a:r>
            <a:r>
              <a:rPr lang="en-US" b="1" dirty="0"/>
              <a:t> </a:t>
            </a:r>
            <a:r>
              <a:rPr lang="en-US" b="1" dirty="0" err="1"/>
              <a:t>masyarakat</a:t>
            </a:r>
            <a:r>
              <a:rPr lang="en-US" b="1" dirty="0"/>
              <a:t> </a:t>
            </a:r>
            <a:r>
              <a:rPr lang="en-US" b="1" dirty="0" err="1"/>
              <a:t>setempat</a:t>
            </a:r>
            <a:r>
              <a:rPr lang="en-US" b="1" dirty="0"/>
              <a:t>.</a:t>
            </a:r>
          </a:p>
          <a:p>
            <a:pPr algn="just">
              <a:buNone/>
              <a:defRPr/>
            </a:pPr>
            <a:endParaRPr lang="en-US" b="1" dirty="0"/>
          </a:p>
          <a:p>
            <a:pPr algn="just">
              <a:buFont typeface="Wingdings" pitchFamily="2" charset="2"/>
              <a:buChar char="ü"/>
              <a:defRPr/>
            </a:pPr>
            <a:r>
              <a:rPr lang="en-US" b="1" dirty="0" err="1"/>
              <a:t>Kata</a:t>
            </a:r>
            <a:r>
              <a:rPr lang="en-US" b="1" dirty="0"/>
              <a:t> </a:t>
            </a:r>
            <a:r>
              <a:rPr lang="en-US" b="1" dirty="0" err="1"/>
              <a:t>penghubung</a:t>
            </a:r>
            <a:r>
              <a:rPr lang="en-US" b="1" dirty="0"/>
              <a:t> </a:t>
            </a:r>
            <a:r>
              <a:rPr lang="en-US" b="1" dirty="0" err="1"/>
              <a:t>intrakalimat</a:t>
            </a:r>
            <a:r>
              <a:rPr lang="en-US" b="1" dirty="0"/>
              <a:t> </a:t>
            </a:r>
            <a:r>
              <a:rPr lang="en-US" b="1" dirty="0" err="1"/>
              <a:t>tidak</a:t>
            </a:r>
            <a:r>
              <a:rPr lang="en-US" b="1" dirty="0"/>
              <a:t> </a:t>
            </a:r>
            <a:r>
              <a:rPr lang="en-US" b="1" dirty="0" err="1"/>
              <a:t>dipakai</a:t>
            </a:r>
            <a:r>
              <a:rPr lang="en-US" b="1" dirty="0"/>
              <a:t> </a:t>
            </a:r>
            <a:r>
              <a:rPr lang="en-US" b="1" dirty="0" err="1"/>
              <a:t>pada</a:t>
            </a:r>
            <a:r>
              <a:rPr lang="en-US" b="1" dirty="0"/>
              <a:t> </a:t>
            </a:r>
            <a:r>
              <a:rPr lang="en-US" b="1" dirty="0" err="1"/>
              <a:t>kalimat</a:t>
            </a:r>
            <a:r>
              <a:rPr lang="en-US" b="1" dirty="0"/>
              <a:t> </a:t>
            </a:r>
            <a:r>
              <a:rPr lang="en-US" b="1" dirty="0" err="1"/>
              <a:t>tunggal</a:t>
            </a:r>
            <a:endParaRPr lang="en-US" b="1" dirty="0"/>
          </a:p>
          <a:p>
            <a:pPr algn="just">
              <a:buFont typeface="Wingdings" pitchFamily="2" charset="2"/>
              <a:buChar char="v"/>
              <a:defRPr/>
            </a:pPr>
            <a:r>
              <a:rPr lang="en-US" b="1" dirty="0" err="1"/>
              <a:t>Malam</a:t>
            </a:r>
            <a:r>
              <a:rPr lang="en-US" b="1" dirty="0"/>
              <a:t> </a:t>
            </a:r>
            <a:r>
              <a:rPr lang="en-US" b="1" dirty="0" err="1"/>
              <a:t>ini</a:t>
            </a:r>
            <a:r>
              <a:rPr lang="en-US" b="1" dirty="0"/>
              <a:t> </a:t>
            </a:r>
            <a:r>
              <a:rPr lang="en-US" b="1" dirty="0" err="1"/>
              <a:t>hujan</a:t>
            </a:r>
            <a:r>
              <a:rPr lang="en-US" b="1" dirty="0"/>
              <a:t> </a:t>
            </a:r>
            <a:r>
              <a:rPr lang="en-US" b="1" dirty="0" err="1"/>
              <a:t>sangat</a:t>
            </a:r>
            <a:r>
              <a:rPr lang="en-US" b="1" dirty="0"/>
              <a:t> </a:t>
            </a:r>
            <a:r>
              <a:rPr lang="en-US" b="1" dirty="0" err="1"/>
              <a:t>deras</a:t>
            </a:r>
            <a:r>
              <a:rPr lang="en-US" b="1" dirty="0"/>
              <a:t>. </a:t>
            </a:r>
            <a:r>
              <a:rPr lang="en-US" b="1" dirty="0" err="1"/>
              <a:t>Sehingga</a:t>
            </a:r>
            <a:r>
              <a:rPr lang="en-US" b="1" dirty="0"/>
              <a:t> </a:t>
            </a:r>
            <a:r>
              <a:rPr lang="en-US" b="1" dirty="0" err="1"/>
              <a:t>inem</a:t>
            </a:r>
            <a:r>
              <a:rPr lang="en-US" b="1" dirty="0"/>
              <a:t> </a:t>
            </a:r>
            <a:r>
              <a:rPr lang="en-US" b="1" dirty="0" err="1"/>
              <a:t>menggigil</a:t>
            </a:r>
            <a:r>
              <a:rPr lang="en-US" b="1" dirty="0"/>
              <a:t> </a:t>
            </a:r>
            <a:r>
              <a:rPr lang="en-US" b="1" dirty="0" err="1"/>
              <a:t>kedinginan</a:t>
            </a:r>
            <a:r>
              <a:rPr lang="en-US" b="1" dirty="0"/>
              <a:t>.</a:t>
            </a:r>
          </a:p>
          <a:p>
            <a:pPr algn="just">
              <a:buNone/>
              <a:defRPr/>
            </a:pPr>
            <a:endParaRPr lang="en-US" b="1" dirty="0"/>
          </a:p>
          <a:p>
            <a:pPr algn="just">
              <a:buFont typeface="Wingdings" pitchFamily="2" charset="2"/>
              <a:buChar char="ü"/>
              <a:defRPr/>
            </a:pPr>
            <a:r>
              <a:rPr lang="en-US" b="1" dirty="0" err="1"/>
              <a:t>Predikat</a:t>
            </a:r>
            <a:r>
              <a:rPr lang="en-US" b="1" dirty="0"/>
              <a:t> </a:t>
            </a:r>
            <a:r>
              <a:rPr lang="en-US" b="1" dirty="0" err="1"/>
              <a:t>kalimat</a:t>
            </a:r>
            <a:r>
              <a:rPr lang="en-US" b="1" dirty="0"/>
              <a:t> </a:t>
            </a:r>
            <a:r>
              <a:rPr lang="en-US" b="1" dirty="0" err="1"/>
              <a:t>tunggal</a:t>
            </a:r>
            <a:r>
              <a:rPr lang="en-US" b="1" dirty="0"/>
              <a:t> </a:t>
            </a:r>
            <a:r>
              <a:rPr lang="en-US" b="1" dirty="0" err="1"/>
              <a:t>tidak</a:t>
            </a:r>
            <a:r>
              <a:rPr lang="en-US" b="1" dirty="0"/>
              <a:t> </a:t>
            </a:r>
            <a:r>
              <a:rPr lang="en-US" b="1" dirty="0" err="1"/>
              <a:t>didahului</a:t>
            </a:r>
            <a:r>
              <a:rPr lang="en-US" b="1" dirty="0"/>
              <a:t> </a:t>
            </a:r>
            <a:r>
              <a:rPr lang="en-US" b="1" dirty="0" err="1"/>
              <a:t>oleh</a:t>
            </a:r>
            <a:r>
              <a:rPr lang="en-US" b="1" dirty="0"/>
              <a:t> </a:t>
            </a:r>
            <a:r>
              <a:rPr lang="en-US" b="1" dirty="0" err="1"/>
              <a:t>kata</a:t>
            </a:r>
            <a:r>
              <a:rPr lang="en-US" b="1" dirty="0"/>
              <a:t> yang</a:t>
            </a:r>
          </a:p>
          <a:p>
            <a:pPr algn="just">
              <a:buFont typeface="Wingdings" pitchFamily="2" charset="2"/>
              <a:buChar char="v"/>
              <a:defRPr/>
            </a:pPr>
            <a:r>
              <a:rPr lang="en-US" b="1" dirty="0" err="1"/>
              <a:t>Propinsi</a:t>
            </a:r>
            <a:r>
              <a:rPr lang="en-US" b="1" dirty="0"/>
              <a:t> </a:t>
            </a:r>
            <a:r>
              <a:rPr lang="en-US" b="1" dirty="0" err="1"/>
              <a:t>lampung</a:t>
            </a:r>
            <a:r>
              <a:rPr lang="en-US" b="1" dirty="0"/>
              <a:t> yang </a:t>
            </a:r>
            <a:r>
              <a:rPr lang="en-US" b="1" dirty="0" err="1"/>
              <a:t>terletak</a:t>
            </a:r>
            <a:r>
              <a:rPr lang="en-US" b="1" dirty="0"/>
              <a:t> </a:t>
            </a:r>
            <a:r>
              <a:rPr lang="en-US" b="1" dirty="0" err="1"/>
              <a:t>di</a:t>
            </a:r>
            <a:r>
              <a:rPr lang="en-US" b="1" dirty="0"/>
              <a:t> </a:t>
            </a:r>
            <a:r>
              <a:rPr lang="en-US" b="1" dirty="0" err="1"/>
              <a:t>ujung</a:t>
            </a:r>
            <a:r>
              <a:rPr lang="en-US" b="1" dirty="0"/>
              <a:t> </a:t>
            </a:r>
            <a:r>
              <a:rPr lang="en-US" b="1" dirty="0" err="1"/>
              <a:t>sebelah</a:t>
            </a:r>
            <a:r>
              <a:rPr lang="en-US" b="1" dirty="0"/>
              <a:t> </a:t>
            </a:r>
            <a:r>
              <a:rPr lang="en-US" b="1" dirty="0" err="1"/>
              <a:t>selatan</a:t>
            </a:r>
            <a:r>
              <a:rPr lang="en-US" b="1" dirty="0"/>
              <a:t> </a:t>
            </a:r>
            <a:r>
              <a:rPr lang="en-US" b="1" dirty="0" err="1"/>
              <a:t>Pulau</a:t>
            </a:r>
            <a:r>
              <a:rPr lang="en-US" b="1" dirty="0"/>
              <a:t> Sumatra.</a:t>
            </a: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8" name="TextBox 7">
            <a:extLst>
              <a:ext uri="{FF2B5EF4-FFF2-40B4-BE49-F238E27FC236}">
                <a16:creationId xmlns:a16="http://schemas.microsoft.com/office/drawing/2014/main" xmlns="" id="{7817505F-34F6-4176-9F41-01C80A6DC950}"/>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02</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AD78A728-F9C1-44BE-BC7A-F6F455E25C9C}"/>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EFA136CA-7842-4896-A980-356EC8C1B4B8}"/>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8C6ED01F-2288-455F-8B72-0D7A360A4B51}"/>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8FF356A1-6017-4456-B48D-98A055A418C8}"/>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D899BCF3-7386-4C91-A656-E551A6429E53}"/>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53C1F521-4432-4A62-8216-12C5F4343A5A}"/>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67533C8C-0F64-48A4-9DCC-3FC0C5A86822}"/>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4" name="Chevron 21">
              <a:hlinkClick r:id="rId6" action="ppaction://hlinksldjump"/>
              <a:extLst>
                <a:ext uri="{FF2B5EF4-FFF2-40B4-BE49-F238E27FC236}">
                  <a16:creationId xmlns:a16="http://schemas.microsoft.com/office/drawing/2014/main" xmlns="" id="{7DB0B80E-B19E-4DDB-938C-57E6DFF82D7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68B13421-515E-44DA-8F99-5C0557DD3B10}"/>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6F093738-0B05-49E0-B3BA-459C7B3BE5DF}"/>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98BD9DD5-834A-4E5D-9D39-0CC03E86F4C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78FB7114-56D7-4ECC-B391-522CE1EA8B69}"/>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47B54B72-4421-45CB-87B4-4FB60691751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41C94303-2AEE-4E25-9751-B01695B8E51B}"/>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BFB92CBD-08FC-43C7-A65A-7EAB98FB0019}"/>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A34E8092-CF37-4697-BC38-1830335BD66B}"/>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A89D567E-A3B9-4E99-8AFF-B48C2CDC9F8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FFA04E66-3689-4478-B753-6452BBEE34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04919622-EBA0-4F31-9265-1846A8BBC090}"/>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80651CC8-738D-4E5B-A429-BCDCF540FD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96537C01-F33D-4BF0-88E1-DEB912A14E46}"/>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03567F29-3F0E-477E-8AED-5148815487A9}"/>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8F7B6184-42CE-42FE-9E23-FAA882B943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81B10BDF-030D-4AB1-859E-7E9044A1943B}"/>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8C12391D-7327-480E-BDD0-A64C3F2B06E2}"/>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FCA24EFF-6BEA-4EFE-80C2-85EDED3F90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B10D38CD-75F1-4442-B872-F98F804905AF}"/>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B621E801-8786-4F07-B778-76FA0F9D06A4}"/>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FF06145D-BE6D-438B-8A2C-D1D49D5FF63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C60D06C6-7C78-4109-A231-AC505295A5F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11B36D2A-3DE1-45E3-8BAD-764A0D6259F9}"/>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B1CA4DF9-BAD3-4438-BF68-1E751530930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5BBBA09E-079F-43DA-9AC1-C987E8B51149}"/>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FB075E2D-39A7-45E1-AE68-584B2D9DD365}"/>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74ACFC14-26EC-4836-B5D5-11B35071817D}"/>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6401653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4294967295"/>
          </p:nvPr>
        </p:nvSpPr>
        <p:spPr>
          <a:xfrm>
            <a:off x="957777" y="1234281"/>
            <a:ext cx="10301626" cy="4389437"/>
          </a:xfrm>
        </p:spPr>
        <p:txBody>
          <a:bodyPr/>
          <a:lstStyle/>
          <a:p>
            <a:pPr eaLnBrk="1" hangingPunct="1"/>
            <a:r>
              <a:rPr lang="en-US" dirty="0" err="1">
                <a:solidFill>
                  <a:srgbClr val="FF0000"/>
                </a:solidFill>
              </a:rPr>
              <a:t>Kepararelan</a:t>
            </a:r>
            <a:r>
              <a:rPr lang="en-US" dirty="0">
                <a:solidFill>
                  <a:srgbClr val="FF0000"/>
                </a:solidFill>
              </a:rPr>
              <a:t> </a:t>
            </a:r>
          </a:p>
          <a:p>
            <a:pPr eaLnBrk="1" hangingPunct="1">
              <a:buFont typeface="Arial" panose="020B0604020202020204" pitchFamily="34" charset="0"/>
              <a:buNone/>
            </a:pPr>
            <a:r>
              <a:rPr lang="en-US" dirty="0"/>
              <a:t>    </a:t>
            </a:r>
            <a:r>
              <a:rPr lang="en-US" dirty="0" err="1"/>
              <a:t>Kesamaan</a:t>
            </a:r>
            <a:r>
              <a:rPr lang="en-US" dirty="0"/>
              <a:t> </a:t>
            </a:r>
            <a:r>
              <a:rPr lang="en-US" dirty="0" err="1"/>
              <a:t>bentuk</a:t>
            </a:r>
            <a:r>
              <a:rPr lang="en-US" dirty="0"/>
              <a:t> kata yang </a:t>
            </a:r>
            <a:r>
              <a:rPr lang="en-US" dirty="0" err="1"/>
              <a:t>digunakan</a:t>
            </a:r>
            <a:r>
              <a:rPr lang="en-US" dirty="0"/>
              <a:t> </a:t>
            </a:r>
            <a:r>
              <a:rPr lang="en-US" dirty="0" err="1"/>
              <a:t>dalam</a:t>
            </a:r>
            <a:r>
              <a:rPr lang="en-US" dirty="0"/>
              <a:t> </a:t>
            </a:r>
            <a:r>
              <a:rPr lang="en-US" dirty="0" err="1"/>
              <a:t>kalimat</a:t>
            </a:r>
            <a:r>
              <a:rPr lang="en-US" dirty="0"/>
              <a:t> (</a:t>
            </a:r>
            <a:r>
              <a:rPr lang="en-US" dirty="0" err="1"/>
              <a:t>nomina-nomina</a:t>
            </a:r>
            <a:r>
              <a:rPr lang="en-US" dirty="0"/>
              <a:t>, </a:t>
            </a:r>
            <a:r>
              <a:rPr lang="en-US" dirty="0" err="1"/>
              <a:t>verba-verba</a:t>
            </a:r>
            <a:r>
              <a:rPr lang="en-US" dirty="0"/>
              <a:t>)</a:t>
            </a:r>
          </a:p>
          <a:p>
            <a:pPr eaLnBrk="1" hangingPunct="1">
              <a:buFont typeface="Wingdings" panose="05000000000000000000" pitchFamily="2" charset="2"/>
              <a:buChar char="ü"/>
            </a:pPr>
            <a:r>
              <a:rPr lang="en-US" dirty="0" err="1"/>
              <a:t>Perampokan</a:t>
            </a:r>
            <a:r>
              <a:rPr lang="en-US" dirty="0"/>
              <a:t> yang </a:t>
            </a:r>
            <a:r>
              <a:rPr lang="en-US" dirty="0" err="1"/>
              <a:t>disertai</a:t>
            </a:r>
            <a:r>
              <a:rPr lang="en-US" dirty="0"/>
              <a:t> </a:t>
            </a:r>
            <a:r>
              <a:rPr lang="en-US" dirty="0" err="1"/>
              <a:t>dengan</a:t>
            </a:r>
            <a:r>
              <a:rPr lang="en-US" dirty="0"/>
              <a:t> </a:t>
            </a:r>
            <a:r>
              <a:rPr lang="en-US" dirty="0" err="1"/>
              <a:t>menodong</a:t>
            </a:r>
            <a:r>
              <a:rPr lang="en-US" dirty="0"/>
              <a:t> </a:t>
            </a:r>
            <a:r>
              <a:rPr lang="en-US" dirty="0" err="1"/>
              <a:t>itu</a:t>
            </a:r>
            <a:r>
              <a:rPr lang="en-US" dirty="0"/>
              <a:t> </a:t>
            </a:r>
            <a:r>
              <a:rPr lang="en-US" dirty="0" err="1"/>
              <a:t>dilakukan</a:t>
            </a:r>
            <a:r>
              <a:rPr lang="en-US" dirty="0"/>
              <a:t> di </a:t>
            </a:r>
            <a:r>
              <a:rPr lang="en-US" dirty="0" err="1"/>
              <a:t>perempatan</a:t>
            </a:r>
            <a:r>
              <a:rPr lang="en-US" dirty="0"/>
              <a:t> </a:t>
            </a:r>
            <a:r>
              <a:rPr lang="en-US" dirty="0" err="1"/>
              <a:t>Enggal</a:t>
            </a:r>
            <a:r>
              <a:rPr lang="en-US" dirty="0"/>
              <a:t>.</a:t>
            </a:r>
          </a:p>
          <a:p>
            <a:pPr eaLnBrk="1" hangingPunct="1">
              <a:buFont typeface="Wingdings" panose="05000000000000000000" pitchFamily="2" charset="2"/>
              <a:buChar char="ü"/>
            </a:pPr>
            <a:r>
              <a:rPr lang="en-US" dirty="0" err="1"/>
              <a:t>Selain</a:t>
            </a:r>
            <a:r>
              <a:rPr lang="en-US" dirty="0"/>
              <a:t> </a:t>
            </a:r>
            <a:r>
              <a:rPr lang="en-US" dirty="0" err="1"/>
              <a:t>mencuci</a:t>
            </a:r>
            <a:r>
              <a:rPr lang="en-US" dirty="0"/>
              <a:t> </a:t>
            </a:r>
            <a:r>
              <a:rPr lang="en-US" dirty="0" err="1"/>
              <a:t>dan</a:t>
            </a:r>
            <a:r>
              <a:rPr lang="en-US" dirty="0"/>
              <a:t> </a:t>
            </a:r>
            <a:r>
              <a:rPr lang="en-US" dirty="0" err="1"/>
              <a:t>memasak</a:t>
            </a:r>
            <a:r>
              <a:rPr lang="en-US" dirty="0"/>
              <a:t>, </a:t>
            </a:r>
            <a:r>
              <a:rPr lang="en-US" dirty="0" err="1"/>
              <a:t>pembersihan</a:t>
            </a:r>
            <a:r>
              <a:rPr lang="en-US" dirty="0"/>
              <a:t> </a:t>
            </a:r>
            <a:r>
              <a:rPr lang="en-US" dirty="0" err="1"/>
              <a:t>tanaman</a:t>
            </a:r>
            <a:r>
              <a:rPr lang="en-US" dirty="0"/>
              <a:t> </a:t>
            </a:r>
            <a:r>
              <a:rPr lang="en-US" dirty="0" err="1"/>
              <a:t>juga</a:t>
            </a:r>
            <a:r>
              <a:rPr lang="en-US" dirty="0"/>
              <a:t> </a:t>
            </a:r>
            <a:r>
              <a:rPr lang="en-US" dirty="0" err="1"/>
              <a:t>merupakan</a:t>
            </a:r>
            <a:r>
              <a:rPr lang="en-US" dirty="0"/>
              <a:t> </a:t>
            </a:r>
            <a:r>
              <a:rPr lang="en-US" dirty="0" err="1"/>
              <a:t>tugas</a:t>
            </a:r>
            <a:r>
              <a:rPr lang="en-US" dirty="0"/>
              <a:t> </a:t>
            </a:r>
            <a:r>
              <a:rPr lang="en-US" dirty="0" err="1"/>
              <a:t>Inem</a:t>
            </a:r>
            <a:r>
              <a:rPr lang="en-US" dirty="0"/>
              <a:t> </a:t>
            </a:r>
            <a:r>
              <a:rPr lang="en-US" dirty="0" err="1"/>
              <a:t>sehari-hari</a:t>
            </a:r>
            <a:r>
              <a:rPr lang="en-US" dirty="0"/>
              <a:t>.</a:t>
            </a:r>
          </a:p>
        </p:txBody>
      </p:sp>
      <p:grpSp>
        <p:nvGrpSpPr>
          <p:cNvPr id="3" name="Group 2"/>
          <p:cNvGrpSpPr/>
          <p:nvPr/>
        </p:nvGrpSpPr>
        <p:grpSpPr>
          <a:xfrm>
            <a:off x="287301" y="217114"/>
            <a:ext cx="10672052" cy="662056"/>
            <a:chOff x="200215" y="2621399"/>
            <a:chExt cx="10672052" cy="662056"/>
          </a:xfrm>
        </p:grpSpPr>
        <p:sp>
          <p:nvSpPr>
            <p:cNvPr id="4" name="Oval 3">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6" name="TextBox 5">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7" name="TextBox 6">
            <a:extLst>
              <a:ext uri="{FF2B5EF4-FFF2-40B4-BE49-F238E27FC236}">
                <a16:creationId xmlns:a16="http://schemas.microsoft.com/office/drawing/2014/main" xmlns="" id="{68038E96-F137-4004-9F1B-C63EBDFA83E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03</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6" name="Group 15">
            <a:extLst>
              <a:ext uri="{FF2B5EF4-FFF2-40B4-BE49-F238E27FC236}">
                <a16:creationId xmlns:a16="http://schemas.microsoft.com/office/drawing/2014/main" xmlns="" id="{3EAA1830-4A5B-473D-8687-1B6578EFFFD3}"/>
              </a:ext>
            </a:extLst>
          </p:cNvPr>
          <p:cNvGrpSpPr/>
          <p:nvPr/>
        </p:nvGrpSpPr>
        <p:grpSpPr>
          <a:xfrm>
            <a:off x="11769479" y="1280427"/>
            <a:ext cx="422521" cy="2100263"/>
            <a:chOff x="11769479" y="1280427"/>
            <a:chExt cx="422521" cy="2100263"/>
          </a:xfrm>
        </p:grpSpPr>
        <p:sp>
          <p:nvSpPr>
            <p:cNvPr id="17" name="Freeform 10">
              <a:hlinkClick r:id="rId4" action="ppaction://hlinksldjump">
                <a:snd r:embed="rId5" name="click.wav"/>
              </a:hlinkClick>
              <a:extLst>
                <a:ext uri="{FF2B5EF4-FFF2-40B4-BE49-F238E27FC236}">
                  <a16:creationId xmlns:a16="http://schemas.microsoft.com/office/drawing/2014/main" xmlns="" id="{EE5C1B30-B493-4676-B4B8-91682D5A1EA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4" action="ppaction://hlinksldjump"/>
              <a:extLst>
                <a:ext uri="{FF2B5EF4-FFF2-40B4-BE49-F238E27FC236}">
                  <a16:creationId xmlns:a16="http://schemas.microsoft.com/office/drawing/2014/main" xmlns="" id="{AB6CBCB0-6752-4E0E-B8F5-B4A326305B2E}"/>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9" name="Chevron 12">
              <a:hlinkClick r:id="rId4" action="ppaction://hlinksldjump"/>
              <a:extLst>
                <a:ext uri="{FF2B5EF4-FFF2-40B4-BE49-F238E27FC236}">
                  <a16:creationId xmlns:a16="http://schemas.microsoft.com/office/drawing/2014/main" xmlns="" id="{82ED6458-299A-4441-ADDD-57D93AF95393}"/>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0" name="Group 19">
            <a:extLst>
              <a:ext uri="{FF2B5EF4-FFF2-40B4-BE49-F238E27FC236}">
                <a16:creationId xmlns:a16="http://schemas.microsoft.com/office/drawing/2014/main" xmlns="" id="{0F72E347-458B-4298-B2B6-8C3DD8E7EBE8}"/>
              </a:ext>
            </a:extLst>
          </p:cNvPr>
          <p:cNvGrpSpPr/>
          <p:nvPr/>
        </p:nvGrpSpPr>
        <p:grpSpPr>
          <a:xfrm>
            <a:off x="11769479" y="3462337"/>
            <a:ext cx="428258" cy="2616878"/>
            <a:chOff x="11769479" y="3462337"/>
            <a:chExt cx="428258" cy="2616878"/>
          </a:xfrm>
        </p:grpSpPr>
        <p:sp>
          <p:nvSpPr>
            <p:cNvPr id="21" name="Freeform 19">
              <a:hlinkClick r:id="rId6" action="ppaction://hlinksldjump"/>
              <a:extLst>
                <a:ext uri="{FF2B5EF4-FFF2-40B4-BE49-F238E27FC236}">
                  <a16:creationId xmlns:a16="http://schemas.microsoft.com/office/drawing/2014/main" xmlns="" id="{A08E2283-85BF-40DB-AD23-AEF98C514CD6}"/>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7" action="ppaction://hlinksldjump"/>
              <a:extLst>
                <a:ext uri="{FF2B5EF4-FFF2-40B4-BE49-F238E27FC236}">
                  <a16:creationId xmlns:a16="http://schemas.microsoft.com/office/drawing/2014/main" xmlns="" id="{8943B09D-5871-4D0A-AC02-4B075E3F9F78}"/>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3" name="Chevron 21">
              <a:hlinkClick r:id="rId6" action="ppaction://hlinksldjump"/>
              <a:extLst>
                <a:ext uri="{FF2B5EF4-FFF2-40B4-BE49-F238E27FC236}">
                  <a16:creationId xmlns:a16="http://schemas.microsoft.com/office/drawing/2014/main" xmlns="" id="{913BF915-C596-4E21-A64E-B98023102F46}"/>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Semua Menu">
            <a:extLst>
              <a:ext uri="{FF2B5EF4-FFF2-40B4-BE49-F238E27FC236}">
                <a16:creationId xmlns:a16="http://schemas.microsoft.com/office/drawing/2014/main" xmlns="" id="{B170FF59-106D-4B13-BCEA-D6F715ECA674}"/>
              </a:ext>
            </a:extLst>
          </p:cNvPr>
          <p:cNvGrpSpPr/>
          <p:nvPr/>
        </p:nvGrpSpPr>
        <p:grpSpPr>
          <a:xfrm>
            <a:off x="-1" y="-24470"/>
            <a:ext cx="2886076" cy="6882470"/>
            <a:chOff x="-1" y="-24470"/>
            <a:chExt cx="2886076" cy="6882470"/>
          </a:xfrm>
        </p:grpSpPr>
        <p:grpSp>
          <p:nvGrpSpPr>
            <p:cNvPr id="25" name="BG">
              <a:extLst>
                <a:ext uri="{FF2B5EF4-FFF2-40B4-BE49-F238E27FC236}">
                  <a16:creationId xmlns:a16="http://schemas.microsoft.com/office/drawing/2014/main" xmlns="" id="{A388BA8A-38FF-4D4B-A53B-34CCE1838EE8}"/>
                </a:ext>
              </a:extLst>
            </p:cNvPr>
            <p:cNvGrpSpPr/>
            <p:nvPr/>
          </p:nvGrpSpPr>
          <p:grpSpPr>
            <a:xfrm>
              <a:off x="-1" y="-24470"/>
              <a:ext cx="2886076" cy="6882470"/>
              <a:chOff x="-1" y="-24470"/>
              <a:chExt cx="2886076" cy="6882470"/>
            </a:xfrm>
          </p:grpSpPr>
          <p:sp>
            <p:nvSpPr>
              <p:cNvPr id="41" name="BG Menu">
                <a:extLst>
                  <a:ext uri="{FF2B5EF4-FFF2-40B4-BE49-F238E27FC236}">
                    <a16:creationId xmlns:a16="http://schemas.microsoft.com/office/drawing/2014/main" xmlns="" id="{595CA8BE-E916-40C9-8FCD-89BE7DB187D5}"/>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BG Atas">
                <a:extLst>
                  <a:ext uri="{FF2B5EF4-FFF2-40B4-BE49-F238E27FC236}">
                    <a16:creationId xmlns:a16="http://schemas.microsoft.com/office/drawing/2014/main" xmlns="" id="{B713049C-00CF-4D69-B752-EA87E56E7E68}"/>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3" name="Picture 12" descr="camera, image, photo, photography, shot icon">
                <a:extLst>
                  <a:ext uri="{FF2B5EF4-FFF2-40B4-BE49-F238E27FC236}">
                    <a16:creationId xmlns:a16="http://schemas.microsoft.com/office/drawing/2014/main" xmlns="" id="{F45BDF0A-A1AE-4D88-B2B3-F3FCD7BDAA7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5FB51236-5181-4763-A3DF-BEF01CA5CFB1}"/>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5" name="TextBox 44">
                <a:extLst>
                  <a:ext uri="{FF2B5EF4-FFF2-40B4-BE49-F238E27FC236}">
                    <a16:creationId xmlns:a16="http://schemas.microsoft.com/office/drawing/2014/main" xmlns="" id="{1BF7F194-483B-4685-9FFE-B097DC3EE49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6" name="Beranda">
              <a:extLst>
                <a:ext uri="{FF2B5EF4-FFF2-40B4-BE49-F238E27FC236}">
                  <a16:creationId xmlns:a16="http://schemas.microsoft.com/office/drawing/2014/main" xmlns="" id="{3355B232-6898-4129-B654-0CCA6C855C1F}"/>
                </a:ext>
              </a:extLst>
            </p:cNvPr>
            <p:cNvGrpSpPr/>
            <p:nvPr/>
          </p:nvGrpSpPr>
          <p:grpSpPr>
            <a:xfrm>
              <a:off x="297464" y="1744264"/>
              <a:ext cx="1984142" cy="601170"/>
              <a:chOff x="297464" y="1744264"/>
              <a:chExt cx="1984142" cy="601170"/>
            </a:xfrm>
          </p:grpSpPr>
          <p:sp>
            <p:nvSpPr>
              <p:cNvPr id="39" name="TextBox 38">
                <a:hlinkClick r:id="" action="ppaction://hlinkshowjump?jump=firstslide"/>
                <a:extLst>
                  <a:ext uri="{FF2B5EF4-FFF2-40B4-BE49-F238E27FC236}">
                    <a16:creationId xmlns:a16="http://schemas.microsoft.com/office/drawing/2014/main" xmlns="" id="{73DDE036-3D3E-43B6-A782-0A4BFAC8E808}"/>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0" name="Picture 4" descr="base, data, document, office, page, paper icon">
                <a:hlinkClick r:id="" action="ppaction://hlinkshowjump?jump=firstslide"/>
                <a:extLst>
                  <a:ext uri="{FF2B5EF4-FFF2-40B4-BE49-F238E27FC236}">
                    <a16:creationId xmlns:a16="http://schemas.microsoft.com/office/drawing/2014/main" xmlns="" id="{E512A17C-0AAC-4D36-9D52-28D7248C4F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Kompetensi">
              <a:extLst>
                <a:ext uri="{FF2B5EF4-FFF2-40B4-BE49-F238E27FC236}">
                  <a16:creationId xmlns:a16="http://schemas.microsoft.com/office/drawing/2014/main" xmlns="" id="{18589F63-42F8-452C-8549-5D71C2B7CD0C}"/>
                </a:ext>
              </a:extLst>
            </p:cNvPr>
            <p:cNvGrpSpPr/>
            <p:nvPr/>
          </p:nvGrpSpPr>
          <p:grpSpPr>
            <a:xfrm>
              <a:off x="297464" y="2561360"/>
              <a:ext cx="2320836" cy="601170"/>
              <a:chOff x="297464" y="2561360"/>
              <a:chExt cx="2320836" cy="601170"/>
            </a:xfrm>
          </p:grpSpPr>
          <p:pic>
            <p:nvPicPr>
              <p:cNvPr id="37" name="Picture 6" descr="compose, create, edit, edit file, office, pencil, writing creative icon">
                <a:extLst>
                  <a:ext uri="{FF2B5EF4-FFF2-40B4-BE49-F238E27FC236}">
                    <a16:creationId xmlns:a16="http://schemas.microsoft.com/office/drawing/2014/main" xmlns="" id="{247273BB-4901-4C8C-BD54-645CE10C40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2" action="ppaction://hlinksldjump"/>
                <a:extLst>
                  <a:ext uri="{FF2B5EF4-FFF2-40B4-BE49-F238E27FC236}">
                    <a16:creationId xmlns:a16="http://schemas.microsoft.com/office/drawing/2014/main" xmlns="" id="{40DE77E9-B254-41AC-88B6-B2D486E3F91C}"/>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8" name="Materi">
              <a:extLst>
                <a:ext uri="{FF2B5EF4-FFF2-40B4-BE49-F238E27FC236}">
                  <a16:creationId xmlns:a16="http://schemas.microsoft.com/office/drawing/2014/main" xmlns="" id="{9AFA72A4-C5EA-40CB-B9ED-8B852CE29FE3}"/>
                </a:ext>
              </a:extLst>
            </p:cNvPr>
            <p:cNvGrpSpPr/>
            <p:nvPr/>
          </p:nvGrpSpPr>
          <p:grpSpPr>
            <a:xfrm>
              <a:off x="297464" y="3378456"/>
              <a:ext cx="1746704" cy="601170"/>
              <a:chOff x="297464" y="3378456"/>
              <a:chExt cx="1746704" cy="601170"/>
            </a:xfrm>
          </p:grpSpPr>
          <p:pic>
            <p:nvPicPr>
              <p:cNvPr id="35" name="Picture 8" descr="brochure, document, menu, note, office, page, papers icon">
                <a:hlinkClick r:id="rId4" action="ppaction://hlinksldjump"/>
                <a:extLst>
                  <a:ext uri="{FF2B5EF4-FFF2-40B4-BE49-F238E27FC236}">
                    <a16:creationId xmlns:a16="http://schemas.microsoft.com/office/drawing/2014/main" xmlns="" id="{736E3DDB-073B-45DD-9961-8CEC4B0224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4" action="ppaction://hlinksldjump"/>
                <a:extLst>
                  <a:ext uri="{FF2B5EF4-FFF2-40B4-BE49-F238E27FC236}">
                    <a16:creationId xmlns:a16="http://schemas.microsoft.com/office/drawing/2014/main" xmlns="" id="{99DF6D3E-BBDA-44B8-BC47-3DB65D176036}"/>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29" name="Latihan">
              <a:extLst>
                <a:ext uri="{FF2B5EF4-FFF2-40B4-BE49-F238E27FC236}">
                  <a16:creationId xmlns:a16="http://schemas.microsoft.com/office/drawing/2014/main" xmlns="" id="{B3B4C41E-37B3-471D-BB96-053C5C65A927}"/>
                </a:ext>
              </a:extLst>
            </p:cNvPr>
            <p:cNvGrpSpPr/>
            <p:nvPr/>
          </p:nvGrpSpPr>
          <p:grpSpPr>
            <a:xfrm>
              <a:off x="297464" y="4195552"/>
              <a:ext cx="1810825" cy="601170"/>
              <a:chOff x="297464" y="4195552"/>
              <a:chExt cx="1810825" cy="601170"/>
            </a:xfrm>
          </p:grpSpPr>
          <p:pic>
            <p:nvPicPr>
              <p:cNvPr id="33" name="Picture 10" descr="document, general, letter, note, office, page, paper icon">
                <a:extLst>
                  <a:ext uri="{FF2B5EF4-FFF2-40B4-BE49-F238E27FC236}">
                    <a16:creationId xmlns:a16="http://schemas.microsoft.com/office/drawing/2014/main" xmlns="" id="{C2D7A464-1B88-4D4A-881D-3A70FDB3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5" action="ppaction://hlinksldjump"/>
                <a:extLst>
                  <a:ext uri="{FF2B5EF4-FFF2-40B4-BE49-F238E27FC236}">
                    <a16:creationId xmlns:a16="http://schemas.microsoft.com/office/drawing/2014/main" xmlns="" id="{3FEDE71C-4C1C-46F4-AB82-335497ED5DA8}"/>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0" name="Profil Dosen">
              <a:extLst>
                <a:ext uri="{FF2B5EF4-FFF2-40B4-BE49-F238E27FC236}">
                  <a16:creationId xmlns:a16="http://schemas.microsoft.com/office/drawing/2014/main" xmlns="" id="{7B0DDC01-7781-41AD-AAF7-560BA5C06D83}"/>
                </a:ext>
              </a:extLst>
            </p:cNvPr>
            <p:cNvGrpSpPr/>
            <p:nvPr/>
          </p:nvGrpSpPr>
          <p:grpSpPr>
            <a:xfrm>
              <a:off x="297464" y="5012648"/>
              <a:ext cx="2389766" cy="601170"/>
              <a:chOff x="297464" y="5012648"/>
              <a:chExt cx="2389766" cy="601170"/>
            </a:xfrm>
          </p:grpSpPr>
          <p:pic>
            <p:nvPicPr>
              <p:cNvPr id="31" name="Picture 2" descr="business man, employee, general, human, member, office, tie icon">
                <a:extLst>
                  <a:ext uri="{FF2B5EF4-FFF2-40B4-BE49-F238E27FC236}">
                    <a16:creationId xmlns:a16="http://schemas.microsoft.com/office/drawing/2014/main" xmlns="" id="{84EF75E3-25DE-4FD8-B1A0-BFEB8AEFA3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hlinkClick r:id="rId17" action="ppaction://hlinksldjump"/>
                <a:extLst>
                  <a:ext uri="{FF2B5EF4-FFF2-40B4-BE49-F238E27FC236}">
                    <a16:creationId xmlns:a16="http://schemas.microsoft.com/office/drawing/2014/main" xmlns="" id="{EE416069-BE7E-46AF-A321-8ADE2B47E27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6" name="Tombol Menu">
            <a:extLst>
              <a:ext uri="{FF2B5EF4-FFF2-40B4-BE49-F238E27FC236}">
                <a16:creationId xmlns:a16="http://schemas.microsoft.com/office/drawing/2014/main" xmlns="" id="{43391DB8-1BD6-4B55-8A82-BFA532257D50}"/>
              </a:ext>
            </a:extLst>
          </p:cNvPr>
          <p:cNvGrpSpPr/>
          <p:nvPr/>
        </p:nvGrpSpPr>
        <p:grpSpPr>
          <a:xfrm>
            <a:off x="67235" y="49268"/>
            <a:ext cx="430306" cy="363488"/>
            <a:chOff x="419100" y="628650"/>
            <a:chExt cx="2628900" cy="2220685"/>
          </a:xfrm>
          <a:solidFill>
            <a:schemeClr val="bg1">
              <a:lumMod val="85000"/>
            </a:schemeClr>
          </a:solidFill>
        </p:grpSpPr>
        <p:sp>
          <p:nvSpPr>
            <p:cNvPr id="47" name="Rectangle 46">
              <a:extLst>
                <a:ext uri="{FF2B5EF4-FFF2-40B4-BE49-F238E27FC236}">
                  <a16:creationId xmlns:a16="http://schemas.microsoft.com/office/drawing/2014/main" xmlns="" id="{912586AD-D4B2-4DF0-B5BA-515D86EA7C2F}"/>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8" name="Rectangle 47">
              <a:extLst>
                <a:ext uri="{FF2B5EF4-FFF2-40B4-BE49-F238E27FC236}">
                  <a16:creationId xmlns:a16="http://schemas.microsoft.com/office/drawing/2014/main" xmlns="" id="{3C8E4EB8-5BA8-49B1-8AF1-716D9375CAD5}"/>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BBC7F894-56B2-4C56-B4ED-A54A95304D8A}"/>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0" name="Tombol Close Aplikasi">
            <a:hlinkClick r:id="" action="ppaction://hlinkshowjump?jump=endshow">
              <a:snd r:embed="rId18" name="laser.wav"/>
            </a:hlinkClick>
            <a:extLst>
              <a:ext uri="{FF2B5EF4-FFF2-40B4-BE49-F238E27FC236}">
                <a16:creationId xmlns:a16="http://schemas.microsoft.com/office/drawing/2014/main" xmlns="" id="{FD8E1964-5346-4F57-AB2B-991CAED41133}"/>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018781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4"/>
                                        </p:tgtEl>
                                        <p:attrNameLst>
                                          <p:attrName>ppt_x</p:attrName>
                                        </p:attrNameLst>
                                      </p:cBhvr>
                                      <p:tavLst>
                                        <p:tav tm="0">
                                          <p:val>
                                            <p:strVal val="ppt_x"/>
                                          </p:val>
                                        </p:tav>
                                        <p:tav tm="100000">
                                          <p:val>
                                            <p:strVal val="0-ppt_w/2"/>
                                          </p:val>
                                        </p:tav>
                                      </p:tavLst>
                                    </p:anim>
                                    <p:anim calcmode="lin" valueType="num">
                                      <p:cBhvr additive="base">
                                        <p:cTn id="22" dur="500"/>
                                        <p:tgtEl>
                                          <p:spTgt spid="24"/>
                                        </p:tgtEl>
                                        <p:attrNameLst>
                                          <p:attrName>ppt_y</p:attrName>
                                        </p:attrNameLst>
                                      </p:cBhvr>
                                      <p:tavLst>
                                        <p:tav tm="0">
                                          <p:val>
                                            <p:strVal val="ppt_y"/>
                                          </p:val>
                                        </p:tav>
                                        <p:tav tm="100000">
                                          <p:val>
                                            <p:strVal val="ppt_y"/>
                                          </p:val>
                                        </p:tav>
                                      </p:tavLst>
                                    </p:anim>
                                    <p:set>
                                      <p:cBhvr>
                                        <p:cTn id="2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5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0606" y="1001429"/>
            <a:ext cx="10342569" cy="5357812"/>
          </a:xfrm>
        </p:spPr>
        <p:txBody>
          <a:bodyPr rtlCol="0">
            <a:normAutofit lnSpcReduction="10000"/>
          </a:bodyPr>
          <a:lstStyle/>
          <a:p>
            <a:pPr>
              <a:defRPr/>
            </a:pPr>
            <a:r>
              <a:rPr lang="en-US" b="1" dirty="0" err="1">
                <a:solidFill>
                  <a:srgbClr val="FF0000"/>
                </a:solidFill>
              </a:rPr>
              <a:t>Ketegasan</a:t>
            </a:r>
            <a:endParaRPr lang="en-US" b="1" dirty="0">
              <a:solidFill>
                <a:srgbClr val="FF0000"/>
              </a:solidFill>
            </a:endParaRPr>
          </a:p>
          <a:p>
            <a:pPr>
              <a:buNone/>
              <a:defRPr/>
            </a:pPr>
            <a:r>
              <a:rPr lang="en-US" b="1" dirty="0"/>
              <a:t>    </a:t>
            </a:r>
            <a:r>
              <a:rPr lang="en-US" b="1" dirty="0" err="1"/>
              <a:t>Memberikan</a:t>
            </a:r>
            <a:r>
              <a:rPr lang="en-US" b="1" dirty="0"/>
              <a:t> </a:t>
            </a:r>
            <a:r>
              <a:rPr lang="en-US" b="1" dirty="0" err="1"/>
              <a:t>pekanan</a:t>
            </a:r>
            <a:r>
              <a:rPr lang="en-US" b="1" dirty="0"/>
              <a:t>/</a:t>
            </a:r>
            <a:r>
              <a:rPr lang="en-US" b="1" dirty="0" err="1"/>
              <a:t>penonjolan</a:t>
            </a:r>
            <a:r>
              <a:rPr lang="en-US" b="1" dirty="0"/>
              <a:t> </a:t>
            </a:r>
            <a:r>
              <a:rPr lang="en-US" b="1" dirty="0" err="1"/>
              <a:t>pada</a:t>
            </a:r>
            <a:r>
              <a:rPr lang="en-US" b="1" dirty="0"/>
              <a:t> </a:t>
            </a:r>
            <a:r>
              <a:rPr lang="en-US" b="1" dirty="0" err="1"/>
              <a:t>ide</a:t>
            </a:r>
            <a:r>
              <a:rPr lang="en-US" b="1" dirty="0"/>
              <a:t> </a:t>
            </a:r>
            <a:r>
              <a:rPr lang="en-US" b="1" dirty="0" err="1"/>
              <a:t>pokok</a:t>
            </a:r>
            <a:r>
              <a:rPr lang="en-US" b="1" dirty="0"/>
              <a:t>.</a:t>
            </a:r>
          </a:p>
          <a:p>
            <a:pPr>
              <a:buFont typeface="Wingdings" pitchFamily="2" charset="2"/>
              <a:buChar char="Ø"/>
              <a:defRPr/>
            </a:pPr>
            <a:r>
              <a:rPr lang="en-US" b="1" dirty="0" err="1"/>
              <a:t>Meletakkan</a:t>
            </a:r>
            <a:r>
              <a:rPr lang="en-US" b="1" dirty="0"/>
              <a:t> </a:t>
            </a:r>
            <a:r>
              <a:rPr lang="en-US" b="1" dirty="0" err="1"/>
              <a:t>kata</a:t>
            </a:r>
            <a:r>
              <a:rPr lang="en-US" b="1" dirty="0"/>
              <a:t> yang </a:t>
            </a:r>
            <a:r>
              <a:rPr lang="en-US" b="1" dirty="0" err="1"/>
              <a:t>ditonjolkan</a:t>
            </a:r>
            <a:r>
              <a:rPr lang="en-US" b="1" dirty="0"/>
              <a:t> </a:t>
            </a:r>
            <a:r>
              <a:rPr lang="en-US" b="1" dirty="0" err="1"/>
              <a:t>pada</a:t>
            </a:r>
            <a:r>
              <a:rPr lang="en-US" b="1" dirty="0"/>
              <a:t> </a:t>
            </a:r>
            <a:r>
              <a:rPr lang="en-US" b="1" dirty="0" err="1"/>
              <a:t>awal</a:t>
            </a:r>
            <a:r>
              <a:rPr lang="en-US" b="1" dirty="0"/>
              <a:t> </a:t>
            </a:r>
            <a:r>
              <a:rPr lang="en-US" b="1" dirty="0" err="1"/>
              <a:t>kalimat</a:t>
            </a:r>
            <a:endParaRPr lang="en-US" b="1" dirty="0"/>
          </a:p>
          <a:p>
            <a:pPr>
              <a:buFont typeface="Wingdings" pitchFamily="2" charset="2"/>
              <a:buChar char="v"/>
              <a:defRPr/>
            </a:pPr>
            <a:r>
              <a:rPr lang="en-US" b="1" dirty="0" err="1"/>
              <a:t>Surat</a:t>
            </a:r>
            <a:r>
              <a:rPr lang="en-US" b="1" dirty="0"/>
              <a:t> </a:t>
            </a:r>
            <a:r>
              <a:rPr lang="en-US" b="1" dirty="0" err="1"/>
              <a:t>kabar</a:t>
            </a:r>
            <a:r>
              <a:rPr lang="en-US" b="1" dirty="0"/>
              <a:t> </a:t>
            </a:r>
            <a:r>
              <a:rPr lang="en-US" b="1" dirty="0" err="1"/>
              <a:t>itu</a:t>
            </a:r>
            <a:r>
              <a:rPr lang="en-US" b="1" dirty="0"/>
              <a:t> </a:t>
            </a:r>
            <a:r>
              <a:rPr lang="en-US" b="1" dirty="0" err="1"/>
              <a:t>sudah</a:t>
            </a:r>
            <a:r>
              <a:rPr lang="en-US" b="1" dirty="0"/>
              <a:t> </a:t>
            </a:r>
            <a:r>
              <a:rPr lang="en-US" b="1" dirty="0" err="1"/>
              <a:t>saya</a:t>
            </a:r>
            <a:r>
              <a:rPr lang="en-US" b="1" dirty="0"/>
              <a:t> </a:t>
            </a:r>
            <a:r>
              <a:rPr lang="en-US" b="1" dirty="0" err="1"/>
              <a:t>baca</a:t>
            </a:r>
            <a:r>
              <a:rPr lang="en-US" b="1" dirty="0"/>
              <a:t>.</a:t>
            </a:r>
          </a:p>
          <a:p>
            <a:pPr>
              <a:buFont typeface="Wingdings" pitchFamily="2" charset="2"/>
              <a:buChar char="v"/>
              <a:defRPr/>
            </a:pPr>
            <a:r>
              <a:rPr lang="en-US" b="1" dirty="0" err="1"/>
              <a:t>Saya</a:t>
            </a:r>
            <a:r>
              <a:rPr lang="en-US" b="1" dirty="0"/>
              <a:t> </a:t>
            </a:r>
            <a:r>
              <a:rPr lang="en-US" b="1" dirty="0" err="1"/>
              <a:t>sudah</a:t>
            </a:r>
            <a:r>
              <a:rPr lang="en-US" b="1" dirty="0"/>
              <a:t> </a:t>
            </a:r>
            <a:r>
              <a:rPr lang="en-US" b="1" dirty="0" err="1"/>
              <a:t>membaca</a:t>
            </a:r>
            <a:r>
              <a:rPr lang="en-US" b="1" dirty="0"/>
              <a:t> </a:t>
            </a:r>
            <a:r>
              <a:rPr lang="en-US" b="1" dirty="0" err="1"/>
              <a:t>surat</a:t>
            </a:r>
            <a:r>
              <a:rPr lang="en-US" b="1" dirty="0"/>
              <a:t> </a:t>
            </a:r>
            <a:r>
              <a:rPr lang="en-US" b="1" dirty="0" err="1"/>
              <a:t>kabar</a:t>
            </a:r>
            <a:r>
              <a:rPr lang="en-US" b="1" dirty="0"/>
              <a:t> </a:t>
            </a:r>
            <a:r>
              <a:rPr lang="en-US" b="1" dirty="0" err="1"/>
              <a:t>itu</a:t>
            </a:r>
            <a:r>
              <a:rPr lang="en-US" b="1" dirty="0"/>
              <a:t>.</a:t>
            </a:r>
          </a:p>
          <a:p>
            <a:pPr>
              <a:buFont typeface="Wingdings" pitchFamily="2" charset="2"/>
              <a:buChar char="Ø"/>
              <a:defRPr/>
            </a:pPr>
            <a:r>
              <a:rPr lang="en-US" b="1" dirty="0" err="1"/>
              <a:t>Membuat</a:t>
            </a:r>
            <a:r>
              <a:rPr lang="en-US" b="1" dirty="0"/>
              <a:t> </a:t>
            </a:r>
            <a:r>
              <a:rPr lang="en-US" b="1" dirty="0" err="1"/>
              <a:t>urutan</a:t>
            </a:r>
            <a:r>
              <a:rPr lang="en-US" b="1" dirty="0"/>
              <a:t> </a:t>
            </a:r>
            <a:r>
              <a:rPr lang="en-US" b="1" dirty="0" err="1"/>
              <a:t>kata</a:t>
            </a:r>
            <a:r>
              <a:rPr lang="en-US" b="1" dirty="0"/>
              <a:t> </a:t>
            </a:r>
            <a:r>
              <a:rPr lang="en-US" b="1" dirty="0" err="1"/>
              <a:t>secara</a:t>
            </a:r>
            <a:r>
              <a:rPr lang="en-US" b="1" dirty="0"/>
              <a:t> </a:t>
            </a:r>
            <a:r>
              <a:rPr lang="en-US" b="1" dirty="0" err="1"/>
              <a:t>bertahap</a:t>
            </a:r>
            <a:endParaRPr lang="en-US" b="1" dirty="0"/>
          </a:p>
          <a:p>
            <a:pPr>
              <a:buFont typeface="Wingdings" pitchFamily="2" charset="2"/>
              <a:buChar char="v"/>
              <a:defRPr/>
            </a:pPr>
            <a:r>
              <a:rPr lang="en-US" b="1" dirty="0" err="1"/>
              <a:t>Bukan</a:t>
            </a:r>
            <a:r>
              <a:rPr lang="en-US" b="1" dirty="0"/>
              <a:t> </a:t>
            </a:r>
            <a:r>
              <a:rPr lang="en-US" b="1" dirty="0" err="1"/>
              <a:t>saja</a:t>
            </a:r>
            <a:r>
              <a:rPr lang="en-US" b="1" dirty="0"/>
              <a:t> </a:t>
            </a:r>
            <a:r>
              <a:rPr lang="en-US" b="1" dirty="0" err="1"/>
              <a:t>orang</a:t>
            </a:r>
            <a:r>
              <a:rPr lang="en-US" b="1" dirty="0"/>
              <a:t> </a:t>
            </a:r>
            <a:r>
              <a:rPr lang="en-US" b="1" dirty="0" err="1"/>
              <a:t>tuanya,adiknya</a:t>
            </a:r>
            <a:r>
              <a:rPr lang="en-US" b="1" dirty="0"/>
              <a:t>, </a:t>
            </a:r>
            <a:r>
              <a:rPr lang="en-US" b="1" dirty="0" err="1"/>
              <a:t>atau</a:t>
            </a:r>
            <a:r>
              <a:rPr lang="en-US" b="1" dirty="0"/>
              <a:t> </a:t>
            </a:r>
            <a:r>
              <a:rPr lang="en-US" b="1" dirty="0" err="1"/>
              <a:t>kakaknya,melainkan</a:t>
            </a:r>
            <a:r>
              <a:rPr lang="en-US" b="1" dirty="0"/>
              <a:t> </a:t>
            </a:r>
            <a:r>
              <a:rPr lang="en-US" b="1" dirty="0" err="1"/>
              <a:t>seluruh</a:t>
            </a:r>
            <a:r>
              <a:rPr lang="en-US" b="1" dirty="0"/>
              <a:t> </a:t>
            </a:r>
            <a:r>
              <a:rPr lang="en-US" b="1" dirty="0" err="1"/>
              <a:t>keluarganya</a:t>
            </a:r>
            <a:r>
              <a:rPr lang="en-US" b="1" dirty="0"/>
              <a:t> </a:t>
            </a:r>
            <a:r>
              <a:rPr lang="en-US" b="1" dirty="0" err="1"/>
              <a:t>sudah</a:t>
            </a:r>
            <a:r>
              <a:rPr lang="en-US" b="1" dirty="0"/>
              <a:t> </a:t>
            </a:r>
            <a:r>
              <a:rPr lang="en-US" b="1" dirty="0" err="1"/>
              <a:t>berhaji</a:t>
            </a:r>
            <a:r>
              <a:rPr lang="en-US" b="1" dirty="0"/>
              <a:t>.</a:t>
            </a:r>
          </a:p>
          <a:p>
            <a:pPr>
              <a:buFont typeface="Wingdings" pitchFamily="2" charset="2"/>
              <a:buChar char="Ø"/>
              <a:defRPr/>
            </a:pPr>
            <a:r>
              <a:rPr lang="en-US" b="1" dirty="0" err="1"/>
              <a:t>Menggunakan</a:t>
            </a:r>
            <a:r>
              <a:rPr lang="en-US" b="1" dirty="0"/>
              <a:t> </a:t>
            </a:r>
            <a:r>
              <a:rPr lang="en-US" b="1" dirty="0" err="1"/>
              <a:t>partikel</a:t>
            </a:r>
            <a:r>
              <a:rPr lang="en-US" b="1" dirty="0"/>
              <a:t> –</a:t>
            </a:r>
            <a:r>
              <a:rPr lang="en-US" b="1" dirty="0" err="1"/>
              <a:t>lah</a:t>
            </a:r>
            <a:r>
              <a:rPr lang="en-US" b="1" dirty="0"/>
              <a:t> </a:t>
            </a:r>
            <a:r>
              <a:rPr lang="en-US" b="1" dirty="0" err="1"/>
              <a:t>untuk</a:t>
            </a:r>
            <a:r>
              <a:rPr lang="en-US" b="1" dirty="0"/>
              <a:t> </a:t>
            </a:r>
            <a:r>
              <a:rPr lang="en-US" b="1" dirty="0" err="1"/>
              <a:t>penekanan</a:t>
            </a:r>
            <a:r>
              <a:rPr lang="en-US" b="1" dirty="0"/>
              <a:t> </a:t>
            </a:r>
            <a:r>
              <a:rPr lang="en-US" b="1" dirty="0" err="1"/>
              <a:t>ide</a:t>
            </a:r>
            <a:r>
              <a:rPr lang="en-US" b="1" dirty="0"/>
              <a:t> </a:t>
            </a:r>
            <a:r>
              <a:rPr lang="en-US" b="1" dirty="0" err="1"/>
              <a:t>pokok</a:t>
            </a:r>
            <a:endParaRPr lang="en-US" b="1" dirty="0"/>
          </a:p>
          <a:p>
            <a:pPr>
              <a:buFont typeface="Wingdings" pitchFamily="2" charset="2"/>
              <a:buChar char="v"/>
              <a:defRPr/>
            </a:pPr>
            <a:r>
              <a:rPr lang="en-US" b="1" dirty="0" err="1"/>
              <a:t>Tolonglah</a:t>
            </a:r>
            <a:r>
              <a:rPr lang="en-US" b="1" dirty="0"/>
              <a:t> </a:t>
            </a:r>
            <a:r>
              <a:rPr lang="en-US" b="1" dirty="0" err="1"/>
              <a:t>bawa</a:t>
            </a:r>
            <a:r>
              <a:rPr lang="en-US" b="1" dirty="0"/>
              <a:t> </a:t>
            </a:r>
            <a:r>
              <a:rPr lang="en-US" b="1" dirty="0" err="1"/>
              <a:t>buku</a:t>
            </a:r>
            <a:r>
              <a:rPr lang="en-US" b="1" dirty="0"/>
              <a:t> </a:t>
            </a:r>
            <a:r>
              <a:rPr lang="en-US" b="1" dirty="0" err="1"/>
              <a:t>ini</a:t>
            </a:r>
            <a:r>
              <a:rPr lang="en-US" b="1" dirty="0"/>
              <a:t>.</a:t>
            </a:r>
          </a:p>
          <a:p>
            <a:pPr>
              <a:buFont typeface="Wingdings" pitchFamily="2" charset="2"/>
              <a:buChar char="v"/>
              <a:defRPr/>
            </a:pPr>
            <a:r>
              <a:rPr lang="en-US" b="1" dirty="0" err="1"/>
              <a:t>Tolong</a:t>
            </a:r>
            <a:r>
              <a:rPr lang="en-US" b="1" dirty="0"/>
              <a:t> </a:t>
            </a:r>
            <a:r>
              <a:rPr lang="en-US" b="1" dirty="0" err="1"/>
              <a:t>bawalah</a:t>
            </a:r>
            <a:r>
              <a:rPr lang="en-US" b="1" dirty="0"/>
              <a:t> </a:t>
            </a:r>
            <a:r>
              <a:rPr lang="en-US" b="1" dirty="0" err="1"/>
              <a:t>buku</a:t>
            </a:r>
            <a:r>
              <a:rPr lang="en-US" b="1" dirty="0"/>
              <a:t> </a:t>
            </a:r>
            <a:r>
              <a:rPr lang="en-US" b="1" dirty="0" err="1"/>
              <a:t>ini</a:t>
            </a:r>
            <a:r>
              <a:rPr lang="en-US" b="1" dirty="0"/>
              <a:t>.</a:t>
            </a:r>
          </a:p>
          <a:p>
            <a:pPr>
              <a:buFont typeface="Wingdings" pitchFamily="2" charset="2"/>
              <a:buChar char="v"/>
              <a:defRPr/>
            </a:pPr>
            <a:endParaRPr lang="en-US" b="1" dirty="0"/>
          </a:p>
          <a:p>
            <a:pPr>
              <a:buFont typeface="Wingdings" pitchFamily="2" charset="2"/>
              <a:buChar char="v"/>
              <a:defRPr/>
            </a:pPr>
            <a:endParaRPr lang="en-US" b="1" dirty="0"/>
          </a:p>
          <a:p>
            <a:pPr>
              <a:buNone/>
              <a:defRPr/>
            </a:pPr>
            <a:endParaRPr lang="en-US" b="1" dirty="0"/>
          </a:p>
          <a:p>
            <a:pPr>
              <a:buNone/>
              <a:defRPr/>
            </a:pPr>
            <a:endParaRPr lang="en-US" b="1" dirty="0"/>
          </a:p>
          <a:p>
            <a:pPr>
              <a:buNone/>
              <a:defRPr/>
            </a:pPr>
            <a:endParaRPr lang="en-US" b="1" dirty="0"/>
          </a:p>
          <a:p>
            <a:pPr>
              <a:buNone/>
              <a:defRPr/>
            </a:pPr>
            <a:endParaRPr lang="en-US" b="1" dirty="0"/>
          </a:p>
          <a:p>
            <a:pPr>
              <a:buNone/>
              <a:defRPr/>
            </a:pPr>
            <a:endParaRPr lang="id-ID" b="1" dirty="0"/>
          </a:p>
        </p:txBody>
      </p:sp>
      <p:grpSp>
        <p:nvGrpSpPr>
          <p:cNvPr id="5" name="Group 4"/>
          <p:cNvGrpSpPr/>
          <p:nvPr/>
        </p:nvGrpSpPr>
        <p:grpSpPr>
          <a:xfrm>
            <a:off x="287301" y="217114"/>
            <a:ext cx="10672052" cy="662056"/>
            <a:chOff x="200215" y="2621399"/>
            <a:chExt cx="10672052" cy="662056"/>
          </a:xfrm>
        </p:grpSpPr>
        <p:sp>
          <p:nvSpPr>
            <p:cNvPr id="6" name="Oval 5">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8" name="TextBox 7">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9" name="TextBox 8">
            <a:extLst>
              <a:ext uri="{FF2B5EF4-FFF2-40B4-BE49-F238E27FC236}">
                <a16:creationId xmlns:a16="http://schemas.microsoft.com/office/drawing/2014/main" xmlns="" id="{1B0F0BA1-6F09-4DDB-B23E-7892F2413665}"/>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04</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8" name="Group 17">
            <a:extLst>
              <a:ext uri="{FF2B5EF4-FFF2-40B4-BE49-F238E27FC236}">
                <a16:creationId xmlns:a16="http://schemas.microsoft.com/office/drawing/2014/main" xmlns="" id="{B255E045-135E-4CA7-9E23-6AFEF4AE5443}"/>
              </a:ext>
            </a:extLst>
          </p:cNvPr>
          <p:cNvGrpSpPr/>
          <p:nvPr/>
        </p:nvGrpSpPr>
        <p:grpSpPr>
          <a:xfrm>
            <a:off x="11769479" y="1280427"/>
            <a:ext cx="422521" cy="2100263"/>
            <a:chOff x="11769479" y="1280427"/>
            <a:chExt cx="422521" cy="2100263"/>
          </a:xfrm>
        </p:grpSpPr>
        <p:sp>
          <p:nvSpPr>
            <p:cNvPr id="19" name="Freeform 10">
              <a:hlinkClick r:id="rId4" action="ppaction://hlinksldjump">
                <a:snd r:embed="rId5" name="click.wav"/>
              </a:hlinkClick>
              <a:extLst>
                <a:ext uri="{FF2B5EF4-FFF2-40B4-BE49-F238E27FC236}">
                  <a16:creationId xmlns:a16="http://schemas.microsoft.com/office/drawing/2014/main" xmlns="" id="{0E6FC80D-9000-4244-A587-0E3BAE763EF4}"/>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hlinkClick r:id="rId4" action="ppaction://hlinksldjump"/>
              <a:extLst>
                <a:ext uri="{FF2B5EF4-FFF2-40B4-BE49-F238E27FC236}">
                  <a16:creationId xmlns:a16="http://schemas.microsoft.com/office/drawing/2014/main" xmlns="" id="{66B64EE3-0CE1-4847-A5A1-EDDF1B77ADE8}"/>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1" name="Chevron 12">
              <a:hlinkClick r:id="rId4" action="ppaction://hlinksldjump"/>
              <a:extLst>
                <a:ext uri="{FF2B5EF4-FFF2-40B4-BE49-F238E27FC236}">
                  <a16:creationId xmlns:a16="http://schemas.microsoft.com/office/drawing/2014/main" xmlns="" id="{C4FB422E-6B29-4247-A5F1-9CC147A45B25}"/>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2" name="Group 21">
            <a:extLst>
              <a:ext uri="{FF2B5EF4-FFF2-40B4-BE49-F238E27FC236}">
                <a16:creationId xmlns:a16="http://schemas.microsoft.com/office/drawing/2014/main" xmlns="" id="{91D73044-6D64-4257-9F1F-9DBE3C05B23D}"/>
              </a:ext>
            </a:extLst>
          </p:cNvPr>
          <p:cNvGrpSpPr/>
          <p:nvPr/>
        </p:nvGrpSpPr>
        <p:grpSpPr>
          <a:xfrm>
            <a:off x="11769479" y="3462337"/>
            <a:ext cx="428258" cy="2616878"/>
            <a:chOff x="11769479" y="3462337"/>
            <a:chExt cx="428258" cy="2616878"/>
          </a:xfrm>
        </p:grpSpPr>
        <p:sp>
          <p:nvSpPr>
            <p:cNvPr id="23" name="Freeform 19">
              <a:hlinkClick r:id="rId6" action="ppaction://hlinksldjump"/>
              <a:extLst>
                <a:ext uri="{FF2B5EF4-FFF2-40B4-BE49-F238E27FC236}">
                  <a16:creationId xmlns:a16="http://schemas.microsoft.com/office/drawing/2014/main" xmlns="" id="{CD5D467B-9759-4C5B-BDF0-B78C8FBA78A0}"/>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hlinkClick r:id="rId7" action="ppaction://hlinksldjump"/>
              <a:extLst>
                <a:ext uri="{FF2B5EF4-FFF2-40B4-BE49-F238E27FC236}">
                  <a16:creationId xmlns:a16="http://schemas.microsoft.com/office/drawing/2014/main" xmlns="" id="{E0F15105-6C44-4A8D-A12E-7D4A6257C73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5" name="Chevron 21">
              <a:hlinkClick r:id="rId6" action="ppaction://hlinksldjump"/>
              <a:extLst>
                <a:ext uri="{FF2B5EF4-FFF2-40B4-BE49-F238E27FC236}">
                  <a16:creationId xmlns:a16="http://schemas.microsoft.com/office/drawing/2014/main" xmlns="" id="{1A17913C-1B33-4D16-9338-751B73D6001A}"/>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6" name="Semua Menu">
            <a:extLst>
              <a:ext uri="{FF2B5EF4-FFF2-40B4-BE49-F238E27FC236}">
                <a16:creationId xmlns:a16="http://schemas.microsoft.com/office/drawing/2014/main" xmlns="" id="{3D0817AB-E244-41AE-8FE9-BFAAB5B07B5B}"/>
              </a:ext>
            </a:extLst>
          </p:cNvPr>
          <p:cNvGrpSpPr/>
          <p:nvPr/>
        </p:nvGrpSpPr>
        <p:grpSpPr>
          <a:xfrm>
            <a:off x="-1" y="-24470"/>
            <a:ext cx="2886076" cy="6882470"/>
            <a:chOff x="-1" y="-24470"/>
            <a:chExt cx="2886076" cy="6882470"/>
          </a:xfrm>
        </p:grpSpPr>
        <p:grpSp>
          <p:nvGrpSpPr>
            <p:cNvPr id="27" name="BG">
              <a:extLst>
                <a:ext uri="{FF2B5EF4-FFF2-40B4-BE49-F238E27FC236}">
                  <a16:creationId xmlns:a16="http://schemas.microsoft.com/office/drawing/2014/main" xmlns="" id="{A7BBDADC-E9DF-4AA0-871F-17C1256B7D9E}"/>
                </a:ext>
              </a:extLst>
            </p:cNvPr>
            <p:cNvGrpSpPr/>
            <p:nvPr/>
          </p:nvGrpSpPr>
          <p:grpSpPr>
            <a:xfrm>
              <a:off x="-1" y="-24470"/>
              <a:ext cx="2886076" cy="6882470"/>
              <a:chOff x="-1" y="-24470"/>
              <a:chExt cx="2886076" cy="6882470"/>
            </a:xfrm>
          </p:grpSpPr>
          <p:sp>
            <p:nvSpPr>
              <p:cNvPr id="43" name="BG Menu">
                <a:extLst>
                  <a:ext uri="{FF2B5EF4-FFF2-40B4-BE49-F238E27FC236}">
                    <a16:creationId xmlns:a16="http://schemas.microsoft.com/office/drawing/2014/main" xmlns="" id="{D4E3C560-3A54-49C4-88C8-7A476EF75D13}"/>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BG Atas">
                <a:extLst>
                  <a:ext uri="{FF2B5EF4-FFF2-40B4-BE49-F238E27FC236}">
                    <a16:creationId xmlns:a16="http://schemas.microsoft.com/office/drawing/2014/main" xmlns="" id="{19492F31-3916-4424-B1D8-A8C73EAA8DC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5" name="Picture 12" descr="camera, image, photo, photography, shot icon">
                <a:extLst>
                  <a:ext uri="{FF2B5EF4-FFF2-40B4-BE49-F238E27FC236}">
                    <a16:creationId xmlns:a16="http://schemas.microsoft.com/office/drawing/2014/main" xmlns="" id="{983BD13A-54FB-4DE5-9D59-3C86F39F727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5FC45116-6C4C-4259-A61E-E5EEB9AE252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7" name="TextBox 46">
                <a:extLst>
                  <a:ext uri="{FF2B5EF4-FFF2-40B4-BE49-F238E27FC236}">
                    <a16:creationId xmlns:a16="http://schemas.microsoft.com/office/drawing/2014/main" xmlns="" id="{688CCB6A-2FBF-471B-9F15-60FA2DD53316}"/>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8" name="Beranda">
              <a:extLst>
                <a:ext uri="{FF2B5EF4-FFF2-40B4-BE49-F238E27FC236}">
                  <a16:creationId xmlns:a16="http://schemas.microsoft.com/office/drawing/2014/main" xmlns="" id="{62DA87A7-AF8A-4A07-ADC5-71EBABCDDFF8}"/>
                </a:ext>
              </a:extLst>
            </p:cNvPr>
            <p:cNvGrpSpPr/>
            <p:nvPr/>
          </p:nvGrpSpPr>
          <p:grpSpPr>
            <a:xfrm>
              <a:off x="297464" y="1744264"/>
              <a:ext cx="1984142" cy="601170"/>
              <a:chOff x="297464" y="1744264"/>
              <a:chExt cx="1984142" cy="601170"/>
            </a:xfrm>
          </p:grpSpPr>
          <p:sp>
            <p:nvSpPr>
              <p:cNvPr id="41" name="TextBox 40">
                <a:hlinkClick r:id="" action="ppaction://hlinkshowjump?jump=firstslide"/>
                <a:extLst>
                  <a:ext uri="{FF2B5EF4-FFF2-40B4-BE49-F238E27FC236}">
                    <a16:creationId xmlns:a16="http://schemas.microsoft.com/office/drawing/2014/main" xmlns="" id="{14A74A7F-74CC-40B2-923F-EF0F2776A3FB}"/>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2" name="Picture 4" descr="base, data, document, office, page, paper icon">
                <a:hlinkClick r:id="" action="ppaction://hlinkshowjump?jump=firstslide"/>
                <a:extLst>
                  <a:ext uri="{FF2B5EF4-FFF2-40B4-BE49-F238E27FC236}">
                    <a16:creationId xmlns:a16="http://schemas.microsoft.com/office/drawing/2014/main" xmlns="" id="{ABD1FD66-EDE5-4F8C-9E4D-20851450CF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Kompetensi">
              <a:extLst>
                <a:ext uri="{FF2B5EF4-FFF2-40B4-BE49-F238E27FC236}">
                  <a16:creationId xmlns:a16="http://schemas.microsoft.com/office/drawing/2014/main" xmlns="" id="{2DAA993F-6F64-4E99-B86E-A039375CD310}"/>
                </a:ext>
              </a:extLst>
            </p:cNvPr>
            <p:cNvGrpSpPr/>
            <p:nvPr/>
          </p:nvGrpSpPr>
          <p:grpSpPr>
            <a:xfrm>
              <a:off x="297464" y="2561360"/>
              <a:ext cx="2320836" cy="601170"/>
              <a:chOff x="297464" y="2561360"/>
              <a:chExt cx="2320836" cy="601170"/>
            </a:xfrm>
          </p:grpSpPr>
          <p:pic>
            <p:nvPicPr>
              <p:cNvPr id="39" name="Picture 6" descr="compose, create, edit, edit file, office, pencil, writing creative icon">
                <a:extLst>
                  <a:ext uri="{FF2B5EF4-FFF2-40B4-BE49-F238E27FC236}">
                    <a16:creationId xmlns:a16="http://schemas.microsoft.com/office/drawing/2014/main" xmlns="" id="{A200AAA9-9FC8-47C9-A66C-05D7C7FBBD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hlinkClick r:id="rId12" action="ppaction://hlinksldjump"/>
                <a:extLst>
                  <a:ext uri="{FF2B5EF4-FFF2-40B4-BE49-F238E27FC236}">
                    <a16:creationId xmlns:a16="http://schemas.microsoft.com/office/drawing/2014/main" xmlns="" id="{A96A3C2E-5AD1-4B2C-9CBB-0DF41F5E9CA1}"/>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0" name="Materi">
              <a:extLst>
                <a:ext uri="{FF2B5EF4-FFF2-40B4-BE49-F238E27FC236}">
                  <a16:creationId xmlns:a16="http://schemas.microsoft.com/office/drawing/2014/main" xmlns="" id="{966C608D-F121-4794-AF60-22D89EB00C98}"/>
                </a:ext>
              </a:extLst>
            </p:cNvPr>
            <p:cNvGrpSpPr/>
            <p:nvPr/>
          </p:nvGrpSpPr>
          <p:grpSpPr>
            <a:xfrm>
              <a:off x="297464" y="3378456"/>
              <a:ext cx="1746704" cy="601170"/>
              <a:chOff x="297464" y="3378456"/>
              <a:chExt cx="1746704" cy="601170"/>
            </a:xfrm>
          </p:grpSpPr>
          <p:pic>
            <p:nvPicPr>
              <p:cNvPr id="37" name="Picture 8" descr="brochure, document, menu, note, office, page, papers icon">
                <a:hlinkClick r:id="rId4" action="ppaction://hlinksldjump"/>
                <a:extLst>
                  <a:ext uri="{FF2B5EF4-FFF2-40B4-BE49-F238E27FC236}">
                    <a16:creationId xmlns:a16="http://schemas.microsoft.com/office/drawing/2014/main" xmlns="" id="{91EF6F17-5D1F-4CDC-9210-5711083F05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4" action="ppaction://hlinksldjump"/>
                <a:extLst>
                  <a:ext uri="{FF2B5EF4-FFF2-40B4-BE49-F238E27FC236}">
                    <a16:creationId xmlns:a16="http://schemas.microsoft.com/office/drawing/2014/main" xmlns="" id="{27BA2A07-ACE8-4945-9758-33A3D466DE0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1" name="Latihan">
              <a:extLst>
                <a:ext uri="{FF2B5EF4-FFF2-40B4-BE49-F238E27FC236}">
                  <a16:creationId xmlns:a16="http://schemas.microsoft.com/office/drawing/2014/main" xmlns="" id="{064FE845-F29A-46FA-8114-F7D78D58F529}"/>
                </a:ext>
              </a:extLst>
            </p:cNvPr>
            <p:cNvGrpSpPr/>
            <p:nvPr/>
          </p:nvGrpSpPr>
          <p:grpSpPr>
            <a:xfrm>
              <a:off x="297464" y="4195552"/>
              <a:ext cx="1810825" cy="601170"/>
              <a:chOff x="297464" y="4195552"/>
              <a:chExt cx="1810825" cy="601170"/>
            </a:xfrm>
          </p:grpSpPr>
          <p:pic>
            <p:nvPicPr>
              <p:cNvPr id="35" name="Picture 10" descr="document, general, letter, note, office, page, paper icon">
                <a:extLst>
                  <a:ext uri="{FF2B5EF4-FFF2-40B4-BE49-F238E27FC236}">
                    <a16:creationId xmlns:a16="http://schemas.microsoft.com/office/drawing/2014/main" xmlns="" id="{A54D245B-9884-4FE4-A490-E9140A6198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15" action="ppaction://hlinksldjump"/>
                <a:extLst>
                  <a:ext uri="{FF2B5EF4-FFF2-40B4-BE49-F238E27FC236}">
                    <a16:creationId xmlns:a16="http://schemas.microsoft.com/office/drawing/2014/main" xmlns="" id="{BEAB54BB-E2AF-40BB-8395-D1A2DA1F1F77}"/>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2" name="Profil Dosen">
              <a:extLst>
                <a:ext uri="{FF2B5EF4-FFF2-40B4-BE49-F238E27FC236}">
                  <a16:creationId xmlns:a16="http://schemas.microsoft.com/office/drawing/2014/main" xmlns="" id="{704C3ED9-9EED-44BA-8701-55DF1AE2F1F3}"/>
                </a:ext>
              </a:extLst>
            </p:cNvPr>
            <p:cNvGrpSpPr/>
            <p:nvPr/>
          </p:nvGrpSpPr>
          <p:grpSpPr>
            <a:xfrm>
              <a:off x="297464" y="5012648"/>
              <a:ext cx="2389766" cy="601170"/>
              <a:chOff x="297464" y="5012648"/>
              <a:chExt cx="2389766" cy="601170"/>
            </a:xfrm>
          </p:grpSpPr>
          <p:pic>
            <p:nvPicPr>
              <p:cNvPr id="33" name="Picture 2" descr="business man, employee, general, human, member, office, tie icon">
                <a:extLst>
                  <a:ext uri="{FF2B5EF4-FFF2-40B4-BE49-F238E27FC236}">
                    <a16:creationId xmlns:a16="http://schemas.microsoft.com/office/drawing/2014/main" xmlns="" id="{2A4B7A92-7BC6-4539-85E2-5BB41DC2D2E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7" action="ppaction://hlinksldjump"/>
                <a:extLst>
                  <a:ext uri="{FF2B5EF4-FFF2-40B4-BE49-F238E27FC236}">
                    <a16:creationId xmlns:a16="http://schemas.microsoft.com/office/drawing/2014/main" xmlns="" id="{1943D3EC-F0CF-49D7-B62A-8A4490F65493}"/>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8" name="Tombol Menu">
            <a:extLst>
              <a:ext uri="{FF2B5EF4-FFF2-40B4-BE49-F238E27FC236}">
                <a16:creationId xmlns:a16="http://schemas.microsoft.com/office/drawing/2014/main" xmlns="" id="{BF01D2D5-7976-4A66-8C4E-FA3538124B54}"/>
              </a:ext>
            </a:extLst>
          </p:cNvPr>
          <p:cNvGrpSpPr/>
          <p:nvPr/>
        </p:nvGrpSpPr>
        <p:grpSpPr>
          <a:xfrm>
            <a:off x="67235" y="49268"/>
            <a:ext cx="430306" cy="363488"/>
            <a:chOff x="419100" y="628650"/>
            <a:chExt cx="2628900" cy="2220685"/>
          </a:xfrm>
          <a:solidFill>
            <a:schemeClr val="bg1">
              <a:lumMod val="85000"/>
            </a:schemeClr>
          </a:solidFill>
        </p:grpSpPr>
        <p:sp>
          <p:nvSpPr>
            <p:cNvPr id="49" name="Rectangle 48">
              <a:extLst>
                <a:ext uri="{FF2B5EF4-FFF2-40B4-BE49-F238E27FC236}">
                  <a16:creationId xmlns:a16="http://schemas.microsoft.com/office/drawing/2014/main" xmlns="" id="{E37CD2C1-9395-4C71-A2E4-C3DA0A77A8DD}"/>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77F43207-6AD0-47C4-8F3E-3EC2956C5827}"/>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1" name="Rectangle 50">
              <a:extLst>
                <a:ext uri="{FF2B5EF4-FFF2-40B4-BE49-F238E27FC236}">
                  <a16:creationId xmlns:a16="http://schemas.microsoft.com/office/drawing/2014/main" xmlns="" id="{E8D7284F-E4E5-4EA9-AED4-D249D9032BD8}"/>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2" name="Tombol Close Aplikasi">
            <a:hlinkClick r:id="" action="ppaction://hlinkshowjump?jump=endshow">
              <a:snd r:embed="rId18" name="laser.wav"/>
            </a:hlinkClick>
            <a:extLst>
              <a:ext uri="{FF2B5EF4-FFF2-40B4-BE49-F238E27FC236}">
                <a16:creationId xmlns:a16="http://schemas.microsoft.com/office/drawing/2014/main" xmlns="" id="{78B84DDC-FAB8-4B1C-B51F-6EDF43D4EFAE}"/>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828055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8"/>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6"/>
                                        </p:tgtEl>
                                        <p:attrNameLst>
                                          <p:attrName>ppt_x</p:attrName>
                                        </p:attrNameLst>
                                      </p:cBhvr>
                                      <p:tavLst>
                                        <p:tav tm="0">
                                          <p:val>
                                            <p:strVal val="ppt_x"/>
                                          </p:val>
                                        </p:tav>
                                        <p:tav tm="100000">
                                          <p:val>
                                            <p:strVal val="0-ppt_w/2"/>
                                          </p:val>
                                        </p:tav>
                                      </p:tavLst>
                                    </p:anim>
                                    <p:anim calcmode="lin" valueType="num">
                                      <p:cBhvr additive="base">
                                        <p:cTn id="22" dur="500"/>
                                        <p:tgtEl>
                                          <p:spTgt spid="26"/>
                                        </p:tgtEl>
                                        <p:attrNameLst>
                                          <p:attrName>ppt_y</p:attrName>
                                        </p:attrNameLst>
                                      </p:cBhvr>
                                      <p:tavLst>
                                        <p:tav tm="0">
                                          <p:val>
                                            <p:strVal val="ppt_y"/>
                                          </p:val>
                                        </p:tav>
                                        <p:tav tm="100000">
                                          <p:val>
                                            <p:strVal val="ppt_y"/>
                                          </p:val>
                                        </p:tav>
                                      </p:tavLst>
                                    </p:anim>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5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9358" y="596656"/>
            <a:ext cx="10284866" cy="6000750"/>
          </a:xfrm>
        </p:spPr>
        <p:txBody>
          <a:bodyPr rtlCol="0">
            <a:normAutofit/>
          </a:bodyPr>
          <a:lstStyle/>
          <a:p>
            <a:pPr>
              <a:defRPr/>
            </a:pPr>
            <a:endParaRPr lang="en-US" b="1" dirty="0"/>
          </a:p>
          <a:p>
            <a:pPr>
              <a:defRPr/>
            </a:pPr>
            <a:r>
              <a:rPr lang="en-US" b="1" dirty="0" err="1">
                <a:solidFill>
                  <a:srgbClr val="FF0000"/>
                </a:solidFill>
              </a:rPr>
              <a:t>Kehematan</a:t>
            </a:r>
            <a:r>
              <a:rPr lang="id-ID" b="1" dirty="0">
                <a:solidFill>
                  <a:srgbClr val="FF0000"/>
                </a:solidFill>
              </a:rPr>
              <a:t> :</a:t>
            </a:r>
          </a:p>
          <a:p>
            <a:pPr>
              <a:buNone/>
              <a:defRPr/>
            </a:pPr>
            <a:r>
              <a:rPr lang="id-ID" b="1" dirty="0"/>
              <a:t>	</a:t>
            </a:r>
            <a:r>
              <a:rPr lang="en-US" b="1" dirty="0" err="1"/>
              <a:t>Kehematan</a:t>
            </a:r>
            <a:r>
              <a:rPr lang="en-US" b="1" dirty="0"/>
              <a:t> yang </a:t>
            </a:r>
            <a:r>
              <a:rPr lang="en-US" b="1" dirty="0" err="1"/>
              <a:t>dimaksud</a:t>
            </a:r>
            <a:r>
              <a:rPr lang="en-US" b="1" dirty="0"/>
              <a:t> </a:t>
            </a:r>
            <a:r>
              <a:rPr lang="en-US" b="1" dirty="0" err="1"/>
              <a:t>berupa</a:t>
            </a:r>
            <a:r>
              <a:rPr lang="en-US" b="1" dirty="0"/>
              <a:t> </a:t>
            </a:r>
            <a:r>
              <a:rPr lang="en-US" b="1" dirty="0" err="1"/>
              <a:t>kehematan</a:t>
            </a:r>
            <a:r>
              <a:rPr lang="en-US" b="1" dirty="0"/>
              <a:t> </a:t>
            </a:r>
            <a:r>
              <a:rPr lang="en-US" b="1" dirty="0" err="1"/>
              <a:t>dalam</a:t>
            </a:r>
            <a:r>
              <a:rPr lang="en-US" b="1" dirty="0"/>
              <a:t> </a:t>
            </a:r>
            <a:r>
              <a:rPr lang="en-US" b="1" dirty="0" err="1"/>
              <a:t>pemakaian</a:t>
            </a:r>
            <a:r>
              <a:rPr lang="en-US" b="1" dirty="0"/>
              <a:t> </a:t>
            </a:r>
            <a:r>
              <a:rPr lang="en-US" b="1" dirty="0" err="1"/>
              <a:t>kata</a:t>
            </a:r>
            <a:r>
              <a:rPr lang="en-US" b="1" dirty="0"/>
              <a:t>, </a:t>
            </a:r>
            <a:r>
              <a:rPr lang="en-US" b="1" dirty="0" err="1"/>
              <a:t>frase</a:t>
            </a:r>
            <a:r>
              <a:rPr lang="en-US" b="1" dirty="0"/>
              <a:t> </a:t>
            </a:r>
            <a:r>
              <a:rPr lang="en-US" b="1" dirty="0" err="1"/>
              <a:t>atau</a:t>
            </a:r>
            <a:r>
              <a:rPr lang="en-US" b="1" dirty="0"/>
              <a:t> </a:t>
            </a:r>
            <a:r>
              <a:rPr lang="en-US" b="1" dirty="0" err="1"/>
              <a:t>bentuk</a:t>
            </a:r>
            <a:r>
              <a:rPr lang="en-US" b="1" dirty="0"/>
              <a:t> </a:t>
            </a:r>
            <a:r>
              <a:rPr lang="en-US" b="1" dirty="0" err="1"/>
              <a:t>lainnya</a:t>
            </a:r>
            <a:r>
              <a:rPr lang="en-US" b="1" dirty="0"/>
              <a:t> yang </a:t>
            </a:r>
            <a:r>
              <a:rPr lang="en-US" b="1" dirty="0" err="1"/>
              <a:t>dianggap</a:t>
            </a:r>
            <a:r>
              <a:rPr lang="en-US" b="1" dirty="0"/>
              <a:t> </a:t>
            </a:r>
            <a:r>
              <a:rPr lang="en-US" b="1" dirty="0" err="1"/>
              <a:t>tidak</a:t>
            </a:r>
            <a:r>
              <a:rPr lang="en-US" b="1" dirty="0"/>
              <a:t> </a:t>
            </a:r>
            <a:r>
              <a:rPr lang="en-US" b="1" dirty="0" err="1"/>
              <a:t>diperlukan</a:t>
            </a:r>
            <a:r>
              <a:rPr lang="en-US" b="1" dirty="0"/>
              <a:t>. </a:t>
            </a:r>
            <a:r>
              <a:rPr lang="en-US" b="1" dirty="0" err="1"/>
              <a:t>Kehematan</a:t>
            </a:r>
            <a:r>
              <a:rPr lang="en-US" b="1" dirty="0"/>
              <a:t> </a:t>
            </a:r>
            <a:r>
              <a:rPr lang="en-US" b="1" dirty="0" err="1"/>
              <a:t>itu</a:t>
            </a:r>
            <a:r>
              <a:rPr lang="en-US" b="1" dirty="0"/>
              <a:t> </a:t>
            </a:r>
            <a:r>
              <a:rPr lang="en-US" b="1" dirty="0" err="1"/>
              <a:t>menyangkut</a:t>
            </a:r>
            <a:r>
              <a:rPr lang="en-US" b="1" dirty="0"/>
              <a:t> </a:t>
            </a:r>
            <a:r>
              <a:rPr lang="en-US" b="1" dirty="0" err="1"/>
              <a:t>soal</a:t>
            </a:r>
            <a:r>
              <a:rPr lang="en-US" b="1" dirty="0"/>
              <a:t> </a:t>
            </a:r>
            <a:r>
              <a:rPr lang="en-US" b="1" dirty="0" err="1"/>
              <a:t>gramatikal</a:t>
            </a:r>
            <a:r>
              <a:rPr lang="en-US" b="1" dirty="0"/>
              <a:t> </a:t>
            </a:r>
            <a:r>
              <a:rPr lang="en-US" b="1" dirty="0" err="1"/>
              <a:t>dan</a:t>
            </a:r>
            <a:r>
              <a:rPr lang="en-US" b="1" dirty="0"/>
              <a:t> </a:t>
            </a:r>
            <a:r>
              <a:rPr lang="en-US" b="1" dirty="0" err="1"/>
              <a:t>makna</a:t>
            </a:r>
            <a:r>
              <a:rPr lang="en-US" b="1" dirty="0"/>
              <a:t> </a:t>
            </a:r>
            <a:r>
              <a:rPr lang="en-US" b="1" dirty="0" err="1"/>
              <a:t>kata</a:t>
            </a:r>
            <a:r>
              <a:rPr lang="en-US" b="1" dirty="0"/>
              <a:t>. </a:t>
            </a:r>
          </a:p>
          <a:p>
            <a:pPr>
              <a:buNone/>
              <a:defRPr/>
            </a:pPr>
            <a:endParaRPr lang="en-US" b="1" dirty="0"/>
          </a:p>
          <a:p>
            <a:pPr>
              <a:buFont typeface="Wingdings" pitchFamily="2" charset="2"/>
              <a:buChar char="Ø"/>
              <a:defRPr/>
            </a:pPr>
            <a:r>
              <a:rPr lang="en-US" b="1" dirty="0" err="1"/>
              <a:t>Menghindari</a:t>
            </a:r>
            <a:r>
              <a:rPr lang="en-US" b="1" dirty="0"/>
              <a:t> </a:t>
            </a:r>
            <a:r>
              <a:rPr lang="en-US" b="1" dirty="0" err="1"/>
              <a:t>pengulangan</a:t>
            </a:r>
            <a:r>
              <a:rPr lang="en-US" b="1" dirty="0"/>
              <a:t> </a:t>
            </a:r>
            <a:r>
              <a:rPr lang="en-US" b="1" dirty="0" err="1"/>
              <a:t>unsur</a:t>
            </a:r>
            <a:r>
              <a:rPr lang="en-US" b="1" dirty="0"/>
              <a:t> yang </a:t>
            </a:r>
            <a:r>
              <a:rPr lang="en-US" b="1" dirty="0" err="1"/>
              <a:t>sama</a:t>
            </a:r>
            <a:r>
              <a:rPr lang="en-US" b="1" dirty="0"/>
              <a:t> </a:t>
            </a:r>
            <a:r>
              <a:rPr lang="en-US" b="1" dirty="0" err="1"/>
              <a:t>pada</a:t>
            </a:r>
            <a:r>
              <a:rPr lang="en-US" b="1" dirty="0"/>
              <a:t> </a:t>
            </a:r>
            <a:r>
              <a:rPr lang="en-US" b="1" dirty="0" err="1"/>
              <a:t>kalimat</a:t>
            </a:r>
            <a:r>
              <a:rPr lang="en-US" b="1" dirty="0"/>
              <a:t> </a:t>
            </a:r>
            <a:r>
              <a:rPr lang="en-US" b="1" dirty="0" err="1"/>
              <a:t>majemuk</a:t>
            </a:r>
            <a:endParaRPr lang="en-US" b="1" dirty="0"/>
          </a:p>
          <a:p>
            <a:pPr>
              <a:buFont typeface="Wingdings" pitchFamily="2" charset="2"/>
              <a:buChar char="v"/>
              <a:defRPr/>
            </a:pPr>
            <a:r>
              <a:rPr lang="en-US" b="1" dirty="0" err="1"/>
              <a:t>Karena</a:t>
            </a:r>
            <a:r>
              <a:rPr lang="en-US" b="1" dirty="0"/>
              <a:t> </a:t>
            </a:r>
            <a:r>
              <a:rPr lang="en-US" b="1" dirty="0" err="1"/>
              <a:t>saya</a:t>
            </a:r>
            <a:r>
              <a:rPr lang="en-US" b="1" dirty="0"/>
              <a:t> </a:t>
            </a:r>
            <a:r>
              <a:rPr lang="en-US" b="1" dirty="0" err="1"/>
              <a:t>tidak</a:t>
            </a:r>
            <a:r>
              <a:rPr lang="en-US" b="1" dirty="0"/>
              <a:t> </a:t>
            </a:r>
            <a:r>
              <a:rPr lang="en-US" b="1" dirty="0" err="1"/>
              <a:t>membawa</a:t>
            </a:r>
            <a:r>
              <a:rPr lang="en-US" b="1" dirty="0"/>
              <a:t> </a:t>
            </a:r>
            <a:r>
              <a:rPr lang="en-US" b="1" dirty="0" err="1"/>
              <a:t>payung</a:t>
            </a:r>
            <a:r>
              <a:rPr lang="en-US" b="1" dirty="0"/>
              <a:t>, </a:t>
            </a:r>
            <a:r>
              <a:rPr lang="en-US" b="1" dirty="0" err="1"/>
              <a:t>saya</a:t>
            </a:r>
            <a:r>
              <a:rPr lang="en-US" b="1" dirty="0"/>
              <a:t> </a:t>
            </a:r>
            <a:r>
              <a:rPr lang="en-US" b="1" dirty="0" err="1"/>
              <a:t>basah</a:t>
            </a:r>
            <a:r>
              <a:rPr lang="en-US" b="1" dirty="0"/>
              <a:t> </a:t>
            </a:r>
            <a:r>
              <a:rPr lang="en-US" b="1" dirty="0" err="1"/>
              <a:t>kuyup</a:t>
            </a:r>
            <a:r>
              <a:rPr lang="en-US" b="1" dirty="0"/>
              <a:t>.</a:t>
            </a:r>
          </a:p>
          <a:p>
            <a:pPr>
              <a:buFont typeface="Wingdings" pitchFamily="2" charset="2"/>
              <a:buChar char="Ø"/>
              <a:defRPr/>
            </a:pPr>
            <a:r>
              <a:rPr lang="en-US" b="1" dirty="0" err="1"/>
              <a:t>Menghindari</a:t>
            </a:r>
            <a:r>
              <a:rPr lang="en-US" b="1" dirty="0"/>
              <a:t> </a:t>
            </a:r>
            <a:r>
              <a:rPr lang="en-US" b="1" dirty="0" err="1"/>
              <a:t>pemakaian</a:t>
            </a:r>
            <a:r>
              <a:rPr lang="en-US" b="1" dirty="0"/>
              <a:t> </a:t>
            </a:r>
            <a:r>
              <a:rPr lang="en-US" b="1" dirty="0" err="1"/>
              <a:t>superordinat</a:t>
            </a:r>
            <a:r>
              <a:rPr lang="en-US" b="1" dirty="0"/>
              <a:t> </a:t>
            </a:r>
            <a:r>
              <a:rPr lang="en-US" b="1" dirty="0" err="1"/>
              <a:t>pada</a:t>
            </a:r>
            <a:r>
              <a:rPr lang="en-US" b="1" dirty="0"/>
              <a:t> </a:t>
            </a:r>
            <a:r>
              <a:rPr lang="en-US" b="1" dirty="0" err="1"/>
              <a:t>hipomini</a:t>
            </a:r>
            <a:endParaRPr lang="en-US" b="1" dirty="0"/>
          </a:p>
          <a:p>
            <a:pPr>
              <a:buFont typeface="Wingdings" pitchFamily="2" charset="2"/>
              <a:buChar char="v"/>
              <a:defRPr/>
            </a:pPr>
            <a:r>
              <a:rPr lang="en-US" b="1" dirty="0" err="1"/>
              <a:t>Ia</a:t>
            </a:r>
            <a:r>
              <a:rPr lang="en-US" b="1" dirty="0"/>
              <a:t> </a:t>
            </a:r>
            <a:r>
              <a:rPr lang="en-US" b="1" dirty="0" err="1"/>
              <a:t>pergi</a:t>
            </a:r>
            <a:r>
              <a:rPr lang="en-US" b="1" dirty="0"/>
              <a:t> </a:t>
            </a:r>
            <a:r>
              <a:rPr lang="en-US" b="1" dirty="0" err="1"/>
              <a:t>ke</a:t>
            </a:r>
            <a:r>
              <a:rPr lang="en-US" b="1" dirty="0"/>
              <a:t> Jakarta </a:t>
            </a:r>
            <a:r>
              <a:rPr lang="en-US" b="1" dirty="0" err="1"/>
              <a:t>pada</a:t>
            </a:r>
            <a:r>
              <a:rPr lang="en-US" b="1" dirty="0"/>
              <a:t> </a:t>
            </a:r>
            <a:r>
              <a:rPr lang="en-US" b="1" dirty="0" err="1"/>
              <a:t>hari</a:t>
            </a:r>
            <a:r>
              <a:rPr lang="en-US" b="1" dirty="0"/>
              <a:t> </a:t>
            </a:r>
            <a:r>
              <a:rPr lang="en-US" b="1" dirty="0" err="1"/>
              <a:t>Selasa</a:t>
            </a:r>
            <a:r>
              <a:rPr lang="en-US" b="1" dirty="0"/>
              <a:t> </a:t>
            </a:r>
            <a:r>
              <a:rPr lang="en-US" b="1" dirty="0" err="1"/>
              <a:t>kemarin</a:t>
            </a:r>
            <a:r>
              <a:rPr lang="en-US" b="1" dirty="0"/>
              <a:t>.</a:t>
            </a:r>
          </a:p>
          <a:p>
            <a:pPr>
              <a:buNone/>
              <a:defRPr/>
            </a:pPr>
            <a:endParaRPr lang="en-US" b="1" dirty="0"/>
          </a:p>
          <a:p>
            <a:pPr>
              <a:buFont typeface="Wingdings" pitchFamily="2" charset="2"/>
              <a:buChar char="Ø"/>
              <a:defRPr/>
            </a:pPr>
            <a:endParaRPr lang="id-ID" b="1" dirty="0"/>
          </a:p>
          <a:p>
            <a:pPr>
              <a:buNone/>
              <a:defRPr/>
            </a:pPr>
            <a:endParaRPr lang="id-ID" b="1" dirty="0"/>
          </a:p>
          <a:p>
            <a:pPr>
              <a:buNone/>
              <a:defRPr/>
            </a:pPr>
            <a:endParaRPr lang="id-ID" b="1"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8" name="TextBox 7">
            <a:extLst>
              <a:ext uri="{FF2B5EF4-FFF2-40B4-BE49-F238E27FC236}">
                <a16:creationId xmlns:a16="http://schemas.microsoft.com/office/drawing/2014/main" xmlns="" id="{D51B86DA-F924-4A79-8DE9-7A02C6AF4979}"/>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05</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0FB99A9F-8FFF-42E8-94B8-516D5261E286}"/>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91C0213B-62BC-4F39-8049-41FCE5DBF7A9}"/>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C5F2DE1A-0C7A-47F6-BAC7-529E9819440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30BD0058-194C-4FDB-937D-BB02CAEBEB8A}"/>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6215BD44-4F52-45D3-9629-2430F88161C5}"/>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FF9B2C52-7D20-4A49-A3E5-043318874A7C}"/>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2C224C15-DE4D-48AE-B1EB-0A67694E25D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4" name="Chevron 21">
              <a:hlinkClick r:id="rId6" action="ppaction://hlinksldjump"/>
              <a:extLst>
                <a:ext uri="{FF2B5EF4-FFF2-40B4-BE49-F238E27FC236}">
                  <a16:creationId xmlns:a16="http://schemas.microsoft.com/office/drawing/2014/main" xmlns="" id="{B4A4FE95-F691-49D8-A07A-13690A79C30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CEC97F73-7290-45F2-B92D-B63B0581D5E1}"/>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068ECDB4-0B30-483F-B0E8-153C542D240F}"/>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C9C2DBFE-31AE-4AEE-B66E-A708F4EAE976}"/>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EAF17C07-F7BE-4AE1-8DA5-78E59EE7BC55}"/>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7E4D4583-8F61-4BA3-92AF-3ACE7BE0043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2B6D68E6-817E-46D1-B888-FB03530AD92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53CD3654-243C-4F73-95B0-10392506681E}"/>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B5891E10-D7FE-445D-8A52-DCEA95D11F56}"/>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51318593-7B8D-4461-B24B-85DE2F8178D4}"/>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20462D54-372B-481A-A137-9F37CEB4EE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A2858458-9ACF-427D-B692-FF6B15C5154D}"/>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8B41AC6E-0CC9-4A8E-AF45-66D9937B9C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E6728B6A-B36C-43EC-81EA-44114432CBAF}"/>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9DF789B5-0049-4FF5-9670-DF4421E7A74C}"/>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7F07FD81-96DB-444F-BC76-BEF4E25ADB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A492D134-FFC6-41CB-812C-340A5102F2FF}"/>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05B89771-7DC7-44A4-BB41-C2D522556DC8}"/>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28D37924-62BF-457B-A3A6-6257CBF396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C27A449F-E0FD-4D2A-987F-6A064E5CF46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FD8B56D1-EA40-4350-8D59-99579C806364}"/>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1B1E162C-3D32-424F-8503-7851D14E0F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F8749C2C-FA1C-4BDC-B665-CA51813B5ED9}"/>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5B92569D-3231-4EBA-94C4-4C8A177B70EF}"/>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5E206CB7-ECEA-4073-8978-5DF045F8090E}"/>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7E7F1828-3CC6-409B-A905-81BC3F3164B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7FD27096-7C44-4668-8A80-D8518A19599E}"/>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6A89E5B5-2622-4517-8381-07268DD69624}"/>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9406874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949356" y="965574"/>
            <a:ext cx="10391933" cy="5675312"/>
          </a:xfrm>
        </p:spPr>
        <p:txBody>
          <a:bodyPr/>
          <a:lstStyle/>
          <a:p>
            <a:pPr eaLnBrk="1" hangingPunct="1">
              <a:buFont typeface="Wingdings" panose="05000000000000000000" pitchFamily="2" charset="2"/>
              <a:buChar char="Ø"/>
            </a:pPr>
            <a:endParaRPr lang="id-ID" b="1" dirty="0"/>
          </a:p>
          <a:p>
            <a:pPr eaLnBrk="1" hangingPunct="1">
              <a:buFont typeface="Wingdings" panose="05000000000000000000" pitchFamily="2" charset="2"/>
              <a:buChar char="Ø"/>
            </a:pPr>
            <a:r>
              <a:rPr lang="en-US" b="1" dirty="0" err="1"/>
              <a:t>Menghindari</a:t>
            </a:r>
            <a:r>
              <a:rPr lang="en-US" b="1" dirty="0"/>
              <a:t> </a:t>
            </a:r>
            <a:r>
              <a:rPr lang="en-US" b="1" dirty="0" err="1"/>
              <a:t>kesinoniman</a:t>
            </a:r>
            <a:r>
              <a:rPr lang="en-US" b="1" dirty="0"/>
              <a:t> </a:t>
            </a:r>
            <a:r>
              <a:rPr lang="en-US" b="1" dirty="0" err="1"/>
              <a:t>dalamsatu</a:t>
            </a:r>
            <a:r>
              <a:rPr lang="en-US" b="1" dirty="0"/>
              <a:t> </a:t>
            </a:r>
            <a:r>
              <a:rPr lang="en-US" b="1" dirty="0" err="1"/>
              <a:t>kalimat</a:t>
            </a:r>
            <a:endParaRPr lang="en-US" b="1" dirty="0"/>
          </a:p>
          <a:p>
            <a:pPr eaLnBrk="1" hangingPunct="1">
              <a:buFont typeface="Wingdings" panose="05000000000000000000" pitchFamily="2" charset="2"/>
              <a:buChar char="v"/>
            </a:pPr>
            <a:r>
              <a:rPr lang="en-US" b="1" dirty="0"/>
              <a:t>Si </a:t>
            </a:r>
            <a:r>
              <a:rPr lang="en-US" b="1" dirty="0" err="1"/>
              <a:t>Inem</a:t>
            </a:r>
            <a:r>
              <a:rPr lang="en-US" b="1" dirty="0"/>
              <a:t> </a:t>
            </a:r>
            <a:r>
              <a:rPr lang="en-US" b="1" dirty="0" err="1"/>
              <a:t>sejak</a:t>
            </a:r>
            <a:r>
              <a:rPr lang="en-US" b="1" dirty="0"/>
              <a:t> </a:t>
            </a:r>
            <a:r>
              <a:rPr lang="en-US" b="1" dirty="0" err="1"/>
              <a:t>daripagi</a:t>
            </a:r>
            <a:r>
              <a:rPr lang="en-US" b="1" dirty="0"/>
              <a:t> </a:t>
            </a:r>
            <a:r>
              <a:rPr lang="en-US" b="1" dirty="0" err="1"/>
              <a:t>belum</a:t>
            </a:r>
            <a:r>
              <a:rPr lang="en-US" b="1" dirty="0"/>
              <a:t> </a:t>
            </a:r>
            <a:r>
              <a:rPr lang="en-US" b="1" dirty="0" err="1"/>
              <a:t>mandi</a:t>
            </a:r>
            <a:r>
              <a:rPr lang="en-US" b="1" dirty="0"/>
              <a:t>.</a:t>
            </a:r>
          </a:p>
          <a:p>
            <a:pPr eaLnBrk="1" hangingPunct="1">
              <a:buFont typeface="Wingdings" panose="05000000000000000000" pitchFamily="2" charset="2"/>
              <a:buChar char="v"/>
            </a:pPr>
            <a:r>
              <a:rPr lang="en-US" b="1" dirty="0" err="1"/>
              <a:t>Dia</a:t>
            </a:r>
            <a:r>
              <a:rPr lang="en-US" b="1" dirty="0"/>
              <a:t> </a:t>
            </a:r>
            <a:r>
              <a:rPr lang="en-US" b="1" dirty="0" err="1"/>
              <a:t>hanya</a:t>
            </a:r>
            <a:r>
              <a:rPr lang="en-US" b="1" dirty="0"/>
              <a:t> </a:t>
            </a:r>
            <a:r>
              <a:rPr lang="en-US" b="1" dirty="0" err="1"/>
              <a:t>membeli</a:t>
            </a:r>
            <a:r>
              <a:rPr lang="en-US" b="1" dirty="0"/>
              <a:t> </a:t>
            </a:r>
            <a:r>
              <a:rPr lang="en-US" b="1" dirty="0" err="1"/>
              <a:t>seekor</a:t>
            </a:r>
            <a:r>
              <a:rPr lang="en-US" b="1" dirty="0"/>
              <a:t> </a:t>
            </a:r>
            <a:r>
              <a:rPr lang="en-US" b="1" dirty="0" err="1"/>
              <a:t>ayam</a:t>
            </a:r>
            <a:r>
              <a:rPr lang="en-US" b="1" dirty="0"/>
              <a:t> </a:t>
            </a:r>
            <a:r>
              <a:rPr lang="en-US" b="1" dirty="0" err="1"/>
              <a:t>saja</a:t>
            </a:r>
            <a:r>
              <a:rPr lang="en-US" b="1" dirty="0"/>
              <a:t>.</a:t>
            </a:r>
          </a:p>
          <a:p>
            <a:pPr eaLnBrk="1" hangingPunct="1">
              <a:buFont typeface="Wingdings" panose="05000000000000000000" pitchFamily="2" charset="2"/>
              <a:buChar char="Ø"/>
            </a:pPr>
            <a:r>
              <a:rPr lang="en-US" b="1" dirty="0" err="1"/>
              <a:t>Menghindari</a:t>
            </a:r>
            <a:r>
              <a:rPr lang="en-US" b="1" dirty="0"/>
              <a:t> </a:t>
            </a:r>
            <a:r>
              <a:rPr lang="en-US" b="1" dirty="0" err="1"/>
              <a:t>penjamaan</a:t>
            </a:r>
            <a:r>
              <a:rPr lang="en-US" b="1" dirty="0"/>
              <a:t> kata-kata yang </a:t>
            </a:r>
            <a:r>
              <a:rPr lang="en-US" b="1" dirty="0" err="1"/>
              <a:t>bermakna</a:t>
            </a:r>
            <a:r>
              <a:rPr lang="en-US" b="1" dirty="0"/>
              <a:t> </a:t>
            </a:r>
            <a:r>
              <a:rPr lang="en-US" b="1" dirty="0" err="1"/>
              <a:t>jamak</a:t>
            </a:r>
            <a:endParaRPr lang="id-ID" b="1" dirty="0"/>
          </a:p>
          <a:p>
            <a:pPr eaLnBrk="1" hangingPunct="1">
              <a:buFont typeface="Wingdings" panose="05000000000000000000" pitchFamily="2" charset="2"/>
              <a:buChar char="v"/>
            </a:pPr>
            <a:r>
              <a:rPr lang="en-US" b="1" dirty="0" err="1"/>
              <a:t>Beberapa</a:t>
            </a:r>
            <a:r>
              <a:rPr lang="en-US" b="1" dirty="0"/>
              <a:t> </a:t>
            </a:r>
            <a:r>
              <a:rPr lang="en-US" b="1" dirty="0" err="1"/>
              <a:t>pedagang-pedagang</a:t>
            </a:r>
            <a:r>
              <a:rPr lang="en-US" b="1" dirty="0"/>
              <a:t> </a:t>
            </a:r>
            <a:r>
              <a:rPr lang="en-US" b="1" dirty="0" err="1"/>
              <a:t>itu</a:t>
            </a:r>
            <a:r>
              <a:rPr lang="en-US" b="1" dirty="0"/>
              <a:t> </a:t>
            </a:r>
            <a:r>
              <a:rPr lang="en-US" b="1" dirty="0" err="1"/>
              <a:t>diusir</a:t>
            </a:r>
            <a:r>
              <a:rPr lang="en-US" b="1" dirty="0"/>
              <a:t> </a:t>
            </a:r>
            <a:r>
              <a:rPr lang="en-US" b="1" dirty="0" err="1"/>
              <a:t>oleh</a:t>
            </a:r>
            <a:r>
              <a:rPr lang="en-US" b="1" dirty="0"/>
              <a:t> </a:t>
            </a:r>
            <a:r>
              <a:rPr lang="en-US" b="1" dirty="0" err="1"/>
              <a:t>petugas</a:t>
            </a:r>
            <a:r>
              <a:rPr lang="en-US" b="1" dirty="0"/>
              <a:t> </a:t>
            </a:r>
            <a:r>
              <a:rPr lang="en-US" b="1" dirty="0" err="1"/>
              <a:t>kebersihan</a:t>
            </a:r>
            <a:r>
              <a:rPr lang="en-US" b="1" dirty="0"/>
              <a:t> </a:t>
            </a:r>
            <a:r>
              <a:rPr lang="en-US" b="1" dirty="0" err="1"/>
              <a:t>kota</a:t>
            </a:r>
            <a:r>
              <a:rPr lang="en-US" b="1" dirty="0"/>
              <a:t>.</a:t>
            </a:r>
          </a:p>
          <a:p>
            <a:pPr eaLnBrk="1" hangingPunct="1">
              <a:buFont typeface="Wingdings" panose="05000000000000000000" pitchFamily="2" charset="2"/>
              <a:buChar char="v"/>
            </a:pPr>
            <a:r>
              <a:rPr lang="en-US" b="1" dirty="0" err="1"/>
              <a:t>Rapat</a:t>
            </a:r>
            <a:r>
              <a:rPr lang="en-US" b="1" dirty="0"/>
              <a:t> </a:t>
            </a:r>
            <a:r>
              <a:rPr lang="en-US" b="1" dirty="0" err="1"/>
              <a:t>ini</a:t>
            </a:r>
            <a:r>
              <a:rPr lang="en-US" b="1" dirty="0"/>
              <a:t> </a:t>
            </a:r>
            <a:r>
              <a:rPr lang="en-US" b="1" dirty="0" err="1"/>
              <a:t>dihadiri</a:t>
            </a:r>
            <a:r>
              <a:rPr lang="en-US" b="1" dirty="0"/>
              <a:t> </a:t>
            </a:r>
            <a:r>
              <a:rPr lang="en-US" b="1" dirty="0" err="1"/>
              <a:t>oleh</a:t>
            </a:r>
            <a:r>
              <a:rPr lang="en-US" b="1" dirty="0"/>
              <a:t> para </a:t>
            </a:r>
            <a:r>
              <a:rPr lang="en-US" b="1" dirty="0" err="1"/>
              <a:t>dosen-dosen</a:t>
            </a:r>
            <a:r>
              <a:rPr lang="en-US" b="1" dirty="0"/>
              <a:t> PTN</a:t>
            </a:r>
            <a:endParaRPr lang="id-ID" b="1"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8" name="TextBox 7">
            <a:extLst>
              <a:ext uri="{FF2B5EF4-FFF2-40B4-BE49-F238E27FC236}">
                <a16:creationId xmlns:a16="http://schemas.microsoft.com/office/drawing/2014/main" xmlns="" id="{0333189A-B475-44BB-ABB7-C15271F7AD20}"/>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06</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3B7530B4-BEB3-416A-B2CC-B0A6269A4717}"/>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BA892982-D64C-4E40-B33D-3595E9D4DC42}"/>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D65BEE02-F4F6-451C-8A91-62C9453315AB}"/>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BF2822E7-B214-4540-860D-88942D189A4B}"/>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0DA9125F-C578-41E7-956F-2329F0EBF46E}"/>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B7B1E9F8-42C6-4B4A-9126-BDC08C7AF37F}"/>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3E6A6056-424A-4F8E-86D5-862932E6F986}"/>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4" name="Chevron 21">
              <a:hlinkClick r:id="rId6" action="ppaction://hlinksldjump"/>
              <a:extLst>
                <a:ext uri="{FF2B5EF4-FFF2-40B4-BE49-F238E27FC236}">
                  <a16:creationId xmlns:a16="http://schemas.microsoft.com/office/drawing/2014/main" xmlns="" id="{14FEAE51-4883-4EDD-BD1B-11DA186F64C5}"/>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C1D603FB-1B34-4DAB-BA16-9AEB6F4FB286}"/>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75CC15AA-619D-40C4-994F-6636EAA987C8}"/>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A8C39689-3A31-484B-8354-937DD1AF404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ACBEB90B-8F80-4DB4-893E-09808CA527A7}"/>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249E514C-95A2-4BE0-88AE-4E8DAEA065D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3CE81F59-B204-42A1-AD2E-28E0AA9A8850}"/>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C81FB5D7-5883-42CE-8009-9BCE0F27DCC5}"/>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1B2163DB-820D-4879-B8C2-65DECD178D51}"/>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04B606A2-C2A7-47CB-98DD-05E2BB8173FD}"/>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03002F07-F391-4BB7-B8E1-E78A5D6478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F3CC6EDB-9803-4947-B0DA-DAEAB5BB11E6}"/>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018F2EFA-0AC4-4DA7-BD59-1899DACA95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0BD2F1E7-07F7-442C-9A17-8774F00B2112}"/>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25FADB97-0561-4586-B7E8-92DC4D0B14BA}"/>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5E59E7D2-2445-4A24-BE0A-CAD2AB2E2B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6C2F432D-82AD-467C-9ED5-EF949932FF63}"/>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F67BF988-1BE1-4D70-88E1-32329FB40982}"/>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8ECD3C8B-7D04-488E-8239-A0009D6AA9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EBAA8B38-6AEA-43C3-BBD3-01F39E238860}"/>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7132EAEA-41D9-44A8-ABC7-9A38FA1F34E8}"/>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2E6FEDFE-185F-4751-8127-6A5B690A60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D4596451-B6C7-43A3-B894-5FA9D216009B}"/>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9B9870C5-C70C-4722-9EC1-2F4B9F6BE714}"/>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35ED7F5D-F4EF-4010-BE0D-629C6FE9A93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C40E189D-7987-4E9A-9503-FF92DB7ACEC8}"/>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F14ACB32-5FF9-475A-AC0B-3D1CA8E7DEDD}"/>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3E03AB72-AD69-4EA2-8200-BA358D468590}"/>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3104885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7776" y="1332150"/>
            <a:ext cx="10219739" cy="4672865"/>
          </a:xfrm>
        </p:spPr>
        <p:txBody>
          <a:bodyPr rtlCol="0">
            <a:normAutofit/>
          </a:bodyPr>
          <a:lstStyle/>
          <a:p>
            <a:pPr>
              <a:buFont typeface="Arial" charset="0"/>
              <a:buChar char="•"/>
              <a:defRPr/>
            </a:pPr>
            <a:r>
              <a:rPr lang="en-US" b="1" dirty="0" err="1">
                <a:solidFill>
                  <a:srgbClr val="FF0000"/>
                </a:solidFill>
              </a:rPr>
              <a:t>Kecermatan</a:t>
            </a:r>
            <a:endParaRPr lang="en-US" b="1" dirty="0">
              <a:solidFill>
                <a:srgbClr val="FF0000"/>
              </a:solidFill>
            </a:endParaRPr>
          </a:p>
          <a:p>
            <a:pPr>
              <a:buNone/>
              <a:defRPr/>
            </a:pPr>
            <a:r>
              <a:rPr lang="en-US" b="1" dirty="0"/>
              <a:t>    </a:t>
            </a:r>
            <a:r>
              <a:rPr lang="en-US" b="1" dirty="0" err="1"/>
              <a:t>Cermat</a:t>
            </a:r>
            <a:r>
              <a:rPr lang="en-US" b="1" dirty="0"/>
              <a:t> </a:t>
            </a:r>
            <a:r>
              <a:rPr lang="en-US" b="1" dirty="0" err="1"/>
              <a:t>memilih</a:t>
            </a:r>
            <a:r>
              <a:rPr lang="en-US" b="1" dirty="0"/>
              <a:t> </a:t>
            </a:r>
            <a:r>
              <a:rPr lang="en-US" b="1" dirty="0" err="1"/>
              <a:t>kata</a:t>
            </a:r>
            <a:r>
              <a:rPr lang="en-US" b="1" dirty="0"/>
              <a:t> </a:t>
            </a:r>
            <a:r>
              <a:rPr lang="en-US" b="1" dirty="0" err="1"/>
              <a:t>sehingga</a:t>
            </a:r>
            <a:r>
              <a:rPr lang="en-US" b="1" dirty="0"/>
              <a:t> </a:t>
            </a:r>
            <a:r>
              <a:rPr lang="en-US" b="1" dirty="0" err="1"/>
              <a:t>kalimat</a:t>
            </a:r>
            <a:r>
              <a:rPr lang="en-US" b="1" dirty="0"/>
              <a:t> </a:t>
            </a:r>
            <a:r>
              <a:rPr lang="en-US" b="1" dirty="0" err="1"/>
              <a:t>tidak</a:t>
            </a:r>
            <a:r>
              <a:rPr lang="en-US" b="1" dirty="0"/>
              <a:t> </a:t>
            </a:r>
            <a:r>
              <a:rPr lang="en-US" b="1" dirty="0" err="1"/>
              <a:t>rancu</a:t>
            </a:r>
            <a:r>
              <a:rPr lang="en-US" b="1" dirty="0"/>
              <a:t>/</a:t>
            </a:r>
            <a:r>
              <a:rPr lang="en-US" b="1" dirty="0" err="1"/>
              <a:t>ambigu</a:t>
            </a:r>
            <a:endParaRPr lang="en-US" b="1" dirty="0"/>
          </a:p>
          <a:p>
            <a:pPr>
              <a:buFont typeface="Wingdings" pitchFamily="2" charset="2"/>
              <a:buChar char="v"/>
              <a:defRPr/>
            </a:pPr>
            <a:r>
              <a:rPr lang="en-US" b="1" dirty="0"/>
              <a:t>Lima </a:t>
            </a:r>
            <a:r>
              <a:rPr lang="en-US" b="1" dirty="0" err="1"/>
              <a:t>dosen</a:t>
            </a:r>
            <a:r>
              <a:rPr lang="en-US" b="1" dirty="0"/>
              <a:t> PTS yang </a:t>
            </a:r>
            <a:r>
              <a:rPr lang="en-US" b="1" dirty="0" err="1"/>
              <a:t>terkenal</a:t>
            </a:r>
            <a:r>
              <a:rPr lang="en-US" b="1" dirty="0"/>
              <a:t> </a:t>
            </a:r>
            <a:r>
              <a:rPr lang="en-US" b="1" dirty="0" err="1"/>
              <a:t>itu</a:t>
            </a:r>
            <a:r>
              <a:rPr lang="en-US" b="1" dirty="0"/>
              <a:t> </a:t>
            </a:r>
            <a:r>
              <a:rPr lang="en-US" b="1" dirty="0" err="1"/>
              <a:t>menerima</a:t>
            </a:r>
            <a:r>
              <a:rPr lang="en-US" b="1" dirty="0"/>
              <a:t> </a:t>
            </a:r>
            <a:r>
              <a:rPr lang="en-US" b="1" dirty="0" err="1"/>
              <a:t>piagam</a:t>
            </a:r>
            <a:r>
              <a:rPr lang="en-US" b="1" dirty="0"/>
              <a:t> </a:t>
            </a:r>
            <a:r>
              <a:rPr lang="en-US" b="1" dirty="0" err="1"/>
              <a:t>penghargaan</a:t>
            </a:r>
            <a:r>
              <a:rPr lang="en-US" b="1" dirty="0"/>
              <a:t>.</a:t>
            </a:r>
            <a:endParaRPr lang="id-ID" b="1" dirty="0"/>
          </a:p>
          <a:p>
            <a:pPr>
              <a:buNone/>
              <a:defRPr/>
            </a:pPr>
            <a:r>
              <a:rPr lang="id-ID" b="1" dirty="0"/>
              <a:t>		</a:t>
            </a:r>
          </a:p>
          <a:p>
            <a:pPr>
              <a:buNone/>
              <a:defRPr/>
            </a:pPr>
            <a:endParaRPr lang="id-ID" b="1" dirty="0"/>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8" name="TextBox 7">
            <a:extLst>
              <a:ext uri="{FF2B5EF4-FFF2-40B4-BE49-F238E27FC236}">
                <a16:creationId xmlns:a16="http://schemas.microsoft.com/office/drawing/2014/main" xmlns="" id="{9BC6DFFC-D643-4FB8-9F3F-F3B08DDB7DA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07</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7" name="Group 16">
            <a:extLst>
              <a:ext uri="{FF2B5EF4-FFF2-40B4-BE49-F238E27FC236}">
                <a16:creationId xmlns:a16="http://schemas.microsoft.com/office/drawing/2014/main" xmlns="" id="{F7DC1E52-0977-4E96-9441-5199DBCED34F}"/>
              </a:ext>
            </a:extLst>
          </p:cNvPr>
          <p:cNvGrpSpPr/>
          <p:nvPr/>
        </p:nvGrpSpPr>
        <p:grpSpPr>
          <a:xfrm>
            <a:off x="11769479" y="1280427"/>
            <a:ext cx="422521" cy="2100263"/>
            <a:chOff x="11769479" y="1280427"/>
            <a:chExt cx="422521" cy="2100263"/>
          </a:xfrm>
        </p:grpSpPr>
        <p:sp>
          <p:nvSpPr>
            <p:cNvPr id="18" name="Freeform 10">
              <a:hlinkClick r:id="rId4" action="ppaction://hlinksldjump">
                <a:snd r:embed="rId5" name="click.wav"/>
              </a:hlinkClick>
              <a:extLst>
                <a:ext uri="{FF2B5EF4-FFF2-40B4-BE49-F238E27FC236}">
                  <a16:creationId xmlns:a16="http://schemas.microsoft.com/office/drawing/2014/main" xmlns="" id="{D79E1F90-3C26-44D9-9AA9-6A0F4E175F27}"/>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hlinkClick r:id="rId4" action="ppaction://hlinksldjump"/>
              <a:extLst>
                <a:ext uri="{FF2B5EF4-FFF2-40B4-BE49-F238E27FC236}">
                  <a16:creationId xmlns:a16="http://schemas.microsoft.com/office/drawing/2014/main" xmlns="" id="{40AE9A41-11AB-4DFA-9E3F-6230FAD3E9A4}"/>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0" name="Chevron 12">
              <a:hlinkClick r:id="rId4" action="ppaction://hlinksldjump"/>
              <a:extLst>
                <a:ext uri="{FF2B5EF4-FFF2-40B4-BE49-F238E27FC236}">
                  <a16:creationId xmlns:a16="http://schemas.microsoft.com/office/drawing/2014/main" xmlns="" id="{C086481C-55B8-46AC-B6E3-98E66D815DA1}"/>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1" name="Group 20">
            <a:extLst>
              <a:ext uri="{FF2B5EF4-FFF2-40B4-BE49-F238E27FC236}">
                <a16:creationId xmlns:a16="http://schemas.microsoft.com/office/drawing/2014/main" xmlns="" id="{2968050E-E8F4-4931-B028-B1D161094E1D}"/>
              </a:ext>
            </a:extLst>
          </p:cNvPr>
          <p:cNvGrpSpPr/>
          <p:nvPr/>
        </p:nvGrpSpPr>
        <p:grpSpPr>
          <a:xfrm>
            <a:off x="11769479" y="3462337"/>
            <a:ext cx="428258" cy="2616878"/>
            <a:chOff x="11769479" y="3462337"/>
            <a:chExt cx="428258" cy="2616878"/>
          </a:xfrm>
        </p:grpSpPr>
        <p:sp>
          <p:nvSpPr>
            <p:cNvPr id="22" name="Freeform 19">
              <a:hlinkClick r:id="rId6" action="ppaction://hlinksldjump"/>
              <a:extLst>
                <a:ext uri="{FF2B5EF4-FFF2-40B4-BE49-F238E27FC236}">
                  <a16:creationId xmlns:a16="http://schemas.microsoft.com/office/drawing/2014/main" xmlns="" id="{60DD64F8-F1D5-4428-98E7-B2CE0A1FE4FB}"/>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7" action="ppaction://hlinksldjump"/>
              <a:extLst>
                <a:ext uri="{FF2B5EF4-FFF2-40B4-BE49-F238E27FC236}">
                  <a16:creationId xmlns:a16="http://schemas.microsoft.com/office/drawing/2014/main" xmlns="" id="{A9B398F6-41C4-495B-AF4D-754D3DB8C623}"/>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4" name="Chevron 21">
              <a:hlinkClick r:id="rId6" action="ppaction://hlinksldjump"/>
              <a:extLst>
                <a:ext uri="{FF2B5EF4-FFF2-40B4-BE49-F238E27FC236}">
                  <a16:creationId xmlns:a16="http://schemas.microsoft.com/office/drawing/2014/main" xmlns="" id="{9DBE0784-4552-4D4B-A5C0-8A45F19ECD2E}"/>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Semua Menu">
            <a:extLst>
              <a:ext uri="{FF2B5EF4-FFF2-40B4-BE49-F238E27FC236}">
                <a16:creationId xmlns:a16="http://schemas.microsoft.com/office/drawing/2014/main" xmlns="" id="{C94D3ADD-97D9-4164-A8F2-FA7426CAE297}"/>
              </a:ext>
            </a:extLst>
          </p:cNvPr>
          <p:cNvGrpSpPr/>
          <p:nvPr/>
        </p:nvGrpSpPr>
        <p:grpSpPr>
          <a:xfrm>
            <a:off x="-1" y="-24470"/>
            <a:ext cx="2886076" cy="6882470"/>
            <a:chOff x="-1" y="-24470"/>
            <a:chExt cx="2886076" cy="6882470"/>
          </a:xfrm>
        </p:grpSpPr>
        <p:grpSp>
          <p:nvGrpSpPr>
            <p:cNvPr id="26" name="BG">
              <a:extLst>
                <a:ext uri="{FF2B5EF4-FFF2-40B4-BE49-F238E27FC236}">
                  <a16:creationId xmlns:a16="http://schemas.microsoft.com/office/drawing/2014/main" xmlns="" id="{5F9905DE-ECA9-4A95-B978-C25499AD9775}"/>
                </a:ext>
              </a:extLst>
            </p:cNvPr>
            <p:cNvGrpSpPr/>
            <p:nvPr/>
          </p:nvGrpSpPr>
          <p:grpSpPr>
            <a:xfrm>
              <a:off x="-1" y="-24470"/>
              <a:ext cx="2886076" cy="6882470"/>
              <a:chOff x="-1" y="-24470"/>
              <a:chExt cx="2886076" cy="6882470"/>
            </a:xfrm>
          </p:grpSpPr>
          <p:sp>
            <p:nvSpPr>
              <p:cNvPr id="42" name="BG Menu">
                <a:extLst>
                  <a:ext uri="{FF2B5EF4-FFF2-40B4-BE49-F238E27FC236}">
                    <a16:creationId xmlns:a16="http://schemas.microsoft.com/office/drawing/2014/main" xmlns="" id="{77A7AFE2-5997-418B-909F-CC41A5C286B7}"/>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BG Atas">
                <a:extLst>
                  <a:ext uri="{FF2B5EF4-FFF2-40B4-BE49-F238E27FC236}">
                    <a16:creationId xmlns:a16="http://schemas.microsoft.com/office/drawing/2014/main" xmlns="" id="{D8787D6D-1A5F-406D-9126-17DA2E434926}"/>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12" descr="camera, image, photo, photography, shot icon">
                <a:extLst>
                  <a:ext uri="{FF2B5EF4-FFF2-40B4-BE49-F238E27FC236}">
                    <a16:creationId xmlns:a16="http://schemas.microsoft.com/office/drawing/2014/main" xmlns="" id="{73D2A892-DC3E-4C40-BBDA-A52B44365B1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F21C2399-02DC-4C1A-803F-775B9CC82AD8}"/>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6" name="TextBox 45">
                <a:extLst>
                  <a:ext uri="{FF2B5EF4-FFF2-40B4-BE49-F238E27FC236}">
                    <a16:creationId xmlns:a16="http://schemas.microsoft.com/office/drawing/2014/main" xmlns="" id="{89D5B03B-EA4F-4553-A76F-C60621431B14}"/>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7" name="Beranda">
              <a:extLst>
                <a:ext uri="{FF2B5EF4-FFF2-40B4-BE49-F238E27FC236}">
                  <a16:creationId xmlns:a16="http://schemas.microsoft.com/office/drawing/2014/main" xmlns="" id="{AB36312B-66BB-433D-B7B8-47B2E2982C0F}"/>
                </a:ext>
              </a:extLst>
            </p:cNvPr>
            <p:cNvGrpSpPr/>
            <p:nvPr/>
          </p:nvGrpSpPr>
          <p:grpSpPr>
            <a:xfrm>
              <a:off x="297464" y="1744264"/>
              <a:ext cx="1984142" cy="601170"/>
              <a:chOff x="297464" y="1744264"/>
              <a:chExt cx="1984142" cy="601170"/>
            </a:xfrm>
          </p:grpSpPr>
          <p:sp>
            <p:nvSpPr>
              <p:cNvPr id="40" name="TextBox 39">
                <a:hlinkClick r:id="" action="ppaction://hlinkshowjump?jump=firstslide"/>
                <a:extLst>
                  <a:ext uri="{FF2B5EF4-FFF2-40B4-BE49-F238E27FC236}">
                    <a16:creationId xmlns:a16="http://schemas.microsoft.com/office/drawing/2014/main" xmlns="" id="{6C1425A7-8156-45D0-AC6D-B6837834895C}"/>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1" name="Picture 4" descr="base, data, document, office, page, paper icon">
                <a:hlinkClick r:id="" action="ppaction://hlinkshowjump?jump=firstslide"/>
                <a:extLst>
                  <a:ext uri="{FF2B5EF4-FFF2-40B4-BE49-F238E27FC236}">
                    <a16:creationId xmlns:a16="http://schemas.microsoft.com/office/drawing/2014/main" xmlns="" id="{3560175A-903F-4265-8EB5-C364F635E7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Kompetensi">
              <a:extLst>
                <a:ext uri="{FF2B5EF4-FFF2-40B4-BE49-F238E27FC236}">
                  <a16:creationId xmlns:a16="http://schemas.microsoft.com/office/drawing/2014/main" xmlns="" id="{5B46B0F0-C304-4212-AD61-98026C25538A}"/>
                </a:ext>
              </a:extLst>
            </p:cNvPr>
            <p:cNvGrpSpPr/>
            <p:nvPr/>
          </p:nvGrpSpPr>
          <p:grpSpPr>
            <a:xfrm>
              <a:off x="297464" y="2561360"/>
              <a:ext cx="2320836" cy="601170"/>
              <a:chOff x="297464" y="2561360"/>
              <a:chExt cx="2320836" cy="601170"/>
            </a:xfrm>
          </p:grpSpPr>
          <p:pic>
            <p:nvPicPr>
              <p:cNvPr id="38" name="Picture 6" descr="compose, create, edit, edit file, office, pencil, writing creative icon">
                <a:extLst>
                  <a:ext uri="{FF2B5EF4-FFF2-40B4-BE49-F238E27FC236}">
                    <a16:creationId xmlns:a16="http://schemas.microsoft.com/office/drawing/2014/main" xmlns="" id="{C766E6BE-7A8D-498F-AF85-9571B1660C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2" action="ppaction://hlinksldjump"/>
                <a:extLst>
                  <a:ext uri="{FF2B5EF4-FFF2-40B4-BE49-F238E27FC236}">
                    <a16:creationId xmlns:a16="http://schemas.microsoft.com/office/drawing/2014/main" xmlns="" id="{50172D83-D1D2-43E3-A83B-D0A708F26C3A}"/>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9" name="Materi">
              <a:extLst>
                <a:ext uri="{FF2B5EF4-FFF2-40B4-BE49-F238E27FC236}">
                  <a16:creationId xmlns:a16="http://schemas.microsoft.com/office/drawing/2014/main" xmlns="" id="{F789A584-D7FE-4F0C-9827-1701439F53DA}"/>
                </a:ext>
              </a:extLst>
            </p:cNvPr>
            <p:cNvGrpSpPr/>
            <p:nvPr/>
          </p:nvGrpSpPr>
          <p:grpSpPr>
            <a:xfrm>
              <a:off x="297464" y="3378456"/>
              <a:ext cx="1746704" cy="601170"/>
              <a:chOff x="297464" y="3378456"/>
              <a:chExt cx="1746704" cy="601170"/>
            </a:xfrm>
          </p:grpSpPr>
          <p:pic>
            <p:nvPicPr>
              <p:cNvPr id="36" name="Picture 8" descr="brochure, document, menu, note, office, page, papers icon">
                <a:hlinkClick r:id="rId4" action="ppaction://hlinksldjump"/>
                <a:extLst>
                  <a:ext uri="{FF2B5EF4-FFF2-40B4-BE49-F238E27FC236}">
                    <a16:creationId xmlns:a16="http://schemas.microsoft.com/office/drawing/2014/main" xmlns="" id="{986DB9CE-52C5-4F34-9BE7-BB0AFB85E2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4" action="ppaction://hlinksldjump"/>
                <a:extLst>
                  <a:ext uri="{FF2B5EF4-FFF2-40B4-BE49-F238E27FC236}">
                    <a16:creationId xmlns:a16="http://schemas.microsoft.com/office/drawing/2014/main" xmlns="" id="{775C48B9-E8BD-4A53-A682-D1C69E6E1D1D}"/>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0" name="Latihan">
              <a:extLst>
                <a:ext uri="{FF2B5EF4-FFF2-40B4-BE49-F238E27FC236}">
                  <a16:creationId xmlns:a16="http://schemas.microsoft.com/office/drawing/2014/main" xmlns="" id="{764C0B36-0B1E-4075-9CF0-A1EE9BB56BD5}"/>
                </a:ext>
              </a:extLst>
            </p:cNvPr>
            <p:cNvGrpSpPr/>
            <p:nvPr/>
          </p:nvGrpSpPr>
          <p:grpSpPr>
            <a:xfrm>
              <a:off x="297464" y="4195552"/>
              <a:ext cx="1810825" cy="601170"/>
              <a:chOff x="297464" y="4195552"/>
              <a:chExt cx="1810825" cy="601170"/>
            </a:xfrm>
          </p:grpSpPr>
          <p:pic>
            <p:nvPicPr>
              <p:cNvPr id="34" name="Picture 10" descr="document, general, letter, note, office, page, paper icon">
                <a:extLst>
                  <a:ext uri="{FF2B5EF4-FFF2-40B4-BE49-F238E27FC236}">
                    <a16:creationId xmlns:a16="http://schemas.microsoft.com/office/drawing/2014/main" xmlns="" id="{E7D390C0-C6B1-4212-A55A-6C29233EC0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hlinkClick r:id="rId15" action="ppaction://hlinksldjump"/>
                <a:extLst>
                  <a:ext uri="{FF2B5EF4-FFF2-40B4-BE49-F238E27FC236}">
                    <a16:creationId xmlns:a16="http://schemas.microsoft.com/office/drawing/2014/main" xmlns="" id="{112A738B-0A15-412A-AD81-0F9BE31A1E4D}"/>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1" name="Profil Dosen">
              <a:extLst>
                <a:ext uri="{FF2B5EF4-FFF2-40B4-BE49-F238E27FC236}">
                  <a16:creationId xmlns:a16="http://schemas.microsoft.com/office/drawing/2014/main" xmlns="" id="{D889000B-C635-44BF-AD20-B7BA9DC263B0}"/>
                </a:ext>
              </a:extLst>
            </p:cNvPr>
            <p:cNvGrpSpPr/>
            <p:nvPr/>
          </p:nvGrpSpPr>
          <p:grpSpPr>
            <a:xfrm>
              <a:off x="297464" y="5012648"/>
              <a:ext cx="2389766" cy="601170"/>
              <a:chOff x="297464" y="5012648"/>
              <a:chExt cx="2389766" cy="601170"/>
            </a:xfrm>
          </p:grpSpPr>
          <p:pic>
            <p:nvPicPr>
              <p:cNvPr id="32" name="Picture 2" descr="business man, employee, general, human, member, office, tie icon">
                <a:extLst>
                  <a:ext uri="{FF2B5EF4-FFF2-40B4-BE49-F238E27FC236}">
                    <a16:creationId xmlns:a16="http://schemas.microsoft.com/office/drawing/2014/main" xmlns="" id="{17E14143-02ED-47E6-8C51-CFEC786DE8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hlinkClick r:id="rId17" action="ppaction://hlinksldjump"/>
                <a:extLst>
                  <a:ext uri="{FF2B5EF4-FFF2-40B4-BE49-F238E27FC236}">
                    <a16:creationId xmlns:a16="http://schemas.microsoft.com/office/drawing/2014/main" xmlns="" id="{C0AB055D-F91F-4DB2-9930-51BE693E15AA}"/>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7" name="Tombol Menu">
            <a:extLst>
              <a:ext uri="{FF2B5EF4-FFF2-40B4-BE49-F238E27FC236}">
                <a16:creationId xmlns:a16="http://schemas.microsoft.com/office/drawing/2014/main" xmlns="" id="{B411CE4D-22C5-45CA-80D1-760C248A18DF}"/>
              </a:ext>
            </a:extLst>
          </p:cNvPr>
          <p:cNvGrpSpPr/>
          <p:nvPr/>
        </p:nvGrpSpPr>
        <p:grpSpPr>
          <a:xfrm>
            <a:off x="67235" y="49268"/>
            <a:ext cx="430306" cy="363488"/>
            <a:chOff x="419100" y="628650"/>
            <a:chExt cx="2628900" cy="2220685"/>
          </a:xfrm>
          <a:solidFill>
            <a:schemeClr val="bg1">
              <a:lumMod val="85000"/>
            </a:schemeClr>
          </a:solidFill>
        </p:grpSpPr>
        <p:sp>
          <p:nvSpPr>
            <p:cNvPr id="48" name="Rectangle 47">
              <a:extLst>
                <a:ext uri="{FF2B5EF4-FFF2-40B4-BE49-F238E27FC236}">
                  <a16:creationId xmlns:a16="http://schemas.microsoft.com/office/drawing/2014/main" xmlns="" id="{C63D01C0-89FE-4695-AFFC-5296A30C49A4}"/>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084FDCA3-86F6-49BF-9532-AC81168850D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0" name="Rectangle 49">
              <a:extLst>
                <a:ext uri="{FF2B5EF4-FFF2-40B4-BE49-F238E27FC236}">
                  <a16:creationId xmlns:a16="http://schemas.microsoft.com/office/drawing/2014/main" xmlns="" id="{F75CFDF9-257A-403A-9357-F6D79078CFFF}"/>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1" name="Tombol Close Aplikasi">
            <a:hlinkClick r:id="" action="ppaction://hlinkshowjump?jump=endshow">
              <a:snd r:embed="rId18" name="laser.wav"/>
            </a:hlinkClick>
            <a:extLst>
              <a:ext uri="{FF2B5EF4-FFF2-40B4-BE49-F238E27FC236}">
                <a16:creationId xmlns:a16="http://schemas.microsoft.com/office/drawing/2014/main" xmlns="" id="{C7F49D21-D4E6-4C4A-B3D9-E02F8D7F1A4C}"/>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5415947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7"/>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0-ppt_w/2"/>
                                          </p:val>
                                        </p:tav>
                                      </p:tavLst>
                                    </p:anim>
                                    <p:anim calcmode="lin" valueType="num">
                                      <p:cBhvr additive="base">
                                        <p:cTn id="22" dur="500"/>
                                        <p:tgtEl>
                                          <p:spTgt spid="25"/>
                                        </p:tgtEl>
                                        <p:attrNameLst>
                                          <p:attrName>ppt_y</p:attrName>
                                        </p:attrNameLst>
                                      </p:cBhvr>
                                      <p:tavLst>
                                        <p:tav tm="0">
                                          <p:val>
                                            <p:strVal val="ppt_y"/>
                                          </p:val>
                                        </p:tav>
                                        <p:tav tm="100000">
                                          <p:val>
                                            <p:strVal val="ppt_y"/>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4294967295"/>
          </p:nvPr>
        </p:nvSpPr>
        <p:spPr>
          <a:xfrm>
            <a:off x="1176142" y="1498645"/>
            <a:ext cx="8568360" cy="4558897"/>
          </a:xfrm>
        </p:spPr>
        <p:txBody>
          <a:bodyPr/>
          <a:lstStyle/>
          <a:p>
            <a:pPr eaLnBrk="1" hangingPunct="1"/>
            <a:r>
              <a:rPr lang="en-US" b="1" dirty="0" err="1">
                <a:solidFill>
                  <a:srgbClr val="FF0000"/>
                </a:solidFill>
              </a:rPr>
              <a:t>Kepaduan</a:t>
            </a:r>
            <a:endParaRPr lang="en-US" b="1" dirty="0">
              <a:solidFill>
                <a:srgbClr val="FF0000"/>
              </a:solidFill>
            </a:endParaRPr>
          </a:p>
          <a:p>
            <a:pPr eaLnBrk="1" hangingPunct="1">
              <a:buFont typeface="Arial" panose="020B0604020202020204" pitchFamily="34" charset="0"/>
              <a:buNone/>
            </a:pPr>
            <a:r>
              <a:rPr lang="en-US" b="1" dirty="0"/>
              <a:t>    </a:t>
            </a:r>
            <a:r>
              <a:rPr lang="en-US" b="1" dirty="0" err="1"/>
              <a:t>Informasi</a:t>
            </a:r>
            <a:r>
              <a:rPr lang="en-US" b="1" dirty="0"/>
              <a:t> yang </a:t>
            </a:r>
            <a:r>
              <a:rPr lang="en-US" b="1" dirty="0" err="1"/>
              <a:t>disampaikan</a:t>
            </a:r>
            <a:r>
              <a:rPr lang="en-US" b="1" dirty="0"/>
              <a:t> </a:t>
            </a:r>
            <a:r>
              <a:rPr lang="en-US" b="1" dirty="0" err="1"/>
              <a:t>tidak</a:t>
            </a:r>
            <a:r>
              <a:rPr lang="en-US" b="1" dirty="0"/>
              <a:t> </a:t>
            </a:r>
            <a:r>
              <a:rPr lang="en-US" b="1" dirty="0" err="1"/>
              <a:t>terpecah-pecah</a:t>
            </a:r>
            <a:endParaRPr lang="en-US" b="1" dirty="0"/>
          </a:p>
          <a:p>
            <a:pPr eaLnBrk="1" hangingPunct="1">
              <a:buFont typeface="Wingdings" panose="05000000000000000000" pitchFamily="2" charset="2"/>
              <a:buChar char="v"/>
            </a:pPr>
            <a:r>
              <a:rPr lang="en-US" b="1" dirty="0" err="1"/>
              <a:t>Mereka</a:t>
            </a:r>
            <a:r>
              <a:rPr lang="en-US" b="1" dirty="0"/>
              <a:t> </a:t>
            </a:r>
            <a:r>
              <a:rPr lang="en-US" b="1" dirty="0" err="1"/>
              <a:t>mendiskusikan</a:t>
            </a:r>
            <a:r>
              <a:rPr lang="en-US" b="1" dirty="0"/>
              <a:t> </a:t>
            </a:r>
            <a:r>
              <a:rPr lang="en-US" b="1" dirty="0" err="1"/>
              <a:t>tentang</a:t>
            </a:r>
            <a:r>
              <a:rPr lang="en-US" b="1" dirty="0"/>
              <a:t> </a:t>
            </a:r>
            <a:r>
              <a:rPr lang="en-US" b="1" dirty="0" err="1"/>
              <a:t>masalah</a:t>
            </a:r>
            <a:r>
              <a:rPr lang="en-US" b="1" dirty="0"/>
              <a:t> </a:t>
            </a:r>
            <a:r>
              <a:rPr lang="en-US" b="1" dirty="0" err="1"/>
              <a:t>kewanitaan</a:t>
            </a:r>
            <a:r>
              <a:rPr lang="en-US" b="1" dirty="0"/>
              <a:t>.</a:t>
            </a:r>
          </a:p>
          <a:p>
            <a:pPr eaLnBrk="1" hangingPunct="1"/>
            <a:endParaRPr lang="en-US" b="1" dirty="0"/>
          </a:p>
        </p:txBody>
      </p:sp>
      <p:grpSp>
        <p:nvGrpSpPr>
          <p:cNvPr id="3" name="Group 2"/>
          <p:cNvGrpSpPr/>
          <p:nvPr/>
        </p:nvGrpSpPr>
        <p:grpSpPr>
          <a:xfrm>
            <a:off x="287301" y="217114"/>
            <a:ext cx="10672052" cy="662056"/>
            <a:chOff x="200215" y="2621399"/>
            <a:chExt cx="10672052" cy="662056"/>
          </a:xfrm>
        </p:grpSpPr>
        <p:sp>
          <p:nvSpPr>
            <p:cNvPr id="4" name="Oval 3">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6" name="TextBox 5">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7" name="TextBox 6">
            <a:extLst>
              <a:ext uri="{FF2B5EF4-FFF2-40B4-BE49-F238E27FC236}">
                <a16:creationId xmlns:a16="http://schemas.microsoft.com/office/drawing/2014/main" xmlns="" id="{9B2C572C-5662-40FD-8188-A14E8EF8C124}"/>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08</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16" name="Group 15">
            <a:extLst>
              <a:ext uri="{FF2B5EF4-FFF2-40B4-BE49-F238E27FC236}">
                <a16:creationId xmlns:a16="http://schemas.microsoft.com/office/drawing/2014/main" xmlns="" id="{58E57856-498D-4DE4-AE16-DC26D39F3B78}"/>
              </a:ext>
            </a:extLst>
          </p:cNvPr>
          <p:cNvGrpSpPr/>
          <p:nvPr/>
        </p:nvGrpSpPr>
        <p:grpSpPr>
          <a:xfrm>
            <a:off x="11769479" y="1280427"/>
            <a:ext cx="422521" cy="2100263"/>
            <a:chOff x="11769479" y="1280427"/>
            <a:chExt cx="422521" cy="2100263"/>
          </a:xfrm>
        </p:grpSpPr>
        <p:sp>
          <p:nvSpPr>
            <p:cNvPr id="17" name="Freeform 10">
              <a:hlinkClick r:id="rId4" action="ppaction://hlinksldjump">
                <a:snd r:embed="rId5" name="click.wav"/>
              </a:hlinkClick>
              <a:extLst>
                <a:ext uri="{FF2B5EF4-FFF2-40B4-BE49-F238E27FC236}">
                  <a16:creationId xmlns:a16="http://schemas.microsoft.com/office/drawing/2014/main" xmlns="" id="{1F1EEC33-40B9-41E8-B656-91F6ACB2DA45}"/>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hlinkClick r:id="rId4" action="ppaction://hlinksldjump"/>
              <a:extLst>
                <a:ext uri="{FF2B5EF4-FFF2-40B4-BE49-F238E27FC236}">
                  <a16:creationId xmlns:a16="http://schemas.microsoft.com/office/drawing/2014/main" xmlns="" id="{E90966CD-F922-4B8E-AB50-5DFA24243F5D}"/>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19" name="Chevron 12">
              <a:hlinkClick r:id="rId4" action="ppaction://hlinksldjump"/>
              <a:extLst>
                <a:ext uri="{FF2B5EF4-FFF2-40B4-BE49-F238E27FC236}">
                  <a16:creationId xmlns:a16="http://schemas.microsoft.com/office/drawing/2014/main" xmlns="" id="{0AB4C871-35BC-47E1-A8E3-A11F16D0F29E}"/>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0" name="Group 19">
            <a:extLst>
              <a:ext uri="{FF2B5EF4-FFF2-40B4-BE49-F238E27FC236}">
                <a16:creationId xmlns:a16="http://schemas.microsoft.com/office/drawing/2014/main" xmlns="" id="{845F1799-C911-4115-A6E3-EB14BCD6BD4D}"/>
              </a:ext>
            </a:extLst>
          </p:cNvPr>
          <p:cNvGrpSpPr/>
          <p:nvPr/>
        </p:nvGrpSpPr>
        <p:grpSpPr>
          <a:xfrm>
            <a:off x="11769479" y="3462337"/>
            <a:ext cx="428258" cy="2616878"/>
            <a:chOff x="11769479" y="3462337"/>
            <a:chExt cx="428258" cy="2616878"/>
          </a:xfrm>
        </p:grpSpPr>
        <p:sp>
          <p:nvSpPr>
            <p:cNvPr id="21" name="Freeform 19">
              <a:hlinkClick r:id="rId6" action="ppaction://hlinksldjump"/>
              <a:extLst>
                <a:ext uri="{FF2B5EF4-FFF2-40B4-BE49-F238E27FC236}">
                  <a16:creationId xmlns:a16="http://schemas.microsoft.com/office/drawing/2014/main" xmlns="" id="{26EF71E8-98D6-43A6-8164-E9B44AB3EBA8}"/>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7" action="ppaction://hlinksldjump"/>
              <a:extLst>
                <a:ext uri="{FF2B5EF4-FFF2-40B4-BE49-F238E27FC236}">
                  <a16:creationId xmlns:a16="http://schemas.microsoft.com/office/drawing/2014/main" xmlns="" id="{80401EBF-5BE5-488A-AC79-3FC94EAE3914}"/>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3" name="Chevron 21">
              <a:hlinkClick r:id="rId6" action="ppaction://hlinksldjump"/>
              <a:extLst>
                <a:ext uri="{FF2B5EF4-FFF2-40B4-BE49-F238E27FC236}">
                  <a16:creationId xmlns:a16="http://schemas.microsoft.com/office/drawing/2014/main" xmlns="" id="{CCDAD396-C1BB-4A7D-B2F5-57AA86D29ACC}"/>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4" name="Semua Menu">
            <a:extLst>
              <a:ext uri="{FF2B5EF4-FFF2-40B4-BE49-F238E27FC236}">
                <a16:creationId xmlns:a16="http://schemas.microsoft.com/office/drawing/2014/main" xmlns="" id="{831EC5A4-F43F-4011-A0A0-7DB0924B2200}"/>
              </a:ext>
            </a:extLst>
          </p:cNvPr>
          <p:cNvGrpSpPr/>
          <p:nvPr/>
        </p:nvGrpSpPr>
        <p:grpSpPr>
          <a:xfrm>
            <a:off x="-1" y="-24470"/>
            <a:ext cx="2886076" cy="6882470"/>
            <a:chOff x="-1" y="-24470"/>
            <a:chExt cx="2886076" cy="6882470"/>
          </a:xfrm>
        </p:grpSpPr>
        <p:grpSp>
          <p:nvGrpSpPr>
            <p:cNvPr id="25" name="BG">
              <a:extLst>
                <a:ext uri="{FF2B5EF4-FFF2-40B4-BE49-F238E27FC236}">
                  <a16:creationId xmlns:a16="http://schemas.microsoft.com/office/drawing/2014/main" xmlns="" id="{67BABBDB-5868-4194-B3A7-F9C94E6A5C48}"/>
                </a:ext>
              </a:extLst>
            </p:cNvPr>
            <p:cNvGrpSpPr/>
            <p:nvPr/>
          </p:nvGrpSpPr>
          <p:grpSpPr>
            <a:xfrm>
              <a:off x="-1" y="-24470"/>
              <a:ext cx="2886076" cy="6882470"/>
              <a:chOff x="-1" y="-24470"/>
              <a:chExt cx="2886076" cy="6882470"/>
            </a:xfrm>
          </p:grpSpPr>
          <p:sp>
            <p:nvSpPr>
              <p:cNvPr id="41" name="BG Menu">
                <a:extLst>
                  <a:ext uri="{FF2B5EF4-FFF2-40B4-BE49-F238E27FC236}">
                    <a16:creationId xmlns:a16="http://schemas.microsoft.com/office/drawing/2014/main" xmlns="" id="{C0513DDF-EF33-45F9-863B-0B63A4F39872}"/>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BG Atas">
                <a:extLst>
                  <a:ext uri="{FF2B5EF4-FFF2-40B4-BE49-F238E27FC236}">
                    <a16:creationId xmlns:a16="http://schemas.microsoft.com/office/drawing/2014/main" xmlns="" id="{C21008A0-B5FE-4410-84E9-CB5578E4B80C}"/>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3" name="Picture 12" descr="camera, image, photo, photography, shot icon">
                <a:extLst>
                  <a:ext uri="{FF2B5EF4-FFF2-40B4-BE49-F238E27FC236}">
                    <a16:creationId xmlns:a16="http://schemas.microsoft.com/office/drawing/2014/main" xmlns="" id="{2284D58A-DDCF-4AD6-A1D0-D47776EFD00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92913277-BD95-476B-8799-76AD489DA149}"/>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45" name="TextBox 44">
                <a:extLst>
                  <a:ext uri="{FF2B5EF4-FFF2-40B4-BE49-F238E27FC236}">
                    <a16:creationId xmlns:a16="http://schemas.microsoft.com/office/drawing/2014/main" xmlns="" id="{0F4E721A-7B8B-48B1-AB67-5384E8204728}"/>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26" name="Beranda">
              <a:extLst>
                <a:ext uri="{FF2B5EF4-FFF2-40B4-BE49-F238E27FC236}">
                  <a16:creationId xmlns:a16="http://schemas.microsoft.com/office/drawing/2014/main" xmlns="" id="{314E66B8-0C05-405A-9321-38903E844B3F}"/>
                </a:ext>
              </a:extLst>
            </p:cNvPr>
            <p:cNvGrpSpPr/>
            <p:nvPr/>
          </p:nvGrpSpPr>
          <p:grpSpPr>
            <a:xfrm>
              <a:off x="297464" y="1744264"/>
              <a:ext cx="1984142" cy="601170"/>
              <a:chOff x="297464" y="1744264"/>
              <a:chExt cx="1984142" cy="601170"/>
            </a:xfrm>
          </p:grpSpPr>
          <p:sp>
            <p:nvSpPr>
              <p:cNvPr id="39" name="TextBox 38">
                <a:hlinkClick r:id="" action="ppaction://hlinkshowjump?jump=firstslide"/>
                <a:extLst>
                  <a:ext uri="{FF2B5EF4-FFF2-40B4-BE49-F238E27FC236}">
                    <a16:creationId xmlns:a16="http://schemas.microsoft.com/office/drawing/2014/main" xmlns="" id="{A9A4B353-9FC7-4689-A071-24895D10A64E}"/>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0" name="Picture 4" descr="base, data, document, office, page, paper icon">
                <a:hlinkClick r:id="" action="ppaction://hlinkshowjump?jump=firstslide"/>
                <a:extLst>
                  <a:ext uri="{FF2B5EF4-FFF2-40B4-BE49-F238E27FC236}">
                    <a16:creationId xmlns:a16="http://schemas.microsoft.com/office/drawing/2014/main" xmlns="" id="{9E9B5707-2977-41FB-B69A-34A11A3382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Kompetensi">
              <a:extLst>
                <a:ext uri="{FF2B5EF4-FFF2-40B4-BE49-F238E27FC236}">
                  <a16:creationId xmlns:a16="http://schemas.microsoft.com/office/drawing/2014/main" xmlns="" id="{070FAF71-65EA-4978-A001-2F55A0285DD9}"/>
                </a:ext>
              </a:extLst>
            </p:cNvPr>
            <p:cNvGrpSpPr/>
            <p:nvPr/>
          </p:nvGrpSpPr>
          <p:grpSpPr>
            <a:xfrm>
              <a:off x="297464" y="2561360"/>
              <a:ext cx="2320836" cy="601170"/>
              <a:chOff x="297464" y="2561360"/>
              <a:chExt cx="2320836" cy="601170"/>
            </a:xfrm>
          </p:grpSpPr>
          <p:pic>
            <p:nvPicPr>
              <p:cNvPr id="37" name="Picture 6" descr="compose, create, edit, edit file, office, pencil, writing creative icon">
                <a:extLst>
                  <a:ext uri="{FF2B5EF4-FFF2-40B4-BE49-F238E27FC236}">
                    <a16:creationId xmlns:a16="http://schemas.microsoft.com/office/drawing/2014/main" xmlns="" id="{C9D7E032-9632-4C84-9279-9BA10460C4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hlinkClick r:id="rId12" action="ppaction://hlinksldjump"/>
                <a:extLst>
                  <a:ext uri="{FF2B5EF4-FFF2-40B4-BE49-F238E27FC236}">
                    <a16:creationId xmlns:a16="http://schemas.microsoft.com/office/drawing/2014/main" xmlns="" id="{FAED3040-5117-4369-BA2B-CDAA73734D5B}"/>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28" name="Materi">
              <a:extLst>
                <a:ext uri="{FF2B5EF4-FFF2-40B4-BE49-F238E27FC236}">
                  <a16:creationId xmlns:a16="http://schemas.microsoft.com/office/drawing/2014/main" xmlns="" id="{823E5420-9CA8-439C-807F-75254AD08887}"/>
                </a:ext>
              </a:extLst>
            </p:cNvPr>
            <p:cNvGrpSpPr/>
            <p:nvPr/>
          </p:nvGrpSpPr>
          <p:grpSpPr>
            <a:xfrm>
              <a:off x="297464" y="3378456"/>
              <a:ext cx="1746704" cy="601170"/>
              <a:chOff x="297464" y="3378456"/>
              <a:chExt cx="1746704" cy="601170"/>
            </a:xfrm>
          </p:grpSpPr>
          <p:pic>
            <p:nvPicPr>
              <p:cNvPr id="35" name="Picture 8" descr="brochure, document, menu, note, office, page, papers icon">
                <a:hlinkClick r:id="rId4" action="ppaction://hlinksldjump"/>
                <a:extLst>
                  <a:ext uri="{FF2B5EF4-FFF2-40B4-BE49-F238E27FC236}">
                    <a16:creationId xmlns:a16="http://schemas.microsoft.com/office/drawing/2014/main" xmlns="" id="{07124B11-35D7-47AF-B697-839384A719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hlinkClick r:id="rId4" action="ppaction://hlinksldjump"/>
                <a:extLst>
                  <a:ext uri="{FF2B5EF4-FFF2-40B4-BE49-F238E27FC236}">
                    <a16:creationId xmlns:a16="http://schemas.microsoft.com/office/drawing/2014/main" xmlns="" id="{3894DF6A-91DA-4A3C-903C-28E4E98DABD1}"/>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29" name="Latihan">
              <a:extLst>
                <a:ext uri="{FF2B5EF4-FFF2-40B4-BE49-F238E27FC236}">
                  <a16:creationId xmlns:a16="http://schemas.microsoft.com/office/drawing/2014/main" xmlns="" id="{81AB84AF-70F1-441F-860C-04D7D24B58B9}"/>
                </a:ext>
              </a:extLst>
            </p:cNvPr>
            <p:cNvGrpSpPr/>
            <p:nvPr/>
          </p:nvGrpSpPr>
          <p:grpSpPr>
            <a:xfrm>
              <a:off x="297464" y="4195552"/>
              <a:ext cx="1810825" cy="601170"/>
              <a:chOff x="297464" y="4195552"/>
              <a:chExt cx="1810825" cy="601170"/>
            </a:xfrm>
          </p:grpSpPr>
          <p:pic>
            <p:nvPicPr>
              <p:cNvPr id="33" name="Picture 10" descr="document, general, letter, note, office, page, paper icon">
                <a:extLst>
                  <a:ext uri="{FF2B5EF4-FFF2-40B4-BE49-F238E27FC236}">
                    <a16:creationId xmlns:a16="http://schemas.microsoft.com/office/drawing/2014/main" xmlns="" id="{A9F2E7E6-E18C-462E-80D5-457A00FA55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hlinkClick r:id="rId15" action="ppaction://hlinksldjump"/>
                <a:extLst>
                  <a:ext uri="{FF2B5EF4-FFF2-40B4-BE49-F238E27FC236}">
                    <a16:creationId xmlns:a16="http://schemas.microsoft.com/office/drawing/2014/main" xmlns="" id="{D16F0B92-EDC0-409C-B7DC-7AF06DAF510B}"/>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0" name="Profil Dosen">
              <a:extLst>
                <a:ext uri="{FF2B5EF4-FFF2-40B4-BE49-F238E27FC236}">
                  <a16:creationId xmlns:a16="http://schemas.microsoft.com/office/drawing/2014/main" xmlns="" id="{4390ECC2-D9AC-4881-B445-F426CA9DB8C2}"/>
                </a:ext>
              </a:extLst>
            </p:cNvPr>
            <p:cNvGrpSpPr/>
            <p:nvPr/>
          </p:nvGrpSpPr>
          <p:grpSpPr>
            <a:xfrm>
              <a:off x="297464" y="5012648"/>
              <a:ext cx="2389766" cy="601170"/>
              <a:chOff x="297464" y="5012648"/>
              <a:chExt cx="2389766" cy="601170"/>
            </a:xfrm>
          </p:grpSpPr>
          <p:pic>
            <p:nvPicPr>
              <p:cNvPr id="31" name="Picture 2" descr="business man, employee, general, human, member, office, tie icon">
                <a:extLst>
                  <a:ext uri="{FF2B5EF4-FFF2-40B4-BE49-F238E27FC236}">
                    <a16:creationId xmlns:a16="http://schemas.microsoft.com/office/drawing/2014/main" xmlns="" id="{245FF5A8-D5B4-4106-878E-C46216AE628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hlinkClick r:id="rId17" action="ppaction://hlinksldjump"/>
                <a:extLst>
                  <a:ext uri="{FF2B5EF4-FFF2-40B4-BE49-F238E27FC236}">
                    <a16:creationId xmlns:a16="http://schemas.microsoft.com/office/drawing/2014/main" xmlns="" id="{ED282B05-5A1A-417F-B62E-2E48FFEA6E6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46" name="Tombol Menu">
            <a:extLst>
              <a:ext uri="{FF2B5EF4-FFF2-40B4-BE49-F238E27FC236}">
                <a16:creationId xmlns:a16="http://schemas.microsoft.com/office/drawing/2014/main" xmlns="" id="{4D54397F-82DE-4EDB-83DC-225546CE0C0F}"/>
              </a:ext>
            </a:extLst>
          </p:cNvPr>
          <p:cNvGrpSpPr/>
          <p:nvPr/>
        </p:nvGrpSpPr>
        <p:grpSpPr>
          <a:xfrm>
            <a:off x="67235" y="49268"/>
            <a:ext cx="430306" cy="363488"/>
            <a:chOff x="419100" y="628650"/>
            <a:chExt cx="2628900" cy="2220685"/>
          </a:xfrm>
          <a:solidFill>
            <a:schemeClr val="bg1">
              <a:lumMod val="85000"/>
            </a:schemeClr>
          </a:solidFill>
        </p:grpSpPr>
        <p:sp>
          <p:nvSpPr>
            <p:cNvPr id="47" name="Rectangle 46">
              <a:extLst>
                <a:ext uri="{FF2B5EF4-FFF2-40B4-BE49-F238E27FC236}">
                  <a16:creationId xmlns:a16="http://schemas.microsoft.com/office/drawing/2014/main" xmlns="" id="{ED97065F-C2AB-4A78-B1BE-CB4C70C35A62}"/>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8" name="Rectangle 47">
              <a:extLst>
                <a:ext uri="{FF2B5EF4-FFF2-40B4-BE49-F238E27FC236}">
                  <a16:creationId xmlns:a16="http://schemas.microsoft.com/office/drawing/2014/main" xmlns="" id="{7C73E299-A762-44BE-87F9-CC7FAC1A3F5B}"/>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49" name="Rectangle 48">
              <a:extLst>
                <a:ext uri="{FF2B5EF4-FFF2-40B4-BE49-F238E27FC236}">
                  <a16:creationId xmlns:a16="http://schemas.microsoft.com/office/drawing/2014/main" xmlns="" id="{6C62786D-5A80-4C10-BF90-090DAC49258C}"/>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0" name="Tombol Close Aplikasi">
            <a:hlinkClick r:id="" action="ppaction://hlinkshowjump?jump=endshow">
              <a:snd r:embed="rId18" name="laser.wav"/>
            </a:hlinkClick>
            <a:extLst>
              <a:ext uri="{FF2B5EF4-FFF2-40B4-BE49-F238E27FC236}">
                <a16:creationId xmlns:a16="http://schemas.microsoft.com/office/drawing/2014/main" xmlns="" id="{696AD54A-F43E-4BC8-9EB5-DC8EB2EEB01F}"/>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22021565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6"/>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4"/>
                                        </p:tgtEl>
                                        <p:attrNameLst>
                                          <p:attrName>ppt_x</p:attrName>
                                        </p:attrNameLst>
                                      </p:cBhvr>
                                      <p:tavLst>
                                        <p:tav tm="0">
                                          <p:val>
                                            <p:strVal val="ppt_x"/>
                                          </p:val>
                                        </p:tav>
                                        <p:tav tm="100000">
                                          <p:val>
                                            <p:strVal val="0-ppt_w/2"/>
                                          </p:val>
                                        </p:tav>
                                      </p:tavLst>
                                    </p:anim>
                                    <p:anim calcmode="lin" valueType="num">
                                      <p:cBhvr additive="base">
                                        <p:cTn id="22" dur="500"/>
                                        <p:tgtEl>
                                          <p:spTgt spid="24"/>
                                        </p:tgtEl>
                                        <p:attrNameLst>
                                          <p:attrName>ppt_y</p:attrName>
                                        </p:attrNameLst>
                                      </p:cBhvr>
                                      <p:tavLst>
                                        <p:tav tm="0">
                                          <p:val>
                                            <p:strVal val="ppt_y"/>
                                          </p:val>
                                        </p:tav>
                                        <p:tav tm="100000">
                                          <p:val>
                                            <p:strVal val="ppt_y"/>
                                          </p:val>
                                        </p:tav>
                                      </p:tavLst>
                                    </p:anim>
                                    <p:set>
                                      <p:cBhvr>
                                        <p:cTn id="2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5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29423" y="1193068"/>
            <a:ext cx="10170923" cy="4798299"/>
          </a:xfrm>
        </p:spPr>
        <p:txBody>
          <a:bodyPr rtlCol="0">
            <a:normAutofit/>
          </a:bodyPr>
          <a:lstStyle/>
          <a:p>
            <a:pPr marL="0" indent="0">
              <a:buNone/>
              <a:defRPr/>
            </a:pPr>
            <a:endParaRPr lang="en-US" b="1" dirty="0">
              <a:solidFill>
                <a:srgbClr val="FF0000"/>
              </a:solidFill>
            </a:endParaRPr>
          </a:p>
          <a:p>
            <a:pPr>
              <a:defRPr/>
            </a:pPr>
            <a:r>
              <a:rPr lang="en-US" b="1" dirty="0" err="1">
                <a:solidFill>
                  <a:srgbClr val="FF0000"/>
                </a:solidFill>
              </a:rPr>
              <a:t>Kelogisan</a:t>
            </a:r>
            <a:endParaRPr lang="en-US" b="1" dirty="0">
              <a:solidFill>
                <a:srgbClr val="FF0000"/>
              </a:solidFill>
            </a:endParaRPr>
          </a:p>
          <a:p>
            <a:pPr>
              <a:buNone/>
              <a:defRPr/>
            </a:pPr>
            <a:r>
              <a:rPr lang="en-US" b="1" dirty="0" err="1"/>
              <a:t>Diterima</a:t>
            </a:r>
            <a:r>
              <a:rPr lang="en-US" b="1" dirty="0"/>
              <a:t> </a:t>
            </a:r>
            <a:r>
              <a:rPr lang="en-US" b="1" dirty="0" err="1"/>
              <a:t>akal</a:t>
            </a:r>
            <a:r>
              <a:rPr lang="en-US" b="1" dirty="0"/>
              <a:t> </a:t>
            </a:r>
            <a:r>
              <a:rPr lang="en-US" b="1" dirty="0" err="1"/>
              <a:t>dan</a:t>
            </a:r>
            <a:r>
              <a:rPr lang="en-US" b="1" dirty="0"/>
              <a:t> </a:t>
            </a:r>
            <a:r>
              <a:rPr lang="en-US" b="1" dirty="0" err="1"/>
              <a:t>sesuai</a:t>
            </a:r>
            <a:r>
              <a:rPr lang="en-US" b="1" dirty="0"/>
              <a:t> EYD</a:t>
            </a:r>
          </a:p>
          <a:p>
            <a:pPr>
              <a:buFont typeface="Wingdings" pitchFamily="2" charset="2"/>
              <a:buChar char="v"/>
              <a:defRPr/>
            </a:pPr>
            <a:r>
              <a:rPr lang="en-US" b="1" dirty="0" err="1"/>
              <a:t>Semua</a:t>
            </a:r>
            <a:r>
              <a:rPr lang="en-US" b="1" dirty="0"/>
              <a:t> </a:t>
            </a:r>
            <a:r>
              <a:rPr lang="en-US" b="1" dirty="0" err="1"/>
              <a:t>lulusan</a:t>
            </a:r>
            <a:r>
              <a:rPr lang="en-US" b="1" dirty="0"/>
              <a:t> SMU </a:t>
            </a:r>
            <a:r>
              <a:rPr lang="en-US" b="1" dirty="0" err="1"/>
              <a:t>Harapan</a:t>
            </a:r>
            <a:r>
              <a:rPr lang="en-US" b="1" dirty="0"/>
              <a:t> </a:t>
            </a:r>
            <a:r>
              <a:rPr lang="en-US" b="1" dirty="0" err="1"/>
              <a:t>bangsa</a:t>
            </a:r>
            <a:r>
              <a:rPr lang="en-US" b="1" dirty="0"/>
              <a:t> </a:t>
            </a:r>
            <a:r>
              <a:rPr lang="en-US" b="1" dirty="0" err="1"/>
              <a:t>mengikuti</a:t>
            </a:r>
            <a:r>
              <a:rPr lang="en-US" b="1" dirty="0"/>
              <a:t> UMPTN, </a:t>
            </a:r>
            <a:r>
              <a:rPr lang="en-US" b="1" dirty="0" err="1"/>
              <a:t>kecuali</a:t>
            </a:r>
            <a:r>
              <a:rPr lang="en-US" b="1" dirty="0"/>
              <a:t> </a:t>
            </a:r>
            <a:r>
              <a:rPr lang="en-US" b="1" dirty="0" err="1"/>
              <a:t>Inem</a:t>
            </a:r>
            <a:r>
              <a:rPr lang="en-US" b="1" dirty="0"/>
              <a:t>, </a:t>
            </a:r>
            <a:r>
              <a:rPr lang="en-US" b="1" dirty="0" err="1"/>
              <a:t>Sastro,dan</a:t>
            </a:r>
            <a:r>
              <a:rPr lang="en-US" b="1" dirty="0"/>
              <a:t> </a:t>
            </a:r>
            <a:r>
              <a:rPr lang="en-US" b="1" dirty="0" err="1"/>
              <a:t>Bejo</a:t>
            </a:r>
            <a:r>
              <a:rPr lang="en-US" b="1" dirty="0"/>
              <a:t>.</a:t>
            </a:r>
          </a:p>
          <a:p>
            <a:pPr>
              <a:buFont typeface="Wingdings" pitchFamily="2" charset="2"/>
              <a:buChar char="v"/>
              <a:defRPr/>
            </a:pPr>
            <a:r>
              <a:rPr lang="en-US" b="1" dirty="0" err="1"/>
              <a:t>Acara</a:t>
            </a:r>
            <a:r>
              <a:rPr lang="en-US" b="1" dirty="0"/>
              <a:t> </a:t>
            </a:r>
            <a:r>
              <a:rPr lang="en-US" b="1" dirty="0" err="1"/>
              <a:t>berikutnya</a:t>
            </a:r>
            <a:r>
              <a:rPr lang="en-US" b="1" dirty="0"/>
              <a:t> </a:t>
            </a:r>
            <a:r>
              <a:rPr lang="en-US" b="1" dirty="0" err="1"/>
              <a:t>adalah</a:t>
            </a:r>
            <a:r>
              <a:rPr lang="en-US" b="1" dirty="0"/>
              <a:t> </a:t>
            </a:r>
            <a:r>
              <a:rPr lang="en-US" b="1" dirty="0" err="1"/>
              <a:t>sambutan</a:t>
            </a:r>
            <a:r>
              <a:rPr lang="en-US" b="1" dirty="0"/>
              <a:t> </a:t>
            </a:r>
            <a:r>
              <a:rPr lang="en-US" b="1" dirty="0" err="1"/>
              <a:t>Rektor</a:t>
            </a:r>
            <a:r>
              <a:rPr lang="en-US" b="1" dirty="0"/>
              <a:t> </a:t>
            </a:r>
            <a:r>
              <a:rPr lang="en-US" b="1" dirty="0" err="1"/>
              <a:t>Unila</a:t>
            </a:r>
            <a:r>
              <a:rPr lang="en-US" b="1" dirty="0"/>
              <a:t>. </a:t>
            </a:r>
            <a:r>
              <a:rPr lang="en-US" b="1" dirty="0" err="1"/>
              <a:t>Waktu</a:t>
            </a:r>
            <a:r>
              <a:rPr lang="en-US" b="1" dirty="0"/>
              <a:t> </a:t>
            </a:r>
            <a:r>
              <a:rPr lang="en-US" b="1" dirty="0" err="1"/>
              <a:t>dan</a:t>
            </a:r>
            <a:r>
              <a:rPr lang="en-US" b="1" dirty="0"/>
              <a:t> </a:t>
            </a:r>
            <a:r>
              <a:rPr lang="en-US" b="1" dirty="0" err="1"/>
              <a:t>tempat</a:t>
            </a:r>
            <a:r>
              <a:rPr lang="en-US" b="1" dirty="0"/>
              <a:t> </a:t>
            </a:r>
            <a:r>
              <a:rPr lang="en-US" b="1" dirty="0" err="1"/>
              <a:t>saya</a:t>
            </a:r>
            <a:r>
              <a:rPr lang="en-US" b="1" dirty="0"/>
              <a:t> </a:t>
            </a:r>
            <a:r>
              <a:rPr lang="en-US" b="1" dirty="0" err="1"/>
              <a:t>persilahkan</a:t>
            </a:r>
            <a:r>
              <a:rPr lang="en-US" b="1" dirty="0"/>
              <a:t>.</a:t>
            </a:r>
          </a:p>
          <a:p>
            <a:pPr>
              <a:buNone/>
              <a:defRPr/>
            </a:pPr>
            <a:r>
              <a:rPr lang="id-ID" b="1" dirty="0"/>
              <a:t>	</a:t>
            </a:r>
          </a:p>
          <a:p>
            <a:pPr>
              <a:buNone/>
              <a:defRPr/>
            </a:pPr>
            <a:r>
              <a:rPr lang="id-ID" b="1" dirty="0"/>
              <a:t>	</a:t>
            </a:r>
          </a:p>
        </p:txBody>
      </p:sp>
      <p:grpSp>
        <p:nvGrpSpPr>
          <p:cNvPr id="4" name="Group 3"/>
          <p:cNvGrpSpPr/>
          <p:nvPr/>
        </p:nvGrpSpPr>
        <p:grpSpPr>
          <a:xfrm>
            <a:off x="287301" y="217114"/>
            <a:ext cx="10672052" cy="662056"/>
            <a:chOff x="200215" y="2621399"/>
            <a:chExt cx="10672052" cy="662056"/>
          </a:xfrm>
        </p:grpSpPr>
        <p:sp>
          <p:nvSpPr>
            <p:cNvPr id="5" name="Oval 4">
              <a:extLst>
                <a:ext uri="{FF2B5EF4-FFF2-40B4-BE49-F238E27FC236}">
                  <a16:creationId xmlns:a16="http://schemas.microsoft.com/office/drawing/2014/main" xmlns="" id="{40F3CBE7-0B7F-4BBC-932B-F8A1336F5066}"/>
                </a:ext>
              </a:extLst>
            </p:cNvPr>
            <p:cNvSpPr/>
            <p:nvPr/>
          </p:nvSpPr>
          <p:spPr>
            <a:xfrm>
              <a:off x="200215" y="262139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6" y="2753230"/>
              <a:ext cx="398394" cy="398394"/>
            </a:xfrm>
            <a:prstGeom prst="rect">
              <a:avLst/>
            </a:prstGeom>
          </p:spPr>
        </p:pic>
        <p:sp>
          <p:nvSpPr>
            <p:cNvPr id="7" name="TextBox 6">
              <a:extLst>
                <a:ext uri="{FF2B5EF4-FFF2-40B4-BE49-F238E27FC236}">
                  <a16:creationId xmlns:a16="http://schemas.microsoft.com/office/drawing/2014/main" xmlns="" id="{A5766AE2-8191-4DD7-9F8B-FB3901844BFC}"/>
                </a:ext>
              </a:extLst>
            </p:cNvPr>
            <p:cNvSpPr txBox="1"/>
            <p:nvPr/>
          </p:nvSpPr>
          <p:spPr>
            <a:xfrm>
              <a:off x="870691" y="2754367"/>
              <a:ext cx="10001576" cy="493148"/>
            </a:xfrm>
            <a:prstGeom prst="rect">
              <a:avLst/>
            </a:prstGeom>
            <a:noFill/>
          </p:spPr>
          <p:txBody>
            <a:bodyPr wrap="square" rtlCol="0">
              <a:spAutoFit/>
            </a:bodyPr>
            <a:lstStyle>
              <a:defPPr>
                <a:defRPr lang="de-DE"/>
              </a:defPPr>
              <a:lvl1pPr>
                <a:defRPr sz="3200" b="1">
                  <a:solidFill>
                    <a:srgbClr val="52CBBE"/>
                  </a:solidFill>
                  <a:latin typeface="Tw Cen MT" panose="020B0602020104020603" pitchFamily="34" charset="0"/>
                </a:defRPr>
              </a:lvl1pPr>
            </a:lstStyle>
            <a:p>
              <a:pPr>
                <a:lnSpc>
                  <a:spcPct val="80000"/>
                </a:lnSpc>
                <a:defRPr/>
              </a:pPr>
              <a:r>
                <a:rPr lang="id-ID" b="0" dirty="0"/>
                <a:t>Ciri-ciri kalimat efektif</a:t>
              </a:r>
              <a:endParaRPr lang="en-US" b="0" dirty="0">
                <a:solidFill>
                  <a:srgbClr val="00A0A8"/>
                </a:solidFill>
              </a:endParaRPr>
            </a:p>
          </p:txBody>
        </p:sp>
      </p:grpSp>
      <p:sp>
        <p:nvSpPr>
          <p:cNvPr id="12" name="TextBox 11">
            <a:extLst>
              <a:ext uri="{FF2B5EF4-FFF2-40B4-BE49-F238E27FC236}">
                <a16:creationId xmlns:a16="http://schemas.microsoft.com/office/drawing/2014/main" xmlns="" id="{D565582B-D4AC-406E-B825-D187EEF83ECA}"/>
              </a:ext>
            </a:extLst>
          </p:cNvPr>
          <p:cNvSpPr txBox="1"/>
          <p:nvPr/>
        </p:nvSpPr>
        <p:spPr>
          <a:xfrm>
            <a:off x="10486626" y="6491463"/>
            <a:ext cx="865943" cy="338554"/>
          </a:xfrm>
          <a:prstGeom prst="rect">
            <a:avLst/>
          </a:prstGeom>
          <a:noFill/>
        </p:spPr>
        <p:txBody>
          <a:bodyPr wrap="none" rtlCol="0">
            <a:spAutoFit/>
          </a:bodyPr>
          <a:lstStyle/>
          <a:p>
            <a:r>
              <a:rPr lang="en-US" sz="1600" dirty="0">
                <a:solidFill>
                  <a:schemeClr val="bg2">
                    <a:lumMod val="50000"/>
                  </a:schemeClr>
                </a:solidFill>
              </a:rPr>
              <a:t>09</a:t>
            </a:r>
            <a:r>
              <a:rPr lang="id-ID" sz="1600" dirty="0">
                <a:solidFill>
                  <a:schemeClr val="bg2">
                    <a:lumMod val="50000"/>
                  </a:schemeClr>
                </a:solidFill>
              </a:rPr>
              <a:t> of </a:t>
            </a:r>
            <a:r>
              <a:rPr lang="en-US" sz="1600" dirty="0">
                <a:solidFill>
                  <a:schemeClr val="bg2">
                    <a:lumMod val="50000"/>
                  </a:schemeClr>
                </a:solidFill>
              </a:rPr>
              <a:t>10</a:t>
            </a:r>
            <a:endParaRPr lang="id-ID" sz="1600" dirty="0">
              <a:solidFill>
                <a:schemeClr val="bg2">
                  <a:lumMod val="50000"/>
                </a:schemeClr>
              </a:solidFill>
            </a:endParaRPr>
          </a:p>
        </p:txBody>
      </p:sp>
      <p:grpSp>
        <p:nvGrpSpPr>
          <p:cNvPr id="21" name="Group 20">
            <a:extLst>
              <a:ext uri="{FF2B5EF4-FFF2-40B4-BE49-F238E27FC236}">
                <a16:creationId xmlns:a16="http://schemas.microsoft.com/office/drawing/2014/main" xmlns="" id="{89151A65-1097-4A94-AB02-BF1784824CD6}"/>
              </a:ext>
            </a:extLst>
          </p:cNvPr>
          <p:cNvGrpSpPr/>
          <p:nvPr/>
        </p:nvGrpSpPr>
        <p:grpSpPr>
          <a:xfrm>
            <a:off x="11769479" y="1280427"/>
            <a:ext cx="422521" cy="2100263"/>
            <a:chOff x="11769479" y="1280427"/>
            <a:chExt cx="422521" cy="2100263"/>
          </a:xfrm>
        </p:grpSpPr>
        <p:sp>
          <p:nvSpPr>
            <p:cNvPr id="22" name="Freeform 10">
              <a:hlinkClick r:id="rId4" action="ppaction://hlinksldjump">
                <a:snd r:embed="rId5" name="click.wav"/>
              </a:hlinkClick>
              <a:extLst>
                <a:ext uri="{FF2B5EF4-FFF2-40B4-BE49-F238E27FC236}">
                  <a16:creationId xmlns:a16="http://schemas.microsoft.com/office/drawing/2014/main" xmlns="" id="{51BED952-AB52-4750-B142-DF7816890A9E}"/>
                </a:ext>
              </a:extLst>
            </p:cNvPr>
            <p:cNvSpPr/>
            <p:nvPr userDrawn="1"/>
          </p:nvSpPr>
          <p:spPr>
            <a:xfrm>
              <a:off x="11769479" y="1280427"/>
              <a:ext cx="422521" cy="2100263"/>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hlinkClick r:id="rId4" action="ppaction://hlinksldjump"/>
              <a:extLst>
                <a:ext uri="{FF2B5EF4-FFF2-40B4-BE49-F238E27FC236}">
                  <a16:creationId xmlns:a16="http://schemas.microsoft.com/office/drawing/2014/main" xmlns="" id="{6F703F1A-516F-432B-8A8D-E5C434948A73}"/>
                </a:ext>
              </a:extLst>
            </p:cNvPr>
            <p:cNvSpPr txBox="1"/>
            <p:nvPr userDrawn="1"/>
          </p:nvSpPr>
          <p:spPr>
            <a:xfrm rot="16200000">
              <a:off x="11139828" y="2328196"/>
              <a:ext cx="1719263"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a:t>
              </a:r>
              <a:r>
                <a:rPr lang="id-ID" sz="1600" b="0" dirty="0">
                  <a:solidFill>
                    <a:schemeClr val="bg1"/>
                  </a:solidFill>
                  <a:latin typeface="Tw Cen MT" panose="020B0602020104020603" pitchFamily="34" charset="0"/>
                </a:rPr>
                <a:t>Materi</a:t>
              </a:r>
              <a:endParaRPr lang="en-US" sz="1600" b="0" dirty="0">
                <a:solidFill>
                  <a:schemeClr val="bg1"/>
                </a:solidFill>
                <a:latin typeface="Tw Cen MT" panose="020B0602020104020603" pitchFamily="34" charset="0"/>
              </a:endParaRPr>
            </a:p>
          </p:txBody>
        </p:sp>
        <p:sp>
          <p:nvSpPr>
            <p:cNvPr id="24" name="Chevron 12">
              <a:hlinkClick r:id="rId4" action="ppaction://hlinksldjump"/>
              <a:extLst>
                <a:ext uri="{FF2B5EF4-FFF2-40B4-BE49-F238E27FC236}">
                  <a16:creationId xmlns:a16="http://schemas.microsoft.com/office/drawing/2014/main" xmlns="" id="{A9049C23-344F-4040-89B7-FD2AA9BD2A46}"/>
                </a:ext>
              </a:extLst>
            </p:cNvPr>
            <p:cNvSpPr/>
            <p:nvPr userDrawn="1"/>
          </p:nvSpPr>
          <p:spPr>
            <a:xfrm rot="10800000">
              <a:off x="11800861" y="1407632"/>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5" name="Group 24">
            <a:extLst>
              <a:ext uri="{FF2B5EF4-FFF2-40B4-BE49-F238E27FC236}">
                <a16:creationId xmlns:a16="http://schemas.microsoft.com/office/drawing/2014/main" xmlns="" id="{C54B7402-359D-4CDE-9729-A49D87CF369D}"/>
              </a:ext>
            </a:extLst>
          </p:cNvPr>
          <p:cNvGrpSpPr/>
          <p:nvPr/>
        </p:nvGrpSpPr>
        <p:grpSpPr>
          <a:xfrm>
            <a:off x="11769479" y="3462337"/>
            <a:ext cx="428258" cy="2616878"/>
            <a:chOff x="11769479" y="3462337"/>
            <a:chExt cx="428258" cy="2616878"/>
          </a:xfrm>
        </p:grpSpPr>
        <p:sp>
          <p:nvSpPr>
            <p:cNvPr id="26" name="Freeform 19">
              <a:hlinkClick r:id="rId6" action="ppaction://hlinksldjump"/>
              <a:extLst>
                <a:ext uri="{FF2B5EF4-FFF2-40B4-BE49-F238E27FC236}">
                  <a16:creationId xmlns:a16="http://schemas.microsoft.com/office/drawing/2014/main" xmlns="" id="{59FA1D04-0C0F-4876-B51C-B06D8560E931}"/>
                </a:ext>
              </a:extLst>
            </p:cNvPr>
            <p:cNvSpPr/>
            <p:nvPr userDrawn="1"/>
          </p:nvSpPr>
          <p:spPr>
            <a:xfrm>
              <a:off x="11769479" y="3462337"/>
              <a:ext cx="428258" cy="2616878"/>
            </a:xfrm>
            <a:custGeom>
              <a:avLst/>
              <a:gdLst>
                <a:gd name="connsiteX0" fmla="*/ 445927 w 445927"/>
                <a:gd name="connsiteY0" fmla="*/ 0 h 2510330"/>
                <a:gd name="connsiteX1" fmla="*/ 445927 w 445927"/>
                <a:gd name="connsiteY1" fmla="*/ 2510330 h 2510330"/>
                <a:gd name="connsiteX2" fmla="*/ 337867 w 445927"/>
                <a:gd name="connsiteY2" fmla="*/ 2504528 h 2510330"/>
                <a:gd name="connsiteX3" fmla="*/ 121310 w 445927"/>
                <a:gd name="connsiteY3" fmla="*/ 2459050 h 2510330"/>
                <a:gd name="connsiteX4" fmla="*/ 0 w 445927"/>
                <a:gd name="connsiteY4" fmla="*/ 2407333 h 2510330"/>
                <a:gd name="connsiteX5" fmla="*/ 0 w 445927"/>
                <a:gd name="connsiteY5" fmla="*/ 102998 h 2510330"/>
                <a:gd name="connsiteX6" fmla="*/ 121310 w 445927"/>
                <a:gd name="connsiteY6" fmla="*/ 51281 h 2510330"/>
                <a:gd name="connsiteX7" fmla="*/ 337867 w 445927"/>
                <a:gd name="connsiteY7" fmla="*/ 5803 h 25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927" h="2510330">
                  <a:moveTo>
                    <a:pt x="445927" y="0"/>
                  </a:moveTo>
                  <a:lnTo>
                    <a:pt x="445927" y="2510330"/>
                  </a:lnTo>
                  <a:lnTo>
                    <a:pt x="337867" y="2504528"/>
                  </a:lnTo>
                  <a:cubicBezTo>
                    <a:pt x="263420" y="2496489"/>
                    <a:pt x="191017" y="2481098"/>
                    <a:pt x="121310" y="2459050"/>
                  </a:cubicBezTo>
                  <a:lnTo>
                    <a:pt x="0" y="2407333"/>
                  </a:lnTo>
                  <a:lnTo>
                    <a:pt x="0" y="102998"/>
                  </a:lnTo>
                  <a:lnTo>
                    <a:pt x="121310" y="51281"/>
                  </a:lnTo>
                  <a:cubicBezTo>
                    <a:pt x="191017" y="29232"/>
                    <a:pt x="263420" y="13841"/>
                    <a:pt x="337867" y="5803"/>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hlinkClick r:id="rId7" action="ppaction://hlinksldjump"/>
              <a:extLst>
                <a:ext uri="{FF2B5EF4-FFF2-40B4-BE49-F238E27FC236}">
                  <a16:creationId xmlns:a16="http://schemas.microsoft.com/office/drawing/2014/main" xmlns="" id="{A5F7146C-8731-4454-906A-D9F7612C635A}"/>
                </a:ext>
              </a:extLst>
            </p:cNvPr>
            <p:cNvSpPr txBox="1"/>
            <p:nvPr userDrawn="1"/>
          </p:nvSpPr>
          <p:spPr>
            <a:xfrm rot="16200000">
              <a:off x="10833768" y="4726793"/>
              <a:ext cx="2358120" cy="338554"/>
            </a:xfrm>
            <a:prstGeom prst="rect">
              <a:avLst/>
            </a:prstGeom>
            <a:noFill/>
          </p:spPr>
          <p:txBody>
            <a:bodyPr wrap="square" rtlCol="0">
              <a:spAutoFit/>
            </a:bodyPr>
            <a:lstStyle/>
            <a:p>
              <a:pPr algn="ctr"/>
              <a:r>
                <a:rPr lang="id-ID" sz="1600" b="0" dirty="0">
                  <a:solidFill>
                    <a:srgbClr val="F0EEF0"/>
                  </a:solidFill>
                  <a:latin typeface="Tw Cen MT" panose="020B0602020104020603" pitchFamily="34" charset="0"/>
                </a:rPr>
                <a:t>Kembali Ke Pertemuan </a:t>
              </a:r>
              <a:r>
                <a:rPr lang="en-US" sz="1600" b="0" dirty="0">
                  <a:solidFill>
                    <a:srgbClr val="F0EEF0"/>
                  </a:solidFill>
                  <a:latin typeface="Tw Cen MT" panose="020B0602020104020603" pitchFamily="34" charset="0"/>
                </a:rPr>
                <a:t>7</a:t>
              </a:r>
            </a:p>
          </p:txBody>
        </p:sp>
        <p:sp>
          <p:nvSpPr>
            <p:cNvPr id="28" name="Chevron 21">
              <a:hlinkClick r:id="rId6" action="ppaction://hlinksldjump"/>
              <a:extLst>
                <a:ext uri="{FF2B5EF4-FFF2-40B4-BE49-F238E27FC236}">
                  <a16:creationId xmlns:a16="http://schemas.microsoft.com/office/drawing/2014/main" xmlns="" id="{D6202D9A-C9E6-47E0-8974-2DE7D38B388F}"/>
                </a:ext>
              </a:extLst>
            </p:cNvPr>
            <p:cNvSpPr/>
            <p:nvPr userDrawn="1"/>
          </p:nvSpPr>
          <p:spPr>
            <a:xfrm rot="10800000">
              <a:off x="11800861" y="3544445"/>
              <a:ext cx="268514" cy="268514"/>
            </a:xfrm>
            <a:prstGeom prst="chevron">
              <a:avLst>
                <a:gd name="adj" fmla="val 57095"/>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grpSp>
        <p:nvGrpSpPr>
          <p:cNvPr id="29" name="Semua Menu">
            <a:extLst>
              <a:ext uri="{FF2B5EF4-FFF2-40B4-BE49-F238E27FC236}">
                <a16:creationId xmlns:a16="http://schemas.microsoft.com/office/drawing/2014/main" xmlns="" id="{08E9E579-B0B0-43FF-9C27-9C218E1DBD09}"/>
              </a:ext>
            </a:extLst>
          </p:cNvPr>
          <p:cNvGrpSpPr/>
          <p:nvPr/>
        </p:nvGrpSpPr>
        <p:grpSpPr>
          <a:xfrm>
            <a:off x="-1" y="-24470"/>
            <a:ext cx="2886076" cy="6882470"/>
            <a:chOff x="-1" y="-24470"/>
            <a:chExt cx="2886076" cy="6882470"/>
          </a:xfrm>
        </p:grpSpPr>
        <p:grpSp>
          <p:nvGrpSpPr>
            <p:cNvPr id="30" name="BG">
              <a:extLst>
                <a:ext uri="{FF2B5EF4-FFF2-40B4-BE49-F238E27FC236}">
                  <a16:creationId xmlns:a16="http://schemas.microsoft.com/office/drawing/2014/main" xmlns="" id="{8A3C3D97-F1B5-4464-A78D-147AE5861989}"/>
                </a:ext>
              </a:extLst>
            </p:cNvPr>
            <p:cNvGrpSpPr/>
            <p:nvPr/>
          </p:nvGrpSpPr>
          <p:grpSpPr>
            <a:xfrm>
              <a:off x="-1" y="-24470"/>
              <a:ext cx="2886076" cy="6882470"/>
              <a:chOff x="-1" y="-24470"/>
              <a:chExt cx="2886076" cy="6882470"/>
            </a:xfrm>
          </p:grpSpPr>
          <p:sp>
            <p:nvSpPr>
              <p:cNvPr id="46" name="BG Menu">
                <a:extLst>
                  <a:ext uri="{FF2B5EF4-FFF2-40B4-BE49-F238E27FC236}">
                    <a16:creationId xmlns:a16="http://schemas.microsoft.com/office/drawing/2014/main" xmlns="" id="{3561D547-76C8-4961-A228-D1D0519CC5F0}"/>
                  </a:ext>
                </a:extLst>
              </p:cNvPr>
              <p:cNvSpPr/>
              <p:nvPr/>
            </p:nvSpPr>
            <p:spPr>
              <a:xfrm>
                <a:off x="0" y="0"/>
                <a:ext cx="2886075"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BG Atas">
                <a:extLst>
                  <a:ext uri="{FF2B5EF4-FFF2-40B4-BE49-F238E27FC236}">
                    <a16:creationId xmlns:a16="http://schemas.microsoft.com/office/drawing/2014/main" xmlns="" id="{9AA4AB8D-42F6-4BCE-AA7C-8A2794F09780}"/>
                  </a:ext>
                </a:extLst>
              </p:cNvPr>
              <p:cNvSpPr/>
              <p:nvPr/>
            </p:nvSpPr>
            <p:spPr>
              <a:xfrm>
                <a:off x="-1" y="-24470"/>
                <a:ext cx="2886075" cy="1692313"/>
              </a:xfrm>
              <a:prstGeom prst="rect">
                <a:avLst/>
              </a:prstGeom>
              <a:solidFill>
                <a:srgbClr val="64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8" name="Picture 12" descr="camera, image, photo, photography, shot icon">
                <a:extLst>
                  <a:ext uri="{FF2B5EF4-FFF2-40B4-BE49-F238E27FC236}">
                    <a16:creationId xmlns:a16="http://schemas.microsoft.com/office/drawing/2014/main" xmlns="" id="{A1A38CEF-CB46-4155-8182-117610077A5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90708" y="255744"/>
                <a:ext cx="821026" cy="821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xmlns="" id="{43E5CDEB-4295-440E-A316-B8715949DA0C}"/>
                  </a:ext>
                </a:extLst>
              </p:cNvPr>
              <p:cNvSpPr txBox="1"/>
              <p:nvPr/>
            </p:nvSpPr>
            <p:spPr>
              <a:xfrm>
                <a:off x="751180" y="1238641"/>
                <a:ext cx="1383712" cy="369332"/>
              </a:xfrm>
              <a:prstGeom prst="rect">
                <a:avLst/>
              </a:prstGeom>
              <a:noFill/>
            </p:spPr>
            <p:txBody>
              <a:bodyPr wrap="none" rtlCol="0">
                <a:spAutoFit/>
              </a:bodyPr>
              <a:lstStyle/>
              <a:p>
                <a:r>
                  <a:rPr lang="id-ID" dirty="0">
                    <a:solidFill>
                      <a:schemeClr val="bg1"/>
                    </a:solidFill>
                  </a:rPr>
                  <a:t>Nama Dosen</a:t>
                </a:r>
              </a:p>
            </p:txBody>
          </p:sp>
          <p:sp>
            <p:nvSpPr>
              <p:cNvPr id="50" name="TextBox 49">
                <a:extLst>
                  <a:ext uri="{FF2B5EF4-FFF2-40B4-BE49-F238E27FC236}">
                    <a16:creationId xmlns:a16="http://schemas.microsoft.com/office/drawing/2014/main" xmlns="" id="{9B3B5A35-9341-44EB-B2F5-193E62B39123}"/>
                  </a:ext>
                </a:extLst>
              </p:cNvPr>
              <p:cNvSpPr txBox="1"/>
              <p:nvPr/>
            </p:nvSpPr>
            <p:spPr>
              <a:xfrm>
                <a:off x="443942" y="6550223"/>
                <a:ext cx="1919564" cy="307777"/>
              </a:xfrm>
              <a:prstGeom prst="rect">
                <a:avLst/>
              </a:prstGeom>
              <a:noFill/>
            </p:spPr>
            <p:txBody>
              <a:bodyPr wrap="none" rtlCol="0">
                <a:spAutoFit/>
              </a:bodyPr>
              <a:lstStyle/>
              <a:p>
                <a:r>
                  <a:rPr lang="id-ID" sz="1400" dirty="0">
                    <a:solidFill>
                      <a:schemeClr val="bg1">
                        <a:lumMod val="85000"/>
                      </a:schemeClr>
                    </a:solidFill>
                  </a:rPr>
                  <a:t>Powered by © TIK Unila</a:t>
                </a:r>
              </a:p>
            </p:txBody>
          </p:sp>
        </p:grpSp>
        <p:grpSp>
          <p:nvGrpSpPr>
            <p:cNvPr id="31" name="Beranda">
              <a:extLst>
                <a:ext uri="{FF2B5EF4-FFF2-40B4-BE49-F238E27FC236}">
                  <a16:creationId xmlns:a16="http://schemas.microsoft.com/office/drawing/2014/main" xmlns="" id="{D724A834-0E8A-46EF-BE50-FBF5432F6A25}"/>
                </a:ext>
              </a:extLst>
            </p:cNvPr>
            <p:cNvGrpSpPr/>
            <p:nvPr/>
          </p:nvGrpSpPr>
          <p:grpSpPr>
            <a:xfrm>
              <a:off x="297464" y="1744264"/>
              <a:ext cx="1984142" cy="601170"/>
              <a:chOff x="297464" y="1744264"/>
              <a:chExt cx="1984142" cy="601170"/>
            </a:xfrm>
          </p:grpSpPr>
          <p:sp>
            <p:nvSpPr>
              <p:cNvPr id="44" name="TextBox 43">
                <a:hlinkClick r:id="" action="ppaction://hlinkshowjump?jump=firstslide"/>
                <a:extLst>
                  <a:ext uri="{FF2B5EF4-FFF2-40B4-BE49-F238E27FC236}">
                    <a16:creationId xmlns:a16="http://schemas.microsoft.com/office/drawing/2014/main" xmlns="" id="{66AB6C59-AC27-4B98-A29C-189D81A29D99}"/>
                  </a:ext>
                </a:extLst>
              </p:cNvPr>
              <p:cNvSpPr txBox="1"/>
              <p:nvPr/>
            </p:nvSpPr>
            <p:spPr>
              <a:xfrm>
                <a:off x="1045177" y="1883769"/>
                <a:ext cx="1236429"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Beranda</a:t>
                </a:r>
              </a:p>
            </p:txBody>
          </p:sp>
          <p:pic>
            <p:nvPicPr>
              <p:cNvPr id="45" name="Picture 4" descr="base, data, document, office, page, paper icon">
                <a:hlinkClick r:id="" action="ppaction://hlinkshowjump?jump=firstslide"/>
                <a:extLst>
                  <a:ext uri="{FF2B5EF4-FFF2-40B4-BE49-F238E27FC236}">
                    <a16:creationId xmlns:a16="http://schemas.microsoft.com/office/drawing/2014/main" xmlns="" id="{2BB74389-36CF-49D4-A24A-1F2004322B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 y="1744264"/>
                <a:ext cx="601170" cy="60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Kompetensi">
              <a:extLst>
                <a:ext uri="{FF2B5EF4-FFF2-40B4-BE49-F238E27FC236}">
                  <a16:creationId xmlns:a16="http://schemas.microsoft.com/office/drawing/2014/main" xmlns="" id="{04E6834B-A969-4B67-ADA7-98C74E224F0B}"/>
                </a:ext>
              </a:extLst>
            </p:cNvPr>
            <p:cNvGrpSpPr/>
            <p:nvPr/>
          </p:nvGrpSpPr>
          <p:grpSpPr>
            <a:xfrm>
              <a:off x="297464" y="2561360"/>
              <a:ext cx="2320836" cy="601170"/>
              <a:chOff x="297464" y="2561360"/>
              <a:chExt cx="2320836" cy="601170"/>
            </a:xfrm>
          </p:grpSpPr>
          <p:pic>
            <p:nvPicPr>
              <p:cNvPr id="42" name="Picture 6" descr="compose, create, edit, edit file, office, pencil, writing creative icon">
                <a:extLst>
                  <a:ext uri="{FF2B5EF4-FFF2-40B4-BE49-F238E27FC236}">
                    <a16:creationId xmlns:a16="http://schemas.microsoft.com/office/drawing/2014/main" xmlns="" id="{E85340F1-F1F3-40AB-8440-B27E949C17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464" y="2561360"/>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hlinkClick r:id="rId12" action="ppaction://hlinksldjump"/>
                <a:extLst>
                  <a:ext uri="{FF2B5EF4-FFF2-40B4-BE49-F238E27FC236}">
                    <a16:creationId xmlns:a16="http://schemas.microsoft.com/office/drawing/2014/main" xmlns="" id="{5A0D62A3-1CAE-4736-8BCA-F79642A070F4}"/>
                  </a:ext>
                </a:extLst>
              </p:cNvPr>
              <p:cNvSpPr txBox="1"/>
              <p:nvPr/>
            </p:nvSpPr>
            <p:spPr>
              <a:xfrm>
                <a:off x="1045177" y="2700865"/>
                <a:ext cx="157312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Kompetensi</a:t>
                </a:r>
              </a:p>
            </p:txBody>
          </p:sp>
        </p:grpSp>
        <p:grpSp>
          <p:nvGrpSpPr>
            <p:cNvPr id="33" name="Materi">
              <a:extLst>
                <a:ext uri="{FF2B5EF4-FFF2-40B4-BE49-F238E27FC236}">
                  <a16:creationId xmlns:a16="http://schemas.microsoft.com/office/drawing/2014/main" xmlns="" id="{6CD5E7A2-64E6-434A-802D-C35A0BCF6549}"/>
                </a:ext>
              </a:extLst>
            </p:cNvPr>
            <p:cNvGrpSpPr/>
            <p:nvPr/>
          </p:nvGrpSpPr>
          <p:grpSpPr>
            <a:xfrm>
              <a:off x="297464" y="3378456"/>
              <a:ext cx="1746704" cy="601170"/>
              <a:chOff x="297464" y="3378456"/>
              <a:chExt cx="1746704" cy="601170"/>
            </a:xfrm>
          </p:grpSpPr>
          <p:pic>
            <p:nvPicPr>
              <p:cNvPr id="40" name="Picture 8" descr="brochure, document, menu, note, office, page, papers icon">
                <a:hlinkClick r:id="rId4" action="ppaction://hlinksldjump"/>
                <a:extLst>
                  <a:ext uri="{FF2B5EF4-FFF2-40B4-BE49-F238E27FC236}">
                    <a16:creationId xmlns:a16="http://schemas.microsoft.com/office/drawing/2014/main" xmlns="" id="{8D508559-A3A8-4054-A251-37FB1546F6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464" y="3378456"/>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hlinkClick r:id="rId4" action="ppaction://hlinksldjump"/>
                <a:extLst>
                  <a:ext uri="{FF2B5EF4-FFF2-40B4-BE49-F238E27FC236}">
                    <a16:creationId xmlns:a16="http://schemas.microsoft.com/office/drawing/2014/main" xmlns="" id="{85DC4756-695A-4C45-8104-8200C7421BC8}"/>
                  </a:ext>
                </a:extLst>
              </p:cNvPr>
              <p:cNvSpPr txBox="1"/>
              <p:nvPr/>
            </p:nvSpPr>
            <p:spPr>
              <a:xfrm>
                <a:off x="1045177" y="3517961"/>
                <a:ext cx="998991"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Materi</a:t>
                </a:r>
              </a:p>
            </p:txBody>
          </p:sp>
        </p:grpSp>
        <p:grpSp>
          <p:nvGrpSpPr>
            <p:cNvPr id="34" name="Latihan">
              <a:extLst>
                <a:ext uri="{FF2B5EF4-FFF2-40B4-BE49-F238E27FC236}">
                  <a16:creationId xmlns:a16="http://schemas.microsoft.com/office/drawing/2014/main" xmlns="" id="{10F60477-72C9-4D17-907C-A282D17E10FD}"/>
                </a:ext>
              </a:extLst>
            </p:cNvPr>
            <p:cNvGrpSpPr/>
            <p:nvPr/>
          </p:nvGrpSpPr>
          <p:grpSpPr>
            <a:xfrm>
              <a:off x="297464" y="4195552"/>
              <a:ext cx="1810825" cy="601170"/>
              <a:chOff x="297464" y="4195552"/>
              <a:chExt cx="1810825" cy="601170"/>
            </a:xfrm>
          </p:grpSpPr>
          <p:pic>
            <p:nvPicPr>
              <p:cNvPr id="38" name="Picture 10" descr="document, general, letter, note, office, page, paper icon">
                <a:extLst>
                  <a:ext uri="{FF2B5EF4-FFF2-40B4-BE49-F238E27FC236}">
                    <a16:creationId xmlns:a16="http://schemas.microsoft.com/office/drawing/2014/main" xmlns="" id="{7841AD81-587B-4F2C-818B-D973272E21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464" y="4195552"/>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hlinkClick r:id="rId15" action="ppaction://hlinksldjump"/>
                <a:extLst>
                  <a:ext uri="{FF2B5EF4-FFF2-40B4-BE49-F238E27FC236}">
                    <a16:creationId xmlns:a16="http://schemas.microsoft.com/office/drawing/2014/main" xmlns="" id="{25579826-F341-497F-B4A4-564F9B43A69E}"/>
                  </a:ext>
                </a:extLst>
              </p:cNvPr>
              <p:cNvSpPr txBox="1"/>
              <p:nvPr/>
            </p:nvSpPr>
            <p:spPr>
              <a:xfrm>
                <a:off x="1045177" y="4335057"/>
                <a:ext cx="1063112"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Latihan</a:t>
                </a:r>
              </a:p>
            </p:txBody>
          </p:sp>
        </p:grpSp>
        <p:grpSp>
          <p:nvGrpSpPr>
            <p:cNvPr id="35" name="Profil Dosen">
              <a:extLst>
                <a:ext uri="{FF2B5EF4-FFF2-40B4-BE49-F238E27FC236}">
                  <a16:creationId xmlns:a16="http://schemas.microsoft.com/office/drawing/2014/main" xmlns="" id="{4F4AB040-BCB7-4B9E-B226-144D9F9F95AB}"/>
                </a:ext>
              </a:extLst>
            </p:cNvPr>
            <p:cNvGrpSpPr/>
            <p:nvPr/>
          </p:nvGrpSpPr>
          <p:grpSpPr>
            <a:xfrm>
              <a:off x="297464" y="5012648"/>
              <a:ext cx="2389766" cy="601170"/>
              <a:chOff x="297464" y="5012648"/>
              <a:chExt cx="2389766" cy="601170"/>
            </a:xfrm>
          </p:grpSpPr>
          <p:pic>
            <p:nvPicPr>
              <p:cNvPr id="36" name="Picture 2" descr="business man, employee, general, human, member, office, tie icon">
                <a:extLst>
                  <a:ext uri="{FF2B5EF4-FFF2-40B4-BE49-F238E27FC236}">
                    <a16:creationId xmlns:a16="http://schemas.microsoft.com/office/drawing/2014/main" xmlns="" id="{C9FD5477-B6C7-44BB-A4CC-877F94BBFBA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464" y="5012648"/>
                <a:ext cx="601170" cy="6011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hlinkClick r:id="rId17" action="ppaction://hlinksldjump"/>
                <a:extLst>
                  <a:ext uri="{FF2B5EF4-FFF2-40B4-BE49-F238E27FC236}">
                    <a16:creationId xmlns:a16="http://schemas.microsoft.com/office/drawing/2014/main" xmlns="" id="{3FD95E6E-D666-42A5-8F7E-DDBBECF364FF}"/>
                  </a:ext>
                </a:extLst>
              </p:cNvPr>
              <p:cNvSpPr txBox="1"/>
              <p:nvPr/>
            </p:nvSpPr>
            <p:spPr>
              <a:xfrm>
                <a:off x="1045177" y="5152153"/>
                <a:ext cx="1642053" cy="461665"/>
              </a:xfrm>
              <a:prstGeom prst="rect">
                <a:avLst/>
              </a:prstGeom>
              <a:noFill/>
            </p:spPr>
            <p:txBody>
              <a:bodyPr wrap="none" rtlCol="0">
                <a:spAutoFit/>
              </a:bodyPr>
              <a:lstStyle/>
              <a:p>
                <a:r>
                  <a:rPr lang="id-ID" sz="2400" dirty="0">
                    <a:solidFill>
                      <a:srgbClr val="647F94"/>
                    </a:solidFill>
                    <a:latin typeface="Tw Cen MT" panose="020B0602020104020603" pitchFamily="34" charset="0"/>
                  </a:rPr>
                  <a:t>Profil Dosen</a:t>
                </a:r>
              </a:p>
            </p:txBody>
          </p:sp>
        </p:grpSp>
      </p:grpSp>
      <p:grpSp>
        <p:nvGrpSpPr>
          <p:cNvPr id="51" name="Tombol Menu">
            <a:extLst>
              <a:ext uri="{FF2B5EF4-FFF2-40B4-BE49-F238E27FC236}">
                <a16:creationId xmlns:a16="http://schemas.microsoft.com/office/drawing/2014/main" xmlns="" id="{7610E136-B3AE-4ED4-9EC4-57A0A755F015}"/>
              </a:ext>
            </a:extLst>
          </p:cNvPr>
          <p:cNvGrpSpPr/>
          <p:nvPr/>
        </p:nvGrpSpPr>
        <p:grpSpPr>
          <a:xfrm>
            <a:off x="67235" y="49268"/>
            <a:ext cx="430306" cy="363488"/>
            <a:chOff x="419100" y="628650"/>
            <a:chExt cx="2628900" cy="2220685"/>
          </a:xfrm>
          <a:solidFill>
            <a:schemeClr val="bg1">
              <a:lumMod val="85000"/>
            </a:schemeClr>
          </a:solidFill>
        </p:grpSpPr>
        <p:sp>
          <p:nvSpPr>
            <p:cNvPr id="52" name="Rectangle 51">
              <a:extLst>
                <a:ext uri="{FF2B5EF4-FFF2-40B4-BE49-F238E27FC236}">
                  <a16:creationId xmlns:a16="http://schemas.microsoft.com/office/drawing/2014/main" xmlns="" id="{7F20DBF2-1646-4173-8A05-9F7CDF92C7B5}"/>
                </a:ext>
              </a:extLst>
            </p:cNvPr>
            <p:cNvSpPr/>
            <p:nvPr/>
          </p:nvSpPr>
          <p:spPr>
            <a:xfrm>
              <a:off x="419100" y="628650"/>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3" name="Rectangle 52">
              <a:extLst>
                <a:ext uri="{FF2B5EF4-FFF2-40B4-BE49-F238E27FC236}">
                  <a16:creationId xmlns:a16="http://schemas.microsoft.com/office/drawing/2014/main" xmlns="" id="{50DF87DB-573B-4496-BFDA-06109F9E1832}"/>
                </a:ext>
              </a:extLst>
            </p:cNvPr>
            <p:cNvSpPr/>
            <p:nvPr/>
          </p:nvSpPr>
          <p:spPr>
            <a:xfrm>
              <a:off x="419100" y="1498146"/>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
          <p:nvSpPr>
            <p:cNvPr id="54" name="Rectangle 53">
              <a:extLst>
                <a:ext uri="{FF2B5EF4-FFF2-40B4-BE49-F238E27FC236}">
                  <a16:creationId xmlns:a16="http://schemas.microsoft.com/office/drawing/2014/main" xmlns="" id="{343280F2-EC7A-4441-8E3D-17A2BA9CBD36}"/>
                </a:ext>
              </a:extLst>
            </p:cNvPr>
            <p:cNvSpPr/>
            <p:nvPr/>
          </p:nvSpPr>
          <p:spPr>
            <a:xfrm>
              <a:off x="419100" y="2367642"/>
              <a:ext cx="2628900" cy="481693"/>
            </a:xfrm>
            <a:prstGeom prst="rect">
              <a:avLst/>
            </a:prstGeom>
            <a:gr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grpSp>
      <p:sp>
        <p:nvSpPr>
          <p:cNvPr id="55" name="Tombol Close Aplikasi">
            <a:hlinkClick r:id="" action="ppaction://hlinkshowjump?jump=endshow">
              <a:snd r:embed="rId18" name="laser.wav"/>
            </a:hlinkClick>
            <a:extLst>
              <a:ext uri="{FF2B5EF4-FFF2-40B4-BE49-F238E27FC236}">
                <a16:creationId xmlns:a16="http://schemas.microsoft.com/office/drawing/2014/main" xmlns="" id="{F39A2991-E3BC-4018-A075-6CDACBFB0917}"/>
              </a:ext>
            </a:extLst>
          </p:cNvPr>
          <p:cNvSpPr/>
          <p:nvPr/>
        </p:nvSpPr>
        <p:spPr>
          <a:xfrm>
            <a:off x="11749679" y="30447"/>
            <a:ext cx="401130" cy="401130"/>
          </a:xfrm>
          <a:prstGeom prst="mathMultiply">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98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50"/>
          </a:p>
        </p:txBody>
      </p:sp>
    </p:spTree>
    <p:extLst>
      <p:ext uri="{BB962C8B-B14F-4D97-AF65-F5344CB8AC3E}">
        <p14:creationId xmlns:p14="http://schemas.microsoft.com/office/powerpoint/2010/main" val="1088893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9"/>
                                        </p:tgtEl>
                                        <p:attrNameLst>
                                          <p:attrName>ppt_x</p:attrName>
                                        </p:attrNameLst>
                                      </p:cBhvr>
                                      <p:tavLst>
                                        <p:tav tm="0">
                                          <p:val>
                                            <p:strVal val="ppt_x"/>
                                          </p:val>
                                        </p:tav>
                                        <p:tav tm="100000">
                                          <p:val>
                                            <p:strVal val="0-ppt_w/2"/>
                                          </p:val>
                                        </p:tav>
                                      </p:tavLst>
                                    </p:anim>
                                    <p:anim calcmode="lin" valueType="num">
                                      <p:cBhvr additive="base">
                                        <p:cTn id="22" dur="500"/>
                                        <p:tgtEl>
                                          <p:spTgt spid="29"/>
                                        </p:tgtEl>
                                        <p:attrNameLst>
                                          <p:attrName>ppt_y</p:attrName>
                                        </p:attrNameLst>
                                      </p:cBhvr>
                                      <p:tavLst>
                                        <p:tav tm="0">
                                          <p:val>
                                            <p:strVal val="ppt_y"/>
                                          </p:val>
                                        </p:tav>
                                        <p:tav tm="100000">
                                          <p:val>
                                            <p:strVal val="ppt_y"/>
                                          </p:val>
                                        </p:tav>
                                      </p:tavLst>
                                    </p:anim>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1BCF428D-840A-4CD5-9956-7F8B12839235"/>
  <p:tag name="ISPRINGONLINEFOLDERID" val="0"/>
  <p:tag name="ISPRINGONLINEFOLDERPATH" val="Content List"/>
  <p:tag name="ISPRINGCLOUDFOLDERID" val="0"/>
  <p:tag name="ISPRINGCLOUDFOLDERPATH" val="Repository"/>
  <p:tag name="ISPRING_OUTPUT_FOLDER" val="D:\2018\POWER POINT\MPI"/>
  <p:tag name="ISPRING_PRESENTATION_TITLE" val="bahasa_indonesia"/>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11037</TotalTime>
  <Words>10044</Words>
  <Application>Microsoft Office PowerPoint</Application>
  <PresentationFormat>Widescreen</PresentationFormat>
  <Paragraphs>3502</Paragraphs>
  <Slides>184</Slides>
  <Notes>184</Notes>
  <HiddenSlides>0</HiddenSlides>
  <MMClips>2</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184</vt:i4>
      </vt:variant>
    </vt:vector>
  </HeadingPairs>
  <TitlesOfParts>
    <vt:vector size="202" baseType="lpstr">
      <vt:lpstr>Adobe Gothic Std B</vt:lpstr>
      <vt:lpstr>Agency FB</vt:lpstr>
      <vt:lpstr>Arial</vt:lpstr>
      <vt:lpstr>Arvo</vt:lpstr>
      <vt:lpstr>Baskerville Old Face</vt:lpstr>
      <vt:lpstr>Calibri</vt:lpstr>
      <vt:lpstr>Calibri Light</vt:lpstr>
      <vt:lpstr>Century Gothic</vt:lpstr>
      <vt:lpstr>Comic Sans MS</vt:lpstr>
      <vt:lpstr>Palace Script MT</vt:lpstr>
      <vt:lpstr>Perpetua</vt:lpstr>
      <vt:lpstr>Roboto Condensed</vt:lpstr>
      <vt:lpstr>Roboto Condensed Light</vt:lpstr>
      <vt:lpstr>Rockwell</vt:lpstr>
      <vt:lpstr>Times New Roman</vt:lpstr>
      <vt:lpstr>Tw Cen MT</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Seiring dengan munculnya bahasa gaul dalam masyarakat, banyak sekali dampak atau pengaruh yang ditimbulkan oleh bahasa gaul terhadap perkembangan bahasa Indonesia sebagai identitas bangsa di antaranya sebagai berikut.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 kata ganti Ku-, kau-, -ku, -mu, dan –nya </vt:lpstr>
      <vt:lpstr>K. Kata Si dan Sang</vt:lpstr>
      <vt:lpstr>PowerPoint Presentation</vt:lpstr>
      <vt:lpstr> Kata serapan adalah kata yang berasal dari bahasa lain (bahasa daerah/bahasa luar negeri) yang kemudian ejaan, ucapan, dan tulisannya disesuaikan dengan penuturan masyarakat Indonesia untuk memperkaya kosa kata. </vt:lpstr>
      <vt:lpstr>Contoh Kesalahan Kata Serapan</vt:lpstr>
      <vt:lpstr>PowerPoint Presentation</vt:lpstr>
      <vt:lpstr>PowerPoint Presentation</vt:lpstr>
      <vt:lpstr> Kaidah Penyesuaian akhiran asing adalah sebagi berikut. </vt:lpstr>
      <vt:lpstr>PowerPoint Presentation</vt:lpstr>
      <vt:lpstr>Tanda titik (.)</vt:lpstr>
      <vt:lpstr>Tanda titik tidak</vt:lpstr>
      <vt:lpstr>TANDA KOMA (,)</vt:lpstr>
      <vt:lpstr>Tanda titik koma (;)</vt:lpstr>
      <vt:lpstr>Tanda titik dua (:)</vt:lpstr>
      <vt:lpstr>Tanda hubung (-)</vt:lpstr>
      <vt:lpstr>Tanda garis miring (/)</vt:lpstr>
      <vt:lpstr>Perbaikilah pemakaian tanda baca yang salah  dalam teks di bawah ini sesuai  Pedoman Umum EYD dengan cerdas, cermat, dan santun!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Perbaiki Kalimat Berikut!</vt:lpstr>
      <vt:lpstr>PowerPoint Presentation</vt:lpstr>
      <vt:lpstr>PowerPoint Presentation</vt:lpstr>
      <vt:lpstr>PowerPoint Presentation</vt:lpstr>
      <vt:lpstr>PowerPoint Presentation</vt:lpstr>
      <vt:lpstr>  (kalimat utama di awal paragraf) </vt:lpstr>
      <vt:lpstr>  Paragraf Induktif (kalimat utama di akhirparagraf) </vt:lpstr>
      <vt:lpstr>(kalimat utama di awal dan akhir paragraf) </vt:lpstr>
      <vt:lpstr>(tidak memiliki kalimat utama)</vt:lpstr>
      <vt:lpstr>Memiliki Kronologi Waktu</vt:lpstr>
      <vt:lpstr>PowerPoint Presentation</vt:lpstr>
      <vt:lpstr>PowerPoint Presentation</vt:lpstr>
      <vt:lpstr>PowerPoint Presentation</vt:lpstr>
      <vt:lpstr>Contoh paragraf yang memiliki ketiga syarat</vt:lpstr>
      <vt:lpstr>PowerPoint Presentation</vt:lpstr>
      <vt:lpstr>PowerPoint Presentation</vt:lpstr>
      <vt:lpstr>PowerPoint Presentation</vt:lpstr>
      <vt:lpstr>PowerPoint Presentation</vt:lpstr>
      <vt:lpstr>PowerPoint Presentation</vt:lpstr>
      <vt:lpstr>Pengembangan paragraf dengan  hal-hal khusus</vt:lpstr>
      <vt:lpstr>PowerPoint Presentation</vt:lpstr>
      <vt:lpstr> Pengembangan paragraf dengan Alasan-Alasan</vt:lpstr>
      <vt:lpstr>PowerPoint Presentation</vt:lpstr>
      <vt:lpstr>PowerPoint Presentation</vt:lpstr>
      <vt:lpstr> Pengembangan paragraf dengan Contoh-contoh</vt:lpstr>
      <vt:lpstr> Pengembangan paragraf dengan Definisi Luas</vt:lpstr>
      <vt:lpstr> Pengembangan paragraf dengan campuran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Abstrak </vt:lpstr>
      <vt:lpstr>Hal yang Perlu diperhatikan:</vt:lpstr>
      <vt:lpstr>PowerPoint Presentation</vt:lpstr>
      <vt:lpstr>Karya Tulis Ilmiah</vt:lpstr>
      <vt:lpstr>MASALAH</vt:lpstr>
      <vt:lpstr>Masalah</vt:lpstr>
      <vt:lpstr>Latar Belakang Masalah</vt:lpstr>
      <vt:lpstr>Latar Belakang</vt:lpstr>
      <vt:lpstr>PowerPoint Presentation</vt:lpstr>
      <vt:lpstr>PowerPoint Presentation</vt:lpstr>
      <vt:lpstr>Karya Ilmiah </vt:lpstr>
      <vt:lpstr>PowerPoint Presentation</vt:lpstr>
      <vt:lpstr>Jenis-Jenis Karya Ilmiah</vt:lpstr>
      <vt:lpstr>MAKALAH</vt:lpstr>
      <vt:lpstr>SKRIPSI</vt:lpstr>
      <vt:lpstr>TESIS</vt:lpstr>
      <vt:lpstr>CONTOH KARYA TULIS ILMIAH LAIN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Berikut contoh penggunaan ejaan yang tidak tepat pada skripsi mahasiswa Jurusan Kehutanan Fakultas Pertanian Universitas Lampung.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bahasa_indonesia</dc:title>
  <dc:creator>Zähringer</dc:creator>
  <cp:lastModifiedBy>Satriamadangkara</cp:lastModifiedBy>
  <cp:revision>183</cp:revision>
  <dcterms:created xsi:type="dcterms:W3CDTF">2017-01-05T13:17:27Z</dcterms:created>
  <dcterms:modified xsi:type="dcterms:W3CDTF">2018-12-25T08:15:27Z</dcterms:modified>
</cp:coreProperties>
</file>