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9" r:id="rId4"/>
    <p:sldId id="260" r:id="rId5"/>
    <p:sldId id="275" r:id="rId6"/>
    <p:sldId id="276" r:id="rId7"/>
    <p:sldId id="261" r:id="rId8"/>
    <p:sldId id="262" r:id="rId9"/>
    <p:sldId id="263" r:id="rId10"/>
    <p:sldId id="264" r:id="rId11"/>
    <p:sldId id="265" r:id="rId12"/>
    <p:sldId id="277" r:id="rId13"/>
    <p:sldId id="278" r:id="rId14"/>
    <p:sldId id="266" r:id="rId15"/>
    <p:sldId id="267" r:id="rId16"/>
    <p:sldId id="273" r:id="rId17"/>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99"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946588-5F3E-40DB-9E58-FAD5522FD06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d-ID"/>
        </a:p>
      </dgm:t>
    </dgm:pt>
    <dgm:pt modelId="{32CB3966-D83B-4F90-ABCC-099113729AE7}">
      <dgm:prSet phldrT="[Text]"/>
      <dgm:spPr/>
      <dgm:t>
        <a:bodyPr/>
        <a:lstStyle/>
        <a:p>
          <a:r>
            <a:rPr lang="id-ID"/>
            <a:t>Person</a:t>
          </a:r>
        </a:p>
      </dgm:t>
    </dgm:pt>
    <dgm:pt modelId="{E284C1BD-BB0F-4942-9E65-EE23980328E5}" type="parTrans" cxnId="{0C3387F2-667B-4037-BEC5-4F72062DF33F}">
      <dgm:prSet/>
      <dgm:spPr/>
      <dgm:t>
        <a:bodyPr/>
        <a:lstStyle/>
        <a:p>
          <a:endParaRPr lang="id-ID"/>
        </a:p>
      </dgm:t>
    </dgm:pt>
    <dgm:pt modelId="{46348369-0847-47A3-882C-9606CC2C1142}" type="sibTrans" cxnId="{0C3387F2-667B-4037-BEC5-4F72062DF33F}">
      <dgm:prSet/>
      <dgm:spPr/>
      <dgm:t>
        <a:bodyPr/>
        <a:lstStyle/>
        <a:p>
          <a:endParaRPr lang="id-ID"/>
        </a:p>
      </dgm:t>
    </dgm:pt>
    <dgm:pt modelId="{F5BEC617-EC85-4CF6-8AFA-A288AE1391B3}">
      <dgm:prSet phldrT="[Text]"/>
      <dgm:spPr/>
      <dgm:t>
        <a:bodyPr/>
        <a:lstStyle/>
        <a:p>
          <a:r>
            <a:rPr lang="id-ID"/>
            <a:t>Student</a:t>
          </a:r>
        </a:p>
      </dgm:t>
    </dgm:pt>
    <dgm:pt modelId="{4890BC57-7931-4510-8485-D310B15133E0}" type="parTrans" cxnId="{9F9F1116-FFFD-4871-8E95-54B9B667BABE}">
      <dgm:prSet/>
      <dgm:spPr/>
      <dgm:t>
        <a:bodyPr/>
        <a:lstStyle/>
        <a:p>
          <a:endParaRPr lang="id-ID"/>
        </a:p>
      </dgm:t>
    </dgm:pt>
    <dgm:pt modelId="{0DF736B0-3B09-4427-8336-BA0AB16BC8DA}" type="sibTrans" cxnId="{9F9F1116-FFFD-4871-8E95-54B9B667BABE}">
      <dgm:prSet/>
      <dgm:spPr/>
      <dgm:t>
        <a:bodyPr/>
        <a:lstStyle/>
        <a:p>
          <a:endParaRPr lang="id-ID"/>
        </a:p>
      </dgm:t>
    </dgm:pt>
    <dgm:pt modelId="{84085106-7AEF-417D-90EE-C0E0A2E06D80}">
      <dgm:prSet phldrT="[Text]"/>
      <dgm:spPr/>
      <dgm:t>
        <a:bodyPr/>
        <a:lstStyle/>
        <a:p>
          <a:r>
            <a:rPr lang="id-ID"/>
            <a:t>Employee</a:t>
          </a:r>
        </a:p>
      </dgm:t>
    </dgm:pt>
    <dgm:pt modelId="{5A971D4F-9FAF-4A7C-A9DE-A9C039FA9333}" type="parTrans" cxnId="{0B1C00D4-E06B-4D59-9168-FFD4A2CE2058}">
      <dgm:prSet/>
      <dgm:spPr/>
      <dgm:t>
        <a:bodyPr/>
        <a:lstStyle/>
        <a:p>
          <a:endParaRPr lang="id-ID"/>
        </a:p>
      </dgm:t>
    </dgm:pt>
    <dgm:pt modelId="{997E89D0-F931-4394-92B6-AEB75F1E8C1B}" type="sibTrans" cxnId="{0B1C00D4-E06B-4D59-9168-FFD4A2CE2058}">
      <dgm:prSet/>
      <dgm:spPr/>
      <dgm:t>
        <a:bodyPr/>
        <a:lstStyle/>
        <a:p>
          <a:endParaRPr lang="id-ID"/>
        </a:p>
      </dgm:t>
    </dgm:pt>
    <dgm:pt modelId="{F1C1BBC8-0CA3-4906-B801-D2E16DA56410}" type="pres">
      <dgm:prSet presAssocID="{26946588-5F3E-40DB-9E58-FAD5522FD060}" presName="hierChild1" presStyleCnt="0">
        <dgm:presLayoutVars>
          <dgm:chPref val="1"/>
          <dgm:dir/>
          <dgm:animOne val="branch"/>
          <dgm:animLvl val="lvl"/>
          <dgm:resizeHandles/>
        </dgm:presLayoutVars>
      </dgm:prSet>
      <dgm:spPr/>
      <dgm:t>
        <a:bodyPr/>
        <a:lstStyle/>
        <a:p>
          <a:endParaRPr lang="id-ID"/>
        </a:p>
      </dgm:t>
    </dgm:pt>
    <dgm:pt modelId="{2150453B-2F15-48CC-9487-89E6632BE3D8}" type="pres">
      <dgm:prSet presAssocID="{32CB3966-D83B-4F90-ABCC-099113729AE7}" presName="hierRoot1" presStyleCnt="0"/>
      <dgm:spPr/>
    </dgm:pt>
    <dgm:pt modelId="{D8619C77-0351-4336-9EC9-AC81C708EAAE}" type="pres">
      <dgm:prSet presAssocID="{32CB3966-D83B-4F90-ABCC-099113729AE7}" presName="composite" presStyleCnt="0"/>
      <dgm:spPr/>
    </dgm:pt>
    <dgm:pt modelId="{39C6337C-A949-4326-9902-C5AEB9ADFDC7}" type="pres">
      <dgm:prSet presAssocID="{32CB3966-D83B-4F90-ABCC-099113729AE7}" presName="background" presStyleLbl="node0" presStyleIdx="0" presStyleCnt="1"/>
      <dgm:spPr/>
    </dgm:pt>
    <dgm:pt modelId="{DC9BF938-61E9-4EF4-B987-00364E7B6F51}" type="pres">
      <dgm:prSet presAssocID="{32CB3966-D83B-4F90-ABCC-099113729AE7}" presName="text" presStyleLbl="fgAcc0" presStyleIdx="0" presStyleCnt="1" custLinFactNeighborX="2482">
        <dgm:presLayoutVars>
          <dgm:chPref val="3"/>
        </dgm:presLayoutVars>
      </dgm:prSet>
      <dgm:spPr/>
      <dgm:t>
        <a:bodyPr/>
        <a:lstStyle/>
        <a:p>
          <a:endParaRPr lang="id-ID"/>
        </a:p>
      </dgm:t>
    </dgm:pt>
    <dgm:pt modelId="{A9468F36-3031-4DE6-B2AA-69DEA907C17C}" type="pres">
      <dgm:prSet presAssocID="{32CB3966-D83B-4F90-ABCC-099113729AE7}" presName="hierChild2" presStyleCnt="0"/>
      <dgm:spPr/>
    </dgm:pt>
    <dgm:pt modelId="{1916C159-EE38-4844-B481-FDA71241F711}" type="pres">
      <dgm:prSet presAssocID="{4890BC57-7931-4510-8485-D310B15133E0}" presName="Name10" presStyleLbl="parChTrans1D2" presStyleIdx="0" presStyleCnt="2"/>
      <dgm:spPr/>
      <dgm:t>
        <a:bodyPr/>
        <a:lstStyle/>
        <a:p>
          <a:endParaRPr lang="id-ID"/>
        </a:p>
      </dgm:t>
    </dgm:pt>
    <dgm:pt modelId="{66820A71-FC46-4287-B76F-7FC173514F78}" type="pres">
      <dgm:prSet presAssocID="{F5BEC617-EC85-4CF6-8AFA-A288AE1391B3}" presName="hierRoot2" presStyleCnt="0"/>
      <dgm:spPr/>
    </dgm:pt>
    <dgm:pt modelId="{08ECA161-EA61-4363-A250-28BEFEA941FB}" type="pres">
      <dgm:prSet presAssocID="{F5BEC617-EC85-4CF6-8AFA-A288AE1391B3}" presName="composite2" presStyleCnt="0"/>
      <dgm:spPr/>
    </dgm:pt>
    <dgm:pt modelId="{E21940F8-D581-4DFE-B37B-38A614FF73D2}" type="pres">
      <dgm:prSet presAssocID="{F5BEC617-EC85-4CF6-8AFA-A288AE1391B3}" presName="background2" presStyleLbl="node2" presStyleIdx="0" presStyleCnt="2"/>
      <dgm:spPr/>
    </dgm:pt>
    <dgm:pt modelId="{2C09DE23-2AF0-4505-853B-4B54CEA01202}" type="pres">
      <dgm:prSet presAssocID="{F5BEC617-EC85-4CF6-8AFA-A288AE1391B3}" presName="text2" presStyleLbl="fgAcc2" presStyleIdx="0" presStyleCnt="2">
        <dgm:presLayoutVars>
          <dgm:chPref val="3"/>
        </dgm:presLayoutVars>
      </dgm:prSet>
      <dgm:spPr/>
      <dgm:t>
        <a:bodyPr/>
        <a:lstStyle/>
        <a:p>
          <a:endParaRPr lang="id-ID"/>
        </a:p>
      </dgm:t>
    </dgm:pt>
    <dgm:pt modelId="{81FFA331-7B34-45C3-A168-27FD6D548B28}" type="pres">
      <dgm:prSet presAssocID="{F5BEC617-EC85-4CF6-8AFA-A288AE1391B3}" presName="hierChild3" presStyleCnt="0"/>
      <dgm:spPr/>
    </dgm:pt>
    <dgm:pt modelId="{C96703B0-D3E8-4994-845C-79071BA2CBCA}" type="pres">
      <dgm:prSet presAssocID="{5A971D4F-9FAF-4A7C-A9DE-A9C039FA9333}" presName="Name10" presStyleLbl="parChTrans1D2" presStyleIdx="1" presStyleCnt="2"/>
      <dgm:spPr/>
      <dgm:t>
        <a:bodyPr/>
        <a:lstStyle/>
        <a:p>
          <a:endParaRPr lang="id-ID"/>
        </a:p>
      </dgm:t>
    </dgm:pt>
    <dgm:pt modelId="{C8DFC0D7-906B-46A4-A271-5649E7751CF7}" type="pres">
      <dgm:prSet presAssocID="{84085106-7AEF-417D-90EE-C0E0A2E06D80}" presName="hierRoot2" presStyleCnt="0"/>
      <dgm:spPr/>
    </dgm:pt>
    <dgm:pt modelId="{4BC09F38-188A-494C-AE30-8136BD1B6DE6}" type="pres">
      <dgm:prSet presAssocID="{84085106-7AEF-417D-90EE-C0E0A2E06D80}" presName="composite2" presStyleCnt="0"/>
      <dgm:spPr/>
    </dgm:pt>
    <dgm:pt modelId="{14E39961-AE15-4023-9F87-60C2ACC0A234}" type="pres">
      <dgm:prSet presAssocID="{84085106-7AEF-417D-90EE-C0E0A2E06D80}" presName="background2" presStyleLbl="node2" presStyleIdx="1" presStyleCnt="2"/>
      <dgm:spPr/>
    </dgm:pt>
    <dgm:pt modelId="{8629B4D2-7B00-4EC5-AE9F-E713B693C6A7}" type="pres">
      <dgm:prSet presAssocID="{84085106-7AEF-417D-90EE-C0E0A2E06D80}" presName="text2" presStyleLbl="fgAcc2" presStyleIdx="1" presStyleCnt="2">
        <dgm:presLayoutVars>
          <dgm:chPref val="3"/>
        </dgm:presLayoutVars>
      </dgm:prSet>
      <dgm:spPr/>
      <dgm:t>
        <a:bodyPr/>
        <a:lstStyle/>
        <a:p>
          <a:endParaRPr lang="id-ID"/>
        </a:p>
      </dgm:t>
    </dgm:pt>
    <dgm:pt modelId="{79551A56-C89D-47E4-A75D-E116929AEB81}" type="pres">
      <dgm:prSet presAssocID="{84085106-7AEF-417D-90EE-C0E0A2E06D80}" presName="hierChild3" presStyleCnt="0"/>
      <dgm:spPr/>
    </dgm:pt>
  </dgm:ptLst>
  <dgm:cxnLst>
    <dgm:cxn modelId="{C05C922C-FF7F-4BE9-A145-D6CB5D5A35AD}" type="presOf" srcId="{84085106-7AEF-417D-90EE-C0E0A2E06D80}" destId="{8629B4D2-7B00-4EC5-AE9F-E713B693C6A7}" srcOrd="0" destOrd="0" presId="urn:microsoft.com/office/officeart/2005/8/layout/hierarchy1"/>
    <dgm:cxn modelId="{8877F97C-B34F-4760-9D7D-7ABDB681E410}" type="presOf" srcId="{32CB3966-D83B-4F90-ABCC-099113729AE7}" destId="{DC9BF938-61E9-4EF4-B987-00364E7B6F51}" srcOrd="0" destOrd="0" presId="urn:microsoft.com/office/officeart/2005/8/layout/hierarchy1"/>
    <dgm:cxn modelId="{EFD91965-A7E2-4E7D-A1A0-7D14A3079C4A}" type="presOf" srcId="{26946588-5F3E-40DB-9E58-FAD5522FD060}" destId="{F1C1BBC8-0CA3-4906-B801-D2E16DA56410}" srcOrd="0" destOrd="0" presId="urn:microsoft.com/office/officeart/2005/8/layout/hierarchy1"/>
    <dgm:cxn modelId="{C72CD5D8-B144-4CF6-9AD6-0CFBF3DF7122}" type="presOf" srcId="{F5BEC617-EC85-4CF6-8AFA-A288AE1391B3}" destId="{2C09DE23-2AF0-4505-853B-4B54CEA01202}" srcOrd="0" destOrd="0" presId="urn:microsoft.com/office/officeart/2005/8/layout/hierarchy1"/>
    <dgm:cxn modelId="{9F9F1116-FFFD-4871-8E95-54B9B667BABE}" srcId="{32CB3966-D83B-4F90-ABCC-099113729AE7}" destId="{F5BEC617-EC85-4CF6-8AFA-A288AE1391B3}" srcOrd="0" destOrd="0" parTransId="{4890BC57-7931-4510-8485-D310B15133E0}" sibTransId="{0DF736B0-3B09-4427-8336-BA0AB16BC8DA}"/>
    <dgm:cxn modelId="{DA221701-9356-4A5E-94B4-4BB0899B5FB9}" type="presOf" srcId="{4890BC57-7931-4510-8485-D310B15133E0}" destId="{1916C159-EE38-4844-B481-FDA71241F711}" srcOrd="0" destOrd="0" presId="urn:microsoft.com/office/officeart/2005/8/layout/hierarchy1"/>
    <dgm:cxn modelId="{0B1C00D4-E06B-4D59-9168-FFD4A2CE2058}" srcId="{32CB3966-D83B-4F90-ABCC-099113729AE7}" destId="{84085106-7AEF-417D-90EE-C0E0A2E06D80}" srcOrd="1" destOrd="0" parTransId="{5A971D4F-9FAF-4A7C-A9DE-A9C039FA9333}" sibTransId="{997E89D0-F931-4394-92B6-AEB75F1E8C1B}"/>
    <dgm:cxn modelId="{C6137F84-B15C-43C9-9F1F-E2B0017390A0}" type="presOf" srcId="{5A971D4F-9FAF-4A7C-A9DE-A9C039FA9333}" destId="{C96703B0-D3E8-4994-845C-79071BA2CBCA}" srcOrd="0" destOrd="0" presId="urn:microsoft.com/office/officeart/2005/8/layout/hierarchy1"/>
    <dgm:cxn modelId="{0C3387F2-667B-4037-BEC5-4F72062DF33F}" srcId="{26946588-5F3E-40DB-9E58-FAD5522FD060}" destId="{32CB3966-D83B-4F90-ABCC-099113729AE7}" srcOrd="0" destOrd="0" parTransId="{E284C1BD-BB0F-4942-9E65-EE23980328E5}" sibTransId="{46348369-0847-47A3-882C-9606CC2C1142}"/>
    <dgm:cxn modelId="{637428C5-12F2-4AEE-829C-EE3C5B881061}" type="presParOf" srcId="{F1C1BBC8-0CA3-4906-B801-D2E16DA56410}" destId="{2150453B-2F15-48CC-9487-89E6632BE3D8}" srcOrd="0" destOrd="0" presId="urn:microsoft.com/office/officeart/2005/8/layout/hierarchy1"/>
    <dgm:cxn modelId="{306E0E62-C50A-4ECC-8F88-52D76D2F1198}" type="presParOf" srcId="{2150453B-2F15-48CC-9487-89E6632BE3D8}" destId="{D8619C77-0351-4336-9EC9-AC81C708EAAE}" srcOrd="0" destOrd="0" presId="urn:microsoft.com/office/officeart/2005/8/layout/hierarchy1"/>
    <dgm:cxn modelId="{CA5302C4-50AE-44A5-998E-4784B702639A}" type="presParOf" srcId="{D8619C77-0351-4336-9EC9-AC81C708EAAE}" destId="{39C6337C-A949-4326-9902-C5AEB9ADFDC7}" srcOrd="0" destOrd="0" presId="urn:microsoft.com/office/officeart/2005/8/layout/hierarchy1"/>
    <dgm:cxn modelId="{F118BC1C-88D1-4959-84CE-D85885FBDCAF}" type="presParOf" srcId="{D8619C77-0351-4336-9EC9-AC81C708EAAE}" destId="{DC9BF938-61E9-4EF4-B987-00364E7B6F51}" srcOrd="1" destOrd="0" presId="urn:microsoft.com/office/officeart/2005/8/layout/hierarchy1"/>
    <dgm:cxn modelId="{7E66BAF6-1E28-4312-9D6E-EA613E177DE0}" type="presParOf" srcId="{2150453B-2F15-48CC-9487-89E6632BE3D8}" destId="{A9468F36-3031-4DE6-B2AA-69DEA907C17C}" srcOrd="1" destOrd="0" presId="urn:microsoft.com/office/officeart/2005/8/layout/hierarchy1"/>
    <dgm:cxn modelId="{3721BB46-16DF-49E2-A193-4B6E3382F8F7}" type="presParOf" srcId="{A9468F36-3031-4DE6-B2AA-69DEA907C17C}" destId="{1916C159-EE38-4844-B481-FDA71241F711}" srcOrd="0" destOrd="0" presId="urn:microsoft.com/office/officeart/2005/8/layout/hierarchy1"/>
    <dgm:cxn modelId="{3C5E48A0-E0BF-4FC0-8BF5-72B99A6631B3}" type="presParOf" srcId="{A9468F36-3031-4DE6-B2AA-69DEA907C17C}" destId="{66820A71-FC46-4287-B76F-7FC173514F78}" srcOrd="1" destOrd="0" presId="urn:microsoft.com/office/officeart/2005/8/layout/hierarchy1"/>
    <dgm:cxn modelId="{A5EFAD8A-95AD-40B3-8808-C1EC69E9B881}" type="presParOf" srcId="{66820A71-FC46-4287-B76F-7FC173514F78}" destId="{08ECA161-EA61-4363-A250-28BEFEA941FB}" srcOrd="0" destOrd="0" presId="urn:microsoft.com/office/officeart/2005/8/layout/hierarchy1"/>
    <dgm:cxn modelId="{F48EEF53-7039-4744-979B-A645030C90B2}" type="presParOf" srcId="{08ECA161-EA61-4363-A250-28BEFEA941FB}" destId="{E21940F8-D581-4DFE-B37B-38A614FF73D2}" srcOrd="0" destOrd="0" presId="urn:microsoft.com/office/officeart/2005/8/layout/hierarchy1"/>
    <dgm:cxn modelId="{A2DB0126-82CC-45B1-BF4F-3633BB1A2018}" type="presParOf" srcId="{08ECA161-EA61-4363-A250-28BEFEA941FB}" destId="{2C09DE23-2AF0-4505-853B-4B54CEA01202}" srcOrd="1" destOrd="0" presId="urn:microsoft.com/office/officeart/2005/8/layout/hierarchy1"/>
    <dgm:cxn modelId="{0851D103-3445-4282-982D-FE69C136D32E}" type="presParOf" srcId="{66820A71-FC46-4287-B76F-7FC173514F78}" destId="{81FFA331-7B34-45C3-A168-27FD6D548B28}" srcOrd="1" destOrd="0" presId="urn:microsoft.com/office/officeart/2005/8/layout/hierarchy1"/>
    <dgm:cxn modelId="{FF373975-417B-4299-A171-87879A1CEC7D}" type="presParOf" srcId="{A9468F36-3031-4DE6-B2AA-69DEA907C17C}" destId="{C96703B0-D3E8-4994-845C-79071BA2CBCA}" srcOrd="2" destOrd="0" presId="urn:microsoft.com/office/officeart/2005/8/layout/hierarchy1"/>
    <dgm:cxn modelId="{C649D39B-E6D8-4C63-9941-1FFB6EC1600D}" type="presParOf" srcId="{A9468F36-3031-4DE6-B2AA-69DEA907C17C}" destId="{C8DFC0D7-906B-46A4-A271-5649E7751CF7}" srcOrd="3" destOrd="0" presId="urn:microsoft.com/office/officeart/2005/8/layout/hierarchy1"/>
    <dgm:cxn modelId="{611AAC15-0FF1-4F68-BE8D-43DB3F3F77E3}" type="presParOf" srcId="{C8DFC0D7-906B-46A4-A271-5649E7751CF7}" destId="{4BC09F38-188A-494C-AE30-8136BD1B6DE6}" srcOrd="0" destOrd="0" presId="urn:microsoft.com/office/officeart/2005/8/layout/hierarchy1"/>
    <dgm:cxn modelId="{0399506C-7FE5-404B-9223-9FB60448BE73}" type="presParOf" srcId="{4BC09F38-188A-494C-AE30-8136BD1B6DE6}" destId="{14E39961-AE15-4023-9F87-60C2ACC0A234}" srcOrd="0" destOrd="0" presId="urn:microsoft.com/office/officeart/2005/8/layout/hierarchy1"/>
    <dgm:cxn modelId="{492082D1-7588-47CD-8469-4D65D1FB4BB0}" type="presParOf" srcId="{4BC09F38-188A-494C-AE30-8136BD1B6DE6}" destId="{8629B4D2-7B00-4EC5-AE9F-E713B693C6A7}" srcOrd="1" destOrd="0" presId="urn:microsoft.com/office/officeart/2005/8/layout/hierarchy1"/>
    <dgm:cxn modelId="{A7E17F11-B2B1-440C-8998-8AD43B75159E}" type="presParOf" srcId="{C8DFC0D7-906B-46A4-A271-5649E7751CF7}" destId="{79551A56-C89D-47E4-A75D-E116929AEB81}"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6703B0-D3E8-4994-845C-79071BA2CBCA}">
      <dsp:nvSpPr>
        <dsp:cNvPr id="0" name=""/>
        <dsp:cNvSpPr/>
      </dsp:nvSpPr>
      <dsp:spPr>
        <a:xfrm>
          <a:off x="1893467" y="1841415"/>
          <a:ext cx="977035" cy="484664"/>
        </a:xfrm>
        <a:custGeom>
          <a:avLst/>
          <a:gdLst/>
          <a:ahLst/>
          <a:cxnLst/>
          <a:rect l="0" t="0" r="0" b="0"/>
          <a:pathLst>
            <a:path>
              <a:moveTo>
                <a:pt x="0" y="0"/>
              </a:moveTo>
              <a:lnTo>
                <a:pt x="0" y="330284"/>
              </a:lnTo>
              <a:lnTo>
                <a:pt x="977035" y="330284"/>
              </a:lnTo>
              <a:lnTo>
                <a:pt x="977035" y="4846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6C159-EE38-4844-B481-FDA71241F711}">
      <dsp:nvSpPr>
        <dsp:cNvPr id="0" name=""/>
        <dsp:cNvSpPr/>
      </dsp:nvSpPr>
      <dsp:spPr>
        <a:xfrm>
          <a:off x="833708" y="1841415"/>
          <a:ext cx="1059758" cy="484664"/>
        </a:xfrm>
        <a:custGeom>
          <a:avLst/>
          <a:gdLst/>
          <a:ahLst/>
          <a:cxnLst/>
          <a:rect l="0" t="0" r="0" b="0"/>
          <a:pathLst>
            <a:path>
              <a:moveTo>
                <a:pt x="1059758" y="0"/>
              </a:moveTo>
              <a:lnTo>
                <a:pt x="1059758" y="330284"/>
              </a:lnTo>
              <a:lnTo>
                <a:pt x="0" y="330284"/>
              </a:lnTo>
              <a:lnTo>
                <a:pt x="0" y="4846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C6337C-A949-4326-9902-C5AEB9ADFDC7}">
      <dsp:nvSpPr>
        <dsp:cNvPr id="0" name=""/>
        <dsp:cNvSpPr/>
      </dsp:nvSpPr>
      <dsp:spPr>
        <a:xfrm>
          <a:off x="1060233" y="783208"/>
          <a:ext cx="1666468" cy="105820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9BF938-61E9-4EF4-B987-00364E7B6F51}">
      <dsp:nvSpPr>
        <dsp:cNvPr id="0" name=""/>
        <dsp:cNvSpPr/>
      </dsp:nvSpPr>
      <dsp:spPr>
        <a:xfrm>
          <a:off x="1245396" y="959113"/>
          <a:ext cx="1666468" cy="105820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a:t>Person</a:t>
          </a:r>
        </a:p>
      </dsp:txBody>
      <dsp:txXfrm>
        <a:off x="1245396" y="959113"/>
        <a:ext cx="1666468" cy="1058207"/>
      </dsp:txXfrm>
    </dsp:sp>
    <dsp:sp modelId="{E21940F8-D581-4DFE-B37B-38A614FF73D2}">
      <dsp:nvSpPr>
        <dsp:cNvPr id="0" name=""/>
        <dsp:cNvSpPr/>
      </dsp:nvSpPr>
      <dsp:spPr>
        <a:xfrm>
          <a:off x="474" y="2326079"/>
          <a:ext cx="1666468" cy="105820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09DE23-2AF0-4505-853B-4B54CEA01202}">
      <dsp:nvSpPr>
        <dsp:cNvPr id="0" name=""/>
        <dsp:cNvSpPr/>
      </dsp:nvSpPr>
      <dsp:spPr>
        <a:xfrm>
          <a:off x="185637" y="2501984"/>
          <a:ext cx="1666468" cy="105820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a:t>Student</a:t>
          </a:r>
        </a:p>
      </dsp:txBody>
      <dsp:txXfrm>
        <a:off x="185637" y="2501984"/>
        <a:ext cx="1666468" cy="1058207"/>
      </dsp:txXfrm>
    </dsp:sp>
    <dsp:sp modelId="{14E39961-AE15-4023-9F87-60C2ACC0A234}">
      <dsp:nvSpPr>
        <dsp:cNvPr id="0" name=""/>
        <dsp:cNvSpPr/>
      </dsp:nvSpPr>
      <dsp:spPr>
        <a:xfrm>
          <a:off x="2037269" y="2326079"/>
          <a:ext cx="1666468" cy="105820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29B4D2-7B00-4EC5-AE9F-E713B693C6A7}">
      <dsp:nvSpPr>
        <dsp:cNvPr id="0" name=""/>
        <dsp:cNvSpPr/>
      </dsp:nvSpPr>
      <dsp:spPr>
        <a:xfrm>
          <a:off x="2222432" y="2501984"/>
          <a:ext cx="1666468" cy="105820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a:t>Employee</a:t>
          </a:r>
        </a:p>
      </dsp:txBody>
      <dsp:txXfrm>
        <a:off x="2222432" y="2501984"/>
        <a:ext cx="1666468" cy="10582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C0D84836-F005-4499-A881-3069E9884D0B}" type="datetimeFigureOut">
              <a:rPr lang="id-ID" smtClean="0"/>
              <a:pPr>
                <a:defRPr/>
              </a:pPr>
              <a:t>14/05/2013</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E67EEE59-FC71-4FFF-B857-157CAD786BC1}" type="slidenum">
              <a:rPr lang="id-ID" smtClean="0"/>
              <a:pPr>
                <a:defRPr/>
              </a:pPr>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1AE0538-3019-473A-9EA2-7735E10D6CF4}" type="datetimeFigureOut">
              <a:rPr lang="id-ID" smtClean="0"/>
              <a:pPr>
                <a:defRPr/>
              </a:pPr>
              <a:t>14/05/2013</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F4385DCC-A867-4871-AF59-59F21803C3F1}" type="slidenum">
              <a:rPr lang="id-ID" smtClean="0"/>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638637D-E738-4A0C-9EEB-F5761966508A}" type="datetimeFigureOut">
              <a:rPr lang="id-ID" smtClean="0"/>
              <a:pPr>
                <a:defRPr/>
              </a:pPr>
              <a:t>14/05/2013</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4C6780E7-1FFC-44AF-8F73-EE4FE6FF4FAC}" type="slidenum">
              <a:rPr lang="id-ID" smtClean="0"/>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1066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09600" y="1752600"/>
            <a:ext cx="79248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632A22B5-47D8-4925-8084-AAFC9BAD9FDE}" type="datetimeFigureOut">
              <a:rPr lang="id-ID" smtClean="0"/>
              <a:pPr>
                <a:defRPr/>
              </a:pPr>
              <a:t>14/05/2013</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77B71F1E-241F-467F-83E2-A0B4DB0DF2A3}" type="slidenum">
              <a:rPr lang="id-ID" smtClean="0"/>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513E323-991E-4AE3-A70F-9144E1F4087A}" type="datetimeFigureOut">
              <a:rPr lang="id-ID" smtClean="0"/>
              <a:pPr>
                <a:defRPr/>
              </a:pPr>
              <a:t>14/05/2013</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EB30DFA0-E1E2-4902-B09B-9E9C1136B0B2}" type="slidenum">
              <a:rPr lang="id-ID" smtClean="0"/>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a:defRPr/>
            </a:pPr>
            <a:fld id="{14E3BF5E-022D-4C95-933D-EC3AAE3E32CE}" type="datetimeFigureOut">
              <a:rPr lang="id-ID" smtClean="0"/>
              <a:pPr>
                <a:defRPr/>
              </a:pPr>
              <a:t>14/05/2013</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681C40E0-45ED-429E-8FA0-F3A08D0557B7}" type="slidenum">
              <a:rPr lang="id-ID" smtClean="0"/>
              <a:pPr>
                <a:defRPr/>
              </a:pPr>
              <a:t>‹#›</a:t>
            </a:fld>
            <a:endParaRPr lang="id-ID"/>
          </a:p>
        </p:txBody>
      </p:sp>
      <p:sp>
        <p:nvSpPr>
          <p:cNvPr id="9" name="Content Placeholder 8"/>
          <p:cNvSpPr>
            <a:spLocks noGrp="1"/>
          </p:cNvSpPr>
          <p:nvPr>
            <p:ph sz="quarter" idx="13"/>
          </p:nvPr>
        </p:nvSpPr>
        <p:spPr>
          <a:xfrm>
            <a:off x="609600" y="1905000"/>
            <a:ext cx="3852672"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1905000"/>
            <a:ext cx="3889248"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61999" y="1905000"/>
            <a:ext cx="3581401" cy="609600"/>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590800"/>
            <a:ext cx="3851977"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00600" y="1905000"/>
            <a:ext cx="3657599" cy="609600"/>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590800"/>
            <a:ext cx="3889248"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2430AAF7-BBC0-4121-841B-45921BD8D5A1}" type="datetimeFigureOut">
              <a:rPr lang="id-ID" smtClean="0"/>
              <a:pPr>
                <a:defRPr/>
              </a:pPr>
              <a:t>14/05/2013</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5B1ADF67-68ED-4709-92FA-7E6BE4961EF0}" type="slidenum">
              <a:rPr lang="id-ID" smtClean="0"/>
              <a:pPr>
                <a:defRPr/>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0BAF4855-FEE2-41ED-8BF5-48AC9BDB913C}" type="datetimeFigureOut">
              <a:rPr lang="id-ID" smtClean="0"/>
              <a:pPr>
                <a:defRPr/>
              </a:pPr>
              <a:t>14/05/2013</a:t>
            </a:fld>
            <a:endParaRPr lang="id-ID"/>
          </a:p>
        </p:txBody>
      </p:sp>
      <p:sp>
        <p:nvSpPr>
          <p:cNvPr id="4" name="Footer Placeholder 3"/>
          <p:cNvSpPr>
            <a:spLocks noGrp="1"/>
          </p:cNvSpPr>
          <p:nvPr>
            <p:ph type="ftr" sz="quarter" idx="11"/>
          </p:nvPr>
        </p:nvSpPr>
        <p:spPr/>
        <p:txBody>
          <a:bodyPr/>
          <a:lstStyle/>
          <a:p>
            <a:pPr>
              <a:defRPr/>
            </a:pPr>
            <a:endParaRPr lang="id-ID"/>
          </a:p>
        </p:txBody>
      </p:sp>
      <p:sp>
        <p:nvSpPr>
          <p:cNvPr id="5" name="Slide Number Placeholder 4"/>
          <p:cNvSpPr>
            <a:spLocks noGrp="1"/>
          </p:cNvSpPr>
          <p:nvPr>
            <p:ph type="sldNum" sz="quarter" idx="12"/>
          </p:nvPr>
        </p:nvSpPr>
        <p:spPr/>
        <p:txBody>
          <a:bodyPr/>
          <a:lstStyle/>
          <a:p>
            <a:pPr>
              <a:defRPr/>
            </a:pPr>
            <a:fld id="{4E33C8BF-B570-46AF-857A-6ACCC26C9716}" type="slidenum">
              <a:rPr lang="id-ID" smtClean="0"/>
              <a:pPr>
                <a:defRPr/>
              </a:pPr>
              <a:t>‹#›</a:t>
            </a:fld>
            <a:endParaRPr lang="id-ID"/>
          </a:p>
        </p:txBody>
      </p:sp>
      <p:sp>
        <p:nvSpPr>
          <p:cNvPr id="6" name="Title 1"/>
          <p:cNvSpPr>
            <a:spLocks noGrp="1"/>
          </p:cNvSpPr>
          <p:nvPr>
            <p:ph type="title"/>
          </p:nvPr>
        </p:nvSpPr>
        <p:spPr>
          <a:xfrm>
            <a:off x="609600" y="533400"/>
            <a:ext cx="7924800" cy="1219200"/>
          </a:xfrm>
        </p:spPr>
        <p:txBody>
          <a:bodyPr/>
          <a:lstStyle>
            <a:lvl1pPr>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056B2B4-0480-4DD1-8429-7D9CFB6E6875}" type="datetimeFigureOut">
              <a:rPr lang="id-ID" smtClean="0"/>
              <a:pPr>
                <a:defRPr/>
              </a:pPr>
              <a:t>14/05/2013</a:t>
            </a:fld>
            <a:endParaRPr lang="id-ID"/>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pPr>
              <a:defRPr/>
            </a:pPr>
            <a:fld id="{6830DE5B-A778-4F60-BD6C-61B0E5AF4AB3}" type="slidenum">
              <a:rPr lang="id-ID" smtClean="0"/>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D929CBB7-BE73-42A5-8F36-7657F2DC2C5A}" type="datetimeFigureOut">
              <a:rPr lang="id-ID" smtClean="0"/>
              <a:pPr>
                <a:defRPr/>
              </a:pPr>
              <a:t>14/05/2013</a:t>
            </a:fld>
            <a:endParaRPr lang="id-ID"/>
          </a:p>
        </p:txBody>
      </p:sp>
      <p:sp>
        <p:nvSpPr>
          <p:cNvPr id="7" name="Slide Number Placeholder 6"/>
          <p:cNvSpPr>
            <a:spLocks noGrp="1"/>
          </p:cNvSpPr>
          <p:nvPr>
            <p:ph type="sldNum" sz="quarter" idx="12"/>
          </p:nvPr>
        </p:nvSpPr>
        <p:spPr/>
        <p:txBody>
          <a:bodyPr/>
          <a:lstStyle/>
          <a:p>
            <a:pPr>
              <a:defRPr/>
            </a:pPr>
            <a:fld id="{E2CFC2AF-C127-4645-885B-4DAEFB8093C5}" type="slidenum">
              <a:rPr lang="id-ID" smtClean="0"/>
              <a:pPr>
                <a:defRPr/>
              </a:pPr>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F5A6C0C-10DB-47DC-9754-EB4AF0C47E1B}" type="datetimeFigureOut">
              <a:rPr lang="id-ID" smtClean="0"/>
              <a:pPr>
                <a:defRPr/>
              </a:pPr>
              <a:t>14/05/2013</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id-ID"/>
          </a:p>
        </p:txBody>
      </p:sp>
      <p:sp>
        <p:nvSpPr>
          <p:cNvPr id="7" name="Slide Number Placeholder 6"/>
          <p:cNvSpPr>
            <a:spLocks noGrp="1"/>
          </p:cNvSpPr>
          <p:nvPr>
            <p:ph type="sldNum" sz="quarter" idx="12"/>
          </p:nvPr>
        </p:nvSpPr>
        <p:spPr/>
        <p:txBody>
          <a:bodyPr/>
          <a:lstStyle/>
          <a:p>
            <a:pPr>
              <a:defRPr/>
            </a:pPr>
            <a:fld id="{A2FE0031-80BE-4083-973E-20CE357CE941}" type="slidenum">
              <a:rPr lang="id-ID" smtClean="0"/>
              <a:pPr>
                <a:defRPr/>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304800" y="152400"/>
            <a:ext cx="8534400" cy="655319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13444"/>
            <a:ext cx="3679116" cy="4706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1"/>
            <a:ext cx="3505200" cy="3953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7924800" cy="1219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905000"/>
            <a:ext cx="79248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17403"/>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3BA8BA02-ABC1-4BF6-88D1-E7C030129C77}" type="datetimeFigureOut">
              <a:rPr lang="id-ID" smtClean="0"/>
              <a:pPr>
                <a:defRPr/>
              </a:pPr>
              <a:t>14/05/2013</a:t>
            </a:fld>
            <a:endParaRPr lang="id-ID"/>
          </a:p>
        </p:txBody>
      </p:sp>
      <p:sp>
        <p:nvSpPr>
          <p:cNvPr id="5" name="Footer Placeholder 4"/>
          <p:cNvSpPr>
            <a:spLocks noGrp="1"/>
          </p:cNvSpPr>
          <p:nvPr>
            <p:ph type="ftr" sz="quarter" idx="3"/>
          </p:nvPr>
        </p:nvSpPr>
        <p:spPr>
          <a:xfrm>
            <a:off x="4953000" y="632460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id-ID"/>
          </a:p>
        </p:txBody>
      </p:sp>
      <p:sp>
        <p:nvSpPr>
          <p:cNvPr id="6" name="Slide Number Placeholder 5"/>
          <p:cNvSpPr>
            <a:spLocks noGrp="1"/>
          </p:cNvSpPr>
          <p:nvPr>
            <p:ph type="sldNum" sz="quarter" idx="4"/>
          </p:nvPr>
        </p:nvSpPr>
        <p:spPr>
          <a:xfrm>
            <a:off x="4649096" y="17402"/>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3C9CF79F-2DE7-4630-BAE3-C23350D4F781}" type="slidenum">
              <a:rPr lang="id-ID" smtClean="0"/>
              <a:pPr>
                <a:defRPr/>
              </a:pPr>
              <a:t>‹#›</a:t>
            </a:fld>
            <a:endParaRPr lang="id-ID"/>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id-ID" dirty="0" smtClean="0"/>
              <a:t>PBO: Polimorfisme</a:t>
            </a:r>
            <a:endParaRPr lang="id-ID" dirty="0"/>
          </a:p>
        </p:txBody>
      </p:sp>
      <p:sp>
        <p:nvSpPr>
          <p:cNvPr id="9219" name="Subtitle 2"/>
          <p:cNvSpPr>
            <a:spLocks noGrp="1"/>
          </p:cNvSpPr>
          <p:nvPr>
            <p:ph type="subTitle" idx="1"/>
          </p:nvPr>
        </p:nvSpPr>
        <p:spPr/>
        <p:txBody>
          <a:bodyPr/>
          <a:lstStyle/>
          <a:p>
            <a:pPr marR="0"/>
            <a:r>
              <a:rPr lang="id-ID" dirty="0" smtClean="0"/>
              <a:t>Meizano </a:t>
            </a:r>
            <a:r>
              <a:rPr lang="id-ID" smtClean="0"/>
              <a:t>A.M.,M.T</a:t>
            </a:r>
            <a:r>
              <a:rPr lang="id-ID"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fontAlgn="auto">
              <a:spcAft>
                <a:spcPts val="0"/>
              </a:spcAft>
              <a:defRPr/>
            </a:pPr>
            <a:r>
              <a:rPr lang="id-ID" dirty="0" smtClean="0"/>
              <a:t>2. Abstract Class</a:t>
            </a:r>
            <a:endParaRPr lang="id-ID" dirty="0"/>
          </a:p>
        </p:txBody>
      </p:sp>
      <p:sp>
        <p:nvSpPr>
          <p:cNvPr id="3" name="Content Placeholder 2"/>
          <p:cNvSpPr>
            <a:spLocks noGrp="1"/>
          </p:cNvSpPr>
          <p:nvPr>
            <p:ph idx="1"/>
          </p:nvPr>
        </p:nvSpPr>
        <p:spPr/>
        <p:txBody>
          <a:bodyPr>
            <a:normAutofit fontScale="85000" lnSpcReduction="10000"/>
          </a:bodyPr>
          <a:lstStyle/>
          <a:p>
            <a:r>
              <a:rPr lang="id-ID" dirty="0" smtClean="0"/>
              <a:t>Misalnya kita ingin membuat superclass yang mempunyai method tertentu yang berisi implementasi, dan juga beberapa method yang akan di-overridden oleh subclasses nya. Sebagai contoh, kita akan membuat superclass bernama LivingThing. class ini mempunyai method tertentu seperti breath, eat, sleep, dan walk. Akan tetapi, ada beberapa method di dalam superclass yang sifatnya tidak dapat digeneralisasi.</a:t>
            </a:r>
          </a:p>
          <a:p>
            <a:r>
              <a:rPr lang="id-ID" dirty="0" smtClean="0"/>
              <a:t> Kita ambil contoh, method walk. </a:t>
            </a:r>
            <a:r>
              <a:rPr lang="id-ID" i="1" dirty="0" smtClean="0"/>
              <a:t>Tidak semua kehidupan berjalan(walk) dalam cara yang sama. </a:t>
            </a:r>
            <a:r>
              <a:rPr lang="id-ID" dirty="0" smtClean="0"/>
              <a:t>Ambil manusia sebagai misal, kita manusia berjalan dengan dua kaki, </a:t>
            </a:r>
            <a:r>
              <a:rPr lang="id-ID" dirty="0" smtClean="0"/>
              <a:t>di mana </a:t>
            </a:r>
            <a:r>
              <a:rPr lang="id-ID" dirty="0" smtClean="0"/>
              <a:t>kehidupan lainnya seperti anjing berjalan dengan empat kaki. Akan tetapi, beberapa ciri umum dalam kehidupan sudah biasa, itulah kenapa kita inginkan membuat superclass umum dalam hal ini.</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id-ID" dirty="0"/>
          </a:p>
        </p:txBody>
      </p:sp>
      <p:sp>
        <p:nvSpPr>
          <p:cNvPr id="5" name="Content Placeholder 4"/>
          <p:cNvSpPr>
            <a:spLocks noGrp="1"/>
          </p:cNvSpPr>
          <p:nvPr>
            <p:ph idx="1"/>
          </p:nvPr>
        </p:nvSpPr>
        <p:spPr/>
        <p:txBody>
          <a:bodyPr/>
          <a:lstStyle/>
          <a:p>
            <a:r>
              <a:rPr lang="id-ID" dirty="0" smtClean="0"/>
              <a:t>Kita dapat membuat superclass yang mempunyai beberapa method dengan implementasi sedangkan yang lain tidak. Class jenis ini yang disebut dengan class abstract. Sebuah </a:t>
            </a:r>
            <a:r>
              <a:rPr lang="id-ID" b="1" dirty="0" smtClean="0"/>
              <a:t>class abstract </a:t>
            </a:r>
            <a:r>
              <a:rPr lang="id-ID" dirty="0" smtClean="0"/>
              <a:t>adalah class yang tidak dapat di-instantiate. Seringkali muncul di atas hirarki class pemrograman berbasis object, dan mendefinisikan keseluruhan aksi yang mungkin pada object dari seluruh subclasses dalam class.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2" name="Content Placeholder 1"/>
          <p:cNvSpPr>
            <a:spLocks noGrp="1"/>
          </p:cNvSpPr>
          <p:nvPr>
            <p:ph idx="1"/>
          </p:nvPr>
        </p:nvSpPr>
        <p:spPr/>
        <p:txBody>
          <a:bodyPr/>
          <a:lstStyle/>
          <a:p>
            <a:r>
              <a:rPr lang="id-ID" dirty="0" smtClean="0"/>
              <a:t>Method ini dalam class abstract yang tidak mempunyai implementasi dinamakan method abstract. Untuk membuat method abstract, tinggal menulis deklarasi method tanpa tubuh class dan digunakan menggunakan kata kunci abstract. </a:t>
            </a:r>
          </a:p>
          <a:p>
            <a:r>
              <a:rPr lang="id-ID" dirty="0" smtClean="0"/>
              <a:t>Contohnya,</a:t>
            </a:r>
          </a:p>
          <a:p>
            <a:r>
              <a:rPr lang="id-ID" dirty="0" smtClean="0"/>
              <a:t> </a:t>
            </a:r>
          </a:p>
          <a:p>
            <a:r>
              <a:rPr lang="id-ID" dirty="0" smtClean="0"/>
              <a:t>public </a:t>
            </a:r>
            <a:r>
              <a:rPr lang="id-ID" b="1" dirty="0" smtClean="0"/>
              <a:t>abstract </a:t>
            </a:r>
            <a:r>
              <a:rPr lang="id-ID" dirty="0" smtClean="0"/>
              <a:t>void someMethod();</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smtClean="0"/>
              <a:t>Sekarang mari membuat contoh class abstract.</a:t>
            </a:r>
            <a:endParaRPr lang="id-ID" dirty="0"/>
          </a:p>
        </p:txBody>
      </p:sp>
      <p:sp>
        <p:nvSpPr>
          <p:cNvPr id="2" name="Content Placeholder 1"/>
          <p:cNvSpPr>
            <a:spLocks noGrp="1"/>
          </p:cNvSpPr>
          <p:nvPr>
            <p:ph idx="1"/>
          </p:nvPr>
        </p:nvSpPr>
        <p:spPr/>
        <p:txBody>
          <a:bodyPr/>
          <a:lstStyle/>
          <a:p>
            <a:r>
              <a:rPr lang="id-ID" dirty="0" smtClean="0"/>
              <a:t>public </a:t>
            </a:r>
            <a:r>
              <a:rPr lang="id-ID" b="1" dirty="0" smtClean="0"/>
              <a:t>abstract class LivingThing</a:t>
            </a:r>
            <a:endParaRPr lang="id-ID" dirty="0" smtClean="0"/>
          </a:p>
          <a:p>
            <a:r>
              <a:rPr lang="id-ID" dirty="0" smtClean="0"/>
              <a:t>{</a:t>
            </a:r>
          </a:p>
          <a:p>
            <a:pPr lvl="1"/>
            <a:r>
              <a:rPr lang="id-ID" dirty="0" smtClean="0"/>
              <a:t>public void breath(){</a:t>
            </a:r>
          </a:p>
          <a:p>
            <a:pPr lvl="2"/>
            <a:r>
              <a:rPr lang="id-ID" dirty="0" smtClean="0"/>
              <a:t>System.out.println("Living Thing breathing...");</a:t>
            </a:r>
          </a:p>
          <a:p>
            <a:pPr lvl="1"/>
            <a:r>
              <a:rPr lang="id-ID" dirty="0" smtClean="0"/>
              <a:t>}</a:t>
            </a:r>
          </a:p>
          <a:p>
            <a:pPr lvl="1"/>
            <a:r>
              <a:rPr lang="id-ID" dirty="0" smtClean="0"/>
              <a:t>public void eat(){</a:t>
            </a:r>
          </a:p>
          <a:p>
            <a:pPr lvl="1"/>
            <a:r>
              <a:rPr lang="id-ID" dirty="0" smtClean="0"/>
              <a:t>System.out.println("Living Thing eating...");</a:t>
            </a:r>
          </a:p>
          <a:p>
            <a:pPr lvl="1"/>
            <a:r>
              <a:rPr lang="id-ID" dirty="0" smtClean="0"/>
              <a:t>}</a:t>
            </a:r>
          </a:p>
          <a:p>
            <a:pPr lvl="3"/>
            <a:r>
              <a:rPr lang="id-ID" b="1" dirty="0" smtClean="0"/>
              <a:t>/**</a:t>
            </a:r>
            <a:endParaRPr lang="id-ID" dirty="0" smtClean="0"/>
          </a:p>
          <a:p>
            <a:pPr lvl="3"/>
            <a:r>
              <a:rPr lang="id-ID" b="1" dirty="0" smtClean="0"/>
              <a:t>* Kita ingin method ini di-overridden oleh subclasses</a:t>
            </a:r>
            <a:endParaRPr lang="id-ID" dirty="0" smtClean="0"/>
          </a:p>
          <a:p>
            <a:pPr lvl="3"/>
            <a:r>
              <a:rPr lang="id-ID" b="1" dirty="0" smtClean="0"/>
              <a:t>*/</a:t>
            </a:r>
            <a:endParaRPr lang="id-ID" dirty="0" smtClean="0"/>
          </a:p>
          <a:p>
            <a:pPr lvl="1"/>
            <a:r>
              <a:rPr lang="id-ID" b="1" dirty="0" smtClean="0"/>
              <a:t>public abstract void walk();</a:t>
            </a:r>
            <a:endParaRPr lang="id-ID" dirty="0" smtClean="0"/>
          </a:p>
          <a:p>
            <a:r>
              <a:rPr lang="id-ID" dirty="0" smtClean="0"/>
              <a:t>}</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Ketika class meng-</a:t>
            </a:r>
            <a:r>
              <a:rPr lang="id-ID" i="1" dirty="0" smtClean="0"/>
              <a:t>extend </a:t>
            </a:r>
            <a:r>
              <a:rPr lang="id-ID" dirty="0" smtClean="0"/>
              <a:t>class abstract LivingThing, dibutuhkan untuk override method abstract walk(), atau lainnya, juga subclass akan menjadi class abstract, oleh karena itu tidak dapat di-instantiate. Contohnya,</a:t>
            </a:r>
          </a:p>
          <a:p>
            <a:r>
              <a:rPr lang="id-ID" dirty="0" smtClean="0"/>
              <a:t> </a:t>
            </a:r>
          </a:p>
          <a:p>
            <a:r>
              <a:rPr lang="id-ID" dirty="0" smtClean="0"/>
              <a:t>public class Human </a:t>
            </a:r>
            <a:r>
              <a:rPr lang="id-ID" b="1" dirty="0" smtClean="0"/>
              <a:t>extends LivingThing</a:t>
            </a:r>
            <a:endParaRPr lang="id-ID" dirty="0" smtClean="0"/>
          </a:p>
          <a:p>
            <a:r>
              <a:rPr lang="id-ID" dirty="0" smtClean="0"/>
              <a:t>{</a:t>
            </a:r>
          </a:p>
          <a:p>
            <a:pPr lvl="1"/>
            <a:r>
              <a:rPr lang="id-ID" b="1" dirty="0" smtClean="0"/>
              <a:t>public void walk(){</a:t>
            </a:r>
            <a:endParaRPr lang="id-ID" dirty="0" smtClean="0"/>
          </a:p>
          <a:p>
            <a:pPr lvl="2"/>
            <a:r>
              <a:rPr lang="id-ID" b="1" dirty="0" smtClean="0"/>
              <a:t>System.out.println("Human walks...");</a:t>
            </a:r>
            <a:endParaRPr lang="id-ID" dirty="0" smtClean="0"/>
          </a:p>
          <a:p>
            <a:pPr lvl="1"/>
            <a:r>
              <a:rPr lang="id-ID" b="1" dirty="0" smtClean="0"/>
              <a:t>}</a:t>
            </a:r>
            <a:endParaRPr lang="id-ID" dirty="0" smtClean="0"/>
          </a:p>
          <a:p>
            <a:r>
              <a:rPr lang="id-ID" dirty="0" smtClean="0"/>
              <a:t>}</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id-ID"/>
          </a:p>
        </p:txBody>
      </p:sp>
      <p:sp>
        <p:nvSpPr>
          <p:cNvPr id="20482" name="Content Placeholder 2"/>
          <p:cNvSpPr>
            <a:spLocks noGrp="1"/>
          </p:cNvSpPr>
          <p:nvPr>
            <p:ph idx="1"/>
          </p:nvPr>
        </p:nvSpPr>
        <p:spPr/>
        <p:txBody>
          <a:bodyPr/>
          <a:lstStyle/>
          <a:p>
            <a:r>
              <a:rPr lang="id-ID" dirty="0" smtClean="0"/>
              <a:t>Jika class Human tidak dapat overridde method walk, kita akan menemui pesan error berikut ini,</a:t>
            </a:r>
          </a:p>
          <a:p>
            <a:r>
              <a:rPr lang="id-ID" dirty="0" smtClean="0"/>
              <a:t> </a:t>
            </a:r>
          </a:p>
          <a:p>
            <a:pPr lvl="4"/>
            <a:r>
              <a:rPr lang="id-ID" dirty="0" smtClean="0"/>
              <a:t>Human.java:1: Human is not abstract and does not override</a:t>
            </a:r>
          </a:p>
          <a:p>
            <a:pPr lvl="4"/>
            <a:r>
              <a:rPr lang="id-ID" dirty="0" smtClean="0"/>
              <a:t>abstract method walk() in LivingThing</a:t>
            </a:r>
          </a:p>
          <a:p>
            <a:pPr lvl="4"/>
            <a:r>
              <a:rPr lang="id-ID" dirty="0" smtClean="0"/>
              <a:t>public class Human extends LivingThing</a:t>
            </a:r>
          </a:p>
          <a:p>
            <a:pPr lvl="4"/>
            <a:r>
              <a:rPr lang="id-ID" dirty="0" smtClean="0"/>
              <a:t>^</a:t>
            </a:r>
          </a:p>
          <a:p>
            <a:pPr lvl="4"/>
            <a:r>
              <a:rPr lang="id-ID" dirty="0" smtClean="0"/>
              <a:t>1 error</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id-ID" dirty="0" smtClean="0"/>
              <a:t>TERIMAKASIH</a:t>
            </a:r>
            <a:endParaRPr lang="id-ID" dirty="0"/>
          </a:p>
        </p:txBody>
      </p:sp>
      <p:sp>
        <p:nvSpPr>
          <p:cNvPr id="27651" name="Text Placeholder 4"/>
          <p:cNvSpPr>
            <a:spLocks noGrp="1"/>
          </p:cNvSpPr>
          <p:nvPr>
            <p:ph type="body" idx="1"/>
          </p:nvPr>
        </p:nvSpPr>
        <p:spPr/>
        <p:txBody>
          <a:bodyPr/>
          <a:lstStyle/>
          <a:p>
            <a:endParaRPr lang="id-ID"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1. Polimorfisme</a:t>
            </a:r>
            <a:endParaRPr lang="id-ID" dirty="0"/>
          </a:p>
        </p:txBody>
      </p:sp>
      <p:sp>
        <p:nvSpPr>
          <p:cNvPr id="10242" name="Content Placeholder 2"/>
          <p:cNvSpPr>
            <a:spLocks noGrp="1"/>
          </p:cNvSpPr>
          <p:nvPr>
            <p:ph sz="quarter" idx="13"/>
          </p:nvPr>
        </p:nvSpPr>
        <p:spPr/>
        <p:txBody>
          <a:bodyPr/>
          <a:lstStyle/>
          <a:p>
            <a:r>
              <a:rPr lang="id-ID" dirty="0" smtClean="0"/>
              <a:t>Sekarang, class induk Person dan subclass Student dari pembahasan sebelumnya, kita tambahkan subclass lain dari Person yaitu Employee. Di samping ini adalah hierarkinya,</a:t>
            </a:r>
          </a:p>
          <a:p>
            <a:endParaRPr lang="id-ID" dirty="0" smtClean="0"/>
          </a:p>
        </p:txBody>
      </p:sp>
      <p:graphicFrame>
        <p:nvGraphicFramePr>
          <p:cNvPr id="6" name="Content Placeholder 5"/>
          <p:cNvGraphicFramePr>
            <a:graphicFrameLocks noGrp="1"/>
          </p:cNvGraphicFramePr>
          <p:nvPr>
            <p:ph sz="quarter" idx="14"/>
          </p:nvPr>
        </p:nvGraphicFramePr>
        <p:xfrm>
          <a:off x="4645025" y="1905000"/>
          <a:ext cx="3889375"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id-ID"/>
          </a:p>
        </p:txBody>
      </p:sp>
      <p:sp>
        <p:nvSpPr>
          <p:cNvPr id="12290" name="Content Placeholder 2"/>
          <p:cNvSpPr>
            <a:spLocks noGrp="1"/>
          </p:cNvSpPr>
          <p:nvPr>
            <p:ph idx="1"/>
          </p:nvPr>
        </p:nvSpPr>
        <p:spPr/>
        <p:txBody>
          <a:bodyPr/>
          <a:lstStyle/>
          <a:p>
            <a:r>
              <a:rPr lang="id-ID" dirty="0" smtClean="0"/>
              <a:t>Dalam Java, kita dapat membuat referensi yang merupakan tipe dari superclass ke sebuah object dari subclass tersebut. Sebagai contohnya,</a:t>
            </a:r>
          </a:p>
          <a:p>
            <a:r>
              <a:rPr lang="id-ID" dirty="0" smtClean="0"/>
              <a:t>public static main( String[] args )</a:t>
            </a:r>
          </a:p>
          <a:p>
            <a:r>
              <a:rPr lang="id-ID" dirty="0" smtClean="0"/>
              <a:t>{</a:t>
            </a:r>
          </a:p>
          <a:p>
            <a:pPr lvl="1"/>
            <a:r>
              <a:rPr lang="id-ID" dirty="0" smtClean="0"/>
              <a:t>Person ref;</a:t>
            </a:r>
          </a:p>
          <a:p>
            <a:pPr lvl="1"/>
            <a:r>
              <a:rPr lang="id-ID" dirty="0" smtClean="0"/>
              <a:t>Student studentObject = new Student();</a:t>
            </a:r>
          </a:p>
          <a:p>
            <a:pPr lvl="1"/>
            <a:r>
              <a:rPr lang="id-ID" dirty="0" smtClean="0"/>
              <a:t>Employee employeeObject = new Employee();</a:t>
            </a:r>
          </a:p>
          <a:p>
            <a:pPr lvl="1"/>
            <a:r>
              <a:rPr lang="id-ID" dirty="0" smtClean="0"/>
              <a:t>ref = studentObject; //Person menunjuk kepada</a:t>
            </a:r>
          </a:p>
          <a:p>
            <a:pPr lvl="1"/>
            <a:r>
              <a:rPr lang="id-ID" dirty="0" smtClean="0"/>
              <a:t>// object Student</a:t>
            </a:r>
          </a:p>
          <a:p>
            <a:r>
              <a:rPr lang="id-ID" dirty="0" smtClean="0"/>
              <a:t>}</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endParaRPr lang="id-ID" dirty="0"/>
          </a:p>
        </p:txBody>
      </p:sp>
      <p:sp>
        <p:nvSpPr>
          <p:cNvPr id="13314" name="Content Placeholder 2"/>
          <p:cNvSpPr>
            <a:spLocks noGrp="1"/>
          </p:cNvSpPr>
          <p:nvPr>
            <p:ph idx="1"/>
          </p:nvPr>
        </p:nvSpPr>
        <p:spPr/>
        <p:txBody>
          <a:bodyPr/>
          <a:lstStyle/>
          <a:p>
            <a:r>
              <a:rPr lang="id-ID" dirty="0" smtClean="0"/>
              <a:t>Sekarang dimisalkan kita punya method getName dalam superclass Person kita, dan kita override method ini dalam kedua subclasses Student dan Employee,</a:t>
            </a:r>
          </a:p>
          <a:p>
            <a:r>
              <a:rPr lang="id-ID" dirty="0" smtClean="0"/>
              <a:t> public class Person</a:t>
            </a:r>
          </a:p>
          <a:p>
            <a:r>
              <a:rPr lang="id-ID" dirty="0" smtClean="0"/>
              <a:t>{</a:t>
            </a:r>
          </a:p>
          <a:p>
            <a:pPr lvl="1"/>
            <a:r>
              <a:rPr lang="id-ID" dirty="0" smtClean="0"/>
              <a:t>public String getName(){</a:t>
            </a:r>
          </a:p>
          <a:p>
            <a:pPr lvl="2"/>
            <a:r>
              <a:rPr lang="id-ID" dirty="0" smtClean="0"/>
              <a:t>System.out.println(“Person Name:” + name);</a:t>
            </a:r>
          </a:p>
          <a:p>
            <a:pPr lvl="2"/>
            <a:r>
              <a:rPr lang="id-ID" dirty="0" smtClean="0"/>
              <a:t>return name;</a:t>
            </a:r>
          </a:p>
          <a:p>
            <a:pPr lvl="1"/>
            <a:r>
              <a:rPr lang="id-ID" dirty="0" smtClean="0"/>
              <a:t>}</a:t>
            </a:r>
          </a:p>
          <a:p>
            <a:r>
              <a:rPr lang="id-ID" dirty="0" smtClean="0"/>
              <a:t>}</a:t>
            </a:r>
          </a:p>
          <a:p>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2" name="Content Placeholder 1"/>
          <p:cNvSpPr>
            <a:spLocks noGrp="1"/>
          </p:cNvSpPr>
          <p:nvPr>
            <p:ph idx="1"/>
          </p:nvPr>
        </p:nvSpPr>
        <p:spPr/>
        <p:txBody>
          <a:bodyPr>
            <a:normAutofit fontScale="92500" lnSpcReduction="20000"/>
          </a:bodyPr>
          <a:lstStyle/>
          <a:p>
            <a:r>
              <a:rPr lang="id-ID" sz="2400" dirty="0" smtClean="0"/>
              <a:t>public class Student extends Person</a:t>
            </a:r>
          </a:p>
          <a:p>
            <a:r>
              <a:rPr lang="id-ID" sz="2400" dirty="0" smtClean="0"/>
              <a:t>{</a:t>
            </a:r>
          </a:p>
          <a:p>
            <a:pPr lvl="1"/>
            <a:r>
              <a:rPr lang="id-ID" sz="2000" dirty="0" smtClean="0"/>
              <a:t>public String getName(){</a:t>
            </a:r>
          </a:p>
          <a:p>
            <a:pPr lvl="2"/>
            <a:r>
              <a:rPr lang="id-ID" sz="2000" dirty="0" smtClean="0"/>
              <a:t>System.out.println(“Student Name:” + name);</a:t>
            </a:r>
          </a:p>
          <a:p>
            <a:pPr lvl="2"/>
            <a:r>
              <a:rPr lang="id-ID" sz="2000" dirty="0" smtClean="0"/>
              <a:t>return name;</a:t>
            </a:r>
          </a:p>
          <a:p>
            <a:pPr lvl="1"/>
            <a:r>
              <a:rPr lang="id-ID" sz="2000" dirty="0" smtClean="0"/>
              <a:t>}</a:t>
            </a:r>
          </a:p>
          <a:p>
            <a:r>
              <a:rPr lang="id-ID" sz="2400" dirty="0" smtClean="0"/>
              <a:t>}</a:t>
            </a:r>
          </a:p>
          <a:p>
            <a:r>
              <a:rPr lang="id-ID" sz="2400" dirty="0" smtClean="0"/>
              <a:t>public class Employee extends Person</a:t>
            </a:r>
          </a:p>
          <a:p>
            <a:r>
              <a:rPr lang="id-ID" sz="2400" dirty="0" smtClean="0"/>
              <a:t>{</a:t>
            </a:r>
          </a:p>
          <a:p>
            <a:pPr lvl="1"/>
            <a:r>
              <a:rPr lang="id-ID" sz="2000" dirty="0" smtClean="0"/>
              <a:t>public String getName(){</a:t>
            </a:r>
          </a:p>
          <a:p>
            <a:pPr lvl="2"/>
            <a:r>
              <a:rPr lang="id-ID" sz="2000" dirty="0" smtClean="0"/>
              <a:t>System.out.println(“Employee Name:” + name);</a:t>
            </a:r>
          </a:p>
          <a:p>
            <a:pPr lvl="2"/>
            <a:r>
              <a:rPr lang="id-ID" sz="2000" dirty="0" smtClean="0"/>
              <a:t>return name;</a:t>
            </a:r>
          </a:p>
          <a:p>
            <a:pPr lvl="1"/>
            <a:r>
              <a:rPr lang="id-ID" sz="2000" dirty="0" smtClean="0"/>
              <a:t>}</a:t>
            </a:r>
          </a:p>
          <a:p>
            <a:r>
              <a:rPr lang="id-ID" sz="24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2" name="Content Placeholder 1"/>
          <p:cNvSpPr>
            <a:spLocks noGrp="1"/>
          </p:cNvSpPr>
          <p:nvPr>
            <p:ph idx="1"/>
          </p:nvPr>
        </p:nvSpPr>
        <p:spPr/>
        <p:txBody>
          <a:bodyPr/>
          <a:lstStyle/>
          <a:p>
            <a:r>
              <a:rPr lang="id-ID" dirty="0" smtClean="0"/>
              <a:t>Kembali ke method utama kita, ketika kita mencoba memanggil method getName dari reference Person ref, method getName dari object Student akan dipanggil. Sekarang, jika kita berikan ref ke object Employee, method getName dari Employee akan dipanggil.</a:t>
            </a:r>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endParaRPr lang="id-ID" dirty="0"/>
          </a:p>
        </p:txBody>
      </p:sp>
      <p:sp>
        <p:nvSpPr>
          <p:cNvPr id="5" name="Content Placeholder 4"/>
          <p:cNvSpPr>
            <a:spLocks noGrp="1"/>
          </p:cNvSpPr>
          <p:nvPr>
            <p:ph idx="1"/>
          </p:nvPr>
        </p:nvSpPr>
        <p:spPr/>
        <p:txBody>
          <a:bodyPr>
            <a:normAutofit fontScale="70000" lnSpcReduction="20000"/>
          </a:bodyPr>
          <a:lstStyle/>
          <a:p>
            <a:r>
              <a:rPr lang="id-ID" dirty="0" smtClean="0"/>
              <a:t>public static main( String[] args )</a:t>
            </a:r>
          </a:p>
          <a:p>
            <a:r>
              <a:rPr lang="id-ID" dirty="0" smtClean="0"/>
              <a:t>{</a:t>
            </a:r>
          </a:p>
          <a:p>
            <a:r>
              <a:rPr lang="id-ID" dirty="0" smtClean="0"/>
              <a:t>Person ref;</a:t>
            </a:r>
          </a:p>
          <a:p>
            <a:r>
              <a:rPr lang="id-ID" dirty="0" smtClean="0"/>
              <a:t>Student studentObject = new Student();</a:t>
            </a:r>
          </a:p>
          <a:p>
            <a:r>
              <a:rPr lang="id-ID" dirty="0" smtClean="0"/>
              <a:t>Employee employeeObject = new Employee();</a:t>
            </a:r>
          </a:p>
          <a:p>
            <a:r>
              <a:rPr lang="id-ID" dirty="0" smtClean="0"/>
              <a:t>ref = studentObject; //Person menunjuk kepada</a:t>
            </a:r>
          </a:p>
          <a:p>
            <a:r>
              <a:rPr lang="id-ID" dirty="0" smtClean="0"/>
              <a:t>// object Student</a:t>
            </a:r>
          </a:p>
          <a:p>
            <a:r>
              <a:rPr lang="id-ID" b="1" dirty="0" smtClean="0"/>
              <a:t>String temp = ref.getName(); //getName dari Student</a:t>
            </a:r>
            <a:endParaRPr lang="id-ID" dirty="0" smtClean="0"/>
          </a:p>
          <a:p>
            <a:r>
              <a:rPr lang="id-ID" b="1" dirty="0" smtClean="0"/>
              <a:t>//class dipanggil</a:t>
            </a:r>
            <a:endParaRPr lang="id-ID" dirty="0" smtClean="0"/>
          </a:p>
          <a:p>
            <a:r>
              <a:rPr lang="id-ID" b="1" dirty="0" smtClean="0"/>
              <a:t>System.out.println( temp );</a:t>
            </a:r>
            <a:endParaRPr lang="id-ID" dirty="0" smtClean="0"/>
          </a:p>
          <a:p>
            <a:r>
              <a:rPr lang="id-ID" dirty="0" smtClean="0"/>
              <a:t>ref = employeeObject; //Person menunjuk kepada</a:t>
            </a:r>
          </a:p>
          <a:p>
            <a:r>
              <a:rPr lang="id-ID" dirty="0" smtClean="0"/>
              <a:t>// object Employee</a:t>
            </a:r>
          </a:p>
          <a:p>
            <a:r>
              <a:rPr lang="id-ID" b="1" dirty="0" smtClean="0"/>
              <a:t>String temp = ref.getName(); //getName dari Employee</a:t>
            </a:r>
            <a:endParaRPr lang="id-ID" dirty="0" smtClean="0"/>
          </a:p>
          <a:p>
            <a:r>
              <a:rPr lang="id-ID" b="1" dirty="0" smtClean="0"/>
              <a:t>//class dipanggil</a:t>
            </a:r>
            <a:endParaRPr lang="id-ID" dirty="0" smtClean="0"/>
          </a:p>
          <a:p>
            <a:r>
              <a:rPr lang="id-ID" b="1" dirty="0" smtClean="0"/>
              <a:t>System.out.println( temp );</a:t>
            </a:r>
            <a:endParaRPr lang="id-ID" dirty="0" smtClean="0"/>
          </a:p>
          <a:p>
            <a:r>
              <a:rPr lang="id-ID" dirty="0" smtClean="0"/>
              <a:t>}</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endParaRPr lang="id-ID"/>
          </a:p>
        </p:txBody>
      </p:sp>
      <p:sp>
        <p:nvSpPr>
          <p:cNvPr id="6" name="Content Placeholder 5"/>
          <p:cNvSpPr>
            <a:spLocks noGrp="1"/>
          </p:cNvSpPr>
          <p:nvPr>
            <p:ph idx="1"/>
          </p:nvPr>
        </p:nvSpPr>
        <p:spPr/>
        <p:txBody>
          <a:bodyPr>
            <a:normAutofit fontScale="92500" lnSpcReduction="20000"/>
          </a:bodyPr>
          <a:lstStyle/>
          <a:p>
            <a:r>
              <a:rPr lang="id-ID" dirty="0" smtClean="0"/>
              <a:t>Kemampuan dari reference untuk mengubah sifat menurut object apa yang dijadikan acuan dinamakan polimorfisme. Polimorfisme menyediakan multiobject dari subclasses yang berbeda untuk diperlakukan sebagai object dari superclass tunggal, secara otomatis menunjuk method yang tepat untuk menggunakannya ke </a:t>
            </a:r>
            <a:r>
              <a:rPr lang="id-ID" i="1" dirty="0" smtClean="0"/>
              <a:t>particular </a:t>
            </a:r>
            <a:r>
              <a:rPr lang="id-ID" dirty="0" smtClean="0"/>
              <a:t>object berdasar subclass yang termasuk di dalamnya.</a:t>
            </a:r>
          </a:p>
          <a:p>
            <a:r>
              <a:rPr lang="id-ID" dirty="0" smtClean="0"/>
              <a:t>Contoh lain yang menunjukkan properti polimorfisme adalah ketika kita mencoba melalui reference ke method. Misalkan kita punya method static </a:t>
            </a:r>
            <a:r>
              <a:rPr lang="id-ID" b="1" dirty="0" smtClean="0"/>
              <a:t>printInformation </a:t>
            </a:r>
            <a:r>
              <a:rPr lang="id-ID" dirty="0" smtClean="0"/>
              <a:t>yang mengakibatkan object Person sebagai reference, kita dapat me-</a:t>
            </a:r>
            <a:r>
              <a:rPr lang="id-ID" i="1" dirty="0" smtClean="0"/>
              <a:t>reference</a:t>
            </a:r>
            <a:r>
              <a:rPr lang="id-ID" dirty="0" smtClean="0"/>
              <a:t> dari tipe Employee dan tipe Student ke method ini selama itu masih subclass dari class Person.</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id-ID"/>
          </a:p>
        </p:txBody>
      </p:sp>
      <p:sp>
        <p:nvSpPr>
          <p:cNvPr id="3" name="Content Placeholder 2"/>
          <p:cNvSpPr>
            <a:spLocks noGrp="1"/>
          </p:cNvSpPr>
          <p:nvPr>
            <p:ph idx="1"/>
          </p:nvPr>
        </p:nvSpPr>
        <p:spPr/>
        <p:txBody>
          <a:bodyPr>
            <a:normAutofit/>
          </a:bodyPr>
          <a:lstStyle/>
          <a:p>
            <a:r>
              <a:rPr lang="id-ID" dirty="0" smtClean="0"/>
              <a:t>public static main( String[] args )</a:t>
            </a:r>
          </a:p>
          <a:p>
            <a:r>
              <a:rPr lang="id-ID" dirty="0" smtClean="0"/>
              <a:t>{</a:t>
            </a:r>
          </a:p>
          <a:p>
            <a:pPr lvl="1"/>
            <a:r>
              <a:rPr lang="id-ID" dirty="0" smtClean="0"/>
              <a:t>Student studentObject = new Student();</a:t>
            </a:r>
          </a:p>
          <a:p>
            <a:pPr lvl="1"/>
            <a:r>
              <a:rPr lang="id-ID" dirty="0" smtClean="0"/>
              <a:t>Employee employeeObject = new Employee();</a:t>
            </a:r>
          </a:p>
          <a:p>
            <a:pPr lvl="1"/>
            <a:r>
              <a:rPr lang="id-ID" b="1" dirty="0" smtClean="0"/>
              <a:t>printInformation( studentObject );</a:t>
            </a:r>
            <a:endParaRPr lang="id-ID" dirty="0" smtClean="0"/>
          </a:p>
          <a:p>
            <a:pPr lvl="1"/>
            <a:r>
              <a:rPr lang="id-ID" b="1" dirty="0" smtClean="0"/>
              <a:t>printInformation( employeeObject );</a:t>
            </a:r>
            <a:endParaRPr lang="id-ID" dirty="0" smtClean="0"/>
          </a:p>
          <a:p>
            <a:pPr lvl="1"/>
            <a:r>
              <a:rPr lang="id-ID" dirty="0" smtClean="0"/>
              <a:t>public static </a:t>
            </a:r>
            <a:r>
              <a:rPr lang="id-ID" b="1" dirty="0" smtClean="0"/>
              <a:t>printInformation( Person p )</a:t>
            </a:r>
            <a:r>
              <a:rPr lang="id-ID" dirty="0" smtClean="0"/>
              <a:t>{</a:t>
            </a:r>
          </a:p>
          <a:p>
            <a:pPr lvl="1"/>
            <a:r>
              <a:rPr lang="id-ID" dirty="0" smtClean="0"/>
              <a:t>. . . .</a:t>
            </a:r>
          </a:p>
          <a:p>
            <a:r>
              <a:rPr lang="id-ID" dirty="0" smtClean="0"/>
              <a:t>}</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uliah">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Kuliah</Template>
  <TotalTime>221</TotalTime>
  <Words>687</Words>
  <Application>Microsoft Office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Kuliah</vt:lpstr>
      <vt:lpstr>PBO: Polimorfisme</vt:lpstr>
      <vt:lpstr>1. Polimorfisme</vt:lpstr>
      <vt:lpstr>Slide 3</vt:lpstr>
      <vt:lpstr>Slide 4</vt:lpstr>
      <vt:lpstr>Slide 5</vt:lpstr>
      <vt:lpstr>Slide 6</vt:lpstr>
      <vt:lpstr>Slide 7</vt:lpstr>
      <vt:lpstr>Slide 8</vt:lpstr>
      <vt:lpstr>Slide 9</vt:lpstr>
      <vt:lpstr>2. Abstract Class</vt:lpstr>
      <vt:lpstr>Slide 11</vt:lpstr>
      <vt:lpstr>Slide 12</vt:lpstr>
      <vt:lpstr>Sekarang mari membuat contoh class abstract.</vt:lpstr>
      <vt:lpstr>Slide 14</vt:lpstr>
      <vt:lpstr>Slide 15</vt:lpstr>
      <vt:lpstr>TERIMAKASIH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PBO: Pewarisan (Inheritance)</dc:title>
  <dc:creator>Meizano Ardhi Muhammad</dc:creator>
  <cp:lastModifiedBy>raden</cp:lastModifiedBy>
  <cp:revision>7</cp:revision>
  <dcterms:created xsi:type="dcterms:W3CDTF">2008-05-22T04:33:48Z</dcterms:created>
  <dcterms:modified xsi:type="dcterms:W3CDTF">2013-05-14T10:23:23Z</dcterms:modified>
</cp:coreProperties>
</file>