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pcmag.com/encyclopedia/term/57167/centronics-interfa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rasp@eng.unila.ac.i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Rangkaian Terpadu Pendukung Pemroses Mikro</a:t>
            </a:r>
            <a:endParaRPr lang="id-ID" dirty="0"/>
          </a:p>
        </p:txBody>
      </p:sp>
      <p:sp>
        <p:nvSpPr>
          <p:cNvPr id="3" name="Subtitle 2"/>
          <p:cNvSpPr>
            <a:spLocks noGrp="1"/>
          </p:cNvSpPr>
          <p:nvPr>
            <p:ph type="subTitle" idx="1"/>
          </p:nvPr>
        </p:nvSpPr>
        <p:spPr/>
        <p:txBody>
          <a:bodyPr/>
          <a:lstStyle/>
          <a:p>
            <a:r>
              <a:rPr lang="id-ID" dirty="0" smtClean="0"/>
              <a:t>Rabu 30 Sep 2015</a:t>
            </a:r>
          </a:p>
          <a:p>
            <a:r>
              <a:rPr lang="id-ID" dirty="0" smtClean="0"/>
              <a:t>RASP</a:t>
            </a:r>
            <a:endParaRPr lang="id-ID" dirty="0"/>
          </a:p>
        </p:txBody>
      </p:sp>
    </p:spTree>
    <p:extLst>
      <p:ext uri="{BB962C8B-B14F-4D97-AF65-F5344CB8AC3E}">
        <p14:creationId xmlns:p14="http://schemas.microsoft.com/office/powerpoint/2010/main" val="2642995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Aims, tujuan </a:t>
            </a:r>
            <a:endParaRPr lang="id-ID" dirty="0"/>
          </a:p>
        </p:txBody>
      </p:sp>
      <p:sp>
        <p:nvSpPr>
          <p:cNvPr id="3" name="Content Placeholder 2"/>
          <p:cNvSpPr>
            <a:spLocks noGrp="1"/>
          </p:cNvSpPr>
          <p:nvPr>
            <p:ph idx="1"/>
          </p:nvPr>
        </p:nvSpPr>
        <p:spPr/>
        <p:txBody>
          <a:bodyPr>
            <a:normAutofit lnSpcReduction="10000"/>
          </a:bodyPr>
          <a:lstStyle/>
          <a:p>
            <a:r>
              <a:rPr lang="id-ID" dirty="0" smtClean="0"/>
              <a:t>Menggunakan perangkat keras untuk mengirim data ke dan dari komputer mikro dalam bentuk paralel dan serial.</a:t>
            </a:r>
          </a:p>
          <a:p>
            <a:r>
              <a:rPr lang="id-ID" dirty="0" smtClean="0"/>
              <a:t>Antarmuka paralel dan serial tersedia, aplikasinya?</a:t>
            </a:r>
          </a:p>
          <a:p>
            <a:r>
              <a:rPr lang="id-ID" dirty="0" smtClean="0"/>
              <a:t>Mengenali kelebihan penggunaan interupsi dalam komunikasi data.</a:t>
            </a:r>
          </a:p>
          <a:p>
            <a:r>
              <a:rPr lang="id-ID" dirty="0" smtClean="0"/>
              <a:t>Teknik-teknik mengukur jeda waktu, menghasilkan tunda waktu, dll.</a:t>
            </a:r>
          </a:p>
          <a:p>
            <a:endParaRPr lang="id-ID" dirty="0"/>
          </a:p>
        </p:txBody>
      </p:sp>
    </p:spTree>
    <p:extLst>
      <p:ext uri="{BB962C8B-B14F-4D97-AF65-F5344CB8AC3E}">
        <p14:creationId xmlns:p14="http://schemas.microsoft.com/office/powerpoint/2010/main" val="4247994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Parallel Interface ICs</a:t>
            </a:r>
            <a:endParaRPr lang="id-ID" dirty="0"/>
          </a:p>
        </p:txBody>
      </p:sp>
      <p:sp>
        <p:nvSpPr>
          <p:cNvPr id="3" name="Content Placeholder 2"/>
          <p:cNvSpPr>
            <a:spLocks noGrp="1"/>
          </p:cNvSpPr>
          <p:nvPr>
            <p:ph idx="1"/>
          </p:nvPr>
        </p:nvSpPr>
        <p:spPr/>
        <p:txBody>
          <a:bodyPr>
            <a:normAutofit lnSpcReduction="10000"/>
          </a:bodyPr>
          <a:lstStyle/>
          <a:p>
            <a:r>
              <a:rPr lang="id-ID" dirty="0" smtClean="0"/>
              <a:t>Aplikasi </a:t>
            </a:r>
            <a:r>
              <a:rPr lang="id-ID" dirty="0" smtClean="0">
                <a:sym typeface="Wingdings" pitchFamily="2" charset="2"/>
              </a:rPr>
              <a:t> konfigurasi:</a:t>
            </a:r>
          </a:p>
          <a:p>
            <a:r>
              <a:rPr lang="id-ID" dirty="0" smtClean="0">
                <a:sym typeface="Wingdings" pitchFamily="2" charset="2"/>
              </a:rPr>
              <a:t>1) Port yang digunakan untuk masukan data;</a:t>
            </a:r>
          </a:p>
          <a:p>
            <a:r>
              <a:rPr lang="id-ID" dirty="0" smtClean="0">
                <a:sym typeface="Wingdings" pitchFamily="2" charset="2"/>
              </a:rPr>
              <a:t>2) Port yang digunakan untuk keluaran data;</a:t>
            </a:r>
          </a:p>
          <a:p>
            <a:r>
              <a:rPr lang="id-ID" dirty="0" smtClean="0">
                <a:sym typeface="Wingdings" pitchFamily="2" charset="2"/>
              </a:rPr>
              <a:t>3) Bi-directional data transfer with some bits configured as inputs and others as outputs</a:t>
            </a:r>
            <a:r>
              <a:rPr lang="id-ID" dirty="0" smtClean="0">
                <a:sym typeface="Wingdings" pitchFamily="2" charset="2"/>
              </a:rPr>
              <a:t>.</a:t>
            </a:r>
          </a:p>
          <a:p>
            <a:r>
              <a:rPr lang="id-ID" dirty="0" smtClean="0">
                <a:sym typeface="Wingdings" pitchFamily="2" charset="2"/>
              </a:rPr>
              <a:t>Penggunaan handshaking dalam transfer data paralel, penggunaan interupsi untuk mengindikasi ketika byte data ditransmisi atau diterima?</a:t>
            </a:r>
            <a:endParaRPr lang="id-ID" dirty="0"/>
          </a:p>
        </p:txBody>
      </p:sp>
    </p:spTree>
    <p:extLst>
      <p:ext uri="{BB962C8B-B14F-4D97-AF65-F5344CB8AC3E}">
        <p14:creationId xmlns:p14="http://schemas.microsoft.com/office/powerpoint/2010/main" val="862866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clue</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Centronics </a:t>
            </a:r>
            <a:r>
              <a:rPr lang="id-ID" dirty="0"/>
              <a:t>interface, URL </a:t>
            </a:r>
            <a:r>
              <a:rPr lang="id-ID" dirty="0">
                <a:hlinkClick r:id="rId2"/>
              </a:rPr>
              <a:t>http://</a:t>
            </a:r>
            <a:r>
              <a:rPr lang="id-ID" dirty="0" smtClean="0">
                <a:hlinkClick r:id="rId2"/>
              </a:rPr>
              <a:t>www.pcmag.com/encyclopedia/term/57167/centronics-interface</a:t>
            </a:r>
            <a:r>
              <a:rPr lang="id-ID" dirty="0" smtClean="0"/>
              <a:t> </a:t>
            </a:r>
            <a:endParaRPr lang="id-ID" dirty="0" smtClean="0"/>
          </a:p>
          <a:p>
            <a:r>
              <a:rPr lang="id-ID" dirty="0" smtClean="0"/>
              <a:t>Antarmuka paralel digunakan secara tipikal untuk mengkoneksi komputer ke perangkat seperti printer atau </a:t>
            </a:r>
            <a:r>
              <a:rPr lang="id-ID" b="1" dirty="0" smtClean="0"/>
              <a:t>perangkat keluaran lain</a:t>
            </a:r>
            <a:r>
              <a:rPr lang="id-ID" dirty="0" smtClean="0"/>
              <a:t>.</a:t>
            </a:r>
          </a:p>
          <a:p>
            <a:r>
              <a:rPr lang="id-ID" dirty="0" smtClean="0"/>
              <a:t>Tipe antarmuka ini ideal dalam situasi di mana jarak di antara transmitter dan receiver relatif pendek. Problem: high cabling cost, </a:t>
            </a:r>
            <a:r>
              <a:rPr lang="id-ID" b="1" dirty="0" smtClean="0"/>
              <a:t>crosstalk</a:t>
            </a:r>
            <a:r>
              <a:rPr lang="id-ID" dirty="0" smtClean="0"/>
              <a:t>  between adjacent conductors.</a:t>
            </a:r>
            <a:endParaRPr lang="id-ID" dirty="0"/>
          </a:p>
        </p:txBody>
      </p:sp>
    </p:spTree>
    <p:extLst>
      <p:ext uri="{BB962C8B-B14F-4D97-AF65-F5344CB8AC3E}">
        <p14:creationId xmlns:p14="http://schemas.microsoft.com/office/powerpoint/2010/main" val="2274449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Tiap port mempunyai</a:t>
            </a:r>
            <a:endParaRPr lang="id-ID" dirty="0"/>
          </a:p>
        </p:txBody>
      </p:sp>
      <p:sp>
        <p:nvSpPr>
          <p:cNvPr id="3" name="Content Placeholder 2"/>
          <p:cNvSpPr>
            <a:spLocks noGrp="1"/>
          </p:cNvSpPr>
          <p:nvPr>
            <p:ph idx="1"/>
          </p:nvPr>
        </p:nvSpPr>
        <p:spPr/>
        <p:txBody>
          <a:bodyPr/>
          <a:lstStyle/>
          <a:p>
            <a:r>
              <a:rPr lang="id-ID" dirty="0" smtClean="0"/>
              <a:t>Dua jalur handshake, satu di antaranya adalah secara normal keluaran, ketika yang lain sebagai masukan. Untuk memahami fungsi sinyal handshake tambahan ini, pertimbangkan koneksi paralel computer dan printer, via Centronics interface, sebagai mana alamat di slide sebelumnya.</a:t>
            </a:r>
            <a:endParaRPr lang="id-ID" dirty="0" smtClean="0"/>
          </a:p>
          <a:p>
            <a:endParaRPr lang="id-ID" dirty="0"/>
          </a:p>
        </p:txBody>
      </p:sp>
    </p:spTree>
    <p:extLst>
      <p:ext uri="{BB962C8B-B14F-4D97-AF65-F5344CB8AC3E}">
        <p14:creationId xmlns:p14="http://schemas.microsoft.com/office/powerpoint/2010/main" val="711014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AGENDA 11-11-2015</a:t>
            </a:r>
            <a:endParaRPr lang="id-ID" dirty="0"/>
          </a:p>
        </p:txBody>
      </p:sp>
      <p:sp>
        <p:nvSpPr>
          <p:cNvPr id="3" name="Content Placeholder 2"/>
          <p:cNvSpPr>
            <a:spLocks noGrp="1"/>
          </p:cNvSpPr>
          <p:nvPr>
            <p:ph idx="1"/>
          </p:nvPr>
        </p:nvSpPr>
        <p:spPr/>
        <p:txBody>
          <a:bodyPr/>
          <a:lstStyle/>
          <a:p>
            <a:r>
              <a:rPr lang="id-ID" dirty="0" smtClean="0"/>
              <a:t>UTS diselenggarakan secara Take Home Examination (THE) via VCLASS UNILA. Materi tambahan </a:t>
            </a:r>
            <a:r>
              <a:rPr lang="id-ID" dirty="0" smtClean="0"/>
              <a:t>soal ujian tertera </a:t>
            </a:r>
            <a:r>
              <a:rPr lang="id-ID" dirty="0" smtClean="0"/>
              <a:t>di situs tersebut.</a:t>
            </a:r>
          </a:p>
          <a:p>
            <a:r>
              <a:rPr lang="id-ID" dirty="0" smtClean="0"/>
              <a:t>Lembar Jawaban Ujian dikirimkan secara elektronis ke alamat surel dosen yaitu </a:t>
            </a:r>
            <a:r>
              <a:rPr lang="id-ID" dirty="0" smtClean="0">
                <a:hlinkClick r:id="rId2"/>
              </a:rPr>
              <a:t>rasp@eng.unila.ac.id</a:t>
            </a:r>
            <a:r>
              <a:rPr lang="id-ID" dirty="0" smtClean="0"/>
              <a:t> paling lambat satu minggu setelah hari </a:t>
            </a:r>
            <a:r>
              <a:rPr lang="id-ID" dirty="0" smtClean="0"/>
              <a:t>ini</a:t>
            </a:r>
            <a:r>
              <a:rPr lang="id-ID" dirty="0"/>
              <a:t> </a:t>
            </a:r>
            <a:r>
              <a:rPr lang="id-ID" dirty="0" smtClean="0"/>
              <a:t>diterima di e-mail address tersebut.</a:t>
            </a:r>
            <a:endParaRPr lang="id-ID" dirty="0"/>
          </a:p>
        </p:txBody>
      </p:sp>
    </p:spTree>
    <p:extLst>
      <p:ext uri="{BB962C8B-B14F-4D97-AF65-F5344CB8AC3E}">
        <p14:creationId xmlns:p14="http://schemas.microsoft.com/office/powerpoint/2010/main" val="229538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457200"/>
            <a:ext cx="8305799" cy="6096000"/>
          </a:xfrm>
        </p:spPr>
      </p:pic>
    </p:spTree>
    <p:extLst>
      <p:ext uri="{BB962C8B-B14F-4D97-AF65-F5344CB8AC3E}">
        <p14:creationId xmlns:p14="http://schemas.microsoft.com/office/powerpoint/2010/main" val="3682484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265</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Rangkaian Terpadu Pendukung Pemroses Mikro</vt:lpstr>
      <vt:lpstr>Aims, tujuan </vt:lpstr>
      <vt:lpstr>Parallel Interface ICs</vt:lpstr>
      <vt:lpstr>clue</vt:lpstr>
      <vt:lpstr>Tiap port mempunyai</vt:lpstr>
      <vt:lpstr>AGENDA 11-11-2015</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Rangkaian Terpadu Pendukung Pemroses Mikro</dc:title>
  <dc:creator>LENOVO</dc:creator>
  <cp:lastModifiedBy>LENOVO</cp:lastModifiedBy>
  <cp:revision>10</cp:revision>
  <dcterms:created xsi:type="dcterms:W3CDTF">2006-08-16T00:00:00Z</dcterms:created>
  <dcterms:modified xsi:type="dcterms:W3CDTF">2015-11-11T04:31:56Z</dcterms:modified>
</cp:coreProperties>
</file>