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7077075" cy="9080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180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D651E9-EAED-4FA0-97B0-8929B3992479}" type="datetimeFigureOut">
              <a:rPr lang="id-ID" smtClean="0"/>
              <a:t>30/09/2015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24899"/>
            <a:ext cx="3066733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624899"/>
            <a:ext cx="3066733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861943-9A38-4D93-98D7-CF6B2A390E7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309319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rasp@eng.unila.ac.id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UAS Antarmuka &amp; Periferal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 smtClean="0"/>
              <a:t>PSTE JTE FT UNILA</a:t>
            </a:r>
          </a:p>
          <a:p>
            <a:r>
              <a:rPr lang="id-ID" dirty="0" smtClean="0"/>
              <a:t>TA 2013 /2014</a:t>
            </a:r>
            <a:endParaRPr lang="id-ID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d-ID" dirty="0" smtClean="0"/>
              <a:t>The start and end of a block are identified with specific bytes or bit patterns.</a:t>
            </a:r>
          </a:p>
          <a:p>
            <a:endParaRPr lang="id-ID" dirty="0"/>
          </a:p>
          <a:p>
            <a:r>
              <a:rPr lang="id-ID" dirty="0" smtClean="0"/>
              <a:t>For asynchronous transmission, each data character has a bit which identifies its start and 1 or 2 bit which identify its end </a:t>
            </a:r>
            <a:r>
              <a:rPr lang="id-ID" dirty="0" smtClean="0">
                <a:sym typeface="Wingdings" pitchFamily="2" charset="2"/>
              </a:rPr>
              <a:t> orang mengetik di keyboard. When no data is being sent, the signal line is in a constant high or marking sate.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069919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The least significant it is sent out first. Depending on the system, the </a:t>
            </a:r>
            <a:r>
              <a:rPr lang="id-ID" b="1" dirty="0" smtClean="0"/>
              <a:t>data word </a:t>
            </a:r>
            <a:r>
              <a:rPr lang="id-ID" dirty="0" smtClean="0"/>
              <a:t>may consist of 5, 6, 7, 8 bits. Following the data bits is parity bit </a:t>
            </a:r>
            <a:r>
              <a:rPr lang="id-ID" dirty="0" smtClean="0">
                <a:sym typeface="Wingdings" pitchFamily="2" charset="2"/>
              </a:rPr>
              <a:t> check for error in received data.</a:t>
            </a:r>
          </a:p>
          <a:p>
            <a:endParaRPr lang="id-ID" dirty="0">
              <a:sym typeface="Wingdings" pitchFamily="2" charset="2"/>
            </a:endParaRPr>
          </a:p>
          <a:p>
            <a:r>
              <a:rPr lang="id-ID" dirty="0" smtClean="0">
                <a:sym typeface="Wingdings" pitchFamily="2" charset="2"/>
              </a:rPr>
              <a:t>The term baud rate is used to indicate the rate at which serial data is being tranferred.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610066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PR Oral presentation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Diminta mencari informasi tentang komponen elektronis yang bermanfaat untuk komunikasi serial /paralel </a:t>
            </a:r>
            <a:r>
              <a:rPr lang="id-ID" dirty="0" smtClean="0">
                <a:sym typeface="Wingdings" pitchFamily="2" charset="2"/>
              </a:rPr>
              <a:t> UART dan USART</a:t>
            </a:r>
          </a:p>
          <a:p>
            <a:r>
              <a:rPr lang="id-ID" dirty="0" smtClean="0">
                <a:sym typeface="Wingdings" pitchFamily="2" charset="2"/>
              </a:rPr>
              <a:t>Minggu depan bersiap untuk presentasi + satu pekan lagi dengan tambahan materi Standar Komunikasi RS 232 C.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166477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Dalam rangka meng-antarmuka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d-ID" dirty="0" smtClean="0"/>
              <a:t>... Komputer mikro dengan jalur data serial, data harus dikonversi ke dan dari bentuk serial.</a:t>
            </a:r>
          </a:p>
          <a:p>
            <a:endParaRPr lang="id-ID" dirty="0"/>
          </a:p>
          <a:p>
            <a:r>
              <a:rPr lang="id-ID" dirty="0" smtClean="0"/>
              <a:t>Diperlukan parallel-in-serial-out shift register dan serial-in-parallel-out shift register.</a:t>
            </a:r>
          </a:p>
          <a:p>
            <a:r>
              <a:rPr lang="id-ID" dirty="0" smtClean="0"/>
              <a:t>Diperlukan untuk kasus serial data transfer adalah handshaking circuitry untuk meyakinkan bahwa transmitter tidak mengirimkan data lebih cepat dari pada yang dapat dibaca oleh sistem penerima.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180816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Sudah tersedia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Programmable LSI device </a:t>
            </a:r>
            <a:r>
              <a:rPr lang="id-ID" dirty="0" smtClean="0">
                <a:sym typeface="Wingdings" pitchFamily="2" charset="2"/>
              </a:rPr>
              <a:t> mengandung circuitry yang diperlukan untuk komunikasi serial.</a:t>
            </a:r>
          </a:p>
          <a:p>
            <a:r>
              <a:rPr lang="id-ID" dirty="0" smtClean="0">
                <a:sym typeface="Wingdings" pitchFamily="2" charset="2"/>
              </a:rPr>
              <a:t>Contoh: INS 8250  asynchronous communication  universal asynchronous receiver-transmitter, UART.</a:t>
            </a:r>
          </a:p>
          <a:p>
            <a:r>
              <a:rPr lang="id-ID" dirty="0" smtClean="0">
                <a:sym typeface="Wingdings" pitchFamily="2" charset="2"/>
              </a:rPr>
              <a:t>Intel 8251  dapat diprogram untuk mengerjakan dua mode komunikasi, USART.</a:t>
            </a:r>
          </a:p>
        </p:txBody>
      </p:sp>
    </p:spTree>
    <p:extLst>
      <p:ext uri="{BB962C8B-B14F-4D97-AF65-F5344CB8AC3E}">
        <p14:creationId xmlns:p14="http://schemas.microsoft.com/office/powerpoint/2010/main" val="2197897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Cara kirim data serial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Metode pertama, menggunakan ada arus yang menyajikan bit 1 dalam jalur sinyal dan tiada arus yang menyajikan bit 0.</a:t>
            </a:r>
          </a:p>
          <a:p>
            <a:endParaRPr lang="id-ID" dirty="0"/>
          </a:p>
          <a:p>
            <a:r>
              <a:rPr lang="id-ID" dirty="0" smtClean="0"/>
              <a:t>Metode kedua, menambah line drivers pada keluaran UART untuk menghasilkan sturdy voltage signal.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147572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Kirim data serial jarak jauh dengan ...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d-ID" dirty="0" smtClean="0"/>
              <a:t>Standard telephone system </a:t>
            </a:r>
            <a:r>
              <a:rPr lang="id-ID" dirty="0" smtClean="0">
                <a:sym typeface="Wingdings" pitchFamily="2" charset="2"/>
              </a:rPr>
              <a:t> convenient path  wiring and connection are already  switched lines.</a:t>
            </a:r>
          </a:p>
          <a:p>
            <a:r>
              <a:rPr lang="id-ID" dirty="0" smtClean="0">
                <a:sym typeface="Wingdings" pitchFamily="2" charset="2"/>
              </a:rPr>
              <a:t>Phone lines capable of carrying digital data can be leased  costly and limited.</a:t>
            </a:r>
          </a:p>
          <a:p>
            <a:r>
              <a:rPr lang="id-ID" dirty="0" smtClean="0">
                <a:sym typeface="Wingdings" pitchFamily="2" charset="2"/>
              </a:rPr>
              <a:t>Solusi: convert the digital signals to audio-frequency tones. The device used to do this conversion and to convert transmitted tones back to digital information is called a modem.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20792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Penjelasan gambar digital data transmission, Fig 14-2, p 489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Modem and other equipment used to send serial data over long distances </a:t>
            </a:r>
            <a:r>
              <a:rPr lang="id-ID" dirty="0" smtClean="0">
                <a:sym typeface="Wingdings" pitchFamily="2" charset="2"/>
              </a:rPr>
              <a:t> data and handshake signal names  serial data communication standard RS 232 </a:t>
            </a:r>
            <a:r>
              <a:rPr lang="id-ID" dirty="0" smtClean="0">
                <a:sym typeface="Wingdings" pitchFamily="2" charset="2"/>
              </a:rPr>
              <a:t>C</a:t>
            </a:r>
          </a:p>
          <a:p>
            <a:endParaRPr lang="id-ID" dirty="0">
              <a:sym typeface="Wingdings" pitchFamily="2" charset="2"/>
            </a:endParaRPr>
          </a:p>
          <a:p>
            <a:r>
              <a:rPr lang="id-ID" smtClean="0">
                <a:sym typeface="Wingdings" pitchFamily="2" charset="2"/>
              </a:rPr>
              <a:t>E-mail address: </a:t>
            </a:r>
            <a:r>
              <a:rPr lang="id-ID" smtClean="0">
                <a:sym typeface="Wingdings" pitchFamily="2" charset="2"/>
                <a:hlinkClick r:id="rId2"/>
              </a:rPr>
              <a:t>rasp@eng.unila.ac.id</a:t>
            </a:r>
            <a:r>
              <a:rPr lang="id-ID" smtClean="0">
                <a:sym typeface="Wingdings" pitchFamily="2" charset="2"/>
              </a:rPr>
              <a:t> 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99454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Soal </a:t>
            </a:r>
            <a:r>
              <a:rPr lang="id-ID" smtClean="0"/>
              <a:t>Susulan 1 (p 107)</a:t>
            </a:r>
            <a:endParaRPr lang="id-ID" dirty="0"/>
          </a:p>
        </p:txBody>
      </p:sp>
      <p:pic>
        <p:nvPicPr>
          <p:cNvPr id="4" name="Content Placeholder 3" descr="soal susulan 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600" y="1371600"/>
            <a:ext cx="8686800" cy="5257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Soal Susulan 2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Terangkan secara ringkas apa yang dimaksud dengan: 1) Konfigurasi null modem; 2) Interrupt Service Routine; 3) Data logger?</a:t>
            </a:r>
          </a:p>
          <a:p>
            <a:r>
              <a:rPr lang="id-ID" dirty="0" smtClean="0"/>
              <a:t>Bagai mana cara mengkonfigurasi UART terkait tipe-tipe-nya yang berbeda?</a:t>
            </a:r>
          </a:p>
          <a:p>
            <a:r>
              <a:rPr lang="id-ID" dirty="0" smtClean="0"/>
              <a:t>Bagai mana cara mengetahui ada tidaknya mouse, jika ditemukan maka bagai mana cara melihat jenisnya?</a:t>
            </a:r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mtClean="0"/>
              <a:t>ADP 2015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d-ID" dirty="0" smtClean="0"/>
              <a:t>Komunikasi data dan jaringan, objektif pembelajaran:</a:t>
            </a:r>
          </a:p>
          <a:p>
            <a:r>
              <a:rPr lang="id-ID" dirty="0" smtClean="0"/>
              <a:t>1) Menunjukkan dan mendeskripsi makna bit dalam format digunakan untuk mengirim data serial asynchronous.</a:t>
            </a:r>
          </a:p>
          <a:p>
            <a:r>
              <a:rPr lang="id-ID" dirty="0" smtClean="0"/>
              <a:t>2) Menginisialisasi UART untuk mentransmisi data serial dalam fomat spesifik.</a:t>
            </a:r>
          </a:p>
          <a:p>
            <a:r>
              <a:rPr lang="id-ID" dirty="0" smtClean="0"/>
              <a:t>3) Deskripsi tegangan, arus, cahaya, metode pensinyalan  untuk transmisi data serial.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409754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d-ID" dirty="0" smtClean="0"/>
              <a:t>4) Mendeskripsi fungsi sinyal utama dalam RS 232 standard.</a:t>
            </a:r>
          </a:p>
          <a:p>
            <a:r>
              <a:rPr lang="id-ID" dirty="0" smtClean="0"/>
              <a:t>5) Bagai mana mengoneksi RS 232 secara langsung atau koneksi null-modem.</a:t>
            </a:r>
          </a:p>
          <a:p>
            <a:r>
              <a:rPr lang="id-ID" dirty="0" smtClean="0"/>
              <a:t>6) Mendeskripsi tipe berbeda modulasi yang umum digunakan oleh modem.</a:t>
            </a:r>
          </a:p>
          <a:p>
            <a:r>
              <a:rPr lang="id-ID" dirty="0" smtClean="0"/>
              <a:t>7) Prosedur to send and receive serial data.</a:t>
            </a:r>
          </a:p>
          <a:p>
            <a:r>
              <a:rPr lang="id-ID" dirty="0" smtClean="0"/>
              <a:t>8) Format untuk byte-oriented protocol dan untuk bit-oriented protocol digunakan dalam synchronous serial data transmission.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29980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9) computer network topologies.</a:t>
            </a:r>
          </a:p>
          <a:p>
            <a:r>
              <a:rPr lang="id-ID" dirty="0" smtClean="0"/>
              <a:t>10) operasi ethernet system</a:t>
            </a:r>
          </a:p>
          <a:p>
            <a:r>
              <a:rPr lang="id-ID" dirty="0" smtClean="0"/>
              <a:t>11) token-passing ring system.</a:t>
            </a:r>
          </a:p>
          <a:p>
            <a:r>
              <a:rPr lang="id-ID" dirty="0" smtClean="0"/>
              <a:t>12) GPIB (IEEE 488) bus 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519835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Introduksi ke komunikasi data serial asinkron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Komunikasi data serial subjek sulit untuk didekati karena anda butuh potongan info dari beberapa topik untuk tiap bagian subjek yang diperlukan.</a:t>
            </a:r>
          </a:p>
          <a:p>
            <a:r>
              <a:rPr lang="id-ID" dirty="0" smtClean="0"/>
              <a:t>Umumnya di dalam komputer data ditransfer dalam bentuk paralel (cara tercepat). Untuk transfer data jarak jauh </a:t>
            </a:r>
            <a:r>
              <a:rPr lang="id-ID" dirty="0" smtClean="0">
                <a:sym typeface="Wingdings" pitchFamily="2" charset="2"/>
              </a:rPr>
              <a:t> serial, single wire, pair of wires.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9205322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Terma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Simplex, half duplex, dan full duplex.</a:t>
            </a:r>
          </a:p>
          <a:p>
            <a:r>
              <a:rPr lang="id-ID" dirty="0" smtClean="0"/>
              <a:t>Simplex data line can transmit data only in one direction </a:t>
            </a:r>
            <a:r>
              <a:rPr lang="id-ID" dirty="0" smtClean="0">
                <a:sym typeface="Wingdings" pitchFamily="2" charset="2"/>
              </a:rPr>
              <a:t>earth quake sensor.</a:t>
            </a:r>
          </a:p>
          <a:p>
            <a:r>
              <a:rPr lang="id-ID" dirty="0" smtClean="0">
                <a:sym typeface="Wingdings" pitchFamily="2" charset="2"/>
              </a:rPr>
              <a:t>Half duplex transmission means that communication can take place in either direction between two systems, but can only occur in one direction at a time  two way radio system.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6318026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d-ID" dirty="0" smtClean="0"/>
              <a:t>Full duplex : tiap sistem dapat mengirim dan menerima data dalam waktu yang sama  </a:t>
            </a:r>
            <a:r>
              <a:rPr lang="id-ID" dirty="0" smtClean="0">
                <a:sym typeface="Wingdings" pitchFamily="2" charset="2"/>
              </a:rPr>
              <a:t> normal phone conversation.</a:t>
            </a:r>
          </a:p>
          <a:p>
            <a:endParaRPr lang="id-ID" dirty="0">
              <a:sym typeface="Wingdings" pitchFamily="2" charset="2"/>
            </a:endParaRPr>
          </a:p>
          <a:p>
            <a:r>
              <a:rPr lang="id-ID" dirty="0" smtClean="0">
                <a:sym typeface="Wingdings" pitchFamily="2" charset="2"/>
              </a:rPr>
              <a:t>Serial data can be sent synchronously or asynchronously.</a:t>
            </a:r>
          </a:p>
          <a:p>
            <a:endParaRPr lang="id-ID" dirty="0">
              <a:sym typeface="Wingdings" pitchFamily="2" charset="2"/>
            </a:endParaRPr>
          </a:p>
          <a:p>
            <a:r>
              <a:rPr lang="id-ID" dirty="0" smtClean="0">
                <a:sym typeface="Wingdings" pitchFamily="2" charset="2"/>
              </a:rPr>
              <a:t>For synchronous transmission, data is set in blocks at a constant rate.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815611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782</Words>
  <Application>Microsoft Office PowerPoint</Application>
  <PresentationFormat>On-screen Show (4:3)</PresentationFormat>
  <Paragraphs>64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UAS Antarmuka &amp; Periferal</vt:lpstr>
      <vt:lpstr>Soal Susulan 1 (p 107)</vt:lpstr>
      <vt:lpstr>Soal Susulan 2</vt:lpstr>
      <vt:lpstr>ADP 2015</vt:lpstr>
      <vt:lpstr>PowerPoint Presentation</vt:lpstr>
      <vt:lpstr>PowerPoint Presentation</vt:lpstr>
      <vt:lpstr>Introduksi ke komunikasi data serial asinkron</vt:lpstr>
      <vt:lpstr>Terma </vt:lpstr>
      <vt:lpstr>PowerPoint Presentation</vt:lpstr>
      <vt:lpstr>PowerPoint Presentation</vt:lpstr>
      <vt:lpstr>PowerPoint Presentation</vt:lpstr>
      <vt:lpstr>PR Oral presentation</vt:lpstr>
      <vt:lpstr>Dalam rangka meng-antarmuka</vt:lpstr>
      <vt:lpstr>Sudah tersedia</vt:lpstr>
      <vt:lpstr>Cara kirim data serial</vt:lpstr>
      <vt:lpstr>Kirim data serial jarak jauh dengan ...</vt:lpstr>
      <vt:lpstr>Penjelasan gambar digital data transmission, Fig 14-2, p 489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UAS Antarmuka &amp; Periferal</dc:title>
  <dc:creator>priadi</dc:creator>
  <cp:lastModifiedBy>LENOVO</cp:lastModifiedBy>
  <cp:revision>23</cp:revision>
  <dcterms:created xsi:type="dcterms:W3CDTF">2006-08-16T00:00:00Z</dcterms:created>
  <dcterms:modified xsi:type="dcterms:W3CDTF">2015-09-30T06:56:22Z</dcterms:modified>
</cp:coreProperties>
</file>