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74" r:id="rId3"/>
    <p:sldId id="282" r:id="rId4"/>
    <p:sldId id="285" r:id="rId5"/>
    <p:sldId id="284" r:id="rId6"/>
    <p:sldId id="283" r:id="rId7"/>
    <p:sldId id="271" r:id="rId8"/>
    <p:sldId id="275" r:id="rId9"/>
    <p:sldId id="272" r:id="rId10"/>
    <p:sldId id="280" r:id="rId11"/>
    <p:sldId id="273" r:id="rId12"/>
    <p:sldId id="279" r:id="rId13"/>
    <p:sldId id="276" r:id="rId14"/>
    <p:sldId id="278" r:id="rId15"/>
    <p:sldId id="277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690" autoAdjust="0"/>
  </p:normalViewPr>
  <p:slideViewPr>
    <p:cSldViewPr>
      <p:cViewPr varScale="1"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F3FB4-4F24-4684-80F9-D98F492720FB}" type="datetimeFigureOut">
              <a:rPr lang="id-ID" smtClean="0"/>
              <a:pPr/>
              <a:t>09/09/2015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F3769-5068-43DF-9CE5-25E5CA2849C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299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9AB8A04-4682-44AD-85B2-296F7F5284D7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B6E-6BBE-4C88-8889-2A906E1EBF2B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766A-91F2-4BDB-8ECF-5C5207EA8BAE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7E0-D014-41EB-BEE7-AA1D5FD17C6E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8973-DF6C-4D88-BF0A-8AA92DB437F1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8E38-3BE4-498B-B83D-5CAEF412FD52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905000"/>
            <a:ext cx="385267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905000"/>
            <a:ext cx="3889248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1905000"/>
            <a:ext cx="3581401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590800"/>
            <a:ext cx="3851977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905000"/>
            <a:ext cx="3657599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590800"/>
            <a:ext cx="3889248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8E8D-1FF7-4D2E-9902-86DD798FAF57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2B9F-B994-45F9-B116-F56D13F9A63C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571-73B5-4FEF-9D52-E33CA0F8F340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5DFD4-F3AB-4D7C-9C8F-F20237DD5817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13F5-2781-48A9-9A02-0CC1D05C7124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04800" y="152400"/>
            <a:ext cx="8534400" cy="65531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3444"/>
            <a:ext cx="3679116" cy="4706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"/>
            <a:ext cx="3505200" cy="3953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74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A36843F-2775-4EBF-88A0-19F744607C81}" type="datetime1">
              <a:rPr lang="id-ID" smtClean="0"/>
              <a:pPr/>
              <a:t>09/09/2015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2460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7402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Interface &amp; Peripheral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 smtClean="0"/>
          </a:p>
          <a:p>
            <a:r>
              <a:rPr lang="id-ID" dirty="0" smtClean="0"/>
              <a:t>R. Arum, S.P., S.Si., M.T.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Motivasi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Pengetahuan: hardware &amp; software</a:t>
            </a:r>
          </a:p>
          <a:p>
            <a:r>
              <a:rPr lang="id-ID" dirty="0" smtClean="0"/>
              <a:t>Interface: Architecture &amp; OS</a:t>
            </a:r>
          </a:p>
          <a:p>
            <a:r>
              <a:rPr lang="id-ID" dirty="0" smtClean="0"/>
              <a:t>Digunakan di banyak tempat (Komputer + Embedded System)</a:t>
            </a:r>
          </a:p>
          <a:p>
            <a:pPr lvl="1"/>
            <a:r>
              <a:rPr lang="id-ID" dirty="0" smtClean="0"/>
              <a:t>Semua embedded System</a:t>
            </a:r>
          </a:p>
          <a:p>
            <a:r>
              <a:rPr lang="id-ID" dirty="0" smtClean="0"/>
              <a:t>Bayaran tinggi di dalam industri</a:t>
            </a:r>
          </a:p>
          <a:p>
            <a:r>
              <a:rPr lang="id-ID" dirty="0" smtClean="0"/>
              <a:t>Low level signal + Device driver</a:t>
            </a:r>
          </a:p>
          <a:p>
            <a:r>
              <a:rPr lang="id-ID" dirty="0" smtClean="0"/>
              <a:t>Pengetahuan mengenai periferal sederhana (display, audio, disk, ethernet)</a:t>
            </a:r>
          </a:p>
          <a:p>
            <a:r>
              <a:rPr lang="id-ID" dirty="0" smtClean="0"/>
              <a:t>Penggunaan teknologi lama di dalam alat baru</a:t>
            </a:r>
          </a:p>
          <a:p>
            <a:r>
              <a:rPr lang="id-ID" dirty="0" smtClean="0"/>
              <a:t>Kombinasi peripheral controller di dalam komputasi untuk daya rendah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Interface and Peripheral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185283"/>
            <a:ext cx="7924800" cy="3706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98986"/>
            <a:ext cx="7924800" cy="3279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347864" y="2348880"/>
            <a:ext cx="302433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/>
        </p:nvSpPr>
        <p:spPr>
          <a:xfrm>
            <a:off x="323528" y="3861048"/>
            <a:ext cx="3563888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Periferal: Monitor HD dan Speaker 5.1</a:t>
            </a:r>
            <a:endParaRPr lang="id-ID" dirty="0"/>
          </a:p>
        </p:txBody>
      </p:sp>
      <p:sp>
        <p:nvSpPr>
          <p:cNvPr id="8" name="TextBox 7"/>
          <p:cNvSpPr txBox="1"/>
          <p:nvPr/>
        </p:nvSpPr>
        <p:spPr>
          <a:xfrm>
            <a:off x="2627784" y="1916832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Interface: Intermediate H/W VGA card, Sound Card</a:t>
            </a:r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3419872" y="5661248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Interface: Intermediate S/W VGA driver, Sound driver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Motherboard/Mainboard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pic>
        <p:nvPicPr>
          <p:cNvPr id="2050" name="Picture 2" descr="http://static.commentcamarche.net/en.kioskea.net/pictures/pc-images-motherboard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2662" y="1752600"/>
            <a:ext cx="4638675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Interface: Bus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Bagian dari sistem komputer yang berfungsi untuk memindahkan data antar bagian-bagian dalam sistem komputer.</a:t>
            </a:r>
          </a:p>
          <a:p>
            <a:r>
              <a:rPr lang="id-ID" dirty="0" smtClean="0"/>
              <a:t>Data dipindahkan dari input ke CPU, CPU ke memori, atau dari memori ke output. Seperti jalan raya, bit-bit data mengalir sepanjang bus.</a:t>
            </a:r>
          </a:p>
          <a:p>
            <a:r>
              <a:rPr lang="id-ID" dirty="0" smtClean="0"/>
              <a:t>Bus memiliki jenis dan kecepatan yang berbeda-beda sesuai dengan kebutuhan. Beberapa BUS yang umum dikenal: PCI, AGP, PCIe, ISA, SCSI, SATA</a:t>
            </a:r>
          </a:p>
          <a:p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269" y="1752600"/>
            <a:ext cx="671146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Aturan Umum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Jadwal Rabu jam 13.00 – 14.40 wib</a:t>
            </a:r>
          </a:p>
          <a:p>
            <a:r>
              <a:rPr lang="id-ID" dirty="0" smtClean="0"/>
              <a:t>Ruang H20</a:t>
            </a:r>
          </a:p>
          <a:p>
            <a:endParaRPr lang="id-ID" dirty="0" smtClean="0"/>
          </a:p>
          <a:p>
            <a:r>
              <a:rPr lang="id-ID" dirty="0" smtClean="0"/>
              <a:t>Aturan:</a:t>
            </a:r>
          </a:p>
          <a:p>
            <a:pPr lvl="1"/>
            <a:r>
              <a:rPr lang="id-ID" dirty="0" smtClean="0"/>
              <a:t>Kehadiran 80%</a:t>
            </a:r>
          </a:p>
          <a:p>
            <a:pPr lvl="1"/>
            <a:r>
              <a:rPr lang="id-ID" dirty="0" smtClean="0"/>
              <a:t>Toleransi waktu masuk 15 menit (13:15)</a:t>
            </a:r>
          </a:p>
          <a:p>
            <a:pPr lvl="1"/>
            <a:r>
              <a:rPr lang="id-ID" dirty="0" smtClean="0"/>
              <a:t>Nilai:</a:t>
            </a:r>
          </a:p>
          <a:p>
            <a:pPr lvl="2"/>
            <a:r>
              <a:rPr lang="id-ID" dirty="0" smtClean="0"/>
              <a:t>Tugas 20% + </a:t>
            </a:r>
            <a:r>
              <a:rPr lang="id-ID" dirty="0" smtClean="0"/>
              <a:t>UTS </a:t>
            </a:r>
            <a:r>
              <a:rPr lang="id-ID" dirty="0" smtClean="0"/>
              <a:t>30%</a:t>
            </a:r>
          </a:p>
          <a:p>
            <a:pPr lvl="2"/>
            <a:r>
              <a:rPr lang="id-ID" dirty="0" smtClean="0"/>
              <a:t>Project </a:t>
            </a:r>
            <a:r>
              <a:rPr lang="id-ID" dirty="0" smtClean="0"/>
              <a:t>(Project </a:t>
            </a:r>
            <a:r>
              <a:rPr lang="id-ID" dirty="0" smtClean="0"/>
              <a:t>Based Learning).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14810" y="6324600"/>
            <a:ext cx="4240342" cy="365125"/>
          </a:xfrm>
        </p:spPr>
        <p:txBody>
          <a:bodyPr/>
          <a:lstStyle/>
          <a:p>
            <a:r>
              <a:rPr lang="id-ID" dirty="0" smtClean="0"/>
              <a:t>©R. Arum Setia Priadi, dan Meizano Ardhi M. 2013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REFERENSI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MicroProcessors and Interfacing, Programming and Hardware, Second Edition, penulis Douglas V. Hall, penerbit Mc Graw-Hill International Editions, Computer Science Series.</a:t>
            </a:r>
          </a:p>
          <a:p>
            <a:endParaRPr lang="id-ID" dirty="0" smtClean="0"/>
          </a:p>
          <a:p>
            <a:r>
              <a:rPr lang="id-ID" dirty="0" smtClean="0"/>
              <a:t>INTEL MicroProcessors, Hardware, Software, dan Applications, 8085, 8086, 8088, 80486, penulis Roy W. Goody, penerbit Mc Graw-Hill International Editions, Computer Science Series.</a:t>
            </a:r>
            <a:endParaRPr lang="id-ID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14810" y="6324600"/>
            <a:ext cx="4240342" cy="365125"/>
          </a:xfrm>
        </p:spPr>
        <p:txBody>
          <a:bodyPr/>
          <a:lstStyle/>
          <a:p>
            <a:r>
              <a:rPr lang="id-ID" dirty="0" smtClean="0"/>
              <a:t>©R. Arum Setia Priadi, dan Meizano Ardhi M. 2013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Buku pertama yang bisa diacu dalam perkuliahan ADP adalah Elektronika Praktis, karya Barry Woollard, oleh Penerbit Pradnya Paramita, Pustaka Teknologi dan Informasi, 1988. Buku kedua adalah Micro-electronic Systems, a Practictal Approach, karya W. Ditch, oleh Penerbit Edward Arnold, 1995. Buku ketiga adalah Teknik Antarmuka Komputer: Konsep dan Aplikasi, karya Agfianto Eko Putra, oleh Penerbit Graha Ilmu, 2002.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51703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MicroProcessors &amp; Interfacing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Chapter 9 Digital Interfacing</a:t>
            </a:r>
          </a:p>
          <a:p>
            <a:r>
              <a:rPr lang="id-ID" dirty="0" smtClean="0"/>
              <a:t>Chapter 10 Analog Interfacing and Industrial Control</a:t>
            </a:r>
          </a:p>
          <a:p>
            <a:r>
              <a:rPr lang="id-ID" dirty="0" smtClean="0"/>
              <a:t>Chapter 11 DMA, DRAMs, Cache Memories, Coprocessors, and EDA Tools</a:t>
            </a:r>
          </a:p>
          <a:p>
            <a:r>
              <a:rPr lang="id-ID" dirty="0" smtClean="0"/>
              <a:t>Chapter 13 Microcomputer System Peripherals</a:t>
            </a:r>
          </a:p>
          <a:p>
            <a:r>
              <a:rPr lang="id-ID" dirty="0" smtClean="0"/>
              <a:t>Chapter 14 Data Communication and Networks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INTEL MicroProcessors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Chapter 3 Input and Output Ports</a:t>
            </a:r>
          </a:p>
          <a:p>
            <a:r>
              <a:rPr lang="id-ID" dirty="0" smtClean="0"/>
              <a:t>Chapter 17 Programmable Peripheral Chips – Single-board Computer</a:t>
            </a:r>
          </a:p>
          <a:p>
            <a:r>
              <a:rPr lang="id-ID" dirty="0" smtClean="0"/>
              <a:t>Chapter 23 Key-board /Video Systems - Animation</a:t>
            </a:r>
          </a:p>
          <a:p>
            <a:r>
              <a:rPr lang="id-ID" dirty="0" smtClean="0"/>
              <a:t>Chapter 25 Parallel I /O – A Printer /Typewriter</a:t>
            </a:r>
          </a:p>
          <a:p>
            <a:r>
              <a:rPr lang="id-ID" smtClean="0"/>
              <a:t>Chapter 26 Serial I /O – Computer Talk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Interface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In the field of computer science, an </a:t>
            </a:r>
            <a:r>
              <a:rPr lang="en-US" b="1" i="1" dirty="0" smtClean="0"/>
              <a:t>interface</a:t>
            </a:r>
            <a:r>
              <a:rPr lang="en-US" i="1" dirty="0" smtClean="0"/>
              <a:t> is </a:t>
            </a:r>
            <a:r>
              <a:rPr lang="en-US" i="1" u="sng" dirty="0" smtClean="0"/>
              <a:t>a tool and concept that refers to a point of interaction between components, and is applicable at the level of both hardware and software</a:t>
            </a:r>
            <a:r>
              <a:rPr lang="en-US" i="1" dirty="0" smtClean="0"/>
              <a:t>. This allows a component, whether a piece of hardware such as a graphics card or a piece of software such as an</a:t>
            </a:r>
            <a:r>
              <a:rPr lang="id-ID" i="1" dirty="0" smtClean="0"/>
              <a:t> </a:t>
            </a:r>
            <a:r>
              <a:rPr lang="en-US" i="1" dirty="0" smtClean="0"/>
              <a:t>Internet browser, to function independently while using interfaces to communicate with other components via an input/output system and an associated protocol.</a:t>
            </a:r>
            <a:r>
              <a:rPr lang="id-ID" i="1" dirty="0" smtClean="0"/>
              <a:t> (Wikipedia.org 2013)</a:t>
            </a:r>
          </a:p>
          <a:p>
            <a:r>
              <a:rPr lang="id-ID" dirty="0" smtClean="0"/>
              <a:t>bagian/unit dari sistem mikrokomputer yang berfungsi sebagai perantara hubungan antara sistem mikrokomputer dengan “dunia luar” (peripheral).</a:t>
            </a:r>
          </a:p>
          <a:p>
            <a:endParaRPr lang="en-US" dirty="0" smtClean="0"/>
          </a:p>
          <a:p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 smtClean="0"/>
              <a:t>©Meizano Ardhi M. 2013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Interface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Interface komputasi bisa juga berarti komunikasi antara komputer dan pengguna melalui alat periferal seperti monitor atau keyboard, antarmuka dengan internet melalui protokol internet, atau titik komunikasi yang melibatkan komputer.</a:t>
            </a:r>
          </a:p>
          <a:p>
            <a:r>
              <a:rPr lang="id-ID" dirty="0" smtClean="0"/>
              <a:t>Sebagian besar interface komputer bi-directional, tetapi beberapa uni-directional, seperti mouse atau microphone.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Peripheral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A </a:t>
            </a:r>
            <a:r>
              <a:rPr lang="en-US" b="1" i="1" dirty="0" smtClean="0"/>
              <a:t>peripheral</a:t>
            </a:r>
            <a:r>
              <a:rPr lang="en-US" i="1" dirty="0" smtClean="0"/>
              <a:t> is a device that is connected to a host computer, but not part of it. It expands the host's capabilities but does not form part of the core</a:t>
            </a:r>
            <a:r>
              <a:rPr lang="id-ID" i="1" dirty="0" smtClean="0"/>
              <a:t> </a:t>
            </a:r>
            <a:r>
              <a:rPr lang="en-US" i="1" dirty="0" smtClean="0"/>
              <a:t>computer architecture. It is often, but not always, partially or completely dependent on the host</a:t>
            </a:r>
            <a:r>
              <a:rPr lang="id-ID" i="1" dirty="0" smtClean="0"/>
              <a:t>. (Wikipedia.org 2013)</a:t>
            </a:r>
          </a:p>
          <a:p>
            <a:r>
              <a:rPr lang="id-ID" dirty="0" smtClean="0"/>
              <a:t>Peralatan-peralatan di luar sistem mikrokomputer yang dapat berhubungan dengan sistem mikrokomputer, antara lain </a:t>
            </a:r>
            <a:r>
              <a:rPr lang="en-US" dirty="0" smtClean="0"/>
              <a:t>monitor (output), printer (output), keyboard</a:t>
            </a:r>
            <a:r>
              <a:rPr lang="id-ID" dirty="0" smtClean="0"/>
              <a:t> (input), mouse (input).</a:t>
            </a:r>
          </a:p>
          <a:p>
            <a:pPr lvl="1">
              <a:buNone/>
            </a:pP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liah">
  <a:themeElements>
    <a:clrScheme name="Custom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862110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Kuliah</Template>
  <TotalTime>417</TotalTime>
  <Words>595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Kuliah</vt:lpstr>
      <vt:lpstr>Interface &amp; Peripheral</vt:lpstr>
      <vt:lpstr>Aturan Umum</vt:lpstr>
      <vt:lpstr>REFERENSI</vt:lpstr>
      <vt:lpstr>PowerPoint Presentation</vt:lpstr>
      <vt:lpstr>MicroProcessors &amp; Interfacing</vt:lpstr>
      <vt:lpstr>INTEL MicroProcessors</vt:lpstr>
      <vt:lpstr>Interface</vt:lpstr>
      <vt:lpstr>Interface</vt:lpstr>
      <vt:lpstr>Peripheral</vt:lpstr>
      <vt:lpstr>Motivasi</vt:lpstr>
      <vt:lpstr>Interface and Peripheral</vt:lpstr>
      <vt:lpstr>PowerPoint Presentation</vt:lpstr>
      <vt:lpstr>Motherboard/Mainboard</vt:lpstr>
      <vt:lpstr>Interface: Bus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 (Active Server Pages)</dc:title>
  <dc:creator>Rudra</dc:creator>
  <cp:lastModifiedBy>LENOVO</cp:lastModifiedBy>
  <cp:revision>39</cp:revision>
  <dcterms:created xsi:type="dcterms:W3CDTF">2012-10-04T01:08:11Z</dcterms:created>
  <dcterms:modified xsi:type="dcterms:W3CDTF">2015-09-09T06:43:23Z</dcterms:modified>
</cp:coreProperties>
</file>