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118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675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4471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482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39805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758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1787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255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551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42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6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095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493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213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14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220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139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599"/>
            <a:ext cx="6555699" cy="1863777"/>
          </a:xfrm>
        </p:spPr>
        <p:txBody>
          <a:bodyPr>
            <a:noAutofit/>
          </a:bodyPr>
          <a:lstStyle/>
          <a:p>
            <a:r>
              <a:rPr lang="en-ID" sz="5400" dirty="0" err="1"/>
              <a:t>Kewirausahaan</a:t>
            </a:r>
            <a:r>
              <a:rPr lang="en-ID" sz="5400" dirty="0"/>
              <a:t> </a:t>
            </a:r>
            <a:r>
              <a:rPr lang="en-ID" sz="5400" dirty="0" err="1"/>
              <a:t>bagi</a:t>
            </a:r>
            <a:r>
              <a:rPr lang="en-ID" sz="5400" dirty="0"/>
              <a:t> </a:t>
            </a:r>
            <a:r>
              <a:rPr lang="en-ID" sz="5400" dirty="0" err="1"/>
              <a:t>Pelaku</a:t>
            </a:r>
            <a:r>
              <a:rPr lang="en-ID" sz="5400" dirty="0"/>
              <a:t> UMKM</a:t>
            </a:r>
            <a:br>
              <a:rPr lang="en-US" sz="5400" dirty="0"/>
            </a:br>
            <a:br>
              <a:rPr lang="en-ID" sz="5400" dirty="0"/>
            </a:br>
            <a:br>
              <a:rPr lang="en-ID" sz="5400" dirty="0"/>
            </a:br>
            <a:br>
              <a:rPr lang="en-ID" sz="5400" dirty="0"/>
            </a:br>
            <a:br>
              <a:rPr lang="en-ID" sz="5400"/>
            </a:br>
            <a:endParaRPr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Kewirausahaan = motor penggerak UMKM</a:t>
            </a:r>
          </a:p>
          <a:p>
            <a:r>
              <a:t>- Penting untuk daya saing, inovasi, &amp; kesejahteraan</a:t>
            </a:r>
          </a:p>
          <a:p>
            <a:r>
              <a:t>- Dukungan pemerintah, masyarakat, &amp; pelaku usaha sangat diperlukan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Pendahuluan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UMKM sebagai tulang punggung perekonomian Indonesia</a:t>
            </a:r>
          </a:p>
          <a:p>
            <a:r>
              <a:t>- Kewirausahaan penting untuk daya saing &amp; keberlanjutan usaha</a:t>
            </a:r>
          </a:p>
          <a:p>
            <a:r>
              <a:t>- Fokus: peran, tantangan, strategi kewirausahaan bagi UMKM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Pengertian Kewirausahaan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Kemampuan menciptakan &amp; mengelola usaha</a:t>
            </a:r>
          </a:p>
          <a:p>
            <a:r>
              <a:t>- Berbasis kreativitas, inovasi, dan keberanian mengambil risiko</a:t>
            </a:r>
          </a:p>
          <a:p>
            <a:r>
              <a:t>- Tujuan: menghasilkan nilai tambah ekonomi &amp; sosial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Peran UMKM dalam Perekonomian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Menyerap ±97% tenaga kerja</a:t>
            </a:r>
          </a:p>
          <a:p>
            <a:r>
              <a:t>- Kontributor lebih dari 60% PDB nasional</a:t>
            </a:r>
          </a:p>
          <a:p>
            <a:r>
              <a:t>- Menggerakkan ekonomi lokal &amp; mengurangi kemiskinan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Pentingnya Kewirausahaan bagi UMKM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Meningkatkan daya saing</a:t>
            </a:r>
          </a:p>
          <a:p>
            <a:r>
              <a:t>- Mendorong inovasi produk &amp; jasa</a:t>
            </a:r>
          </a:p>
          <a:p>
            <a:r>
              <a:t>- Membuka lapangan kerja baru</a:t>
            </a:r>
          </a:p>
          <a:p>
            <a:r>
              <a:t>- Meningkatkan kemandirian ekonomi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Karakteristik Wirausaha UMKM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Kreatif &amp; inovatif</a:t>
            </a:r>
          </a:p>
          <a:p>
            <a:r>
              <a:t>- Berani mengambil risiko</a:t>
            </a:r>
          </a:p>
          <a:p>
            <a:r>
              <a:t>- Visioner &amp; gigih</a:t>
            </a:r>
          </a:p>
          <a:p>
            <a:r>
              <a:t>- Adaptif terhadap perubahan pasar</a:t>
            </a:r>
          </a:p>
          <a:p>
            <a:r>
              <a:t>- Membangun jejaring (networking)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Tantangan UMKM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Akses permodalan terbatas</a:t>
            </a:r>
          </a:p>
          <a:p>
            <a:r>
              <a:t>- Literasi digital rendah</a:t>
            </a:r>
          </a:p>
          <a:p>
            <a:r>
              <a:t>- Persaingan ketat dengan produk impor/korporasi besar</a:t>
            </a:r>
          </a:p>
          <a:p>
            <a:r>
              <a:t>- Manajemen keuangan belum optimal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Strategi Penguatan Kewirausahaan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Pelatihan &amp; pendampingan wirausaha</a:t>
            </a:r>
          </a:p>
          <a:p>
            <a:r>
              <a:t>- Akses KUR &amp; pembiayaan fintech</a:t>
            </a:r>
          </a:p>
          <a:p>
            <a:r>
              <a:t>- Digitalisasi pemasaran (e-commerce, media sosial)</a:t>
            </a:r>
          </a:p>
          <a:p>
            <a:r>
              <a:t>- Sertifikasi, branding, &amp; packaging produk</a:t>
            </a:r>
          </a:p>
          <a:p>
            <a:r>
              <a:t>- Kemitraan dengan usaha besar/pemerintah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Studi Kasus Singkat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Contoh UMKM sukses:</a:t>
            </a:r>
          </a:p>
          <a:p>
            <a:r>
              <a:t>- Kopi Kenangan → dari UMKM ke skala nasional</a:t>
            </a:r>
          </a:p>
          <a:p>
            <a:r>
              <a:t>- Kunci sukses: inovasi produk, digital marketing, dan investasi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</TotalTime>
  <Words>256</Words>
  <Application>Microsoft Office PowerPoint</Application>
  <PresentationFormat>On-screen Show (4:3)</PresentationFormat>
  <Paragraphs>42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Facet</vt:lpstr>
      <vt:lpstr>Kewirausahaan bagi Pelaku UMKM     </vt:lpstr>
      <vt:lpstr>Pendahuluan</vt:lpstr>
      <vt:lpstr>Pengertian Kewirausahaan</vt:lpstr>
      <vt:lpstr>Peran UMKM dalam Perekonomian</vt:lpstr>
      <vt:lpstr>Pentingnya Kewirausahaan bagi UMKM</vt:lpstr>
      <vt:lpstr>Karakteristik Wirausaha UMKM</vt:lpstr>
      <vt:lpstr>Tantangan UMKM</vt:lpstr>
      <vt:lpstr>Strategi Penguatan Kewirausahaan</vt:lpstr>
      <vt:lpstr>Studi Kasus Singkat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Dora Mustika</dc:creator>
  <cp:keywords/>
  <dc:description>generated using python-pptx</dc:description>
  <cp:lastModifiedBy>Dora Mustika</cp:lastModifiedBy>
  <cp:revision>3</cp:revision>
  <dcterms:created xsi:type="dcterms:W3CDTF">2013-01-27T09:14:16Z</dcterms:created>
  <dcterms:modified xsi:type="dcterms:W3CDTF">2025-12-15T05:39:10Z</dcterms:modified>
  <cp:category/>
</cp:coreProperties>
</file>