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156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4057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79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9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1485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7875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3945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53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0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516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688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262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10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t>Karakteristik Usaha Mikro, Kecil, dan Menengah (UMKM)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Penutup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- UMKM </a:t>
            </a:r>
            <a:r>
              <a:rPr dirty="0" err="1"/>
              <a:t>memiliki</a:t>
            </a:r>
            <a:r>
              <a:rPr dirty="0"/>
              <a:t> </a:t>
            </a:r>
            <a:r>
              <a:rPr dirty="0" err="1"/>
              <a:t>peran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dirty="0"/>
              <a:t> </a:t>
            </a:r>
            <a:r>
              <a:rPr dirty="0" err="1"/>
              <a:t>dalam</a:t>
            </a:r>
            <a:r>
              <a:rPr dirty="0"/>
              <a:t> </a:t>
            </a:r>
            <a:r>
              <a:rPr dirty="0" err="1"/>
              <a:t>pembangunan</a:t>
            </a:r>
            <a:r>
              <a:rPr dirty="0"/>
              <a:t> </a:t>
            </a:r>
            <a:r>
              <a:rPr dirty="0" err="1"/>
              <a:t>ekonomi</a:t>
            </a:r>
            <a:endParaRPr dirty="0"/>
          </a:p>
          <a:p>
            <a:r>
              <a:rPr dirty="0"/>
              <a:t>- </a:t>
            </a:r>
            <a:r>
              <a:rPr dirty="0" err="1"/>
              <a:t>Pentingnya</a:t>
            </a:r>
            <a:r>
              <a:rPr dirty="0"/>
              <a:t> </a:t>
            </a:r>
            <a:r>
              <a:rPr dirty="0" err="1"/>
              <a:t>pembinaan</a:t>
            </a:r>
            <a:r>
              <a:rPr dirty="0"/>
              <a:t>, </a:t>
            </a:r>
            <a:r>
              <a:rPr dirty="0" err="1"/>
              <a:t>pendampingan</a:t>
            </a:r>
            <a:r>
              <a:rPr dirty="0"/>
              <a:t>, dan </a:t>
            </a:r>
            <a:r>
              <a:rPr dirty="0" err="1"/>
              <a:t>digitalisasi</a:t>
            </a:r>
            <a:r>
              <a:rPr dirty="0"/>
              <a:t> UMKM</a:t>
            </a:r>
          </a:p>
          <a:p>
            <a:r>
              <a:rPr dirty="0"/>
              <a:t>- "UMKM </a:t>
            </a:r>
            <a:r>
              <a:rPr dirty="0" err="1"/>
              <a:t>kuat</a:t>
            </a:r>
            <a:r>
              <a:rPr dirty="0"/>
              <a:t>, </a:t>
            </a:r>
            <a:r>
              <a:rPr dirty="0" err="1"/>
              <a:t>ekonomi</a:t>
            </a:r>
            <a:r>
              <a:rPr dirty="0"/>
              <a:t> </a:t>
            </a:r>
            <a:r>
              <a:rPr dirty="0" err="1"/>
              <a:t>bangsa</a:t>
            </a:r>
            <a:r>
              <a:rPr dirty="0"/>
              <a:t> </a:t>
            </a:r>
            <a:r>
              <a:rPr dirty="0" err="1"/>
              <a:t>maju</a:t>
            </a:r>
            <a:r>
              <a:rPr dirty="0"/>
              <a:t>"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Pendahuluan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UMKM sebagai tulang punggung perekonomian Indonesia</a:t>
            </a:r>
          </a:p>
          <a:p>
            <a:r>
              <a:t>- Menyerap tenaga kerja, meningkatkan pendapatan masyarakat</a:t>
            </a:r>
          </a:p>
          <a:p>
            <a:r>
              <a:t>- Penting memahami karakteristik UMKM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Definisi UMKM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Berdasarkan UU No. 20 Tahun 2008</a:t>
            </a:r>
          </a:p>
          <a:p>
            <a:r>
              <a:t>- Dibedakan dari jumlah aset, omzet, dan tenaga kerja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Karakteristik Umum UMKM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Skala usaha relatif kecil</a:t>
            </a:r>
          </a:p>
          <a:p>
            <a:r>
              <a:t>- Modal terbatas</a:t>
            </a:r>
          </a:p>
          <a:p>
            <a:r>
              <a:t>- Sumber daya manusia terbatas</a:t>
            </a:r>
          </a:p>
          <a:p>
            <a:r>
              <a:t>- Berorientasi pada kebutuhan lokal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Karakteristik Usaha Mikro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Modal sangat kecil</a:t>
            </a:r>
          </a:p>
          <a:p>
            <a:r>
              <a:t>- Tenaga kerja biasanya keluarga</a:t>
            </a:r>
          </a:p>
          <a:p>
            <a:r>
              <a:t>- Lokasi usaha di rumah/lingkungan sekitar</a:t>
            </a:r>
          </a:p>
          <a:p>
            <a:r>
              <a:t>- Administrasi sederhana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Karakteristik Usaha Kecil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Modal lebih besar dari usaha mikro</a:t>
            </a:r>
          </a:p>
          <a:p>
            <a:r>
              <a:t>- Memiliki tenaga kerja lebih banyak</a:t>
            </a:r>
          </a:p>
          <a:p>
            <a:r>
              <a:t>- Mulai menggunakan manajemen sederhana</a:t>
            </a:r>
          </a:p>
          <a:p>
            <a:r>
              <a:t>- Produksi bisa memenuhi pasar lokal/regional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Karakteristik Usaha Menengah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Modal lebih besar dan stabil</a:t>
            </a:r>
          </a:p>
          <a:p>
            <a:r>
              <a:t>- Manajemen lebih terstruktur</a:t>
            </a:r>
          </a:p>
          <a:p>
            <a:r>
              <a:t>- Memiliki pembagian kerja yang jelas</a:t>
            </a:r>
          </a:p>
          <a:p>
            <a:r>
              <a:t>- Produk/jasa bisa masuk pasar nasional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Keunggulan UMKM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Fleksibilitas tinggi</a:t>
            </a:r>
          </a:p>
          <a:p>
            <a:r>
              <a:t>- Dekat dengan konsumen</a:t>
            </a:r>
          </a:p>
          <a:p>
            <a:r>
              <a:t>- Menciptakan lapangan kerja</a:t>
            </a:r>
          </a:p>
          <a:p>
            <a:r>
              <a:t>- Menopang perekonomian daerah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Kelemahan UMKM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Keterbatasan modal dan teknologi</a:t>
            </a:r>
          </a:p>
          <a:p>
            <a:r>
              <a:t>- Akses pasar masih terbatas</a:t>
            </a:r>
          </a:p>
          <a:p>
            <a:r>
              <a:t>- Kurangnya inovasi</a:t>
            </a:r>
          </a:p>
          <a:p>
            <a:r>
              <a:t>- Kesulitan manajemen keuangan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</TotalTime>
  <Words>216</Words>
  <Application>Microsoft Office PowerPoint</Application>
  <PresentationFormat>On-screen Show (4:3)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Gallery</vt:lpstr>
      <vt:lpstr>Karakteristik Usaha Mikro, Kecil, dan Menengah (UMKM)</vt:lpstr>
      <vt:lpstr>Pendahuluan</vt:lpstr>
      <vt:lpstr>Definisi UMKM</vt:lpstr>
      <vt:lpstr>Karakteristik Umum UMKM</vt:lpstr>
      <vt:lpstr>Karakteristik Usaha Mikro</vt:lpstr>
      <vt:lpstr>Karakteristik Usaha Kecil</vt:lpstr>
      <vt:lpstr>Karakteristik Usaha Menengah</vt:lpstr>
      <vt:lpstr>Keunggulan UMKM</vt:lpstr>
      <vt:lpstr>Kelemahan UMKM</vt:lpstr>
      <vt:lpstr>Penutup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Dora Mustika</cp:lastModifiedBy>
  <cp:revision>3</cp:revision>
  <dcterms:created xsi:type="dcterms:W3CDTF">2013-01-27T09:14:16Z</dcterms:created>
  <dcterms:modified xsi:type="dcterms:W3CDTF">2025-12-15T05:47:34Z</dcterms:modified>
  <cp:category/>
</cp:coreProperties>
</file>