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3.xml" ContentType="application/vnd.openxmlformats-officedocument.them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3" r:id="rId2"/>
    <p:sldMasterId id="2147483678" r:id="rId3"/>
    <p:sldMasterId id="2147483693" r:id="rId4"/>
  </p:sldMasterIdLst>
  <p:notesMasterIdLst>
    <p:notesMasterId r:id="rId20"/>
  </p:notesMasterIdLst>
  <p:sldIdLst>
    <p:sldId id="276" r:id="rId5"/>
    <p:sldId id="277" r:id="rId6"/>
    <p:sldId id="280" r:id="rId7"/>
    <p:sldId id="291" r:id="rId8"/>
    <p:sldId id="289" r:id="rId9"/>
    <p:sldId id="279" r:id="rId10"/>
    <p:sldId id="268" r:id="rId11"/>
    <p:sldId id="290" r:id="rId12"/>
    <p:sldId id="281" r:id="rId13"/>
    <p:sldId id="282" r:id="rId14"/>
    <p:sldId id="283" r:id="rId15"/>
    <p:sldId id="284" r:id="rId16"/>
    <p:sldId id="285" r:id="rId17"/>
    <p:sldId id="286" r:id="rId18"/>
    <p:sldId id="292" r:id="rId19"/>
  </p:sldIdLst>
  <p:sldSz cx="12188825" cy="6858000"/>
  <p:notesSz cx="6858000" cy="9144000"/>
  <p:defaultTex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3839">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FC095"/>
    <a:srgbClr val="DDD9C3"/>
    <a:srgbClr val="91D327"/>
    <a:srgbClr val="FEC490"/>
    <a:srgbClr val="FEC694"/>
    <a:srgbClr val="FECB9C"/>
    <a:srgbClr val="D6CB9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aximized">
    <p:restoredLeft sz="24765" autoAdjust="0"/>
    <p:restoredTop sz="94749" autoAdjust="0"/>
  </p:normalViewPr>
  <p:slideViewPr>
    <p:cSldViewPr>
      <p:cViewPr>
        <p:scale>
          <a:sx n="46" d="100"/>
          <a:sy n="46" d="100"/>
        </p:scale>
        <p:origin x="-1164" y="-966"/>
      </p:cViewPr>
      <p:guideLst>
        <p:guide orient="horz" pos="2160"/>
        <p:guide pos="3839"/>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slideMaster" Target="slideMasters/slideMaster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microsoft.com/office/2015/10/relationships/revisionInfo" Target="revisionInfo.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AB488F7-1FAC-40D2-BB7E-BA3CE28D8950}" type="datetimeFigureOut">
              <a:rPr lang="en-US" smtClean="0"/>
              <a:pPr/>
              <a:t>10/8/2020</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A2D21D1-52E2-420B-B491-CFF6D7BB79FB}" type="slidenum">
              <a:rPr lang="en-US" smtClean="0"/>
              <a:pPr/>
              <a:t>‹#›</a:t>
            </a:fld>
            <a:endParaRPr lang="en-US"/>
          </a:p>
        </p:txBody>
      </p:sp>
    </p:spTree>
    <p:extLst>
      <p:ext uri="{BB962C8B-B14F-4D97-AF65-F5344CB8AC3E}">
        <p14:creationId xmlns:p14="http://schemas.microsoft.com/office/powerpoint/2010/main" val="2239478695"/>
      </p:ext>
    </p:extLst>
  </p:cSld>
  <p:clrMap bg1="lt1" tx1="dk1" bg2="lt2" tx2="dk2" accent1="accent1" accent2="accent2" accent3="accent3" accent4="accent4" accent5="accent5" accent6="accent6" hlink="hlink" folHlink="folHlink"/>
  <p:notesStyle>
    <a:lvl1pPr marL="0" algn="l" defTabSz="1218987" rtl="0" eaLnBrk="1" latinLnBrk="0" hangingPunct="1">
      <a:defRPr sz="1600" kern="1200">
        <a:solidFill>
          <a:schemeClr val="tx1"/>
        </a:solidFill>
        <a:latin typeface="+mn-lt"/>
        <a:ea typeface="+mn-ea"/>
        <a:cs typeface="+mn-cs"/>
      </a:defRPr>
    </a:lvl1pPr>
    <a:lvl2pPr marL="609493" algn="l" defTabSz="1218987" rtl="0" eaLnBrk="1" latinLnBrk="0" hangingPunct="1">
      <a:defRPr sz="1600" kern="1200">
        <a:solidFill>
          <a:schemeClr val="tx1"/>
        </a:solidFill>
        <a:latin typeface="+mn-lt"/>
        <a:ea typeface="+mn-ea"/>
        <a:cs typeface="+mn-cs"/>
      </a:defRPr>
    </a:lvl2pPr>
    <a:lvl3pPr marL="1218987" algn="l" defTabSz="1218987" rtl="0" eaLnBrk="1" latinLnBrk="0" hangingPunct="1">
      <a:defRPr sz="1600" kern="1200">
        <a:solidFill>
          <a:schemeClr val="tx1"/>
        </a:solidFill>
        <a:latin typeface="+mn-lt"/>
        <a:ea typeface="+mn-ea"/>
        <a:cs typeface="+mn-cs"/>
      </a:defRPr>
    </a:lvl3pPr>
    <a:lvl4pPr marL="1828480" algn="l" defTabSz="1218987" rtl="0" eaLnBrk="1" latinLnBrk="0" hangingPunct="1">
      <a:defRPr sz="1600" kern="1200">
        <a:solidFill>
          <a:schemeClr val="tx1"/>
        </a:solidFill>
        <a:latin typeface="+mn-lt"/>
        <a:ea typeface="+mn-ea"/>
        <a:cs typeface="+mn-cs"/>
      </a:defRPr>
    </a:lvl4pPr>
    <a:lvl5pPr marL="2437973" algn="l" defTabSz="1218987" rtl="0" eaLnBrk="1" latinLnBrk="0" hangingPunct="1">
      <a:defRPr sz="1600" kern="1200">
        <a:solidFill>
          <a:schemeClr val="tx1"/>
        </a:solidFill>
        <a:latin typeface="+mn-lt"/>
        <a:ea typeface="+mn-ea"/>
        <a:cs typeface="+mn-cs"/>
      </a:defRPr>
    </a:lvl5pPr>
    <a:lvl6pPr marL="3047467" algn="l" defTabSz="1218987" rtl="0" eaLnBrk="1" latinLnBrk="0" hangingPunct="1">
      <a:defRPr sz="1600" kern="1200">
        <a:solidFill>
          <a:schemeClr val="tx1"/>
        </a:solidFill>
        <a:latin typeface="+mn-lt"/>
        <a:ea typeface="+mn-ea"/>
        <a:cs typeface="+mn-cs"/>
      </a:defRPr>
    </a:lvl6pPr>
    <a:lvl7pPr marL="3656960" algn="l" defTabSz="1218987" rtl="0" eaLnBrk="1" latinLnBrk="0" hangingPunct="1">
      <a:defRPr sz="1600" kern="1200">
        <a:solidFill>
          <a:schemeClr val="tx1"/>
        </a:solidFill>
        <a:latin typeface="+mn-lt"/>
        <a:ea typeface="+mn-ea"/>
        <a:cs typeface="+mn-cs"/>
      </a:defRPr>
    </a:lvl7pPr>
    <a:lvl8pPr marL="4266453" algn="l" defTabSz="1218987" rtl="0" eaLnBrk="1" latinLnBrk="0" hangingPunct="1">
      <a:defRPr sz="1600" kern="1200">
        <a:solidFill>
          <a:schemeClr val="tx1"/>
        </a:solidFill>
        <a:latin typeface="+mn-lt"/>
        <a:ea typeface="+mn-ea"/>
        <a:cs typeface="+mn-cs"/>
      </a:defRPr>
    </a:lvl8pPr>
    <a:lvl9pPr marL="4875947" algn="l" defTabSz="1218987"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a:t>You can safely remove this slide. This slide</a:t>
            </a:r>
            <a:r>
              <a:rPr lang="en-US" baseline="0"/>
              <a:t> design was provided by SlideModel.com – You can download more templates, shapes and elements for PowerPoint from http://slidemodel.com</a:t>
            </a:r>
            <a:endParaRPr lang="en-US" dirty="0"/>
          </a:p>
        </p:txBody>
      </p:sp>
      <p:sp>
        <p:nvSpPr>
          <p:cNvPr id="4" name="Slide Number Placeholder 3"/>
          <p:cNvSpPr>
            <a:spLocks noGrp="1"/>
          </p:cNvSpPr>
          <p:nvPr>
            <p:ph type="sldNum" sz="quarter" idx="10"/>
          </p:nvPr>
        </p:nvSpPr>
        <p:spPr/>
        <p:txBody>
          <a:bodyPr/>
          <a:lstStyle/>
          <a:p>
            <a:fld id="{C946254F-9338-4BA9-B7AC-A66622A3D013}" type="slidenum">
              <a:rPr lang="en-US" smtClean="0">
                <a:solidFill>
                  <a:prstClr val="black"/>
                </a:solidFill>
              </a:rPr>
              <a:pPr/>
              <a:t>7</a:t>
            </a:fld>
            <a:endParaRPr lang="en-US">
              <a:solidFill>
                <a:prstClr val="black"/>
              </a:solidFill>
            </a:endParaRPr>
          </a:p>
        </p:txBody>
      </p:sp>
    </p:spTree>
    <p:extLst>
      <p:ext uri="{BB962C8B-B14F-4D97-AF65-F5344CB8AC3E}">
        <p14:creationId xmlns:p14="http://schemas.microsoft.com/office/powerpoint/2010/main" val="268767435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A2D21D1-52E2-420B-B491-CFF6D7BB79FB}" type="slidenum">
              <a:rPr lang="en-US" smtClean="0"/>
              <a:pPr/>
              <a:t>15</a:t>
            </a:fld>
            <a:endParaRPr lang="en-US"/>
          </a:p>
        </p:txBody>
      </p:sp>
    </p:spTree>
    <p:extLst>
      <p:ext uri="{BB962C8B-B14F-4D97-AF65-F5344CB8AC3E}">
        <p14:creationId xmlns:p14="http://schemas.microsoft.com/office/powerpoint/2010/main" val="175439164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2_Title Slide">
    <p:bg>
      <p:bgPr>
        <a:gradFill>
          <a:gsLst>
            <a:gs pos="81000">
              <a:srgbClr val="EEEEEE"/>
            </a:gs>
            <a:gs pos="0">
              <a:schemeClr val="bg1"/>
            </a:gs>
            <a:gs pos="100000">
              <a:schemeClr val="bg1">
                <a:lumMod val="85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27453" y="3043730"/>
            <a:ext cx="5471438" cy="2137870"/>
          </a:xfrm>
        </p:spPr>
        <p:txBody>
          <a:bodyPr lIns="0" tIns="0" rIns="0" bIns="0" anchor="b" anchorCtr="0">
            <a:noAutofit/>
          </a:bodyPr>
          <a:lstStyle>
            <a:lvl1pPr algn="l">
              <a:defRPr lang="en-US" sz="4000" b="0" kern="1200" smtClean="0">
                <a:solidFill>
                  <a:schemeClr val="tx1">
                    <a:lumMod val="75000"/>
                    <a:lumOff val="25000"/>
                  </a:schemeClr>
                </a:solidFill>
                <a:latin typeface="Arial" panose="020B0604020202020204" pitchFamily="34" charset="0"/>
                <a:ea typeface="+mj-ea"/>
                <a:cs typeface="Arial" panose="020B0604020202020204" pitchFamily="34" charset="0"/>
              </a:defRPr>
            </a:lvl1pPr>
          </a:lstStyle>
          <a:p>
            <a:r>
              <a:rPr lang="en-US" dirty="0"/>
              <a:t>CLICK TO EDIT</a:t>
            </a:r>
          </a:p>
        </p:txBody>
      </p:sp>
      <p:sp>
        <p:nvSpPr>
          <p:cNvPr id="4" name="Date Placeholder 3"/>
          <p:cNvSpPr>
            <a:spLocks noGrp="1"/>
          </p:cNvSpPr>
          <p:nvPr>
            <p:ph type="dt" sz="half" idx="10"/>
          </p:nvPr>
        </p:nvSpPr>
        <p:spPr/>
        <p:txBody>
          <a:bodyPr/>
          <a:lstStyle/>
          <a:p>
            <a:fld id="{9578D6DB-6798-42D2-B9AD-FC6F1C72FC30}" type="datetimeFigureOut">
              <a:rPr lang="en-US" smtClean="0"/>
              <a:pPr/>
              <a:t>10/8/2020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5EDE275-BE14-4364-AEA2-5F5667C0FD49}" type="slidenum">
              <a:rPr lang="en-US" smtClean="0"/>
              <a:pPr/>
              <a:t>‹#›</a:t>
            </a:fld>
            <a:endParaRPr lang="en-US"/>
          </a:p>
        </p:txBody>
      </p:sp>
      <p:sp>
        <p:nvSpPr>
          <p:cNvPr id="7" name="Content Placeholder 6"/>
          <p:cNvSpPr>
            <a:spLocks noGrp="1"/>
          </p:cNvSpPr>
          <p:nvPr>
            <p:ph sz="quarter" idx="13"/>
          </p:nvPr>
        </p:nvSpPr>
        <p:spPr>
          <a:xfrm>
            <a:off x="614142" y="5357596"/>
            <a:ext cx="5480275" cy="738404"/>
          </a:xfrm>
        </p:spPr>
        <p:txBody>
          <a:bodyPr lIns="0" rIns="0">
            <a:normAutofit/>
          </a:bodyPr>
          <a:lstStyle>
            <a:lvl1pPr marL="0" indent="0">
              <a:buFontTx/>
              <a:buNone/>
              <a:defRPr sz="1800">
                <a:latin typeface="Arial" panose="020B0604020202020204" pitchFamily="34" charset="0"/>
                <a:cs typeface="Arial" panose="020B0604020202020204" pitchFamily="34" charset="0"/>
              </a:defRPr>
            </a:lvl1pPr>
          </a:lstStyle>
          <a:p>
            <a:pPr lvl="0"/>
            <a:r>
              <a:rPr lang="en-US" dirty="0"/>
              <a:t>Click to edit Master text styles</a:t>
            </a:r>
          </a:p>
        </p:txBody>
      </p:sp>
    </p:spTree>
    <p:extLst>
      <p:ext uri="{BB962C8B-B14F-4D97-AF65-F5344CB8AC3E}">
        <p14:creationId xmlns:p14="http://schemas.microsoft.com/office/powerpoint/2010/main" val="27639454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Pr>
        <a:gradFill>
          <a:gsLst>
            <a:gs pos="81000">
              <a:srgbClr val="EEEEEE"/>
            </a:gs>
            <a:gs pos="0">
              <a:schemeClr val="bg1"/>
            </a:gs>
            <a:gs pos="100000">
              <a:schemeClr val="bg1">
                <a:lumMod val="85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p:txBody>
      </p:sp>
      <p:sp>
        <p:nvSpPr>
          <p:cNvPr id="4" name="Date Placeholder 3"/>
          <p:cNvSpPr>
            <a:spLocks noGrp="1"/>
          </p:cNvSpPr>
          <p:nvPr>
            <p:ph type="dt" sz="half" idx="10"/>
          </p:nvPr>
        </p:nvSpPr>
        <p:spPr/>
        <p:txBody>
          <a:bodyPr/>
          <a:lstStyle/>
          <a:p>
            <a:fld id="{425404F2-BE9A-4460-8815-8F645183555F}" type="datetimeFigureOut">
              <a:rPr lang="en-US" smtClean="0"/>
              <a:pPr/>
              <a:t>10/8/2020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6E69268-9C8B-4EBF-A9EE-DC5DC2D48DC3}" type="slidenum">
              <a:rPr lang="en-US" smtClean="0"/>
              <a:pPr/>
              <a:t>‹#›</a:t>
            </a:fld>
            <a:endParaRPr lang="en-US"/>
          </a:p>
        </p:txBody>
      </p:sp>
    </p:spTree>
    <p:extLst>
      <p:ext uri="{BB962C8B-B14F-4D97-AF65-F5344CB8AC3E}">
        <p14:creationId xmlns:p14="http://schemas.microsoft.com/office/powerpoint/2010/main" val="3519236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bg>
      <p:bgPr>
        <a:gradFill>
          <a:gsLst>
            <a:gs pos="81000">
              <a:srgbClr val="EEEEEE"/>
            </a:gs>
            <a:gs pos="0">
              <a:schemeClr val="bg1"/>
            </a:gs>
            <a:gs pos="100000">
              <a:schemeClr val="bg1">
                <a:lumMod val="85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441" y="1600206"/>
            <a:ext cx="5383398" cy="4525963"/>
          </a:xfrm>
        </p:spPr>
        <p:txBody>
          <a:bodyPr>
            <a:normAutofit/>
          </a:bodyPr>
          <a:lstStyle>
            <a:lvl1pPr>
              <a:defRPr sz="1800">
                <a:solidFill>
                  <a:schemeClr val="tx1">
                    <a:lumMod val="75000"/>
                    <a:lumOff val="25000"/>
                  </a:schemeClr>
                </a:solidFill>
              </a:defRPr>
            </a:lvl1pPr>
            <a:lvl2pPr>
              <a:defRPr sz="2800"/>
            </a:lvl2pPr>
            <a:lvl3pPr>
              <a:defRPr sz="2400"/>
            </a:lvl3pPr>
            <a:lvl4pPr>
              <a:defRPr sz="2000"/>
            </a:lvl4pPr>
            <a:lvl5pPr>
              <a:defRPr sz="2000"/>
            </a:lvl5pPr>
            <a:lvl6pPr>
              <a:defRPr sz="2400"/>
            </a:lvl6pPr>
            <a:lvl7pPr>
              <a:defRPr sz="2400"/>
            </a:lvl7pPr>
            <a:lvl8pPr>
              <a:defRPr sz="2400"/>
            </a:lvl8pPr>
            <a:lvl9pPr>
              <a:defRPr sz="2400"/>
            </a:lvl9pPr>
          </a:lstStyle>
          <a:p>
            <a:pPr lvl="0"/>
            <a:r>
              <a:rPr lang="en-US" dirty="0"/>
              <a:t>Click to edit Master text styles</a:t>
            </a:r>
          </a:p>
        </p:txBody>
      </p:sp>
      <p:sp>
        <p:nvSpPr>
          <p:cNvPr id="4" name="Content Placeholder 3"/>
          <p:cNvSpPr>
            <a:spLocks noGrp="1"/>
          </p:cNvSpPr>
          <p:nvPr>
            <p:ph sz="half" idx="2"/>
          </p:nvPr>
        </p:nvSpPr>
        <p:spPr>
          <a:xfrm>
            <a:off x="6195986" y="1600206"/>
            <a:ext cx="5383398" cy="4525963"/>
          </a:xfrm>
        </p:spPr>
        <p:txBody>
          <a:bodyPr>
            <a:normAutofit/>
          </a:bodyPr>
          <a:lstStyle>
            <a:lvl1pPr>
              <a:defRPr sz="1800">
                <a:solidFill>
                  <a:schemeClr val="tx1">
                    <a:lumMod val="75000"/>
                    <a:lumOff val="25000"/>
                  </a:schemeClr>
                </a:solidFill>
              </a:defRPr>
            </a:lvl1pPr>
            <a:lvl2pPr>
              <a:defRPr sz="2800"/>
            </a:lvl2pPr>
            <a:lvl3pPr>
              <a:defRPr sz="2400"/>
            </a:lvl3pPr>
            <a:lvl4pPr>
              <a:defRPr sz="2000"/>
            </a:lvl4pPr>
            <a:lvl5pPr>
              <a:defRPr sz="2000"/>
            </a:lvl5pPr>
            <a:lvl6pPr>
              <a:defRPr sz="2400"/>
            </a:lvl6pPr>
            <a:lvl7pPr>
              <a:defRPr sz="2400"/>
            </a:lvl7pPr>
            <a:lvl8pPr>
              <a:defRPr sz="2400"/>
            </a:lvl8pPr>
            <a:lvl9pPr>
              <a:defRPr sz="2400"/>
            </a:lvl9pPr>
          </a:lstStyle>
          <a:p>
            <a:pPr lvl="0"/>
            <a:r>
              <a:rPr lang="en-US" dirty="0"/>
              <a:t>Click to edit Master text styles</a:t>
            </a:r>
          </a:p>
        </p:txBody>
      </p:sp>
      <p:sp>
        <p:nvSpPr>
          <p:cNvPr id="5" name="Date Placeholder 4"/>
          <p:cNvSpPr>
            <a:spLocks noGrp="1"/>
          </p:cNvSpPr>
          <p:nvPr>
            <p:ph type="dt" sz="half" idx="10"/>
          </p:nvPr>
        </p:nvSpPr>
        <p:spPr/>
        <p:txBody>
          <a:bodyPr/>
          <a:lstStyle/>
          <a:p>
            <a:fld id="{425404F2-BE9A-4460-8815-8F645183555F}" type="datetimeFigureOut">
              <a:rPr lang="en-US" smtClean="0"/>
              <a:pPr/>
              <a:t>10/8/2020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6E69268-9C8B-4EBF-A9EE-DC5DC2D48DC3}" type="slidenum">
              <a:rPr lang="en-US" smtClean="0"/>
              <a:pPr/>
              <a:t>‹#›</a:t>
            </a:fld>
            <a:endParaRPr lang="en-US"/>
          </a:p>
        </p:txBody>
      </p:sp>
    </p:spTree>
    <p:extLst>
      <p:ext uri="{BB962C8B-B14F-4D97-AF65-F5344CB8AC3E}">
        <p14:creationId xmlns:p14="http://schemas.microsoft.com/office/powerpoint/2010/main" val="3053186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Title Only">
    <p:bg>
      <p:bgPr>
        <a:gradFill>
          <a:gsLst>
            <a:gs pos="81000">
              <a:srgbClr val="EEEEEE"/>
            </a:gs>
            <a:gs pos="0">
              <a:schemeClr val="bg1"/>
            </a:gs>
            <a:gs pos="100000">
              <a:schemeClr val="bg1">
                <a:lumMod val="85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lvl1pPr>
              <a:defRPr sz="3600"/>
            </a:lvl1pPr>
          </a:lstStyle>
          <a:p>
            <a:r>
              <a:rPr lang="en-US" dirty="0"/>
              <a:t>Click to edit Master title style</a:t>
            </a:r>
          </a:p>
        </p:txBody>
      </p:sp>
      <p:sp>
        <p:nvSpPr>
          <p:cNvPr id="3" name="Date Placeholder 2"/>
          <p:cNvSpPr>
            <a:spLocks noGrp="1"/>
          </p:cNvSpPr>
          <p:nvPr>
            <p:ph type="dt" sz="half" idx="10"/>
          </p:nvPr>
        </p:nvSpPr>
        <p:spPr/>
        <p:txBody>
          <a:bodyPr/>
          <a:lstStyle/>
          <a:p>
            <a:fld id="{425404F2-BE9A-4460-8815-8F645183555F}" type="datetimeFigureOut">
              <a:rPr lang="en-US" smtClean="0"/>
              <a:pPr/>
              <a:t>10/8/2020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6E69268-9C8B-4EBF-A9EE-DC5DC2D48DC3}" type="slidenum">
              <a:rPr lang="en-US" smtClean="0"/>
              <a:pPr/>
              <a:t>‹#›</a:t>
            </a:fld>
            <a:endParaRPr lang="en-US"/>
          </a:p>
        </p:txBody>
      </p:sp>
    </p:spTree>
    <p:extLst>
      <p:ext uri="{BB962C8B-B14F-4D97-AF65-F5344CB8AC3E}">
        <p14:creationId xmlns:p14="http://schemas.microsoft.com/office/powerpoint/2010/main" val="1429874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Blank">
    <p:bg>
      <p:bgPr>
        <a:gradFill>
          <a:gsLst>
            <a:gs pos="81000">
              <a:srgbClr val="EEEEEE"/>
            </a:gs>
            <a:gs pos="0">
              <a:schemeClr val="bg1"/>
            </a:gs>
            <a:gs pos="100000">
              <a:schemeClr val="bg1">
                <a:lumMod val="85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25404F2-BE9A-4460-8815-8F645183555F}" type="datetimeFigureOut">
              <a:rPr lang="en-US" smtClean="0"/>
              <a:pPr/>
              <a:t>10/8/2020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6E69268-9C8B-4EBF-A9EE-DC5DC2D48DC3}" type="slidenum">
              <a:rPr lang="en-US" smtClean="0"/>
              <a:pPr/>
              <a:t>‹#›</a:t>
            </a:fld>
            <a:endParaRPr lang="en-US"/>
          </a:p>
        </p:txBody>
      </p:sp>
    </p:spTree>
    <p:extLst>
      <p:ext uri="{BB962C8B-B14F-4D97-AF65-F5344CB8AC3E}">
        <p14:creationId xmlns:p14="http://schemas.microsoft.com/office/powerpoint/2010/main" val="16812494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slidemodel2">
    <p:bg>
      <p:bgPr>
        <a:gradFill flip="none" rotWithShape="1">
          <a:gsLst>
            <a:gs pos="55000">
              <a:srgbClr val="1181AE"/>
            </a:gs>
            <a:gs pos="0">
              <a:srgbClr val="1181AE"/>
            </a:gs>
            <a:gs pos="100000">
              <a:srgbClr val="095474"/>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217834" y="2870643"/>
            <a:ext cx="5930678" cy="711081"/>
          </a:xfrm>
        </p:spPr>
        <p:txBody>
          <a:bodyPr>
            <a:normAutofit/>
          </a:bodyPr>
          <a:lstStyle>
            <a:lvl1pPr algn="ctr">
              <a:defRPr sz="3600" b="0">
                <a:solidFill>
                  <a:schemeClr val="bg1"/>
                </a:solidFill>
                <a:effectLst>
                  <a:outerShdw blurRad="38100" dist="38100" dir="2700000" algn="tl">
                    <a:srgbClr val="000000">
                      <a:alpha val="43137"/>
                    </a:srgbClr>
                  </a:outerShdw>
                </a:effectLst>
                <a:latin typeface="+mj-lt"/>
                <a:ea typeface="Open Sans" pitchFamily="34" charset="0"/>
                <a:cs typeface="Open Sans" pitchFamily="34" charset="0"/>
              </a:defRPr>
            </a:lvl1pPr>
          </a:lstStyle>
          <a:p>
            <a:r>
              <a:rPr lang="en-US"/>
              <a:t>SlideModel.com</a:t>
            </a:r>
          </a:p>
        </p:txBody>
      </p:sp>
      <p:sp>
        <p:nvSpPr>
          <p:cNvPr id="3" name="Date Placeholder 2"/>
          <p:cNvSpPr>
            <a:spLocks noGrp="1"/>
          </p:cNvSpPr>
          <p:nvPr>
            <p:ph type="dt" sz="half" idx="10"/>
          </p:nvPr>
        </p:nvSpPr>
        <p:spPr/>
        <p:txBody>
          <a:bodyPr/>
          <a:lstStyle/>
          <a:p>
            <a:fld id="{425404F2-BE9A-4460-8815-8F645183555F}" type="datetimeFigureOut">
              <a:rPr lang="en-US" smtClean="0"/>
              <a:pPr/>
              <a:t>10/8/2020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6E69268-9C8B-4EBF-A9EE-DC5DC2D48DC3}" type="slidenum">
              <a:rPr lang="en-US" smtClean="0"/>
              <a:pPr/>
              <a:t>‹#›</a:t>
            </a:fld>
            <a:endParaRPr lang="en-US"/>
          </a:p>
        </p:txBody>
      </p:sp>
    </p:spTree>
    <p:extLst>
      <p:ext uri="{BB962C8B-B14F-4D97-AF65-F5344CB8AC3E}">
        <p14:creationId xmlns:p14="http://schemas.microsoft.com/office/powerpoint/2010/main" val="27899705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7" name="Rectangle 6"/>
          <p:cNvSpPr/>
          <p:nvPr/>
        </p:nvSpPr>
        <p:spPr>
          <a:xfrm>
            <a:off x="6" y="3886200"/>
            <a:ext cx="12188825" cy="2971800"/>
          </a:xfrm>
          <a:prstGeom prst="rect">
            <a:avLst/>
          </a:prstGeom>
          <a:gradFill flip="none" rotWithShape="1">
            <a:gsLst>
              <a:gs pos="100000">
                <a:schemeClr val="bg1">
                  <a:lumMod val="65000"/>
                  <a:alpha val="53000"/>
                </a:schemeClr>
              </a:gs>
              <a:gs pos="0">
                <a:schemeClr val="bg1">
                  <a:lumMod val="95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9" rIns="91436" bIns="45719" rtlCol="0" anchor="ctr"/>
          <a:lstStyle/>
          <a:p>
            <a:pPr algn="ctr"/>
            <a:endParaRPr lang="en-US">
              <a:solidFill>
                <a:prstClr val="white"/>
              </a:solidFill>
            </a:endParaRPr>
          </a:p>
        </p:txBody>
      </p:sp>
      <p:sp>
        <p:nvSpPr>
          <p:cNvPr id="2" name="Title 1"/>
          <p:cNvSpPr>
            <a:spLocks noGrp="1"/>
          </p:cNvSpPr>
          <p:nvPr>
            <p:ph type="ctrTitle"/>
          </p:nvPr>
        </p:nvSpPr>
        <p:spPr>
          <a:xfrm>
            <a:off x="914168" y="3887117"/>
            <a:ext cx="10360501" cy="610820"/>
          </a:xfrm>
        </p:spPr>
        <p:txBody>
          <a:bodyPr/>
          <a:lstStyle>
            <a:lvl1pPr algn="ctr">
              <a:defRPr lang="en-US" sz="4000" kern="1200" smtClean="0">
                <a:solidFill>
                  <a:schemeClr val="tx1">
                    <a:lumMod val="75000"/>
                    <a:lumOff val="25000"/>
                  </a:schemeClr>
                </a:solidFill>
                <a:latin typeface="+mj-lt"/>
                <a:ea typeface="+mj-ea"/>
                <a:cs typeface="+mj-cs"/>
              </a:defRPr>
            </a:lvl1pPr>
          </a:lstStyle>
          <a:p>
            <a:r>
              <a:rPr lang="en-US" smtClean="0"/>
              <a:t>Click to edit Master title style</a:t>
            </a:r>
            <a:endParaRPr lang="en-US"/>
          </a:p>
        </p:txBody>
      </p:sp>
      <p:sp>
        <p:nvSpPr>
          <p:cNvPr id="3" name="Subtitle 2"/>
          <p:cNvSpPr>
            <a:spLocks noGrp="1"/>
          </p:cNvSpPr>
          <p:nvPr>
            <p:ph type="subTitle" idx="1"/>
          </p:nvPr>
        </p:nvSpPr>
        <p:spPr>
          <a:xfrm>
            <a:off x="1828324" y="4399020"/>
            <a:ext cx="8532178" cy="764440"/>
          </a:xfrm>
        </p:spPr>
        <p:txBody>
          <a:bodyPr>
            <a:normAutofit/>
          </a:bodyPr>
          <a:lstStyle>
            <a:lvl1pPr marL="0" indent="0" algn="ctr">
              <a:buNone/>
              <a:defRPr lang="en-US" sz="2400" kern="1200" smtClean="0">
                <a:solidFill>
                  <a:schemeClr val="tx1">
                    <a:lumMod val="65000"/>
                    <a:lumOff val="35000"/>
                  </a:schemeClr>
                </a:solidFill>
                <a:latin typeface="+mj-lt"/>
                <a:ea typeface="+mj-ea"/>
                <a:cs typeface="+mj-cs"/>
              </a:defRPr>
            </a:lvl1pPr>
            <a:lvl2pPr marL="609468" indent="0" algn="ctr">
              <a:buNone/>
              <a:defRPr>
                <a:solidFill>
                  <a:schemeClr val="tx1">
                    <a:tint val="75000"/>
                  </a:schemeClr>
                </a:solidFill>
              </a:defRPr>
            </a:lvl2pPr>
            <a:lvl3pPr marL="1218936" indent="0" algn="ctr">
              <a:buNone/>
              <a:defRPr>
                <a:solidFill>
                  <a:schemeClr val="tx1">
                    <a:tint val="75000"/>
                  </a:schemeClr>
                </a:solidFill>
              </a:defRPr>
            </a:lvl3pPr>
            <a:lvl4pPr marL="1828404" indent="0" algn="ctr">
              <a:buNone/>
              <a:defRPr>
                <a:solidFill>
                  <a:schemeClr val="tx1">
                    <a:tint val="75000"/>
                  </a:schemeClr>
                </a:solidFill>
              </a:defRPr>
            </a:lvl4pPr>
            <a:lvl5pPr marL="2437872" indent="0" algn="ctr">
              <a:buNone/>
              <a:defRPr>
                <a:solidFill>
                  <a:schemeClr val="tx1">
                    <a:tint val="75000"/>
                  </a:schemeClr>
                </a:solidFill>
              </a:defRPr>
            </a:lvl5pPr>
            <a:lvl6pPr marL="3047340" indent="0" algn="ctr">
              <a:buNone/>
              <a:defRPr>
                <a:solidFill>
                  <a:schemeClr val="tx1">
                    <a:tint val="75000"/>
                  </a:schemeClr>
                </a:solidFill>
              </a:defRPr>
            </a:lvl6pPr>
            <a:lvl7pPr marL="3656808" indent="0" algn="ctr">
              <a:buNone/>
              <a:defRPr>
                <a:solidFill>
                  <a:schemeClr val="tx1">
                    <a:tint val="75000"/>
                  </a:schemeClr>
                </a:solidFill>
              </a:defRPr>
            </a:lvl7pPr>
            <a:lvl8pPr marL="4266275" indent="0" algn="ctr">
              <a:buNone/>
              <a:defRPr>
                <a:solidFill>
                  <a:schemeClr val="tx1">
                    <a:tint val="75000"/>
                  </a:schemeClr>
                </a:solidFill>
              </a:defRPr>
            </a:lvl8pPr>
            <a:lvl9pPr marL="4875744"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5A408CF-5CC4-41EF-9FB7-1C7655C37340}" type="datetime1">
              <a:rPr lang="en-US" smtClean="0">
                <a:solidFill>
                  <a:prstClr val="black">
                    <a:tint val="75000"/>
                  </a:prstClr>
                </a:solidFill>
              </a:rPr>
              <a:pPr/>
              <a:t>10/8/2020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r>
              <a:rPr lang="en-US" smtClean="0">
                <a:solidFill>
                  <a:prstClr val="black">
                    <a:tint val="75000"/>
                  </a:prstClr>
                </a:solidFill>
              </a:rPr>
              <a:t>SlideModel.com</a:t>
            </a: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E5EDE275-BE14-4364-AEA2-5F5667C0FD4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538720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168" y="2130438"/>
            <a:ext cx="10360501"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828324" y="3886200"/>
            <a:ext cx="8532178" cy="1752600"/>
          </a:xfrm>
        </p:spPr>
        <p:txBody>
          <a:bodyPr/>
          <a:lstStyle>
            <a:lvl1pPr marL="0" indent="0" algn="ctr">
              <a:buNone/>
              <a:defRPr>
                <a:solidFill>
                  <a:schemeClr val="tx1">
                    <a:tint val="75000"/>
                  </a:schemeClr>
                </a:solidFill>
              </a:defRPr>
            </a:lvl1pPr>
            <a:lvl2pPr marL="609493" indent="0" algn="ctr">
              <a:buNone/>
              <a:defRPr>
                <a:solidFill>
                  <a:schemeClr val="tx1">
                    <a:tint val="75000"/>
                  </a:schemeClr>
                </a:solidFill>
              </a:defRPr>
            </a:lvl2pPr>
            <a:lvl3pPr marL="1218987" indent="0" algn="ctr">
              <a:buNone/>
              <a:defRPr>
                <a:solidFill>
                  <a:schemeClr val="tx1">
                    <a:tint val="75000"/>
                  </a:schemeClr>
                </a:solidFill>
              </a:defRPr>
            </a:lvl3pPr>
            <a:lvl4pPr marL="1828480" indent="0" algn="ctr">
              <a:buNone/>
              <a:defRPr>
                <a:solidFill>
                  <a:schemeClr val="tx1">
                    <a:tint val="75000"/>
                  </a:schemeClr>
                </a:solidFill>
              </a:defRPr>
            </a:lvl4pPr>
            <a:lvl5pPr marL="2437973" indent="0" algn="ctr">
              <a:buNone/>
              <a:defRPr>
                <a:solidFill>
                  <a:schemeClr val="tx1">
                    <a:tint val="75000"/>
                  </a:schemeClr>
                </a:solidFill>
              </a:defRPr>
            </a:lvl5pPr>
            <a:lvl6pPr marL="3047467" indent="0" algn="ctr">
              <a:buNone/>
              <a:defRPr>
                <a:solidFill>
                  <a:schemeClr val="tx1">
                    <a:tint val="75000"/>
                  </a:schemeClr>
                </a:solidFill>
              </a:defRPr>
            </a:lvl6pPr>
            <a:lvl7pPr marL="3656960" indent="0" algn="ctr">
              <a:buNone/>
              <a:defRPr>
                <a:solidFill>
                  <a:schemeClr val="tx1">
                    <a:tint val="75000"/>
                  </a:schemeClr>
                </a:solidFill>
              </a:defRPr>
            </a:lvl7pPr>
            <a:lvl8pPr marL="4266453" indent="0" algn="ctr">
              <a:buNone/>
              <a:defRPr>
                <a:solidFill>
                  <a:schemeClr val="tx1">
                    <a:tint val="75000"/>
                  </a:schemeClr>
                </a:solidFill>
              </a:defRPr>
            </a:lvl8pPr>
            <a:lvl9pPr marL="4875947"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8459CEFA-AEA2-40C6-AF8F-7518534ED752}" type="datetime1">
              <a:rPr lang="en-US" smtClean="0">
                <a:solidFill>
                  <a:prstClr val="black">
                    <a:tint val="75000"/>
                  </a:prstClr>
                </a:solidFill>
              </a:rPr>
              <a:pPr/>
              <a:t>10/8/2020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r>
              <a:rPr lang="en-US" smtClean="0">
                <a:solidFill>
                  <a:prstClr val="black">
                    <a:tint val="75000"/>
                  </a:prstClr>
                </a:solidFill>
              </a:rPr>
              <a:t>SlideModel.com</a:t>
            </a: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96E69268-9C8B-4EBF-A9EE-DC5DC2D48DC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502299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442" y="274651"/>
            <a:ext cx="6703854" cy="711081"/>
          </a:xfrm>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630C6D7-0F67-4EB0-8FC9-F72178B8DF73}" type="datetime1">
              <a:rPr lang="en-US" smtClean="0">
                <a:solidFill>
                  <a:prstClr val="black">
                    <a:tint val="75000"/>
                  </a:prstClr>
                </a:solidFill>
              </a:rPr>
              <a:pPr/>
              <a:t>10/8/2020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r>
              <a:rPr lang="en-US" smtClean="0">
                <a:solidFill>
                  <a:prstClr val="black">
                    <a:tint val="75000"/>
                  </a:prstClr>
                </a:solidFill>
              </a:rPr>
              <a:t>SlideModel.com</a:t>
            </a: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96E69268-9C8B-4EBF-A9EE-DC5DC2D48DC3}" type="slidenum">
              <a:rPr lang="en-US" smtClean="0">
                <a:solidFill>
                  <a:prstClr val="black">
                    <a:tint val="75000"/>
                  </a:prstClr>
                </a:solidFill>
              </a:rPr>
              <a:pPr/>
              <a:t>‹#›</a:t>
            </a:fld>
            <a:endParaRPr lang="en-US">
              <a:solidFill>
                <a:prstClr val="black">
                  <a:tint val="75000"/>
                </a:prstClr>
              </a:solidFill>
            </a:endParaRPr>
          </a:p>
        </p:txBody>
      </p:sp>
      <p:sp>
        <p:nvSpPr>
          <p:cNvPr id="9" name="Text Placeholder 8"/>
          <p:cNvSpPr>
            <a:spLocks noGrp="1"/>
          </p:cNvSpPr>
          <p:nvPr>
            <p:ph type="body" sz="quarter" idx="13" hasCustomPrompt="1"/>
          </p:nvPr>
        </p:nvSpPr>
        <p:spPr>
          <a:xfrm>
            <a:off x="7478353" y="362139"/>
            <a:ext cx="4113728" cy="533400"/>
          </a:xfrm>
        </p:spPr>
        <p:txBody>
          <a:bodyPr anchor="ctr">
            <a:noAutofit/>
          </a:bodyPr>
          <a:lstStyle>
            <a:lvl1pPr marL="0" indent="0" algn="r">
              <a:buNone/>
              <a:defRPr sz="2000" baseline="0">
                <a:solidFill>
                  <a:schemeClr val="tx1">
                    <a:lumMod val="50000"/>
                    <a:lumOff val="50000"/>
                  </a:schemeClr>
                </a:solidFill>
              </a:defRPr>
            </a:lvl1pPr>
          </a:lstStyle>
          <a:p>
            <a:pPr lvl="0"/>
            <a:r>
              <a:rPr lang="en-US" dirty="0" smtClean="0"/>
              <a:t>Breadcrumb 1 &gt; Breadcrumb 2</a:t>
            </a:r>
            <a:endParaRPr lang="es-UY" dirty="0"/>
          </a:p>
        </p:txBody>
      </p:sp>
    </p:spTree>
    <p:extLst>
      <p:ext uri="{BB962C8B-B14F-4D97-AF65-F5344CB8AC3E}">
        <p14:creationId xmlns:p14="http://schemas.microsoft.com/office/powerpoint/2010/main" val="12007252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2833" y="4406913"/>
            <a:ext cx="10360501" cy="1362075"/>
          </a:xfrm>
        </p:spPr>
        <p:txBody>
          <a:bodyPr anchor="t"/>
          <a:lstStyle>
            <a:lvl1pPr algn="l">
              <a:defRPr sz="5300" b="1" cap="all"/>
            </a:lvl1pPr>
          </a:lstStyle>
          <a:p>
            <a:r>
              <a:rPr lang="en-US" smtClean="0"/>
              <a:t>Click to edit Master title style</a:t>
            </a:r>
            <a:endParaRPr lang="en-US"/>
          </a:p>
        </p:txBody>
      </p:sp>
      <p:sp>
        <p:nvSpPr>
          <p:cNvPr id="3" name="Text Placeholder 2"/>
          <p:cNvSpPr>
            <a:spLocks noGrp="1"/>
          </p:cNvSpPr>
          <p:nvPr>
            <p:ph type="body" idx="1"/>
          </p:nvPr>
        </p:nvSpPr>
        <p:spPr>
          <a:xfrm>
            <a:off x="962833" y="2906713"/>
            <a:ext cx="10360501" cy="1500187"/>
          </a:xfrm>
        </p:spPr>
        <p:txBody>
          <a:bodyPr anchor="b"/>
          <a:lstStyle>
            <a:lvl1pPr marL="0" indent="0">
              <a:buNone/>
              <a:defRPr sz="2700">
                <a:solidFill>
                  <a:schemeClr val="tx1">
                    <a:tint val="75000"/>
                  </a:schemeClr>
                </a:solidFill>
              </a:defRPr>
            </a:lvl1pPr>
            <a:lvl2pPr marL="609493" indent="0">
              <a:buNone/>
              <a:defRPr sz="2400">
                <a:solidFill>
                  <a:schemeClr val="tx1">
                    <a:tint val="75000"/>
                  </a:schemeClr>
                </a:solidFill>
              </a:defRPr>
            </a:lvl2pPr>
            <a:lvl3pPr marL="1218987" indent="0">
              <a:buNone/>
              <a:defRPr sz="2100">
                <a:solidFill>
                  <a:schemeClr val="tx1">
                    <a:tint val="75000"/>
                  </a:schemeClr>
                </a:solidFill>
              </a:defRPr>
            </a:lvl3pPr>
            <a:lvl4pPr marL="1828480" indent="0">
              <a:buNone/>
              <a:defRPr sz="1900">
                <a:solidFill>
                  <a:schemeClr val="tx1">
                    <a:tint val="75000"/>
                  </a:schemeClr>
                </a:solidFill>
              </a:defRPr>
            </a:lvl4pPr>
            <a:lvl5pPr marL="2437973" indent="0">
              <a:buNone/>
              <a:defRPr sz="1900">
                <a:solidFill>
                  <a:schemeClr val="tx1">
                    <a:tint val="75000"/>
                  </a:schemeClr>
                </a:solidFill>
              </a:defRPr>
            </a:lvl5pPr>
            <a:lvl6pPr marL="3047467" indent="0">
              <a:buNone/>
              <a:defRPr sz="1900">
                <a:solidFill>
                  <a:schemeClr val="tx1">
                    <a:tint val="75000"/>
                  </a:schemeClr>
                </a:solidFill>
              </a:defRPr>
            </a:lvl6pPr>
            <a:lvl7pPr marL="3656960" indent="0">
              <a:buNone/>
              <a:defRPr sz="1900">
                <a:solidFill>
                  <a:schemeClr val="tx1">
                    <a:tint val="75000"/>
                  </a:schemeClr>
                </a:solidFill>
              </a:defRPr>
            </a:lvl7pPr>
            <a:lvl8pPr marL="4266453" indent="0">
              <a:buNone/>
              <a:defRPr sz="1900">
                <a:solidFill>
                  <a:schemeClr val="tx1">
                    <a:tint val="75000"/>
                  </a:schemeClr>
                </a:solidFill>
              </a:defRPr>
            </a:lvl8pPr>
            <a:lvl9pPr marL="4875947" indent="0">
              <a:buNone/>
              <a:defRPr sz="19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963A22A-74F9-4838-A5D3-7B8C44EF3650}" type="datetime1">
              <a:rPr lang="en-US" smtClean="0">
                <a:solidFill>
                  <a:prstClr val="black">
                    <a:tint val="75000"/>
                  </a:prstClr>
                </a:solidFill>
              </a:rPr>
              <a:pPr/>
              <a:t>10/8/2020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r>
              <a:rPr lang="en-US" smtClean="0">
                <a:solidFill>
                  <a:prstClr val="black">
                    <a:tint val="75000"/>
                  </a:prstClr>
                </a:solidFill>
              </a:rPr>
              <a:t>SlideModel.com</a:t>
            </a: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96E69268-9C8B-4EBF-A9EE-DC5DC2D48DC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1575434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09441" y="1600206"/>
            <a:ext cx="5383398" cy="4525963"/>
          </a:xfrm>
        </p:spPr>
        <p:txBody>
          <a:bodyPr/>
          <a:lstStyle>
            <a:lvl1pPr>
              <a:defRPr sz="3700"/>
            </a:lvl1pPr>
            <a:lvl2pPr>
              <a:defRPr sz="3200"/>
            </a:lvl2pPr>
            <a:lvl3pPr>
              <a:defRPr sz="2700"/>
            </a:lvl3pPr>
            <a:lvl4pPr>
              <a:defRPr sz="2400"/>
            </a:lvl4pPr>
            <a:lvl5pPr>
              <a:defRPr sz="2400"/>
            </a:lvl5pPr>
            <a:lvl6pPr>
              <a:defRPr sz="2400"/>
            </a:lvl6pPr>
            <a:lvl7pPr>
              <a:defRPr sz="2400"/>
            </a:lvl7pPr>
            <a:lvl8pPr>
              <a:defRPr sz="2400"/>
            </a:lvl8pPr>
            <a:lvl9pPr>
              <a:defRPr sz="2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95986" y="1600206"/>
            <a:ext cx="5383398" cy="4525963"/>
          </a:xfrm>
        </p:spPr>
        <p:txBody>
          <a:bodyPr/>
          <a:lstStyle>
            <a:lvl1pPr>
              <a:defRPr sz="3700"/>
            </a:lvl1pPr>
            <a:lvl2pPr>
              <a:defRPr sz="3200"/>
            </a:lvl2pPr>
            <a:lvl3pPr>
              <a:defRPr sz="2700"/>
            </a:lvl3pPr>
            <a:lvl4pPr>
              <a:defRPr sz="2400"/>
            </a:lvl4pPr>
            <a:lvl5pPr>
              <a:defRPr sz="2400"/>
            </a:lvl5pPr>
            <a:lvl6pPr>
              <a:defRPr sz="2400"/>
            </a:lvl6pPr>
            <a:lvl7pPr>
              <a:defRPr sz="2400"/>
            </a:lvl7pPr>
            <a:lvl8pPr>
              <a:defRPr sz="2400"/>
            </a:lvl8pPr>
            <a:lvl9pPr>
              <a:defRPr sz="2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B83F6222-7384-4AAD-A98D-5F6204ACA44D}" type="datetime1">
              <a:rPr lang="en-US" smtClean="0">
                <a:solidFill>
                  <a:prstClr val="black">
                    <a:tint val="75000"/>
                  </a:prstClr>
                </a:solidFill>
              </a:rPr>
              <a:pPr/>
              <a:t>10/8/2020</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r>
              <a:rPr lang="en-US" smtClean="0">
                <a:solidFill>
                  <a:prstClr val="black">
                    <a:tint val="75000"/>
                  </a:prstClr>
                </a:solidFill>
              </a:rPr>
              <a:t>SlideModel.com</a:t>
            </a:r>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96E69268-9C8B-4EBF-A9EE-DC5DC2D48DC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3252106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447" y="1535117"/>
            <a:ext cx="5385514" cy="639763"/>
          </a:xfrm>
        </p:spPr>
        <p:txBody>
          <a:bodyPr anchor="b"/>
          <a:lstStyle>
            <a:lvl1pPr marL="0" indent="0">
              <a:buNone/>
              <a:defRPr sz="3200" b="1"/>
            </a:lvl1pPr>
            <a:lvl2pPr marL="609493" indent="0">
              <a:buNone/>
              <a:defRPr sz="2700" b="1"/>
            </a:lvl2pPr>
            <a:lvl3pPr marL="1218987" indent="0">
              <a:buNone/>
              <a:defRPr sz="2400" b="1"/>
            </a:lvl3pPr>
            <a:lvl4pPr marL="1828480" indent="0">
              <a:buNone/>
              <a:defRPr sz="2100" b="1"/>
            </a:lvl4pPr>
            <a:lvl5pPr marL="2437973" indent="0">
              <a:buNone/>
              <a:defRPr sz="2100" b="1"/>
            </a:lvl5pPr>
            <a:lvl6pPr marL="3047467" indent="0">
              <a:buNone/>
              <a:defRPr sz="2100" b="1"/>
            </a:lvl6pPr>
            <a:lvl7pPr marL="3656960" indent="0">
              <a:buNone/>
              <a:defRPr sz="2100" b="1"/>
            </a:lvl7pPr>
            <a:lvl8pPr marL="4266453" indent="0">
              <a:buNone/>
              <a:defRPr sz="2100" b="1"/>
            </a:lvl8pPr>
            <a:lvl9pPr marL="4875947" indent="0">
              <a:buNone/>
              <a:defRPr sz="2100" b="1"/>
            </a:lvl9pPr>
          </a:lstStyle>
          <a:p>
            <a:pPr lvl="0"/>
            <a:r>
              <a:rPr lang="en-US" smtClean="0"/>
              <a:t>Click to edit Master text styles</a:t>
            </a:r>
          </a:p>
        </p:txBody>
      </p:sp>
      <p:sp>
        <p:nvSpPr>
          <p:cNvPr id="4" name="Content Placeholder 3"/>
          <p:cNvSpPr>
            <a:spLocks noGrp="1"/>
          </p:cNvSpPr>
          <p:nvPr>
            <p:ph sz="half" idx="2"/>
          </p:nvPr>
        </p:nvSpPr>
        <p:spPr>
          <a:xfrm>
            <a:off x="609447" y="2174875"/>
            <a:ext cx="5385514" cy="3951288"/>
          </a:xfrm>
        </p:spPr>
        <p:txBody>
          <a:bodyPr/>
          <a:lstStyle>
            <a:lvl1pPr>
              <a:defRPr sz="3200"/>
            </a:lvl1pPr>
            <a:lvl2pPr>
              <a:defRPr sz="2700"/>
            </a:lvl2pPr>
            <a:lvl3pPr>
              <a:defRPr sz="2400"/>
            </a:lvl3pPr>
            <a:lvl4pPr>
              <a:defRPr sz="2100"/>
            </a:lvl4pPr>
            <a:lvl5pPr>
              <a:defRPr sz="2100"/>
            </a:lvl5pPr>
            <a:lvl6pPr>
              <a:defRPr sz="2100"/>
            </a:lvl6pPr>
            <a:lvl7pPr>
              <a:defRPr sz="2100"/>
            </a:lvl7pPr>
            <a:lvl8pPr>
              <a:defRPr sz="2100"/>
            </a:lvl8pPr>
            <a:lvl9pPr>
              <a:defRPr sz="21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1756" y="1535117"/>
            <a:ext cx="5387630" cy="639763"/>
          </a:xfrm>
        </p:spPr>
        <p:txBody>
          <a:bodyPr anchor="b"/>
          <a:lstStyle>
            <a:lvl1pPr marL="0" indent="0">
              <a:buNone/>
              <a:defRPr sz="3200" b="1"/>
            </a:lvl1pPr>
            <a:lvl2pPr marL="609493" indent="0">
              <a:buNone/>
              <a:defRPr sz="2700" b="1"/>
            </a:lvl2pPr>
            <a:lvl3pPr marL="1218987" indent="0">
              <a:buNone/>
              <a:defRPr sz="2400" b="1"/>
            </a:lvl3pPr>
            <a:lvl4pPr marL="1828480" indent="0">
              <a:buNone/>
              <a:defRPr sz="2100" b="1"/>
            </a:lvl4pPr>
            <a:lvl5pPr marL="2437973" indent="0">
              <a:buNone/>
              <a:defRPr sz="2100" b="1"/>
            </a:lvl5pPr>
            <a:lvl6pPr marL="3047467" indent="0">
              <a:buNone/>
              <a:defRPr sz="2100" b="1"/>
            </a:lvl6pPr>
            <a:lvl7pPr marL="3656960" indent="0">
              <a:buNone/>
              <a:defRPr sz="2100" b="1"/>
            </a:lvl7pPr>
            <a:lvl8pPr marL="4266453" indent="0">
              <a:buNone/>
              <a:defRPr sz="2100" b="1"/>
            </a:lvl8pPr>
            <a:lvl9pPr marL="4875947" indent="0">
              <a:buNone/>
              <a:defRPr sz="2100" b="1"/>
            </a:lvl9pPr>
          </a:lstStyle>
          <a:p>
            <a:pPr lvl="0"/>
            <a:r>
              <a:rPr lang="en-US" smtClean="0"/>
              <a:t>Click to edit Master text styles</a:t>
            </a:r>
          </a:p>
        </p:txBody>
      </p:sp>
      <p:sp>
        <p:nvSpPr>
          <p:cNvPr id="6" name="Content Placeholder 5"/>
          <p:cNvSpPr>
            <a:spLocks noGrp="1"/>
          </p:cNvSpPr>
          <p:nvPr>
            <p:ph sz="quarter" idx="4"/>
          </p:nvPr>
        </p:nvSpPr>
        <p:spPr>
          <a:xfrm>
            <a:off x="6191756" y="2174875"/>
            <a:ext cx="5387630" cy="3951288"/>
          </a:xfrm>
        </p:spPr>
        <p:txBody>
          <a:bodyPr/>
          <a:lstStyle>
            <a:lvl1pPr>
              <a:defRPr sz="3200"/>
            </a:lvl1pPr>
            <a:lvl2pPr>
              <a:defRPr sz="2700"/>
            </a:lvl2pPr>
            <a:lvl3pPr>
              <a:defRPr sz="2400"/>
            </a:lvl3pPr>
            <a:lvl4pPr>
              <a:defRPr sz="2100"/>
            </a:lvl4pPr>
            <a:lvl5pPr>
              <a:defRPr sz="2100"/>
            </a:lvl5pPr>
            <a:lvl6pPr>
              <a:defRPr sz="2100"/>
            </a:lvl6pPr>
            <a:lvl7pPr>
              <a:defRPr sz="2100"/>
            </a:lvl7pPr>
            <a:lvl8pPr>
              <a:defRPr sz="2100"/>
            </a:lvl8pPr>
            <a:lvl9pPr>
              <a:defRPr sz="21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D39890B8-FCB3-46DF-A1B0-644B4CAE470D}" type="datetime1">
              <a:rPr lang="en-US" smtClean="0">
                <a:solidFill>
                  <a:prstClr val="black">
                    <a:tint val="75000"/>
                  </a:prstClr>
                </a:solidFill>
              </a:rPr>
              <a:pPr/>
              <a:t>10/8/2020</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r>
              <a:rPr lang="en-US" smtClean="0">
                <a:solidFill>
                  <a:prstClr val="black">
                    <a:tint val="75000"/>
                  </a:prstClr>
                </a:solidFill>
              </a:rPr>
              <a:t>SlideModel.com</a:t>
            </a:r>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96E69268-9C8B-4EBF-A9EE-DC5DC2D48DC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03452978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Only">
    <p:bg>
      <p:bgPr>
        <a:gradFill flip="none" rotWithShape="1">
          <a:gsLst>
            <a:gs pos="81000">
              <a:schemeClr val="bg1">
                <a:lumMod val="95000"/>
              </a:schemeClr>
            </a:gs>
            <a:gs pos="0">
              <a:schemeClr val="bg1"/>
            </a:gs>
            <a:gs pos="100000">
              <a:schemeClr val="bg1">
                <a:lumMod val="95000"/>
              </a:schemeClr>
            </a:gs>
          </a:gsLst>
          <a:lin ang="5400000" scaled="1"/>
          <a:tileRect/>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442" y="274651"/>
            <a:ext cx="6703854" cy="711081"/>
          </a:xfrm>
        </p:spPr>
        <p:txBody>
          <a:bodyPr>
            <a:noAutofit/>
          </a:bodyPr>
          <a:lstStyle>
            <a:lvl1pPr>
              <a:defRPr sz="3600"/>
            </a:lvl1pPr>
          </a:lstStyle>
          <a:p>
            <a:r>
              <a:rPr lang="en-US" dirty="0" smtClean="0"/>
              <a:t>Click to edit Master title style</a:t>
            </a:r>
            <a:endParaRPr lang="en-US" dirty="0"/>
          </a:p>
        </p:txBody>
      </p:sp>
      <p:sp>
        <p:nvSpPr>
          <p:cNvPr id="3" name="Date Placeholder 2"/>
          <p:cNvSpPr>
            <a:spLocks noGrp="1"/>
          </p:cNvSpPr>
          <p:nvPr>
            <p:ph type="dt" sz="half" idx="10"/>
          </p:nvPr>
        </p:nvSpPr>
        <p:spPr/>
        <p:txBody>
          <a:bodyPr/>
          <a:lstStyle/>
          <a:p>
            <a:fld id="{6204E2B0-FEF2-4C8F-90A4-46C9D72643E3}" type="datetime1">
              <a:rPr lang="en-US" smtClean="0">
                <a:solidFill>
                  <a:prstClr val="black">
                    <a:tint val="75000"/>
                  </a:prstClr>
                </a:solidFill>
              </a:rPr>
              <a:pPr/>
              <a:t>10/8/2020</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r>
              <a:rPr lang="en-US" smtClean="0">
                <a:solidFill>
                  <a:prstClr val="black">
                    <a:tint val="75000"/>
                  </a:prstClr>
                </a:solidFill>
              </a:rPr>
              <a:t>SlideModel.com</a:t>
            </a:r>
            <a:endParaRPr lang="en-US">
              <a:solidFill>
                <a:prstClr val="black">
                  <a:tint val="75000"/>
                </a:prstClr>
              </a:solidFill>
            </a:endParaRPr>
          </a:p>
        </p:txBody>
      </p:sp>
      <p:sp>
        <p:nvSpPr>
          <p:cNvPr id="5" name="Slide Number Placeholder 4"/>
          <p:cNvSpPr>
            <a:spLocks noGrp="1"/>
          </p:cNvSpPr>
          <p:nvPr>
            <p:ph type="sldNum" sz="quarter" idx="12"/>
          </p:nvPr>
        </p:nvSpPr>
        <p:spPr>
          <a:xfrm>
            <a:off x="11427028" y="6356363"/>
            <a:ext cx="761803" cy="365125"/>
          </a:xfr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18900000" scaled="1"/>
            <a:tileRect/>
          </a:gradFill>
          <a:ln w="0">
            <a:noFill/>
            <a:prstDash val="solid"/>
            <a:round/>
            <a:headEnd/>
            <a:tailEnd/>
          </a:ln>
        </p:spPr>
        <p:txBody>
          <a:bodyPr vert="horz" wrap="square" lIns="0" tIns="91440" rIns="0" bIns="91440" numCol="1" anchor="ctr" anchorCtr="1" compatLnSpc="1">
            <a:prstTxWarp prst="textNoShape">
              <a:avLst/>
            </a:prstTxWarp>
          </a:bodyPr>
          <a:lstStyle>
            <a:lvl1pPr algn="r">
              <a:defRPr lang="en-US" sz="1400" kern="0" smtClean="0">
                <a:solidFill>
                  <a:schemeClr val="bg1"/>
                </a:solidFill>
                <a:latin typeface="Arial" pitchFamily="34" charset="0"/>
                <a:cs typeface="Arial" pitchFamily="34" charset="0"/>
              </a:defRPr>
            </a:lvl1pPr>
          </a:lstStyle>
          <a:p>
            <a:fld id="{96E69268-9C8B-4EBF-A9EE-DC5DC2D48DC3}" type="slidenum">
              <a:rPr lang="es-UY">
                <a:solidFill>
                  <a:prstClr val="white"/>
                </a:solidFill>
              </a:rPr>
              <a:pPr/>
              <a:t>‹#›</a:t>
            </a:fld>
            <a:endParaRPr lang="es-UY" dirty="0">
              <a:solidFill>
                <a:prstClr val="white"/>
              </a:solidFill>
            </a:endParaRPr>
          </a:p>
        </p:txBody>
      </p:sp>
      <p:sp>
        <p:nvSpPr>
          <p:cNvPr id="8" name="Text Placeholder 8"/>
          <p:cNvSpPr>
            <a:spLocks noGrp="1"/>
          </p:cNvSpPr>
          <p:nvPr>
            <p:ph type="body" sz="quarter" idx="13" hasCustomPrompt="1"/>
          </p:nvPr>
        </p:nvSpPr>
        <p:spPr>
          <a:xfrm>
            <a:off x="7478353" y="362139"/>
            <a:ext cx="4113728" cy="533400"/>
          </a:xfrm>
        </p:spPr>
        <p:txBody>
          <a:bodyPr anchor="ctr">
            <a:noAutofit/>
          </a:bodyPr>
          <a:lstStyle>
            <a:lvl1pPr marL="0" indent="0" algn="r">
              <a:buNone/>
              <a:defRPr sz="2000" baseline="0">
                <a:solidFill>
                  <a:schemeClr val="tx1">
                    <a:lumMod val="50000"/>
                    <a:lumOff val="50000"/>
                  </a:schemeClr>
                </a:solidFill>
              </a:defRPr>
            </a:lvl1pPr>
          </a:lstStyle>
          <a:p>
            <a:pPr lvl="0"/>
            <a:r>
              <a:rPr lang="en-US" dirty="0" smtClean="0"/>
              <a:t>Breadcrumb 1 &gt; Breadcrumb 2</a:t>
            </a:r>
            <a:endParaRPr lang="es-UY" dirty="0"/>
          </a:p>
        </p:txBody>
      </p:sp>
    </p:spTree>
    <p:extLst>
      <p:ext uri="{BB962C8B-B14F-4D97-AF65-F5344CB8AC3E}">
        <p14:creationId xmlns:p14="http://schemas.microsoft.com/office/powerpoint/2010/main" val="26913714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2"/>
          <p:cNvSpPr>
            <a:spLocks noGrp="1"/>
          </p:cNvSpPr>
          <p:nvPr>
            <p:ph type="dt" sz="half" idx="10"/>
          </p:nvPr>
        </p:nvSpPr>
        <p:spPr>
          <a:xfrm>
            <a:off x="4672388" y="6356363"/>
            <a:ext cx="2844059" cy="365125"/>
          </a:xfrm>
        </p:spPr>
        <p:txBody>
          <a:bodyPr/>
          <a:lstStyle/>
          <a:p>
            <a:fld id="{6204E2B0-FEF2-4C8F-90A4-46C9D72643E3}" type="datetime1">
              <a:rPr lang="en-US" smtClean="0">
                <a:solidFill>
                  <a:prstClr val="black">
                    <a:tint val="75000"/>
                  </a:prstClr>
                </a:solidFill>
              </a:rPr>
              <a:pPr/>
              <a:t>10/8/2020</a:t>
            </a:fld>
            <a:endParaRPr lang="en-US">
              <a:solidFill>
                <a:prstClr val="black">
                  <a:tint val="75000"/>
                </a:prstClr>
              </a:solidFill>
            </a:endParaRPr>
          </a:p>
        </p:txBody>
      </p:sp>
      <p:sp>
        <p:nvSpPr>
          <p:cNvPr id="6" name="Footer Placeholder 3"/>
          <p:cNvSpPr>
            <a:spLocks noGrp="1"/>
          </p:cNvSpPr>
          <p:nvPr>
            <p:ph type="ftr" sz="quarter" idx="11"/>
          </p:nvPr>
        </p:nvSpPr>
        <p:spPr>
          <a:xfrm>
            <a:off x="609441" y="6356363"/>
            <a:ext cx="3859795" cy="365125"/>
          </a:xfrm>
        </p:spPr>
        <p:txBody>
          <a:bodyPr/>
          <a:lstStyle/>
          <a:p>
            <a:r>
              <a:rPr lang="en-US" smtClean="0">
                <a:solidFill>
                  <a:prstClr val="black">
                    <a:tint val="75000"/>
                  </a:prstClr>
                </a:solidFill>
              </a:rPr>
              <a:t>SlideModel.com</a:t>
            </a:r>
            <a:endParaRPr lang="en-US">
              <a:solidFill>
                <a:prstClr val="black">
                  <a:tint val="75000"/>
                </a:prstClr>
              </a:solidFill>
            </a:endParaRPr>
          </a:p>
        </p:txBody>
      </p:sp>
      <p:sp>
        <p:nvSpPr>
          <p:cNvPr id="7" name="Slide Number Placeholder 4"/>
          <p:cNvSpPr>
            <a:spLocks noGrp="1"/>
          </p:cNvSpPr>
          <p:nvPr>
            <p:ph type="sldNum" sz="quarter" idx="12"/>
          </p:nvPr>
        </p:nvSpPr>
        <p:spPr>
          <a:xfrm>
            <a:off x="11427028" y="6356363"/>
            <a:ext cx="761803" cy="365125"/>
          </a:xfr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18900000" scaled="1"/>
            <a:tileRect/>
          </a:gradFill>
          <a:ln w="0">
            <a:noFill/>
            <a:prstDash val="solid"/>
            <a:round/>
            <a:headEnd/>
            <a:tailEnd/>
          </a:ln>
        </p:spPr>
        <p:txBody>
          <a:bodyPr vert="horz" wrap="square" lIns="0" tIns="91440" rIns="0" bIns="91440" numCol="1" anchor="ctr" anchorCtr="1" compatLnSpc="1">
            <a:prstTxWarp prst="textNoShape">
              <a:avLst/>
            </a:prstTxWarp>
          </a:bodyPr>
          <a:lstStyle>
            <a:lvl1pPr algn="r">
              <a:defRPr lang="en-US" sz="1400" kern="0" smtClean="0">
                <a:solidFill>
                  <a:schemeClr val="bg1"/>
                </a:solidFill>
                <a:latin typeface="Arial" pitchFamily="34" charset="0"/>
                <a:cs typeface="Arial" pitchFamily="34" charset="0"/>
              </a:defRPr>
            </a:lvl1pPr>
          </a:lstStyle>
          <a:p>
            <a:fld id="{96E69268-9C8B-4EBF-A9EE-DC5DC2D48DC3}" type="slidenum">
              <a:rPr lang="es-UY">
                <a:solidFill>
                  <a:prstClr val="white"/>
                </a:solidFill>
              </a:rPr>
              <a:pPr/>
              <a:t>‹#›</a:t>
            </a:fld>
            <a:endParaRPr lang="es-UY" dirty="0">
              <a:solidFill>
                <a:prstClr val="white"/>
              </a:solidFill>
            </a:endParaRPr>
          </a:p>
        </p:txBody>
      </p:sp>
    </p:spTree>
    <p:extLst>
      <p:ext uri="{BB962C8B-B14F-4D97-AF65-F5344CB8AC3E}">
        <p14:creationId xmlns:p14="http://schemas.microsoft.com/office/powerpoint/2010/main" val="13266963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443" y="273061"/>
            <a:ext cx="4010039" cy="1162051"/>
          </a:xfrm>
        </p:spPr>
        <p:txBody>
          <a:bodyPr anchor="b"/>
          <a:lstStyle>
            <a:lvl1pPr algn="l">
              <a:defRPr sz="2700" b="1"/>
            </a:lvl1pPr>
          </a:lstStyle>
          <a:p>
            <a:r>
              <a:rPr lang="en-US" smtClean="0"/>
              <a:t>Click to edit Master title style</a:t>
            </a:r>
            <a:endParaRPr lang="en-US"/>
          </a:p>
        </p:txBody>
      </p:sp>
      <p:sp>
        <p:nvSpPr>
          <p:cNvPr id="3" name="Content Placeholder 2"/>
          <p:cNvSpPr>
            <a:spLocks noGrp="1"/>
          </p:cNvSpPr>
          <p:nvPr>
            <p:ph idx="1"/>
          </p:nvPr>
        </p:nvSpPr>
        <p:spPr>
          <a:xfrm>
            <a:off x="4765492" y="273064"/>
            <a:ext cx="6813892" cy="5853113"/>
          </a:xfrm>
        </p:spPr>
        <p:txBody>
          <a:bodyPr/>
          <a:lstStyle>
            <a:lvl1pPr>
              <a:defRPr sz="4300"/>
            </a:lvl1pPr>
            <a:lvl2pPr>
              <a:defRPr sz="3700"/>
            </a:lvl2pPr>
            <a:lvl3pPr>
              <a:defRPr sz="3200"/>
            </a:lvl3pPr>
            <a:lvl4pPr>
              <a:defRPr sz="2700"/>
            </a:lvl4pPr>
            <a:lvl5pPr>
              <a:defRPr sz="2700"/>
            </a:lvl5pPr>
            <a:lvl6pPr>
              <a:defRPr sz="2700"/>
            </a:lvl6pPr>
            <a:lvl7pPr>
              <a:defRPr sz="2700"/>
            </a:lvl7pPr>
            <a:lvl8pPr>
              <a:defRPr sz="2700"/>
            </a:lvl8pPr>
            <a:lvl9pPr>
              <a:defRPr sz="27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09443" y="1435103"/>
            <a:ext cx="4010039" cy="4691063"/>
          </a:xfrm>
        </p:spPr>
        <p:txBody>
          <a:bodyPr/>
          <a:lstStyle>
            <a:lvl1pPr marL="0" indent="0">
              <a:buNone/>
              <a:defRPr sz="1900"/>
            </a:lvl1pPr>
            <a:lvl2pPr marL="609493" indent="0">
              <a:buNone/>
              <a:defRPr sz="1600"/>
            </a:lvl2pPr>
            <a:lvl3pPr marL="1218987" indent="0">
              <a:buNone/>
              <a:defRPr sz="1300"/>
            </a:lvl3pPr>
            <a:lvl4pPr marL="1828480" indent="0">
              <a:buNone/>
              <a:defRPr sz="1200"/>
            </a:lvl4pPr>
            <a:lvl5pPr marL="2437973" indent="0">
              <a:buNone/>
              <a:defRPr sz="1200"/>
            </a:lvl5pPr>
            <a:lvl6pPr marL="3047467" indent="0">
              <a:buNone/>
              <a:defRPr sz="1200"/>
            </a:lvl6pPr>
            <a:lvl7pPr marL="3656960" indent="0">
              <a:buNone/>
              <a:defRPr sz="1200"/>
            </a:lvl7pPr>
            <a:lvl8pPr marL="4266453" indent="0">
              <a:buNone/>
              <a:defRPr sz="1200"/>
            </a:lvl8pPr>
            <a:lvl9pPr marL="4875947" indent="0">
              <a:buNone/>
              <a:defRPr sz="12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D583C53-E4D1-4203-8DAF-5F9B44386E3B}" type="datetime1">
              <a:rPr lang="en-US" smtClean="0">
                <a:solidFill>
                  <a:prstClr val="black">
                    <a:tint val="75000"/>
                  </a:prstClr>
                </a:solidFill>
              </a:rPr>
              <a:pPr/>
              <a:t>10/8/2020</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r>
              <a:rPr lang="en-US" smtClean="0">
                <a:solidFill>
                  <a:prstClr val="black">
                    <a:tint val="75000"/>
                  </a:prstClr>
                </a:solidFill>
              </a:rPr>
              <a:t>SlideModel.com</a:t>
            </a:r>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96E69268-9C8B-4EBF-A9EE-DC5DC2D48DC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17757122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101" y="4800612"/>
            <a:ext cx="7313295" cy="566739"/>
          </a:xfrm>
        </p:spPr>
        <p:txBody>
          <a:bodyPr anchor="b"/>
          <a:lstStyle>
            <a:lvl1pPr algn="l">
              <a:defRPr sz="2700" b="1"/>
            </a:lvl1pPr>
          </a:lstStyle>
          <a:p>
            <a:r>
              <a:rPr lang="en-US" smtClean="0"/>
              <a:t>Click to edit Master title style</a:t>
            </a:r>
            <a:endParaRPr lang="en-US"/>
          </a:p>
        </p:txBody>
      </p:sp>
      <p:sp>
        <p:nvSpPr>
          <p:cNvPr id="3" name="Picture Placeholder 2"/>
          <p:cNvSpPr>
            <a:spLocks noGrp="1"/>
          </p:cNvSpPr>
          <p:nvPr>
            <p:ph type="pic" idx="1"/>
          </p:nvPr>
        </p:nvSpPr>
        <p:spPr>
          <a:xfrm>
            <a:off x="2389101" y="612775"/>
            <a:ext cx="7313295" cy="4114800"/>
          </a:xfrm>
        </p:spPr>
        <p:txBody>
          <a:bodyPr/>
          <a:lstStyle>
            <a:lvl1pPr marL="0" indent="0">
              <a:buNone/>
              <a:defRPr sz="4300"/>
            </a:lvl1pPr>
            <a:lvl2pPr marL="609493" indent="0">
              <a:buNone/>
              <a:defRPr sz="3700"/>
            </a:lvl2pPr>
            <a:lvl3pPr marL="1218987" indent="0">
              <a:buNone/>
              <a:defRPr sz="3200"/>
            </a:lvl3pPr>
            <a:lvl4pPr marL="1828480" indent="0">
              <a:buNone/>
              <a:defRPr sz="2700"/>
            </a:lvl4pPr>
            <a:lvl5pPr marL="2437973" indent="0">
              <a:buNone/>
              <a:defRPr sz="2700"/>
            </a:lvl5pPr>
            <a:lvl6pPr marL="3047467" indent="0">
              <a:buNone/>
              <a:defRPr sz="2700"/>
            </a:lvl6pPr>
            <a:lvl7pPr marL="3656960" indent="0">
              <a:buNone/>
              <a:defRPr sz="2700"/>
            </a:lvl7pPr>
            <a:lvl8pPr marL="4266453" indent="0">
              <a:buNone/>
              <a:defRPr sz="2700"/>
            </a:lvl8pPr>
            <a:lvl9pPr marL="4875947" indent="0">
              <a:buNone/>
              <a:defRPr sz="2700"/>
            </a:lvl9pPr>
          </a:lstStyle>
          <a:p>
            <a:endParaRPr lang="en-US"/>
          </a:p>
        </p:txBody>
      </p:sp>
      <p:sp>
        <p:nvSpPr>
          <p:cNvPr id="4" name="Text Placeholder 3"/>
          <p:cNvSpPr>
            <a:spLocks noGrp="1"/>
          </p:cNvSpPr>
          <p:nvPr>
            <p:ph type="body" sz="half" idx="2"/>
          </p:nvPr>
        </p:nvSpPr>
        <p:spPr>
          <a:xfrm>
            <a:off x="2389101" y="5367350"/>
            <a:ext cx="7313295" cy="804863"/>
          </a:xfrm>
        </p:spPr>
        <p:txBody>
          <a:bodyPr/>
          <a:lstStyle>
            <a:lvl1pPr marL="0" indent="0">
              <a:buNone/>
              <a:defRPr sz="1900"/>
            </a:lvl1pPr>
            <a:lvl2pPr marL="609493" indent="0">
              <a:buNone/>
              <a:defRPr sz="1600"/>
            </a:lvl2pPr>
            <a:lvl3pPr marL="1218987" indent="0">
              <a:buNone/>
              <a:defRPr sz="1300"/>
            </a:lvl3pPr>
            <a:lvl4pPr marL="1828480" indent="0">
              <a:buNone/>
              <a:defRPr sz="1200"/>
            </a:lvl4pPr>
            <a:lvl5pPr marL="2437973" indent="0">
              <a:buNone/>
              <a:defRPr sz="1200"/>
            </a:lvl5pPr>
            <a:lvl6pPr marL="3047467" indent="0">
              <a:buNone/>
              <a:defRPr sz="1200"/>
            </a:lvl6pPr>
            <a:lvl7pPr marL="3656960" indent="0">
              <a:buNone/>
              <a:defRPr sz="1200"/>
            </a:lvl7pPr>
            <a:lvl8pPr marL="4266453" indent="0">
              <a:buNone/>
              <a:defRPr sz="1200"/>
            </a:lvl8pPr>
            <a:lvl9pPr marL="4875947" indent="0">
              <a:buNone/>
              <a:defRPr sz="12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607804C-5ABB-4F17-9CA6-67B1BF76F776}" type="datetime1">
              <a:rPr lang="en-US" smtClean="0">
                <a:solidFill>
                  <a:prstClr val="black">
                    <a:tint val="75000"/>
                  </a:prstClr>
                </a:solidFill>
              </a:rPr>
              <a:pPr/>
              <a:t>10/8/2020</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r>
              <a:rPr lang="en-US" smtClean="0">
                <a:solidFill>
                  <a:prstClr val="black">
                    <a:tint val="75000"/>
                  </a:prstClr>
                </a:solidFill>
              </a:rPr>
              <a:t>SlideModel.com</a:t>
            </a:r>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96E69268-9C8B-4EBF-A9EE-DC5DC2D48DC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9798240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9655C04-5573-4602-B1CF-FC93A7422B2C}" type="datetime1">
              <a:rPr lang="en-US" smtClean="0">
                <a:solidFill>
                  <a:prstClr val="black">
                    <a:tint val="75000"/>
                  </a:prstClr>
                </a:solidFill>
              </a:rPr>
              <a:pPr/>
              <a:t>10/8/2020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r>
              <a:rPr lang="en-US" smtClean="0">
                <a:solidFill>
                  <a:prstClr val="black">
                    <a:tint val="75000"/>
                  </a:prstClr>
                </a:solidFill>
              </a:rPr>
              <a:t>SlideModel.com</a:t>
            </a: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96E69268-9C8B-4EBF-A9EE-DC5DC2D48DC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80606603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6898" y="274651"/>
            <a:ext cx="2742486"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09441" y="274651"/>
            <a:ext cx="802431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89B3721-F840-4651-B4C9-DA33F0E7CA55}" type="datetime1">
              <a:rPr lang="en-US" smtClean="0">
                <a:solidFill>
                  <a:prstClr val="black">
                    <a:tint val="75000"/>
                  </a:prstClr>
                </a:solidFill>
              </a:rPr>
              <a:pPr/>
              <a:t>10/8/2020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r>
              <a:rPr lang="en-US" smtClean="0">
                <a:solidFill>
                  <a:prstClr val="black">
                    <a:tint val="75000"/>
                  </a:prstClr>
                </a:solidFill>
              </a:rPr>
              <a:t>SlideModel.com</a:t>
            </a: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96E69268-9C8B-4EBF-A9EE-DC5DC2D48DC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7856363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slidemodel2">
    <p:bg>
      <p:bgPr>
        <a:gradFill flip="none" rotWithShape="1">
          <a:gsLst>
            <a:gs pos="55000">
              <a:srgbClr val="1181AE"/>
            </a:gs>
            <a:gs pos="0">
              <a:srgbClr val="1181AE"/>
            </a:gs>
            <a:gs pos="100000">
              <a:srgbClr val="095474"/>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217834" y="2870645"/>
            <a:ext cx="5930678" cy="711081"/>
          </a:xfrm>
        </p:spPr>
        <p:txBody>
          <a:bodyPr>
            <a:normAutofit/>
          </a:bodyPr>
          <a:lstStyle>
            <a:lvl1pPr algn="ctr">
              <a:defRPr sz="3600" b="0">
                <a:solidFill>
                  <a:schemeClr val="bg1"/>
                </a:solidFill>
                <a:effectLst>
                  <a:outerShdw blurRad="38100" dist="38100" dir="2700000" algn="tl">
                    <a:srgbClr val="000000">
                      <a:alpha val="43137"/>
                    </a:srgbClr>
                  </a:outerShdw>
                </a:effectLst>
                <a:latin typeface="+mj-lt"/>
                <a:ea typeface="Open Sans" pitchFamily="34" charset="0"/>
                <a:cs typeface="Open Sans" pitchFamily="34" charset="0"/>
              </a:defRPr>
            </a:lvl1pPr>
          </a:lstStyle>
          <a:p>
            <a:r>
              <a:rPr lang="en-US" smtClean="0"/>
              <a:t>SlideModel.com</a:t>
            </a:r>
            <a:endParaRPr lang="en-US"/>
          </a:p>
        </p:txBody>
      </p:sp>
      <p:sp>
        <p:nvSpPr>
          <p:cNvPr id="3" name="Date Placeholder 2"/>
          <p:cNvSpPr>
            <a:spLocks noGrp="1"/>
          </p:cNvSpPr>
          <p:nvPr>
            <p:ph type="dt" sz="half" idx="10"/>
          </p:nvPr>
        </p:nvSpPr>
        <p:spPr/>
        <p:txBody>
          <a:bodyPr/>
          <a:lstStyle/>
          <a:p>
            <a:fld id="{9040B9D2-9E6F-41AD-9B78-85E4E35E0C6B}" type="datetime1">
              <a:rPr lang="en-US" smtClean="0">
                <a:solidFill>
                  <a:prstClr val="black">
                    <a:tint val="75000"/>
                  </a:prstClr>
                </a:solidFill>
              </a:rPr>
              <a:pPr/>
              <a:t>10/8/2020</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r>
              <a:rPr lang="en-US" smtClean="0">
                <a:solidFill>
                  <a:prstClr val="black">
                    <a:tint val="75000"/>
                  </a:prstClr>
                </a:solidFill>
              </a:rPr>
              <a:t>SlideModel.com</a:t>
            </a:r>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96E69268-9C8B-4EBF-A9EE-DC5DC2D48DC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9211417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1_slidemodel2">
    <p:bg>
      <p:bgPr>
        <a:gradFill flip="none" rotWithShape="1">
          <a:gsLst>
            <a:gs pos="55000">
              <a:srgbClr val="1181AE"/>
            </a:gs>
            <a:gs pos="0">
              <a:srgbClr val="1181AE"/>
            </a:gs>
            <a:gs pos="100000">
              <a:srgbClr val="095474"/>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217834" y="2870645"/>
            <a:ext cx="5930678" cy="711081"/>
          </a:xfrm>
        </p:spPr>
        <p:txBody>
          <a:bodyPr>
            <a:normAutofit/>
          </a:bodyPr>
          <a:lstStyle>
            <a:lvl1pPr algn="ctr">
              <a:defRPr sz="3600" b="0">
                <a:solidFill>
                  <a:schemeClr val="bg1"/>
                </a:solidFill>
                <a:effectLst>
                  <a:outerShdw blurRad="38100" dist="38100" dir="2700000" algn="tl">
                    <a:srgbClr val="000000">
                      <a:alpha val="43137"/>
                    </a:srgbClr>
                  </a:outerShdw>
                </a:effectLst>
                <a:latin typeface="+mj-lt"/>
                <a:ea typeface="Open Sans" pitchFamily="34" charset="0"/>
                <a:cs typeface="Open Sans" pitchFamily="34" charset="0"/>
              </a:defRPr>
            </a:lvl1pPr>
          </a:lstStyle>
          <a:p>
            <a:r>
              <a:rPr lang="en-US" smtClean="0"/>
              <a:t>SlideModel.com</a:t>
            </a:r>
            <a:endParaRPr lang="en-US"/>
          </a:p>
        </p:txBody>
      </p:sp>
      <p:sp>
        <p:nvSpPr>
          <p:cNvPr id="3" name="Date Placeholder 2"/>
          <p:cNvSpPr>
            <a:spLocks noGrp="1"/>
          </p:cNvSpPr>
          <p:nvPr>
            <p:ph type="dt" sz="half" idx="10"/>
          </p:nvPr>
        </p:nvSpPr>
        <p:spPr/>
        <p:txBody>
          <a:bodyPr/>
          <a:lstStyle/>
          <a:p>
            <a:fld id="{1EA1AA57-DDAA-413F-9439-64EDA46D08FA}" type="datetime1">
              <a:rPr lang="en-US" smtClean="0">
                <a:solidFill>
                  <a:prstClr val="black">
                    <a:tint val="75000"/>
                  </a:prstClr>
                </a:solidFill>
              </a:rPr>
              <a:pPr/>
              <a:t>10/8/2020</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r>
              <a:rPr lang="en-US" smtClean="0">
                <a:solidFill>
                  <a:prstClr val="black">
                    <a:tint val="75000"/>
                  </a:prstClr>
                </a:solidFill>
              </a:rPr>
              <a:t>SlideModel.com</a:t>
            </a:r>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96E69268-9C8B-4EBF-A9EE-DC5DC2D48DC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8394312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7" name="Rectangle 6"/>
          <p:cNvSpPr/>
          <p:nvPr/>
        </p:nvSpPr>
        <p:spPr>
          <a:xfrm>
            <a:off x="4" y="3886200"/>
            <a:ext cx="12188825" cy="2971800"/>
          </a:xfrm>
          <a:prstGeom prst="rect">
            <a:avLst/>
          </a:prstGeom>
          <a:gradFill flip="none" rotWithShape="1">
            <a:gsLst>
              <a:gs pos="100000">
                <a:schemeClr val="bg1">
                  <a:lumMod val="65000"/>
                  <a:alpha val="53000"/>
                </a:schemeClr>
              </a:gs>
              <a:gs pos="0">
                <a:schemeClr val="bg1">
                  <a:lumMod val="95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9" rIns="91436" bIns="45719" rtlCol="0" anchor="ctr"/>
          <a:lstStyle/>
          <a:p>
            <a:pPr algn="ctr"/>
            <a:endParaRPr lang="en-US">
              <a:solidFill>
                <a:prstClr val="white"/>
              </a:solidFill>
            </a:endParaRPr>
          </a:p>
        </p:txBody>
      </p:sp>
      <p:sp>
        <p:nvSpPr>
          <p:cNvPr id="2" name="Title 1"/>
          <p:cNvSpPr>
            <a:spLocks noGrp="1"/>
          </p:cNvSpPr>
          <p:nvPr>
            <p:ph type="ctrTitle"/>
          </p:nvPr>
        </p:nvSpPr>
        <p:spPr>
          <a:xfrm>
            <a:off x="914166" y="3887117"/>
            <a:ext cx="10360501" cy="610820"/>
          </a:xfrm>
        </p:spPr>
        <p:txBody>
          <a:bodyPr/>
          <a:lstStyle>
            <a:lvl1pPr algn="ctr">
              <a:defRPr lang="en-US" sz="4000" kern="1200" smtClean="0">
                <a:solidFill>
                  <a:schemeClr val="tx1">
                    <a:lumMod val="75000"/>
                    <a:lumOff val="25000"/>
                  </a:schemeClr>
                </a:solidFill>
                <a:latin typeface="+mj-lt"/>
                <a:ea typeface="+mj-ea"/>
                <a:cs typeface="+mj-cs"/>
              </a:defRPr>
            </a:lvl1pPr>
          </a:lstStyle>
          <a:p>
            <a:r>
              <a:rPr lang="en-US" smtClean="0"/>
              <a:t>Click to edit Master title style</a:t>
            </a:r>
            <a:endParaRPr lang="en-US"/>
          </a:p>
        </p:txBody>
      </p:sp>
      <p:sp>
        <p:nvSpPr>
          <p:cNvPr id="3" name="Subtitle 2"/>
          <p:cNvSpPr>
            <a:spLocks noGrp="1"/>
          </p:cNvSpPr>
          <p:nvPr>
            <p:ph type="subTitle" idx="1"/>
          </p:nvPr>
        </p:nvSpPr>
        <p:spPr>
          <a:xfrm>
            <a:off x="1828324" y="4399020"/>
            <a:ext cx="8532178" cy="764440"/>
          </a:xfrm>
        </p:spPr>
        <p:txBody>
          <a:bodyPr>
            <a:normAutofit/>
          </a:bodyPr>
          <a:lstStyle>
            <a:lvl1pPr marL="0" indent="0" algn="ctr">
              <a:buNone/>
              <a:defRPr lang="en-US" sz="2400" kern="1200" smtClean="0">
                <a:solidFill>
                  <a:schemeClr val="tx1">
                    <a:lumMod val="65000"/>
                    <a:lumOff val="35000"/>
                  </a:schemeClr>
                </a:solidFill>
                <a:latin typeface="+mj-lt"/>
                <a:ea typeface="+mj-ea"/>
                <a:cs typeface="+mj-cs"/>
              </a:defRPr>
            </a:lvl1pPr>
            <a:lvl2pPr marL="609468" indent="0" algn="ctr">
              <a:buNone/>
              <a:defRPr>
                <a:solidFill>
                  <a:schemeClr val="tx1">
                    <a:tint val="75000"/>
                  </a:schemeClr>
                </a:solidFill>
              </a:defRPr>
            </a:lvl2pPr>
            <a:lvl3pPr marL="1218936" indent="0" algn="ctr">
              <a:buNone/>
              <a:defRPr>
                <a:solidFill>
                  <a:schemeClr val="tx1">
                    <a:tint val="75000"/>
                  </a:schemeClr>
                </a:solidFill>
              </a:defRPr>
            </a:lvl3pPr>
            <a:lvl4pPr marL="1828404" indent="0" algn="ctr">
              <a:buNone/>
              <a:defRPr>
                <a:solidFill>
                  <a:schemeClr val="tx1">
                    <a:tint val="75000"/>
                  </a:schemeClr>
                </a:solidFill>
              </a:defRPr>
            </a:lvl4pPr>
            <a:lvl5pPr marL="2437872" indent="0" algn="ctr">
              <a:buNone/>
              <a:defRPr>
                <a:solidFill>
                  <a:schemeClr val="tx1">
                    <a:tint val="75000"/>
                  </a:schemeClr>
                </a:solidFill>
              </a:defRPr>
            </a:lvl5pPr>
            <a:lvl6pPr marL="3047340" indent="0" algn="ctr">
              <a:buNone/>
              <a:defRPr>
                <a:solidFill>
                  <a:schemeClr val="tx1">
                    <a:tint val="75000"/>
                  </a:schemeClr>
                </a:solidFill>
              </a:defRPr>
            </a:lvl6pPr>
            <a:lvl7pPr marL="3656808" indent="0" algn="ctr">
              <a:buNone/>
              <a:defRPr>
                <a:solidFill>
                  <a:schemeClr val="tx1">
                    <a:tint val="75000"/>
                  </a:schemeClr>
                </a:solidFill>
              </a:defRPr>
            </a:lvl7pPr>
            <a:lvl8pPr marL="4266275" indent="0" algn="ctr">
              <a:buNone/>
              <a:defRPr>
                <a:solidFill>
                  <a:schemeClr val="tx1">
                    <a:tint val="75000"/>
                  </a:schemeClr>
                </a:solidFill>
              </a:defRPr>
            </a:lvl8pPr>
            <a:lvl9pPr marL="4875744"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5A408CF-5CC4-41EF-9FB7-1C7655C37340}" type="datetime1">
              <a:rPr lang="en-US" smtClean="0">
                <a:solidFill>
                  <a:prstClr val="black">
                    <a:tint val="75000"/>
                  </a:prstClr>
                </a:solidFill>
              </a:rPr>
              <a:pPr/>
              <a:t>10/8/2020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r>
              <a:rPr lang="en-US" smtClean="0">
                <a:solidFill>
                  <a:prstClr val="black">
                    <a:tint val="75000"/>
                  </a:prstClr>
                </a:solidFill>
              </a:rPr>
              <a:t>SlideModel.com</a:t>
            </a: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E5EDE275-BE14-4364-AEA2-5F5667C0FD4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6729990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166" y="2130434"/>
            <a:ext cx="10360501"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828324" y="3886200"/>
            <a:ext cx="8532178" cy="1752600"/>
          </a:xfrm>
        </p:spPr>
        <p:txBody>
          <a:bodyPr/>
          <a:lstStyle>
            <a:lvl1pPr marL="0" indent="0" algn="ctr">
              <a:buNone/>
              <a:defRPr>
                <a:solidFill>
                  <a:schemeClr val="tx1">
                    <a:tint val="75000"/>
                  </a:schemeClr>
                </a:solidFill>
              </a:defRPr>
            </a:lvl1pPr>
            <a:lvl2pPr marL="609493" indent="0" algn="ctr">
              <a:buNone/>
              <a:defRPr>
                <a:solidFill>
                  <a:schemeClr val="tx1">
                    <a:tint val="75000"/>
                  </a:schemeClr>
                </a:solidFill>
              </a:defRPr>
            </a:lvl2pPr>
            <a:lvl3pPr marL="1218987" indent="0" algn="ctr">
              <a:buNone/>
              <a:defRPr>
                <a:solidFill>
                  <a:schemeClr val="tx1">
                    <a:tint val="75000"/>
                  </a:schemeClr>
                </a:solidFill>
              </a:defRPr>
            </a:lvl3pPr>
            <a:lvl4pPr marL="1828480" indent="0" algn="ctr">
              <a:buNone/>
              <a:defRPr>
                <a:solidFill>
                  <a:schemeClr val="tx1">
                    <a:tint val="75000"/>
                  </a:schemeClr>
                </a:solidFill>
              </a:defRPr>
            </a:lvl4pPr>
            <a:lvl5pPr marL="2437973" indent="0" algn="ctr">
              <a:buNone/>
              <a:defRPr>
                <a:solidFill>
                  <a:schemeClr val="tx1">
                    <a:tint val="75000"/>
                  </a:schemeClr>
                </a:solidFill>
              </a:defRPr>
            </a:lvl5pPr>
            <a:lvl6pPr marL="3047467" indent="0" algn="ctr">
              <a:buNone/>
              <a:defRPr>
                <a:solidFill>
                  <a:schemeClr val="tx1">
                    <a:tint val="75000"/>
                  </a:schemeClr>
                </a:solidFill>
              </a:defRPr>
            </a:lvl6pPr>
            <a:lvl7pPr marL="3656960" indent="0" algn="ctr">
              <a:buNone/>
              <a:defRPr>
                <a:solidFill>
                  <a:schemeClr val="tx1">
                    <a:tint val="75000"/>
                  </a:schemeClr>
                </a:solidFill>
              </a:defRPr>
            </a:lvl7pPr>
            <a:lvl8pPr marL="4266453" indent="0" algn="ctr">
              <a:buNone/>
              <a:defRPr>
                <a:solidFill>
                  <a:schemeClr val="tx1">
                    <a:tint val="75000"/>
                  </a:schemeClr>
                </a:solidFill>
              </a:defRPr>
            </a:lvl8pPr>
            <a:lvl9pPr marL="4875947"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8459CEFA-AEA2-40C6-AF8F-7518534ED752}" type="datetime1">
              <a:rPr lang="en-US" smtClean="0">
                <a:solidFill>
                  <a:prstClr val="black">
                    <a:tint val="75000"/>
                  </a:prstClr>
                </a:solidFill>
              </a:rPr>
              <a:pPr/>
              <a:t>10/8/2020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r>
              <a:rPr lang="en-US" smtClean="0">
                <a:solidFill>
                  <a:prstClr val="black">
                    <a:tint val="75000"/>
                  </a:prstClr>
                </a:solidFill>
              </a:rPr>
              <a:t>SlideModel.com</a:t>
            </a: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96E69268-9C8B-4EBF-A9EE-DC5DC2D48DC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3819111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442" y="274647"/>
            <a:ext cx="6703854" cy="711081"/>
          </a:xfrm>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630C6D7-0F67-4EB0-8FC9-F72178B8DF73}" type="datetime1">
              <a:rPr lang="en-US" smtClean="0">
                <a:solidFill>
                  <a:prstClr val="black">
                    <a:tint val="75000"/>
                  </a:prstClr>
                </a:solidFill>
              </a:rPr>
              <a:pPr/>
              <a:t>10/8/2020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r>
              <a:rPr lang="en-US" smtClean="0">
                <a:solidFill>
                  <a:prstClr val="black">
                    <a:tint val="75000"/>
                  </a:prstClr>
                </a:solidFill>
              </a:rPr>
              <a:t>SlideModel.com</a:t>
            </a: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96E69268-9C8B-4EBF-A9EE-DC5DC2D48DC3}" type="slidenum">
              <a:rPr lang="en-US" smtClean="0">
                <a:solidFill>
                  <a:prstClr val="black">
                    <a:tint val="75000"/>
                  </a:prstClr>
                </a:solidFill>
              </a:rPr>
              <a:pPr/>
              <a:t>‹#›</a:t>
            </a:fld>
            <a:endParaRPr lang="en-US">
              <a:solidFill>
                <a:prstClr val="black">
                  <a:tint val="75000"/>
                </a:prstClr>
              </a:solidFill>
            </a:endParaRPr>
          </a:p>
        </p:txBody>
      </p:sp>
      <p:sp>
        <p:nvSpPr>
          <p:cNvPr id="9" name="Text Placeholder 8"/>
          <p:cNvSpPr>
            <a:spLocks noGrp="1"/>
          </p:cNvSpPr>
          <p:nvPr>
            <p:ph type="body" sz="quarter" idx="13" hasCustomPrompt="1"/>
          </p:nvPr>
        </p:nvSpPr>
        <p:spPr>
          <a:xfrm>
            <a:off x="7478353" y="362139"/>
            <a:ext cx="4113728" cy="533400"/>
          </a:xfrm>
        </p:spPr>
        <p:txBody>
          <a:bodyPr anchor="ctr">
            <a:noAutofit/>
          </a:bodyPr>
          <a:lstStyle>
            <a:lvl1pPr marL="0" indent="0" algn="r">
              <a:buNone/>
              <a:defRPr sz="2000" baseline="0">
                <a:solidFill>
                  <a:schemeClr val="tx1">
                    <a:lumMod val="50000"/>
                    <a:lumOff val="50000"/>
                  </a:schemeClr>
                </a:solidFill>
              </a:defRPr>
            </a:lvl1pPr>
          </a:lstStyle>
          <a:p>
            <a:pPr lvl="0"/>
            <a:r>
              <a:rPr lang="en-US" dirty="0" smtClean="0"/>
              <a:t>Breadcrumb 1 &gt; Breadcrumb 2</a:t>
            </a:r>
            <a:endParaRPr lang="es-UY" dirty="0"/>
          </a:p>
        </p:txBody>
      </p:sp>
    </p:spTree>
    <p:extLst>
      <p:ext uri="{BB962C8B-B14F-4D97-AF65-F5344CB8AC3E}">
        <p14:creationId xmlns:p14="http://schemas.microsoft.com/office/powerpoint/2010/main" val="422448388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2833" y="4406909"/>
            <a:ext cx="10360501" cy="1362075"/>
          </a:xfrm>
        </p:spPr>
        <p:txBody>
          <a:bodyPr anchor="t"/>
          <a:lstStyle>
            <a:lvl1pPr algn="l">
              <a:defRPr sz="5300" b="1" cap="all"/>
            </a:lvl1pPr>
          </a:lstStyle>
          <a:p>
            <a:r>
              <a:rPr lang="en-US" smtClean="0"/>
              <a:t>Click to edit Master title style</a:t>
            </a:r>
            <a:endParaRPr lang="en-US"/>
          </a:p>
        </p:txBody>
      </p:sp>
      <p:sp>
        <p:nvSpPr>
          <p:cNvPr id="3" name="Text Placeholder 2"/>
          <p:cNvSpPr>
            <a:spLocks noGrp="1"/>
          </p:cNvSpPr>
          <p:nvPr>
            <p:ph type="body" idx="1"/>
          </p:nvPr>
        </p:nvSpPr>
        <p:spPr>
          <a:xfrm>
            <a:off x="962833" y="2906713"/>
            <a:ext cx="10360501" cy="1500187"/>
          </a:xfrm>
        </p:spPr>
        <p:txBody>
          <a:bodyPr anchor="b"/>
          <a:lstStyle>
            <a:lvl1pPr marL="0" indent="0">
              <a:buNone/>
              <a:defRPr sz="2700">
                <a:solidFill>
                  <a:schemeClr val="tx1">
                    <a:tint val="75000"/>
                  </a:schemeClr>
                </a:solidFill>
              </a:defRPr>
            </a:lvl1pPr>
            <a:lvl2pPr marL="609493" indent="0">
              <a:buNone/>
              <a:defRPr sz="2400">
                <a:solidFill>
                  <a:schemeClr val="tx1">
                    <a:tint val="75000"/>
                  </a:schemeClr>
                </a:solidFill>
              </a:defRPr>
            </a:lvl2pPr>
            <a:lvl3pPr marL="1218987" indent="0">
              <a:buNone/>
              <a:defRPr sz="2100">
                <a:solidFill>
                  <a:schemeClr val="tx1">
                    <a:tint val="75000"/>
                  </a:schemeClr>
                </a:solidFill>
              </a:defRPr>
            </a:lvl3pPr>
            <a:lvl4pPr marL="1828480" indent="0">
              <a:buNone/>
              <a:defRPr sz="1900">
                <a:solidFill>
                  <a:schemeClr val="tx1">
                    <a:tint val="75000"/>
                  </a:schemeClr>
                </a:solidFill>
              </a:defRPr>
            </a:lvl4pPr>
            <a:lvl5pPr marL="2437973" indent="0">
              <a:buNone/>
              <a:defRPr sz="1900">
                <a:solidFill>
                  <a:schemeClr val="tx1">
                    <a:tint val="75000"/>
                  </a:schemeClr>
                </a:solidFill>
              </a:defRPr>
            </a:lvl5pPr>
            <a:lvl6pPr marL="3047467" indent="0">
              <a:buNone/>
              <a:defRPr sz="1900">
                <a:solidFill>
                  <a:schemeClr val="tx1">
                    <a:tint val="75000"/>
                  </a:schemeClr>
                </a:solidFill>
              </a:defRPr>
            </a:lvl6pPr>
            <a:lvl7pPr marL="3656960" indent="0">
              <a:buNone/>
              <a:defRPr sz="1900">
                <a:solidFill>
                  <a:schemeClr val="tx1">
                    <a:tint val="75000"/>
                  </a:schemeClr>
                </a:solidFill>
              </a:defRPr>
            </a:lvl7pPr>
            <a:lvl8pPr marL="4266453" indent="0">
              <a:buNone/>
              <a:defRPr sz="1900">
                <a:solidFill>
                  <a:schemeClr val="tx1">
                    <a:tint val="75000"/>
                  </a:schemeClr>
                </a:solidFill>
              </a:defRPr>
            </a:lvl8pPr>
            <a:lvl9pPr marL="4875947" indent="0">
              <a:buNone/>
              <a:defRPr sz="19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963A22A-74F9-4838-A5D3-7B8C44EF3650}" type="datetime1">
              <a:rPr lang="en-US" smtClean="0">
                <a:solidFill>
                  <a:prstClr val="black">
                    <a:tint val="75000"/>
                  </a:prstClr>
                </a:solidFill>
              </a:rPr>
              <a:pPr/>
              <a:t>10/8/2020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r>
              <a:rPr lang="en-US" smtClean="0">
                <a:solidFill>
                  <a:prstClr val="black">
                    <a:tint val="75000"/>
                  </a:prstClr>
                </a:solidFill>
              </a:rPr>
              <a:t>SlideModel.com</a:t>
            </a: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96E69268-9C8B-4EBF-A9EE-DC5DC2D48DC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45962107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09441" y="1600206"/>
            <a:ext cx="5383398" cy="4525963"/>
          </a:xfrm>
        </p:spPr>
        <p:txBody>
          <a:bodyPr/>
          <a:lstStyle>
            <a:lvl1pPr>
              <a:defRPr sz="3700"/>
            </a:lvl1pPr>
            <a:lvl2pPr>
              <a:defRPr sz="3200"/>
            </a:lvl2pPr>
            <a:lvl3pPr>
              <a:defRPr sz="2700"/>
            </a:lvl3pPr>
            <a:lvl4pPr>
              <a:defRPr sz="2400"/>
            </a:lvl4pPr>
            <a:lvl5pPr>
              <a:defRPr sz="2400"/>
            </a:lvl5pPr>
            <a:lvl6pPr>
              <a:defRPr sz="2400"/>
            </a:lvl6pPr>
            <a:lvl7pPr>
              <a:defRPr sz="2400"/>
            </a:lvl7pPr>
            <a:lvl8pPr>
              <a:defRPr sz="2400"/>
            </a:lvl8pPr>
            <a:lvl9pPr>
              <a:defRPr sz="2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95986" y="1600206"/>
            <a:ext cx="5383398" cy="4525963"/>
          </a:xfrm>
        </p:spPr>
        <p:txBody>
          <a:bodyPr/>
          <a:lstStyle>
            <a:lvl1pPr>
              <a:defRPr sz="3700"/>
            </a:lvl1pPr>
            <a:lvl2pPr>
              <a:defRPr sz="3200"/>
            </a:lvl2pPr>
            <a:lvl3pPr>
              <a:defRPr sz="2700"/>
            </a:lvl3pPr>
            <a:lvl4pPr>
              <a:defRPr sz="2400"/>
            </a:lvl4pPr>
            <a:lvl5pPr>
              <a:defRPr sz="2400"/>
            </a:lvl5pPr>
            <a:lvl6pPr>
              <a:defRPr sz="2400"/>
            </a:lvl6pPr>
            <a:lvl7pPr>
              <a:defRPr sz="2400"/>
            </a:lvl7pPr>
            <a:lvl8pPr>
              <a:defRPr sz="2400"/>
            </a:lvl8pPr>
            <a:lvl9pPr>
              <a:defRPr sz="2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B83F6222-7384-4AAD-A98D-5F6204ACA44D}" type="datetime1">
              <a:rPr lang="en-US" smtClean="0">
                <a:solidFill>
                  <a:prstClr val="black">
                    <a:tint val="75000"/>
                  </a:prstClr>
                </a:solidFill>
              </a:rPr>
              <a:pPr/>
              <a:t>10/8/2020</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r>
              <a:rPr lang="en-US" smtClean="0">
                <a:solidFill>
                  <a:prstClr val="black">
                    <a:tint val="75000"/>
                  </a:prstClr>
                </a:solidFill>
              </a:rPr>
              <a:t>SlideModel.com</a:t>
            </a:r>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96E69268-9C8B-4EBF-A9EE-DC5DC2D48DC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5498648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445" y="1535117"/>
            <a:ext cx="5385514" cy="639763"/>
          </a:xfrm>
        </p:spPr>
        <p:txBody>
          <a:bodyPr anchor="b"/>
          <a:lstStyle>
            <a:lvl1pPr marL="0" indent="0">
              <a:buNone/>
              <a:defRPr sz="3200" b="1"/>
            </a:lvl1pPr>
            <a:lvl2pPr marL="609493" indent="0">
              <a:buNone/>
              <a:defRPr sz="2700" b="1"/>
            </a:lvl2pPr>
            <a:lvl3pPr marL="1218987" indent="0">
              <a:buNone/>
              <a:defRPr sz="2400" b="1"/>
            </a:lvl3pPr>
            <a:lvl4pPr marL="1828480" indent="0">
              <a:buNone/>
              <a:defRPr sz="2100" b="1"/>
            </a:lvl4pPr>
            <a:lvl5pPr marL="2437973" indent="0">
              <a:buNone/>
              <a:defRPr sz="2100" b="1"/>
            </a:lvl5pPr>
            <a:lvl6pPr marL="3047467" indent="0">
              <a:buNone/>
              <a:defRPr sz="2100" b="1"/>
            </a:lvl6pPr>
            <a:lvl7pPr marL="3656960" indent="0">
              <a:buNone/>
              <a:defRPr sz="2100" b="1"/>
            </a:lvl7pPr>
            <a:lvl8pPr marL="4266453" indent="0">
              <a:buNone/>
              <a:defRPr sz="2100" b="1"/>
            </a:lvl8pPr>
            <a:lvl9pPr marL="4875947" indent="0">
              <a:buNone/>
              <a:defRPr sz="2100" b="1"/>
            </a:lvl9pPr>
          </a:lstStyle>
          <a:p>
            <a:pPr lvl="0"/>
            <a:r>
              <a:rPr lang="en-US" smtClean="0"/>
              <a:t>Click to edit Master text styles</a:t>
            </a:r>
          </a:p>
        </p:txBody>
      </p:sp>
      <p:sp>
        <p:nvSpPr>
          <p:cNvPr id="4" name="Content Placeholder 3"/>
          <p:cNvSpPr>
            <a:spLocks noGrp="1"/>
          </p:cNvSpPr>
          <p:nvPr>
            <p:ph sz="half" idx="2"/>
          </p:nvPr>
        </p:nvSpPr>
        <p:spPr>
          <a:xfrm>
            <a:off x="609445" y="2174875"/>
            <a:ext cx="5385514" cy="3951288"/>
          </a:xfrm>
        </p:spPr>
        <p:txBody>
          <a:bodyPr/>
          <a:lstStyle>
            <a:lvl1pPr>
              <a:defRPr sz="3200"/>
            </a:lvl1pPr>
            <a:lvl2pPr>
              <a:defRPr sz="2700"/>
            </a:lvl2pPr>
            <a:lvl3pPr>
              <a:defRPr sz="2400"/>
            </a:lvl3pPr>
            <a:lvl4pPr>
              <a:defRPr sz="2100"/>
            </a:lvl4pPr>
            <a:lvl5pPr>
              <a:defRPr sz="2100"/>
            </a:lvl5pPr>
            <a:lvl6pPr>
              <a:defRPr sz="2100"/>
            </a:lvl6pPr>
            <a:lvl7pPr>
              <a:defRPr sz="2100"/>
            </a:lvl7pPr>
            <a:lvl8pPr>
              <a:defRPr sz="2100"/>
            </a:lvl8pPr>
            <a:lvl9pPr>
              <a:defRPr sz="21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1756" y="1535117"/>
            <a:ext cx="5387630" cy="639763"/>
          </a:xfrm>
        </p:spPr>
        <p:txBody>
          <a:bodyPr anchor="b"/>
          <a:lstStyle>
            <a:lvl1pPr marL="0" indent="0">
              <a:buNone/>
              <a:defRPr sz="3200" b="1"/>
            </a:lvl1pPr>
            <a:lvl2pPr marL="609493" indent="0">
              <a:buNone/>
              <a:defRPr sz="2700" b="1"/>
            </a:lvl2pPr>
            <a:lvl3pPr marL="1218987" indent="0">
              <a:buNone/>
              <a:defRPr sz="2400" b="1"/>
            </a:lvl3pPr>
            <a:lvl4pPr marL="1828480" indent="0">
              <a:buNone/>
              <a:defRPr sz="2100" b="1"/>
            </a:lvl4pPr>
            <a:lvl5pPr marL="2437973" indent="0">
              <a:buNone/>
              <a:defRPr sz="2100" b="1"/>
            </a:lvl5pPr>
            <a:lvl6pPr marL="3047467" indent="0">
              <a:buNone/>
              <a:defRPr sz="2100" b="1"/>
            </a:lvl6pPr>
            <a:lvl7pPr marL="3656960" indent="0">
              <a:buNone/>
              <a:defRPr sz="2100" b="1"/>
            </a:lvl7pPr>
            <a:lvl8pPr marL="4266453" indent="0">
              <a:buNone/>
              <a:defRPr sz="2100" b="1"/>
            </a:lvl8pPr>
            <a:lvl9pPr marL="4875947" indent="0">
              <a:buNone/>
              <a:defRPr sz="2100" b="1"/>
            </a:lvl9pPr>
          </a:lstStyle>
          <a:p>
            <a:pPr lvl="0"/>
            <a:r>
              <a:rPr lang="en-US" smtClean="0"/>
              <a:t>Click to edit Master text styles</a:t>
            </a:r>
          </a:p>
        </p:txBody>
      </p:sp>
      <p:sp>
        <p:nvSpPr>
          <p:cNvPr id="6" name="Content Placeholder 5"/>
          <p:cNvSpPr>
            <a:spLocks noGrp="1"/>
          </p:cNvSpPr>
          <p:nvPr>
            <p:ph sz="quarter" idx="4"/>
          </p:nvPr>
        </p:nvSpPr>
        <p:spPr>
          <a:xfrm>
            <a:off x="6191756" y="2174875"/>
            <a:ext cx="5387630" cy="3951288"/>
          </a:xfrm>
        </p:spPr>
        <p:txBody>
          <a:bodyPr/>
          <a:lstStyle>
            <a:lvl1pPr>
              <a:defRPr sz="3200"/>
            </a:lvl1pPr>
            <a:lvl2pPr>
              <a:defRPr sz="2700"/>
            </a:lvl2pPr>
            <a:lvl3pPr>
              <a:defRPr sz="2400"/>
            </a:lvl3pPr>
            <a:lvl4pPr>
              <a:defRPr sz="2100"/>
            </a:lvl4pPr>
            <a:lvl5pPr>
              <a:defRPr sz="2100"/>
            </a:lvl5pPr>
            <a:lvl6pPr>
              <a:defRPr sz="2100"/>
            </a:lvl6pPr>
            <a:lvl7pPr>
              <a:defRPr sz="2100"/>
            </a:lvl7pPr>
            <a:lvl8pPr>
              <a:defRPr sz="2100"/>
            </a:lvl8pPr>
            <a:lvl9pPr>
              <a:defRPr sz="21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D39890B8-FCB3-46DF-A1B0-644B4CAE470D}" type="datetime1">
              <a:rPr lang="en-US" smtClean="0">
                <a:solidFill>
                  <a:prstClr val="black">
                    <a:tint val="75000"/>
                  </a:prstClr>
                </a:solidFill>
              </a:rPr>
              <a:pPr/>
              <a:t>10/8/2020</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r>
              <a:rPr lang="en-US" smtClean="0">
                <a:solidFill>
                  <a:prstClr val="black">
                    <a:tint val="75000"/>
                  </a:prstClr>
                </a:solidFill>
              </a:rPr>
              <a:t>SlideModel.com</a:t>
            </a:r>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96E69268-9C8B-4EBF-A9EE-DC5DC2D48DC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3466269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le Only">
    <p:bg>
      <p:bgPr>
        <a:gradFill flip="none" rotWithShape="1">
          <a:gsLst>
            <a:gs pos="81000">
              <a:schemeClr val="bg1">
                <a:lumMod val="95000"/>
              </a:schemeClr>
            </a:gs>
            <a:gs pos="0">
              <a:schemeClr val="bg1"/>
            </a:gs>
            <a:gs pos="100000">
              <a:schemeClr val="bg1">
                <a:lumMod val="95000"/>
              </a:schemeClr>
            </a:gs>
          </a:gsLst>
          <a:lin ang="5400000" scaled="1"/>
          <a:tileRect/>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442" y="274647"/>
            <a:ext cx="6703854" cy="711081"/>
          </a:xfrm>
        </p:spPr>
        <p:txBody>
          <a:bodyPr>
            <a:noAutofit/>
          </a:bodyPr>
          <a:lstStyle>
            <a:lvl1pPr>
              <a:defRPr sz="3600"/>
            </a:lvl1pPr>
          </a:lstStyle>
          <a:p>
            <a:r>
              <a:rPr lang="en-US" dirty="0" smtClean="0"/>
              <a:t>Click to edit Master title style</a:t>
            </a:r>
            <a:endParaRPr lang="en-US" dirty="0"/>
          </a:p>
        </p:txBody>
      </p:sp>
      <p:sp>
        <p:nvSpPr>
          <p:cNvPr id="3" name="Date Placeholder 2"/>
          <p:cNvSpPr>
            <a:spLocks noGrp="1"/>
          </p:cNvSpPr>
          <p:nvPr>
            <p:ph type="dt" sz="half" idx="10"/>
          </p:nvPr>
        </p:nvSpPr>
        <p:spPr/>
        <p:txBody>
          <a:bodyPr/>
          <a:lstStyle/>
          <a:p>
            <a:fld id="{6204E2B0-FEF2-4C8F-90A4-46C9D72643E3}" type="datetime1">
              <a:rPr lang="en-US" smtClean="0">
                <a:solidFill>
                  <a:prstClr val="black">
                    <a:tint val="75000"/>
                  </a:prstClr>
                </a:solidFill>
              </a:rPr>
              <a:pPr/>
              <a:t>10/8/2020</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r>
              <a:rPr lang="en-US" smtClean="0">
                <a:solidFill>
                  <a:prstClr val="black">
                    <a:tint val="75000"/>
                  </a:prstClr>
                </a:solidFill>
              </a:rPr>
              <a:t>SlideModel.com</a:t>
            </a:r>
            <a:endParaRPr lang="en-US">
              <a:solidFill>
                <a:prstClr val="black">
                  <a:tint val="75000"/>
                </a:prstClr>
              </a:solidFill>
            </a:endParaRPr>
          </a:p>
        </p:txBody>
      </p:sp>
      <p:sp>
        <p:nvSpPr>
          <p:cNvPr id="5" name="Slide Number Placeholder 4"/>
          <p:cNvSpPr>
            <a:spLocks noGrp="1"/>
          </p:cNvSpPr>
          <p:nvPr>
            <p:ph type="sldNum" sz="quarter" idx="12"/>
          </p:nvPr>
        </p:nvSpPr>
        <p:spPr>
          <a:xfrm>
            <a:off x="11427026" y="6356359"/>
            <a:ext cx="761803" cy="365125"/>
          </a:xfr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18900000" scaled="1"/>
            <a:tileRect/>
          </a:gradFill>
          <a:ln w="0">
            <a:noFill/>
            <a:prstDash val="solid"/>
            <a:round/>
            <a:headEnd/>
            <a:tailEnd/>
          </a:ln>
        </p:spPr>
        <p:txBody>
          <a:bodyPr vert="horz" wrap="square" lIns="0" tIns="91440" rIns="0" bIns="91440" numCol="1" anchor="ctr" anchorCtr="1" compatLnSpc="1">
            <a:prstTxWarp prst="textNoShape">
              <a:avLst/>
            </a:prstTxWarp>
          </a:bodyPr>
          <a:lstStyle>
            <a:lvl1pPr algn="r">
              <a:defRPr lang="en-US" sz="1400" kern="0" smtClean="0">
                <a:solidFill>
                  <a:schemeClr val="bg1"/>
                </a:solidFill>
                <a:latin typeface="Arial" pitchFamily="34" charset="0"/>
                <a:cs typeface="Arial" pitchFamily="34" charset="0"/>
              </a:defRPr>
            </a:lvl1pPr>
          </a:lstStyle>
          <a:p>
            <a:fld id="{96E69268-9C8B-4EBF-A9EE-DC5DC2D48DC3}" type="slidenum">
              <a:rPr lang="es-UY">
                <a:solidFill>
                  <a:prstClr val="white"/>
                </a:solidFill>
              </a:rPr>
              <a:pPr/>
              <a:t>‹#›</a:t>
            </a:fld>
            <a:endParaRPr lang="es-UY" dirty="0">
              <a:solidFill>
                <a:prstClr val="white"/>
              </a:solidFill>
            </a:endParaRPr>
          </a:p>
        </p:txBody>
      </p:sp>
      <p:sp>
        <p:nvSpPr>
          <p:cNvPr id="8" name="Text Placeholder 8"/>
          <p:cNvSpPr>
            <a:spLocks noGrp="1"/>
          </p:cNvSpPr>
          <p:nvPr>
            <p:ph type="body" sz="quarter" idx="13" hasCustomPrompt="1"/>
          </p:nvPr>
        </p:nvSpPr>
        <p:spPr>
          <a:xfrm>
            <a:off x="7478353" y="362139"/>
            <a:ext cx="4113728" cy="533400"/>
          </a:xfrm>
        </p:spPr>
        <p:txBody>
          <a:bodyPr anchor="ctr">
            <a:noAutofit/>
          </a:bodyPr>
          <a:lstStyle>
            <a:lvl1pPr marL="0" indent="0" algn="r">
              <a:buNone/>
              <a:defRPr sz="2000" baseline="0">
                <a:solidFill>
                  <a:schemeClr val="tx1">
                    <a:lumMod val="50000"/>
                    <a:lumOff val="50000"/>
                  </a:schemeClr>
                </a:solidFill>
              </a:defRPr>
            </a:lvl1pPr>
          </a:lstStyle>
          <a:p>
            <a:pPr lvl="0"/>
            <a:r>
              <a:rPr lang="en-US" dirty="0" smtClean="0"/>
              <a:t>Breadcrumb 1 &gt; Breadcrumb 2</a:t>
            </a:r>
            <a:endParaRPr lang="es-UY" dirty="0"/>
          </a:p>
        </p:txBody>
      </p:sp>
    </p:spTree>
    <p:extLst>
      <p:ext uri="{BB962C8B-B14F-4D97-AF65-F5344CB8AC3E}">
        <p14:creationId xmlns:p14="http://schemas.microsoft.com/office/powerpoint/2010/main" val="292813522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2"/>
          <p:cNvSpPr>
            <a:spLocks noGrp="1"/>
          </p:cNvSpPr>
          <p:nvPr>
            <p:ph type="dt" sz="half" idx="10"/>
          </p:nvPr>
        </p:nvSpPr>
        <p:spPr>
          <a:xfrm>
            <a:off x="4672386" y="6356359"/>
            <a:ext cx="2844059" cy="365125"/>
          </a:xfrm>
        </p:spPr>
        <p:txBody>
          <a:bodyPr/>
          <a:lstStyle/>
          <a:p>
            <a:fld id="{6204E2B0-FEF2-4C8F-90A4-46C9D72643E3}" type="datetime1">
              <a:rPr lang="en-US" smtClean="0">
                <a:solidFill>
                  <a:prstClr val="black">
                    <a:tint val="75000"/>
                  </a:prstClr>
                </a:solidFill>
              </a:rPr>
              <a:pPr/>
              <a:t>10/8/2020</a:t>
            </a:fld>
            <a:endParaRPr lang="en-US">
              <a:solidFill>
                <a:prstClr val="black">
                  <a:tint val="75000"/>
                </a:prstClr>
              </a:solidFill>
            </a:endParaRPr>
          </a:p>
        </p:txBody>
      </p:sp>
      <p:sp>
        <p:nvSpPr>
          <p:cNvPr id="6" name="Footer Placeholder 3"/>
          <p:cNvSpPr>
            <a:spLocks noGrp="1"/>
          </p:cNvSpPr>
          <p:nvPr>
            <p:ph type="ftr" sz="quarter" idx="11"/>
          </p:nvPr>
        </p:nvSpPr>
        <p:spPr>
          <a:xfrm>
            <a:off x="609441" y="6356359"/>
            <a:ext cx="3859795" cy="365125"/>
          </a:xfrm>
        </p:spPr>
        <p:txBody>
          <a:bodyPr/>
          <a:lstStyle/>
          <a:p>
            <a:r>
              <a:rPr lang="en-US" smtClean="0">
                <a:solidFill>
                  <a:prstClr val="black">
                    <a:tint val="75000"/>
                  </a:prstClr>
                </a:solidFill>
              </a:rPr>
              <a:t>SlideModel.com</a:t>
            </a:r>
            <a:endParaRPr lang="en-US">
              <a:solidFill>
                <a:prstClr val="black">
                  <a:tint val="75000"/>
                </a:prstClr>
              </a:solidFill>
            </a:endParaRPr>
          </a:p>
        </p:txBody>
      </p:sp>
      <p:sp>
        <p:nvSpPr>
          <p:cNvPr id="7" name="Slide Number Placeholder 4"/>
          <p:cNvSpPr>
            <a:spLocks noGrp="1"/>
          </p:cNvSpPr>
          <p:nvPr>
            <p:ph type="sldNum" sz="quarter" idx="12"/>
          </p:nvPr>
        </p:nvSpPr>
        <p:spPr>
          <a:xfrm>
            <a:off x="11427026" y="6356359"/>
            <a:ext cx="761803" cy="365125"/>
          </a:xfr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18900000" scaled="1"/>
            <a:tileRect/>
          </a:gradFill>
          <a:ln w="0">
            <a:noFill/>
            <a:prstDash val="solid"/>
            <a:round/>
            <a:headEnd/>
            <a:tailEnd/>
          </a:ln>
        </p:spPr>
        <p:txBody>
          <a:bodyPr vert="horz" wrap="square" lIns="0" tIns="91440" rIns="0" bIns="91440" numCol="1" anchor="ctr" anchorCtr="1" compatLnSpc="1">
            <a:prstTxWarp prst="textNoShape">
              <a:avLst/>
            </a:prstTxWarp>
          </a:bodyPr>
          <a:lstStyle>
            <a:lvl1pPr algn="r">
              <a:defRPr lang="en-US" sz="1400" kern="0" smtClean="0">
                <a:solidFill>
                  <a:schemeClr val="bg1"/>
                </a:solidFill>
                <a:latin typeface="Arial" pitchFamily="34" charset="0"/>
                <a:cs typeface="Arial" pitchFamily="34" charset="0"/>
              </a:defRPr>
            </a:lvl1pPr>
          </a:lstStyle>
          <a:p>
            <a:fld id="{96E69268-9C8B-4EBF-A9EE-DC5DC2D48DC3}" type="slidenum">
              <a:rPr lang="es-UY">
                <a:solidFill>
                  <a:prstClr val="white"/>
                </a:solidFill>
              </a:rPr>
              <a:pPr/>
              <a:t>‹#›</a:t>
            </a:fld>
            <a:endParaRPr lang="es-UY" dirty="0">
              <a:solidFill>
                <a:prstClr val="white"/>
              </a:solidFill>
            </a:endParaRPr>
          </a:p>
        </p:txBody>
      </p:sp>
    </p:spTree>
    <p:extLst>
      <p:ext uri="{BB962C8B-B14F-4D97-AF65-F5344CB8AC3E}">
        <p14:creationId xmlns:p14="http://schemas.microsoft.com/office/powerpoint/2010/main" val="414757937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443" y="273057"/>
            <a:ext cx="4010039" cy="1162051"/>
          </a:xfrm>
        </p:spPr>
        <p:txBody>
          <a:bodyPr anchor="b"/>
          <a:lstStyle>
            <a:lvl1pPr algn="l">
              <a:defRPr sz="2700" b="1"/>
            </a:lvl1pPr>
          </a:lstStyle>
          <a:p>
            <a:r>
              <a:rPr lang="en-US" smtClean="0"/>
              <a:t>Click to edit Master title style</a:t>
            </a:r>
            <a:endParaRPr lang="en-US"/>
          </a:p>
        </p:txBody>
      </p:sp>
      <p:sp>
        <p:nvSpPr>
          <p:cNvPr id="3" name="Content Placeholder 2"/>
          <p:cNvSpPr>
            <a:spLocks noGrp="1"/>
          </p:cNvSpPr>
          <p:nvPr>
            <p:ph idx="1"/>
          </p:nvPr>
        </p:nvSpPr>
        <p:spPr>
          <a:xfrm>
            <a:off x="4765492" y="273060"/>
            <a:ext cx="6813892" cy="5853113"/>
          </a:xfrm>
        </p:spPr>
        <p:txBody>
          <a:bodyPr/>
          <a:lstStyle>
            <a:lvl1pPr>
              <a:defRPr sz="4300"/>
            </a:lvl1pPr>
            <a:lvl2pPr>
              <a:defRPr sz="3700"/>
            </a:lvl2pPr>
            <a:lvl3pPr>
              <a:defRPr sz="3200"/>
            </a:lvl3pPr>
            <a:lvl4pPr>
              <a:defRPr sz="2700"/>
            </a:lvl4pPr>
            <a:lvl5pPr>
              <a:defRPr sz="2700"/>
            </a:lvl5pPr>
            <a:lvl6pPr>
              <a:defRPr sz="2700"/>
            </a:lvl6pPr>
            <a:lvl7pPr>
              <a:defRPr sz="2700"/>
            </a:lvl7pPr>
            <a:lvl8pPr>
              <a:defRPr sz="2700"/>
            </a:lvl8pPr>
            <a:lvl9pPr>
              <a:defRPr sz="27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09443" y="1435103"/>
            <a:ext cx="4010039" cy="4691063"/>
          </a:xfrm>
        </p:spPr>
        <p:txBody>
          <a:bodyPr/>
          <a:lstStyle>
            <a:lvl1pPr marL="0" indent="0">
              <a:buNone/>
              <a:defRPr sz="1900"/>
            </a:lvl1pPr>
            <a:lvl2pPr marL="609493" indent="0">
              <a:buNone/>
              <a:defRPr sz="1600"/>
            </a:lvl2pPr>
            <a:lvl3pPr marL="1218987" indent="0">
              <a:buNone/>
              <a:defRPr sz="1300"/>
            </a:lvl3pPr>
            <a:lvl4pPr marL="1828480" indent="0">
              <a:buNone/>
              <a:defRPr sz="1200"/>
            </a:lvl4pPr>
            <a:lvl5pPr marL="2437973" indent="0">
              <a:buNone/>
              <a:defRPr sz="1200"/>
            </a:lvl5pPr>
            <a:lvl6pPr marL="3047467" indent="0">
              <a:buNone/>
              <a:defRPr sz="1200"/>
            </a:lvl6pPr>
            <a:lvl7pPr marL="3656960" indent="0">
              <a:buNone/>
              <a:defRPr sz="1200"/>
            </a:lvl7pPr>
            <a:lvl8pPr marL="4266453" indent="0">
              <a:buNone/>
              <a:defRPr sz="1200"/>
            </a:lvl8pPr>
            <a:lvl9pPr marL="4875947" indent="0">
              <a:buNone/>
              <a:defRPr sz="12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D583C53-E4D1-4203-8DAF-5F9B44386E3B}" type="datetime1">
              <a:rPr lang="en-US" smtClean="0">
                <a:solidFill>
                  <a:prstClr val="black">
                    <a:tint val="75000"/>
                  </a:prstClr>
                </a:solidFill>
              </a:rPr>
              <a:pPr/>
              <a:t>10/8/2020</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r>
              <a:rPr lang="en-US" smtClean="0">
                <a:solidFill>
                  <a:prstClr val="black">
                    <a:tint val="75000"/>
                  </a:prstClr>
                </a:solidFill>
              </a:rPr>
              <a:t>SlideModel.com</a:t>
            </a:r>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96E69268-9C8B-4EBF-A9EE-DC5DC2D48DC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61772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099" y="4800608"/>
            <a:ext cx="7313295" cy="566739"/>
          </a:xfrm>
        </p:spPr>
        <p:txBody>
          <a:bodyPr anchor="b"/>
          <a:lstStyle>
            <a:lvl1pPr algn="l">
              <a:defRPr sz="2700" b="1"/>
            </a:lvl1pPr>
          </a:lstStyle>
          <a:p>
            <a:r>
              <a:rPr lang="en-US" smtClean="0"/>
              <a:t>Click to edit Master title style</a:t>
            </a:r>
            <a:endParaRPr lang="en-US"/>
          </a:p>
        </p:txBody>
      </p:sp>
      <p:sp>
        <p:nvSpPr>
          <p:cNvPr id="3" name="Picture Placeholder 2"/>
          <p:cNvSpPr>
            <a:spLocks noGrp="1"/>
          </p:cNvSpPr>
          <p:nvPr>
            <p:ph type="pic" idx="1"/>
          </p:nvPr>
        </p:nvSpPr>
        <p:spPr>
          <a:xfrm>
            <a:off x="2389099" y="612775"/>
            <a:ext cx="7313295" cy="4114800"/>
          </a:xfrm>
        </p:spPr>
        <p:txBody>
          <a:bodyPr/>
          <a:lstStyle>
            <a:lvl1pPr marL="0" indent="0">
              <a:buNone/>
              <a:defRPr sz="4300"/>
            </a:lvl1pPr>
            <a:lvl2pPr marL="609493" indent="0">
              <a:buNone/>
              <a:defRPr sz="3700"/>
            </a:lvl2pPr>
            <a:lvl3pPr marL="1218987" indent="0">
              <a:buNone/>
              <a:defRPr sz="3200"/>
            </a:lvl3pPr>
            <a:lvl4pPr marL="1828480" indent="0">
              <a:buNone/>
              <a:defRPr sz="2700"/>
            </a:lvl4pPr>
            <a:lvl5pPr marL="2437973" indent="0">
              <a:buNone/>
              <a:defRPr sz="2700"/>
            </a:lvl5pPr>
            <a:lvl6pPr marL="3047467" indent="0">
              <a:buNone/>
              <a:defRPr sz="2700"/>
            </a:lvl6pPr>
            <a:lvl7pPr marL="3656960" indent="0">
              <a:buNone/>
              <a:defRPr sz="2700"/>
            </a:lvl7pPr>
            <a:lvl8pPr marL="4266453" indent="0">
              <a:buNone/>
              <a:defRPr sz="2700"/>
            </a:lvl8pPr>
            <a:lvl9pPr marL="4875947" indent="0">
              <a:buNone/>
              <a:defRPr sz="2700"/>
            </a:lvl9pPr>
          </a:lstStyle>
          <a:p>
            <a:endParaRPr lang="en-US"/>
          </a:p>
        </p:txBody>
      </p:sp>
      <p:sp>
        <p:nvSpPr>
          <p:cNvPr id="4" name="Text Placeholder 3"/>
          <p:cNvSpPr>
            <a:spLocks noGrp="1"/>
          </p:cNvSpPr>
          <p:nvPr>
            <p:ph type="body" sz="half" idx="2"/>
          </p:nvPr>
        </p:nvSpPr>
        <p:spPr>
          <a:xfrm>
            <a:off x="2389099" y="5367346"/>
            <a:ext cx="7313295" cy="804863"/>
          </a:xfrm>
        </p:spPr>
        <p:txBody>
          <a:bodyPr/>
          <a:lstStyle>
            <a:lvl1pPr marL="0" indent="0">
              <a:buNone/>
              <a:defRPr sz="1900"/>
            </a:lvl1pPr>
            <a:lvl2pPr marL="609493" indent="0">
              <a:buNone/>
              <a:defRPr sz="1600"/>
            </a:lvl2pPr>
            <a:lvl3pPr marL="1218987" indent="0">
              <a:buNone/>
              <a:defRPr sz="1300"/>
            </a:lvl3pPr>
            <a:lvl4pPr marL="1828480" indent="0">
              <a:buNone/>
              <a:defRPr sz="1200"/>
            </a:lvl4pPr>
            <a:lvl5pPr marL="2437973" indent="0">
              <a:buNone/>
              <a:defRPr sz="1200"/>
            </a:lvl5pPr>
            <a:lvl6pPr marL="3047467" indent="0">
              <a:buNone/>
              <a:defRPr sz="1200"/>
            </a:lvl6pPr>
            <a:lvl7pPr marL="3656960" indent="0">
              <a:buNone/>
              <a:defRPr sz="1200"/>
            </a:lvl7pPr>
            <a:lvl8pPr marL="4266453" indent="0">
              <a:buNone/>
              <a:defRPr sz="1200"/>
            </a:lvl8pPr>
            <a:lvl9pPr marL="4875947" indent="0">
              <a:buNone/>
              <a:defRPr sz="12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607804C-5ABB-4F17-9CA6-67B1BF76F776}" type="datetime1">
              <a:rPr lang="en-US" smtClean="0">
                <a:solidFill>
                  <a:prstClr val="black">
                    <a:tint val="75000"/>
                  </a:prstClr>
                </a:solidFill>
              </a:rPr>
              <a:pPr/>
              <a:t>10/8/2020</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r>
              <a:rPr lang="en-US" smtClean="0">
                <a:solidFill>
                  <a:prstClr val="black">
                    <a:tint val="75000"/>
                  </a:prstClr>
                </a:solidFill>
              </a:rPr>
              <a:t>SlideModel.com</a:t>
            </a:r>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96E69268-9C8B-4EBF-A9EE-DC5DC2D48DC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5809296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9655C04-5573-4602-B1CF-FC93A7422B2C}" type="datetime1">
              <a:rPr lang="en-US" smtClean="0">
                <a:solidFill>
                  <a:prstClr val="black">
                    <a:tint val="75000"/>
                  </a:prstClr>
                </a:solidFill>
              </a:rPr>
              <a:pPr/>
              <a:t>10/8/2020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r>
              <a:rPr lang="en-US" smtClean="0">
                <a:solidFill>
                  <a:prstClr val="black">
                    <a:tint val="75000"/>
                  </a:prstClr>
                </a:solidFill>
              </a:rPr>
              <a:t>SlideModel.com</a:t>
            </a: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96E69268-9C8B-4EBF-A9EE-DC5DC2D48DC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1293652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6898" y="274647"/>
            <a:ext cx="2742486"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09441" y="274647"/>
            <a:ext cx="802431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89B3721-F840-4651-B4C9-DA33F0E7CA55}" type="datetime1">
              <a:rPr lang="en-US" smtClean="0">
                <a:solidFill>
                  <a:prstClr val="black">
                    <a:tint val="75000"/>
                  </a:prstClr>
                </a:solidFill>
              </a:rPr>
              <a:pPr/>
              <a:t>10/8/2020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r>
              <a:rPr lang="en-US" smtClean="0">
                <a:solidFill>
                  <a:prstClr val="black">
                    <a:tint val="75000"/>
                  </a:prstClr>
                </a:solidFill>
              </a:rPr>
              <a:t>SlideModel.com</a:t>
            </a: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96E69268-9C8B-4EBF-A9EE-DC5DC2D48DC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25232784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userDrawn="1">
  <p:cSld name="slidemodel2">
    <p:bg>
      <p:bgPr>
        <a:gradFill flip="none" rotWithShape="1">
          <a:gsLst>
            <a:gs pos="55000">
              <a:srgbClr val="1181AE"/>
            </a:gs>
            <a:gs pos="0">
              <a:srgbClr val="1181AE"/>
            </a:gs>
            <a:gs pos="100000">
              <a:srgbClr val="095474"/>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217834" y="2870641"/>
            <a:ext cx="5930678" cy="711081"/>
          </a:xfrm>
        </p:spPr>
        <p:txBody>
          <a:bodyPr>
            <a:normAutofit/>
          </a:bodyPr>
          <a:lstStyle>
            <a:lvl1pPr algn="ctr">
              <a:defRPr sz="3600" b="0">
                <a:solidFill>
                  <a:schemeClr val="bg1"/>
                </a:solidFill>
                <a:effectLst>
                  <a:outerShdw blurRad="38100" dist="38100" dir="2700000" algn="tl">
                    <a:srgbClr val="000000">
                      <a:alpha val="43137"/>
                    </a:srgbClr>
                  </a:outerShdw>
                </a:effectLst>
                <a:latin typeface="+mj-lt"/>
                <a:ea typeface="Open Sans" pitchFamily="34" charset="0"/>
                <a:cs typeface="Open Sans" pitchFamily="34" charset="0"/>
              </a:defRPr>
            </a:lvl1pPr>
          </a:lstStyle>
          <a:p>
            <a:r>
              <a:rPr lang="en-US" smtClean="0"/>
              <a:t>SlideModel.com</a:t>
            </a:r>
            <a:endParaRPr lang="en-US"/>
          </a:p>
        </p:txBody>
      </p:sp>
      <p:sp>
        <p:nvSpPr>
          <p:cNvPr id="3" name="Date Placeholder 2"/>
          <p:cNvSpPr>
            <a:spLocks noGrp="1"/>
          </p:cNvSpPr>
          <p:nvPr>
            <p:ph type="dt" sz="half" idx="10"/>
          </p:nvPr>
        </p:nvSpPr>
        <p:spPr/>
        <p:txBody>
          <a:bodyPr/>
          <a:lstStyle/>
          <a:p>
            <a:fld id="{9040B9D2-9E6F-41AD-9B78-85E4E35E0C6B}" type="datetime1">
              <a:rPr lang="en-US" smtClean="0">
                <a:solidFill>
                  <a:prstClr val="black">
                    <a:tint val="75000"/>
                  </a:prstClr>
                </a:solidFill>
              </a:rPr>
              <a:pPr/>
              <a:t>10/8/2020</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r>
              <a:rPr lang="en-US" smtClean="0">
                <a:solidFill>
                  <a:prstClr val="black">
                    <a:tint val="75000"/>
                  </a:prstClr>
                </a:solidFill>
              </a:rPr>
              <a:t>SlideModel.com</a:t>
            </a:r>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96E69268-9C8B-4EBF-A9EE-DC5DC2D48DC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6827600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userDrawn="1">
  <p:cSld name="1_slidemodel2">
    <p:bg>
      <p:bgPr>
        <a:gradFill flip="none" rotWithShape="1">
          <a:gsLst>
            <a:gs pos="55000">
              <a:srgbClr val="1181AE"/>
            </a:gs>
            <a:gs pos="0">
              <a:srgbClr val="1181AE"/>
            </a:gs>
            <a:gs pos="100000">
              <a:srgbClr val="095474"/>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217834" y="2870641"/>
            <a:ext cx="5930678" cy="711081"/>
          </a:xfrm>
        </p:spPr>
        <p:txBody>
          <a:bodyPr>
            <a:normAutofit/>
          </a:bodyPr>
          <a:lstStyle>
            <a:lvl1pPr algn="ctr">
              <a:defRPr sz="3600" b="0">
                <a:solidFill>
                  <a:schemeClr val="bg1"/>
                </a:solidFill>
                <a:effectLst>
                  <a:outerShdw blurRad="38100" dist="38100" dir="2700000" algn="tl">
                    <a:srgbClr val="000000">
                      <a:alpha val="43137"/>
                    </a:srgbClr>
                  </a:outerShdw>
                </a:effectLst>
                <a:latin typeface="+mj-lt"/>
                <a:ea typeface="Open Sans" pitchFamily="34" charset="0"/>
                <a:cs typeface="Open Sans" pitchFamily="34" charset="0"/>
              </a:defRPr>
            </a:lvl1pPr>
          </a:lstStyle>
          <a:p>
            <a:r>
              <a:rPr lang="en-US" smtClean="0"/>
              <a:t>SlideModel.com</a:t>
            </a:r>
            <a:endParaRPr lang="en-US"/>
          </a:p>
        </p:txBody>
      </p:sp>
      <p:sp>
        <p:nvSpPr>
          <p:cNvPr id="3" name="Date Placeholder 2"/>
          <p:cNvSpPr>
            <a:spLocks noGrp="1"/>
          </p:cNvSpPr>
          <p:nvPr>
            <p:ph type="dt" sz="half" idx="10"/>
          </p:nvPr>
        </p:nvSpPr>
        <p:spPr/>
        <p:txBody>
          <a:bodyPr/>
          <a:lstStyle/>
          <a:p>
            <a:fld id="{1EA1AA57-DDAA-413F-9439-64EDA46D08FA}" type="datetime1">
              <a:rPr lang="en-US" smtClean="0">
                <a:solidFill>
                  <a:prstClr val="black">
                    <a:tint val="75000"/>
                  </a:prstClr>
                </a:solidFill>
              </a:rPr>
              <a:pPr/>
              <a:t>10/8/2020</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r>
              <a:rPr lang="en-US" smtClean="0">
                <a:solidFill>
                  <a:prstClr val="black">
                    <a:tint val="75000"/>
                  </a:prstClr>
                </a:solidFill>
              </a:rPr>
              <a:t>SlideModel.com</a:t>
            </a:r>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96E69268-9C8B-4EBF-A9EE-DC5DC2D48DC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161137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7" name="Rectangle 6"/>
          <p:cNvSpPr/>
          <p:nvPr/>
        </p:nvSpPr>
        <p:spPr>
          <a:xfrm>
            <a:off x="1" y="3886200"/>
            <a:ext cx="12188825" cy="2971800"/>
          </a:xfrm>
          <a:prstGeom prst="rect">
            <a:avLst/>
          </a:prstGeom>
          <a:gradFill flip="none" rotWithShape="1">
            <a:gsLst>
              <a:gs pos="100000">
                <a:schemeClr val="bg1">
                  <a:lumMod val="65000"/>
                  <a:alpha val="53000"/>
                </a:schemeClr>
              </a:gs>
              <a:gs pos="0">
                <a:schemeClr val="bg1">
                  <a:lumMod val="95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9" rIns="91436" bIns="45719" rtlCol="0" anchor="ctr"/>
          <a:lstStyle/>
          <a:p>
            <a:pPr algn="ctr"/>
            <a:endParaRPr lang="en-US">
              <a:solidFill>
                <a:prstClr val="white"/>
              </a:solidFill>
            </a:endParaRPr>
          </a:p>
        </p:txBody>
      </p:sp>
      <p:sp>
        <p:nvSpPr>
          <p:cNvPr id="2" name="Title 1"/>
          <p:cNvSpPr>
            <a:spLocks noGrp="1"/>
          </p:cNvSpPr>
          <p:nvPr>
            <p:ph type="ctrTitle"/>
          </p:nvPr>
        </p:nvSpPr>
        <p:spPr>
          <a:xfrm>
            <a:off x="914163" y="3887117"/>
            <a:ext cx="10360501" cy="610820"/>
          </a:xfrm>
        </p:spPr>
        <p:txBody>
          <a:bodyPr/>
          <a:lstStyle>
            <a:lvl1pPr algn="ctr">
              <a:defRPr lang="en-US" sz="4000" kern="1200" smtClean="0">
                <a:solidFill>
                  <a:schemeClr val="tx1">
                    <a:lumMod val="75000"/>
                    <a:lumOff val="25000"/>
                  </a:schemeClr>
                </a:solidFill>
                <a:latin typeface="+mj-lt"/>
                <a:ea typeface="+mj-ea"/>
                <a:cs typeface="+mj-cs"/>
              </a:defRPr>
            </a:lvl1pPr>
          </a:lstStyle>
          <a:p>
            <a:r>
              <a:rPr lang="en-US" smtClean="0"/>
              <a:t>Click to edit Master title style</a:t>
            </a:r>
            <a:endParaRPr lang="en-US"/>
          </a:p>
        </p:txBody>
      </p:sp>
      <p:sp>
        <p:nvSpPr>
          <p:cNvPr id="3" name="Subtitle 2"/>
          <p:cNvSpPr>
            <a:spLocks noGrp="1"/>
          </p:cNvSpPr>
          <p:nvPr>
            <p:ph type="subTitle" idx="1"/>
          </p:nvPr>
        </p:nvSpPr>
        <p:spPr>
          <a:xfrm>
            <a:off x="1828324" y="4399020"/>
            <a:ext cx="8532178" cy="764440"/>
          </a:xfrm>
        </p:spPr>
        <p:txBody>
          <a:bodyPr>
            <a:normAutofit/>
          </a:bodyPr>
          <a:lstStyle>
            <a:lvl1pPr marL="0" indent="0" algn="ctr">
              <a:buNone/>
              <a:defRPr lang="en-US" sz="2400" kern="1200" smtClean="0">
                <a:solidFill>
                  <a:schemeClr val="tx1">
                    <a:lumMod val="65000"/>
                    <a:lumOff val="35000"/>
                  </a:schemeClr>
                </a:solidFill>
                <a:latin typeface="+mj-lt"/>
                <a:ea typeface="+mj-ea"/>
                <a:cs typeface="+mj-cs"/>
              </a:defRPr>
            </a:lvl1pPr>
            <a:lvl2pPr marL="609468" indent="0" algn="ctr">
              <a:buNone/>
              <a:defRPr>
                <a:solidFill>
                  <a:schemeClr val="tx1">
                    <a:tint val="75000"/>
                  </a:schemeClr>
                </a:solidFill>
              </a:defRPr>
            </a:lvl2pPr>
            <a:lvl3pPr marL="1218936" indent="0" algn="ctr">
              <a:buNone/>
              <a:defRPr>
                <a:solidFill>
                  <a:schemeClr val="tx1">
                    <a:tint val="75000"/>
                  </a:schemeClr>
                </a:solidFill>
              </a:defRPr>
            </a:lvl3pPr>
            <a:lvl4pPr marL="1828404" indent="0" algn="ctr">
              <a:buNone/>
              <a:defRPr>
                <a:solidFill>
                  <a:schemeClr val="tx1">
                    <a:tint val="75000"/>
                  </a:schemeClr>
                </a:solidFill>
              </a:defRPr>
            </a:lvl4pPr>
            <a:lvl5pPr marL="2437872" indent="0" algn="ctr">
              <a:buNone/>
              <a:defRPr>
                <a:solidFill>
                  <a:schemeClr val="tx1">
                    <a:tint val="75000"/>
                  </a:schemeClr>
                </a:solidFill>
              </a:defRPr>
            </a:lvl5pPr>
            <a:lvl6pPr marL="3047340" indent="0" algn="ctr">
              <a:buNone/>
              <a:defRPr>
                <a:solidFill>
                  <a:schemeClr val="tx1">
                    <a:tint val="75000"/>
                  </a:schemeClr>
                </a:solidFill>
              </a:defRPr>
            </a:lvl6pPr>
            <a:lvl7pPr marL="3656808" indent="0" algn="ctr">
              <a:buNone/>
              <a:defRPr>
                <a:solidFill>
                  <a:schemeClr val="tx1">
                    <a:tint val="75000"/>
                  </a:schemeClr>
                </a:solidFill>
              </a:defRPr>
            </a:lvl7pPr>
            <a:lvl8pPr marL="4266275" indent="0" algn="ctr">
              <a:buNone/>
              <a:defRPr>
                <a:solidFill>
                  <a:schemeClr val="tx1">
                    <a:tint val="75000"/>
                  </a:schemeClr>
                </a:solidFill>
              </a:defRPr>
            </a:lvl8pPr>
            <a:lvl9pPr marL="4875744"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5A408CF-5CC4-41EF-9FB7-1C7655C37340}" type="datetime1">
              <a:rPr lang="en-US" smtClean="0">
                <a:solidFill>
                  <a:prstClr val="black">
                    <a:tint val="75000"/>
                  </a:prstClr>
                </a:solidFill>
              </a:rPr>
              <a:pPr/>
              <a:t>10/8/2020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r>
              <a:rPr lang="en-US" smtClean="0">
                <a:solidFill>
                  <a:prstClr val="black">
                    <a:tint val="75000"/>
                  </a:prstClr>
                </a:solidFill>
              </a:rPr>
              <a:t>SlideModel.com</a:t>
            </a: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E5EDE275-BE14-4364-AEA2-5F5667C0FD4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31075690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163" y="2130428"/>
            <a:ext cx="10360501"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828324" y="3886200"/>
            <a:ext cx="8532178" cy="1752600"/>
          </a:xfrm>
        </p:spPr>
        <p:txBody>
          <a:bodyPr/>
          <a:lstStyle>
            <a:lvl1pPr marL="0" indent="0" algn="ctr">
              <a:buNone/>
              <a:defRPr>
                <a:solidFill>
                  <a:schemeClr val="tx1">
                    <a:tint val="75000"/>
                  </a:schemeClr>
                </a:solidFill>
              </a:defRPr>
            </a:lvl1pPr>
            <a:lvl2pPr marL="609493" indent="0" algn="ctr">
              <a:buNone/>
              <a:defRPr>
                <a:solidFill>
                  <a:schemeClr val="tx1">
                    <a:tint val="75000"/>
                  </a:schemeClr>
                </a:solidFill>
              </a:defRPr>
            </a:lvl2pPr>
            <a:lvl3pPr marL="1218987" indent="0" algn="ctr">
              <a:buNone/>
              <a:defRPr>
                <a:solidFill>
                  <a:schemeClr val="tx1">
                    <a:tint val="75000"/>
                  </a:schemeClr>
                </a:solidFill>
              </a:defRPr>
            </a:lvl3pPr>
            <a:lvl4pPr marL="1828480" indent="0" algn="ctr">
              <a:buNone/>
              <a:defRPr>
                <a:solidFill>
                  <a:schemeClr val="tx1">
                    <a:tint val="75000"/>
                  </a:schemeClr>
                </a:solidFill>
              </a:defRPr>
            </a:lvl4pPr>
            <a:lvl5pPr marL="2437973" indent="0" algn="ctr">
              <a:buNone/>
              <a:defRPr>
                <a:solidFill>
                  <a:schemeClr val="tx1">
                    <a:tint val="75000"/>
                  </a:schemeClr>
                </a:solidFill>
              </a:defRPr>
            </a:lvl5pPr>
            <a:lvl6pPr marL="3047467" indent="0" algn="ctr">
              <a:buNone/>
              <a:defRPr>
                <a:solidFill>
                  <a:schemeClr val="tx1">
                    <a:tint val="75000"/>
                  </a:schemeClr>
                </a:solidFill>
              </a:defRPr>
            </a:lvl6pPr>
            <a:lvl7pPr marL="3656960" indent="0" algn="ctr">
              <a:buNone/>
              <a:defRPr>
                <a:solidFill>
                  <a:schemeClr val="tx1">
                    <a:tint val="75000"/>
                  </a:schemeClr>
                </a:solidFill>
              </a:defRPr>
            </a:lvl7pPr>
            <a:lvl8pPr marL="4266453" indent="0" algn="ctr">
              <a:buNone/>
              <a:defRPr>
                <a:solidFill>
                  <a:schemeClr val="tx1">
                    <a:tint val="75000"/>
                  </a:schemeClr>
                </a:solidFill>
              </a:defRPr>
            </a:lvl8pPr>
            <a:lvl9pPr marL="4875947"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8459CEFA-AEA2-40C6-AF8F-7518534ED752}" type="datetime1">
              <a:rPr lang="en-US" smtClean="0">
                <a:solidFill>
                  <a:prstClr val="black">
                    <a:tint val="75000"/>
                  </a:prstClr>
                </a:solidFill>
              </a:rPr>
              <a:pPr/>
              <a:t>10/8/2020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r>
              <a:rPr lang="en-US" smtClean="0">
                <a:solidFill>
                  <a:prstClr val="black">
                    <a:tint val="75000"/>
                  </a:prstClr>
                </a:solidFill>
              </a:rPr>
              <a:t>SlideModel.com</a:t>
            </a: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96E69268-9C8B-4EBF-A9EE-DC5DC2D48DC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69006707"/>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442" y="274641"/>
            <a:ext cx="6703854" cy="711081"/>
          </a:xfrm>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630C6D7-0F67-4EB0-8FC9-F72178B8DF73}" type="datetime1">
              <a:rPr lang="en-US" smtClean="0">
                <a:solidFill>
                  <a:prstClr val="black">
                    <a:tint val="75000"/>
                  </a:prstClr>
                </a:solidFill>
              </a:rPr>
              <a:pPr/>
              <a:t>10/8/2020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r>
              <a:rPr lang="en-US" smtClean="0">
                <a:solidFill>
                  <a:prstClr val="black">
                    <a:tint val="75000"/>
                  </a:prstClr>
                </a:solidFill>
              </a:rPr>
              <a:t>SlideModel.com</a:t>
            </a: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96E69268-9C8B-4EBF-A9EE-DC5DC2D48DC3}" type="slidenum">
              <a:rPr lang="en-US" smtClean="0">
                <a:solidFill>
                  <a:prstClr val="black">
                    <a:tint val="75000"/>
                  </a:prstClr>
                </a:solidFill>
              </a:rPr>
              <a:pPr/>
              <a:t>‹#›</a:t>
            </a:fld>
            <a:endParaRPr lang="en-US">
              <a:solidFill>
                <a:prstClr val="black">
                  <a:tint val="75000"/>
                </a:prstClr>
              </a:solidFill>
            </a:endParaRPr>
          </a:p>
        </p:txBody>
      </p:sp>
      <p:sp>
        <p:nvSpPr>
          <p:cNvPr id="9" name="Text Placeholder 8"/>
          <p:cNvSpPr>
            <a:spLocks noGrp="1"/>
          </p:cNvSpPr>
          <p:nvPr>
            <p:ph type="body" sz="quarter" idx="13" hasCustomPrompt="1"/>
          </p:nvPr>
        </p:nvSpPr>
        <p:spPr>
          <a:xfrm>
            <a:off x="7478353" y="362139"/>
            <a:ext cx="4113728" cy="533400"/>
          </a:xfrm>
        </p:spPr>
        <p:txBody>
          <a:bodyPr anchor="ctr">
            <a:noAutofit/>
          </a:bodyPr>
          <a:lstStyle>
            <a:lvl1pPr marL="0" indent="0" algn="r">
              <a:buNone/>
              <a:defRPr sz="2000" baseline="0">
                <a:solidFill>
                  <a:schemeClr val="tx1">
                    <a:lumMod val="50000"/>
                    <a:lumOff val="50000"/>
                  </a:schemeClr>
                </a:solidFill>
              </a:defRPr>
            </a:lvl1pPr>
          </a:lstStyle>
          <a:p>
            <a:pPr lvl="0"/>
            <a:r>
              <a:rPr lang="en-US" dirty="0" smtClean="0"/>
              <a:t>Breadcrumb 1 &gt; Breadcrumb 2</a:t>
            </a:r>
            <a:endParaRPr lang="es-UY" dirty="0"/>
          </a:p>
        </p:txBody>
      </p:sp>
    </p:spTree>
    <p:extLst>
      <p:ext uri="{BB962C8B-B14F-4D97-AF65-F5344CB8AC3E}">
        <p14:creationId xmlns:p14="http://schemas.microsoft.com/office/powerpoint/2010/main" val="3645920144"/>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2833" y="4406903"/>
            <a:ext cx="10360501" cy="1362075"/>
          </a:xfrm>
        </p:spPr>
        <p:txBody>
          <a:bodyPr anchor="t"/>
          <a:lstStyle>
            <a:lvl1pPr algn="l">
              <a:defRPr sz="5300" b="1" cap="all"/>
            </a:lvl1pPr>
          </a:lstStyle>
          <a:p>
            <a:r>
              <a:rPr lang="en-US" smtClean="0"/>
              <a:t>Click to edit Master title style</a:t>
            </a:r>
            <a:endParaRPr lang="en-US"/>
          </a:p>
        </p:txBody>
      </p:sp>
      <p:sp>
        <p:nvSpPr>
          <p:cNvPr id="3" name="Text Placeholder 2"/>
          <p:cNvSpPr>
            <a:spLocks noGrp="1"/>
          </p:cNvSpPr>
          <p:nvPr>
            <p:ph type="body" idx="1"/>
          </p:nvPr>
        </p:nvSpPr>
        <p:spPr>
          <a:xfrm>
            <a:off x="962833" y="2906713"/>
            <a:ext cx="10360501" cy="1500187"/>
          </a:xfrm>
        </p:spPr>
        <p:txBody>
          <a:bodyPr anchor="b"/>
          <a:lstStyle>
            <a:lvl1pPr marL="0" indent="0">
              <a:buNone/>
              <a:defRPr sz="2700">
                <a:solidFill>
                  <a:schemeClr val="tx1">
                    <a:tint val="75000"/>
                  </a:schemeClr>
                </a:solidFill>
              </a:defRPr>
            </a:lvl1pPr>
            <a:lvl2pPr marL="609493" indent="0">
              <a:buNone/>
              <a:defRPr sz="2400">
                <a:solidFill>
                  <a:schemeClr val="tx1">
                    <a:tint val="75000"/>
                  </a:schemeClr>
                </a:solidFill>
              </a:defRPr>
            </a:lvl2pPr>
            <a:lvl3pPr marL="1218987" indent="0">
              <a:buNone/>
              <a:defRPr sz="2100">
                <a:solidFill>
                  <a:schemeClr val="tx1">
                    <a:tint val="75000"/>
                  </a:schemeClr>
                </a:solidFill>
              </a:defRPr>
            </a:lvl3pPr>
            <a:lvl4pPr marL="1828480" indent="0">
              <a:buNone/>
              <a:defRPr sz="1900">
                <a:solidFill>
                  <a:schemeClr val="tx1">
                    <a:tint val="75000"/>
                  </a:schemeClr>
                </a:solidFill>
              </a:defRPr>
            </a:lvl4pPr>
            <a:lvl5pPr marL="2437973" indent="0">
              <a:buNone/>
              <a:defRPr sz="1900">
                <a:solidFill>
                  <a:schemeClr val="tx1">
                    <a:tint val="75000"/>
                  </a:schemeClr>
                </a:solidFill>
              </a:defRPr>
            </a:lvl5pPr>
            <a:lvl6pPr marL="3047467" indent="0">
              <a:buNone/>
              <a:defRPr sz="1900">
                <a:solidFill>
                  <a:schemeClr val="tx1">
                    <a:tint val="75000"/>
                  </a:schemeClr>
                </a:solidFill>
              </a:defRPr>
            </a:lvl6pPr>
            <a:lvl7pPr marL="3656960" indent="0">
              <a:buNone/>
              <a:defRPr sz="1900">
                <a:solidFill>
                  <a:schemeClr val="tx1">
                    <a:tint val="75000"/>
                  </a:schemeClr>
                </a:solidFill>
              </a:defRPr>
            </a:lvl7pPr>
            <a:lvl8pPr marL="4266453" indent="0">
              <a:buNone/>
              <a:defRPr sz="1900">
                <a:solidFill>
                  <a:schemeClr val="tx1">
                    <a:tint val="75000"/>
                  </a:schemeClr>
                </a:solidFill>
              </a:defRPr>
            </a:lvl8pPr>
            <a:lvl9pPr marL="4875947" indent="0">
              <a:buNone/>
              <a:defRPr sz="19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963A22A-74F9-4838-A5D3-7B8C44EF3650}" type="datetime1">
              <a:rPr lang="en-US" smtClean="0">
                <a:solidFill>
                  <a:prstClr val="black">
                    <a:tint val="75000"/>
                  </a:prstClr>
                </a:solidFill>
              </a:rPr>
              <a:pPr/>
              <a:t>10/8/2020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r>
              <a:rPr lang="en-US" smtClean="0">
                <a:solidFill>
                  <a:prstClr val="black">
                    <a:tint val="75000"/>
                  </a:prstClr>
                </a:solidFill>
              </a:rPr>
              <a:t>SlideModel.com</a:t>
            </a: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96E69268-9C8B-4EBF-A9EE-DC5DC2D48DC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7371473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09441" y="1600203"/>
            <a:ext cx="5383398" cy="4525963"/>
          </a:xfrm>
        </p:spPr>
        <p:txBody>
          <a:bodyPr/>
          <a:lstStyle>
            <a:lvl1pPr>
              <a:defRPr sz="3700"/>
            </a:lvl1pPr>
            <a:lvl2pPr>
              <a:defRPr sz="3200"/>
            </a:lvl2pPr>
            <a:lvl3pPr>
              <a:defRPr sz="2700"/>
            </a:lvl3pPr>
            <a:lvl4pPr>
              <a:defRPr sz="2400"/>
            </a:lvl4pPr>
            <a:lvl5pPr>
              <a:defRPr sz="2400"/>
            </a:lvl5pPr>
            <a:lvl6pPr>
              <a:defRPr sz="2400"/>
            </a:lvl6pPr>
            <a:lvl7pPr>
              <a:defRPr sz="2400"/>
            </a:lvl7pPr>
            <a:lvl8pPr>
              <a:defRPr sz="2400"/>
            </a:lvl8pPr>
            <a:lvl9pPr>
              <a:defRPr sz="2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95986" y="1600203"/>
            <a:ext cx="5383398" cy="4525963"/>
          </a:xfrm>
        </p:spPr>
        <p:txBody>
          <a:bodyPr/>
          <a:lstStyle>
            <a:lvl1pPr>
              <a:defRPr sz="3700"/>
            </a:lvl1pPr>
            <a:lvl2pPr>
              <a:defRPr sz="3200"/>
            </a:lvl2pPr>
            <a:lvl3pPr>
              <a:defRPr sz="2700"/>
            </a:lvl3pPr>
            <a:lvl4pPr>
              <a:defRPr sz="2400"/>
            </a:lvl4pPr>
            <a:lvl5pPr>
              <a:defRPr sz="2400"/>
            </a:lvl5pPr>
            <a:lvl6pPr>
              <a:defRPr sz="2400"/>
            </a:lvl6pPr>
            <a:lvl7pPr>
              <a:defRPr sz="2400"/>
            </a:lvl7pPr>
            <a:lvl8pPr>
              <a:defRPr sz="2400"/>
            </a:lvl8pPr>
            <a:lvl9pPr>
              <a:defRPr sz="2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B83F6222-7384-4AAD-A98D-5F6204ACA44D}" type="datetime1">
              <a:rPr lang="en-US" smtClean="0">
                <a:solidFill>
                  <a:prstClr val="black">
                    <a:tint val="75000"/>
                  </a:prstClr>
                </a:solidFill>
              </a:rPr>
              <a:pPr/>
              <a:t>10/8/2020</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r>
              <a:rPr lang="en-US" smtClean="0">
                <a:solidFill>
                  <a:prstClr val="black">
                    <a:tint val="75000"/>
                  </a:prstClr>
                </a:solidFill>
              </a:rPr>
              <a:t>SlideModel.com</a:t>
            </a:r>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96E69268-9C8B-4EBF-A9EE-DC5DC2D48DC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51919007"/>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442" y="1535115"/>
            <a:ext cx="5385514" cy="639763"/>
          </a:xfrm>
        </p:spPr>
        <p:txBody>
          <a:bodyPr anchor="b"/>
          <a:lstStyle>
            <a:lvl1pPr marL="0" indent="0">
              <a:buNone/>
              <a:defRPr sz="3200" b="1"/>
            </a:lvl1pPr>
            <a:lvl2pPr marL="609493" indent="0">
              <a:buNone/>
              <a:defRPr sz="2700" b="1"/>
            </a:lvl2pPr>
            <a:lvl3pPr marL="1218987" indent="0">
              <a:buNone/>
              <a:defRPr sz="2400" b="1"/>
            </a:lvl3pPr>
            <a:lvl4pPr marL="1828480" indent="0">
              <a:buNone/>
              <a:defRPr sz="2100" b="1"/>
            </a:lvl4pPr>
            <a:lvl5pPr marL="2437973" indent="0">
              <a:buNone/>
              <a:defRPr sz="2100" b="1"/>
            </a:lvl5pPr>
            <a:lvl6pPr marL="3047467" indent="0">
              <a:buNone/>
              <a:defRPr sz="2100" b="1"/>
            </a:lvl6pPr>
            <a:lvl7pPr marL="3656960" indent="0">
              <a:buNone/>
              <a:defRPr sz="2100" b="1"/>
            </a:lvl7pPr>
            <a:lvl8pPr marL="4266453" indent="0">
              <a:buNone/>
              <a:defRPr sz="2100" b="1"/>
            </a:lvl8pPr>
            <a:lvl9pPr marL="4875947" indent="0">
              <a:buNone/>
              <a:defRPr sz="2100" b="1"/>
            </a:lvl9pPr>
          </a:lstStyle>
          <a:p>
            <a:pPr lvl="0"/>
            <a:r>
              <a:rPr lang="en-US" smtClean="0"/>
              <a:t>Click to edit Master text styles</a:t>
            </a:r>
          </a:p>
        </p:txBody>
      </p:sp>
      <p:sp>
        <p:nvSpPr>
          <p:cNvPr id="4" name="Content Placeholder 3"/>
          <p:cNvSpPr>
            <a:spLocks noGrp="1"/>
          </p:cNvSpPr>
          <p:nvPr>
            <p:ph sz="half" idx="2"/>
          </p:nvPr>
        </p:nvSpPr>
        <p:spPr>
          <a:xfrm>
            <a:off x="609442" y="2174875"/>
            <a:ext cx="5385514" cy="3951288"/>
          </a:xfrm>
        </p:spPr>
        <p:txBody>
          <a:bodyPr/>
          <a:lstStyle>
            <a:lvl1pPr>
              <a:defRPr sz="3200"/>
            </a:lvl1pPr>
            <a:lvl2pPr>
              <a:defRPr sz="2700"/>
            </a:lvl2pPr>
            <a:lvl3pPr>
              <a:defRPr sz="2400"/>
            </a:lvl3pPr>
            <a:lvl4pPr>
              <a:defRPr sz="2100"/>
            </a:lvl4pPr>
            <a:lvl5pPr>
              <a:defRPr sz="2100"/>
            </a:lvl5pPr>
            <a:lvl6pPr>
              <a:defRPr sz="2100"/>
            </a:lvl6pPr>
            <a:lvl7pPr>
              <a:defRPr sz="2100"/>
            </a:lvl7pPr>
            <a:lvl8pPr>
              <a:defRPr sz="2100"/>
            </a:lvl8pPr>
            <a:lvl9pPr>
              <a:defRPr sz="21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1756" y="1535115"/>
            <a:ext cx="5387630" cy="639763"/>
          </a:xfrm>
        </p:spPr>
        <p:txBody>
          <a:bodyPr anchor="b"/>
          <a:lstStyle>
            <a:lvl1pPr marL="0" indent="0">
              <a:buNone/>
              <a:defRPr sz="3200" b="1"/>
            </a:lvl1pPr>
            <a:lvl2pPr marL="609493" indent="0">
              <a:buNone/>
              <a:defRPr sz="2700" b="1"/>
            </a:lvl2pPr>
            <a:lvl3pPr marL="1218987" indent="0">
              <a:buNone/>
              <a:defRPr sz="2400" b="1"/>
            </a:lvl3pPr>
            <a:lvl4pPr marL="1828480" indent="0">
              <a:buNone/>
              <a:defRPr sz="2100" b="1"/>
            </a:lvl4pPr>
            <a:lvl5pPr marL="2437973" indent="0">
              <a:buNone/>
              <a:defRPr sz="2100" b="1"/>
            </a:lvl5pPr>
            <a:lvl6pPr marL="3047467" indent="0">
              <a:buNone/>
              <a:defRPr sz="2100" b="1"/>
            </a:lvl6pPr>
            <a:lvl7pPr marL="3656960" indent="0">
              <a:buNone/>
              <a:defRPr sz="2100" b="1"/>
            </a:lvl7pPr>
            <a:lvl8pPr marL="4266453" indent="0">
              <a:buNone/>
              <a:defRPr sz="2100" b="1"/>
            </a:lvl8pPr>
            <a:lvl9pPr marL="4875947" indent="0">
              <a:buNone/>
              <a:defRPr sz="2100" b="1"/>
            </a:lvl9pPr>
          </a:lstStyle>
          <a:p>
            <a:pPr lvl="0"/>
            <a:r>
              <a:rPr lang="en-US" smtClean="0"/>
              <a:t>Click to edit Master text styles</a:t>
            </a:r>
          </a:p>
        </p:txBody>
      </p:sp>
      <p:sp>
        <p:nvSpPr>
          <p:cNvPr id="6" name="Content Placeholder 5"/>
          <p:cNvSpPr>
            <a:spLocks noGrp="1"/>
          </p:cNvSpPr>
          <p:nvPr>
            <p:ph sz="quarter" idx="4"/>
          </p:nvPr>
        </p:nvSpPr>
        <p:spPr>
          <a:xfrm>
            <a:off x="6191756" y="2174875"/>
            <a:ext cx="5387630" cy="3951288"/>
          </a:xfrm>
        </p:spPr>
        <p:txBody>
          <a:bodyPr/>
          <a:lstStyle>
            <a:lvl1pPr>
              <a:defRPr sz="3200"/>
            </a:lvl1pPr>
            <a:lvl2pPr>
              <a:defRPr sz="2700"/>
            </a:lvl2pPr>
            <a:lvl3pPr>
              <a:defRPr sz="2400"/>
            </a:lvl3pPr>
            <a:lvl4pPr>
              <a:defRPr sz="2100"/>
            </a:lvl4pPr>
            <a:lvl5pPr>
              <a:defRPr sz="2100"/>
            </a:lvl5pPr>
            <a:lvl6pPr>
              <a:defRPr sz="2100"/>
            </a:lvl6pPr>
            <a:lvl7pPr>
              <a:defRPr sz="2100"/>
            </a:lvl7pPr>
            <a:lvl8pPr>
              <a:defRPr sz="2100"/>
            </a:lvl8pPr>
            <a:lvl9pPr>
              <a:defRPr sz="21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D39890B8-FCB3-46DF-A1B0-644B4CAE470D}" type="datetime1">
              <a:rPr lang="en-US" smtClean="0">
                <a:solidFill>
                  <a:prstClr val="black">
                    <a:tint val="75000"/>
                  </a:prstClr>
                </a:solidFill>
              </a:rPr>
              <a:pPr/>
              <a:t>10/8/2020</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r>
              <a:rPr lang="en-US" smtClean="0">
                <a:solidFill>
                  <a:prstClr val="black">
                    <a:tint val="75000"/>
                  </a:prstClr>
                </a:solidFill>
              </a:rPr>
              <a:t>SlideModel.com</a:t>
            </a:r>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96E69268-9C8B-4EBF-A9EE-DC5DC2D48DC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52993965"/>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Title Only">
    <p:bg>
      <p:bgPr>
        <a:gradFill flip="none" rotWithShape="1">
          <a:gsLst>
            <a:gs pos="81000">
              <a:schemeClr val="bg1">
                <a:lumMod val="95000"/>
              </a:schemeClr>
            </a:gs>
            <a:gs pos="0">
              <a:schemeClr val="bg1"/>
            </a:gs>
            <a:gs pos="100000">
              <a:schemeClr val="bg1">
                <a:lumMod val="95000"/>
              </a:schemeClr>
            </a:gs>
          </a:gsLst>
          <a:lin ang="5400000" scaled="1"/>
          <a:tileRect/>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442" y="274641"/>
            <a:ext cx="6703854" cy="711081"/>
          </a:xfrm>
        </p:spPr>
        <p:txBody>
          <a:bodyPr>
            <a:noAutofit/>
          </a:bodyPr>
          <a:lstStyle>
            <a:lvl1pPr>
              <a:defRPr sz="3600"/>
            </a:lvl1pPr>
          </a:lstStyle>
          <a:p>
            <a:r>
              <a:rPr lang="en-US" dirty="0" smtClean="0"/>
              <a:t>Click to edit Master title style</a:t>
            </a:r>
            <a:endParaRPr lang="en-US" dirty="0"/>
          </a:p>
        </p:txBody>
      </p:sp>
      <p:sp>
        <p:nvSpPr>
          <p:cNvPr id="3" name="Date Placeholder 2"/>
          <p:cNvSpPr>
            <a:spLocks noGrp="1"/>
          </p:cNvSpPr>
          <p:nvPr>
            <p:ph type="dt" sz="half" idx="10"/>
          </p:nvPr>
        </p:nvSpPr>
        <p:spPr/>
        <p:txBody>
          <a:bodyPr/>
          <a:lstStyle/>
          <a:p>
            <a:fld id="{6204E2B0-FEF2-4C8F-90A4-46C9D72643E3}" type="datetime1">
              <a:rPr lang="en-US" smtClean="0">
                <a:solidFill>
                  <a:prstClr val="black">
                    <a:tint val="75000"/>
                  </a:prstClr>
                </a:solidFill>
              </a:rPr>
              <a:pPr/>
              <a:t>10/8/2020</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r>
              <a:rPr lang="en-US" smtClean="0">
                <a:solidFill>
                  <a:prstClr val="black">
                    <a:tint val="75000"/>
                  </a:prstClr>
                </a:solidFill>
              </a:rPr>
              <a:t>SlideModel.com</a:t>
            </a:r>
            <a:endParaRPr lang="en-US">
              <a:solidFill>
                <a:prstClr val="black">
                  <a:tint val="75000"/>
                </a:prstClr>
              </a:solidFill>
            </a:endParaRPr>
          </a:p>
        </p:txBody>
      </p:sp>
      <p:sp>
        <p:nvSpPr>
          <p:cNvPr id="5" name="Slide Number Placeholder 4"/>
          <p:cNvSpPr>
            <a:spLocks noGrp="1"/>
          </p:cNvSpPr>
          <p:nvPr>
            <p:ph type="sldNum" sz="quarter" idx="12"/>
          </p:nvPr>
        </p:nvSpPr>
        <p:spPr>
          <a:xfrm>
            <a:off x="11427023" y="6356353"/>
            <a:ext cx="761803" cy="365125"/>
          </a:xfr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18900000" scaled="1"/>
            <a:tileRect/>
          </a:gradFill>
          <a:ln w="0">
            <a:noFill/>
            <a:prstDash val="solid"/>
            <a:round/>
            <a:headEnd/>
            <a:tailEnd/>
          </a:ln>
        </p:spPr>
        <p:txBody>
          <a:bodyPr vert="horz" wrap="square" lIns="0" tIns="91440" rIns="0" bIns="91440" numCol="1" anchor="ctr" anchorCtr="1" compatLnSpc="1">
            <a:prstTxWarp prst="textNoShape">
              <a:avLst/>
            </a:prstTxWarp>
          </a:bodyPr>
          <a:lstStyle>
            <a:lvl1pPr algn="r">
              <a:defRPr lang="en-US" sz="1400" kern="0" smtClean="0">
                <a:solidFill>
                  <a:schemeClr val="bg1"/>
                </a:solidFill>
                <a:latin typeface="Arial" pitchFamily="34" charset="0"/>
                <a:cs typeface="Arial" pitchFamily="34" charset="0"/>
              </a:defRPr>
            </a:lvl1pPr>
          </a:lstStyle>
          <a:p>
            <a:fld id="{96E69268-9C8B-4EBF-A9EE-DC5DC2D48DC3}" type="slidenum">
              <a:rPr lang="es-UY">
                <a:solidFill>
                  <a:prstClr val="white"/>
                </a:solidFill>
              </a:rPr>
              <a:pPr/>
              <a:t>‹#›</a:t>
            </a:fld>
            <a:endParaRPr lang="es-UY" dirty="0">
              <a:solidFill>
                <a:prstClr val="white"/>
              </a:solidFill>
            </a:endParaRPr>
          </a:p>
        </p:txBody>
      </p:sp>
      <p:sp>
        <p:nvSpPr>
          <p:cNvPr id="8" name="Text Placeholder 8"/>
          <p:cNvSpPr>
            <a:spLocks noGrp="1"/>
          </p:cNvSpPr>
          <p:nvPr>
            <p:ph type="body" sz="quarter" idx="13" hasCustomPrompt="1"/>
          </p:nvPr>
        </p:nvSpPr>
        <p:spPr>
          <a:xfrm>
            <a:off x="7478353" y="362139"/>
            <a:ext cx="4113728" cy="533400"/>
          </a:xfrm>
        </p:spPr>
        <p:txBody>
          <a:bodyPr anchor="ctr">
            <a:noAutofit/>
          </a:bodyPr>
          <a:lstStyle>
            <a:lvl1pPr marL="0" indent="0" algn="r">
              <a:buNone/>
              <a:defRPr sz="2000" baseline="0">
                <a:solidFill>
                  <a:schemeClr val="tx1">
                    <a:lumMod val="50000"/>
                    <a:lumOff val="50000"/>
                  </a:schemeClr>
                </a:solidFill>
              </a:defRPr>
            </a:lvl1pPr>
          </a:lstStyle>
          <a:p>
            <a:pPr lvl="0"/>
            <a:r>
              <a:rPr lang="en-US" dirty="0" smtClean="0"/>
              <a:t>Breadcrumb 1 &gt; Breadcrumb 2</a:t>
            </a:r>
            <a:endParaRPr lang="es-UY" dirty="0"/>
          </a:p>
        </p:txBody>
      </p:sp>
    </p:spTree>
    <p:extLst>
      <p:ext uri="{BB962C8B-B14F-4D97-AF65-F5344CB8AC3E}">
        <p14:creationId xmlns:p14="http://schemas.microsoft.com/office/powerpoint/2010/main" val="2497909282"/>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2"/>
          <p:cNvSpPr>
            <a:spLocks noGrp="1"/>
          </p:cNvSpPr>
          <p:nvPr>
            <p:ph type="dt" sz="half" idx="10"/>
          </p:nvPr>
        </p:nvSpPr>
        <p:spPr>
          <a:xfrm>
            <a:off x="4672383" y="6356353"/>
            <a:ext cx="2844059" cy="365125"/>
          </a:xfrm>
        </p:spPr>
        <p:txBody>
          <a:bodyPr/>
          <a:lstStyle/>
          <a:p>
            <a:fld id="{6204E2B0-FEF2-4C8F-90A4-46C9D72643E3}" type="datetime1">
              <a:rPr lang="en-US" smtClean="0">
                <a:solidFill>
                  <a:prstClr val="black">
                    <a:tint val="75000"/>
                  </a:prstClr>
                </a:solidFill>
              </a:rPr>
              <a:pPr/>
              <a:t>10/8/2020</a:t>
            </a:fld>
            <a:endParaRPr lang="en-US">
              <a:solidFill>
                <a:prstClr val="black">
                  <a:tint val="75000"/>
                </a:prstClr>
              </a:solidFill>
            </a:endParaRPr>
          </a:p>
        </p:txBody>
      </p:sp>
      <p:sp>
        <p:nvSpPr>
          <p:cNvPr id="6" name="Footer Placeholder 3"/>
          <p:cNvSpPr>
            <a:spLocks noGrp="1"/>
          </p:cNvSpPr>
          <p:nvPr>
            <p:ph type="ftr" sz="quarter" idx="11"/>
          </p:nvPr>
        </p:nvSpPr>
        <p:spPr>
          <a:xfrm>
            <a:off x="609441" y="6356353"/>
            <a:ext cx="3859795" cy="365125"/>
          </a:xfrm>
        </p:spPr>
        <p:txBody>
          <a:bodyPr/>
          <a:lstStyle/>
          <a:p>
            <a:r>
              <a:rPr lang="en-US" smtClean="0">
                <a:solidFill>
                  <a:prstClr val="black">
                    <a:tint val="75000"/>
                  </a:prstClr>
                </a:solidFill>
              </a:rPr>
              <a:t>SlideModel.com</a:t>
            </a:r>
            <a:endParaRPr lang="en-US">
              <a:solidFill>
                <a:prstClr val="black">
                  <a:tint val="75000"/>
                </a:prstClr>
              </a:solidFill>
            </a:endParaRPr>
          </a:p>
        </p:txBody>
      </p:sp>
      <p:sp>
        <p:nvSpPr>
          <p:cNvPr id="7" name="Slide Number Placeholder 4"/>
          <p:cNvSpPr>
            <a:spLocks noGrp="1"/>
          </p:cNvSpPr>
          <p:nvPr>
            <p:ph type="sldNum" sz="quarter" idx="12"/>
          </p:nvPr>
        </p:nvSpPr>
        <p:spPr>
          <a:xfrm>
            <a:off x="11427023" y="6356353"/>
            <a:ext cx="761803" cy="365125"/>
          </a:xfr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18900000" scaled="1"/>
            <a:tileRect/>
          </a:gradFill>
          <a:ln w="0">
            <a:noFill/>
            <a:prstDash val="solid"/>
            <a:round/>
            <a:headEnd/>
            <a:tailEnd/>
          </a:ln>
        </p:spPr>
        <p:txBody>
          <a:bodyPr vert="horz" wrap="square" lIns="0" tIns="91440" rIns="0" bIns="91440" numCol="1" anchor="ctr" anchorCtr="1" compatLnSpc="1">
            <a:prstTxWarp prst="textNoShape">
              <a:avLst/>
            </a:prstTxWarp>
          </a:bodyPr>
          <a:lstStyle>
            <a:lvl1pPr algn="r">
              <a:defRPr lang="en-US" sz="1400" kern="0" smtClean="0">
                <a:solidFill>
                  <a:schemeClr val="bg1"/>
                </a:solidFill>
                <a:latin typeface="Arial" pitchFamily="34" charset="0"/>
                <a:cs typeface="Arial" pitchFamily="34" charset="0"/>
              </a:defRPr>
            </a:lvl1pPr>
          </a:lstStyle>
          <a:p>
            <a:fld id="{96E69268-9C8B-4EBF-A9EE-DC5DC2D48DC3}" type="slidenum">
              <a:rPr lang="es-UY">
                <a:solidFill>
                  <a:prstClr val="white"/>
                </a:solidFill>
              </a:rPr>
              <a:pPr/>
              <a:t>‹#›</a:t>
            </a:fld>
            <a:endParaRPr lang="es-UY" dirty="0">
              <a:solidFill>
                <a:prstClr val="white"/>
              </a:solidFill>
            </a:endParaRPr>
          </a:p>
        </p:txBody>
      </p:sp>
    </p:spTree>
    <p:extLst>
      <p:ext uri="{BB962C8B-B14F-4D97-AF65-F5344CB8AC3E}">
        <p14:creationId xmlns:p14="http://schemas.microsoft.com/office/powerpoint/2010/main" val="347303222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443" y="273051"/>
            <a:ext cx="4010039" cy="1162051"/>
          </a:xfrm>
        </p:spPr>
        <p:txBody>
          <a:bodyPr anchor="b"/>
          <a:lstStyle>
            <a:lvl1pPr algn="l">
              <a:defRPr sz="2700" b="1"/>
            </a:lvl1pPr>
          </a:lstStyle>
          <a:p>
            <a:r>
              <a:rPr lang="en-US" smtClean="0"/>
              <a:t>Click to edit Master title style</a:t>
            </a:r>
            <a:endParaRPr lang="en-US"/>
          </a:p>
        </p:txBody>
      </p:sp>
      <p:sp>
        <p:nvSpPr>
          <p:cNvPr id="3" name="Content Placeholder 2"/>
          <p:cNvSpPr>
            <a:spLocks noGrp="1"/>
          </p:cNvSpPr>
          <p:nvPr>
            <p:ph idx="1"/>
          </p:nvPr>
        </p:nvSpPr>
        <p:spPr>
          <a:xfrm>
            <a:off x="4765492" y="273054"/>
            <a:ext cx="6813892" cy="5853113"/>
          </a:xfrm>
        </p:spPr>
        <p:txBody>
          <a:bodyPr/>
          <a:lstStyle>
            <a:lvl1pPr>
              <a:defRPr sz="4300"/>
            </a:lvl1pPr>
            <a:lvl2pPr>
              <a:defRPr sz="3700"/>
            </a:lvl2pPr>
            <a:lvl3pPr>
              <a:defRPr sz="3200"/>
            </a:lvl3pPr>
            <a:lvl4pPr>
              <a:defRPr sz="2700"/>
            </a:lvl4pPr>
            <a:lvl5pPr>
              <a:defRPr sz="2700"/>
            </a:lvl5pPr>
            <a:lvl6pPr>
              <a:defRPr sz="2700"/>
            </a:lvl6pPr>
            <a:lvl7pPr>
              <a:defRPr sz="2700"/>
            </a:lvl7pPr>
            <a:lvl8pPr>
              <a:defRPr sz="2700"/>
            </a:lvl8pPr>
            <a:lvl9pPr>
              <a:defRPr sz="27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09443" y="1435103"/>
            <a:ext cx="4010039" cy="4691063"/>
          </a:xfrm>
        </p:spPr>
        <p:txBody>
          <a:bodyPr/>
          <a:lstStyle>
            <a:lvl1pPr marL="0" indent="0">
              <a:buNone/>
              <a:defRPr sz="1900"/>
            </a:lvl1pPr>
            <a:lvl2pPr marL="609493" indent="0">
              <a:buNone/>
              <a:defRPr sz="1600"/>
            </a:lvl2pPr>
            <a:lvl3pPr marL="1218987" indent="0">
              <a:buNone/>
              <a:defRPr sz="1300"/>
            </a:lvl3pPr>
            <a:lvl4pPr marL="1828480" indent="0">
              <a:buNone/>
              <a:defRPr sz="1200"/>
            </a:lvl4pPr>
            <a:lvl5pPr marL="2437973" indent="0">
              <a:buNone/>
              <a:defRPr sz="1200"/>
            </a:lvl5pPr>
            <a:lvl6pPr marL="3047467" indent="0">
              <a:buNone/>
              <a:defRPr sz="1200"/>
            </a:lvl6pPr>
            <a:lvl7pPr marL="3656960" indent="0">
              <a:buNone/>
              <a:defRPr sz="1200"/>
            </a:lvl7pPr>
            <a:lvl8pPr marL="4266453" indent="0">
              <a:buNone/>
              <a:defRPr sz="1200"/>
            </a:lvl8pPr>
            <a:lvl9pPr marL="4875947" indent="0">
              <a:buNone/>
              <a:defRPr sz="12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D583C53-E4D1-4203-8DAF-5F9B44386E3B}" type="datetime1">
              <a:rPr lang="en-US" smtClean="0">
                <a:solidFill>
                  <a:prstClr val="black">
                    <a:tint val="75000"/>
                  </a:prstClr>
                </a:solidFill>
              </a:rPr>
              <a:pPr/>
              <a:t>10/8/2020</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r>
              <a:rPr lang="en-US" smtClean="0">
                <a:solidFill>
                  <a:prstClr val="black">
                    <a:tint val="75000"/>
                  </a:prstClr>
                </a:solidFill>
              </a:rPr>
              <a:t>SlideModel.com</a:t>
            </a:r>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96E69268-9C8B-4EBF-A9EE-DC5DC2D48DC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71102798"/>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096" y="4800602"/>
            <a:ext cx="7313295" cy="566739"/>
          </a:xfrm>
        </p:spPr>
        <p:txBody>
          <a:bodyPr anchor="b"/>
          <a:lstStyle>
            <a:lvl1pPr algn="l">
              <a:defRPr sz="2700" b="1"/>
            </a:lvl1pPr>
          </a:lstStyle>
          <a:p>
            <a:r>
              <a:rPr lang="en-US" smtClean="0"/>
              <a:t>Click to edit Master title style</a:t>
            </a:r>
            <a:endParaRPr lang="en-US"/>
          </a:p>
        </p:txBody>
      </p:sp>
      <p:sp>
        <p:nvSpPr>
          <p:cNvPr id="3" name="Picture Placeholder 2"/>
          <p:cNvSpPr>
            <a:spLocks noGrp="1"/>
          </p:cNvSpPr>
          <p:nvPr>
            <p:ph type="pic" idx="1"/>
          </p:nvPr>
        </p:nvSpPr>
        <p:spPr>
          <a:xfrm>
            <a:off x="2389096" y="612775"/>
            <a:ext cx="7313295" cy="4114800"/>
          </a:xfrm>
        </p:spPr>
        <p:txBody>
          <a:bodyPr/>
          <a:lstStyle>
            <a:lvl1pPr marL="0" indent="0">
              <a:buNone/>
              <a:defRPr sz="4300"/>
            </a:lvl1pPr>
            <a:lvl2pPr marL="609493" indent="0">
              <a:buNone/>
              <a:defRPr sz="3700"/>
            </a:lvl2pPr>
            <a:lvl3pPr marL="1218987" indent="0">
              <a:buNone/>
              <a:defRPr sz="3200"/>
            </a:lvl3pPr>
            <a:lvl4pPr marL="1828480" indent="0">
              <a:buNone/>
              <a:defRPr sz="2700"/>
            </a:lvl4pPr>
            <a:lvl5pPr marL="2437973" indent="0">
              <a:buNone/>
              <a:defRPr sz="2700"/>
            </a:lvl5pPr>
            <a:lvl6pPr marL="3047467" indent="0">
              <a:buNone/>
              <a:defRPr sz="2700"/>
            </a:lvl6pPr>
            <a:lvl7pPr marL="3656960" indent="0">
              <a:buNone/>
              <a:defRPr sz="2700"/>
            </a:lvl7pPr>
            <a:lvl8pPr marL="4266453" indent="0">
              <a:buNone/>
              <a:defRPr sz="2700"/>
            </a:lvl8pPr>
            <a:lvl9pPr marL="4875947" indent="0">
              <a:buNone/>
              <a:defRPr sz="2700"/>
            </a:lvl9pPr>
          </a:lstStyle>
          <a:p>
            <a:endParaRPr lang="en-US"/>
          </a:p>
        </p:txBody>
      </p:sp>
      <p:sp>
        <p:nvSpPr>
          <p:cNvPr id="4" name="Text Placeholder 3"/>
          <p:cNvSpPr>
            <a:spLocks noGrp="1"/>
          </p:cNvSpPr>
          <p:nvPr>
            <p:ph type="body" sz="half" idx="2"/>
          </p:nvPr>
        </p:nvSpPr>
        <p:spPr>
          <a:xfrm>
            <a:off x="2389096" y="5367340"/>
            <a:ext cx="7313295" cy="804863"/>
          </a:xfrm>
        </p:spPr>
        <p:txBody>
          <a:bodyPr/>
          <a:lstStyle>
            <a:lvl1pPr marL="0" indent="0">
              <a:buNone/>
              <a:defRPr sz="1900"/>
            </a:lvl1pPr>
            <a:lvl2pPr marL="609493" indent="0">
              <a:buNone/>
              <a:defRPr sz="1600"/>
            </a:lvl2pPr>
            <a:lvl3pPr marL="1218987" indent="0">
              <a:buNone/>
              <a:defRPr sz="1300"/>
            </a:lvl3pPr>
            <a:lvl4pPr marL="1828480" indent="0">
              <a:buNone/>
              <a:defRPr sz="1200"/>
            </a:lvl4pPr>
            <a:lvl5pPr marL="2437973" indent="0">
              <a:buNone/>
              <a:defRPr sz="1200"/>
            </a:lvl5pPr>
            <a:lvl6pPr marL="3047467" indent="0">
              <a:buNone/>
              <a:defRPr sz="1200"/>
            </a:lvl6pPr>
            <a:lvl7pPr marL="3656960" indent="0">
              <a:buNone/>
              <a:defRPr sz="1200"/>
            </a:lvl7pPr>
            <a:lvl8pPr marL="4266453" indent="0">
              <a:buNone/>
              <a:defRPr sz="1200"/>
            </a:lvl8pPr>
            <a:lvl9pPr marL="4875947" indent="0">
              <a:buNone/>
              <a:defRPr sz="12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607804C-5ABB-4F17-9CA6-67B1BF76F776}" type="datetime1">
              <a:rPr lang="en-US" smtClean="0">
                <a:solidFill>
                  <a:prstClr val="black">
                    <a:tint val="75000"/>
                  </a:prstClr>
                </a:solidFill>
              </a:rPr>
              <a:pPr/>
              <a:t>10/8/2020</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r>
              <a:rPr lang="en-US" smtClean="0">
                <a:solidFill>
                  <a:prstClr val="black">
                    <a:tint val="75000"/>
                  </a:prstClr>
                </a:solidFill>
              </a:rPr>
              <a:t>SlideModel.com</a:t>
            </a:r>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96E69268-9C8B-4EBF-A9EE-DC5DC2D48DC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59734353"/>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9655C04-5573-4602-B1CF-FC93A7422B2C}" type="datetime1">
              <a:rPr lang="en-US" smtClean="0">
                <a:solidFill>
                  <a:prstClr val="black">
                    <a:tint val="75000"/>
                  </a:prstClr>
                </a:solidFill>
              </a:rPr>
              <a:pPr/>
              <a:t>10/8/2020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r>
              <a:rPr lang="en-US" smtClean="0">
                <a:solidFill>
                  <a:prstClr val="black">
                    <a:tint val="75000"/>
                  </a:prstClr>
                </a:solidFill>
              </a:rPr>
              <a:t>SlideModel.com</a:t>
            </a: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96E69268-9C8B-4EBF-A9EE-DC5DC2D48DC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889619045"/>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6898" y="274641"/>
            <a:ext cx="2742486"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09441" y="274641"/>
            <a:ext cx="802431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89B3721-F840-4651-B4C9-DA33F0E7CA55}" type="datetime1">
              <a:rPr lang="en-US" smtClean="0">
                <a:solidFill>
                  <a:prstClr val="black">
                    <a:tint val="75000"/>
                  </a:prstClr>
                </a:solidFill>
              </a:rPr>
              <a:pPr/>
              <a:t>10/8/2020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r>
              <a:rPr lang="en-US" smtClean="0">
                <a:solidFill>
                  <a:prstClr val="black">
                    <a:tint val="75000"/>
                  </a:prstClr>
                </a:solidFill>
              </a:rPr>
              <a:t>SlideModel.com</a:t>
            </a: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96E69268-9C8B-4EBF-A9EE-DC5DC2D48DC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794481552"/>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userDrawn="1">
  <p:cSld name="1_slidemodel2">
    <p:bg>
      <p:bgPr>
        <a:gradFill flip="none" rotWithShape="1">
          <a:gsLst>
            <a:gs pos="55000">
              <a:srgbClr val="1181AE"/>
            </a:gs>
            <a:gs pos="0">
              <a:srgbClr val="1181AE"/>
            </a:gs>
            <a:gs pos="100000">
              <a:srgbClr val="095474"/>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217834" y="2870635"/>
            <a:ext cx="5930678" cy="711081"/>
          </a:xfrm>
        </p:spPr>
        <p:txBody>
          <a:bodyPr>
            <a:normAutofit/>
          </a:bodyPr>
          <a:lstStyle>
            <a:lvl1pPr algn="ctr">
              <a:defRPr sz="3600" b="0">
                <a:solidFill>
                  <a:schemeClr val="bg1"/>
                </a:solidFill>
                <a:effectLst>
                  <a:outerShdw blurRad="38100" dist="38100" dir="2700000" algn="tl">
                    <a:srgbClr val="000000">
                      <a:alpha val="43137"/>
                    </a:srgbClr>
                  </a:outerShdw>
                </a:effectLst>
                <a:latin typeface="+mj-lt"/>
                <a:ea typeface="Open Sans" pitchFamily="34" charset="0"/>
                <a:cs typeface="Open Sans" pitchFamily="34" charset="0"/>
              </a:defRPr>
            </a:lvl1pPr>
          </a:lstStyle>
          <a:p>
            <a:r>
              <a:rPr lang="en-US" smtClean="0"/>
              <a:t>SlideModel.com</a:t>
            </a:r>
            <a:endParaRPr lang="en-US"/>
          </a:p>
        </p:txBody>
      </p:sp>
      <p:sp>
        <p:nvSpPr>
          <p:cNvPr id="3" name="Date Placeholder 2"/>
          <p:cNvSpPr>
            <a:spLocks noGrp="1"/>
          </p:cNvSpPr>
          <p:nvPr>
            <p:ph type="dt" sz="half" idx="10"/>
          </p:nvPr>
        </p:nvSpPr>
        <p:spPr/>
        <p:txBody>
          <a:bodyPr/>
          <a:lstStyle/>
          <a:p>
            <a:fld id="{1EA1AA57-DDAA-413F-9439-64EDA46D08FA}" type="datetime1">
              <a:rPr lang="en-US" smtClean="0">
                <a:solidFill>
                  <a:prstClr val="black">
                    <a:tint val="75000"/>
                  </a:prstClr>
                </a:solidFill>
              </a:rPr>
              <a:pPr/>
              <a:t>10/8/2020</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r>
              <a:rPr lang="en-US" smtClean="0">
                <a:solidFill>
                  <a:prstClr val="black">
                    <a:tint val="75000"/>
                  </a:prstClr>
                </a:solidFill>
              </a:rPr>
              <a:t>SlideModel.com</a:t>
            </a:r>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96E69268-9C8B-4EBF-A9EE-DC5DC2D48DC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740297476"/>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4.xml"/><Relationship Id="rId13" Type="http://schemas.openxmlformats.org/officeDocument/2006/relationships/slideLayout" Target="../slideLayouts/slideLayout19.xml"/><Relationship Id="rId3" Type="http://schemas.openxmlformats.org/officeDocument/2006/relationships/slideLayout" Target="../slideLayouts/slideLayout9.xml"/><Relationship Id="rId7" Type="http://schemas.openxmlformats.org/officeDocument/2006/relationships/slideLayout" Target="../slideLayouts/slideLayout13.xml"/><Relationship Id="rId12" Type="http://schemas.openxmlformats.org/officeDocument/2006/relationships/slideLayout" Target="../slideLayouts/slideLayout18.xml"/><Relationship Id="rId2" Type="http://schemas.openxmlformats.org/officeDocument/2006/relationships/slideLayout" Target="../slideLayouts/slideLayout8.xml"/><Relationship Id="rId1" Type="http://schemas.openxmlformats.org/officeDocument/2006/relationships/slideLayout" Target="../slideLayouts/slideLayout7.xml"/><Relationship Id="rId6" Type="http://schemas.openxmlformats.org/officeDocument/2006/relationships/slideLayout" Target="../slideLayouts/slideLayout12.xml"/><Relationship Id="rId11" Type="http://schemas.openxmlformats.org/officeDocument/2006/relationships/slideLayout" Target="../slideLayouts/slideLayout17.xml"/><Relationship Id="rId5" Type="http://schemas.openxmlformats.org/officeDocument/2006/relationships/slideLayout" Target="../slideLayouts/slideLayout11.xml"/><Relationship Id="rId15" Type="http://schemas.openxmlformats.org/officeDocument/2006/relationships/theme" Target="../theme/theme2.xml"/><Relationship Id="rId10" Type="http://schemas.openxmlformats.org/officeDocument/2006/relationships/slideLayout" Target="../slideLayouts/slideLayout16.xml"/><Relationship Id="rId4" Type="http://schemas.openxmlformats.org/officeDocument/2006/relationships/slideLayout" Target="../slideLayouts/slideLayout10.xml"/><Relationship Id="rId9" Type="http://schemas.openxmlformats.org/officeDocument/2006/relationships/slideLayout" Target="../slideLayouts/slideLayout15.xml"/><Relationship Id="rId14"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8.xml"/><Relationship Id="rId13" Type="http://schemas.openxmlformats.org/officeDocument/2006/relationships/slideLayout" Target="../slideLayouts/slideLayout33.xml"/><Relationship Id="rId3" Type="http://schemas.openxmlformats.org/officeDocument/2006/relationships/slideLayout" Target="../slideLayouts/slideLayout23.xml"/><Relationship Id="rId7" Type="http://schemas.openxmlformats.org/officeDocument/2006/relationships/slideLayout" Target="../slideLayouts/slideLayout27.xml"/><Relationship Id="rId12" Type="http://schemas.openxmlformats.org/officeDocument/2006/relationships/slideLayout" Target="../slideLayouts/slideLayout32.xml"/><Relationship Id="rId2" Type="http://schemas.openxmlformats.org/officeDocument/2006/relationships/slideLayout" Target="../slideLayouts/slideLayout22.xml"/><Relationship Id="rId1" Type="http://schemas.openxmlformats.org/officeDocument/2006/relationships/slideLayout" Target="../slideLayouts/slideLayout21.xml"/><Relationship Id="rId6" Type="http://schemas.openxmlformats.org/officeDocument/2006/relationships/slideLayout" Target="../slideLayouts/slideLayout26.xml"/><Relationship Id="rId11" Type="http://schemas.openxmlformats.org/officeDocument/2006/relationships/slideLayout" Target="../slideLayouts/slideLayout31.xml"/><Relationship Id="rId5" Type="http://schemas.openxmlformats.org/officeDocument/2006/relationships/slideLayout" Target="../slideLayouts/slideLayout25.xml"/><Relationship Id="rId15" Type="http://schemas.openxmlformats.org/officeDocument/2006/relationships/theme" Target="../theme/theme3.xml"/><Relationship Id="rId10" Type="http://schemas.openxmlformats.org/officeDocument/2006/relationships/slideLayout" Target="../slideLayouts/slideLayout30.xml"/><Relationship Id="rId4" Type="http://schemas.openxmlformats.org/officeDocument/2006/relationships/slideLayout" Target="../slideLayouts/slideLayout24.xml"/><Relationship Id="rId9" Type="http://schemas.openxmlformats.org/officeDocument/2006/relationships/slideLayout" Target="../slideLayouts/slideLayout29.xml"/><Relationship Id="rId14" Type="http://schemas.openxmlformats.org/officeDocument/2006/relationships/slideLayout" Target="../slideLayouts/slideLayout34.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2.xml"/><Relationship Id="rId13" Type="http://schemas.openxmlformats.org/officeDocument/2006/relationships/slideLayout" Target="../slideLayouts/slideLayout47.xml"/><Relationship Id="rId3" Type="http://schemas.openxmlformats.org/officeDocument/2006/relationships/slideLayout" Target="../slideLayouts/slideLayout37.xml"/><Relationship Id="rId7" Type="http://schemas.openxmlformats.org/officeDocument/2006/relationships/slideLayout" Target="../slideLayouts/slideLayout41.xml"/><Relationship Id="rId12" Type="http://schemas.openxmlformats.org/officeDocument/2006/relationships/slideLayout" Target="../slideLayouts/slideLayout46.xml"/><Relationship Id="rId2" Type="http://schemas.openxmlformats.org/officeDocument/2006/relationships/slideLayout" Target="../slideLayouts/slideLayout36.xml"/><Relationship Id="rId1" Type="http://schemas.openxmlformats.org/officeDocument/2006/relationships/slideLayout" Target="../slideLayouts/slideLayout35.xml"/><Relationship Id="rId6" Type="http://schemas.openxmlformats.org/officeDocument/2006/relationships/slideLayout" Target="../slideLayouts/slideLayout40.xml"/><Relationship Id="rId11" Type="http://schemas.openxmlformats.org/officeDocument/2006/relationships/slideLayout" Target="../slideLayouts/slideLayout45.xml"/><Relationship Id="rId5" Type="http://schemas.openxmlformats.org/officeDocument/2006/relationships/slideLayout" Target="../slideLayouts/slideLayout39.xml"/><Relationship Id="rId10" Type="http://schemas.openxmlformats.org/officeDocument/2006/relationships/slideLayout" Target="../slideLayouts/slideLayout44.xml"/><Relationship Id="rId4" Type="http://schemas.openxmlformats.org/officeDocument/2006/relationships/slideLayout" Target="../slideLayouts/slideLayout38.xml"/><Relationship Id="rId9" Type="http://schemas.openxmlformats.org/officeDocument/2006/relationships/slideLayout" Target="../slideLayouts/slideLayout43.xml"/><Relationship Id="rId14" Type="http://schemas.openxmlformats.org/officeDocument/2006/relationships/theme" Target="../theme/theme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a:gsLst>
            <a:gs pos="81000">
              <a:srgbClr val="EEEEEE"/>
            </a:gs>
            <a:gs pos="0">
              <a:schemeClr val="bg1"/>
            </a:gs>
            <a:gs pos="100000">
              <a:schemeClr val="bg1">
                <a:lumMod val="85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446" y="274649"/>
            <a:ext cx="10969943" cy="711081"/>
          </a:xfrm>
          <a:prstGeom prst="rect">
            <a:avLst/>
          </a:prstGeom>
        </p:spPr>
        <p:txBody>
          <a:bodyPr vert="horz" lIns="0" tIns="60949" rIns="0" bIns="60949" rtlCol="0" anchor="ctr">
            <a:normAutofit/>
          </a:bodyPr>
          <a:lstStyle/>
          <a:p>
            <a:r>
              <a:rPr lang="en-US" dirty="0"/>
              <a:t>Click to edit Master title style</a:t>
            </a:r>
          </a:p>
        </p:txBody>
      </p:sp>
      <p:sp>
        <p:nvSpPr>
          <p:cNvPr id="3" name="Text Placeholder 2"/>
          <p:cNvSpPr>
            <a:spLocks noGrp="1"/>
          </p:cNvSpPr>
          <p:nvPr>
            <p:ph type="body" idx="1"/>
          </p:nvPr>
        </p:nvSpPr>
        <p:spPr>
          <a:xfrm>
            <a:off x="609446" y="1138426"/>
            <a:ext cx="10969943" cy="4987739"/>
          </a:xfrm>
          <a:prstGeom prst="rect">
            <a:avLst/>
          </a:prstGeom>
        </p:spPr>
        <p:txBody>
          <a:bodyPr vert="horz" lIns="0" tIns="60949" rIns="0" bIns="60949" rtlCol="0">
            <a:normAutofit/>
          </a:bodyPr>
          <a:lstStyle/>
          <a:p>
            <a:pPr lvl="0"/>
            <a:r>
              <a:rPr lang="en-US" dirty="0"/>
              <a:t>Click to edit Master text styles</a:t>
            </a:r>
          </a:p>
        </p:txBody>
      </p:sp>
      <p:sp>
        <p:nvSpPr>
          <p:cNvPr id="4" name="Date Placeholder 3"/>
          <p:cNvSpPr>
            <a:spLocks noGrp="1"/>
          </p:cNvSpPr>
          <p:nvPr>
            <p:ph type="dt" sz="half" idx="2"/>
          </p:nvPr>
        </p:nvSpPr>
        <p:spPr>
          <a:xfrm>
            <a:off x="609441" y="6356361"/>
            <a:ext cx="2844059" cy="365125"/>
          </a:xfrm>
          <a:prstGeom prst="rect">
            <a:avLst/>
          </a:prstGeom>
        </p:spPr>
        <p:txBody>
          <a:bodyPr vert="horz" lIns="121899" tIns="60949" rIns="121899" bIns="60949" rtlCol="0" anchor="ctr"/>
          <a:lstStyle>
            <a:lvl1pPr algn="l">
              <a:defRPr sz="1600">
                <a:solidFill>
                  <a:schemeClr val="tx1">
                    <a:tint val="75000"/>
                  </a:schemeClr>
                </a:solidFill>
              </a:defRPr>
            </a:lvl1pPr>
          </a:lstStyle>
          <a:p>
            <a:fld id="{425404F2-BE9A-4460-8815-8F645183555F}" type="datetimeFigureOut">
              <a:rPr lang="en-US" smtClean="0"/>
              <a:pPr/>
              <a:t>10/8/2020</a:t>
            </a:fld>
            <a:endParaRPr lang="en-US"/>
          </a:p>
        </p:txBody>
      </p:sp>
      <p:sp>
        <p:nvSpPr>
          <p:cNvPr id="5" name="Footer Placeholder 4"/>
          <p:cNvSpPr>
            <a:spLocks noGrp="1"/>
          </p:cNvSpPr>
          <p:nvPr>
            <p:ph type="ftr" sz="quarter" idx="3"/>
          </p:nvPr>
        </p:nvSpPr>
        <p:spPr>
          <a:xfrm>
            <a:off x="4164520" y="6356361"/>
            <a:ext cx="3859795" cy="365125"/>
          </a:xfrm>
          <a:prstGeom prst="rect">
            <a:avLst/>
          </a:prstGeom>
        </p:spPr>
        <p:txBody>
          <a:bodyPr vert="horz" lIns="121899" tIns="60949" rIns="121899" bIns="60949" rtlCol="0" anchor="ctr"/>
          <a:lstStyle>
            <a:lvl1pPr algn="ctr">
              <a:defRPr sz="16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5330" y="6356361"/>
            <a:ext cx="2844059" cy="365125"/>
          </a:xfrm>
          <a:prstGeom prst="rect">
            <a:avLst/>
          </a:prstGeom>
        </p:spPr>
        <p:txBody>
          <a:bodyPr vert="horz" lIns="121899" tIns="60949" rIns="121899" bIns="60949" rtlCol="0" anchor="ctr"/>
          <a:lstStyle>
            <a:lvl1pPr algn="r">
              <a:defRPr sz="1600">
                <a:solidFill>
                  <a:schemeClr val="tx1">
                    <a:tint val="75000"/>
                  </a:schemeClr>
                </a:solidFill>
              </a:defRPr>
            </a:lvl1pPr>
          </a:lstStyle>
          <a:p>
            <a:fld id="{96E69268-9C8B-4EBF-A9EE-DC5DC2D48DC3}" type="slidenum">
              <a:rPr lang="en-US" smtClean="0"/>
              <a:pPr/>
              <a:t>‹#›</a:t>
            </a:fld>
            <a:endParaRPr lang="en-US"/>
          </a:p>
        </p:txBody>
      </p:sp>
    </p:spTree>
    <p:extLst>
      <p:ext uri="{BB962C8B-B14F-4D97-AF65-F5344CB8AC3E}">
        <p14:creationId xmlns:p14="http://schemas.microsoft.com/office/powerpoint/2010/main" val="1974508044"/>
      </p:ext>
    </p:extLst>
  </p:cSld>
  <p:clrMap bg1="lt1" tx1="dk1" bg2="lt2" tx2="dk2" accent1="accent1" accent2="accent2" accent3="accent3" accent4="accent4" accent5="accent5" accent6="accent6" hlink="hlink" folHlink="folHlink"/>
  <p:sldLayoutIdLst>
    <p:sldLayoutId id="2147483662" r:id="rId1"/>
    <p:sldLayoutId id="2147483650" r:id="rId2"/>
    <p:sldLayoutId id="2147483652" r:id="rId3"/>
    <p:sldLayoutId id="2147483654" r:id="rId4"/>
    <p:sldLayoutId id="2147483655" r:id="rId5"/>
    <p:sldLayoutId id="2147483660" r:id="rId6"/>
  </p:sldLayoutIdLst>
  <p:txStyles>
    <p:titleStyle>
      <a:lvl1pPr algn="l" defTabSz="1218987" rtl="0" eaLnBrk="1" latinLnBrk="0" hangingPunct="1">
        <a:spcBef>
          <a:spcPct val="0"/>
        </a:spcBef>
        <a:buNone/>
        <a:defRPr sz="3600" kern="1200">
          <a:solidFill>
            <a:schemeClr val="tx1">
              <a:lumMod val="75000"/>
              <a:lumOff val="25000"/>
            </a:schemeClr>
          </a:solidFill>
          <a:latin typeface="+mj-lt"/>
          <a:ea typeface="+mj-ea"/>
          <a:cs typeface="Arial" panose="020B0604020202020204" pitchFamily="34" charset="0"/>
        </a:defRPr>
      </a:lvl1pPr>
    </p:titleStyle>
    <p:bodyStyle>
      <a:lvl1pPr marL="0" indent="0" algn="l" defTabSz="1218987" rtl="0" eaLnBrk="1" latinLnBrk="0" hangingPunct="1">
        <a:spcBef>
          <a:spcPct val="20000"/>
        </a:spcBef>
        <a:buFontTx/>
        <a:buNone/>
        <a:defRPr sz="1800" kern="1200">
          <a:solidFill>
            <a:schemeClr val="tx1">
              <a:lumMod val="75000"/>
              <a:lumOff val="25000"/>
            </a:schemeClr>
          </a:solidFill>
          <a:latin typeface="Arial" panose="020B0604020202020204" pitchFamily="34" charset="0"/>
          <a:ea typeface="+mn-ea"/>
          <a:cs typeface="Arial" panose="020B0604020202020204" pitchFamily="34" charset="0"/>
        </a:defRPr>
      </a:lvl1pPr>
      <a:lvl2pPr marL="609494" indent="0" algn="l" defTabSz="1218987" rtl="0" eaLnBrk="1" latinLnBrk="0" hangingPunct="1">
        <a:spcBef>
          <a:spcPct val="20000"/>
        </a:spcBef>
        <a:buFontTx/>
        <a:buNone/>
        <a:defRPr sz="1800" kern="1200">
          <a:solidFill>
            <a:schemeClr val="tx1"/>
          </a:solidFill>
          <a:latin typeface="Arial" panose="020B0604020202020204" pitchFamily="34" charset="0"/>
          <a:ea typeface="+mn-ea"/>
          <a:cs typeface="Arial" panose="020B0604020202020204" pitchFamily="34" charset="0"/>
        </a:defRPr>
      </a:lvl2pPr>
      <a:lvl3pPr marL="1218986" indent="0" algn="l" defTabSz="1218987" rtl="0" eaLnBrk="1" latinLnBrk="0" hangingPunct="1">
        <a:spcBef>
          <a:spcPct val="20000"/>
        </a:spcBef>
        <a:buFontTx/>
        <a:buNone/>
        <a:defRPr sz="1800" kern="1200">
          <a:solidFill>
            <a:schemeClr val="tx1"/>
          </a:solidFill>
          <a:latin typeface="Arial" panose="020B0604020202020204" pitchFamily="34" charset="0"/>
          <a:ea typeface="+mn-ea"/>
          <a:cs typeface="Arial" panose="020B0604020202020204" pitchFamily="34" charset="0"/>
        </a:defRPr>
      </a:lvl3pPr>
      <a:lvl4pPr marL="1828480" indent="0" algn="l" defTabSz="1218987" rtl="0" eaLnBrk="1" latinLnBrk="0" hangingPunct="1">
        <a:spcBef>
          <a:spcPct val="20000"/>
        </a:spcBef>
        <a:buFontTx/>
        <a:buNone/>
        <a:defRPr sz="1800" kern="1200">
          <a:solidFill>
            <a:schemeClr val="tx1"/>
          </a:solidFill>
          <a:latin typeface="Arial" panose="020B0604020202020204" pitchFamily="34" charset="0"/>
          <a:ea typeface="+mn-ea"/>
          <a:cs typeface="Arial" panose="020B0604020202020204" pitchFamily="34" charset="0"/>
        </a:defRPr>
      </a:lvl4pPr>
      <a:lvl5pPr marL="2437973" indent="0" algn="l" defTabSz="1218987" rtl="0" eaLnBrk="1" latinLnBrk="0" hangingPunct="1">
        <a:spcBef>
          <a:spcPct val="20000"/>
        </a:spcBef>
        <a:buFontTx/>
        <a:buNone/>
        <a:defRPr sz="1800" kern="1200">
          <a:solidFill>
            <a:schemeClr val="tx1"/>
          </a:solidFill>
          <a:latin typeface="Arial" panose="020B0604020202020204" pitchFamily="34" charset="0"/>
          <a:ea typeface="+mn-ea"/>
          <a:cs typeface="Arial" panose="020B0604020202020204" pitchFamily="34" charset="0"/>
        </a:defRPr>
      </a:lvl5pPr>
      <a:lvl6pPr marL="335221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1707"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200"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069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gradFill>
          <a:gsLst>
            <a:gs pos="81000">
              <a:srgbClr val="EEEEEE"/>
            </a:gs>
            <a:gs pos="0">
              <a:schemeClr val="bg1"/>
            </a:gs>
            <a:gs pos="100000">
              <a:schemeClr val="bg1">
                <a:lumMod val="85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447" y="274651"/>
            <a:ext cx="10969943" cy="711081"/>
          </a:xfrm>
          <a:prstGeom prst="rect">
            <a:avLst/>
          </a:prstGeom>
        </p:spPr>
        <p:txBody>
          <a:bodyPr vert="horz" lIns="121899" tIns="60949" rIns="121899" bIns="60949"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09447" y="1138426"/>
            <a:ext cx="10969943" cy="4987739"/>
          </a:xfrm>
          <a:prstGeom prst="rect">
            <a:avLst/>
          </a:prstGeom>
        </p:spPr>
        <p:txBody>
          <a:bodyPr vert="horz" lIns="121899" tIns="60949" rIns="121899" bIns="60949"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672388" y="6356363"/>
            <a:ext cx="2844059" cy="365125"/>
          </a:xfrm>
          <a:prstGeom prst="rect">
            <a:avLst/>
          </a:prstGeom>
        </p:spPr>
        <p:txBody>
          <a:bodyPr vert="horz" lIns="121899" tIns="60949" rIns="121899" bIns="60949" rtlCol="0" anchor="ctr"/>
          <a:lstStyle>
            <a:lvl1pPr algn="ctr">
              <a:defRPr sz="1600">
                <a:solidFill>
                  <a:schemeClr val="tx1">
                    <a:tint val="75000"/>
                  </a:schemeClr>
                </a:solidFill>
              </a:defRPr>
            </a:lvl1pPr>
          </a:lstStyle>
          <a:p>
            <a:fld id="{A0134A8F-0357-455C-8680-E81090B67BF2}" type="datetime1">
              <a:rPr lang="en-US" smtClean="0">
                <a:solidFill>
                  <a:prstClr val="black">
                    <a:tint val="75000"/>
                  </a:prstClr>
                </a:solidFill>
              </a:rPr>
              <a:pPr/>
              <a:t>10/8/2020</a:t>
            </a:fld>
            <a:endParaRPr lang="en-US">
              <a:solidFill>
                <a:prstClr val="black">
                  <a:tint val="75000"/>
                </a:prstClr>
              </a:solidFill>
            </a:endParaRPr>
          </a:p>
        </p:txBody>
      </p:sp>
      <p:sp>
        <p:nvSpPr>
          <p:cNvPr id="5" name="Footer Placeholder 4"/>
          <p:cNvSpPr>
            <a:spLocks noGrp="1"/>
          </p:cNvSpPr>
          <p:nvPr>
            <p:ph type="ftr" sz="quarter" idx="3"/>
          </p:nvPr>
        </p:nvSpPr>
        <p:spPr>
          <a:xfrm>
            <a:off x="609441" y="6356363"/>
            <a:ext cx="3859795" cy="365125"/>
          </a:xfrm>
          <a:prstGeom prst="rect">
            <a:avLst/>
          </a:prstGeom>
        </p:spPr>
        <p:txBody>
          <a:bodyPr vert="horz" lIns="121899" tIns="60949" rIns="121899" bIns="60949" rtlCol="0" anchor="ctr"/>
          <a:lstStyle>
            <a:lvl1pPr algn="l">
              <a:defRPr sz="1600">
                <a:solidFill>
                  <a:schemeClr val="tx1">
                    <a:tint val="75000"/>
                  </a:schemeClr>
                </a:solidFill>
              </a:defRPr>
            </a:lvl1pPr>
          </a:lstStyle>
          <a:p>
            <a:r>
              <a:rPr lang="en-US" smtClean="0">
                <a:solidFill>
                  <a:prstClr val="black">
                    <a:tint val="75000"/>
                  </a:prstClr>
                </a:solidFill>
              </a:rPr>
              <a:t>SlideModel.com</a:t>
            </a:r>
            <a:endParaRPr lang="en-US">
              <a:solidFill>
                <a:prstClr val="black">
                  <a:tint val="75000"/>
                </a:prstClr>
              </a:solidFill>
            </a:endParaRPr>
          </a:p>
        </p:txBody>
      </p:sp>
      <p:sp>
        <p:nvSpPr>
          <p:cNvPr id="6" name="Slide Number Placeholder 5"/>
          <p:cNvSpPr>
            <a:spLocks noGrp="1"/>
          </p:cNvSpPr>
          <p:nvPr>
            <p:ph type="sldNum" sz="quarter" idx="4"/>
          </p:nvPr>
        </p:nvSpPr>
        <p:spPr>
          <a:xfrm>
            <a:off x="8735331" y="6356363"/>
            <a:ext cx="2844059" cy="365125"/>
          </a:xfrm>
          <a:prstGeom prst="rect">
            <a:avLst/>
          </a:prstGeom>
        </p:spPr>
        <p:txBody>
          <a:bodyPr vert="horz" lIns="121899" tIns="60949" rIns="121899" bIns="60949" rtlCol="0" anchor="ctr"/>
          <a:lstStyle>
            <a:lvl1pPr algn="r">
              <a:defRPr sz="1600">
                <a:solidFill>
                  <a:schemeClr val="tx1">
                    <a:tint val="75000"/>
                  </a:schemeClr>
                </a:solidFill>
              </a:defRPr>
            </a:lvl1pPr>
          </a:lstStyle>
          <a:p>
            <a:fld id="{96E69268-9C8B-4EBF-A9EE-DC5DC2D48DC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77719969"/>
      </p:ext>
    </p:extLst>
  </p:cSld>
  <p:clrMap bg1="lt1" tx1="dk1" bg2="lt2" tx2="dk2" accent1="accent1" accent2="accent2" accent3="accent3" accent4="accent4" accent5="accent5" accent6="accent6" hlink="hlink" folHlink="folHlink"/>
  <p:sldLayoutIdLst>
    <p:sldLayoutId id="2147483664" r:id="rId1"/>
    <p:sldLayoutId id="2147483665" r:id="rId2"/>
    <p:sldLayoutId id="2147483666" r:id="rId3"/>
    <p:sldLayoutId id="2147483667" r:id="rId4"/>
    <p:sldLayoutId id="2147483668" r:id="rId5"/>
    <p:sldLayoutId id="2147483669" r:id="rId6"/>
    <p:sldLayoutId id="2147483670" r:id="rId7"/>
    <p:sldLayoutId id="2147483671" r:id="rId8"/>
    <p:sldLayoutId id="2147483672" r:id="rId9"/>
    <p:sldLayoutId id="2147483673" r:id="rId10"/>
    <p:sldLayoutId id="2147483674" r:id="rId11"/>
    <p:sldLayoutId id="2147483675" r:id="rId12"/>
    <p:sldLayoutId id="2147483676" r:id="rId13"/>
    <p:sldLayoutId id="2147483677" r:id="rId14"/>
  </p:sldLayoutIdLst>
  <p:hf hdr="0" dt="0"/>
  <p:txStyles>
    <p:titleStyle>
      <a:lvl1pPr algn="l" defTabSz="1218987" rtl="0" eaLnBrk="1" latinLnBrk="0" hangingPunct="1">
        <a:spcBef>
          <a:spcPct val="0"/>
        </a:spcBef>
        <a:buNone/>
        <a:defRPr sz="3600" kern="1200">
          <a:solidFill>
            <a:schemeClr val="tx1"/>
          </a:solidFill>
          <a:latin typeface="+mj-lt"/>
          <a:ea typeface="+mj-ea"/>
          <a:cs typeface="+mj-cs"/>
        </a:defRPr>
      </a:lvl1pPr>
    </p:titleStyle>
    <p:bodyStyle>
      <a:lvl1pPr marL="457120" indent="-457120" algn="l" defTabSz="1218987" rtl="0" eaLnBrk="1" latinLnBrk="0" hangingPunct="1">
        <a:spcBef>
          <a:spcPct val="20000"/>
        </a:spcBef>
        <a:buFont typeface="Arial" pitchFamily="34" charset="0"/>
        <a:buChar char="•"/>
        <a:defRPr sz="3600" kern="1200">
          <a:solidFill>
            <a:schemeClr val="tx1"/>
          </a:solidFill>
          <a:latin typeface="+mj-lt"/>
          <a:ea typeface="+mn-ea"/>
          <a:cs typeface="+mn-cs"/>
        </a:defRPr>
      </a:lvl1pPr>
      <a:lvl2pPr marL="990427" indent="-380933" algn="l" defTabSz="1218987" rtl="0" eaLnBrk="1" latinLnBrk="0" hangingPunct="1">
        <a:spcBef>
          <a:spcPct val="20000"/>
        </a:spcBef>
        <a:buFont typeface="Arial" pitchFamily="34" charset="0"/>
        <a:buChar char="–"/>
        <a:defRPr sz="3200" kern="1200">
          <a:solidFill>
            <a:schemeClr val="tx1"/>
          </a:solidFill>
          <a:latin typeface="+mj-lt"/>
          <a:ea typeface="+mn-ea"/>
          <a:cs typeface="+mn-cs"/>
        </a:defRPr>
      </a:lvl2pPr>
      <a:lvl3pPr marL="1523733" indent="-304747" algn="l" defTabSz="1218987" rtl="0" eaLnBrk="1" latinLnBrk="0" hangingPunct="1">
        <a:spcBef>
          <a:spcPct val="20000"/>
        </a:spcBef>
        <a:buFont typeface="Arial" pitchFamily="34" charset="0"/>
        <a:buChar char="•"/>
        <a:defRPr sz="2400" kern="1200">
          <a:solidFill>
            <a:schemeClr val="tx1"/>
          </a:solidFill>
          <a:latin typeface="+mj-lt"/>
          <a:ea typeface="+mn-ea"/>
          <a:cs typeface="+mn-cs"/>
        </a:defRPr>
      </a:lvl3pPr>
      <a:lvl4pPr marL="2133227" indent="-304747" algn="l" defTabSz="1218987" rtl="0" eaLnBrk="1" latinLnBrk="0" hangingPunct="1">
        <a:spcBef>
          <a:spcPct val="20000"/>
        </a:spcBef>
        <a:buFont typeface="Arial" pitchFamily="34" charset="0"/>
        <a:buChar char="–"/>
        <a:defRPr sz="2000" kern="1200">
          <a:solidFill>
            <a:schemeClr val="tx1"/>
          </a:solidFill>
          <a:latin typeface="+mj-lt"/>
          <a:ea typeface="+mn-ea"/>
          <a:cs typeface="+mn-cs"/>
        </a:defRPr>
      </a:lvl4pPr>
      <a:lvl5pPr marL="2742720" indent="-304747" algn="l" defTabSz="1218987" rtl="0" eaLnBrk="1" latinLnBrk="0" hangingPunct="1">
        <a:spcBef>
          <a:spcPct val="20000"/>
        </a:spcBef>
        <a:buFont typeface="Arial" pitchFamily="34" charset="0"/>
        <a:buChar char="»"/>
        <a:defRPr sz="2000" kern="1200">
          <a:solidFill>
            <a:schemeClr val="tx1"/>
          </a:solidFill>
          <a:latin typeface="+mj-lt"/>
          <a:ea typeface="+mn-ea"/>
          <a:cs typeface="+mn-cs"/>
        </a:defRPr>
      </a:lvl5pPr>
      <a:lvl6pPr marL="335221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1707"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200"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069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gradFill>
          <a:gsLst>
            <a:gs pos="81000">
              <a:srgbClr val="EEEEEE"/>
            </a:gs>
            <a:gs pos="0">
              <a:schemeClr val="bg1"/>
            </a:gs>
            <a:gs pos="100000">
              <a:schemeClr val="bg1">
                <a:lumMod val="85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445" y="274647"/>
            <a:ext cx="10969943" cy="711081"/>
          </a:xfrm>
          <a:prstGeom prst="rect">
            <a:avLst/>
          </a:prstGeom>
        </p:spPr>
        <p:txBody>
          <a:bodyPr vert="horz" lIns="121899" tIns="60949" rIns="121899" bIns="60949"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09445" y="1138426"/>
            <a:ext cx="10969943" cy="4987739"/>
          </a:xfrm>
          <a:prstGeom prst="rect">
            <a:avLst/>
          </a:prstGeom>
        </p:spPr>
        <p:txBody>
          <a:bodyPr vert="horz" lIns="121899" tIns="60949" rIns="121899" bIns="60949"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672386" y="6356359"/>
            <a:ext cx="2844059" cy="365125"/>
          </a:xfrm>
          <a:prstGeom prst="rect">
            <a:avLst/>
          </a:prstGeom>
        </p:spPr>
        <p:txBody>
          <a:bodyPr vert="horz" lIns="121899" tIns="60949" rIns="121899" bIns="60949" rtlCol="0" anchor="ctr"/>
          <a:lstStyle>
            <a:lvl1pPr algn="ctr">
              <a:defRPr sz="1600">
                <a:solidFill>
                  <a:schemeClr val="tx1">
                    <a:tint val="75000"/>
                  </a:schemeClr>
                </a:solidFill>
              </a:defRPr>
            </a:lvl1pPr>
          </a:lstStyle>
          <a:p>
            <a:fld id="{A0134A8F-0357-455C-8680-E81090B67BF2}" type="datetime1">
              <a:rPr lang="en-US" smtClean="0">
                <a:solidFill>
                  <a:prstClr val="black">
                    <a:tint val="75000"/>
                  </a:prstClr>
                </a:solidFill>
              </a:rPr>
              <a:pPr/>
              <a:t>10/8/2020</a:t>
            </a:fld>
            <a:endParaRPr lang="en-US">
              <a:solidFill>
                <a:prstClr val="black">
                  <a:tint val="75000"/>
                </a:prstClr>
              </a:solidFill>
            </a:endParaRPr>
          </a:p>
        </p:txBody>
      </p:sp>
      <p:sp>
        <p:nvSpPr>
          <p:cNvPr id="5" name="Footer Placeholder 4"/>
          <p:cNvSpPr>
            <a:spLocks noGrp="1"/>
          </p:cNvSpPr>
          <p:nvPr>
            <p:ph type="ftr" sz="quarter" idx="3"/>
          </p:nvPr>
        </p:nvSpPr>
        <p:spPr>
          <a:xfrm>
            <a:off x="609441" y="6356359"/>
            <a:ext cx="3859795" cy="365125"/>
          </a:xfrm>
          <a:prstGeom prst="rect">
            <a:avLst/>
          </a:prstGeom>
        </p:spPr>
        <p:txBody>
          <a:bodyPr vert="horz" lIns="121899" tIns="60949" rIns="121899" bIns="60949" rtlCol="0" anchor="ctr"/>
          <a:lstStyle>
            <a:lvl1pPr algn="l">
              <a:defRPr sz="1600">
                <a:solidFill>
                  <a:schemeClr val="tx1">
                    <a:tint val="75000"/>
                  </a:schemeClr>
                </a:solidFill>
              </a:defRPr>
            </a:lvl1pPr>
          </a:lstStyle>
          <a:p>
            <a:r>
              <a:rPr lang="en-US" smtClean="0">
                <a:solidFill>
                  <a:prstClr val="black">
                    <a:tint val="75000"/>
                  </a:prstClr>
                </a:solidFill>
              </a:rPr>
              <a:t>SlideModel.com</a:t>
            </a:r>
            <a:endParaRPr lang="en-US">
              <a:solidFill>
                <a:prstClr val="black">
                  <a:tint val="75000"/>
                </a:prstClr>
              </a:solidFill>
            </a:endParaRPr>
          </a:p>
        </p:txBody>
      </p:sp>
      <p:sp>
        <p:nvSpPr>
          <p:cNvPr id="6" name="Slide Number Placeholder 5"/>
          <p:cNvSpPr>
            <a:spLocks noGrp="1"/>
          </p:cNvSpPr>
          <p:nvPr>
            <p:ph type="sldNum" sz="quarter" idx="4"/>
          </p:nvPr>
        </p:nvSpPr>
        <p:spPr>
          <a:xfrm>
            <a:off x="8735329" y="6356359"/>
            <a:ext cx="2844059" cy="365125"/>
          </a:xfrm>
          <a:prstGeom prst="rect">
            <a:avLst/>
          </a:prstGeom>
        </p:spPr>
        <p:txBody>
          <a:bodyPr vert="horz" lIns="121899" tIns="60949" rIns="121899" bIns="60949" rtlCol="0" anchor="ctr"/>
          <a:lstStyle>
            <a:lvl1pPr algn="r">
              <a:defRPr sz="1600">
                <a:solidFill>
                  <a:schemeClr val="tx1">
                    <a:tint val="75000"/>
                  </a:schemeClr>
                </a:solidFill>
              </a:defRPr>
            </a:lvl1pPr>
          </a:lstStyle>
          <a:p>
            <a:fld id="{96E69268-9C8B-4EBF-A9EE-DC5DC2D48DC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91205648"/>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 id="2147483690" r:id="rId12"/>
    <p:sldLayoutId id="2147483691" r:id="rId13"/>
    <p:sldLayoutId id="2147483692" r:id="rId14"/>
  </p:sldLayoutIdLst>
  <p:hf hdr="0" dt="0"/>
  <p:txStyles>
    <p:titleStyle>
      <a:lvl1pPr algn="l" defTabSz="1218987" rtl="0" eaLnBrk="1" latinLnBrk="0" hangingPunct="1">
        <a:spcBef>
          <a:spcPct val="0"/>
        </a:spcBef>
        <a:buNone/>
        <a:defRPr sz="3600" kern="1200">
          <a:solidFill>
            <a:schemeClr val="tx1"/>
          </a:solidFill>
          <a:latin typeface="+mj-lt"/>
          <a:ea typeface="+mj-ea"/>
          <a:cs typeface="+mj-cs"/>
        </a:defRPr>
      </a:lvl1pPr>
    </p:titleStyle>
    <p:bodyStyle>
      <a:lvl1pPr marL="457120" indent="-457120" algn="l" defTabSz="1218987" rtl="0" eaLnBrk="1" latinLnBrk="0" hangingPunct="1">
        <a:spcBef>
          <a:spcPct val="20000"/>
        </a:spcBef>
        <a:buFont typeface="Arial" pitchFamily="34" charset="0"/>
        <a:buChar char="•"/>
        <a:defRPr sz="3600" kern="1200">
          <a:solidFill>
            <a:schemeClr val="tx1"/>
          </a:solidFill>
          <a:latin typeface="+mj-lt"/>
          <a:ea typeface="+mn-ea"/>
          <a:cs typeface="+mn-cs"/>
        </a:defRPr>
      </a:lvl1pPr>
      <a:lvl2pPr marL="990427" indent="-380933" algn="l" defTabSz="1218987" rtl="0" eaLnBrk="1" latinLnBrk="0" hangingPunct="1">
        <a:spcBef>
          <a:spcPct val="20000"/>
        </a:spcBef>
        <a:buFont typeface="Arial" pitchFamily="34" charset="0"/>
        <a:buChar char="–"/>
        <a:defRPr sz="3200" kern="1200">
          <a:solidFill>
            <a:schemeClr val="tx1"/>
          </a:solidFill>
          <a:latin typeface="+mj-lt"/>
          <a:ea typeface="+mn-ea"/>
          <a:cs typeface="+mn-cs"/>
        </a:defRPr>
      </a:lvl2pPr>
      <a:lvl3pPr marL="1523733" indent="-304747" algn="l" defTabSz="1218987" rtl="0" eaLnBrk="1" latinLnBrk="0" hangingPunct="1">
        <a:spcBef>
          <a:spcPct val="20000"/>
        </a:spcBef>
        <a:buFont typeface="Arial" pitchFamily="34" charset="0"/>
        <a:buChar char="•"/>
        <a:defRPr sz="2400" kern="1200">
          <a:solidFill>
            <a:schemeClr val="tx1"/>
          </a:solidFill>
          <a:latin typeface="+mj-lt"/>
          <a:ea typeface="+mn-ea"/>
          <a:cs typeface="+mn-cs"/>
        </a:defRPr>
      </a:lvl3pPr>
      <a:lvl4pPr marL="2133227" indent="-304747" algn="l" defTabSz="1218987" rtl="0" eaLnBrk="1" latinLnBrk="0" hangingPunct="1">
        <a:spcBef>
          <a:spcPct val="20000"/>
        </a:spcBef>
        <a:buFont typeface="Arial" pitchFamily="34" charset="0"/>
        <a:buChar char="–"/>
        <a:defRPr sz="2000" kern="1200">
          <a:solidFill>
            <a:schemeClr val="tx1"/>
          </a:solidFill>
          <a:latin typeface="+mj-lt"/>
          <a:ea typeface="+mn-ea"/>
          <a:cs typeface="+mn-cs"/>
        </a:defRPr>
      </a:lvl4pPr>
      <a:lvl5pPr marL="2742720" indent="-304747" algn="l" defTabSz="1218987" rtl="0" eaLnBrk="1" latinLnBrk="0" hangingPunct="1">
        <a:spcBef>
          <a:spcPct val="20000"/>
        </a:spcBef>
        <a:buFont typeface="Arial" pitchFamily="34" charset="0"/>
        <a:buChar char="»"/>
        <a:defRPr sz="2000" kern="1200">
          <a:solidFill>
            <a:schemeClr val="tx1"/>
          </a:solidFill>
          <a:latin typeface="+mj-lt"/>
          <a:ea typeface="+mn-ea"/>
          <a:cs typeface="+mn-cs"/>
        </a:defRPr>
      </a:lvl5pPr>
      <a:lvl6pPr marL="335221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1707"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200"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069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gradFill>
          <a:gsLst>
            <a:gs pos="81000">
              <a:srgbClr val="EEEEEE"/>
            </a:gs>
            <a:gs pos="0">
              <a:schemeClr val="bg1"/>
            </a:gs>
            <a:gs pos="100000">
              <a:schemeClr val="bg1">
                <a:lumMod val="85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442" y="274641"/>
            <a:ext cx="10969943" cy="711081"/>
          </a:xfrm>
          <a:prstGeom prst="rect">
            <a:avLst/>
          </a:prstGeom>
        </p:spPr>
        <p:txBody>
          <a:bodyPr vert="horz" lIns="121899" tIns="60949" rIns="121899" bIns="60949"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09442" y="1138426"/>
            <a:ext cx="10969943" cy="4987739"/>
          </a:xfrm>
          <a:prstGeom prst="rect">
            <a:avLst/>
          </a:prstGeom>
        </p:spPr>
        <p:txBody>
          <a:bodyPr vert="horz" lIns="121899" tIns="60949" rIns="121899" bIns="60949"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672383" y="6356353"/>
            <a:ext cx="2844059" cy="365125"/>
          </a:xfrm>
          <a:prstGeom prst="rect">
            <a:avLst/>
          </a:prstGeom>
        </p:spPr>
        <p:txBody>
          <a:bodyPr vert="horz" lIns="121899" tIns="60949" rIns="121899" bIns="60949" rtlCol="0" anchor="ctr"/>
          <a:lstStyle>
            <a:lvl1pPr algn="ctr">
              <a:defRPr sz="1600">
                <a:solidFill>
                  <a:schemeClr val="tx1">
                    <a:tint val="75000"/>
                  </a:schemeClr>
                </a:solidFill>
              </a:defRPr>
            </a:lvl1pPr>
          </a:lstStyle>
          <a:p>
            <a:fld id="{A0134A8F-0357-455C-8680-E81090B67BF2}" type="datetime1">
              <a:rPr lang="en-US" smtClean="0">
                <a:solidFill>
                  <a:prstClr val="black">
                    <a:tint val="75000"/>
                  </a:prstClr>
                </a:solidFill>
              </a:rPr>
              <a:pPr/>
              <a:t>10/8/2020</a:t>
            </a:fld>
            <a:endParaRPr lang="en-US">
              <a:solidFill>
                <a:prstClr val="black">
                  <a:tint val="75000"/>
                </a:prstClr>
              </a:solidFill>
            </a:endParaRPr>
          </a:p>
        </p:txBody>
      </p:sp>
      <p:sp>
        <p:nvSpPr>
          <p:cNvPr id="5" name="Footer Placeholder 4"/>
          <p:cNvSpPr>
            <a:spLocks noGrp="1"/>
          </p:cNvSpPr>
          <p:nvPr>
            <p:ph type="ftr" sz="quarter" idx="3"/>
          </p:nvPr>
        </p:nvSpPr>
        <p:spPr>
          <a:xfrm>
            <a:off x="609441" y="6356353"/>
            <a:ext cx="3859795" cy="365125"/>
          </a:xfrm>
          <a:prstGeom prst="rect">
            <a:avLst/>
          </a:prstGeom>
        </p:spPr>
        <p:txBody>
          <a:bodyPr vert="horz" lIns="121899" tIns="60949" rIns="121899" bIns="60949" rtlCol="0" anchor="ctr"/>
          <a:lstStyle>
            <a:lvl1pPr algn="l">
              <a:defRPr sz="1600">
                <a:solidFill>
                  <a:schemeClr val="tx1">
                    <a:tint val="75000"/>
                  </a:schemeClr>
                </a:solidFill>
              </a:defRPr>
            </a:lvl1pPr>
          </a:lstStyle>
          <a:p>
            <a:r>
              <a:rPr lang="en-US" smtClean="0">
                <a:solidFill>
                  <a:prstClr val="black">
                    <a:tint val="75000"/>
                  </a:prstClr>
                </a:solidFill>
              </a:rPr>
              <a:t>SlideModel.com</a:t>
            </a:r>
            <a:endParaRPr lang="en-US">
              <a:solidFill>
                <a:prstClr val="black">
                  <a:tint val="75000"/>
                </a:prstClr>
              </a:solidFill>
            </a:endParaRPr>
          </a:p>
        </p:txBody>
      </p:sp>
      <p:sp>
        <p:nvSpPr>
          <p:cNvPr id="6" name="Slide Number Placeholder 5"/>
          <p:cNvSpPr>
            <a:spLocks noGrp="1"/>
          </p:cNvSpPr>
          <p:nvPr>
            <p:ph type="sldNum" sz="quarter" idx="4"/>
          </p:nvPr>
        </p:nvSpPr>
        <p:spPr>
          <a:xfrm>
            <a:off x="8735326" y="6356353"/>
            <a:ext cx="2844059" cy="365125"/>
          </a:xfrm>
          <a:prstGeom prst="rect">
            <a:avLst/>
          </a:prstGeom>
        </p:spPr>
        <p:txBody>
          <a:bodyPr vert="horz" lIns="121899" tIns="60949" rIns="121899" bIns="60949" rtlCol="0" anchor="ctr"/>
          <a:lstStyle>
            <a:lvl1pPr algn="r">
              <a:defRPr sz="1600">
                <a:solidFill>
                  <a:schemeClr val="tx1">
                    <a:tint val="75000"/>
                  </a:schemeClr>
                </a:solidFill>
              </a:defRPr>
            </a:lvl1pPr>
          </a:lstStyle>
          <a:p>
            <a:fld id="{96E69268-9C8B-4EBF-A9EE-DC5DC2D48DC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50496864"/>
      </p:ext>
    </p:extLst>
  </p:cSld>
  <p:clrMap bg1="lt1" tx1="dk1" bg2="lt2" tx2="dk2" accent1="accent1" accent2="accent2" accent3="accent3" accent4="accent4" accent5="accent5" accent6="accent6" hlink="hlink" folHlink="folHlink"/>
  <p:sldLayoutIdLst>
    <p:sldLayoutId id="2147483694" r:id="rId1"/>
    <p:sldLayoutId id="2147483695" r:id="rId2"/>
    <p:sldLayoutId id="2147483696" r:id="rId3"/>
    <p:sldLayoutId id="2147483697" r:id="rId4"/>
    <p:sldLayoutId id="2147483698" r:id="rId5"/>
    <p:sldLayoutId id="2147483699" r:id="rId6"/>
    <p:sldLayoutId id="2147483700" r:id="rId7"/>
    <p:sldLayoutId id="2147483701" r:id="rId8"/>
    <p:sldLayoutId id="2147483702" r:id="rId9"/>
    <p:sldLayoutId id="2147483703" r:id="rId10"/>
    <p:sldLayoutId id="2147483704" r:id="rId11"/>
    <p:sldLayoutId id="2147483705" r:id="rId12"/>
    <p:sldLayoutId id="2147483707" r:id="rId13"/>
  </p:sldLayoutIdLst>
  <p:hf hdr="0" dt="0"/>
  <p:txStyles>
    <p:titleStyle>
      <a:lvl1pPr algn="l" defTabSz="1218987" rtl="0" eaLnBrk="1" latinLnBrk="0" hangingPunct="1">
        <a:spcBef>
          <a:spcPct val="0"/>
        </a:spcBef>
        <a:buNone/>
        <a:defRPr sz="3600" kern="1200">
          <a:solidFill>
            <a:schemeClr val="tx1"/>
          </a:solidFill>
          <a:latin typeface="+mj-lt"/>
          <a:ea typeface="+mj-ea"/>
          <a:cs typeface="+mj-cs"/>
        </a:defRPr>
      </a:lvl1pPr>
    </p:titleStyle>
    <p:bodyStyle>
      <a:lvl1pPr marL="457120" indent="-457120" algn="l" defTabSz="1218987" rtl="0" eaLnBrk="1" latinLnBrk="0" hangingPunct="1">
        <a:spcBef>
          <a:spcPct val="20000"/>
        </a:spcBef>
        <a:buFont typeface="Arial" pitchFamily="34" charset="0"/>
        <a:buChar char="•"/>
        <a:defRPr sz="3600" kern="1200">
          <a:solidFill>
            <a:schemeClr val="tx1"/>
          </a:solidFill>
          <a:latin typeface="+mj-lt"/>
          <a:ea typeface="+mn-ea"/>
          <a:cs typeface="+mn-cs"/>
        </a:defRPr>
      </a:lvl1pPr>
      <a:lvl2pPr marL="990427" indent="-380933" algn="l" defTabSz="1218987" rtl="0" eaLnBrk="1" latinLnBrk="0" hangingPunct="1">
        <a:spcBef>
          <a:spcPct val="20000"/>
        </a:spcBef>
        <a:buFont typeface="Arial" pitchFamily="34" charset="0"/>
        <a:buChar char="–"/>
        <a:defRPr sz="3200" kern="1200">
          <a:solidFill>
            <a:schemeClr val="tx1"/>
          </a:solidFill>
          <a:latin typeface="+mj-lt"/>
          <a:ea typeface="+mn-ea"/>
          <a:cs typeface="+mn-cs"/>
        </a:defRPr>
      </a:lvl2pPr>
      <a:lvl3pPr marL="1523733" indent="-304747" algn="l" defTabSz="1218987" rtl="0" eaLnBrk="1" latinLnBrk="0" hangingPunct="1">
        <a:spcBef>
          <a:spcPct val="20000"/>
        </a:spcBef>
        <a:buFont typeface="Arial" pitchFamily="34" charset="0"/>
        <a:buChar char="•"/>
        <a:defRPr sz="2400" kern="1200">
          <a:solidFill>
            <a:schemeClr val="tx1"/>
          </a:solidFill>
          <a:latin typeface="+mj-lt"/>
          <a:ea typeface="+mn-ea"/>
          <a:cs typeface="+mn-cs"/>
        </a:defRPr>
      </a:lvl3pPr>
      <a:lvl4pPr marL="2133227" indent="-304747" algn="l" defTabSz="1218987" rtl="0" eaLnBrk="1" latinLnBrk="0" hangingPunct="1">
        <a:spcBef>
          <a:spcPct val="20000"/>
        </a:spcBef>
        <a:buFont typeface="Arial" pitchFamily="34" charset="0"/>
        <a:buChar char="–"/>
        <a:defRPr sz="2000" kern="1200">
          <a:solidFill>
            <a:schemeClr val="tx1"/>
          </a:solidFill>
          <a:latin typeface="+mj-lt"/>
          <a:ea typeface="+mn-ea"/>
          <a:cs typeface="+mn-cs"/>
        </a:defRPr>
      </a:lvl4pPr>
      <a:lvl5pPr marL="2742720" indent="-304747" algn="l" defTabSz="1218987" rtl="0" eaLnBrk="1" latinLnBrk="0" hangingPunct="1">
        <a:spcBef>
          <a:spcPct val="20000"/>
        </a:spcBef>
        <a:buFont typeface="Arial" pitchFamily="34" charset="0"/>
        <a:buChar char="»"/>
        <a:defRPr sz="2000" kern="1200">
          <a:solidFill>
            <a:schemeClr val="tx1"/>
          </a:solidFill>
          <a:latin typeface="+mj-lt"/>
          <a:ea typeface="+mn-ea"/>
          <a:cs typeface="+mn-cs"/>
        </a:defRPr>
      </a:lvl5pPr>
      <a:lvl6pPr marL="335221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1707"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200"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069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3"/>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589212" y="914400"/>
            <a:ext cx="7477024" cy="711081"/>
          </a:xfrm>
        </p:spPr>
        <p:txBody>
          <a:bodyPr/>
          <a:lstStyle/>
          <a:p>
            <a:pPr algn="ctr"/>
            <a:r>
              <a:rPr lang="en-US" sz="4400" dirty="0" smtClean="0">
                <a:solidFill>
                  <a:schemeClr val="bg1"/>
                </a:solidFill>
                <a:latin typeface="Arial Black" pitchFamily="34" charset="0"/>
              </a:rPr>
              <a:t>BAB 1</a:t>
            </a:r>
            <a:br>
              <a:rPr lang="en-US" sz="4400" dirty="0" smtClean="0">
                <a:solidFill>
                  <a:schemeClr val="bg1"/>
                </a:solidFill>
                <a:latin typeface="Arial Black" pitchFamily="34" charset="0"/>
              </a:rPr>
            </a:br>
            <a:r>
              <a:rPr lang="en-US" sz="4400" dirty="0" smtClean="0">
                <a:solidFill>
                  <a:schemeClr val="bg1"/>
                </a:solidFill>
                <a:latin typeface="Arial Black" pitchFamily="34" charset="0"/>
              </a:rPr>
              <a:t>DET</a:t>
            </a:r>
            <a:r>
              <a:rPr lang="id-ID" sz="4400" dirty="0" smtClean="0">
                <a:solidFill>
                  <a:schemeClr val="bg1"/>
                </a:solidFill>
                <a:latin typeface="Arial Black" pitchFamily="34" charset="0"/>
              </a:rPr>
              <a:t>ERMINAN  </a:t>
            </a:r>
            <a:r>
              <a:rPr lang="id-ID" sz="4400" dirty="0">
                <a:solidFill>
                  <a:schemeClr val="bg1"/>
                </a:solidFill>
                <a:latin typeface="Arial Black" pitchFamily="34" charset="0"/>
              </a:rPr>
              <a:t>BUDAYA</a:t>
            </a:r>
            <a:endParaRPr lang="en-US" sz="4400" dirty="0">
              <a:solidFill>
                <a:schemeClr val="bg1"/>
              </a:solidFill>
              <a:latin typeface="Arial Black" pitchFamily="34" charset="0"/>
            </a:endParaRPr>
          </a:p>
        </p:txBody>
      </p:sp>
      <p:sp>
        <p:nvSpPr>
          <p:cNvPr id="3" name="TextBox 2"/>
          <p:cNvSpPr txBox="1"/>
          <p:nvPr/>
        </p:nvSpPr>
        <p:spPr>
          <a:xfrm>
            <a:off x="219494" y="3039999"/>
            <a:ext cx="5781776" cy="3970318"/>
          </a:xfrm>
          <a:prstGeom prst="rect">
            <a:avLst/>
          </a:prstGeom>
          <a:noFill/>
        </p:spPr>
        <p:txBody>
          <a:bodyPr wrap="none" rtlCol="0">
            <a:spAutoFit/>
          </a:bodyPr>
          <a:lstStyle/>
          <a:p>
            <a:pPr algn="ctr"/>
            <a:r>
              <a:rPr lang="en-US" sz="3600" dirty="0" err="1" smtClean="0">
                <a:solidFill>
                  <a:schemeClr val="bg1"/>
                </a:solidFill>
              </a:rPr>
              <a:t>Dosen</a:t>
            </a:r>
            <a:r>
              <a:rPr lang="en-US" sz="3600" dirty="0" smtClean="0">
                <a:solidFill>
                  <a:schemeClr val="bg1"/>
                </a:solidFill>
              </a:rPr>
              <a:t> </a:t>
            </a:r>
            <a:r>
              <a:rPr lang="en-US" sz="3600" dirty="0" err="1" smtClean="0">
                <a:solidFill>
                  <a:schemeClr val="bg1"/>
                </a:solidFill>
              </a:rPr>
              <a:t>Pengampu</a:t>
            </a:r>
            <a:endParaRPr lang="en-US" sz="3600" dirty="0" smtClean="0">
              <a:solidFill>
                <a:schemeClr val="bg1"/>
              </a:solidFill>
            </a:endParaRPr>
          </a:p>
          <a:p>
            <a:pPr algn="ctr"/>
            <a:r>
              <a:rPr lang="id-ID" sz="3600" dirty="0">
                <a:solidFill>
                  <a:schemeClr val="bg1"/>
                </a:solidFill>
              </a:rPr>
              <a:t> </a:t>
            </a:r>
            <a:endParaRPr lang="en-US" sz="3600" dirty="0">
              <a:solidFill>
                <a:schemeClr val="bg1"/>
              </a:solidFill>
            </a:endParaRPr>
          </a:p>
          <a:p>
            <a:pPr algn="ctr"/>
            <a:r>
              <a:rPr lang="id-ID" sz="3600" dirty="0">
                <a:solidFill>
                  <a:schemeClr val="bg1"/>
                </a:solidFill>
              </a:rPr>
              <a:t>Dr. Nova Mardiana S.E., M.M  </a:t>
            </a:r>
            <a:endParaRPr lang="en-US" sz="3600" dirty="0">
              <a:solidFill>
                <a:schemeClr val="bg1"/>
              </a:solidFill>
            </a:endParaRPr>
          </a:p>
          <a:p>
            <a:pPr algn="ctr"/>
            <a:r>
              <a:rPr lang="id-ID" sz="3600" dirty="0">
                <a:solidFill>
                  <a:schemeClr val="bg1"/>
                </a:solidFill>
              </a:rPr>
              <a:t> </a:t>
            </a:r>
            <a:endParaRPr lang="en-US" sz="3600" dirty="0">
              <a:solidFill>
                <a:schemeClr val="bg1"/>
              </a:solidFill>
            </a:endParaRPr>
          </a:p>
          <a:p>
            <a:pPr algn="ctr"/>
            <a:r>
              <a:rPr lang="id-ID" sz="3600" dirty="0">
                <a:solidFill>
                  <a:schemeClr val="bg1"/>
                </a:solidFill>
              </a:rPr>
              <a:t> </a:t>
            </a:r>
            <a:endParaRPr lang="en-US" sz="3600" dirty="0">
              <a:solidFill>
                <a:schemeClr val="bg1"/>
              </a:solidFill>
            </a:endParaRPr>
          </a:p>
          <a:p>
            <a:pPr algn="ctr"/>
            <a:r>
              <a:rPr lang="id-ID" sz="3600" dirty="0">
                <a:solidFill>
                  <a:schemeClr val="bg1"/>
                </a:solidFill>
              </a:rPr>
              <a:t> </a:t>
            </a:r>
            <a:endParaRPr lang="en-US" sz="3600" dirty="0">
              <a:solidFill>
                <a:schemeClr val="bg1"/>
              </a:solidFill>
            </a:endParaRPr>
          </a:p>
          <a:p>
            <a:pPr algn="ctr"/>
            <a:endParaRPr lang="en-US" sz="3600" dirty="0">
              <a:solidFill>
                <a:schemeClr val="bg1"/>
              </a:solidFill>
            </a:endParaRPr>
          </a:p>
        </p:txBody>
      </p:sp>
      <p:sp>
        <p:nvSpPr>
          <p:cNvPr id="24" name="Rectangle 23"/>
          <p:cNvSpPr/>
          <p:nvPr/>
        </p:nvSpPr>
        <p:spPr>
          <a:xfrm>
            <a:off x="0" y="2979718"/>
            <a:ext cx="12188825" cy="3878282"/>
          </a:xfrm>
          <a:prstGeom prst="rect">
            <a:avLst/>
          </a:prstGeom>
          <a:solidFill>
            <a:schemeClr val="accent4">
              <a:lumMod val="10000"/>
              <a:lumOff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err="1" smtClean="0">
                <a:solidFill>
                  <a:schemeClr val="tx1"/>
                </a:solidFill>
              </a:rPr>
              <a:t>Dosen</a:t>
            </a:r>
            <a:r>
              <a:rPr lang="en-US" sz="3600" dirty="0" smtClean="0">
                <a:solidFill>
                  <a:schemeClr val="tx1"/>
                </a:solidFill>
              </a:rPr>
              <a:t> </a:t>
            </a:r>
            <a:r>
              <a:rPr lang="en-US" sz="3600" dirty="0" err="1" smtClean="0">
                <a:solidFill>
                  <a:schemeClr val="tx1"/>
                </a:solidFill>
              </a:rPr>
              <a:t>pengampu</a:t>
            </a:r>
            <a:r>
              <a:rPr lang="en-US" sz="3600" dirty="0" smtClean="0">
                <a:solidFill>
                  <a:schemeClr val="tx1"/>
                </a:solidFill>
              </a:rPr>
              <a:t> :</a:t>
            </a:r>
          </a:p>
          <a:p>
            <a:r>
              <a:rPr lang="id-ID" sz="3600" dirty="0"/>
              <a:t> </a:t>
            </a:r>
            <a:endParaRPr lang="en-US" sz="3600" dirty="0"/>
          </a:p>
          <a:p>
            <a:pPr algn="ctr"/>
            <a:r>
              <a:rPr lang="id-ID" sz="3600" dirty="0">
                <a:solidFill>
                  <a:schemeClr val="tx1"/>
                </a:solidFill>
                <a:latin typeface="Arial Black" pitchFamily="34" charset="0"/>
              </a:rPr>
              <a:t>Dr. Nova Mardiana S.E., </a:t>
            </a:r>
            <a:r>
              <a:rPr lang="id-ID" sz="3600" dirty="0" smtClean="0">
                <a:solidFill>
                  <a:schemeClr val="tx1"/>
                </a:solidFill>
                <a:latin typeface="Arial Black" pitchFamily="34" charset="0"/>
              </a:rPr>
              <a:t>M.M</a:t>
            </a:r>
            <a:endParaRPr lang="en-US" sz="3600" dirty="0" smtClean="0">
              <a:solidFill>
                <a:schemeClr val="tx1"/>
              </a:solidFill>
              <a:latin typeface="Arial Black" pitchFamily="34" charset="0"/>
            </a:endParaRPr>
          </a:p>
          <a:p>
            <a:pPr algn="ctr"/>
            <a:r>
              <a:rPr lang="id-ID" sz="3600" dirty="0" smtClean="0">
                <a:solidFill>
                  <a:schemeClr val="tx1"/>
                </a:solidFill>
                <a:latin typeface="Arial Black" pitchFamily="34" charset="0"/>
              </a:rPr>
              <a:t>Yuningsih</a:t>
            </a:r>
            <a:r>
              <a:rPr lang="id-ID" sz="3600" dirty="0">
                <a:solidFill>
                  <a:schemeClr val="tx1"/>
                </a:solidFill>
                <a:latin typeface="Arial Black" pitchFamily="34" charset="0"/>
              </a:rPr>
              <a:t>, S.E., M.M.</a:t>
            </a:r>
            <a:endParaRPr lang="en-US" sz="3600" dirty="0">
              <a:solidFill>
                <a:schemeClr val="tx1"/>
              </a:solidFill>
              <a:latin typeface="Arial Black" pitchFamily="34" charset="0"/>
            </a:endParaRPr>
          </a:p>
          <a:p>
            <a:r>
              <a:rPr lang="id-ID" sz="3600" dirty="0"/>
              <a:t> </a:t>
            </a:r>
            <a:endParaRPr lang="en-US" sz="3600" dirty="0"/>
          </a:p>
          <a:p>
            <a:pPr algn="ctr"/>
            <a:endParaRPr lang="en-US" sz="3600" dirty="0" smtClean="0">
              <a:solidFill>
                <a:schemeClr val="tx1"/>
              </a:solidFill>
            </a:endParaRPr>
          </a:p>
          <a:p>
            <a:pPr algn="ctr"/>
            <a:endParaRPr lang="en-US" sz="3600" dirty="0">
              <a:solidFill>
                <a:schemeClr val="tx1"/>
              </a:solidFill>
            </a:endParaRPr>
          </a:p>
        </p:txBody>
      </p:sp>
    </p:spTree>
    <p:extLst>
      <p:ext uri="{BB962C8B-B14F-4D97-AF65-F5344CB8AC3E}">
        <p14:creationId xmlns:p14="http://schemas.microsoft.com/office/powerpoint/2010/main" val="124659583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7953" y="273526"/>
            <a:ext cx="3660929" cy="711081"/>
          </a:xfrm>
        </p:spPr>
        <p:txBody>
          <a:bodyPr/>
          <a:lstStyle/>
          <a:p>
            <a:r>
              <a:rPr lang="en-US" sz="2800" dirty="0" err="1" smtClean="0">
                <a:latin typeface="Adobe Caslon Pro Bold" pitchFamily="18" charset="0"/>
              </a:rPr>
              <a:t>Tujuan</a:t>
            </a:r>
            <a:r>
              <a:rPr lang="en-US" sz="2800" dirty="0" smtClean="0">
                <a:latin typeface="Adobe Caslon Pro Bold" pitchFamily="18" charset="0"/>
              </a:rPr>
              <a:t> </a:t>
            </a:r>
            <a:r>
              <a:rPr lang="en-US" sz="2800" dirty="0" err="1">
                <a:latin typeface="Adobe Caslon Pro Bold" pitchFamily="18" charset="0"/>
              </a:rPr>
              <a:t>P</a:t>
            </a:r>
            <a:r>
              <a:rPr lang="en-US" sz="2800" dirty="0" err="1" smtClean="0">
                <a:latin typeface="Adobe Caslon Pro Bold" pitchFamily="18" charset="0"/>
              </a:rPr>
              <a:t>embelajaran</a:t>
            </a:r>
            <a:r>
              <a:rPr lang="en-US" sz="2800" dirty="0" smtClean="0">
                <a:latin typeface="Adobe Caslon Pro Bold" pitchFamily="18" charset="0"/>
              </a:rPr>
              <a:t> </a:t>
            </a:r>
            <a:endParaRPr lang="en-US" sz="2800" dirty="0">
              <a:latin typeface="Adobe Caslon Pro Bold" pitchFamily="18" charset="0"/>
            </a:endParaRPr>
          </a:p>
        </p:txBody>
      </p:sp>
      <p:grpSp>
        <p:nvGrpSpPr>
          <p:cNvPr id="26" name="Group 25"/>
          <p:cNvGrpSpPr/>
          <p:nvPr/>
        </p:nvGrpSpPr>
        <p:grpSpPr>
          <a:xfrm>
            <a:off x="980059" y="2438409"/>
            <a:ext cx="2561558" cy="2562225"/>
            <a:chOff x="2590800" y="1504950"/>
            <a:chExt cx="2562225" cy="2562225"/>
          </a:xfrm>
          <a:effectLst/>
        </p:grpSpPr>
        <p:sp>
          <p:nvSpPr>
            <p:cNvPr id="27" name="Oval 26"/>
            <p:cNvSpPr/>
            <p:nvPr/>
          </p:nvSpPr>
          <p:spPr>
            <a:xfrm>
              <a:off x="2590800" y="1504950"/>
              <a:ext cx="2562225" cy="2562225"/>
            </a:xfrm>
            <a:prstGeom prst="ellipse">
              <a:avLst/>
            </a:prstGeom>
            <a:solidFill>
              <a:schemeClr val="bg1">
                <a:lumMod val="75000"/>
              </a:schemeClr>
            </a:solidFill>
            <a:ln>
              <a:noFill/>
            </a:ln>
            <a:scene3d>
              <a:camera prst="orthographicFront"/>
              <a:lightRig rig="balanced" dir="t"/>
            </a:scene3d>
            <a:sp3d prstMaterial="powder">
              <a:bevelT w="1270000" h="12700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nvGrpSpPr>
            <p:cNvPr id="28" name="Group 179"/>
            <p:cNvGrpSpPr/>
            <p:nvPr/>
          </p:nvGrpSpPr>
          <p:grpSpPr>
            <a:xfrm>
              <a:off x="3047998" y="1504952"/>
              <a:ext cx="2085840" cy="2479833"/>
              <a:chOff x="3505200" y="1504950"/>
              <a:chExt cx="2286000" cy="2717801"/>
            </a:xfrm>
            <a:gradFill flip="none" rotWithShape="1">
              <a:gsLst>
                <a:gs pos="0">
                  <a:schemeClr val="accent1"/>
                </a:gs>
                <a:gs pos="50000">
                  <a:schemeClr val="accent4"/>
                </a:gs>
                <a:gs pos="100000">
                  <a:schemeClr val="accent2"/>
                </a:gs>
              </a:gsLst>
              <a:path path="circle">
                <a:fillToRect l="100000" t="100000"/>
              </a:path>
              <a:tileRect r="-100000" b="-100000"/>
            </a:gradFill>
          </p:grpSpPr>
          <p:sp>
            <p:nvSpPr>
              <p:cNvPr id="29" name="Freeform 105"/>
              <p:cNvSpPr>
                <a:spLocks/>
              </p:cNvSpPr>
              <p:nvPr/>
            </p:nvSpPr>
            <p:spPr bwMode="auto">
              <a:xfrm>
                <a:off x="4627562" y="1570038"/>
                <a:ext cx="30163" cy="12700"/>
              </a:xfrm>
              <a:custGeom>
                <a:avLst/>
                <a:gdLst/>
                <a:ahLst/>
                <a:cxnLst>
                  <a:cxn ang="0">
                    <a:pos x="12" y="0"/>
                  </a:cxn>
                  <a:cxn ang="0">
                    <a:pos x="18" y="2"/>
                  </a:cxn>
                  <a:cxn ang="0">
                    <a:pos x="19" y="3"/>
                  </a:cxn>
                  <a:cxn ang="0">
                    <a:pos x="19" y="4"/>
                  </a:cxn>
                  <a:cxn ang="0">
                    <a:pos x="16" y="6"/>
                  </a:cxn>
                  <a:cxn ang="0">
                    <a:pos x="15" y="7"/>
                  </a:cxn>
                  <a:cxn ang="0">
                    <a:pos x="13" y="8"/>
                  </a:cxn>
                  <a:cxn ang="0">
                    <a:pos x="13" y="8"/>
                  </a:cxn>
                  <a:cxn ang="0">
                    <a:pos x="10" y="7"/>
                  </a:cxn>
                  <a:cxn ang="0">
                    <a:pos x="6" y="5"/>
                  </a:cxn>
                  <a:cxn ang="0">
                    <a:pos x="3" y="3"/>
                  </a:cxn>
                  <a:cxn ang="0">
                    <a:pos x="1" y="2"/>
                  </a:cxn>
                  <a:cxn ang="0">
                    <a:pos x="0" y="1"/>
                  </a:cxn>
                  <a:cxn ang="0">
                    <a:pos x="6" y="1"/>
                  </a:cxn>
                  <a:cxn ang="0">
                    <a:pos x="12" y="0"/>
                  </a:cxn>
                </a:cxnLst>
                <a:rect l="0" t="0" r="r" b="b"/>
                <a:pathLst>
                  <a:path w="19" h="8">
                    <a:moveTo>
                      <a:pt x="12" y="0"/>
                    </a:moveTo>
                    <a:lnTo>
                      <a:pt x="18" y="2"/>
                    </a:lnTo>
                    <a:lnTo>
                      <a:pt x="19" y="3"/>
                    </a:lnTo>
                    <a:lnTo>
                      <a:pt x="19" y="4"/>
                    </a:lnTo>
                    <a:lnTo>
                      <a:pt x="16" y="6"/>
                    </a:lnTo>
                    <a:lnTo>
                      <a:pt x="15" y="7"/>
                    </a:lnTo>
                    <a:lnTo>
                      <a:pt x="13" y="8"/>
                    </a:lnTo>
                    <a:lnTo>
                      <a:pt x="13" y="8"/>
                    </a:lnTo>
                    <a:lnTo>
                      <a:pt x="10" y="7"/>
                    </a:lnTo>
                    <a:lnTo>
                      <a:pt x="6" y="5"/>
                    </a:lnTo>
                    <a:lnTo>
                      <a:pt x="3" y="3"/>
                    </a:lnTo>
                    <a:lnTo>
                      <a:pt x="1" y="2"/>
                    </a:lnTo>
                    <a:lnTo>
                      <a:pt x="0" y="1"/>
                    </a:lnTo>
                    <a:lnTo>
                      <a:pt x="6" y="1"/>
                    </a:lnTo>
                    <a:lnTo>
                      <a:pt x="12"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32" name="Freeform 106"/>
              <p:cNvSpPr>
                <a:spLocks/>
              </p:cNvSpPr>
              <p:nvPr/>
            </p:nvSpPr>
            <p:spPr bwMode="auto">
              <a:xfrm>
                <a:off x="4384675" y="1704975"/>
                <a:ext cx="61913" cy="47625"/>
              </a:xfrm>
              <a:custGeom>
                <a:avLst/>
                <a:gdLst/>
                <a:ahLst/>
                <a:cxnLst>
                  <a:cxn ang="0">
                    <a:pos x="10" y="0"/>
                  </a:cxn>
                  <a:cxn ang="0">
                    <a:pos x="12" y="0"/>
                  </a:cxn>
                  <a:cxn ang="0">
                    <a:pos x="13" y="1"/>
                  </a:cxn>
                  <a:cxn ang="0">
                    <a:pos x="18" y="4"/>
                  </a:cxn>
                  <a:cxn ang="0">
                    <a:pos x="25" y="10"/>
                  </a:cxn>
                  <a:cxn ang="0">
                    <a:pos x="27" y="11"/>
                  </a:cxn>
                  <a:cxn ang="0">
                    <a:pos x="31" y="12"/>
                  </a:cxn>
                  <a:cxn ang="0">
                    <a:pos x="34" y="14"/>
                  </a:cxn>
                  <a:cxn ang="0">
                    <a:pos x="37" y="15"/>
                  </a:cxn>
                  <a:cxn ang="0">
                    <a:pos x="39" y="18"/>
                  </a:cxn>
                  <a:cxn ang="0">
                    <a:pos x="39" y="19"/>
                  </a:cxn>
                  <a:cxn ang="0">
                    <a:pos x="38" y="20"/>
                  </a:cxn>
                  <a:cxn ang="0">
                    <a:pos x="37" y="21"/>
                  </a:cxn>
                  <a:cxn ang="0">
                    <a:pos x="36" y="21"/>
                  </a:cxn>
                  <a:cxn ang="0">
                    <a:pos x="33" y="23"/>
                  </a:cxn>
                  <a:cxn ang="0">
                    <a:pos x="32" y="24"/>
                  </a:cxn>
                  <a:cxn ang="0">
                    <a:pos x="31" y="25"/>
                  </a:cxn>
                  <a:cxn ang="0">
                    <a:pos x="30" y="26"/>
                  </a:cxn>
                  <a:cxn ang="0">
                    <a:pos x="30" y="27"/>
                  </a:cxn>
                  <a:cxn ang="0">
                    <a:pos x="29" y="28"/>
                  </a:cxn>
                  <a:cxn ang="0">
                    <a:pos x="29" y="29"/>
                  </a:cxn>
                  <a:cxn ang="0">
                    <a:pos x="29" y="30"/>
                  </a:cxn>
                  <a:cxn ang="0">
                    <a:pos x="28" y="30"/>
                  </a:cxn>
                  <a:cxn ang="0">
                    <a:pos x="27" y="30"/>
                  </a:cxn>
                  <a:cxn ang="0">
                    <a:pos x="20" y="29"/>
                  </a:cxn>
                  <a:cxn ang="0">
                    <a:pos x="13" y="25"/>
                  </a:cxn>
                  <a:cxn ang="0">
                    <a:pos x="6" y="22"/>
                  </a:cxn>
                  <a:cxn ang="0">
                    <a:pos x="2" y="20"/>
                  </a:cxn>
                  <a:cxn ang="0">
                    <a:pos x="0" y="18"/>
                  </a:cxn>
                  <a:cxn ang="0">
                    <a:pos x="0" y="18"/>
                  </a:cxn>
                  <a:cxn ang="0">
                    <a:pos x="1" y="17"/>
                  </a:cxn>
                  <a:cxn ang="0">
                    <a:pos x="2" y="17"/>
                  </a:cxn>
                  <a:cxn ang="0">
                    <a:pos x="2" y="17"/>
                  </a:cxn>
                  <a:cxn ang="0">
                    <a:pos x="4" y="17"/>
                  </a:cxn>
                  <a:cxn ang="0">
                    <a:pos x="5" y="16"/>
                  </a:cxn>
                  <a:cxn ang="0">
                    <a:pos x="6" y="15"/>
                  </a:cxn>
                  <a:cxn ang="0">
                    <a:pos x="6" y="14"/>
                  </a:cxn>
                  <a:cxn ang="0">
                    <a:pos x="7" y="9"/>
                  </a:cxn>
                  <a:cxn ang="0">
                    <a:pos x="7" y="5"/>
                  </a:cxn>
                  <a:cxn ang="0">
                    <a:pos x="6" y="1"/>
                  </a:cxn>
                  <a:cxn ang="0">
                    <a:pos x="8" y="1"/>
                  </a:cxn>
                  <a:cxn ang="0">
                    <a:pos x="10" y="0"/>
                  </a:cxn>
                </a:cxnLst>
                <a:rect l="0" t="0" r="r" b="b"/>
                <a:pathLst>
                  <a:path w="39" h="30">
                    <a:moveTo>
                      <a:pt x="10" y="0"/>
                    </a:moveTo>
                    <a:lnTo>
                      <a:pt x="12" y="0"/>
                    </a:lnTo>
                    <a:lnTo>
                      <a:pt x="13" y="1"/>
                    </a:lnTo>
                    <a:lnTo>
                      <a:pt x="18" y="4"/>
                    </a:lnTo>
                    <a:lnTo>
                      <a:pt x="25" y="10"/>
                    </a:lnTo>
                    <a:lnTo>
                      <a:pt x="27" y="11"/>
                    </a:lnTo>
                    <a:lnTo>
                      <a:pt x="31" y="12"/>
                    </a:lnTo>
                    <a:lnTo>
                      <a:pt x="34" y="14"/>
                    </a:lnTo>
                    <a:lnTo>
                      <a:pt x="37" y="15"/>
                    </a:lnTo>
                    <a:lnTo>
                      <a:pt x="39" y="18"/>
                    </a:lnTo>
                    <a:lnTo>
                      <a:pt x="39" y="19"/>
                    </a:lnTo>
                    <a:lnTo>
                      <a:pt x="38" y="20"/>
                    </a:lnTo>
                    <a:lnTo>
                      <a:pt x="37" y="21"/>
                    </a:lnTo>
                    <a:lnTo>
                      <a:pt x="36" y="21"/>
                    </a:lnTo>
                    <a:lnTo>
                      <a:pt x="33" y="23"/>
                    </a:lnTo>
                    <a:lnTo>
                      <a:pt x="32" y="24"/>
                    </a:lnTo>
                    <a:lnTo>
                      <a:pt x="31" y="25"/>
                    </a:lnTo>
                    <a:lnTo>
                      <a:pt x="30" y="26"/>
                    </a:lnTo>
                    <a:lnTo>
                      <a:pt x="30" y="27"/>
                    </a:lnTo>
                    <a:lnTo>
                      <a:pt x="29" y="28"/>
                    </a:lnTo>
                    <a:lnTo>
                      <a:pt x="29" y="29"/>
                    </a:lnTo>
                    <a:lnTo>
                      <a:pt x="29" y="30"/>
                    </a:lnTo>
                    <a:lnTo>
                      <a:pt x="28" y="30"/>
                    </a:lnTo>
                    <a:lnTo>
                      <a:pt x="27" y="30"/>
                    </a:lnTo>
                    <a:lnTo>
                      <a:pt x="20" y="29"/>
                    </a:lnTo>
                    <a:lnTo>
                      <a:pt x="13" y="25"/>
                    </a:lnTo>
                    <a:lnTo>
                      <a:pt x="6" y="22"/>
                    </a:lnTo>
                    <a:lnTo>
                      <a:pt x="2" y="20"/>
                    </a:lnTo>
                    <a:lnTo>
                      <a:pt x="0" y="18"/>
                    </a:lnTo>
                    <a:lnTo>
                      <a:pt x="0" y="18"/>
                    </a:lnTo>
                    <a:lnTo>
                      <a:pt x="1" y="17"/>
                    </a:lnTo>
                    <a:lnTo>
                      <a:pt x="2" y="17"/>
                    </a:lnTo>
                    <a:lnTo>
                      <a:pt x="2" y="17"/>
                    </a:lnTo>
                    <a:lnTo>
                      <a:pt x="4" y="17"/>
                    </a:lnTo>
                    <a:lnTo>
                      <a:pt x="5" y="16"/>
                    </a:lnTo>
                    <a:lnTo>
                      <a:pt x="6" y="15"/>
                    </a:lnTo>
                    <a:lnTo>
                      <a:pt x="6" y="14"/>
                    </a:lnTo>
                    <a:lnTo>
                      <a:pt x="7" y="9"/>
                    </a:lnTo>
                    <a:lnTo>
                      <a:pt x="7" y="5"/>
                    </a:lnTo>
                    <a:lnTo>
                      <a:pt x="6" y="1"/>
                    </a:lnTo>
                    <a:lnTo>
                      <a:pt x="8" y="1"/>
                    </a:lnTo>
                    <a:lnTo>
                      <a:pt x="1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33" name="Freeform 107"/>
              <p:cNvSpPr>
                <a:spLocks/>
              </p:cNvSpPr>
              <p:nvPr/>
            </p:nvSpPr>
            <p:spPr bwMode="auto">
              <a:xfrm>
                <a:off x="4405312" y="1671638"/>
                <a:ext cx="114300" cy="112713"/>
              </a:xfrm>
              <a:custGeom>
                <a:avLst/>
                <a:gdLst/>
                <a:ahLst/>
                <a:cxnLst>
                  <a:cxn ang="0">
                    <a:pos x="64" y="2"/>
                  </a:cxn>
                  <a:cxn ang="0">
                    <a:pos x="72" y="15"/>
                  </a:cxn>
                  <a:cxn ang="0">
                    <a:pos x="60" y="28"/>
                  </a:cxn>
                  <a:cxn ang="0">
                    <a:pos x="47" y="39"/>
                  </a:cxn>
                  <a:cxn ang="0">
                    <a:pos x="50" y="39"/>
                  </a:cxn>
                  <a:cxn ang="0">
                    <a:pos x="62" y="46"/>
                  </a:cxn>
                  <a:cxn ang="0">
                    <a:pos x="62" y="51"/>
                  </a:cxn>
                  <a:cxn ang="0">
                    <a:pos x="51" y="52"/>
                  </a:cxn>
                  <a:cxn ang="0">
                    <a:pos x="42" y="56"/>
                  </a:cxn>
                  <a:cxn ang="0">
                    <a:pos x="44" y="60"/>
                  </a:cxn>
                  <a:cxn ang="0">
                    <a:pos x="50" y="62"/>
                  </a:cxn>
                  <a:cxn ang="0">
                    <a:pos x="60" y="65"/>
                  </a:cxn>
                  <a:cxn ang="0">
                    <a:pos x="63" y="68"/>
                  </a:cxn>
                  <a:cxn ang="0">
                    <a:pos x="52" y="71"/>
                  </a:cxn>
                  <a:cxn ang="0">
                    <a:pos x="53" y="68"/>
                  </a:cxn>
                  <a:cxn ang="0">
                    <a:pos x="41" y="65"/>
                  </a:cxn>
                  <a:cxn ang="0">
                    <a:pos x="32" y="70"/>
                  </a:cxn>
                  <a:cxn ang="0">
                    <a:pos x="24" y="68"/>
                  </a:cxn>
                  <a:cxn ang="0">
                    <a:pos x="15" y="70"/>
                  </a:cxn>
                  <a:cxn ang="0">
                    <a:pos x="9" y="60"/>
                  </a:cxn>
                  <a:cxn ang="0">
                    <a:pos x="12" y="56"/>
                  </a:cxn>
                  <a:cxn ang="0">
                    <a:pos x="25" y="54"/>
                  </a:cxn>
                  <a:cxn ang="0">
                    <a:pos x="29" y="50"/>
                  </a:cxn>
                  <a:cxn ang="0">
                    <a:pos x="26" y="44"/>
                  </a:cxn>
                  <a:cxn ang="0">
                    <a:pos x="24" y="44"/>
                  </a:cxn>
                  <a:cxn ang="0">
                    <a:pos x="34" y="46"/>
                  </a:cxn>
                  <a:cxn ang="0">
                    <a:pos x="35" y="41"/>
                  </a:cxn>
                  <a:cxn ang="0">
                    <a:pos x="24" y="34"/>
                  </a:cxn>
                  <a:cxn ang="0">
                    <a:pos x="17" y="28"/>
                  </a:cxn>
                  <a:cxn ang="0">
                    <a:pos x="28" y="29"/>
                  </a:cxn>
                  <a:cxn ang="0">
                    <a:pos x="40" y="26"/>
                  </a:cxn>
                  <a:cxn ang="0">
                    <a:pos x="44" y="19"/>
                  </a:cxn>
                  <a:cxn ang="0">
                    <a:pos x="37" y="16"/>
                  </a:cxn>
                  <a:cxn ang="0">
                    <a:pos x="31" y="24"/>
                  </a:cxn>
                  <a:cxn ang="0">
                    <a:pos x="21" y="27"/>
                  </a:cxn>
                  <a:cxn ang="0">
                    <a:pos x="16" y="25"/>
                  </a:cxn>
                  <a:cxn ang="0">
                    <a:pos x="21" y="19"/>
                  </a:cxn>
                  <a:cxn ang="0">
                    <a:pos x="13" y="21"/>
                  </a:cxn>
                  <a:cxn ang="0">
                    <a:pos x="6" y="22"/>
                  </a:cxn>
                  <a:cxn ang="0">
                    <a:pos x="1" y="19"/>
                  </a:cxn>
                  <a:cxn ang="0">
                    <a:pos x="1" y="15"/>
                  </a:cxn>
                  <a:cxn ang="0">
                    <a:pos x="9" y="12"/>
                  </a:cxn>
                  <a:cxn ang="0">
                    <a:pos x="13" y="9"/>
                  </a:cxn>
                  <a:cxn ang="0">
                    <a:pos x="24" y="11"/>
                  </a:cxn>
                  <a:cxn ang="0">
                    <a:pos x="34" y="13"/>
                  </a:cxn>
                  <a:cxn ang="0">
                    <a:pos x="36" y="9"/>
                  </a:cxn>
                  <a:cxn ang="0">
                    <a:pos x="37" y="7"/>
                  </a:cxn>
                  <a:cxn ang="0">
                    <a:pos x="50" y="1"/>
                  </a:cxn>
                </a:cxnLst>
                <a:rect l="0" t="0" r="r" b="b"/>
                <a:pathLst>
                  <a:path w="72" h="71">
                    <a:moveTo>
                      <a:pt x="54" y="0"/>
                    </a:moveTo>
                    <a:lnTo>
                      <a:pt x="59" y="0"/>
                    </a:lnTo>
                    <a:lnTo>
                      <a:pt x="64" y="2"/>
                    </a:lnTo>
                    <a:lnTo>
                      <a:pt x="68" y="5"/>
                    </a:lnTo>
                    <a:lnTo>
                      <a:pt x="71" y="11"/>
                    </a:lnTo>
                    <a:lnTo>
                      <a:pt x="72" y="15"/>
                    </a:lnTo>
                    <a:lnTo>
                      <a:pt x="70" y="19"/>
                    </a:lnTo>
                    <a:lnTo>
                      <a:pt x="66" y="24"/>
                    </a:lnTo>
                    <a:lnTo>
                      <a:pt x="60" y="28"/>
                    </a:lnTo>
                    <a:lnTo>
                      <a:pt x="55" y="32"/>
                    </a:lnTo>
                    <a:lnTo>
                      <a:pt x="50" y="36"/>
                    </a:lnTo>
                    <a:lnTo>
                      <a:pt x="47" y="39"/>
                    </a:lnTo>
                    <a:lnTo>
                      <a:pt x="47" y="40"/>
                    </a:lnTo>
                    <a:lnTo>
                      <a:pt x="49" y="40"/>
                    </a:lnTo>
                    <a:lnTo>
                      <a:pt x="50" y="39"/>
                    </a:lnTo>
                    <a:lnTo>
                      <a:pt x="52" y="39"/>
                    </a:lnTo>
                    <a:lnTo>
                      <a:pt x="59" y="43"/>
                    </a:lnTo>
                    <a:lnTo>
                      <a:pt x="62" y="46"/>
                    </a:lnTo>
                    <a:lnTo>
                      <a:pt x="64" y="50"/>
                    </a:lnTo>
                    <a:lnTo>
                      <a:pt x="64" y="51"/>
                    </a:lnTo>
                    <a:lnTo>
                      <a:pt x="62" y="51"/>
                    </a:lnTo>
                    <a:lnTo>
                      <a:pt x="59" y="51"/>
                    </a:lnTo>
                    <a:lnTo>
                      <a:pt x="55" y="51"/>
                    </a:lnTo>
                    <a:lnTo>
                      <a:pt x="51" y="52"/>
                    </a:lnTo>
                    <a:lnTo>
                      <a:pt x="46" y="53"/>
                    </a:lnTo>
                    <a:lnTo>
                      <a:pt x="42" y="55"/>
                    </a:lnTo>
                    <a:lnTo>
                      <a:pt x="42" y="56"/>
                    </a:lnTo>
                    <a:lnTo>
                      <a:pt x="42" y="57"/>
                    </a:lnTo>
                    <a:lnTo>
                      <a:pt x="43" y="59"/>
                    </a:lnTo>
                    <a:lnTo>
                      <a:pt x="44" y="60"/>
                    </a:lnTo>
                    <a:lnTo>
                      <a:pt x="45" y="60"/>
                    </a:lnTo>
                    <a:lnTo>
                      <a:pt x="47" y="61"/>
                    </a:lnTo>
                    <a:lnTo>
                      <a:pt x="50" y="62"/>
                    </a:lnTo>
                    <a:lnTo>
                      <a:pt x="54" y="63"/>
                    </a:lnTo>
                    <a:lnTo>
                      <a:pt x="57" y="64"/>
                    </a:lnTo>
                    <a:lnTo>
                      <a:pt x="60" y="65"/>
                    </a:lnTo>
                    <a:lnTo>
                      <a:pt x="63" y="66"/>
                    </a:lnTo>
                    <a:lnTo>
                      <a:pt x="64" y="67"/>
                    </a:lnTo>
                    <a:lnTo>
                      <a:pt x="63" y="68"/>
                    </a:lnTo>
                    <a:lnTo>
                      <a:pt x="59" y="70"/>
                    </a:lnTo>
                    <a:lnTo>
                      <a:pt x="53" y="71"/>
                    </a:lnTo>
                    <a:lnTo>
                      <a:pt x="52" y="71"/>
                    </a:lnTo>
                    <a:lnTo>
                      <a:pt x="52" y="70"/>
                    </a:lnTo>
                    <a:lnTo>
                      <a:pt x="53" y="70"/>
                    </a:lnTo>
                    <a:lnTo>
                      <a:pt x="53" y="68"/>
                    </a:lnTo>
                    <a:lnTo>
                      <a:pt x="48" y="66"/>
                    </a:lnTo>
                    <a:lnTo>
                      <a:pt x="42" y="65"/>
                    </a:lnTo>
                    <a:lnTo>
                      <a:pt x="41" y="65"/>
                    </a:lnTo>
                    <a:lnTo>
                      <a:pt x="36" y="70"/>
                    </a:lnTo>
                    <a:lnTo>
                      <a:pt x="35" y="71"/>
                    </a:lnTo>
                    <a:lnTo>
                      <a:pt x="32" y="70"/>
                    </a:lnTo>
                    <a:lnTo>
                      <a:pt x="29" y="69"/>
                    </a:lnTo>
                    <a:lnTo>
                      <a:pt x="26" y="68"/>
                    </a:lnTo>
                    <a:lnTo>
                      <a:pt x="24" y="68"/>
                    </a:lnTo>
                    <a:lnTo>
                      <a:pt x="21" y="69"/>
                    </a:lnTo>
                    <a:lnTo>
                      <a:pt x="18" y="70"/>
                    </a:lnTo>
                    <a:lnTo>
                      <a:pt x="15" y="70"/>
                    </a:lnTo>
                    <a:lnTo>
                      <a:pt x="13" y="69"/>
                    </a:lnTo>
                    <a:lnTo>
                      <a:pt x="10" y="64"/>
                    </a:lnTo>
                    <a:lnTo>
                      <a:pt x="9" y="60"/>
                    </a:lnTo>
                    <a:lnTo>
                      <a:pt x="9" y="58"/>
                    </a:lnTo>
                    <a:lnTo>
                      <a:pt x="10" y="56"/>
                    </a:lnTo>
                    <a:lnTo>
                      <a:pt x="12" y="56"/>
                    </a:lnTo>
                    <a:lnTo>
                      <a:pt x="19" y="55"/>
                    </a:lnTo>
                    <a:lnTo>
                      <a:pt x="22" y="55"/>
                    </a:lnTo>
                    <a:lnTo>
                      <a:pt x="25" y="54"/>
                    </a:lnTo>
                    <a:lnTo>
                      <a:pt x="27" y="54"/>
                    </a:lnTo>
                    <a:lnTo>
                      <a:pt x="29" y="52"/>
                    </a:lnTo>
                    <a:lnTo>
                      <a:pt x="29" y="50"/>
                    </a:lnTo>
                    <a:lnTo>
                      <a:pt x="29" y="46"/>
                    </a:lnTo>
                    <a:lnTo>
                      <a:pt x="28" y="45"/>
                    </a:lnTo>
                    <a:lnTo>
                      <a:pt x="26" y="44"/>
                    </a:lnTo>
                    <a:lnTo>
                      <a:pt x="21" y="44"/>
                    </a:lnTo>
                    <a:lnTo>
                      <a:pt x="21" y="44"/>
                    </a:lnTo>
                    <a:lnTo>
                      <a:pt x="24" y="44"/>
                    </a:lnTo>
                    <a:lnTo>
                      <a:pt x="28" y="44"/>
                    </a:lnTo>
                    <a:lnTo>
                      <a:pt x="31" y="45"/>
                    </a:lnTo>
                    <a:lnTo>
                      <a:pt x="34" y="46"/>
                    </a:lnTo>
                    <a:lnTo>
                      <a:pt x="36" y="45"/>
                    </a:lnTo>
                    <a:lnTo>
                      <a:pt x="37" y="44"/>
                    </a:lnTo>
                    <a:lnTo>
                      <a:pt x="35" y="41"/>
                    </a:lnTo>
                    <a:lnTo>
                      <a:pt x="32" y="38"/>
                    </a:lnTo>
                    <a:lnTo>
                      <a:pt x="28" y="36"/>
                    </a:lnTo>
                    <a:lnTo>
                      <a:pt x="24" y="34"/>
                    </a:lnTo>
                    <a:lnTo>
                      <a:pt x="21" y="32"/>
                    </a:lnTo>
                    <a:lnTo>
                      <a:pt x="17" y="29"/>
                    </a:lnTo>
                    <a:lnTo>
                      <a:pt x="17" y="28"/>
                    </a:lnTo>
                    <a:lnTo>
                      <a:pt x="22" y="28"/>
                    </a:lnTo>
                    <a:lnTo>
                      <a:pt x="24" y="29"/>
                    </a:lnTo>
                    <a:lnTo>
                      <a:pt x="28" y="29"/>
                    </a:lnTo>
                    <a:lnTo>
                      <a:pt x="32" y="28"/>
                    </a:lnTo>
                    <a:lnTo>
                      <a:pt x="36" y="27"/>
                    </a:lnTo>
                    <a:lnTo>
                      <a:pt x="40" y="26"/>
                    </a:lnTo>
                    <a:lnTo>
                      <a:pt x="43" y="24"/>
                    </a:lnTo>
                    <a:lnTo>
                      <a:pt x="44" y="22"/>
                    </a:lnTo>
                    <a:lnTo>
                      <a:pt x="44" y="19"/>
                    </a:lnTo>
                    <a:lnTo>
                      <a:pt x="41" y="16"/>
                    </a:lnTo>
                    <a:lnTo>
                      <a:pt x="39" y="15"/>
                    </a:lnTo>
                    <a:lnTo>
                      <a:pt x="37" y="16"/>
                    </a:lnTo>
                    <a:lnTo>
                      <a:pt x="35" y="18"/>
                    </a:lnTo>
                    <a:lnTo>
                      <a:pt x="34" y="22"/>
                    </a:lnTo>
                    <a:lnTo>
                      <a:pt x="31" y="24"/>
                    </a:lnTo>
                    <a:lnTo>
                      <a:pt x="29" y="26"/>
                    </a:lnTo>
                    <a:lnTo>
                      <a:pt x="25" y="27"/>
                    </a:lnTo>
                    <a:lnTo>
                      <a:pt x="21" y="27"/>
                    </a:lnTo>
                    <a:lnTo>
                      <a:pt x="16" y="26"/>
                    </a:lnTo>
                    <a:lnTo>
                      <a:pt x="16" y="26"/>
                    </a:lnTo>
                    <a:lnTo>
                      <a:pt x="16" y="25"/>
                    </a:lnTo>
                    <a:lnTo>
                      <a:pt x="16" y="24"/>
                    </a:lnTo>
                    <a:lnTo>
                      <a:pt x="21" y="20"/>
                    </a:lnTo>
                    <a:lnTo>
                      <a:pt x="21" y="19"/>
                    </a:lnTo>
                    <a:lnTo>
                      <a:pt x="20" y="19"/>
                    </a:lnTo>
                    <a:lnTo>
                      <a:pt x="17" y="19"/>
                    </a:lnTo>
                    <a:lnTo>
                      <a:pt x="13" y="21"/>
                    </a:lnTo>
                    <a:lnTo>
                      <a:pt x="10" y="22"/>
                    </a:lnTo>
                    <a:lnTo>
                      <a:pt x="7" y="22"/>
                    </a:lnTo>
                    <a:lnTo>
                      <a:pt x="6" y="22"/>
                    </a:lnTo>
                    <a:lnTo>
                      <a:pt x="3" y="21"/>
                    </a:lnTo>
                    <a:lnTo>
                      <a:pt x="2" y="21"/>
                    </a:lnTo>
                    <a:lnTo>
                      <a:pt x="1" y="19"/>
                    </a:lnTo>
                    <a:lnTo>
                      <a:pt x="0" y="18"/>
                    </a:lnTo>
                    <a:lnTo>
                      <a:pt x="0" y="16"/>
                    </a:lnTo>
                    <a:lnTo>
                      <a:pt x="1" y="15"/>
                    </a:lnTo>
                    <a:lnTo>
                      <a:pt x="3" y="14"/>
                    </a:lnTo>
                    <a:lnTo>
                      <a:pt x="7" y="13"/>
                    </a:lnTo>
                    <a:lnTo>
                      <a:pt x="9" y="12"/>
                    </a:lnTo>
                    <a:lnTo>
                      <a:pt x="10" y="11"/>
                    </a:lnTo>
                    <a:lnTo>
                      <a:pt x="12" y="10"/>
                    </a:lnTo>
                    <a:lnTo>
                      <a:pt x="13" y="9"/>
                    </a:lnTo>
                    <a:lnTo>
                      <a:pt x="16" y="8"/>
                    </a:lnTo>
                    <a:lnTo>
                      <a:pt x="20" y="9"/>
                    </a:lnTo>
                    <a:lnTo>
                      <a:pt x="24" y="11"/>
                    </a:lnTo>
                    <a:lnTo>
                      <a:pt x="28" y="13"/>
                    </a:lnTo>
                    <a:lnTo>
                      <a:pt x="32" y="13"/>
                    </a:lnTo>
                    <a:lnTo>
                      <a:pt x="34" y="13"/>
                    </a:lnTo>
                    <a:lnTo>
                      <a:pt x="35" y="12"/>
                    </a:lnTo>
                    <a:lnTo>
                      <a:pt x="35" y="10"/>
                    </a:lnTo>
                    <a:lnTo>
                      <a:pt x="36" y="9"/>
                    </a:lnTo>
                    <a:lnTo>
                      <a:pt x="36" y="8"/>
                    </a:lnTo>
                    <a:lnTo>
                      <a:pt x="37" y="7"/>
                    </a:lnTo>
                    <a:lnTo>
                      <a:pt x="37" y="7"/>
                    </a:lnTo>
                    <a:lnTo>
                      <a:pt x="41" y="4"/>
                    </a:lnTo>
                    <a:lnTo>
                      <a:pt x="45" y="3"/>
                    </a:lnTo>
                    <a:lnTo>
                      <a:pt x="50" y="1"/>
                    </a:lnTo>
                    <a:lnTo>
                      <a:pt x="54" y="0"/>
                    </a:lnTo>
                    <a:close/>
                  </a:path>
                </a:pathLst>
              </a:custGeom>
              <a:gradFill>
                <a:gsLst>
                  <a:gs pos="49000">
                    <a:srgbClr val="38659D"/>
                  </a:gs>
                  <a:gs pos="87000">
                    <a:schemeClr val="tx2">
                      <a:lumMod val="75000"/>
                      <a:alpha val="80000"/>
                    </a:schemeClr>
                  </a:gs>
                </a:gsLst>
                <a:lin ang="2700000" scaled="0"/>
              </a:gra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34" name="Freeform 108"/>
              <p:cNvSpPr>
                <a:spLocks/>
              </p:cNvSpPr>
              <p:nvPr/>
            </p:nvSpPr>
            <p:spPr bwMode="auto">
              <a:xfrm>
                <a:off x="4332287" y="1731963"/>
                <a:ext cx="31750" cy="28575"/>
              </a:xfrm>
              <a:custGeom>
                <a:avLst/>
                <a:gdLst/>
                <a:ahLst/>
                <a:cxnLst>
                  <a:cxn ang="0">
                    <a:pos x="7" y="0"/>
                  </a:cxn>
                  <a:cxn ang="0">
                    <a:pos x="11" y="4"/>
                  </a:cxn>
                  <a:cxn ang="0">
                    <a:pos x="15" y="7"/>
                  </a:cxn>
                  <a:cxn ang="0">
                    <a:pos x="18" y="12"/>
                  </a:cxn>
                  <a:cxn ang="0">
                    <a:pos x="20" y="17"/>
                  </a:cxn>
                  <a:cxn ang="0">
                    <a:pos x="19" y="18"/>
                  </a:cxn>
                  <a:cxn ang="0">
                    <a:pos x="18" y="17"/>
                  </a:cxn>
                  <a:cxn ang="0">
                    <a:pos x="15" y="16"/>
                  </a:cxn>
                  <a:cxn ang="0">
                    <a:pos x="12" y="14"/>
                  </a:cxn>
                  <a:cxn ang="0">
                    <a:pos x="10" y="12"/>
                  </a:cxn>
                  <a:cxn ang="0">
                    <a:pos x="7" y="10"/>
                  </a:cxn>
                  <a:cxn ang="0">
                    <a:pos x="5" y="10"/>
                  </a:cxn>
                  <a:cxn ang="0">
                    <a:pos x="4" y="11"/>
                  </a:cxn>
                  <a:cxn ang="0">
                    <a:pos x="2" y="11"/>
                  </a:cxn>
                  <a:cxn ang="0">
                    <a:pos x="1" y="11"/>
                  </a:cxn>
                  <a:cxn ang="0">
                    <a:pos x="1" y="11"/>
                  </a:cxn>
                  <a:cxn ang="0">
                    <a:pos x="0" y="11"/>
                  </a:cxn>
                  <a:cxn ang="0">
                    <a:pos x="0" y="10"/>
                  </a:cxn>
                  <a:cxn ang="0">
                    <a:pos x="0" y="7"/>
                  </a:cxn>
                  <a:cxn ang="0">
                    <a:pos x="2" y="5"/>
                  </a:cxn>
                  <a:cxn ang="0">
                    <a:pos x="6" y="1"/>
                  </a:cxn>
                  <a:cxn ang="0">
                    <a:pos x="7" y="0"/>
                  </a:cxn>
                </a:cxnLst>
                <a:rect l="0" t="0" r="r" b="b"/>
                <a:pathLst>
                  <a:path w="20" h="18">
                    <a:moveTo>
                      <a:pt x="7" y="0"/>
                    </a:moveTo>
                    <a:lnTo>
                      <a:pt x="11" y="4"/>
                    </a:lnTo>
                    <a:lnTo>
                      <a:pt x="15" y="7"/>
                    </a:lnTo>
                    <a:lnTo>
                      <a:pt x="18" y="12"/>
                    </a:lnTo>
                    <a:lnTo>
                      <a:pt x="20" y="17"/>
                    </a:lnTo>
                    <a:lnTo>
                      <a:pt x="19" y="18"/>
                    </a:lnTo>
                    <a:lnTo>
                      <a:pt x="18" y="17"/>
                    </a:lnTo>
                    <a:lnTo>
                      <a:pt x="15" y="16"/>
                    </a:lnTo>
                    <a:lnTo>
                      <a:pt x="12" y="14"/>
                    </a:lnTo>
                    <a:lnTo>
                      <a:pt x="10" y="12"/>
                    </a:lnTo>
                    <a:lnTo>
                      <a:pt x="7" y="10"/>
                    </a:lnTo>
                    <a:lnTo>
                      <a:pt x="5" y="10"/>
                    </a:lnTo>
                    <a:lnTo>
                      <a:pt x="4" y="11"/>
                    </a:lnTo>
                    <a:lnTo>
                      <a:pt x="2" y="11"/>
                    </a:lnTo>
                    <a:lnTo>
                      <a:pt x="1" y="11"/>
                    </a:lnTo>
                    <a:lnTo>
                      <a:pt x="1" y="11"/>
                    </a:lnTo>
                    <a:lnTo>
                      <a:pt x="0" y="11"/>
                    </a:lnTo>
                    <a:lnTo>
                      <a:pt x="0" y="10"/>
                    </a:lnTo>
                    <a:lnTo>
                      <a:pt x="0" y="7"/>
                    </a:lnTo>
                    <a:lnTo>
                      <a:pt x="2" y="5"/>
                    </a:lnTo>
                    <a:lnTo>
                      <a:pt x="6" y="1"/>
                    </a:lnTo>
                    <a:lnTo>
                      <a:pt x="7"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35" name="Freeform 109"/>
              <p:cNvSpPr>
                <a:spLocks/>
              </p:cNvSpPr>
              <p:nvPr/>
            </p:nvSpPr>
            <p:spPr bwMode="auto">
              <a:xfrm>
                <a:off x="4283075" y="1738313"/>
                <a:ext cx="19050" cy="6350"/>
              </a:xfrm>
              <a:custGeom>
                <a:avLst/>
                <a:gdLst/>
                <a:ahLst/>
                <a:cxnLst>
                  <a:cxn ang="0">
                    <a:pos x="12" y="0"/>
                  </a:cxn>
                  <a:cxn ang="0">
                    <a:pos x="12" y="1"/>
                  </a:cxn>
                  <a:cxn ang="0">
                    <a:pos x="11" y="2"/>
                  </a:cxn>
                  <a:cxn ang="0">
                    <a:pos x="11" y="3"/>
                  </a:cxn>
                  <a:cxn ang="0">
                    <a:pos x="9" y="4"/>
                  </a:cxn>
                  <a:cxn ang="0">
                    <a:pos x="8" y="4"/>
                  </a:cxn>
                  <a:cxn ang="0">
                    <a:pos x="7" y="4"/>
                  </a:cxn>
                  <a:cxn ang="0">
                    <a:pos x="4" y="3"/>
                  </a:cxn>
                  <a:cxn ang="0">
                    <a:pos x="3" y="3"/>
                  </a:cxn>
                  <a:cxn ang="0">
                    <a:pos x="0" y="3"/>
                  </a:cxn>
                  <a:cxn ang="0">
                    <a:pos x="12" y="0"/>
                  </a:cxn>
                </a:cxnLst>
                <a:rect l="0" t="0" r="r" b="b"/>
                <a:pathLst>
                  <a:path w="12" h="4">
                    <a:moveTo>
                      <a:pt x="12" y="0"/>
                    </a:moveTo>
                    <a:lnTo>
                      <a:pt x="12" y="1"/>
                    </a:lnTo>
                    <a:lnTo>
                      <a:pt x="11" y="2"/>
                    </a:lnTo>
                    <a:lnTo>
                      <a:pt x="11" y="3"/>
                    </a:lnTo>
                    <a:lnTo>
                      <a:pt x="9" y="4"/>
                    </a:lnTo>
                    <a:lnTo>
                      <a:pt x="8" y="4"/>
                    </a:lnTo>
                    <a:lnTo>
                      <a:pt x="7" y="4"/>
                    </a:lnTo>
                    <a:lnTo>
                      <a:pt x="4" y="3"/>
                    </a:lnTo>
                    <a:lnTo>
                      <a:pt x="3" y="3"/>
                    </a:lnTo>
                    <a:lnTo>
                      <a:pt x="0" y="3"/>
                    </a:lnTo>
                    <a:lnTo>
                      <a:pt x="12"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36" name="Freeform 110"/>
              <p:cNvSpPr>
                <a:spLocks/>
              </p:cNvSpPr>
              <p:nvPr/>
            </p:nvSpPr>
            <p:spPr bwMode="auto">
              <a:xfrm>
                <a:off x="4651375" y="1577975"/>
                <a:ext cx="68263" cy="17463"/>
              </a:xfrm>
              <a:custGeom>
                <a:avLst/>
                <a:gdLst/>
                <a:ahLst/>
                <a:cxnLst>
                  <a:cxn ang="0">
                    <a:pos x="10" y="0"/>
                  </a:cxn>
                  <a:cxn ang="0">
                    <a:pos x="13" y="0"/>
                  </a:cxn>
                  <a:cxn ang="0">
                    <a:pos x="23" y="0"/>
                  </a:cxn>
                  <a:cxn ang="0">
                    <a:pos x="30" y="0"/>
                  </a:cxn>
                  <a:cxn ang="0">
                    <a:pos x="37" y="1"/>
                  </a:cxn>
                  <a:cxn ang="0">
                    <a:pos x="41" y="2"/>
                  </a:cxn>
                  <a:cxn ang="0">
                    <a:pos x="43" y="3"/>
                  </a:cxn>
                  <a:cxn ang="0">
                    <a:pos x="42" y="4"/>
                  </a:cxn>
                  <a:cxn ang="0">
                    <a:pos x="38" y="5"/>
                  </a:cxn>
                  <a:cxn ang="0">
                    <a:pos x="15" y="11"/>
                  </a:cxn>
                  <a:cxn ang="0">
                    <a:pos x="12" y="9"/>
                  </a:cxn>
                  <a:cxn ang="0">
                    <a:pos x="8" y="9"/>
                  </a:cxn>
                  <a:cxn ang="0">
                    <a:pos x="4" y="8"/>
                  </a:cxn>
                  <a:cxn ang="0">
                    <a:pos x="2" y="6"/>
                  </a:cxn>
                  <a:cxn ang="0">
                    <a:pos x="0" y="4"/>
                  </a:cxn>
                  <a:cxn ang="0">
                    <a:pos x="1" y="2"/>
                  </a:cxn>
                  <a:cxn ang="0">
                    <a:pos x="3" y="1"/>
                  </a:cxn>
                  <a:cxn ang="0">
                    <a:pos x="7" y="0"/>
                  </a:cxn>
                  <a:cxn ang="0">
                    <a:pos x="10" y="0"/>
                  </a:cxn>
                </a:cxnLst>
                <a:rect l="0" t="0" r="r" b="b"/>
                <a:pathLst>
                  <a:path w="43" h="11">
                    <a:moveTo>
                      <a:pt x="10" y="0"/>
                    </a:moveTo>
                    <a:lnTo>
                      <a:pt x="13" y="0"/>
                    </a:lnTo>
                    <a:lnTo>
                      <a:pt x="23" y="0"/>
                    </a:lnTo>
                    <a:lnTo>
                      <a:pt x="30" y="0"/>
                    </a:lnTo>
                    <a:lnTo>
                      <a:pt x="37" y="1"/>
                    </a:lnTo>
                    <a:lnTo>
                      <a:pt x="41" y="2"/>
                    </a:lnTo>
                    <a:lnTo>
                      <a:pt x="43" y="3"/>
                    </a:lnTo>
                    <a:lnTo>
                      <a:pt x="42" y="4"/>
                    </a:lnTo>
                    <a:lnTo>
                      <a:pt x="38" y="5"/>
                    </a:lnTo>
                    <a:lnTo>
                      <a:pt x="15" y="11"/>
                    </a:lnTo>
                    <a:lnTo>
                      <a:pt x="12" y="9"/>
                    </a:lnTo>
                    <a:lnTo>
                      <a:pt x="8" y="9"/>
                    </a:lnTo>
                    <a:lnTo>
                      <a:pt x="4" y="8"/>
                    </a:lnTo>
                    <a:lnTo>
                      <a:pt x="2" y="6"/>
                    </a:lnTo>
                    <a:lnTo>
                      <a:pt x="0" y="4"/>
                    </a:lnTo>
                    <a:lnTo>
                      <a:pt x="1" y="2"/>
                    </a:lnTo>
                    <a:lnTo>
                      <a:pt x="3" y="1"/>
                    </a:lnTo>
                    <a:lnTo>
                      <a:pt x="7" y="0"/>
                    </a:lnTo>
                    <a:lnTo>
                      <a:pt x="1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37" name="Freeform 111"/>
              <p:cNvSpPr>
                <a:spLocks/>
              </p:cNvSpPr>
              <p:nvPr/>
            </p:nvSpPr>
            <p:spPr bwMode="auto">
              <a:xfrm>
                <a:off x="4532312" y="1755775"/>
                <a:ext cx="4763" cy="1588"/>
              </a:xfrm>
              <a:custGeom>
                <a:avLst/>
                <a:gdLst/>
                <a:ahLst/>
                <a:cxnLst>
                  <a:cxn ang="0">
                    <a:pos x="1" y="0"/>
                  </a:cxn>
                  <a:cxn ang="0">
                    <a:pos x="2" y="0"/>
                  </a:cxn>
                  <a:cxn ang="0">
                    <a:pos x="3" y="0"/>
                  </a:cxn>
                  <a:cxn ang="0">
                    <a:pos x="3" y="1"/>
                  </a:cxn>
                  <a:cxn ang="0">
                    <a:pos x="3" y="1"/>
                  </a:cxn>
                  <a:cxn ang="0">
                    <a:pos x="1" y="1"/>
                  </a:cxn>
                  <a:cxn ang="0">
                    <a:pos x="0" y="1"/>
                  </a:cxn>
                  <a:cxn ang="0">
                    <a:pos x="0" y="0"/>
                  </a:cxn>
                  <a:cxn ang="0">
                    <a:pos x="1" y="0"/>
                  </a:cxn>
                  <a:cxn ang="0">
                    <a:pos x="1" y="0"/>
                  </a:cxn>
                </a:cxnLst>
                <a:rect l="0" t="0" r="r" b="b"/>
                <a:pathLst>
                  <a:path w="3" h="1">
                    <a:moveTo>
                      <a:pt x="1" y="0"/>
                    </a:moveTo>
                    <a:lnTo>
                      <a:pt x="2" y="0"/>
                    </a:lnTo>
                    <a:lnTo>
                      <a:pt x="3" y="0"/>
                    </a:lnTo>
                    <a:lnTo>
                      <a:pt x="3" y="1"/>
                    </a:lnTo>
                    <a:lnTo>
                      <a:pt x="3" y="1"/>
                    </a:lnTo>
                    <a:lnTo>
                      <a:pt x="1" y="1"/>
                    </a:lnTo>
                    <a:lnTo>
                      <a:pt x="0" y="1"/>
                    </a:lnTo>
                    <a:lnTo>
                      <a:pt x="0" y="0"/>
                    </a:lnTo>
                    <a:lnTo>
                      <a:pt x="1" y="0"/>
                    </a:lnTo>
                    <a:lnTo>
                      <a:pt x="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38" name="Freeform 112"/>
              <p:cNvSpPr>
                <a:spLocks/>
              </p:cNvSpPr>
              <p:nvPr/>
            </p:nvSpPr>
            <p:spPr bwMode="auto">
              <a:xfrm>
                <a:off x="4197350" y="1754188"/>
                <a:ext cx="42863" cy="23813"/>
              </a:xfrm>
              <a:custGeom>
                <a:avLst/>
                <a:gdLst/>
                <a:ahLst/>
                <a:cxnLst>
                  <a:cxn ang="0">
                    <a:pos x="27" y="0"/>
                  </a:cxn>
                  <a:cxn ang="0">
                    <a:pos x="27" y="3"/>
                  </a:cxn>
                  <a:cxn ang="0">
                    <a:pos x="26" y="7"/>
                  </a:cxn>
                  <a:cxn ang="0">
                    <a:pos x="26" y="10"/>
                  </a:cxn>
                  <a:cxn ang="0">
                    <a:pos x="24" y="13"/>
                  </a:cxn>
                  <a:cxn ang="0">
                    <a:pos x="22" y="14"/>
                  </a:cxn>
                  <a:cxn ang="0">
                    <a:pos x="18" y="15"/>
                  </a:cxn>
                  <a:cxn ang="0">
                    <a:pos x="14" y="15"/>
                  </a:cxn>
                  <a:cxn ang="0">
                    <a:pos x="10" y="15"/>
                  </a:cxn>
                  <a:cxn ang="0">
                    <a:pos x="5" y="15"/>
                  </a:cxn>
                  <a:cxn ang="0">
                    <a:pos x="2" y="13"/>
                  </a:cxn>
                  <a:cxn ang="0">
                    <a:pos x="0" y="10"/>
                  </a:cxn>
                  <a:cxn ang="0">
                    <a:pos x="0" y="8"/>
                  </a:cxn>
                  <a:cxn ang="0">
                    <a:pos x="1" y="8"/>
                  </a:cxn>
                  <a:cxn ang="0">
                    <a:pos x="2" y="8"/>
                  </a:cxn>
                  <a:cxn ang="0">
                    <a:pos x="3" y="8"/>
                  </a:cxn>
                  <a:cxn ang="0">
                    <a:pos x="4" y="7"/>
                  </a:cxn>
                  <a:cxn ang="0">
                    <a:pos x="5" y="7"/>
                  </a:cxn>
                  <a:cxn ang="0">
                    <a:pos x="9" y="6"/>
                  </a:cxn>
                  <a:cxn ang="0">
                    <a:pos x="14" y="4"/>
                  </a:cxn>
                  <a:cxn ang="0">
                    <a:pos x="19" y="3"/>
                  </a:cxn>
                  <a:cxn ang="0">
                    <a:pos x="23" y="1"/>
                  </a:cxn>
                  <a:cxn ang="0">
                    <a:pos x="26" y="1"/>
                  </a:cxn>
                  <a:cxn ang="0">
                    <a:pos x="27" y="0"/>
                  </a:cxn>
                </a:cxnLst>
                <a:rect l="0" t="0" r="r" b="b"/>
                <a:pathLst>
                  <a:path w="27" h="15">
                    <a:moveTo>
                      <a:pt x="27" y="0"/>
                    </a:moveTo>
                    <a:lnTo>
                      <a:pt x="27" y="3"/>
                    </a:lnTo>
                    <a:lnTo>
                      <a:pt x="26" y="7"/>
                    </a:lnTo>
                    <a:lnTo>
                      <a:pt x="26" y="10"/>
                    </a:lnTo>
                    <a:lnTo>
                      <a:pt x="24" y="13"/>
                    </a:lnTo>
                    <a:lnTo>
                      <a:pt x="22" y="14"/>
                    </a:lnTo>
                    <a:lnTo>
                      <a:pt x="18" y="15"/>
                    </a:lnTo>
                    <a:lnTo>
                      <a:pt x="14" y="15"/>
                    </a:lnTo>
                    <a:lnTo>
                      <a:pt x="10" y="15"/>
                    </a:lnTo>
                    <a:lnTo>
                      <a:pt x="5" y="15"/>
                    </a:lnTo>
                    <a:lnTo>
                      <a:pt x="2" y="13"/>
                    </a:lnTo>
                    <a:lnTo>
                      <a:pt x="0" y="10"/>
                    </a:lnTo>
                    <a:lnTo>
                      <a:pt x="0" y="8"/>
                    </a:lnTo>
                    <a:lnTo>
                      <a:pt x="1" y="8"/>
                    </a:lnTo>
                    <a:lnTo>
                      <a:pt x="2" y="8"/>
                    </a:lnTo>
                    <a:lnTo>
                      <a:pt x="3" y="8"/>
                    </a:lnTo>
                    <a:lnTo>
                      <a:pt x="4" y="7"/>
                    </a:lnTo>
                    <a:lnTo>
                      <a:pt x="5" y="7"/>
                    </a:lnTo>
                    <a:lnTo>
                      <a:pt x="9" y="6"/>
                    </a:lnTo>
                    <a:lnTo>
                      <a:pt x="14" y="4"/>
                    </a:lnTo>
                    <a:lnTo>
                      <a:pt x="19" y="3"/>
                    </a:lnTo>
                    <a:lnTo>
                      <a:pt x="23" y="1"/>
                    </a:lnTo>
                    <a:lnTo>
                      <a:pt x="26" y="1"/>
                    </a:lnTo>
                    <a:lnTo>
                      <a:pt x="27"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39" name="Freeform 113"/>
              <p:cNvSpPr>
                <a:spLocks/>
              </p:cNvSpPr>
              <p:nvPr/>
            </p:nvSpPr>
            <p:spPr bwMode="auto">
              <a:xfrm>
                <a:off x="4340225" y="1779588"/>
                <a:ext cx="28575" cy="31750"/>
              </a:xfrm>
              <a:custGeom>
                <a:avLst/>
                <a:gdLst/>
                <a:ahLst/>
                <a:cxnLst>
                  <a:cxn ang="0">
                    <a:pos x="3" y="0"/>
                  </a:cxn>
                  <a:cxn ang="0">
                    <a:pos x="8" y="0"/>
                  </a:cxn>
                  <a:cxn ang="0">
                    <a:pos x="15" y="11"/>
                  </a:cxn>
                  <a:cxn ang="0">
                    <a:pos x="18" y="14"/>
                  </a:cxn>
                  <a:cxn ang="0">
                    <a:pos x="18" y="18"/>
                  </a:cxn>
                  <a:cxn ang="0">
                    <a:pos x="16" y="20"/>
                  </a:cxn>
                  <a:cxn ang="0">
                    <a:pos x="13" y="20"/>
                  </a:cxn>
                  <a:cxn ang="0">
                    <a:pos x="10" y="20"/>
                  </a:cxn>
                  <a:cxn ang="0">
                    <a:pos x="7" y="19"/>
                  </a:cxn>
                  <a:cxn ang="0">
                    <a:pos x="4" y="17"/>
                  </a:cxn>
                  <a:cxn ang="0">
                    <a:pos x="1" y="14"/>
                  </a:cxn>
                  <a:cxn ang="0">
                    <a:pos x="0" y="10"/>
                  </a:cxn>
                  <a:cxn ang="0">
                    <a:pos x="0" y="5"/>
                  </a:cxn>
                  <a:cxn ang="0">
                    <a:pos x="0" y="1"/>
                  </a:cxn>
                  <a:cxn ang="0">
                    <a:pos x="1" y="1"/>
                  </a:cxn>
                  <a:cxn ang="0">
                    <a:pos x="3" y="0"/>
                  </a:cxn>
                </a:cxnLst>
                <a:rect l="0" t="0" r="r" b="b"/>
                <a:pathLst>
                  <a:path w="18" h="20">
                    <a:moveTo>
                      <a:pt x="3" y="0"/>
                    </a:moveTo>
                    <a:lnTo>
                      <a:pt x="8" y="0"/>
                    </a:lnTo>
                    <a:lnTo>
                      <a:pt x="15" y="11"/>
                    </a:lnTo>
                    <a:lnTo>
                      <a:pt x="18" y="14"/>
                    </a:lnTo>
                    <a:lnTo>
                      <a:pt x="18" y="18"/>
                    </a:lnTo>
                    <a:lnTo>
                      <a:pt x="16" y="20"/>
                    </a:lnTo>
                    <a:lnTo>
                      <a:pt x="13" y="20"/>
                    </a:lnTo>
                    <a:lnTo>
                      <a:pt x="10" y="20"/>
                    </a:lnTo>
                    <a:lnTo>
                      <a:pt x="7" y="19"/>
                    </a:lnTo>
                    <a:lnTo>
                      <a:pt x="4" y="17"/>
                    </a:lnTo>
                    <a:lnTo>
                      <a:pt x="1" y="14"/>
                    </a:lnTo>
                    <a:lnTo>
                      <a:pt x="0" y="10"/>
                    </a:lnTo>
                    <a:lnTo>
                      <a:pt x="0" y="5"/>
                    </a:lnTo>
                    <a:lnTo>
                      <a:pt x="0" y="1"/>
                    </a:lnTo>
                    <a:lnTo>
                      <a:pt x="1" y="1"/>
                    </a:lnTo>
                    <a:lnTo>
                      <a:pt x="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40" name="Freeform 114"/>
              <p:cNvSpPr>
                <a:spLocks/>
              </p:cNvSpPr>
              <p:nvPr/>
            </p:nvSpPr>
            <p:spPr bwMode="auto">
              <a:xfrm>
                <a:off x="4375150" y="1773238"/>
                <a:ext cx="131763" cy="44450"/>
              </a:xfrm>
              <a:custGeom>
                <a:avLst/>
                <a:gdLst/>
                <a:ahLst/>
                <a:cxnLst>
                  <a:cxn ang="0">
                    <a:pos x="4" y="0"/>
                  </a:cxn>
                  <a:cxn ang="0">
                    <a:pos x="6" y="0"/>
                  </a:cxn>
                  <a:cxn ang="0">
                    <a:pos x="12" y="1"/>
                  </a:cxn>
                  <a:cxn ang="0">
                    <a:pos x="17" y="2"/>
                  </a:cxn>
                  <a:cxn ang="0">
                    <a:pos x="22" y="4"/>
                  </a:cxn>
                  <a:cxn ang="0">
                    <a:pos x="32" y="14"/>
                  </a:cxn>
                  <a:cxn ang="0">
                    <a:pos x="38" y="18"/>
                  </a:cxn>
                  <a:cxn ang="0">
                    <a:pos x="38" y="18"/>
                  </a:cxn>
                  <a:cxn ang="0">
                    <a:pos x="38" y="17"/>
                  </a:cxn>
                  <a:cxn ang="0">
                    <a:pos x="38" y="16"/>
                  </a:cxn>
                  <a:cxn ang="0">
                    <a:pos x="38" y="15"/>
                  </a:cxn>
                  <a:cxn ang="0">
                    <a:pos x="38" y="15"/>
                  </a:cxn>
                  <a:cxn ang="0">
                    <a:pos x="50" y="17"/>
                  </a:cxn>
                  <a:cxn ang="0">
                    <a:pos x="50" y="16"/>
                  </a:cxn>
                  <a:cxn ang="0">
                    <a:pos x="56" y="13"/>
                  </a:cxn>
                  <a:cxn ang="0">
                    <a:pos x="62" y="13"/>
                  </a:cxn>
                  <a:cxn ang="0">
                    <a:pos x="68" y="13"/>
                  </a:cxn>
                  <a:cxn ang="0">
                    <a:pos x="74" y="16"/>
                  </a:cxn>
                  <a:cxn ang="0">
                    <a:pos x="79" y="20"/>
                  </a:cxn>
                  <a:cxn ang="0">
                    <a:pos x="83" y="25"/>
                  </a:cxn>
                  <a:cxn ang="0">
                    <a:pos x="83" y="27"/>
                  </a:cxn>
                  <a:cxn ang="0">
                    <a:pos x="81" y="28"/>
                  </a:cxn>
                  <a:cxn ang="0">
                    <a:pos x="78" y="28"/>
                  </a:cxn>
                  <a:cxn ang="0">
                    <a:pos x="75" y="27"/>
                  </a:cxn>
                  <a:cxn ang="0">
                    <a:pos x="72" y="27"/>
                  </a:cxn>
                  <a:cxn ang="0">
                    <a:pos x="69" y="27"/>
                  </a:cxn>
                  <a:cxn ang="0">
                    <a:pos x="68" y="26"/>
                  </a:cxn>
                  <a:cxn ang="0">
                    <a:pos x="68" y="25"/>
                  </a:cxn>
                  <a:cxn ang="0">
                    <a:pos x="67" y="24"/>
                  </a:cxn>
                  <a:cxn ang="0">
                    <a:pos x="67" y="23"/>
                  </a:cxn>
                  <a:cxn ang="0">
                    <a:pos x="66" y="23"/>
                  </a:cxn>
                  <a:cxn ang="0">
                    <a:pos x="65" y="22"/>
                  </a:cxn>
                  <a:cxn ang="0">
                    <a:pos x="64" y="23"/>
                  </a:cxn>
                  <a:cxn ang="0">
                    <a:pos x="64" y="26"/>
                  </a:cxn>
                  <a:cxn ang="0">
                    <a:pos x="63" y="27"/>
                  </a:cxn>
                  <a:cxn ang="0">
                    <a:pos x="62" y="28"/>
                  </a:cxn>
                  <a:cxn ang="0">
                    <a:pos x="62" y="28"/>
                  </a:cxn>
                  <a:cxn ang="0">
                    <a:pos x="61" y="27"/>
                  </a:cxn>
                  <a:cxn ang="0">
                    <a:pos x="60" y="27"/>
                  </a:cxn>
                  <a:cxn ang="0">
                    <a:pos x="58" y="26"/>
                  </a:cxn>
                  <a:cxn ang="0">
                    <a:pos x="34" y="19"/>
                  </a:cxn>
                  <a:cxn ang="0">
                    <a:pos x="22" y="15"/>
                  </a:cxn>
                  <a:cxn ang="0">
                    <a:pos x="21" y="15"/>
                  </a:cxn>
                  <a:cxn ang="0">
                    <a:pos x="21" y="14"/>
                  </a:cxn>
                  <a:cxn ang="0">
                    <a:pos x="20" y="12"/>
                  </a:cxn>
                  <a:cxn ang="0">
                    <a:pos x="20" y="11"/>
                  </a:cxn>
                  <a:cxn ang="0">
                    <a:pos x="19" y="9"/>
                  </a:cxn>
                  <a:cxn ang="0">
                    <a:pos x="17" y="7"/>
                  </a:cxn>
                  <a:cxn ang="0">
                    <a:pos x="8" y="7"/>
                  </a:cxn>
                  <a:cxn ang="0">
                    <a:pos x="5" y="7"/>
                  </a:cxn>
                  <a:cxn ang="0">
                    <a:pos x="2" y="6"/>
                  </a:cxn>
                  <a:cxn ang="0">
                    <a:pos x="0" y="3"/>
                  </a:cxn>
                  <a:cxn ang="0">
                    <a:pos x="1" y="2"/>
                  </a:cxn>
                  <a:cxn ang="0">
                    <a:pos x="3" y="0"/>
                  </a:cxn>
                  <a:cxn ang="0">
                    <a:pos x="4" y="0"/>
                  </a:cxn>
                </a:cxnLst>
                <a:rect l="0" t="0" r="r" b="b"/>
                <a:pathLst>
                  <a:path w="83" h="28">
                    <a:moveTo>
                      <a:pt x="4" y="0"/>
                    </a:moveTo>
                    <a:lnTo>
                      <a:pt x="6" y="0"/>
                    </a:lnTo>
                    <a:lnTo>
                      <a:pt x="12" y="1"/>
                    </a:lnTo>
                    <a:lnTo>
                      <a:pt x="17" y="2"/>
                    </a:lnTo>
                    <a:lnTo>
                      <a:pt x="22" y="4"/>
                    </a:lnTo>
                    <a:lnTo>
                      <a:pt x="32" y="14"/>
                    </a:lnTo>
                    <a:lnTo>
                      <a:pt x="38" y="18"/>
                    </a:lnTo>
                    <a:lnTo>
                      <a:pt x="38" y="18"/>
                    </a:lnTo>
                    <a:lnTo>
                      <a:pt x="38" y="17"/>
                    </a:lnTo>
                    <a:lnTo>
                      <a:pt x="38" y="16"/>
                    </a:lnTo>
                    <a:lnTo>
                      <a:pt x="38" y="15"/>
                    </a:lnTo>
                    <a:lnTo>
                      <a:pt x="38" y="15"/>
                    </a:lnTo>
                    <a:lnTo>
                      <a:pt x="50" y="17"/>
                    </a:lnTo>
                    <a:lnTo>
                      <a:pt x="50" y="16"/>
                    </a:lnTo>
                    <a:lnTo>
                      <a:pt x="56" y="13"/>
                    </a:lnTo>
                    <a:lnTo>
                      <a:pt x="62" y="13"/>
                    </a:lnTo>
                    <a:lnTo>
                      <a:pt x="68" y="13"/>
                    </a:lnTo>
                    <a:lnTo>
                      <a:pt x="74" y="16"/>
                    </a:lnTo>
                    <a:lnTo>
                      <a:pt x="79" y="20"/>
                    </a:lnTo>
                    <a:lnTo>
                      <a:pt x="83" y="25"/>
                    </a:lnTo>
                    <a:lnTo>
                      <a:pt x="83" y="27"/>
                    </a:lnTo>
                    <a:lnTo>
                      <a:pt x="81" y="28"/>
                    </a:lnTo>
                    <a:lnTo>
                      <a:pt x="78" y="28"/>
                    </a:lnTo>
                    <a:lnTo>
                      <a:pt x="75" y="27"/>
                    </a:lnTo>
                    <a:lnTo>
                      <a:pt x="72" y="27"/>
                    </a:lnTo>
                    <a:lnTo>
                      <a:pt x="69" y="27"/>
                    </a:lnTo>
                    <a:lnTo>
                      <a:pt x="68" y="26"/>
                    </a:lnTo>
                    <a:lnTo>
                      <a:pt x="68" y="25"/>
                    </a:lnTo>
                    <a:lnTo>
                      <a:pt x="67" y="24"/>
                    </a:lnTo>
                    <a:lnTo>
                      <a:pt x="67" y="23"/>
                    </a:lnTo>
                    <a:lnTo>
                      <a:pt x="66" y="23"/>
                    </a:lnTo>
                    <a:lnTo>
                      <a:pt x="65" y="22"/>
                    </a:lnTo>
                    <a:lnTo>
                      <a:pt x="64" y="23"/>
                    </a:lnTo>
                    <a:lnTo>
                      <a:pt x="64" y="26"/>
                    </a:lnTo>
                    <a:lnTo>
                      <a:pt x="63" y="27"/>
                    </a:lnTo>
                    <a:lnTo>
                      <a:pt x="62" y="28"/>
                    </a:lnTo>
                    <a:lnTo>
                      <a:pt x="62" y="28"/>
                    </a:lnTo>
                    <a:lnTo>
                      <a:pt x="61" y="27"/>
                    </a:lnTo>
                    <a:lnTo>
                      <a:pt x="60" y="27"/>
                    </a:lnTo>
                    <a:lnTo>
                      <a:pt x="58" y="26"/>
                    </a:lnTo>
                    <a:lnTo>
                      <a:pt x="34" y="19"/>
                    </a:lnTo>
                    <a:lnTo>
                      <a:pt x="22" y="15"/>
                    </a:lnTo>
                    <a:lnTo>
                      <a:pt x="21" y="15"/>
                    </a:lnTo>
                    <a:lnTo>
                      <a:pt x="21" y="14"/>
                    </a:lnTo>
                    <a:lnTo>
                      <a:pt x="20" y="12"/>
                    </a:lnTo>
                    <a:lnTo>
                      <a:pt x="20" y="11"/>
                    </a:lnTo>
                    <a:lnTo>
                      <a:pt x="19" y="9"/>
                    </a:lnTo>
                    <a:lnTo>
                      <a:pt x="17" y="7"/>
                    </a:lnTo>
                    <a:lnTo>
                      <a:pt x="8" y="7"/>
                    </a:lnTo>
                    <a:lnTo>
                      <a:pt x="5" y="7"/>
                    </a:lnTo>
                    <a:lnTo>
                      <a:pt x="2" y="6"/>
                    </a:lnTo>
                    <a:lnTo>
                      <a:pt x="0" y="3"/>
                    </a:lnTo>
                    <a:lnTo>
                      <a:pt x="1" y="2"/>
                    </a:lnTo>
                    <a:lnTo>
                      <a:pt x="3" y="0"/>
                    </a:lnTo>
                    <a:lnTo>
                      <a:pt x="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41" name="Freeform 115"/>
              <p:cNvSpPr>
                <a:spLocks noEditPoints="1"/>
              </p:cNvSpPr>
              <p:nvPr/>
            </p:nvSpPr>
            <p:spPr bwMode="auto">
              <a:xfrm>
                <a:off x="4291012" y="1776413"/>
                <a:ext cx="3175" cy="7938"/>
              </a:xfrm>
              <a:custGeom>
                <a:avLst/>
                <a:gdLst/>
                <a:ahLst/>
                <a:cxnLst>
                  <a:cxn ang="0">
                    <a:pos x="1" y="3"/>
                  </a:cxn>
                  <a:cxn ang="0">
                    <a:pos x="0" y="5"/>
                  </a:cxn>
                  <a:cxn ang="0">
                    <a:pos x="0" y="4"/>
                  </a:cxn>
                  <a:cxn ang="0">
                    <a:pos x="1" y="3"/>
                  </a:cxn>
                  <a:cxn ang="0">
                    <a:pos x="2" y="0"/>
                  </a:cxn>
                  <a:cxn ang="0">
                    <a:pos x="1" y="3"/>
                  </a:cxn>
                  <a:cxn ang="0">
                    <a:pos x="2" y="0"/>
                  </a:cxn>
                </a:cxnLst>
                <a:rect l="0" t="0" r="r" b="b"/>
                <a:pathLst>
                  <a:path w="2" h="5">
                    <a:moveTo>
                      <a:pt x="1" y="3"/>
                    </a:moveTo>
                    <a:lnTo>
                      <a:pt x="0" y="5"/>
                    </a:lnTo>
                    <a:lnTo>
                      <a:pt x="0" y="4"/>
                    </a:lnTo>
                    <a:lnTo>
                      <a:pt x="1" y="3"/>
                    </a:lnTo>
                    <a:close/>
                    <a:moveTo>
                      <a:pt x="2" y="0"/>
                    </a:moveTo>
                    <a:lnTo>
                      <a:pt x="1" y="3"/>
                    </a:lnTo>
                    <a:lnTo>
                      <a:pt x="2"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42" name="Freeform 116"/>
              <p:cNvSpPr>
                <a:spLocks noEditPoints="1"/>
              </p:cNvSpPr>
              <p:nvPr/>
            </p:nvSpPr>
            <p:spPr bwMode="auto">
              <a:xfrm>
                <a:off x="4294187" y="1770063"/>
                <a:ext cx="3175" cy="4763"/>
              </a:xfrm>
              <a:custGeom>
                <a:avLst/>
                <a:gdLst/>
                <a:ahLst/>
                <a:cxnLst>
                  <a:cxn ang="0">
                    <a:pos x="1" y="1"/>
                  </a:cxn>
                  <a:cxn ang="0">
                    <a:pos x="1" y="2"/>
                  </a:cxn>
                  <a:cxn ang="0">
                    <a:pos x="0" y="3"/>
                  </a:cxn>
                  <a:cxn ang="0">
                    <a:pos x="1" y="1"/>
                  </a:cxn>
                  <a:cxn ang="0">
                    <a:pos x="2" y="0"/>
                  </a:cxn>
                  <a:cxn ang="0">
                    <a:pos x="2" y="1"/>
                  </a:cxn>
                  <a:cxn ang="0">
                    <a:pos x="1" y="1"/>
                  </a:cxn>
                  <a:cxn ang="0">
                    <a:pos x="2" y="0"/>
                  </a:cxn>
                </a:cxnLst>
                <a:rect l="0" t="0" r="r" b="b"/>
                <a:pathLst>
                  <a:path w="2" h="3">
                    <a:moveTo>
                      <a:pt x="1" y="1"/>
                    </a:moveTo>
                    <a:lnTo>
                      <a:pt x="1" y="2"/>
                    </a:lnTo>
                    <a:lnTo>
                      <a:pt x="0" y="3"/>
                    </a:lnTo>
                    <a:lnTo>
                      <a:pt x="1" y="1"/>
                    </a:lnTo>
                    <a:close/>
                    <a:moveTo>
                      <a:pt x="2" y="0"/>
                    </a:moveTo>
                    <a:lnTo>
                      <a:pt x="2" y="1"/>
                    </a:lnTo>
                    <a:lnTo>
                      <a:pt x="1" y="1"/>
                    </a:lnTo>
                    <a:lnTo>
                      <a:pt x="2"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43" name="Freeform 117"/>
              <p:cNvSpPr>
                <a:spLocks/>
              </p:cNvSpPr>
              <p:nvPr/>
            </p:nvSpPr>
            <p:spPr bwMode="auto">
              <a:xfrm>
                <a:off x="4243387" y="1779588"/>
                <a:ext cx="68263" cy="33338"/>
              </a:xfrm>
              <a:custGeom>
                <a:avLst/>
                <a:gdLst/>
                <a:ahLst/>
                <a:cxnLst>
                  <a:cxn ang="0">
                    <a:pos x="14" y="0"/>
                  </a:cxn>
                  <a:cxn ang="0">
                    <a:pos x="17" y="3"/>
                  </a:cxn>
                  <a:cxn ang="0">
                    <a:pos x="20" y="6"/>
                  </a:cxn>
                  <a:cxn ang="0">
                    <a:pos x="23" y="9"/>
                  </a:cxn>
                  <a:cxn ang="0">
                    <a:pos x="26" y="10"/>
                  </a:cxn>
                  <a:cxn ang="0">
                    <a:pos x="28" y="9"/>
                  </a:cxn>
                  <a:cxn ang="0">
                    <a:pos x="29" y="8"/>
                  </a:cxn>
                  <a:cxn ang="0">
                    <a:pos x="29" y="7"/>
                  </a:cxn>
                  <a:cxn ang="0">
                    <a:pos x="30" y="5"/>
                  </a:cxn>
                  <a:cxn ang="0">
                    <a:pos x="30" y="3"/>
                  </a:cxn>
                  <a:cxn ang="0">
                    <a:pos x="31" y="4"/>
                  </a:cxn>
                  <a:cxn ang="0">
                    <a:pos x="33" y="6"/>
                  </a:cxn>
                  <a:cxn ang="0">
                    <a:pos x="37" y="6"/>
                  </a:cxn>
                  <a:cxn ang="0">
                    <a:pos x="40" y="8"/>
                  </a:cxn>
                  <a:cxn ang="0">
                    <a:pos x="43" y="10"/>
                  </a:cxn>
                  <a:cxn ang="0">
                    <a:pos x="43" y="11"/>
                  </a:cxn>
                  <a:cxn ang="0">
                    <a:pos x="43" y="12"/>
                  </a:cxn>
                  <a:cxn ang="0">
                    <a:pos x="42" y="13"/>
                  </a:cxn>
                  <a:cxn ang="0">
                    <a:pos x="41" y="14"/>
                  </a:cxn>
                  <a:cxn ang="0">
                    <a:pos x="40" y="15"/>
                  </a:cxn>
                  <a:cxn ang="0">
                    <a:pos x="39" y="16"/>
                  </a:cxn>
                  <a:cxn ang="0">
                    <a:pos x="38" y="16"/>
                  </a:cxn>
                  <a:cxn ang="0">
                    <a:pos x="33" y="16"/>
                  </a:cxn>
                  <a:cxn ang="0">
                    <a:pos x="24" y="15"/>
                  </a:cxn>
                  <a:cxn ang="0">
                    <a:pos x="18" y="17"/>
                  </a:cxn>
                  <a:cxn ang="0">
                    <a:pos x="14" y="19"/>
                  </a:cxn>
                  <a:cxn ang="0">
                    <a:pos x="9" y="21"/>
                  </a:cxn>
                  <a:cxn ang="0">
                    <a:pos x="4" y="20"/>
                  </a:cxn>
                  <a:cxn ang="0">
                    <a:pos x="3" y="19"/>
                  </a:cxn>
                  <a:cxn ang="0">
                    <a:pos x="12" y="15"/>
                  </a:cxn>
                  <a:cxn ang="0">
                    <a:pos x="15" y="13"/>
                  </a:cxn>
                  <a:cxn ang="0">
                    <a:pos x="15" y="11"/>
                  </a:cxn>
                  <a:cxn ang="0">
                    <a:pos x="14" y="10"/>
                  </a:cxn>
                  <a:cxn ang="0">
                    <a:pos x="12" y="10"/>
                  </a:cxn>
                  <a:cxn ang="0">
                    <a:pos x="8" y="11"/>
                  </a:cxn>
                  <a:cxn ang="0">
                    <a:pos x="5" y="12"/>
                  </a:cxn>
                  <a:cxn ang="0">
                    <a:pos x="2" y="12"/>
                  </a:cxn>
                  <a:cxn ang="0">
                    <a:pos x="1" y="12"/>
                  </a:cxn>
                  <a:cxn ang="0">
                    <a:pos x="2" y="12"/>
                  </a:cxn>
                  <a:cxn ang="0">
                    <a:pos x="2" y="11"/>
                  </a:cxn>
                  <a:cxn ang="0">
                    <a:pos x="2" y="11"/>
                  </a:cxn>
                  <a:cxn ang="0">
                    <a:pos x="2" y="10"/>
                  </a:cxn>
                  <a:cxn ang="0">
                    <a:pos x="2" y="10"/>
                  </a:cxn>
                  <a:cxn ang="0">
                    <a:pos x="0" y="10"/>
                  </a:cxn>
                  <a:cxn ang="0">
                    <a:pos x="3" y="7"/>
                  </a:cxn>
                  <a:cxn ang="0">
                    <a:pos x="7" y="5"/>
                  </a:cxn>
                  <a:cxn ang="0">
                    <a:pos x="11" y="2"/>
                  </a:cxn>
                  <a:cxn ang="0">
                    <a:pos x="13" y="1"/>
                  </a:cxn>
                  <a:cxn ang="0">
                    <a:pos x="14" y="0"/>
                  </a:cxn>
                </a:cxnLst>
                <a:rect l="0" t="0" r="r" b="b"/>
                <a:pathLst>
                  <a:path w="43" h="21">
                    <a:moveTo>
                      <a:pt x="14" y="0"/>
                    </a:moveTo>
                    <a:lnTo>
                      <a:pt x="17" y="3"/>
                    </a:lnTo>
                    <a:lnTo>
                      <a:pt x="20" y="6"/>
                    </a:lnTo>
                    <a:lnTo>
                      <a:pt x="23" y="9"/>
                    </a:lnTo>
                    <a:lnTo>
                      <a:pt x="26" y="10"/>
                    </a:lnTo>
                    <a:lnTo>
                      <a:pt x="28" y="9"/>
                    </a:lnTo>
                    <a:lnTo>
                      <a:pt x="29" y="8"/>
                    </a:lnTo>
                    <a:lnTo>
                      <a:pt x="29" y="7"/>
                    </a:lnTo>
                    <a:lnTo>
                      <a:pt x="30" y="5"/>
                    </a:lnTo>
                    <a:lnTo>
                      <a:pt x="30" y="3"/>
                    </a:lnTo>
                    <a:lnTo>
                      <a:pt x="31" y="4"/>
                    </a:lnTo>
                    <a:lnTo>
                      <a:pt x="33" y="6"/>
                    </a:lnTo>
                    <a:lnTo>
                      <a:pt x="37" y="6"/>
                    </a:lnTo>
                    <a:lnTo>
                      <a:pt x="40" y="8"/>
                    </a:lnTo>
                    <a:lnTo>
                      <a:pt x="43" y="10"/>
                    </a:lnTo>
                    <a:lnTo>
                      <a:pt x="43" y="11"/>
                    </a:lnTo>
                    <a:lnTo>
                      <a:pt x="43" y="12"/>
                    </a:lnTo>
                    <a:lnTo>
                      <a:pt x="42" y="13"/>
                    </a:lnTo>
                    <a:lnTo>
                      <a:pt x="41" y="14"/>
                    </a:lnTo>
                    <a:lnTo>
                      <a:pt x="40" y="15"/>
                    </a:lnTo>
                    <a:lnTo>
                      <a:pt x="39" y="16"/>
                    </a:lnTo>
                    <a:lnTo>
                      <a:pt x="38" y="16"/>
                    </a:lnTo>
                    <a:lnTo>
                      <a:pt x="33" y="16"/>
                    </a:lnTo>
                    <a:lnTo>
                      <a:pt x="24" y="15"/>
                    </a:lnTo>
                    <a:lnTo>
                      <a:pt x="18" y="17"/>
                    </a:lnTo>
                    <a:lnTo>
                      <a:pt x="14" y="19"/>
                    </a:lnTo>
                    <a:lnTo>
                      <a:pt x="9" y="21"/>
                    </a:lnTo>
                    <a:lnTo>
                      <a:pt x="4" y="20"/>
                    </a:lnTo>
                    <a:lnTo>
                      <a:pt x="3" y="19"/>
                    </a:lnTo>
                    <a:lnTo>
                      <a:pt x="12" y="15"/>
                    </a:lnTo>
                    <a:lnTo>
                      <a:pt x="15" y="13"/>
                    </a:lnTo>
                    <a:lnTo>
                      <a:pt x="15" y="11"/>
                    </a:lnTo>
                    <a:lnTo>
                      <a:pt x="14" y="10"/>
                    </a:lnTo>
                    <a:lnTo>
                      <a:pt x="12" y="10"/>
                    </a:lnTo>
                    <a:lnTo>
                      <a:pt x="8" y="11"/>
                    </a:lnTo>
                    <a:lnTo>
                      <a:pt x="5" y="12"/>
                    </a:lnTo>
                    <a:lnTo>
                      <a:pt x="2" y="12"/>
                    </a:lnTo>
                    <a:lnTo>
                      <a:pt x="1" y="12"/>
                    </a:lnTo>
                    <a:lnTo>
                      <a:pt x="2" y="12"/>
                    </a:lnTo>
                    <a:lnTo>
                      <a:pt x="2" y="11"/>
                    </a:lnTo>
                    <a:lnTo>
                      <a:pt x="2" y="11"/>
                    </a:lnTo>
                    <a:lnTo>
                      <a:pt x="2" y="10"/>
                    </a:lnTo>
                    <a:lnTo>
                      <a:pt x="2" y="10"/>
                    </a:lnTo>
                    <a:lnTo>
                      <a:pt x="0" y="10"/>
                    </a:lnTo>
                    <a:lnTo>
                      <a:pt x="3" y="7"/>
                    </a:lnTo>
                    <a:lnTo>
                      <a:pt x="7" y="5"/>
                    </a:lnTo>
                    <a:lnTo>
                      <a:pt x="11" y="2"/>
                    </a:lnTo>
                    <a:lnTo>
                      <a:pt x="13" y="1"/>
                    </a:lnTo>
                    <a:lnTo>
                      <a:pt x="1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44" name="Freeform 118"/>
              <p:cNvSpPr>
                <a:spLocks/>
              </p:cNvSpPr>
              <p:nvPr/>
            </p:nvSpPr>
            <p:spPr bwMode="auto">
              <a:xfrm>
                <a:off x="4057650" y="1560513"/>
                <a:ext cx="47625" cy="12700"/>
              </a:xfrm>
              <a:custGeom>
                <a:avLst/>
                <a:gdLst/>
                <a:ahLst/>
                <a:cxnLst>
                  <a:cxn ang="0">
                    <a:pos x="22" y="0"/>
                  </a:cxn>
                  <a:cxn ang="0">
                    <a:pos x="30" y="0"/>
                  </a:cxn>
                  <a:cxn ang="0">
                    <a:pos x="29" y="0"/>
                  </a:cxn>
                  <a:cxn ang="0">
                    <a:pos x="26" y="0"/>
                  </a:cxn>
                  <a:cxn ang="0">
                    <a:pos x="23" y="1"/>
                  </a:cxn>
                  <a:cxn ang="0">
                    <a:pos x="19" y="2"/>
                  </a:cxn>
                  <a:cxn ang="0">
                    <a:pos x="17" y="2"/>
                  </a:cxn>
                  <a:cxn ang="0">
                    <a:pos x="10" y="5"/>
                  </a:cxn>
                  <a:cxn ang="0">
                    <a:pos x="3" y="8"/>
                  </a:cxn>
                  <a:cxn ang="0">
                    <a:pos x="1" y="8"/>
                  </a:cxn>
                  <a:cxn ang="0">
                    <a:pos x="0" y="7"/>
                  </a:cxn>
                  <a:cxn ang="0">
                    <a:pos x="0" y="6"/>
                  </a:cxn>
                  <a:cxn ang="0">
                    <a:pos x="2" y="5"/>
                  </a:cxn>
                  <a:cxn ang="0">
                    <a:pos x="5" y="3"/>
                  </a:cxn>
                  <a:cxn ang="0">
                    <a:pos x="7" y="2"/>
                  </a:cxn>
                  <a:cxn ang="0">
                    <a:pos x="8" y="2"/>
                  </a:cxn>
                  <a:cxn ang="0">
                    <a:pos x="15" y="1"/>
                  </a:cxn>
                  <a:cxn ang="0">
                    <a:pos x="22" y="0"/>
                  </a:cxn>
                </a:cxnLst>
                <a:rect l="0" t="0" r="r" b="b"/>
                <a:pathLst>
                  <a:path w="30" h="8">
                    <a:moveTo>
                      <a:pt x="22" y="0"/>
                    </a:moveTo>
                    <a:lnTo>
                      <a:pt x="30" y="0"/>
                    </a:lnTo>
                    <a:lnTo>
                      <a:pt x="29" y="0"/>
                    </a:lnTo>
                    <a:lnTo>
                      <a:pt x="26" y="0"/>
                    </a:lnTo>
                    <a:lnTo>
                      <a:pt x="23" y="1"/>
                    </a:lnTo>
                    <a:lnTo>
                      <a:pt x="19" y="2"/>
                    </a:lnTo>
                    <a:lnTo>
                      <a:pt x="17" y="2"/>
                    </a:lnTo>
                    <a:lnTo>
                      <a:pt x="10" y="5"/>
                    </a:lnTo>
                    <a:lnTo>
                      <a:pt x="3" y="8"/>
                    </a:lnTo>
                    <a:lnTo>
                      <a:pt x="1" y="8"/>
                    </a:lnTo>
                    <a:lnTo>
                      <a:pt x="0" y="7"/>
                    </a:lnTo>
                    <a:lnTo>
                      <a:pt x="0" y="6"/>
                    </a:lnTo>
                    <a:lnTo>
                      <a:pt x="2" y="5"/>
                    </a:lnTo>
                    <a:lnTo>
                      <a:pt x="5" y="3"/>
                    </a:lnTo>
                    <a:lnTo>
                      <a:pt x="7" y="2"/>
                    </a:lnTo>
                    <a:lnTo>
                      <a:pt x="8" y="2"/>
                    </a:lnTo>
                    <a:lnTo>
                      <a:pt x="15" y="1"/>
                    </a:lnTo>
                    <a:lnTo>
                      <a:pt x="22"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45" name="Freeform 119"/>
              <p:cNvSpPr>
                <a:spLocks/>
              </p:cNvSpPr>
              <p:nvPr/>
            </p:nvSpPr>
            <p:spPr bwMode="auto">
              <a:xfrm>
                <a:off x="4030662" y="1576388"/>
                <a:ext cx="30163" cy="9525"/>
              </a:xfrm>
              <a:custGeom>
                <a:avLst/>
                <a:gdLst/>
                <a:ahLst/>
                <a:cxnLst>
                  <a:cxn ang="0">
                    <a:pos x="15" y="0"/>
                  </a:cxn>
                  <a:cxn ang="0">
                    <a:pos x="19" y="0"/>
                  </a:cxn>
                  <a:cxn ang="0">
                    <a:pos x="11" y="3"/>
                  </a:cxn>
                  <a:cxn ang="0">
                    <a:pos x="3" y="6"/>
                  </a:cxn>
                  <a:cxn ang="0">
                    <a:pos x="0" y="6"/>
                  </a:cxn>
                  <a:cxn ang="0">
                    <a:pos x="0" y="6"/>
                  </a:cxn>
                  <a:cxn ang="0">
                    <a:pos x="2" y="3"/>
                  </a:cxn>
                  <a:cxn ang="0">
                    <a:pos x="6" y="2"/>
                  </a:cxn>
                  <a:cxn ang="0">
                    <a:pos x="10" y="0"/>
                  </a:cxn>
                  <a:cxn ang="0">
                    <a:pos x="15" y="0"/>
                  </a:cxn>
                </a:cxnLst>
                <a:rect l="0" t="0" r="r" b="b"/>
                <a:pathLst>
                  <a:path w="19" h="6">
                    <a:moveTo>
                      <a:pt x="15" y="0"/>
                    </a:moveTo>
                    <a:lnTo>
                      <a:pt x="19" y="0"/>
                    </a:lnTo>
                    <a:lnTo>
                      <a:pt x="11" y="3"/>
                    </a:lnTo>
                    <a:lnTo>
                      <a:pt x="3" y="6"/>
                    </a:lnTo>
                    <a:lnTo>
                      <a:pt x="0" y="6"/>
                    </a:lnTo>
                    <a:lnTo>
                      <a:pt x="0" y="6"/>
                    </a:lnTo>
                    <a:lnTo>
                      <a:pt x="2" y="3"/>
                    </a:lnTo>
                    <a:lnTo>
                      <a:pt x="6" y="2"/>
                    </a:lnTo>
                    <a:lnTo>
                      <a:pt x="10" y="0"/>
                    </a:lnTo>
                    <a:lnTo>
                      <a:pt x="1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46" name="Freeform 120"/>
              <p:cNvSpPr>
                <a:spLocks noEditPoints="1"/>
              </p:cNvSpPr>
              <p:nvPr/>
            </p:nvSpPr>
            <p:spPr bwMode="auto">
              <a:xfrm>
                <a:off x="4097337" y="1543050"/>
                <a:ext cx="3175" cy="1588"/>
              </a:xfrm>
              <a:custGeom>
                <a:avLst/>
                <a:gdLst/>
                <a:ahLst/>
                <a:cxnLst>
                  <a:cxn ang="0">
                    <a:pos x="1" y="0"/>
                  </a:cxn>
                  <a:cxn ang="0">
                    <a:pos x="1" y="1"/>
                  </a:cxn>
                  <a:cxn ang="0">
                    <a:pos x="0" y="1"/>
                  </a:cxn>
                  <a:cxn ang="0">
                    <a:pos x="1" y="0"/>
                  </a:cxn>
                  <a:cxn ang="0">
                    <a:pos x="2" y="0"/>
                  </a:cxn>
                  <a:cxn ang="0">
                    <a:pos x="2" y="0"/>
                  </a:cxn>
                  <a:cxn ang="0">
                    <a:pos x="1" y="0"/>
                  </a:cxn>
                  <a:cxn ang="0">
                    <a:pos x="1" y="0"/>
                  </a:cxn>
                  <a:cxn ang="0">
                    <a:pos x="2" y="0"/>
                  </a:cxn>
                </a:cxnLst>
                <a:rect l="0" t="0" r="r" b="b"/>
                <a:pathLst>
                  <a:path w="2" h="1">
                    <a:moveTo>
                      <a:pt x="1" y="0"/>
                    </a:moveTo>
                    <a:lnTo>
                      <a:pt x="1" y="1"/>
                    </a:lnTo>
                    <a:lnTo>
                      <a:pt x="0" y="1"/>
                    </a:lnTo>
                    <a:lnTo>
                      <a:pt x="1" y="0"/>
                    </a:lnTo>
                    <a:close/>
                    <a:moveTo>
                      <a:pt x="2" y="0"/>
                    </a:moveTo>
                    <a:lnTo>
                      <a:pt x="2" y="0"/>
                    </a:lnTo>
                    <a:lnTo>
                      <a:pt x="1" y="0"/>
                    </a:lnTo>
                    <a:lnTo>
                      <a:pt x="1" y="0"/>
                    </a:lnTo>
                    <a:lnTo>
                      <a:pt x="2"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47" name="Freeform 121"/>
              <p:cNvSpPr>
                <a:spLocks/>
              </p:cNvSpPr>
              <p:nvPr/>
            </p:nvSpPr>
            <p:spPr bwMode="auto">
              <a:xfrm>
                <a:off x="4108450" y="1797050"/>
                <a:ext cx="109538" cy="66675"/>
              </a:xfrm>
              <a:custGeom>
                <a:avLst/>
                <a:gdLst/>
                <a:ahLst/>
                <a:cxnLst>
                  <a:cxn ang="0">
                    <a:pos x="31" y="0"/>
                  </a:cxn>
                  <a:cxn ang="0">
                    <a:pos x="32" y="0"/>
                  </a:cxn>
                  <a:cxn ang="0">
                    <a:pos x="36" y="1"/>
                  </a:cxn>
                  <a:cxn ang="0">
                    <a:pos x="40" y="2"/>
                  </a:cxn>
                  <a:cxn ang="0">
                    <a:pos x="44" y="4"/>
                  </a:cxn>
                  <a:cxn ang="0">
                    <a:pos x="48" y="6"/>
                  </a:cxn>
                  <a:cxn ang="0">
                    <a:pos x="51" y="8"/>
                  </a:cxn>
                  <a:cxn ang="0">
                    <a:pos x="52" y="8"/>
                  </a:cxn>
                  <a:cxn ang="0">
                    <a:pos x="53" y="8"/>
                  </a:cxn>
                  <a:cxn ang="0">
                    <a:pos x="56" y="7"/>
                  </a:cxn>
                  <a:cxn ang="0">
                    <a:pos x="59" y="7"/>
                  </a:cxn>
                  <a:cxn ang="0">
                    <a:pos x="62" y="7"/>
                  </a:cxn>
                  <a:cxn ang="0">
                    <a:pos x="65" y="7"/>
                  </a:cxn>
                  <a:cxn ang="0">
                    <a:pos x="67" y="8"/>
                  </a:cxn>
                  <a:cxn ang="0">
                    <a:pos x="69" y="11"/>
                  </a:cxn>
                  <a:cxn ang="0">
                    <a:pos x="69" y="14"/>
                  </a:cxn>
                  <a:cxn ang="0">
                    <a:pos x="68" y="18"/>
                  </a:cxn>
                  <a:cxn ang="0">
                    <a:pos x="66" y="20"/>
                  </a:cxn>
                  <a:cxn ang="0">
                    <a:pos x="63" y="21"/>
                  </a:cxn>
                  <a:cxn ang="0">
                    <a:pos x="59" y="21"/>
                  </a:cxn>
                  <a:cxn ang="0">
                    <a:pos x="56" y="22"/>
                  </a:cxn>
                  <a:cxn ang="0">
                    <a:pos x="53" y="22"/>
                  </a:cxn>
                  <a:cxn ang="0">
                    <a:pos x="48" y="24"/>
                  </a:cxn>
                  <a:cxn ang="0">
                    <a:pos x="42" y="26"/>
                  </a:cxn>
                  <a:cxn ang="0">
                    <a:pos x="38" y="27"/>
                  </a:cxn>
                  <a:cxn ang="0">
                    <a:pos x="34" y="29"/>
                  </a:cxn>
                  <a:cxn ang="0">
                    <a:pos x="23" y="40"/>
                  </a:cxn>
                  <a:cxn ang="0">
                    <a:pos x="19" y="41"/>
                  </a:cxn>
                  <a:cxn ang="0">
                    <a:pos x="15" y="42"/>
                  </a:cxn>
                  <a:cxn ang="0">
                    <a:pos x="10" y="40"/>
                  </a:cxn>
                  <a:cxn ang="0">
                    <a:pos x="4" y="36"/>
                  </a:cxn>
                  <a:cxn ang="0">
                    <a:pos x="1" y="33"/>
                  </a:cxn>
                  <a:cxn ang="0">
                    <a:pos x="0" y="30"/>
                  </a:cxn>
                  <a:cxn ang="0">
                    <a:pos x="0" y="28"/>
                  </a:cxn>
                  <a:cxn ang="0">
                    <a:pos x="2" y="26"/>
                  </a:cxn>
                  <a:cxn ang="0">
                    <a:pos x="14" y="20"/>
                  </a:cxn>
                  <a:cxn ang="0">
                    <a:pos x="15" y="17"/>
                  </a:cxn>
                  <a:cxn ang="0">
                    <a:pos x="16" y="16"/>
                  </a:cxn>
                  <a:cxn ang="0">
                    <a:pos x="19" y="16"/>
                  </a:cxn>
                  <a:cxn ang="0">
                    <a:pos x="26" y="12"/>
                  </a:cxn>
                  <a:cxn ang="0">
                    <a:pos x="31" y="7"/>
                  </a:cxn>
                  <a:cxn ang="0">
                    <a:pos x="31" y="1"/>
                  </a:cxn>
                  <a:cxn ang="0">
                    <a:pos x="31" y="0"/>
                  </a:cxn>
                </a:cxnLst>
                <a:rect l="0" t="0" r="r" b="b"/>
                <a:pathLst>
                  <a:path w="69" h="42">
                    <a:moveTo>
                      <a:pt x="31" y="0"/>
                    </a:moveTo>
                    <a:lnTo>
                      <a:pt x="32" y="0"/>
                    </a:lnTo>
                    <a:lnTo>
                      <a:pt x="36" y="1"/>
                    </a:lnTo>
                    <a:lnTo>
                      <a:pt x="40" y="2"/>
                    </a:lnTo>
                    <a:lnTo>
                      <a:pt x="44" y="4"/>
                    </a:lnTo>
                    <a:lnTo>
                      <a:pt x="48" y="6"/>
                    </a:lnTo>
                    <a:lnTo>
                      <a:pt x="51" y="8"/>
                    </a:lnTo>
                    <a:lnTo>
                      <a:pt x="52" y="8"/>
                    </a:lnTo>
                    <a:lnTo>
                      <a:pt x="53" y="8"/>
                    </a:lnTo>
                    <a:lnTo>
                      <a:pt x="56" y="7"/>
                    </a:lnTo>
                    <a:lnTo>
                      <a:pt x="59" y="7"/>
                    </a:lnTo>
                    <a:lnTo>
                      <a:pt x="62" y="7"/>
                    </a:lnTo>
                    <a:lnTo>
                      <a:pt x="65" y="7"/>
                    </a:lnTo>
                    <a:lnTo>
                      <a:pt x="67" y="8"/>
                    </a:lnTo>
                    <a:lnTo>
                      <a:pt x="69" y="11"/>
                    </a:lnTo>
                    <a:lnTo>
                      <a:pt x="69" y="14"/>
                    </a:lnTo>
                    <a:lnTo>
                      <a:pt x="68" y="18"/>
                    </a:lnTo>
                    <a:lnTo>
                      <a:pt x="66" y="20"/>
                    </a:lnTo>
                    <a:lnTo>
                      <a:pt x="63" y="21"/>
                    </a:lnTo>
                    <a:lnTo>
                      <a:pt x="59" y="21"/>
                    </a:lnTo>
                    <a:lnTo>
                      <a:pt x="56" y="22"/>
                    </a:lnTo>
                    <a:lnTo>
                      <a:pt x="53" y="22"/>
                    </a:lnTo>
                    <a:lnTo>
                      <a:pt x="48" y="24"/>
                    </a:lnTo>
                    <a:lnTo>
                      <a:pt x="42" y="26"/>
                    </a:lnTo>
                    <a:lnTo>
                      <a:pt x="38" y="27"/>
                    </a:lnTo>
                    <a:lnTo>
                      <a:pt x="34" y="29"/>
                    </a:lnTo>
                    <a:lnTo>
                      <a:pt x="23" y="40"/>
                    </a:lnTo>
                    <a:lnTo>
                      <a:pt x="19" y="41"/>
                    </a:lnTo>
                    <a:lnTo>
                      <a:pt x="15" y="42"/>
                    </a:lnTo>
                    <a:lnTo>
                      <a:pt x="10" y="40"/>
                    </a:lnTo>
                    <a:lnTo>
                      <a:pt x="4" y="36"/>
                    </a:lnTo>
                    <a:lnTo>
                      <a:pt x="1" y="33"/>
                    </a:lnTo>
                    <a:lnTo>
                      <a:pt x="0" y="30"/>
                    </a:lnTo>
                    <a:lnTo>
                      <a:pt x="0" y="28"/>
                    </a:lnTo>
                    <a:lnTo>
                      <a:pt x="2" y="26"/>
                    </a:lnTo>
                    <a:lnTo>
                      <a:pt x="14" y="20"/>
                    </a:lnTo>
                    <a:lnTo>
                      <a:pt x="15" y="17"/>
                    </a:lnTo>
                    <a:lnTo>
                      <a:pt x="16" y="16"/>
                    </a:lnTo>
                    <a:lnTo>
                      <a:pt x="19" y="16"/>
                    </a:lnTo>
                    <a:lnTo>
                      <a:pt x="26" y="12"/>
                    </a:lnTo>
                    <a:lnTo>
                      <a:pt x="31" y="7"/>
                    </a:lnTo>
                    <a:lnTo>
                      <a:pt x="31" y="1"/>
                    </a:lnTo>
                    <a:lnTo>
                      <a:pt x="3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48" name="Freeform 122"/>
              <p:cNvSpPr>
                <a:spLocks/>
              </p:cNvSpPr>
              <p:nvPr/>
            </p:nvSpPr>
            <p:spPr bwMode="auto">
              <a:xfrm>
                <a:off x="4316412" y="1828800"/>
                <a:ext cx="57150" cy="49213"/>
              </a:xfrm>
              <a:custGeom>
                <a:avLst/>
                <a:gdLst/>
                <a:ahLst/>
                <a:cxnLst>
                  <a:cxn ang="0">
                    <a:pos x="19" y="0"/>
                  </a:cxn>
                  <a:cxn ang="0">
                    <a:pos x="21" y="5"/>
                  </a:cxn>
                  <a:cxn ang="0">
                    <a:pos x="22" y="9"/>
                  </a:cxn>
                  <a:cxn ang="0">
                    <a:pos x="25" y="12"/>
                  </a:cxn>
                  <a:cxn ang="0">
                    <a:pos x="27" y="14"/>
                  </a:cxn>
                  <a:cxn ang="0">
                    <a:pos x="29" y="14"/>
                  </a:cxn>
                  <a:cxn ang="0">
                    <a:pos x="31" y="13"/>
                  </a:cxn>
                  <a:cxn ang="0">
                    <a:pos x="35" y="11"/>
                  </a:cxn>
                  <a:cxn ang="0">
                    <a:pos x="36" y="11"/>
                  </a:cxn>
                  <a:cxn ang="0">
                    <a:pos x="36" y="12"/>
                  </a:cxn>
                  <a:cxn ang="0">
                    <a:pos x="36" y="15"/>
                  </a:cxn>
                  <a:cxn ang="0">
                    <a:pos x="36" y="20"/>
                  </a:cxn>
                  <a:cxn ang="0">
                    <a:pos x="35" y="28"/>
                  </a:cxn>
                  <a:cxn ang="0">
                    <a:pos x="34" y="30"/>
                  </a:cxn>
                  <a:cxn ang="0">
                    <a:pos x="31" y="31"/>
                  </a:cxn>
                  <a:cxn ang="0">
                    <a:pos x="29" y="30"/>
                  </a:cxn>
                  <a:cxn ang="0">
                    <a:pos x="24" y="28"/>
                  </a:cxn>
                  <a:cxn ang="0">
                    <a:pos x="21" y="28"/>
                  </a:cxn>
                  <a:cxn ang="0">
                    <a:pos x="18" y="28"/>
                  </a:cxn>
                  <a:cxn ang="0">
                    <a:pos x="15" y="28"/>
                  </a:cxn>
                  <a:cxn ang="0">
                    <a:pos x="13" y="26"/>
                  </a:cxn>
                  <a:cxn ang="0">
                    <a:pos x="13" y="25"/>
                  </a:cxn>
                  <a:cxn ang="0">
                    <a:pos x="12" y="23"/>
                  </a:cxn>
                  <a:cxn ang="0">
                    <a:pos x="11" y="22"/>
                  </a:cxn>
                  <a:cxn ang="0">
                    <a:pos x="8" y="20"/>
                  </a:cxn>
                  <a:cxn ang="0">
                    <a:pos x="4" y="18"/>
                  </a:cxn>
                  <a:cxn ang="0">
                    <a:pos x="0" y="15"/>
                  </a:cxn>
                  <a:cxn ang="0">
                    <a:pos x="0" y="14"/>
                  </a:cxn>
                  <a:cxn ang="0">
                    <a:pos x="1" y="12"/>
                  </a:cxn>
                  <a:cxn ang="0">
                    <a:pos x="2" y="11"/>
                  </a:cxn>
                  <a:cxn ang="0">
                    <a:pos x="3" y="10"/>
                  </a:cxn>
                  <a:cxn ang="0">
                    <a:pos x="4" y="10"/>
                  </a:cxn>
                  <a:cxn ang="0">
                    <a:pos x="6" y="11"/>
                  </a:cxn>
                  <a:cxn ang="0">
                    <a:pos x="7" y="12"/>
                  </a:cxn>
                  <a:cxn ang="0">
                    <a:pos x="7" y="14"/>
                  </a:cxn>
                  <a:cxn ang="0">
                    <a:pos x="8" y="15"/>
                  </a:cxn>
                  <a:cxn ang="0">
                    <a:pos x="10" y="16"/>
                  </a:cxn>
                  <a:cxn ang="0">
                    <a:pos x="13" y="15"/>
                  </a:cxn>
                  <a:cxn ang="0">
                    <a:pos x="15" y="12"/>
                  </a:cxn>
                  <a:cxn ang="0">
                    <a:pos x="16" y="8"/>
                  </a:cxn>
                  <a:cxn ang="0">
                    <a:pos x="18" y="5"/>
                  </a:cxn>
                  <a:cxn ang="0">
                    <a:pos x="19" y="1"/>
                  </a:cxn>
                  <a:cxn ang="0">
                    <a:pos x="19" y="0"/>
                  </a:cxn>
                </a:cxnLst>
                <a:rect l="0" t="0" r="r" b="b"/>
                <a:pathLst>
                  <a:path w="36" h="31">
                    <a:moveTo>
                      <a:pt x="19" y="0"/>
                    </a:moveTo>
                    <a:lnTo>
                      <a:pt x="21" y="5"/>
                    </a:lnTo>
                    <a:lnTo>
                      <a:pt x="22" y="9"/>
                    </a:lnTo>
                    <a:lnTo>
                      <a:pt x="25" y="12"/>
                    </a:lnTo>
                    <a:lnTo>
                      <a:pt x="27" y="14"/>
                    </a:lnTo>
                    <a:lnTo>
                      <a:pt x="29" y="14"/>
                    </a:lnTo>
                    <a:lnTo>
                      <a:pt x="31" y="13"/>
                    </a:lnTo>
                    <a:lnTo>
                      <a:pt x="35" y="11"/>
                    </a:lnTo>
                    <a:lnTo>
                      <a:pt x="36" y="11"/>
                    </a:lnTo>
                    <a:lnTo>
                      <a:pt x="36" y="12"/>
                    </a:lnTo>
                    <a:lnTo>
                      <a:pt x="36" y="15"/>
                    </a:lnTo>
                    <a:lnTo>
                      <a:pt x="36" y="20"/>
                    </a:lnTo>
                    <a:lnTo>
                      <a:pt x="35" y="28"/>
                    </a:lnTo>
                    <a:lnTo>
                      <a:pt x="34" y="30"/>
                    </a:lnTo>
                    <a:lnTo>
                      <a:pt x="31" y="31"/>
                    </a:lnTo>
                    <a:lnTo>
                      <a:pt x="29" y="30"/>
                    </a:lnTo>
                    <a:lnTo>
                      <a:pt x="24" y="28"/>
                    </a:lnTo>
                    <a:lnTo>
                      <a:pt x="21" y="28"/>
                    </a:lnTo>
                    <a:lnTo>
                      <a:pt x="18" y="28"/>
                    </a:lnTo>
                    <a:lnTo>
                      <a:pt x="15" y="28"/>
                    </a:lnTo>
                    <a:lnTo>
                      <a:pt x="13" y="26"/>
                    </a:lnTo>
                    <a:lnTo>
                      <a:pt x="13" y="25"/>
                    </a:lnTo>
                    <a:lnTo>
                      <a:pt x="12" y="23"/>
                    </a:lnTo>
                    <a:lnTo>
                      <a:pt x="11" y="22"/>
                    </a:lnTo>
                    <a:lnTo>
                      <a:pt x="8" y="20"/>
                    </a:lnTo>
                    <a:lnTo>
                      <a:pt x="4" y="18"/>
                    </a:lnTo>
                    <a:lnTo>
                      <a:pt x="0" y="15"/>
                    </a:lnTo>
                    <a:lnTo>
                      <a:pt x="0" y="14"/>
                    </a:lnTo>
                    <a:lnTo>
                      <a:pt x="1" y="12"/>
                    </a:lnTo>
                    <a:lnTo>
                      <a:pt x="2" y="11"/>
                    </a:lnTo>
                    <a:lnTo>
                      <a:pt x="3" y="10"/>
                    </a:lnTo>
                    <a:lnTo>
                      <a:pt x="4" y="10"/>
                    </a:lnTo>
                    <a:lnTo>
                      <a:pt x="6" y="11"/>
                    </a:lnTo>
                    <a:lnTo>
                      <a:pt x="7" y="12"/>
                    </a:lnTo>
                    <a:lnTo>
                      <a:pt x="7" y="14"/>
                    </a:lnTo>
                    <a:lnTo>
                      <a:pt x="8" y="15"/>
                    </a:lnTo>
                    <a:lnTo>
                      <a:pt x="10" y="16"/>
                    </a:lnTo>
                    <a:lnTo>
                      <a:pt x="13" y="15"/>
                    </a:lnTo>
                    <a:lnTo>
                      <a:pt x="15" y="12"/>
                    </a:lnTo>
                    <a:lnTo>
                      <a:pt x="16" y="8"/>
                    </a:lnTo>
                    <a:lnTo>
                      <a:pt x="18" y="5"/>
                    </a:lnTo>
                    <a:lnTo>
                      <a:pt x="19" y="1"/>
                    </a:lnTo>
                    <a:lnTo>
                      <a:pt x="1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49" name="Freeform 123"/>
              <p:cNvSpPr>
                <a:spLocks/>
              </p:cNvSpPr>
              <p:nvPr/>
            </p:nvSpPr>
            <p:spPr bwMode="auto">
              <a:xfrm>
                <a:off x="4833937" y="1885950"/>
                <a:ext cx="6350" cy="3175"/>
              </a:xfrm>
              <a:custGeom>
                <a:avLst/>
                <a:gdLst/>
                <a:ahLst/>
                <a:cxnLst>
                  <a:cxn ang="0">
                    <a:pos x="2" y="0"/>
                  </a:cxn>
                  <a:cxn ang="0">
                    <a:pos x="3" y="0"/>
                  </a:cxn>
                  <a:cxn ang="0">
                    <a:pos x="3" y="0"/>
                  </a:cxn>
                  <a:cxn ang="0">
                    <a:pos x="4" y="0"/>
                  </a:cxn>
                  <a:cxn ang="0">
                    <a:pos x="4" y="1"/>
                  </a:cxn>
                  <a:cxn ang="0">
                    <a:pos x="2" y="2"/>
                  </a:cxn>
                  <a:cxn ang="0">
                    <a:pos x="0" y="2"/>
                  </a:cxn>
                  <a:cxn ang="0">
                    <a:pos x="1" y="0"/>
                  </a:cxn>
                  <a:cxn ang="0">
                    <a:pos x="2" y="0"/>
                  </a:cxn>
                </a:cxnLst>
                <a:rect l="0" t="0" r="r" b="b"/>
                <a:pathLst>
                  <a:path w="4" h="2">
                    <a:moveTo>
                      <a:pt x="2" y="0"/>
                    </a:moveTo>
                    <a:lnTo>
                      <a:pt x="3" y="0"/>
                    </a:lnTo>
                    <a:lnTo>
                      <a:pt x="3" y="0"/>
                    </a:lnTo>
                    <a:lnTo>
                      <a:pt x="4" y="0"/>
                    </a:lnTo>
                    <a:lnTo>
                      <a:pt x="4" y="1"/>
                    </a:lnTo>
                    <a:lnTo>
                      <a:pt x="2" y="2"/>
                    </a:lnTo>
                    <a:lnTo>
                      <a:pt x="0" y="2"/>
                    </a:lnTo>
                    <a:lnTo>
                      <a:pt x="1" y="0"/>
                    </a:lnTo>
                    <a:lnTo>
                      <a:pt x="2"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50" name="Freeform 124"/>
              <p:cNvSpPr>
                <a:spLocks noEditPoints="1"/>
              </p:cNvSpPr>
              <p:nvPr/>
            </p:nvSpPr>
            <p:spPr bwMode="auto">
              <a:xfrm>
                <a:off x="4519612" y="1624013"/>
                <a:ext cx="542925" cy="396875"/>
              </a:xfrm>
              <a:custGeom>
                <a:avLst/>
                <a:gdLst/>
                <a:ahLst/>
                <a:cxnLst>
                  <a:cxn ang="0">
                    <a:pos x="30" y="17"/>
                  </a:cxn>
                  <a:cxn ang="0">
                    <a:pos x="83" y="11"/>
                  </a:cxn>
                  <a:cxn ang="0">
                    <a:pos x="87" y="8"/>
                  </a:cxn>
                  <a:cxn ang="0">
                    <a:pos x="96" y="15"/>
                  </a:cxn>
                  <a:cxn ang="0">
                    <a:pos x="136" y="28"/>
                  </a:cxn>
                  <a:cxn ang="0">
                    <a:pos x="145" y="32"/>
                  </a:cxn>
                  <a:cxn ang="0">
                    <a:pos x="181" y="44"/>
                  </a:cxn>
                  <a:cxn ang="0">
                    <a:pos x="197" y="52"/>
                  </a:cxn>
                  <a:cxn ang="0">
                    <a:pos x="195" y="65"/>
                  </a:cxn>
                  <a:cxn ang="0">
                    <a:pos x="215" y="70"/>
                  </a:cxn>
                  <a:cxn ang="0">
                    <a:pos x="252" y="78"/>
                  </a:cxn>
                  <a:cxn ang="0">
                    <a:pos x="264" y="89"/>
                  </a:cxn>
                  <a:cxn ang="0">
                    <a:pos x="275" y="102"/>
                  </a:cxn>
                  <a:cxn ang="0">
                    <a:pos x="264" y="121"/>
                  </a:cxn>
                  <a:cxn ang="0">
                    <a:pos x="276" y="130"/>
                  </a:cxn>
                  <a:cxn ang="0">
                    <a:pos x="289" y="151"/>
                  </a:cxn>
                  <a:cxn ang="0">
                    <a:pos x="288" y="179"/>
                  </a:cxn>
                  <a:cxn ang="0">
                    <a:pos x="293" y="186"/>
                  </a:cxn>
                  <a:cxn ang="0">
                    <a:pos x="307" y="209"/>
                  </a:cxn>
                  <a:cxn ang="0">
                    <a:pos x="322" y="221"/>
                  </a:cxn>
                  <a:cxn ang="0">
                    <a:pos x="325" y="228"/>
                  </a:cxn>
                  <a:cxn ang="0">
                    <a:pos x="336" y="250"/>
                  </a:cxn>
                  <a:cxn ang="0">
                    <a:pos x="317" y="235"/>
                  </a:cxn>
                  <a:cxn ang="0">
                    <a:pos x="302" y="243"/>
                  </a:cxn>
                  <a:cxn ang="0">
                    <a:pos x="283" y="233"/>
                  </a:cxn>
                  <a:cxn ang="0">
                    <a:pos x="258" y="218"/>
                  </a:cxn>
                  <a:cxn ang="0">
                    <a:pos x="243" y="206"/>
                  </a:cxn>
                  <a:cxn ang="0">
                    <a:pos x="236" y="208"/>
                  </a:cxn>
                  <a:cxn ang="0">
                    <a:pos x="231" y="191"/>
                  </a:cxn>
                  <a:cxn ang="0">
                    <a:pos x="211" y="192"/>
                  </a:cxn>
                  <a:cxn ang="0">
                    <a:pos x="201" y="181"/>
                  </a:cxn>
                  <a:cxn ang="0">
                    <a:pos x="195" y="179"/>
                  </a:cxn>
                  <a:cxn ang="0">
                    <a:pos x="205" y="165"/>
                  </a:cxn>
                  <a:cxn ang="0">
                    <a:pos x="193" y="156"/>
                  </a:cxn>
                  <a:cxn ang="0">
                    <a:pos x="175" y="139"/>
                  </a:cxn>
                  <a:cxn ang="0">
                    <a:pos x="153" y="137"/>
                  </a:cxn>
                  <a:cxn ang="0">
                    <a:pos x="166" y="133"/>
                  </a:cxn>
                  <a:cxn ang="0">
                    <a:pos x="152" y="126"/>
                  </a:cxn>
                  <a:cxn ang="0">
                    <a:pos x="150" y="125"/>
                  </a:cxn>
                  <a:cxn ang="0">
                    <a:pos x="133" y="123"/>
                  </a:cxn>
                  <a:cxn ang="0">
                    <a:pos x="122" y="113"/>
                  </a:cxn>
                  <a:cxn ang="0">
                    <a:pos x="85" y="96"/>
                  </a:cxn>
                  <a:cxn ang="0">
                    <a:pos x="40" y="92"/>
                  </a:cxn>
                  <a:cxn ang="0">
                    <a:pos x="20" y="90"/>
                  </a:cxn>
                  <a:cxn ang="0">
                    <a:pos x="34" y="82"/>
                  </a:cxn>
                  <a:cxn ang="0">
                    <a:pos x="1" y="72"/>
                  </a:cxn>
                  <a:cxn ang="0">
                    <a:pos x="17" y="62"/>
                  </a:cxn>
                  <a:cxn ang="0">
                    <a:pos x="7" y="55"/>
                  </a:cxn>
                  <a:cxn ang="0">
                    <a:pos x="16" y="39"/>
                  </a:cxn>
                  <a:cxn ang="0">
                    <a:pos x="6" y="32"/>
                  </a:cxn>
                  <a:cxn ang="0">
                    <a:pos x="23" y="34"/>
                  </a:cxn>
                  <a:cxn ang="0">
                    <a:pos x="35" y="24"/>
                  </a:cxn>
                  <a:cxn ang="0">
                    <a:pos x="17" y="20"/>
                  </a:cxn>
                  <a:cxn ang="0">
                    <a:pos x="32" y="4"/>
                  </a:cxn>
                  <a:cxn ang="0">
                    <a:pos x="35" y="8"/>
                  </a:cxn>
                  <a:cxn ang="0">
                    <a:pos x="52" y="14"/>
                  </a:cxn>
                  <a:cxn ang="0">
                    <a:pos x="67" y="9"/>
                  </a:cxn>
                  <a:cxn ang="0">
                    <a:pos x="75" y="12"/>
                  </a:cxn>
                  <a:cxn ang="0">
                    <a:pos x="69" y="0"/>
                  </a:cxn>
                </a:cxnLst>
                <a:rect l="0" t="0" r="r" b="b"/>
                <a:pathLst>
                  <a:path w="342" h="250">
                    <a:moveTo>
                      <a:pt x="28" y="17"/>
                    </a:moveTo>
                    <a:lnTo>
                      <a:pt x="27" y="17"/>
                    </a:lnTo>
                    <a:lnTo>
                      <a:pt x="26" y="17"/>
                    </a:lnTo>
                    <a:lnTo>
                      <a:pt x="25" y="18"/>
                    </a:lnTo>
                    <a:lnTo>
                      <a:pt x="26" y="18"/>
                    </a:lnTo>
                    <a:lnTo>
                      <a:pt x="27" y="17"/>
                    </a:lnTo>
                    <a:lnTo>
                      <a:pt x="30" y="17"/>
                    </a:lnTo>
                    <a:lnTo>
                      <a:pt x="30" y="17"/>
                    </a:lnTo>
                    <a:lnTo>
                      <a:pt x="28" y="17"/>
                    </a:lnTo>
                    <a:close/>
                    <a:moveTo>
                      <a:pt x="69" y="0"/>
                    </a:moveTo>
                    <a:lnTo>
                      <a:pt x="70" y="0"/>
                    </a:lnTo>
                    <a:lnTo>
                      <a:pt x="75" y="1"/>
                    </a:lnTo>
                    <a:lnTo>
                      <a:pt x="80" y="3"/>
                    </a:lnTo>
                    <a:lnTo>
                      <a:pt x="84" y="6"/>
                    </a:lnTo>
                    <a:lnTo>
                      <a:pt x="84" y="9"/>
                    </a:lnTo>
                    <a:lnTo>
                      <a:pt x="83" y="11"/>
                    </a:lnTo>
                    <a:lnTo>
                      <a:pt x="83" y="12"/>
                    </a:lnTo>
                    <a:lnTo>
                      <a:pt x="83" y="13"/>
                    </a:lnTo>
                    <a:lnTo>
                      <a:pt x="84" y="13"/>
                    </a:lnTo>
                    <a:lnTo>
                      <a:pt x="85" y="12"/>
                    </a:lnTo>
                    <a:lnTo>
                      <a:pt x="85" y="11"/>
                    </a:lnTo>
                    <a:lnTo>
                      <a:pt x="85" y="10"/>
                    </a:lnTo>
                    <a:lnTo>
                      <a:pt x="86" y="9"/>
                    </a:lnTo>
                    <a:lnTo>
                      <a:pt x="87" y="8"/>
                    </a:lnTo>
                    <a:lnTo>
                      <a:pt x="87" y="7"/>
                    </a:lnTo>
                    <a:lnTo>
                      <a:pt x="88" y="8"/>
                    </a:lnTo>
                    <a:lnTo>
                      <a:pt x="89" y="9"/>
                    </a:lnTo>
                    <a:lnTo>
                      <a:pt x="90" y="10"/>
                    </a:lnTo>
                    <a:lnTo>
                      <a:pt x="92" y="14"/>
                    </a:lnTo>
                    <a:lnTo>
                      <a:pt x="93" y="15"/>
                    </a:lnTo>
                    <a:lnTo>
                      <a:pt x="95" y="15"/>
                    </a:lnTo>
                    <a:lnTo>
                      <a:pt x="96" y="15"/>
                    </a:lnTo>
                    <a:lnTo>
                      <a:pt x="98" y="15"/>
                    </a:lnTo>
                    <a:lnTo>
                      <a:pt x="101" y="17"/>
                    </a:lnTo>
                    <a:lnTo>
                      <a:pt x="106" y="19"/>
                    </a:lnTo>
                    <a:lnTo>
                      <a:pt x="112" y="21"/>
                    </a:lnTo>
                    <a:lnTo>
                      <a:pt x="118" y="24"/>
                    </a:lnTo>
                    <a:lnTo>
                      <a:pt x="124" y="26"/>
                    </a:lnTo>
                    <a:lnTo>
                      <a:pt x="131" y="29"/>
                    </a:lnTo>
                    <a:lnTo>
                      <a:pt x="136" y="28"/>
                    </a:lnTo>
                    <a:lnTo>
                      <a:pt x="140" y="27"/>
                    </a:lnTo>
                    <a:lnTo>
                      <a:pt x="143" y="27"/>
                    </a:lnTo>
                    <a:lnTo>
                      <a:pt x="148" y="27"/>
                    </a:lnTo>
                    <a:lnTo>
                      <a:pt x="148" y="28"/>
                    </a:lnTo>
                    <a:lnTo>
                      <a:pt x="148" y="28"/>
                    </a:lnTo>
                    <a:lnTo>
                      <a:pt x="147" y="30"/>
                    </a:lnTo>
                    <a:lnTo>
                      <a:pt x="146" y="31"/>
                    </a:lnTo>
                    <a:lnTo>
                      <a:pt x="145" y="32"/>
                    </a:lnTo>
                    <a:lnTo>
                      <a:pt x="145" y="34"/>
                    </a:lnTo>
                    <a:lnTo>
                      <a:pt x="146" y="35"/>
                    </a:lnTo>
                    <a:lnTo>
                      <a:pt x="152" y="35"/>
                    </a:lnTo>
                    <a:lnTo>
                      <a:pt x="159" y="39"/>
                    </a:lnTo>
                    <a:lnTo>
                      <a:pt x="166" y="42"/>
                    </a:lnTo>
                    <a:lnTo>
                      <a:pt x="173" y="45"/>
                    </a:lnTo>
                    <a:lnTo>
                      <a:pt x="177" y="45"/>
                    </a:lnTo>
                    <a:lnTo>
                      <a:pt x="181" y="44"/>
                    </a:lnTo>
                    <a:lnTo>
                      <a:pt x="185" y="43"/>
                    </a:lnTo>
                    <a:lnTo>
                      <a:pt x="188" y="43"/>
                    </a:lnTo>
                    <a:lnTo>
                      <a:pt x="190" y="45"/>
                    </a:lnTo>
                    <a:lnTo>
                      <a:pt x="190" y="47"/>
                    </a:lnTo>
                    <a:lnTo>
                      <a:pt x="191" y="50"/>
                    </a:lnTo>
                    <a:lnTo>
                      <a:pt x="192" y="52"/>
                    </a:lnTo>
                    <a:lnTo>
                      <a:pt x="194" y="53"/>
                    </a:lnTo>
                    <a:lnTo>
                      <a:pt x="197" y="52"/>
                    </a:lnTo>
                    <a:lnTo>
                      <a:pt x="200" y="51"/>
                    </a:lnTo>
                    <a:lnTo>
                      <a:pt x="203" y="51"/>
                    </a:lnTo>
                    <a:lnTo>
                      <a:pt x="205" y="53"/>
                    </a:lnTo>
                    <a:lnTo>
                      <a:pt x="204" y="55"/>
                    </a:lnTo>
                    <a:lnTo>
                      <a:pt x="202" y="58"/>
                    </a:lnTo>
                    <a:lnTo>
                      <a:pt x="199" y="60"/>
                    </a:lnTo>
                    <a:lnTo>
                      <a:pt x="196" y="62"/>
                    </a:lnTo>
                    <a:lnTo>
                      <a:pt x="195" y="65"/>
                    </a:lnTo>
                    <a:lnTo>
                      <a:pt x="195" y="66"/>
                    </a:lnTo>
                    <a:lnTo>
                      <a:pt x="195" y="66"/>
                    </a:lnTo>
                    <a:lnTo>
                      <a:pt x="196" y="66"/>
                    </a:lnTo>
                    <a:lnTo>
                      <a:pt x="197" y="66"/>
                    </a:lnTo>
                    <a:lnTo>
                      <a:pt x="198" y="65"/>
                    </a:lnTo>
                    <a:lnTo>
                      <a:pt x="200" y="65"/>
                    </a:lnTo>
                    <a:lnTo>
                      <a:pt x="208" y="67"/>
                    </a:lnTo>
                    <a:lnTo>
                      <a:pt x="215" y="70"/>
                    </a:lnTo>
                    <a:lnTo>
                      <a:pt x="223" y="72"/>
                    </a:lnTo>
                    <a:lnTo>
                      <a:pt x="231" y="73"/>
                    </a:lnTo>
                    <a:lnTo>
                      <a:pt x="238" y="74"/>
                    </a:lnTo>
                    <a:lnTo>
                      <a:pt x="243" y="74"/>
                    </a:lnTo>
                    <a:lnTo>
                      <a:pt x="248" y="74"/>
                    </a:lnTo>
                    <a:lnTo>
                      <a:pt x="251" y="75"/>
                    </a:lnTo>
                    <a:lnTo>
                      <a:pt x="252" y="76"/>
                    </a:lnTo>
                    <a:lnTo>
                      <a:pt x="252" y="78"/>
                    </a:lnTo>
                    <a:lnTo>
                      <a:pt x="250" y="81"/>
                    </a:lnTo>
                    <a:lnTo>
                      <a:pt x="247" y="86"/>
                    </a:lnTo>
                    <a:lnTo>
                      <a:pt x="252" y="83"/>
                    </a:lnTo>
                    <a:lnTo>
                      <a:pt x="259" y="82"/>
                    </a:lnTo>
                    <a:lnTo>
                      <a:pt x="261" y="82"/>
                    </a:lnTo>
                    <a:lnTo>
                      <a:pt x="264" y="87"/>
                    </a:lnTo>
                    <a:lnTo>
                      <a:pt x="264" y="88"/>
                    </a:lnTo>
                    <a:lnTo>
                      <a:pt x="264" y="89"/>
                    </a:lnTo>
                    <a:lnTo>
                      <a:pt x="263" y="89"/>
                    </a:lnTo>
                    <a:lnTo>
                      <a:pt x="263" y="89"/>
                    </a:lnTo>
                    <a:lnTo>
                      <a:pt x="262" y="89"/>
                    </a:lnTo>
                    <a:lnTo>
                      <a:pt x="262" y="90"/>
                    </a:lnTo>
                    <a:lnTo>
                      <a:pt x="265" y="93"/>
                    </a:lnTo>
                    <a:lnTo>
                      <a:pt x="269" y="97"/>
                    </a:lnTo>
                    <a:lnTo>
                      <a:pt x="272" y="100"/>
                    </a:lnTo>
                    <a:lnTo>
                      <a:pt x="275" y="102"/>
                    </a:lnTo>
                    <a:lnTo>
                      <a:pt x="274" y="106"/>
                    </a:lnTo>
                    <a:lnTo>
                      <a:pt x="271" y="108"/>
                    </a:lnTo>
                    <a:lnTo>
                      <a:pt x="268" y="110"/>
                    </a:lnTo>
                    <a:lnTo>
                      <a:pt x="265" y="112"/>
                    </a:lnTo>
                    <a:lnTo>
                      <a:pt x="262" y="114"/>
                    </a:lnTo>
                    <a:lnTo>
                      <a:pt x="261" y="117"/>
                    </a:lnTo>
                    <a:lnTo>
                      <a:pt x="262" y="120"/>
                    </a:lnTo>
                    <a:lnTo>
                      <a:pt x="264" y="121"/>
                    </a:lnTo>
                    <a:lnTo>
                      <a:pt x="267" y="122"/>
                    </a:lnTo>
                    <a:lnTo>
                      <a:pt x="271" y="122"/>
                    </a:lnTo>
                    <a:lnTo>
                      <a:pt x="273" y="124"/>
                    </a:lnTo>
                    <a:lnTo>
                      <a:pt x="274" y="124"/>
                    </a:lnTo>
                    <a:lnTo>
                      <a:pt x="273" y="126"/>
                    </a:lnTo>
                    <a:lnTo>
                      <a:pt x="273" y="128"/>
                    </a:lnTo>
                    <a:lnTo>
                      <a:pt x="273" y="129"/>
                    </a:lnTo>
                    <a:lnTo>
                      <a:pt x="276" y="130"/>
                    </a:lnTo>
                    <a:lnTo>
                      <a:pt x="276" y="130"/>
                    </a:lnTo>
                    <a:lnTo>
                      <a:pt x="277" y="131"/>
                    </a:lnTo>
                    <a:lnTo>
                      <a:pt x="280" y="135"/>
                    </a:lnTo>
                    <a:lnTo>
                      <a:pt x="284" y="138"/>
                    </a:lnTo>
                    <a:lnTo>
                      <a:pt x="286" y="142"/>
                    </a:lnTo>
                    <a:lnTo>
                      <a:pt x="287" y="144"/>
                    </a:lnTo>
                    <a:lnTo>
                      <a:pt x="289" y="150"/>
                    </a:lnTo>
                    <a:lnTo>
                      <a:pt x="289" y="151"/>
                    </a:lnTo>
                    <a:lnTo>
                      <a:pt x="288" y="156"/>
                    </a:lnTo>
                    <a:lnTo>
                      <a:pt x="287" y="162"/>
                    </a:lnTo>
                    <a:lnTo>
                      <a:pt x="286" y="166"/>
                    </a:lnTo>
                    <a:lnTo>
                      <a:pt x="284" y="169"/>
                    </a:lnTo>
                    <a:lnTo>
                      <a:pt x="283" y="172"/>
                    </a:lnTo>
                    <a:lnTo>
                      <a:pt x="283" y="176"/>
                    </a:lnTo>
                    <a:lnTo>
                      <a:pt x="285" y="178"/>
                    </a:lnTo>
                    <a:lnTo>
                      <a:pt x="288" y="179"/>
                    </a:lnTo>
                    <a:lnTo>
                      <a:pt x="292" y="180"/>
                    </a:lnTo>
                    <a:lnTo>
                      <a:pt x="295" y="181"/>
                    </a:lnTo>
                    <a:lnTo>
                      <a:pt x="297" y="182"/>
                    </a:lnTo>
                    <a:lnTo>
                      <a:pt x="297" y="183"/>
                    </a:lnTo>
                    <a:lnTo>
                      <a:pt x="297" y="184"/>
                    </a:lnTo>
                    <a:lnTo>
                      <a:pt x="294" y="185"/>
                    </a:lnTo>
                    <a:lnTo>
                      <a:pt x="293" y="186"/>
                    </a:lnTo>
                    <a:lnTo>
                      <a:pt x="293" y="186"/>
                    </a:lnTo>
                    <a:lnTo>
                      <a:pt x="296" y="188"/>
                    </a:lnTo>
                    <a:lnTo>
                      <a:pt x="299" y="189"/>
                    </a:lnTo>
                    <a:lnTo>
                      <a:pt x="302" y="190"/>
                    </a:lnTo>
                    <a:lnTo>
                      <a:pt x="306" y="191"/>
                    </a:lnTo>
                    <a:lnTo>
                      <a:pt x="308" y="193"/>
                    </a:lnTo>
                    <a:lnTo>
                      <a:pt x="308" y="195"/>
                    </a:lnTo>
                    <a:lnTo>
                      <a:pt x="306" y="206"/>
                    </a:lnTo>
                    <a:lnTo>
                      <a:pt x="307" y="209"/>
                    </a:lnTo>
                    <a:lnTo>
                      <a:pt x="309" y="211"/>
                    </a:lnTo>
                    <a:lnTo>
                      <a:pt x="314" y="211"/>
                    </a:lnTo>
                    <a:lnTo>
                      <a:pt x="316" y="211"/>
                    </a:lnTo>
                    <a:lnTo>
                      <a:pt x="321" y="216"/>
                    </a:lnTo>
                    <a:lnTo>
                      <a:pt x="324" y="220"/>
                    </a:lnTo>
                    <a:lnTo>
                      <a:pt x="324" y="221"/>
                    </a:lnTo>
                    <a:lnTo>
                      <a:pt x="322" y="221"/>
                    </a:lnTo>
                    <a:lnTo>
                      <a:pt x="322" y="221"/>
                    </a:lnTo>
                    <a:lnTo>
                      <a:pt x="325" y="223"/>
                    </a:lnTo>
                    <a:lnTo>
                      <a:pt x="326" y="224"/>
                    </a:lnTo>
                    <a:lnTo>
                      <a:pt x="328" y="225"/>
                    </a:lnTo>
                    <a:lnTo>
                      <a:pt x="329" y="226"/>
                    </a:lnTo>
                    <a:lnTo>
                      <a:pt x="329" y="227"/>
                    </a:lnTo>
                    <a:lnTo>
                      <a:pt x="329" y="227"/>
                    </a:lnTo>
                    <a:lnTo>
                      <a:pt x="325" y="227"/>
                    </a:lnTo>
                    <a:lnTo>
                      <a:pt x="325" y="228"/>
                    </a:lnTo>
                    <a:lnTo>
                      <a:pt x="329" y="231"/>
                    </a:lnTo>
                    <a:lnTo>
                      <a:pt x="333" y="234"/>
                    </a:lnTo>
                    <a:lnTo>
                      <a:pt x="337" y="237"/>
                    </a:lnTo>
                    <a:lnTo>
                      <a:pt x="340" y="240"/>
                    </a:lnTo>
                    <a:lnTo>
                      <a:pt x="342" y="244"/>
                    </a:lnTo>
                    <a:lnTo>
                      <a:pt x="342" y="246"/>
                    </a:lnTo>
                    <a:lnTo>
                      <a:pt x="339" y="249"/>
                    </a:lnTo>
                    <a:lnTo>
                      <a:pt x="336" y="250"/>
                    </a:lnTo>
                    <a:lnTo>
                      <a:pt x="333" y="250"/>
                    </a:lnTo>
                    <a:lnTo>
                      <a:pt x="331" y="249"/>
                    </a:lnTo>
                    <a:lnTo>
                      <a:pt x="329" y="246"/>
                    </a:lnTo>
                    <a:lnTo>
                      <a:pt x="328" y="242"/>
                    </a:lnTo>
                    <a:lnTo>
                      <a:pt x="326" y="239"/>
                    </a:lnTo>
                    <a:lnTo>
                      <a:pt x="324" y="236"/>
                    </a:lnTo>
                    <a:lnTo>
                      <a:pt x="321" y="235"/>
                    </a:lnTo>
                    <a:lnTo>
                      <a:pt x="317" y="235"/>
                    </a:lnTo>
                    <a:lnTo>
                      <a:pt x="314" y="238"/>
                    </a:lnTo>
                    <a:lnTo>
                      <a:pt x="311" y="241"/>
                    </a:lnTo>
                    <a:lnTo>
                      <a:pt x="309" y="246"/>
                    </a:lnTo>
                    <a:lnTo>
                      <a:pt x="306" y="249"/>
                    </a:lnTo>
                    <a:lnTo>
                      <a:pt x="306" y="249"/>
                    </a:lnTo>
                    <a:lnTo>
                      <a:pt x="306" y="248"/>
                    </a:lnTo>
                    <a:lnTo>
                      <a:pt x="306" y="245"/>
                    </a:lnTo>
                    <a:lnTo>
                      <a:pt x="302" y="243"/>
                    </a:lnTo>
                    <a:lnTo>
                      <a:pt x="298" y="242"/>
                    </a:lnTo>
                    <a:lnTo>
                      <a:pt x="296" y="243"/>
                    </a:lnTo>
                    <a:lnTo>
                      <a:pt x="295" y="244"/>
                    </a:lnTo>
                    <a:lnTo>
                      <a:pt x="293" y="244"/>
                    </a:lnTo>
                    <a:lnTo>
                      <a:pt x="290" y="240"/>
                    </a:lnTo>
                    <a:lnTo>
                      <a:pt x="287" y="236"/>
                    </a:lnTo>
                    <a:lnTo>
                      <a:pt x="284" y="233"/>
                    </a:lnTo>
                    <a:lnTo>
                      <a:pt x="283" y="233"/>
                    </a:lnTo>
                    <a:lnTo>
                      <a:pt x="283" y="235"/>
                    </a:lnTo>
                    <a:lnTo>
                      <a:pt x="283" y="236"/>
                    </a:lnTo>
                    <a:lnTo>
                      <a:pt x="283" y="237"/>
                    </a:lnTo>
                    <a:lnTo>
                      <a:pt x="282" y="237"/>
                    </a:lnTo>
                    <a:lnTo>
                      <a:pt x="275" y="233"/>
                    </a:lnTo>
                    <a:lnTo>
                      <a:pt x="268" y="227"/>
                    </a:lnTo>
                    <a:lnTo>
                      <a:pt x="261" y="221"/>
                    </a:lnTo>
                    <a:lnTo>
                      <a:pt x="258" y="218"/>
                    </a:lnTo>
                    <a:lnTo>
                      <a:pt x="255" y="213"/>
                    </a:lnTo>
                    <a:lnTo>
                      <a:pt x="254" y="209"/>
                    </a:lnTo>
                    <a:lnTo>
                      <a:pt x="251" y="205"/>
                    </a:lnTo>
                    <a:lnTo>
                      <a:pt x="249" y="203"/>
                    </a:lnTo>
                    <a:lnTo>
                      <a:pt x="245" y="200"/>
                    </a:lnTo>
                    <a:lnTo>
                      <a:pt x="243" y="201"/>
                    </a:lnTo>
                    <a:lnTo>
                      <a:pt x="243" y="203"/>
                    </a:lnTo>
                    <a:lnTo>
                      <a:pt x="243" y="206"/>
                    </a:lnTo>
                    <a:lnTo>
                      <a:pt x="243" y="212"/>
                    </a:lnTo>
                    <a:lnTo>
                      <a:pt x="242" y="214"/>
                    </a:lnTo>
                    <a:lnTo>
                      <a:pt x="240" y="214"/>
                    </a:lnTo>
                    <a:lnTo>
                      <a:pt x="239" y="213"/>
                    </a:lnTo>
                    <a:lnTo>
                      <a:pt x="239" y="212"/>
                    </a:lnTo>
                    <a:lnTo>
                      <a:pt x="238" y="211"/>
                    </a:lnTo>
                    <a:lnTo>
                      <a:pt x="237" y="209"/>
                    </a:lnTo>
                    <a:lnTo>
                      <a:pt x="236" y="208"/>
                    </a:lnTo>
                    <a:lnTo>
                      <a:pt x="235" y="207"/>
                    </a:lnTo>
                    <a:lnTo>
                      <a:pt x="233" y="206"/>
                    </a:lnTo>
                    <a:lnTo>
                      <a:pt x="229" y="204"/>
                    </a:lnTo>
                    <a:lnTo>
                      <a:pt x="227" y="203"/>
                    </a:lnTo>
                    <a:lnTo>
                      <a:pt x="225" y="200"/>
                    </a:lnTo>
                    <a:lnTo>
                      <a:pt x="226" y="198"/>
                    </a:lnTo>
                    <a:lnTo>
                      <a:pt x="230" y="194"/>
                    </a:lnTo>
                    <a:lnTo>
                      <a:pt x="231" y="191"/>
                    </a:lnTo>
                    <a:lnTo>
                      <a:pt x="231" y="191"/>
                    </a:lnTo>
                    <a:lnTo>
                      <a:pt x="229" y="191"/>
                    </a:lnTo>
                    <a:lnTo>
                      <a:pt x="227" y="192"/>
                    </a:lnTo>
                    <a:lnTo>
                      <a:pt x="227" y="192"/>
                    </a:lnTo>
                    <a:lnTo>
                      <a:pt x="226" y="192"/>
                    </a:lnTo>
                    <a:lnTo>
                      <a:pt x="215" y="195"/>
                    </a:lnTo>
                    <a:lnTo>
                      <a:pt x="212" y="194"/>
                    </a:lnTo>
                    <a:lnTo>
                      <a:pt x="211" y="192"/>
                    </a:lnTo>
                    <a:lnTo>
                      <a:pt x="212" y="189"/>
                    </a:lnTo>
                    <a:lnTo>
                      <a:pt x="214" y="183"/>
                    </a:lnTo>
                    <a:lnTo>
                      <a:pt x="214" y="180"/>
                    </a:lnTo>
                    <a:lnTo>
                      <a:pt x="213" y="178"/>
                    </a:lnTo>
                    <a:lnTo>
                      <a:pt x="211" y="177"/>
                    </a:lnTo>
                    <a:lnTo>
                      <a:pt x="208" y="178"/>
                    </a:lnTo>
                    <a:lnTo>
                      <a:pt x="204" y="180"/>
                    </a:lnTo>
                    <a:lnTo>
                      <a:pt x="201" y="181"/>
                    </a:lnTo>
                    <a:lnTo>
                      <a:pt x="198" y="182"/>
                    </a:lnTo>
                    <a:lnTo>
                      <a:pt x="197" y="183"/>
                    </a:lnTo>
                    <a:lnTo>
                      <a:pt x="195" y="184"/>
                    </a:lnTo>
                    <a:lnTo>
                      <a:pt x="194" y="184"/>
                    </a:lnTo>
                    <a:lnTo>
                      <a:pt x="193" y="183"/>
                    </a:lnTo>
                    <a:lnTo>
                      <a:pt x="193" y="183"/>
                    </a:lnTo>
                    <a:lnTo>
                      <a:pt x="195" y="180"/>
                    </a:lnTo>
                    <a:lnTo>
                      <a:pt x="195" y="179"/>
                    </a:lnTo>
                    <a:lnTo>
                      <a:pt x="195" y="178"/>
                    </a:lnTo>
                    <a:lnTo>
                      <a:pt x="196" y="177"/>
                    </a:lnTo>
                    <a:lnTo>
                      <a:pt x="198" y="173"/>
                    </a:lnTo>
                    <a:lnTo>
                      <a:pt x="201" y="169"/>
                    </a:lnTo>
                    <a:lnTo>
                      <a:pt x="202" y="166"/>
                    </a:lnTo>
                    <a:lnTo>
                      <a:pt x="203" y="166"/>
                    </a:lnTo>
                    <a:lnTo>
                      <a:pt x="204" y="166"/>
                    </a:lnTo>
                    <a:lnTo>
                      <a:pt x="205" y="165"/>
                    </a:lnTo>
                    <a:lnTo>
                      <a:pt x="205" y="164"/>
                    </a:lnTo>
                    <a:lnTo>
                      <a:pt x="205" y="163"/>
                    </a:lnTo>
                    <a:lnTo>
                      <a:pt x="204" y="161"/>
                    </a:lnTo>
                    <a:lnTo>
                      <a:pt x="201" y="159"/>
                    </a:lnTo>
                    <a:lnTo>
                      <a:pt x="199" y="158"/>
                    </a:lnTo>
                    <a:lnTo>
                      <a:pt x="196" y="157"/>
                    </a:lnTo>
                    <a:lnTo>
                      <a:pt x="193" y="156"/>
                    </a:lnTo>
                    <a:lnTo>
                      <a:pt x="193" y="156"/>
                    </a:lnTo>
                    <a:lnTo>
                      <a:pt x="192" y="155"/>
                    </a:lnTo>
                    <a:lnTo>
                      <a:pt x="192" y="154"/>
                    </a:lnTo>
                    <a:lnTo>
                      <a:pt x="191" y="153"/>
                    </a:lnTo>
                    <a:lnTo>
                      <a:pt x="188" y="150"/>
                    </a:lnTo>
                    <a:lnTo>
                      <a:pt x="185" y="145"/>
                    </a:lnTo>
                    <a:lnTo>
                      <a:pt x="182" y="142"/>
                    </a:lnTo>
                    <a:lnTo>
                      <a:pt x="178" y="139"/>
                    </a:lnTo>
                    <a:lnTo>
                      <a:pt x="175" y="139"/>
                    </a:lnTo>
                    <a:lnTo>
                      <a:pt x="172" y="141"/>
                    </a:lnTo>
                    <a:lnTo>
                      <a:pt x="168" y="142"/>
                    </a:lnTo>
                    <a:lnTo>
                      <a:pt x="167" y="142"/>
                    </a:lnTo>
                    <a:lnTo>
                      <a:pt x="166" y="141"/>
                    </a:lnTo>
                    <a:lnTo>
                      <a:pt x="164" y="141"/>
                    </a:lnTo>
                    <a:lnTo>
                      <a:pt x="150" y="141"/>
                    </a:lnTo>
                    <a:lnTo>
                      <a:pt x="151" y="139"/>
                    </a:lnTo>
                    <a:lnTo>
                      <a:pt x="153" y="137"/>
                    </a:lnTo>
                    <a:lnTo>
                      <a:pt x="157" y="136"/>
                    </a:lnTo>
                    <a:lnTo>
                      <a:pt x="161" y="135"/>
                    </a:lnTo>
                    <a:lnTo>
                      <a:pt x="165" y="134"/>
                    </a:lnTo>
                    <a:lnTo>
                      <a:pt x="168" y="133"/>
                    </a:lnTo>
                    <a:lnTo>
                      <a:pt x="169" y="133"/>
                    </a:lnTo>
                    <a:lnTo>
                      <a:pt x="168" y="132"/>
                    </a:lnTo>
                    <a:lnTo>
                      <a:pt x="168" y="133"/>
                    </a:lnTo>
                    <a:lnTo>
                      <a:pt x="166" y="133"/>
                    </a:lnTo>
                    <a:lnTo>
                      <a:pt x="165" y="134"/>
                    </a:lnTo>
                    <a:lnTo>
                      <a:pt x="164" y="133"/>
                    </a:lnTo>
                    <a:lnTo>
                      <a:pt x="164" y="133"/>
                    </a:lnTo>
                    <a:lnTo>
                      <a:pt x="161" y="130"/>
                    </a:lnTo>
                    <a:lnTo>
                      <a:pt x="158" y="127"/>
                    </a:lnTo>
                    <a:lnTo>
                      <a:pt x="154" y="125"/>
                    </a:lnTo>
                    <a:lnTo>
                      <a:pt x="153" y="125"/>
                    </a:lnTo>
                    <a:lnTo>
                      <a:pt x="152" y="126"/>
                    </a:lnTo>
                    <a:lnTo>
                      <a:pt x="151" y="127"/>
                    </a:lnTo>
                    <a:lnTo>
                      <a:pt x="150" y="128"/>
                    </a:lnTo>
                    <a:lnTo>
                      <a:pt x="150" y="128"/>
                    </a:lnTo>
                    <a:lnTo>
                      <a:pt x="149" y="128"/>
                    </a:lnTo>
                    <a:lnTo>
                      <a:pt x="148" y="128"/>
                    </a:lnTo>
                    <a:lnTo>
                      <a:pt x="148" y="127"/>
                    </a:lnTo>
                    <a:lnTo>
                      <a:pt x="149" y="125"/>
                    </a:lnTo>
                    <a:lnTo>
                      <a:pt x="150" y="125"/>
                    </a:lnTo>
                    <a:lnTo>
                      <a:pt x="150" y="124"/>
                    </a:lnTo>
                    <a:lnTo>
                      <a:pt x="151" y="123"/>
                    </a:lnTo>
                    <a:lnTo>
                      <a:pt x="150" y="123"/>
                    </a:lnTo>
                    <a:lnTo>
                      <a:pt x="145" y="120"/>
                    </a:lnTo>
                    <a:lnTo>
                      <a:pt x="140" y="118"/>
                    </a:lnTo>
                    <a:lnTo>
                      <a:pt x="135" y="119"/>
                    </a:lnTo>
                    <a:lnTo>
                      <a:pt x="134" y="120"/>
                    </a:lnTo>
                    <a:lnTo>
                      <a:pt x="133" y="123"/>
                    </a:lnTo>
                    <a:lnTo>
                      <a:pt x="134" y="125"/>
                    </a:lnTo>
                    <a:lnTo>
                      <a:pt x="134" y="129"/>
                    </a:lnTo>
                    <a:lnTo>
                      <a:pt x="133" y="129"/>
                    </a:lnTo>
                    <a:lnTo>
                      <a:pt x="129" y="127"/>
                    </a:lnTo>
                    <a:lnTo>
                      <a:pt x="127" y="124"/>
                    </a:lnTo>
                    <a:lnTo>
                      <a:pt x="126" y="121"/>
                    </a:lnTo>
                    <a:lnTo>
                      <a:pt x="124" y="116"/>
                    </a:lnTo>
                    <a:lnTo>
                      <a:pt x="122" y="113"/>
                    </a:lnTo>
                    <a:lnTo>
                      <a:pt x="120" y="113"/>
                    </a:lnTo>
                    <a:lnTo>
                      <a:pt x="119" y="114"/>
                    </a:lnTo>
                    <a:lnTo>
                      <a:pt x="117" y="114"/>
                    </a:lnTo>
                    <a:lnTo>
                      <a:pt x="112" y="111"/>
                    </a:lnTo>
                    <a:lnTo>
                      <a:pt x="103" y="102"/>
                    </a:lnTo>
                    <a:lnTo>
                      <a:pt x="98" y="99"/>
                    </a:lnTo>
                    <a:lnTo>
                      <a:pt x="92" y="98"/>
                    </a:lnTo>
                    <a:lnTo>
                      <a:pt x="85" y="96"/>
                    </a:lnTo>
                    <a:lnTo>
                      <a:pt x="79" y="94"/>
                    </a:lnTo>
                    <a:lnTo>
                      <a:pt x="73" y="91"/>
                    </a:lnTo>
                    <a:lnTo>
                      <a:pt x="69" y="89"/>
                    </a:lnTo>
                    <a:lnTo>
                      <a:pt x="64" y="87"/>
                    </a:lnTo>
                    <a:lnTo>
                      <a:pt x="58" y="87"/>
                    </a:lnTo>
                    <a:lnTo>
                      <a:pt x="51" y="88"/>
                    </a:lnTo>
                    <a:lnTo>
                      <a:pt x="44" y="89"/>
                    </a:lnTo>
                    <a:lnTo>
                      <a:pt x="40" y="92"/>
                    </a:lnTo>
                    <a:lnTo>
                      <a:pt x="37" y="93"/>
                    </a:lnTo>
                    <a:lnTo>
                      <a:pt x="36" y="94"/>
                    </a:lnTo>
                    <a:lnTo>
                      <a:pt x="35" y="95"/>
                    </a:lnTo>
                    <a:lnTo>
                      <a:pt x="34" y="95"/>
                    </a:lnTo>
                    <a:lnTo>
                      <a:pt x="31" y="94"/>
                    </a:lnTo>
                    <a:lnTo>
                      <a:pt x="27" y="92"/>
                    </a:lnTo>
                    <a:lnTo>
                      <a:pt x="24" y="91"/>
                    </a:lnTo>
                    <a:lnTo>
                      <a:pt x="20" y="90"/>
                    </a:lnTo>
                    <a:lnTo>
                      <a:pt x="17" y="89"/>
                    </a:lnTo>
                    <a:lnTo>
                      <a:pt x="15" y="88"/>
                    </a:lnTo>
                    <a:lnTo>
                      <a:pt x="15" y="86"/>
                    </a:lnTo>
                    <a:lnTo>
                      <a:pt x="17" y="84"/>
                    </a:lnTo>
                    <a:lnTo>
                      <a:pt x="22" y="84"/>
                    </a:lnTo>
                    <a:lnTo>
                      <a:pt x="30" y="84"/>
                    </a:lnTo>
                    <a:lnTo>
                      <a:pt x="34" y="83"/>
                    </a:lnTo>
                    <a:lnTo>
                      <a:pt x="34" y="82"/>
                    </a:lnTo>
                    <a:lnTo>
                      <a:pt x="34" y="81"/>
                    </a:lnTo>
                    <a:lnTo>
                      <a:pt x="33" y="81"/>
                    </a:lnTo>
                    <a:lnTo>
                      <a:pt x="33" y="80"/>
                    </a:lnTo>
                    <a:lnTo>
                      <a:pt x="32" y="79"/>
                    </a:lnTo>
                    <a:lnTo>
                      <a:pt x="31" y="79"/>
                    </a:lnTo>
                    <a:lnTo>
                      <a:pt x="0" y="72"/>
                    </a:lnTo>
                    <a:lnTo>
                      <a:pt x="0" y="72"/>
                    </a:lnTo>
                    <a:lnTo>
                      <a:pt x="1" y="72"/>
                    </a:lnTo>
                    <a:lnTo>
                      <a:pt x="2" y="71"/>
                    </a:lnTo>
                    <a:lnTo>
                      <a:pt x="4" y="71"/>
                    </a:lnTo>
                    <a:lnTo>
                      <a:pt x="5" y="71"/>
                    </a:lnTo>
                    <a:lnTo>
                      <a:pt x="6" y="71"/>
                    </a:lnTo>
                    <a:lnTo>
                      <a:pt x="9" y="69"/>
                    </a:lnTo>
                    <a:lnTo>
                      <a:pt x="12" y="67"/>
                    </a:lnTo>
                    <a:lnTo>
                      <a:pt x="15" y="65"/>
                    </a:lnTo>
                    <a:lnTo>
                      <a:pt x="17" y="62"/>
                    </a:lnTo>
                    <a:lnTo>
                      <a:pt x="19" y="57"/>
                    </a:lnTo>
                    <a:lnTo>
                      <a:pt x="20" y="54"/>
                    </a:lnTo>
                    <a:lnTo>
                      <a:pt x="19" y="52"/>
                    </a:lnTo>
                    <a:lnTo>
                      <a:pt x="17" y="51"/>
                    </a:lnTo>
                    <a:lnTo>
                      <a:pt x="13" y="52"/>
                    </a:lnTo>
                    <a:lnTo>
                      <a:pt x="10" y="53"/>
                    </a:lnTo>
                    <a:lnTo>
                      <a:pt x="8" y="54"/>
                    </a:lnTo>
                    <a:lnTo>
                      <a:pt x="7" y="55"/>
                    </a:lnTo>
                    <a:lnTo>
                      <a:pt x="6" y="55"/>
                    </a:lnTo>
                    <a:lnTo>
                      <a:pt x="2" y="51"/>
                    </a:lnTo>
                    <a:lnTo>
                      <a:pt x="1" y="48"/>
                    </a:lnTo>
                    <a:lnTo>
                      <a:pt x="2" y="45"/>
                    </a:lnTo>
                    <a:lnTo>
                      <a:pt x="4" y="43"/>
                    </a:lnTo>
                    <a:lnTo>
                      <a:pt x="7" y="42"/>
                    </a:lnTo>
                    <a:lnTo>
                      <a:pt x="13" y="40"/>
                    </a:lnTo>
                    <a:lnTo>
                      <a:pt x="16" y="39"/>
                    </a:lnTo>
                    <a:lnTo>
                      <a:pt x="18" y="38"/>
                    </a:lnTo>
                    <a:lnTo>
                      <a:pt x="19" y="37"/>
                    </a:lnTo>
                    <a:lnTo>
                      <a:pt x="19" y="35"/>
                    </a:lnTo>
                    <a:lnTo>
                      <a:pt x="16" y="35"/>
                    </a:lnTo>
                    <a:lnTo>
                      <a:pt x="14" y="34"/>
                    </a:lnTo>
                    <a:lnTo>
                      <a:pt x="11" y="34"/>
                    </a:lnTo>
                    <a:lnTo>
                      <a:pt x="8" y="34"/>
                    </a:lnTo>
                    <a:lnTo>
                      <a:pt x="6" y="32"/>
                    </a:lnTo>
                    <a:lnTo>
                      <a:pt x="6" y="32"/>
                    </a:lnTo>
                    <a:lnTo>
                      <a:pt x="7" y="30"/>
                    </a:lnTo>
                    <a:lnTo>
                      <a:pt x="10" y="28"/>
                    </a:lnTo>
                    <a:lnTo>
                      <a:pt x="11" y="28"/>
                    </a:lnTo>
                    <a:lnTo>
                      <a:pt x="14" y="29"/>
                    </a:lnTo>
                    <a:lnTo>
                      <a:pt x="16" y="31"/>
                    </a:lnTo>
                    <a:lnTo>
                      <a:pt x="20" y="33"/>
                    </a:lnTo>
                    <a:lnTo>
                      <a:pt x="23" y="34"/>
                    </a:lnTo>
                    <a:lnTo>
                      <a:pt x="24" y="34"/>
                    </a:lnTo>
                    <a:lnTo>
                      <a:pt x="25" y="33"/>
                    </a:lnTo>
                    <a:lnTo>
                      <a:pt x="27" y="31"/>
                    </a:lnTo>
                    <a:lnTo>
                      <a:pt x="29" y="30"/>
                    </a:lnTo>
                    <a:lnTo>
                      <a:pt x="34" y="29"/>
                    </a:lnTo>
                    <a:lnTo>
                      <a:pt x="35" y="28"/>
                    </a:lnTo>
                    <a:lnTo>
                      <a:pt x="36" y="26"/>
                    </a:lnTo>
                    <a:lnTo>
                      <a:pt x="35" y="24"/>
                    </a:lnTo>
                    <a:lnTo>
                      <a:pt x="33" y="24"/>
                    </a:lnTo>
                    <a:lnTo>
                      <a:pt x="29" y="23"/>
                    </a:lnTo>
                    <a:lnTo>
                      <a:pt x="26" y="23"/>
                    </a:lnTo>
                    <a:lnTo>
                      <a:pt x="23" y="23"/>
                    </a:lnTo>
                    <a:lnTo>
                      <a:pt x="21" y="22"/>
                    </a:lnTo>
                    <a:lnTo>
                      <a:pt x="20" y="20"/>
                    </a:lnTo>
                    <a:lnTo>
                      <a:pt x="19" y="20"/>
                    </a:lnTo>
                    <a:lnTo>
                      <a:pt x="17" y="20"/>
                    </a:lnTo>
                    <a:lnTo>
                      <a:pt x="16" y="20"/>
                    </a:lnTo>
                    <a:lnTo>
                      <a:pt x="15" y="19"/>
                    </a:lnTo>
                    <a:lnTo>
                      <a:pt x="14" y="16"/>
                    </a:lnTo>
                    <a:lnTo>
                      <a:pt x="16" y="12"/>
                    </a:lnTo>
                    <a:lnTo>
                      <a:pt x="20" y="9"/>
                    </a:lnTo>
                    <a:lnTo>
                      <a:pt x="24" y="6"/>
                    </a:lnTo>
                    <a:lnTo>
                      <a:pt x="28" y="5"/>
                    </a:lnTo>
                    <a:lnTo>
                      <a:pt x="32" y="4"/>
                    </a:lnTo>
                    <a:lnTo>
                      <a:pt x="34" y="4"/>
                    </a:lnTo>
                    <a:lnTo>
                      <a:pt x="35" y="5"/>
                    </a:lnTo>
                    <a:lnTo>
                      <a:pt x="34" y="8"/>
                    </a:lnTo>
                    <a:lnTo>
                      <a:pt x="33" y="11"/>
                    </a:lnTo>
                    <a:lnTo>
                      <a:pt x="33" y="13"/>
                    </a:lnTo>
                    <a:lnTo>
                      <a:pt x="34" y="14"/>
                    </a:lnTo>
                    <a:lnTo>
                      <a:pt x="35" y="13"/>
                    </a:lnTo>
                    <a:lnTo>
                      <a:pt x="35" y="8"/>
                    </a:lnTo>
                    <a:lnTo>
                      <a:pt x="36" y="6"/>
                    </a:lnTo>
                    <a:lnTo>
                      <a:pt x="37" y="4"/>
                    </a:lnTo>
                    <a:lnTo>
                      <a:pt x="40" y="2"/>
                    </a:lnTo>
                    <a:lnTo>
                      <a:pt x="45" y="2"/>
                    </a:lnTo>
                    <a:lnTo>
                      <a:pt x="49" y="3"/>
                    </a:lnTo>
                    <a:lnTo>
                      <a:pt x="51" y="6"/>
                    </a:lnTo>
                    <a:lnTo>
                      <a:pt x="51" y="10"/>
                    </a:lnTo>
                    <a:lnTo>
                      <a:pt x="52" y="14"/>
                    </a:lnTo>
                    <a:lnTo>
                      <a:pt x="54" y="17"/>
                    </a:lnTo>
                    <a:lnTo>
                      <a:pt x="55" y="17"/>
                    </a:lnTo>
                    <a:lnTo>
                      <a:pt x="55" y="11"/>
                    </a:lnTo>
                    <a:lnTo>
                      <a:pt x="55" y="10"/>
                    </a:lnTo>
                    <a:lnTo>
                      <a:pt x="56" y="10"/>
                    </a:lnTo>
                    <a:lnTo>
                      <a:pt x="59" y="9"/>
                    </a:lnTo>
                    <a:lnTo>
                      <a:pt x="64" y="9"/>
                    </a:lnTo>
                    <a:lnTo>
                      <a:pt x="67" y="9"/>
                    </a:lnTo>
                    <a:lnTo>
                      <a:pt x="70" y="10"/>
                    </a:lnTo>
                    <a:lnTo>
                      <a:pt x="72" y="12"/>
                    </a:lnTo>
                    <a:lnTo>
                      <a:pt x="79" y="16"/>
                    </a:lnTo>
                    <a:lnTo>
                      <a:pt x="81" y="17"/>
                    </a:lnTo>
                    <a:lnTo>
                      <a:pt x="81" y="17"/>
                    </a:lnTo>
                    <a:lnTo>
                      <a:pt x="81" y="16"/>
                    </a:lnTo>
                    <a:lnTo>
                      <a:pt x="79" y="13"/>
                    </a:lnTo>
                    <a:lnTo>
                      <a:pt x="75" y="12"/>
                    </a:lnTo>
                    <a:lnTo>
                      <a:pt x="71" y="11"/>
                    </a:lnTo>
                    <a:lnTo>
                      <a:pt x="68" y="9"/>
                    </a:lnTo>
                    <a:lnTo>
                      <a:pt x="65" y="6"/>
                    </a:lnTo>
                    <a:lnTo>
                      <a:pt x="65" y="5"/>
                    </a:lnTo>
                    <a:lnTo>
                      <a:pt x="65" y="4"/>
                    </a:lnTo>
                    <a:lnTo>
                      <a:pt x="66" y="2"/>
                    </a:lnTo>
                    <a:lnTo>
                      <a:pt x="68" y="1"/>
                    </a:lnTo>
                    <a:lnTo>
                      <a:pt x="69" y="0"/>
                    </a:lnTo>
                    <a:close/>
                  </a:path>
                </a:pathLst>
              </a:custGeom>
              <a:gradFill>
                <a:gsLst>
                  <a:gs pos="49000">
                    <a:srgbClr val="38659D"/>
                  </a:gs>
                  <a:gs pos="87000">
                    <a:schemeClr val="tx2">
                      <a:lumMod val="75000"/>
                      <a:alpha val="80000"/>
                    </a:schemeClr>
                  </a:gs>
                </a:gsLst>
                <a:lin ang="2700000" scaled="0"/>
              </a:gra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51" name="Freeform 125"/>
              <p:cNvSpPr>
                <a:spLocks/>
              </p:cNvSpPr>
              <p:nvPr/>
            </p:nvSpPr>
            <p:spPr bwMode="auto">
              <a:xfrm>
                <a:off x="4818062" y="1887538"/>
                <a:ext cx="15875" cy="14288"/>
              </a:xfrm>
              <a:custGeom>
                <a:avLst/>
                <a:gdLst/>
                <a:ahLst/>
                <a:cxnLst>
                  <a:cxn ang="0">
                    <a:pos x="2" y="0"/>
                  </a:cxn>
                  <a:cxn ang="0">
                    <a:pos x="7" y="0"/>
                  </a:cxn>
                  <a:cxn ang="0">
                    <a:pos x="10" y="1"/>
                  </a:cxn>
                  <a:cxn ang="0">
                    <a:pos x="9" y="4"/>
                  </a:cxn>
                  <a:cxn ang="0">
                    <a:pos x="7" y="7"/>
                  </a:cxn>
                  <a:cxn ang="0">
                    <a:pos x="4" y="9"/>
                  </a:cxn>
                  <a:cxn ang="0">
                    <a:pos x="3" y="9"/>
                  </a:cxn>
                  <a:cxn ang="0">
                    <a:pos x="2" y="8"/>
                  </a:cxn>
                  <a:cxn ang="0">
                    <a:pos x="2" y="7"/>
                  </a:cxn>
                  <a:cxn ang="0">
                    <a:pos x="0" y="4"/>
                  </a:cxn>
                  <a:cxn ang="0">
                    <a:pos x="0" y="2"/>
                  </a:cxn>
                  <a:cxn ang="0">
                    <a:pos x="1" y="1"/>
                  </a:cxn>
                  <a:cxn ang="0">
                    <a:pos x="2" y="0"/>
                  </a:cxn>
                </a:cxnLst>
                <a:rect l="0" t="0" r="r" b="b"/>
                <a:pathLst>
                  <a:path w="10" h="9">
                    <a:moveTo>
                      <a:pt x="2" y="0"/>
                    </a:moveTo>
                    <a:lnTo>
                      <a:pt x="7" y="0"/>
                    </a:lnTo>
                    <a:lnTo>
                      <a:pt x="10" y="1"/>
                    </a:lnTo>
                    <a:lnTo>
                      <a:pt x="9" y="4"/>
                    </a:lnTo>
                    <a:lnTo>
                      <a:pt x="7" y="7"/>
                    </a:lnTo>
                    <a:lnTo>
                      <a:pt x="4" y="9"/>
                    </a:lnTo>
                    <a:lnTo>
                      <a:pt x="3" y="9"/>
                    </a:lnTo>
                    <a:lnTo>
                      <a:pt x="2" y="8"/>
                    </a:lnTo>
                    <a:lnTo>
                      <a:pt x="2" y="7"/>
                    </a:lnTo>
                    <a:lnTo>
                      <a:pt x="0" y="4"/>
                    </a:lnTo>
                    <a:lnTo>
                      <a:pt x="0" y="2"/>
                    </a:lnTo>
                    <a:lnTo>
                      <a:pt x="1" y="1"/>
                    </a:lnTo>
                    <a:lnTo>
                      <a:pt x="2"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52" name="Freeform 126"/>
              <p:cNvSpPr>
                <a:spLocks/>
              </p:cNvSpPr>
              <p:nvPr/>
            </p:nvSpPr>
            <p:spPr bwMode="auto">
              <a:xfrm>
                <a:off x="4149725" y="1833563"/>
                <a:ext cx="176213" cy="103188"/>
              </a:xfrm>
              <a:custGeom>
                <a:avLst/>
                <a:gdLst/>
                <a:ahLst/>
                <a:cxnLst>
                  <a:cxn ang="0">
                    <a:pos x="31" y="1"/>
                  </a:cxn>
                  <a:cxn ang="0">
                    <a:pos x="37" y="4"/>
                  </a:cxn>
                  <a:cxn ang="0">
                    <a:pos x="40" y="7"/>
                  </a:cxn>
                  <a:cxn ang="0">
                    <a:pos x="56" y="8"/>
                  </a:cxn>
                  <a:cxn ang="0">
                    <a:pos x="72" y="12"/>
                  </a:cxn>
                  <a:cxn ang="0">
                    <a:pos x="73" y="16"/>
                  </a:cxn>
                  <a:cxn ang="0">
                    <a:pos x="71" y="21"/>
                  </a:cxn>
                  <a:cxn ang="0">
                    <a:pos x="72" y="24"/>
                  </a:cxn>
                  <a:cxn ang="0">
                    <a:pos x="76" y="21"/>
                  </a:cxn>
                  <a:cxn ang="0">
                    <a:pos x="77" y="20"/>
                  </a:cxn>
                  <a:cxn ang="0">
                    <a:pos x="76" y="18"/>
                  </a:cxn>
                  <a:cxn ang="0">
                    <a:pos x="75" y="13"/>
                  </a:cxn>
                  <a:cxn ang="0">
                    <a:pos x="76" y="5"/>
                  </a:cxn>
                  <a:cxn ang="0">
                    <a:pos x="82" y="1"/>
                  </a:cxn>
                  <a:cxn ang="0">
                    <a:pos x="87" y="4"/>
                  </a:cxn>
                  <a:cxn ang="0">
                    <a:pos x="90" y="9"/>
                  </a:cxn>
                  <a:cxn ang="0">
                    <a:pos x="92" y="29"/>
                  </a:cxn>
                  <a:cxn ang="0">
                    <a:pos x="97" y="40"/>
                  </a:cxn>
                  <a:cxn ang="0">
                    <a:pos x="100" y="42"/>
                  </a:cxn>
                  <a:cxn ang="0">
                    <a:pos x="109" y="46"/>
                  </a:cxn>
                  <a:cxn ang="0">
                    <a:pos x="111" y="50"/>
                  </a:cxn>
                  <a:cxn ang="0">
                    <a:pos x="104" y="58"/>
                  </a:cxn>
                  <a:cxn ang="0">
                    <a:pos x="95" y="63"/>
                  </a:cxn>
                  <a:cxn ang="0">
                    <a:pos x="84" y="64"/>
                  </a:cxn>
                  <a:cxn ang="0">
                    <a:pos x="75" y="60"/>
                  </a:cxn>
                  <a:cxn ang="0">
                    <a:pos x="73" y="54"/>
                  </a:cxn>
                  <a:cxn ang="0">
                    <a:pos x="69" y="52"/>
                  </a:cxn>
                  <a:cxn ang="0">
                    <a:pos x="65" y="57"/>
                  </a:cxn>
                  <a:cxn ang="0">
                    <a:pos x="63" y="59"/>
                  </a:cxn>
                  <a:cxn ang="0">
                    <a:pos x="49" y="62"/>
                  </a:cxn>
                  <a:cxn ang="0">
                    <a:pos x="39" y="63"/>
                  </a:cxn>
                  <a:cxn ang="0">
                    <a:pos x="31" y="61"/>
                  </a:cxn>
                  <a:cxn ang="0">
                    <a:pos x="26" y="54"/>
                  </a:cxn>
                  <a:cxn ang="0">
                    <a:pos x="19" y="50"/>
                  </a:cxn>
                  <a:cxn ang="0">
                    <a:pos x="6" y="46"/>
                  </a:cxn>
                  <a:cxn ang="0">
                    <a:pos x="0" y="39"/>
                  </a:cxn>
                  <a:cxn ang="0">
                    <a:pos x="2" y="36"/>
                  </a:cxn>
                  <a:cxn ang="0">
                    <a:pos x="21" y="36"/>
                  </a:cxn>
                  <a:cxn ang="0">
                    <a:pos x="28" y="34"/>
                  </a:cxn>
                  <a:cxn ang="0">
                    <a:pos x="31" y="31"/>
                  </a:cxn>
                  <a:cxn ang="0">
                    <a:pos x="28" y="30"/>
                  </a:cxn>
                  <a:cxn ang="0">
                    <a:pos x="22" y="31"/>
                  </a:cxn>
                  <a:cxn ang="0">
                    <a:pos x="15" y="29"/>
                  </a:cxn>
                  <a:cxn ang="0">
                    <a:pos x="7" y="23"/>
                  </a:cxn>
                  <a:cxn ang="0">
                    <a:pos x="7" y="21"/>
                  </a:cxn>
                  <a:cxn ang="0">
                    <a:pos x="11" y="21"/>
                  </a:cxn>
                  <a:cxn ang="0">
                    <a:pos x="16" y="20"/>
                  </a:cxn>
                  <a:cxn ang="0">
                    <a:pos x="16" y="15"/>
                  </a:cxn>
                  <a:cxn ang="0">
                    <a:pos x="10" y="15"/>
                  </a:cxn>
                  <a:cxn ang="0">
                    <a:pos x="9" y="13"/>
                  </a:cxn>
                  <a:cxn ang="0">
                    <a:pos x="13" y="10"/>
                  </a:cxn>
                  <a:cxn ang="0">
                    <a:pos x="19" y="8"/>
                  </a:cxn>
                  <a:cxn ang="0">
                    <a:pos x="23" y="3"/>
                  </a:cxn>
                  <a:cxn ang="0">
                    <a:pos x="28" y="0"/>
                  </a:cxn>
                </a:cxnLst>
                <a:rect l="0" t="0" r="r" b="b"/>
                <a:pathLst>
                  <a:path w="111" h="65">
                    <a:moveTo>
                      <a:pt x="28" y="0"/>
                    </a:moveTo>
                    <a:lnTo>
                      <a:pt x="31" y="1"/>
                    </a:lnTo>
                    <a:lnTo>
                      <a:pt x="34" y="3"/>
                    </a:lnTo>
                    <a:lnTo>
                      <a:pt x="37" y="4"/>
                    </a:lnTo>
                    <a:lnTo>
                      <a:pt x="39" y="6"/>
                    </a:lnTo>
                    <a:lnTo>
                      <a:pt x="40" y="7"/>
                    </a:lnTo>
                    <a:lnTo>
                      <a:pt x="48" y="7"/>
                    </a:lnTo>
                    <a:lnTo>
                      <a:pt x="56" y="8"/>
                    </a:lnTo>
                    <a:lnTo>
                      <a:pt x="64" y="9"/>
                    </a:lnTo>
                    <a:lnTo>
                      <a:pt x="72" y="12"/>
                    </a:lnTo>
                    <a:lnTo>
                      <a:pt x="73" y="13"/>
                    </a:lnTo>
                    <a:lnTo>
                      <a:pt x="73" y="16"/>
                    </a:lnTo>
                    <a:lnTo>
                      <a:pt x="72" y="19"/>
                    </a:lnTo>
                    <a:lnTo>
                      <a:pt x="71" y="21"/>
                    </a:lnTo>
                    <a:lnTo>
                      <a:pt x="72" y="24"/>
                    </a:lnTo>
                    <a:lnTo>
                      <a:pt x="72" y="24"/>
                    </a:lnTo>
                    <a:lnTo>
                      <a:pt x="73" y="24"/>
                    </a:lnTo>
                    <a:lnTo>
                      <a:pt x="76" y="21"/>
                    </a:lnTo>
                    <a:lnTo>
                      <a:pt x="77" y="20"/>
                    </a:lnTo>
                    <a:lnTo>
                      <a:pt x="77" y="20"/>
                    </a:lnTo>
                    <a:lnTo>
                      <a:pt x="76" y="19"/>
                    </a:lnTo>
                    <a:lnTo>
                      <a:pt x="76" y="18"/>
                    </a:lnTo>
                    <a:lnTo>
                      <a:pt x="75" y="17"/>
                    </a:lnTo>
                    <a:lnTo>
                      <a:pt x="75" y="13"/>
                    </a:lnTo>
                    <a:lnTo>
                      <a:pt x="75" y="8"/>
                    </a:lnTo>
                    <a:lnTo>
                      <a:pt x="76" y="5"/>
                    </a:lnTo>
                    <a:lnTo>
                      <a:pt x="79" y="2"/>
                    </a:lnTo>
                    <a:lnTo>
                      <a:pt x="82" y="1"/>
                    </a:lnTo>
                    <a:lnTo>
                      <a:pt x="84" y="2"/>
                    </a:lnTo>
                    <a:lnTo>
                      <a:pt x="87" y="4"/>
                    </a:lnTo>
                    <a:lnTo>
                      <a:pt x="89" y="6"/>
                    </a:lnTo>
                    <a:lnTo>
                      <a:pt x="90" y="9"/>
                    </a:lnTo>
                    <a:lnTo>
                      <a:pt x="90" y="15"/>
                    </a:lnTo>
                    <a:lnTo>
                      <a:pt x="92" y="29"/>
                    </a:lnTo>
                    <a:lnTo>
                      <a:pt x="94" y="35"/>
                    </a:lnTo>
                    <a:lnTo>
                      <a:pt x="97" y="40"/>
                    </a:lnTo>
                    <a:lnTo>
                      <a:pt x="98" y="41"/>
                    </a:lnTo>
                    <a:lnTo>
                      <a:pt x="100" y="42"/>
                    </a:lnTo>
                    <a:lnTo>
                      <a:pt x="106" y="44"/>
                    </a:lnTo>
                    <a:lnTo>
                      <a:pt x="109" y="46"/>
                    </a:lnTo>
                    <a:lnTo>
                      <a:pt x="111" y="47"/>
                    </a:lnTo>
                    <a:lnTo>
                      <a:pt x="111" y="50"/>
                    </a:lnTo>
                    <a:lnTo>
                      <a:pt x="109" y="53"/>
                    </a:lnTo>
                    <a:lnTo>
                      <a:pt x="104" y="58"/>
                    </a:lnTo>
                    <a:lnTo>
                      <a:pt x="99" y="61"/>
                    </a:lnTo>
                    <a:lnTo>
                      <a:pt x="95" y="63"/>
                    </a:lnTo>
                    <a:lnTo>
                      <a:pt x="89" y="65"/>
                    </a:lnTo>
                    <a:lnTo>
                      <a:pt x="84" y="64"/>
                    </a:lnTo>
                    <a:lnTo>
                      <a:pt x="77" y="62"/>
                    </a:lnTo>
                    <a:lnTo>
                      <a:pt x="75" y="60"/>
                    </a:lnTo>
                    <a:lnTo>
                      <a:pt x="74" y="57"/>
                    </a:lnTo>
                    <a:lnTo>
                      <a:pt x="73" y="54"/>
                    </a:lnTo>
                    <a:lnTo>
                      <a:pt x="70" y="52"/>
                    </a:lnTo>
                    <a:lnTo>
                      <a:pt x="69" y="52"/>
                    </a:lnTo>
                    <a:lnTo>
                      <a:pt x="66" y="55"/>
                    </a:lnTo>
                    <a:lnTo>
                      <a:pt x="65" y="57"/>
                    </a:lnTo>
                    <a:lnTo>
                      <a:pt x="64" y="58"/>
                    </a:lnTo>
                    <a:lnTo>
                      <a:pt x="63" y="59"/>
                    </a:lnTo>
                    <a:lnTo>
                      <a:pt x="56" y="61"/>
                    </a:lnTo>
                    <a:lnTo>
                      <a:pt x="49" y="62"/>
                    </a:lnTo>
                    <a:lnTo>
                      <a:pt x="44" y="63"/>
                    </a:lnTo>
                    <a:lnTo>
                      <a:pt x="39" y="63"/>
                    </a:lnTo>
                    <a:lnTo>
                      <a:pt x="34" y="63"/>
                    </a:lnTo>
                    <a:lnTo>
                      <a:pt x="31" y="61"/>
                    </a:lnTo>
                    <a:lnTo>
                      <a:pt x="29" y="57"/>
                    </a:lnTo>
                    <a:lnTo>
                      <a:pt x="26" y="54"/>
                    </a:lnTo>
                    <a:lnTo>
                      <a:pt x="24" y="51"/>
                    </a:lnTo>
                    <a:lnTo>
                      <a:pt x="19" y="50"/>
                    </a:lnTo>
                    <a:lnTo>
                      <a:pt x="10" y="48"/>
                    </a:lnTo>
                    <a:lnTo>
                      <a:pt x="6" y="46"/>
                    </a:lnTo>
                    <a:lnTo>
                      <a:pt x="2" y="42"/>
                    </a:lnTo>
                    <a:lnTo>
                      <a:pt x="0" y="39"/>
                    </a:lnTo>
                    <a:lnTo>
                      <a:pt x="0" y="38"/>
                    </a:lnTo>
                    <a:lnTo>
                      <a:pt x="2" y="36"/>
                    </a:lnTo>
                    <a:lnTo>
                      <a:pt x="5" y="36"/>
                    </a:lnTo>
                    <a:lnTo>
                      <a:pt x="21" y="36"/>
                    </a:lnTo>
                    <a:lnTo>
                      <a:pt x="25" y="35"/>
                    </a:lnTo>
                    <a:lnTo>
                      <a:pt x="28" y="34"/>
                    </a:lnTo>
                    <a:lnTo>
                      <a:pt x="30" y="33"/>
                    </a:lnTo>
                    <a:lnTo>
                      <a:pt x="31" y="31"/>
                    </a:lnTo>
                    <a:lnTo>
                      <a:pt x="30" y="30"/>
                    </a:lnTo>
                    <a:lnTo>
                      <a:pt x="28" y="30"/>
                    </a:lnTo>
                    <a:lnTo>
                      <a:pt x="26" y="30"/>
                    </a:lnTo>
                    <a:lnTo>
                      <a:pt x="22" y="31"/>
                    </a:lnTo>
                    <a:lnTo>
                      <a:pt x="20" y="31"/>
                    </a:lnTo>
                    <a:lnTo>
                      <a:pt x="15" y="29"/>
                    </a:lnTo>
                    <a:lnTo>
                      <a:pt x="11" y="26"/>
                    </a:lnTo>
                    <a:lnTo>
                      <a:pt x="7" y="23"/>
                    </a:lnTo>
                    <a:lnTo>
                      <a:pt x="7" y="21"/>
                    </a:lnTo>
                    <a:lnTo>
                      <a:pt x="7" y="21"/>
                    </a:lnTo>
                    <a:lnTo>
                      <a:pt x="9" y="21"/>
                    </a:lnTo>
                    <a:lnTo>
                      <a:pt x="11" y="21"/>
                    </a:lnTo>
                    <a:lnTo>
                      <a:pt x="15" y="21"/>
                    </a:lnTo>
                    <a:lnTo>
                      <a:pt x="16" y="20"/>
                    </a:lnTo>
                    <a:lnTo>
                      <a:pt x="17" y="18"/>
                    </a:lnTo>
                    <a:lnTo>
                      <a:pt x="16" y="15"/>
                    </a:lnTo>
                    <a:lnTo>
                      <a:pt x="16" y="15"/>
                    </a:lnTo>
                    <a:lnTo>
                      <a:pt x="10" y="15"/>
                    </a:lnTo>
                    <a:lnTo>
                      <a:pt x="9" y="14"/>
                    </a:lnTo>
                    <a:lnTo>
                      <a:pt x="9" y="13"/>
                    </a:lnTo>
                    <a:lnTo>
                      <a:pt x="11" y="11"/>
                    </a:lnTo>
                    <a:lnTo>
                      <a:pt x="13" y="10"/>
                    </a:lnTo>
                    <a:lnTo>
                      <a:pt x="16" y="9"/>
                    </a:lnTo>
                    <a:lnTo>
                      <a:pt x="19" y="8"/>
                    </a:lnTo>
                    <a:lnTo>
                      <a:pt x="21" y="6"/>
                    </a:lnTo>
                    <a:lnTo>
                      <a:pt x="23" y="3"/>
                    </a:lnTo>
                    <a:lnTo>
                      <a:pt x="26" y="2"/>
                    </a:lnTo>
                    <a:lnTo>
                      <a:pt x="28" y="0"/>
                    </a:lnTo>
                    <a:close/>
                  </a:path>
                </a:pathLst>
              </a:custGeom>
              <a:gradFill>
                <a:gsLst>
                  <a:gs pos="49000">
                    <a:srgbClr val="38659D"/>
                  </a:gs>
                  <a:gs pos="87000">
                    <a:schemeClr val="tx2">
                      <a:lumMod val="75000"/>
                      <a:alpha val="80000"/>
                    </a:schemeClr>
                  </a:gs>
                </a:gsLst>
                <a:lin ang="2700000" scaled="0"/>
              </a:gra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53" name="Freeform 127"/>
              <p:cNvSpPr>
                <a:spLocks/>
              </p:cNvSpPr>
              <p:nvPr/>
            </p:nvSpPr>
            <p:spPr bwMode="auto">
              <a:xfrm>
                <a:off x="4767262" y="1851025"/>
                <a:ext cx="26988" cy="19050"/>
              </a:xfrm>
              <a:custGeom>
                <a:avLst/>
                <a:gdLst/>
                <a:ahLst/>
                <a:cxnLst>
                  <a:cxn ang="0">
                    <a:pos x="0" y="0"/>
                  </a:cxn>
                  <a:cxn ang="0">
                    <a:pos x="9" y="5"/>
                  </a:cxn>
                  <a:cxn ang="0">
                    <a:pos x="16" y="11"/>
                  </a:cxn>
                  <a:cxn ang="0">
                    <a:pos x="17" y="11"/>
                  </a:cxn>
                  <a:cxn ang="0">
                    <a:pos x="16" y="11"/>
                  </a:cxn>
                  <a:cxn ang="0">
                    <a:pos x="16" y="12"/>
                  </a:cxn>
                  <a:cxn ang="0">
                    <a:pos x="15" y="11"/>
                  </a:cxn>
                  <a:cxn ang="0">
                    <a:pos x="14" y="11"/>
                  </a:cxn>
                  <a:cxn ang="0">
                    <a:pos x="12" y="11"/>
                  </a:cxn>
                  <a:cxn ang="0">
                    <a:pos x="11" y="11"/>
                  </a:cxn>
                  <a:cxn ang="0">
                    <a:pos x="11" y="10"/>
                  </a:cxn>
                  <a:cxn ang="0">
                    <a:pos x="8" y="8"/>
                  </a:cxn>
                  <a:cxn ang="0">
                    <a:pos x="2" y="2"/>
                  </a:cxn>
                  <a:cxn ang="0">
                    <a:pos x="0" y="1"/>
                  </a:cxn>
                  <a:cxn ang="0">
                    <a:pos x="0" y="0"/>
                  </a:cxn>
                </a:cxnLst>
                <a:rect l="0" t="0" r="r" b="b"/>
                <a:pathLst>
                  <a:path w="17" h="12">
                    <a:moveTo>
                      <a:pt x="0" y="0"/>
                    </a:moveTo>
                    <a:lnTo>
                      <a:pt x="9" y="5"/>
                    </a:lnTo>
                    <a:lnTo>
                      <a:pt x="16" y="11"/>
                    </a:lnTo>
                    <a:lnTo>
                      <a:pt x="17" y="11"/>
                    </a:lnTo>
                    <a:lnTo>
                      <a:pt x="16" y="11"/>
                    </a:lnTo>
                    <a:lnTo>
                      <a:pt x="16" y="12"/>
                    </a:lnTo>
                    <a:lnTo>
                      <a:pt x="15" y="11"/>
                    </a:lnTo>
                    <a:lnTo>
                      <a:pt x="14" y="11"/>
                    </a:lnTo>
                    <a:lnTo>
                      <a:pt x="12" y="11"/>
                    </a:lnTo>
                    <a:lnTo>
                      <a:pt x="11" y="11"/>
                    </a:lnTo>
                    <a:lnTo>
                      <a:pt x="11" y="10"/>
                    </a:lnTo>
                    <a:lnTo>
                      <a:pt x="8" y="8"/>
                    </a:lnTo>
                    <a:lnTo>
                      <a:pt x="2" y="2"/>
                    </a:lnTo>
                    <a:lnTo>
                      <a:pt x="0" y="1"/>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54" name="Freeform 128"/>
              <p:cNvSpPr>
                <a:spLocks/>
              </p:cNvSpPr>
              <p:nvPr/>
            </p:nvSpPr>
            <p:spPr bwMode="auto">
              <a:xfrm>
                <a:off x="4335462" y="1914525"/>
                <a:ext cx="42863" cy="31750"/>
              </a:xfrm>
              <a:custGeom>
                <a:avLst/>
                <a:gdLst/>
                <a:ahLst/>
                <a:cxnLst>
                  <a:cxn ang="0">
                    <a:pos x="12" y="0"/>
                  </a:cxn>
                  <a:cxn ang="0">
                    <a:pos x="16" y="4"/>
                  </a:cxn>
                  <a:cxn ang="0">
                    <a:pos x="21" y="8"/>
                  </a:cxn>
                  <a:cxn ang="0">
                    <a:pos x="25" y="12"/>
                  </a:cxn>
                  <a:cxn ang="0">
                    <a:pos x="27" y="17"/>
                  </a:cxn>
                  <a:cxn ang="0">
                    <a:pos x="27" y="18"/>
                  </a:cxn>
                  <a:cxn ang="0">
                    <a:pos x="26" y="19"/>
                  </a:cxn>
                  <a:cxn ang="0">
                    <a:pos x="25" y="20"/>
                  </a:cxn>
                  <a:cxn ang="0">
                    <a:pos x="24" y="20"/>
                  </a:cxn>
                  <a:cxn ang="0">
                    <a:pos x="23" y="20"/>
                  </a:cxn>
                  <a:cxn ang="0">
                    <a:pos x="20" y="20"/>
                  </a:cxn>
                  <a:cxn ang="0">
                    <a:pos x="14" y="19"/>
                  </a:cxn>
                  <a:cxn ang="0">
                    <a:pos x="9" y="16"/>
                  </a:cxn>
                  <a:cxn ang="0">
                    <a:pos x="7" y="16"/>
                  </a:cxn>
                  <a:cxn ang="0">
                    <a:pos x="4" y="16"/>
                  </a:cxn>
                  <a:cxn ang="0">
                    <a:pos x="2" y="15"/>
                  </a:cxn>
                  <a:cxn ang="0">
                    <a:pos x="0" y="15"/>
                  </a:cxn>
                  <a:cxn ang="0">
                    <a:pos x="0" y="13"/>
                  </a:cxn>
                  <a:cxn ang="0">
                    <a:pos x="1" y="10"/>
                  </a:cxn>
                  <a:cxn ang="0">
                    <a:pos x="7" y="4"/>
                  </a:cxn>
                  <a:cxn ang="0">
                    <a:pos x="9" y="2"/>
                  </a:cxn>
                  <a:cxn ang="0">
                    <a:pos x="11" y="0"/>
                  </a:cxn>
                  <a:cxn ang="0">
                    <a:pos x="12" y="0"/>
                  </a:cxn>
                </a:cxnLst>
                <a:rect l="0" t="0" r="r" b="b"/>
                <a:pathLst>
                  <a:path w="27" h="20">
                    <a:moveTo>
                      <a:pt x="12" y="0"/>
                    </a:moveTo>
                    <a:lnTo>
                      <a:pt x="16" y="4"/>
                    </a:lnTo>
                    <a:lnTo>
                      <a:pt x="21" y="8"/>
                    </a:lnTo>
                    <a:lnTo>
                      <a:pt x="25" y="12"/>
                    </a:lnTo>
                    <a:lnTo>
                      <a:pt x="27" y="17"/>
                    </a:lnTo>
                    <a:lnTo>
                      <a:pt x="27" y="18"/>
                    </a:lnTo>
                    <a:lnTo>
                      <a:pt x="26" y="19"/>
                    </a:lnTo>
                    <a:lnTo>
                      <a:pt x="25" y="20"/>
                    </a:lnTo>
                    <a:lnTo>
                      <a:pt x="24" y="20"/>
                    </a:lnTo>
                    <a:lnTo>
                      <a:pt x="23" y="20"/>
                    </a:lnTo>
                    <a:lnTo>
                      <a:pt x="20" y="20"/>
                    </a:lnTo>
                    <a:lnTo>
                      <a:pt x="14" y="19"/>
                    </a:lnTo>
                    <a:lnTo>
                      <a:pt x="9" y="16"/>
                    </a:lnTo>
                    <a:lnTo>
                      <a:pt x="7" y="16"/>
                    </a:lnTo>
                    <a:lnTo>
                      <a:pt x="4" y="16"/>
                    </a:lnTo>
                    <a:lnTo>
                      <a:pt x="2" y="15"/>
                    </a:lnTo>
                    <a:lnTo>
                      <a:pt x="0" y="15"/>
                    </a:lnTo>
                    <a:lnTo>
                      <a:pt x="0" y="13"/>
                    </a:lnTo>
                    <a:lnTo>
                      <a:pt x="1" y="10"/>
                    </a:lnTo>
                    <a:lnTo>
                      <a:pt x="7" y="4"/>
                    </a:lnTo>
                    <a:lnTo>
                      <a:pt x="9" y="2"/>
                    </a:lnTo>
                    <a:lnTo>
                      <a:pt x="11" y="0"/>
                    </a:lnTo>
                    <a:lnTo>
                      <a:pt x="12"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55" name="Freeform 129"/>
              <p:cNvSpPr>
                <a:spLocks/>
              </p:cNvSpPr>
              <p:nvPr/>
            </p:nvSpPr>
            <p:spPr bwMode="auto">
              <a:xfrm>
                <a:off x="4476750" y="1951038"/>
                <a:ext cx="6350" cy="4763"/>
              </a:xfrm>
              <a:custGeom>
                <a:avLst/>
                <a:gdLst/>
                <a:ahLst/>
                <a:cxnLst>
                  <a:cxn ang="0">
                    <a:pos x="1" y="0"/>
                  </a:cxn>
                  <a:cxn ang="0">
                    <a:pos x="4" y="0"/>
                  </a:cxn>
                  <a:cxn ang="0">
                    <a:pos x="4" y="0"/>
                  </a:cxn>
                  <a:cxn ang="0">
                    <a:pos x="3" y="2"/>
                  </a:cxn>
                  <a:cxn ang="0">
                    <a:pos x="2" y="3"/>
                  </a:cxn>
                  <a:cxn ang="0">
                    <a:pos x="1" y="3"/>
                  </a:cxn>
                  <a:cxn ang="0">
                    <a:pos x="0" y="3"/>
                  </a:cxn>
                  <a:cxn ang="0">
                    <a:pos x="0" y="0"/>
                  </a:cxn>
                  <a:cxn ang="0">
                    <a:pos x="1" y="0"/>
                  </a:cxn>
                </a:cxnLst>
                <a:rect l="0" t="0" r="r" b="b"/>
                <a:pathLst>
                  <a:path w="4" h="3">
                    <a:moveTo>
                      <a:pt x="1" y="0"/>
                    </a:moveTo>
                    <a:lnTo>
                      <a:pt x="4" y="0"/>
                    </a:lnTo>
                    <a:lnTo>
                      <a:pt x="4" y="0"/>
                    </a:lnTo>
                    <a:lnTo>
                      <a:pt x="3" y="2"/>
                    </a:lnTo>
                    <a:lnTo>
                      <a:pt x="2" y="3"/>
                    </a:lnTo>
                    <a:lnTo>
                      <a:pt x="1" y="3"/>
                    </a:lnTo>
                    <a:lnTo>
                      <a:pt x="0" y="3"/>
                    </a:lnTo>
                    <a:lnTo>
                      <a:pt x="0" y="0"/>
                    </a:lnTo>
                    <a:lnTo>
                      <a:pt x="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56" name="Freeform 130"/>
              <p:cNvSpPr>
                <a:spLocks noEditPoints="1"/>
              </p:cNvSpPr>
              <p:nvPr/>
            </p:nvSpPr>
            <p:spPr bwMode="auto">
              <a:xfrm>
                <a:off x="4433887" y="1828800"/>
                <a:ext cx="360363" cy="239713"/>
              </a:xfrm>
              <a:custGeom>
                <a:avLst/>
                <a:gdLst/>
                <a:ahLst/>
                <a:cxnLst>
                  <a:cxn ang="0">
                    <a:pos x="189" y="67"/>
                  </a:cxn>
                  <a:cxn ang="0">
                    <a:pos x="23" y="0"/>
                  </a:cxn>
                  <a:cxn ang="0">
                    <a:pos x="19" y="10"/>
                  </a:cxn>
                  <a:cxn ang="0">
                    <a:pos x="29" y="33"/>
                  </a:cxn>
                  <a:cxn ang="0">
                    <a:pos x="34" y="32"/>
                  </a:cxn>
                  <a:cxn ang="0">
                    <a:pos x="29" y="26"/>
                  </a:cxn>
                  <a:cxn ang="0">
                    <a:pos x="23" y="13"/>
                  </a:cxn>
                  <a:cxn ang="0">
                    <a:pos x="33" y="14"/>
                  </a:cxn>
                  <a:cxn ang="0">
                    <a:pos x="42" y="1"/>
                  </a:cxn>
                  <a:cxn ang="0">
                    <a:pos x="54" y="16"/>
                  </a:cxn>
                  <a:cxn ang="0">
                    <a:pos x="55" y="19"/>
                  </a:cxn>
                  <a:cxn ang="0">
                    <a:pos x="60" y="20"/>
                  </a:cxn>
                  <a:cxn ang="0">
                    <a:pos x="70" y="10"/>
                  </a:cxn>
                  <a:cxn ang="0">
                    <a:pos x="54" y="3"/>
                  </a:cxn>
                  <a:cxn ang="0">
                    <a:pos x="75" y="9"/>
                  </a:cxn>
                  <a:cxn ang="0">
                    <a:pos x="90" y="25"/>
                  </a:cxn>
                  <a:cxn ang="0">
                    <a:pos x="104" y="28"/>
                  </a:cxn>
                  <a:cxn ang="0">
                    <a:pos x="109" y="25"/>
                  </a:cxn>
                  <a:cxn ang="0">
                    <a:pos x="114" y="41"/>
                  </a:cxn>
                  <a:cxn ang="0">
                    <a:pos x="122" y="31"/>
                  </a:cxn>
                  <a:cxn ang="0">
                    <a:pos x="134" y="34"/>
                  </a:cxn>
                  <a:cxn ang="0">
                    <a:pos x="133" y="44"/>
                  </a:cxn>
                  <a:cxn ang="0">
                    <a:pos x="144" y="42"/>
                  </a:cxn>
                  <a:cxn ang="0">
                    <a:pos x="144" y="51"/>
                  </a:cxn>
                  <a:cxn ang="0">
                    <a:pos x="152" y="54"/>
                  </a:cxn>
                  <a:cxn ang="0">
                    <a:pos x="172" y="65"/>
                  </a:cxn>
                  <a:cxn ang="0">
                    <a:pos x="174" y="64"/>
                  </a:cxn>
                  <a:cxn ang="0">
                    <a:pos x="175" y="60"/>
                  </a:cxn>
                  <a:cxn ang="0">
                    <a:pos x="190" y="65"/>
                  </a:cxn>
                  <a:cxn ang="0">
                    <a:pos x="193" y="69"/>
                  </a:cxn>
                  <a:cxn ang="0">
                    <a:pos x="213" y="71"/>
                  </a:cxn>
                  <a:cxn ang="0">
                    <a:pos x="208" y="72"/>
                  </a:cxn>
                  <a:cxn ang="0">
                    <a:pos x="217" y="79"/>
                  </a:cxn>
                  <a:cxn ang="0">
                    <a:pos x="207" y="81"/>
                  </a:cxn>
                  <a:cxn ang="0">
                    <a:pos x="210" y="97"/>
                  </a:cxn>
                  <a:cxn ang="0">
                    <a:pos x="201" y="83"/>
                  </a:cxn>
                  <a:cxn ang="0">
                    <a:pos x="193" y="84"/>
                  </a:cxn>
                  <a:cxn ang="0">
                    <a:pos x="179" y="98"/>
                  </a:cxn>
                  <a:cxn ang="0">
                    <a:pos x="183" y="96"/>
                  </a:cxn>
                  <a:cxn ang="0">
                    <a:pos x="190" y="103"/>
                  </a:cxn>
                  <a:cxn ang="0">
                    <a:pos x="203" y="104"/>
                  </a:cxn>
                  <a:cxn ang="0">
                    <a:pos x="208" y="109"/>
                  </a:cxn>
                  <a:cxn ang="0">
                    <a:pos x="216" y="113"/>
                  </a:cxn>
                  <a:cxn ang="0">
                    <a:pos x="227" y="135"/>
                  </a:cxn>
                  <a:cxn ang="0">
                    <a:pos x="211" y="151"/>
                  </a:cxn>
                  <a:cxn ang="0">
                    <a:pos x="184" y="138"/>
                  </a:cxn>
                  <a:cxn ang="0">
                    <a:pos x="164" y="133"/>
                  </a:cxn>
                  <a:cxn ang="0">
                    <a:pos x="169" y="130"/>
                  </a:cxn>
                  <a:cxn ang="0">
                    <a:pos x="149" y="123"/>
                  </a:cxn>
                  <a:cxn ang="0">
                    <a:pos x="146" y="101"/>
                  </a:cxn>
                  <a:cxn ang="0">
                    <a:pos x="162" y="87"/>
                  </a:cxn>
                  <a:cxn ang="0">
                    <a:pos x="144" y="80"/>
                  </a:cxn>
                  <a:cxn ang="0">
                    <a:pos x="124" y="66"/>
                  </a:cxn>
                  <a:cxn ang="0">
                    <a:pos x="118" y="65"/>
                  </a:cxn>
                  <a:cxn ang="0">
                    <a:pos x="107" y="60"/>
                  </a:cxn>
                  <a:cxn ang="0">
                    <a:pos x="101" y="55"/>
                  </a:cxn>
                  <a:cxn ang="0">
                    <a:pos x="90" y="48"/>
                  </a:cxn>
                  <a:cxn ang="0">
                    <a:pos x="76" y="38"/>
                  </a:cxn>
                  <a:cxn ang="0">
                    <a:pos x="65" y="49"/>
                  </a:cxn>
                  <a:cxn ang="0">
                    <a:pos x="58" y="50"/>
                  </a:cxn>
                  <a:cxn ang="0">
                    <a:pos x="21" y="43"/>
                  </a:cxn>
                  <a:cxn ang="0">
                    <a:pos x="5" y="18"/>
                  </a:cxn>
                </a:cxnLst>
                <a:rect l="0" t="0" r="r" b="b"/>
                <a:pathLst>
                  <a:path w="227" h="151">
                    <a:moveTo>
                      <a:pt x="184" y="67"/>
                    </a:moveTo>
                    <a:lnTo>
                      <a:pt x="184" y="67"/>
                    </a:lnTo>
                    <a:lnTo>
                      <a:pt x="185" y="68"/>
                    </a:lnTo>
                    <a:lnTo>
                      <a:pt x="187" y="68"/>
                    </a:lnTo>
                    <a:lnTo>
                      <a:pt x="189" y="67"/>
                    </a:lnTo>
                    <a:lnTo>
                      <a:pt x="187" y="67"/>
                    </a:lnTo>
                    <a:lnTo>
                      <a:pt x="186" y="67"/>
                    </a:lnTo>
                    <a:lnTo>
                      <a:pt x="184" y="67"/>
                    </a:lnTo>
                    <a:close/>
                    <a:moveTo>
                      <a:pt x="20" y="0"/>
                    </a:moveTo>
                    <a:lnTo>
                      <a:pt x="23" y="0"/>
                    </a:lnTo>
                    <a:lnTo>
                      <a:pt x="24" y="0"/>
                    </a:lnTo>
                    <a:lnTo>
                      <a:pt x="25" y="1"/>
                    </a:lnTo>
                    <a:lnTo>
                      <a:pt x="25" y="2"/>
                    </a:lnTo>
                    <a:lnTo>
                      <a:pt x="24" y="5"/>
                    </a:lnTo>
                    <a:lnTo>
                      <a:pt x="19" y="10"/>
                    </a:lnTo>
                    <a:lnTo>
                      <a:pt x="18" y="13"/>
                    </a:lnTo>
                    <a:lnTo>
                      <a:pt x="18" y="18"/>
                    </a:lnTo>
                    <a:lnTo>
                      <a:pt x="21" y="23"/>
                    </a:lnTo>
                    <a:lnTo>
                      <a:pt x="24" y="28"/>
                    </a:lnTo>
                    <a:lnTo>
                      <a:pt x="29" y="33"/>
                    </a:lnTo>
                    <a:lnTo>
                      <a:pt x="33" y="35"/>
                    </a:lnTo>
                    <a:lnTo>
                      <a:pt x="33" y="35"/>
                    </a:lnTo>
                    <a:lnTo>
                      <a:pt x="34" y="34"/>
                    </a:lnTo>
                    <a:lnTo>
                      <a:pt x="34" y="33"/>
                    </a:lnTo>
                    <a:lnTo>
                      <a:pt x="34" y="32"/>
                    </a:lnTo>
                    <a:lnTo>
                      <a:pt x="34" y="30"/>
                    </a:lnTo>
                    <a:lnTo>
                      <a:pt x="34" y="29"/>
                    </a:lnTo>
                    <a:lnTo>
                      <a:pt x="33" y="28"/>
                    </a:lnTo>
                    <a:lnTo>
                      <a:pt x="32" y="27"/>
                    </a:lnTo>
                    <a:lnTo>
                      <a:pt x="29" y="26"/>
                    </a:lnTo>
                    <a:lnTo>
                      <a:pt x="23" y="24"/>
                    </a:lnTo>
                    <a:lnTo>
                      <a:pt x="21" y="22"/>
                    </a:lnTo>
                    <a:lnTo>
                      <a:pt x="20" y="20"/>
                    </a:lnTo>
                    <a:lnTo>
                      <a:pt x="20" y="16"/>
                    </a:lnTo>
                    <a:lnTo>
                      <a:pt x="23" y="13"/>
                    </a:lnTo>
                    <a:lnTo>
                      <a:pt x="25" y="12"/>
                    </a:lnTo>
                    <a:lnTo>
                      <a:pt x="27" y="13"/>
                    </a:lnTo>
                    <a:lnTo>
                      <a:pt x="29" y="14"/>
                    </a:lnTo>
                    <a:lnTo>
                      <a:pt x="31" y="14"/>
                    </a:lnTo>
                    <a:lnTo>
                      <a:pt x="33" y="14"/>
                    </a:lnTo>
                    <a:lnTo>
                      <a:pt x="36" y="11"/>
                    </a:lnTo>
                    <a:lnTo>
                      <a:pt x="37" y="8"/>
                    </a:lnTo>
                    <a:lnTo>
                      <a:pt x="38" y="5"/>
                    </a:lnTo>
                    <a:lnTo>
                      <a:pt x="40" y="1"/>
                    </a:lnTo>
                    <a:lnTo>
                      <a:pt x="42" y="1"/>
                    </a:lnTo>
                    <a:lnTo>
                      <a:pt x="45" y="2"/>
                    </a:lnTo>
                    <a:lnTo>
                      <a:pt x="48" y="4"/>
                    </a:lnTo>
                    <a:lnTo>
                      <a:pt x="51" y="8"/>
                    </a:lnTo>
                    <a:lnTo>
                      <a:pt x="54" y="12"/>
                    </a:lnTo>
                    <a:lnTo>
                      <a:pt x="54" y="16"/>
                    </a:lnTo>
                    <a:lnTo>
                      <a:pt x="53" y="20"/>
                    </a:lnTo>
                    <a:lnTo>
                      <a:pt x="54" y="24"/>
                    </a:lnTo>
                    <a:lnTo>
                      <a:pt x="54" y="23"/>
                    </a:lnTo>
                    <a:lnTo>
                      <a:pt x="54" y="21"/>
                    </a:lnTo>
                    <a:lnTo>
                      <a:pt x="55" y="19"/>
                    </a:lnTo>
                    <a:lnTo>
                      <a:pt x="56" y="18"/>
                    </a:lnTo>
                    <a:lnTo>
                      <a:pt x="57" y="18"/>
                    </a:lnTo>
                    <a:lnTo>
                      <a:pt x="58" y="19"/>
                    </a:lnTo>
                    <a:lnTo>
                      <a:pt x="59" y="19"/>
                    </a:lnTo>
                    <a:lnTo>
                      <a:pt x="60" y="20"/>
                    </a:lnTo>
                    <a:lnTo>
                      <a:pt x="60" y="20"/>
                    </a:lnTo>
                    <a:lnTo>
                      <a:pt x="65" y="16"/>
                    </a:lnTo>
                    <a:lnTo>
                      <a:pt x="69" y="12"/>
                    </a:lnTo>
                    <a:lnTo>
                      <a:pt x="72" y="10"/>
                    </a:lnTo>
                    <a:lnTo>
                      <a:pt x="70" y="10"/>
                    </a:lnTo>
                    <a:lnTo>
                      <a:pt x="69" y="9"/>
                    </a:lnTo>
                    <a:lnTo>
                      <a:pt x="68" y="9"/>
                    </a:lnTo>
                    <a:lnTo>
                      <a:pt x="67" y="9"/>
                    </a:lnTo>
                    <a:lnTo>
                      <a:pt x="59" y="6"/>
                    </a:lnTo>
                    <a:lnTo>
                      <a:pt x="54" y="3"/>
                    </a:lnTo>
                    <a:lnTo>
                      <a:pt x="50" y="2"/>
                    </a:lnTo>
                    <a:lnTo>
                      <a:pt x="48" y="1"/>
                    </a:lnTo>
                    <a:lnTo>
                      <a:pt x="47" y="0"/>
                    </a:lnTo>
                    <a:lnTo>
                      <a:pt x="61" y="4"/>
                    </a:lnTo>
                    <a:lnTo>
                      <a:pt x="75" y="9"/>
                    </a:lnTo>
                    <a:lnTo>
                      <a:pt x="77" y="9"/>
                    </a:lnTo>
                    <a:lnTo>
                      <a:pt x="81" y="11"/>
                    </a:lnTo>
                    <a:lnTo>
                      <a:pt x="85" y="15"/>
                    </a:lnTo>
                    <a:lnTo>
                      <a:pt x="88" y="18"/>
                    </a:lnTo>
                    <a:lnTo>
                      <a:pt x="90" y="25"/>
                    </a:lnTo>
                    <a:lnTo>
                      <a:pt x="92" y="28"/>
                    </a:lnTo>
                    <a:lnTo>
                      <a:pt x="95" y="30"/>
                    </a:lnTo>
                    <a:lnTo>
                      <a:pt x="99" y="31"/>
                    </a:lnTo>
                    <a:lnTo>
                      <a:pt x="103" y="30"/>
                    </a:lnTo>
                    <a:lnTo>
                      <a:pt x="104" y="28"/>
                    </a:lnTo>
                    <a:lnTo>
                      <a:pt x="105" y="23"/>
                    </a:lnTo>
                    <a:lnTo>
                      <a:pt x="106" y="21"/>
                    </a:lnTo>
                    <a:lnTo>
                      <a:pt x="107" y="21"/>
                    </a:lnTo>
                    <a:lnTo>
                      <a:pt x="108" y="22"/>
                    </a:lnTo>
                    <a:lnTo>
                      <a:pt x="109" y="25"/>
                    </a:lnTo>
                    <a:lnTo>
                      <a:pt x="109" y="28"/>
                    </a:lnTo>
                    <a:lnTo>
                      <a:pt x="109" y="32"/>
                    </a:lnTo>
                    <a:lnTo>
                      <a:pt x="110" y="35"/>
                    </a:lnTo>
                    <a:lnTo>
                      <a:pt x="112" y="38"/>
                    </a:lnTo>
                    <a:lnTo>
                      <a:pt x="114" y="41"/>
                    </a:lnTo>
                    <a:lnTo>
                      <a:pt x="117" y="41"/>
                    </a:lnTo>
                    <a:lnTo>
                      <a:pt x="121" y="40"/>
                    </a:lnTo>
                    <a:lnTo>
                      <a:pt x="122" y="39"/>
                    </a:lnTo>
                    <a:lnTo>
                      <a:pt x="122" y="34"/>
                    </a:lnTo>
                    <a:lnTo>
                      <a:pt x="122" y="31"/>
                    </a:lnTo>
                    <a:lnTo>
                      <a:pt x="122" y="28"/>
                    </a:lnTo>
                    <a:lnTo>
                      <a:pt x="124" y="27"/>
                    </a:lnTo>
                    <a:lnTo>
                      <a:pt x="127" y="28"/>
                    </a:lnTo>
                    <a:lnTo>
                      <a:pt x="131" y="30"/>
                    </a:lnTo>
                    <a:lnTo>
                      <a:pt x="134" y="34"/>
                    </a:lnTo>
                    <a:lnTo>
                      <a:pt x="135" y="38"/>
                    </a:lnTo>
                    <a:lnTo>
                      <a:pt x="135" y="41"/>
                    </a:lnTo>
                    <a:lnTo>
                      <a:pt x="134" y="42"/>
                    </a:lnTo>
                    <a:lnTo>
                      <a:pt x="133" y="43"/>
                    </a:lnTo>
                    <a:lnTo>
                      <a:pt x="133" y="44"/>
                    </a:lnTo>
                    <a:lnTo>
                      <a:pt x="133" y="44"/>
                    </a:lnTo>
                    <a:lnTo>
                      <a:pt x="133" y="45"/>
                    </a:lnTo>
                    <a:lnTo>
                      <a:pt x="137" y="45"/>
                    </a:lnTo>
                    <a:lnTo>
                      <a:pt x="140" y="44"/>
                    </a:lnTo>
                    <a:lnTo>
                      <a:pt x="144" y="42"/>
                    </a:lnTo>
                    <a:lnTo>
                      <a:pt x="148" y="42"/>
                    </a:lnTo>
                    <a:lnTo>
                      <a:pt x="150" y="43"/>
                    </a:lnTo>
                    <a:lnTo>
                      <a:pt x="151" y="44"/>
                    </a:lnTo>
                    <a:lnTo>
                      <a:pt x="149" y="47"/>
                    </a:lnTo>
                    <a:lnTo>
                      <a:pt x="144" y="51"/>
                    </a:lnTo>
                    <a:lnTo>
                      <a:pt x="142" y="53"/>
                    </a:lnTo>
                    <a:lnTo>
                      <a:pt x="144" y="54"/>
                    </a:lnTo>
                    <a:lnTo>
                      <a:pt x="145" y="55"/>
                    </a:lnTo>
                    <a:lnTo>
                      <a:pt x="150" y="54"/>
                    </a:lnTo>
                    <a:lnTo>
                      <a:pt x="152" y="54"/>
                    </a:lnTo>
                    <a:lnTo>
                      <a:pt x="155" y="55"/>
                    </a:lnTo>
                    <a:lnTo>
                      <a:pt x="158" y="56"/>
                    </a:lnTo>
                    <a:lnTo>
                      <a:pt x="161" y="58"/>
                    </a:lnTo>
                    <a:lnTo>
                      <a:pt x="170" y="64"/>
                    </a:lnTo>
                    <a:lnTo>
                      <a:pt x="172" y="65"/>
                    </a:lnTo>
                    <a:lnTo>
                      <a:pt x="172" y="65"/>
                    </a:lnTo>
                    <a:lnTo>
                      <a:pt x="173" y="65"/>
                    </a:lnTo>
                    <a:lnTo>
                      <a:pt x="174" y="66"/>
                    </a:lnTo>
                    <a:lnTo>
                      <a:pt x="174" y="65"/>
                    </a:lnTo>
                    <a:lnTo>
                      <a:pt x="174" y="64"/>
                    </a:lnTo>
                    <a:lnTo>
                      <a:pt x="174" y="63"/>
                    </a:lnTo>
                    <a:lnTo>
                      <a:pt x="173" y="62"/>
                    </a:lnTo>
                    <a:lnTo>
                      <a:pt x="172" y="61"/>
                    </a:lnTo>
                    <a:lnTo>
                      <a:pt x="173" y="61"/>
                    </a:lnTo>
                    <a:lnTo>
                      <a:pt x="175" y="60"/>
                    </a:lnTo>
                    <a:lnTo>
                      <a:pt x="178" y="60"/>
                    </a:lnTo>
                    <a:lnTo>
                      <a:pt x="181" y="61"/>
                    </a:lnTo>
                    <a:lnTo>
                      <a:pt x="182" y="61"/>
                    </a:lnTo>
                    <a:lnTo>
                      <a:pt x="185" y="62"/>
                    </a:lnTo>
                    <a:lnTo>
                      <a:pt x="190" y="65"/>
                    </a:lnTo>
                    <a:lnTo>
                      <a:pt x="191" y="67"/>
                    </a:lnTo>
                    <a:lnTo>
                      <a:pt x="190" y="67"/>
                    </a:lnTo>
                    <a:lnTo>
                      <a:pt x="192" y="67"/>
                    </a:lnTo>
                    <a:lnTo>
                      <a:pt x="193" y="68"/>
                    </a:lnTo>
                    <a:lnTo>
                      <a:pt x="193" y="69"/>
                    </a:lnTo>
                    <a:lnTo>
                      <a:pt x="194" y="70"/>
                    </a:lnTo>
                    <a:lnTo>
                      <a:pt x="196" y="70"/>
                    </a:lnTo>
                    <a:lnTo>
                      <a:pt x="199" y="69"/>
                    </a:lnTo>
                    <a:lnTo>
                      <a:pt x="207" y="69"/>
                    </a:lnTo>
                    <a:lnTo>
                      <a:pt x="213" y="71"/>
                    </a:lnTo>
                    <a:lnTo>
                      <a:pt x="213" y="71"/>
                    </a:lnTo>
                    <a:lnTo>
                      <a:pt x="209" y="71"/>
                    </a:lnTo>
                    <a:lnTo>
                      <a:pt x="208" y="72"/>
                    </a:lnTo>
                    <a:lnTo>
                      <a:pt x="208" y="72"/>
                    </a:lnTo>
                    <a:lnTo>
                      <a:pt x="208" y="72"/>
                    </a:lnTo>
                    <a:lnTo>
                      <a:pt x="209" y="74"/>
                    </a:lnTo>
                    <a:lnTo>
                      <a:pt x="211" y="74"/>
                    </a:lnTo>
                    <a:lnTo>
                      <a:pt x="214" y="75"/>
                    </a:lnTo>
                    <a:lnTo>
                      <a:pt x="217" y="77"/>
                    </a:lnTo>
                    <a:lnTo>
                      <a:pt x="217" y="79"/>
                    </a:lnTo>
                    <a:lnTo>
                      <a:pt x="216" y="81"/>
                    </a:lnTo>
                    <a:lnTo>
                      <a:pt x="214" y="81"/>
                    </a:lnTo>
                    <a:lnTo>
                      <a:pt x="210" y="80"/>
                    </a:lnTo>
                    <a:lnTo>
                      <a:pt x="208" y="80"/>
                    </a:lnTo>
                    <a:lnTo>
                      <a:pt x="207" y="81"/>
                    </a:lnTo>
                    <a:lnTo>
                      <a:pt x="208" y="86"/>
                    </a:lnTo>
                    <a:lnTo>
                      <a:pt x="210" y="91"/>
                    </a:lnTo>
                    <a:lnTo>
                      <a:pt x="211" y="95"/>
                    </a:lnTo>
                    <a:lnTo>
                      <a:pt x="211" y="96"/>
                    </a:lnTo>
                    <a:lnTo>
                      <a:pt x="210" y="97"/>
                    </a:lnTo>
                    <a:lnTo>
                      <a:pt x="210" y="97"/>
                    </a:lnTo>
                    <a:lnTo>
                      <a:pt x="209" y="97"/>
                    </a:lnTo>
                    <a:lnTo>
                      <a:pt x="206" y="93"/>
                    </a:lnTo>
                    <a:lnTo>
                      <a:pt x="204" y="88"/>
                    </a:lnTo>
                    <a:lnTo>
                      <a:pt x="201" y="83"/>
                    </a:lnTo>
                    <a:lnTo>
                      <a:pt x="197" y="80"/>
                    </a:lnTo>
                    <a:lnTo>
                      <a:pt x="195" y="80"/>
                    </a:lnTo>
                    <a:lnTo>
                      <a:pt x="194" y="81"/>
                    </a:lnTo>
                    <a:lnTo>
                      <a:pt x="193" y="82"/>
                    </a:lnTo>
                    <a:lnTo>
                      <a:pt x="193" y="84"/>
                    </a:lnTo>
                    <a:lnTo>
                      <a:pt x="192" y="85"/>
                    </a:lnTo>
                    <a:lnTo>
                      <a:pt x="191" y="87"/>
                    </a:lnTo>
                    <a:lnTo>
                      <a:pt x="190" y="88"/>
                    </a:lnTo>
                    <a:lnTo>
                      <a:pt x="185" y="93"/>
                    </a:lnTo>
                    <a:lnTo>
                      <a:pt x="179" y="98"/>
                    </a:lnTo>
                    <a:lnTo>
                      <a:pt x="180" y="98"/>
                    </a:lnTo>
                    <a:lnTo>
                      <a:pt x="181" y="97"/>
                    </a:lnTo>
                    <a:lnTo>
                      <a:pt x="181" y="97"/>
                    </a:lnTo>
                    <a:lnTo>
                      <a:pt x="182" y="96"/>
                    </a:lnTo>
                    <a:lnTo>
                      <a:pt x="183" y="96"/>
                    </a:lnTo>
                    <a:lnTo>
                      <a:pt x="185" y="97"/>
                    </a:lnTo>
                    <a:lnTo>
                      <a:pt x="186" y="98"/>
                    </a:lnTo>
                    <a:lnTo>
                      <a:pt x="187" y="100"/>
                    </a:lnTo>
                    <a:lnTo>
                      <a:pt x="189" y="101"/>
                    </a:lnTo>
                    <a:lnTo>
                      <a:pt x="190" y="103"/>
                    </a:lnTo>
                    <a:lnTo>
                      <a:pt x="192" y="105"/>
                    </a:lnTo>
                    <a:lnTo>
                      <a:pt x="195" y="106"/>
                    </a:lnTo>
                    <a:lnTo>
                      <a:pt x="197" y="107"/>
                    </a:lnTo>
                    <a:lnTo>
                      <a:pt x="199" y="106"/>
                    </a:lnTo>
                    <a:lnTo>
                      <a:pt x="203" y="104"/>
                    </a:lnTo>
                    <a:lnTo>
                      <a:pt x="204" y="103"/>
                    </a:lnTo>
                    <a:lnTo>
                      <a:pt x="206" y="104"/>
                    </a:lnTo>
                    <a:lnTo>
                      <a:pt x="209" y="108"/>
                    </a:lnTo>
                    <a:lnTo>
                      <a:pt x="209" y="109"/>
                    </a:lnTo>
                    <a:lnTo>
                      <a:pt x="208" y="109"/>
                    </a:lnTo>
                    <a:lnTo>
                      <a:pt x="206" y="111"/>
                    </a:lnTo>
                    <a:lnTo>
                      <a:pt x="207" y="111"/>
                    </a:lnTo>
                    <a:lnTo>
                      <a:pt x="210" y="112"/>
                    </a:lnTo>
                    <a:lnTo>
                      <a:pt x="213" y="112"/>
                    </a:lnTo>
                    <a:lnTo>
                      <a:pt x="216" y="113"/>
                    </a:lnTo>
                    <a:lnTo>
                      <a:pt x="219" y="117"/>
                    </a:lnTo>
                    <a:lnTo>
                      <a:pt x="222" y="120"/>
                    </a:lnTo>
                    <a:lnTo>
                      <a:pt x="225" y="125"/>
                    </a:lnTo>
                    <a:lnTo>
                      <a:pt x="227" y="130"/>
                    </a:lnTo>
                    <a:lnTo>
                      <a:pt x="227" y="135"/>
                    </a:lnTo>
                    <a:lnTo>
                      <a:pt x="227" y="140"/>
                    </a:lnTo>
                    <a:lnTo>
                      <a:pt x="225" y="145"/>
                    </a:lnTo>
                    <a:lnTo>
                      <a:pt x="221" y="148"/>
                    </a:lnTo>
                    <a:lnTo>
                      <a:pt x="216" y="151"/>
                    </a:lnTo>
                    <a:lnTo>
                      <a:pt x="211" y="151"/>
                    </a:lnTo>
                    <a:lnTo>
                      <a:pt x="207" y="150"/>
                    </a:lnTo>
                    <a:lnTo>
                      <a:pt x="203" y="147"/>
                    </a:lnTo>
                    <a:lnTo>
                      <a:pt x="195" y="142"/>
                    </a:lnTo>
                    <a:lnTo>
                      <a:pt x="191" y="140"/>
                    </a:lnTo>
                    <a:lnTo>
                      <a:pt x="184" y="138"/>
                    </a:lnTo>
                    <a:lnTo>
                      <a:pt x="178" y="137"/>
                    </a:lnTo>
                    <a:lnTo>
                      <a:pt x="170" y="136"/>
                    </a:lnTo>
                    <a:lnTo>
                      <a:pt x="164" y="134"/>
                    </a:lnTo>
                    <a:lnTo>
                      <a:pt x="164" y="134"/>
                    </a:lnTo>
                    <a:lnTo>
                      <a:pt x="164" y="133"/>
                    </a:lnTo>
                    <a:lnTo>
                      <a:pt x="165" y="133"/>
                    </a:lnTo>
                    <a:lnTo>
                      <a:pt x="168" y="132"/>
                    </a:lnTo>
                    <a:lnTo>
                      <a:pt x="170" y="131"/>
                    </a:lnTo>
                    <a:lnTo>
                      <a:pt x="170" y="131"/>
                    </a:lnTo>
                    <a:lnTo>
                      <a:pt x="169" y="130"/>
                    </a:lnTo>
                    <a:lnTo>
                      <a:pt x="165" y="129"/>
                    </a:lnTo>
                    <a:lnTo>
                      <a:pt x="161" y="127"/>
                    </a:lnTo>
                    <a:lnTo>
                      <a:pt x="156" y="125"/>
                    </a:lnTo>
                    <a:lnTo>
                      <a:pt x="152" y="124"/>
                    </a:lnTo>
                    <a:lnTo>
                      <a:pt x="149" y="123"/>
                    </a:lnTo>
                    <a:lnTo>
                      <a:pt x="132" y="118"/>
                    </a:lnTo>
                    <a:lnTo>
                      <a:pt x="135" y="115"/>
                    </a:lnTo>
                    <a:lnTo>
                      <a:pt x="137" y="110"/>
                    </a:lnTo>
                    <a:lnTo>
                      <a:pt x="140" y="106"/>
                    </a:lnTo>
                    <a:lnTo>
                      <a:pt x="146" y="101"/>
                    </a:lnTo>
                    <a:lnTo>
                      <a:pt x="153" y="96"/>
                    </a:lnTo>
                    <a:lnTo>
                      <a:pt x="155" y="94"/>
                    </a:lnTo>
                    <a:lnTo>
                      <a:pt x="159" y="92"/>
                    </a:lnTo>
                    <a:lnTo>
                      <a:pt x="161" y="90"/>
                    </a:lnTo>
                    <a:lnTo>
                      <a:pt x="162" y="87"/>
                    </a:lnTo>
                    <a:lnTo>
                      <a:pt x="162" y="84"/>
                    </a:lnTo>
                    <a:lnTo>
                      <a:pt x="160" y="82"/>
                    </a:lnTo>
                    <a:lnTo>
                      <a:pt x="157" y="81"/>
                    </a:lnTo>
                    <a:lnTo>
                      <a:pt x="153" y="81"/>
                    </a:lnTo>
                    <a:lnTo>
                      <a:pt x="144" y="80"/>
                    </a:lnTo>
                    <a:lnTo>
                      <a:pt x="139" y="79"/>
                    </a:lnTo>
                    <a:lnTo>
                      <a:pt x="136" y="78"/>
                    </a:lnTo>
                    <a:lnTo>
                      <a:pt x="132" y="75"/>
                    </a:lnTo>
                    <a:lnTo>
                      <a:pt x="128" y="70"/>
                    </a:lnTo>
                    <a:lnTo>
                      <a:pt x="124" y="66"/>
                    </a:lnTo>
                    <a:lnTo>
                      <a:pt x="123" y="65"/>
                    </a:lnTo>
                    <a:lnTo>
                      <a:pt x="122" y="65"/>
                    </a:lnTo>
                    <a:lnTo>
                      <a:pt x="120" y="66"/>
                    </a:lnTo>
                    <a:lnTo>
                      <a:pt x="119" y="66"/>
                    </a:lnTo>
                    <a:lnTo>
                      <a:pt x="118" y="65"/>
                    </a:lnTo>
                    <a:lnTo>
                      <a:pt x="117" y="65"/>
                    </a:lnTo>
                    <a:lnTo>
                      <a:pt x="117" y="62"/>
                    </a:lnTo>
                    <a:lnTo>
                      <a:pt x="116" y="61"/>
                    </a:lnTo>
                    <a:lnTo>
                      <a:pt x="113" y="60"/>
                    </a:lnTo>
                    <a:lnTo>
                      <a:pt x="107" y="60"/>
                    </a:lnTo>
                    <a:lnTo>
                      <a:pt x="106" y="59"/>
                    </a:lnTo>
                    <a:lnTo>
                      <a:pt x="105" y="58"/>
                    </a:lnTo>
                    <a:lnTo>
                      <a:pt x="103" y="57"/>
                    </a:lnTo>
                    <a:lnTo>
                      <a:pt x="102" y="56"/>
                    </a:lnTo>
                    <a:lnTo>
                      <a:pt x="101" y="55"/>
                    </a:lnTo>
                    <a:lnTo>
                      <a:pt x="96" y="53"/>
                    </a:lnTo>
                    <a:lnTo>
                      <a:pt x="92" y="51"/>
                    </a:lnTo>
                    <a:lnTo>
                      <a:pt x="91" y="50"/>
                    </a:lnTo>
                    <a:lnTo>
                      <a:pt x="90" y="50"/>
                    </a:lnTo>
                    <a:lnTo>
                      <a:pt x="90" y="48"/>
                    </a:lnTo>
                    <a:lnTo>
                      <a:pt x="89" y="48"/>
                    </a:lnTo>
                    <a:lnTo>
                      <a:pt x="88" y="47"/>
                    </a:lnTo>
                    <a:lnTo>
                      <a:pt x="83" y="43"/>
                    </a:lnTo>
                    <a:lnTo>
                      <a:pt x="80" y="40"/>
                    </a:lnTo>
                    <a:lnTo>
                      <a:pt x="76" y="38"/>
                    </a:lnTo>
                    <a:lnTo>
                      <a:pt x="71" y="38"/>
                    </a:lnTo>
                    <a:lnTo>
                      <a:pt x="68" y="40"/>
                    </a:lnTo>
                    <a:lnTo>
                      <a:pt x="67" y="42"/>
                    </a:lnTo>
                    <a:lnTo>
                      <a:pt x="66" y="46"/>
                    </a:lnTo>
                    <a:lnTo>
                      <a:pt x="65" y="49"/>
                    </a:lnTo>
                    <a:lnTo>
                      <a:pt x="63" y="52"/>
                    </a:lnTo>
                    <a:lnTo>
                      <a:pt x="63" y="52"/>
                    </a:lnTo>
                    <a:lnTo>
                      <a:pt x="62" y="52"/>
                    </a:lnTo>
                    <a:lnTo>
                      <a:pt x="59" y="51"/>
                    </a:lnTo>
                    <a:lnTo>
                      <a:pt x="58" y="50"/>
                    </a:lnTo>
                    <a:lnTo>
                      <a:pt x="58" y="51"/>
                    </a:lnTo>
                    <a:lnTo>
                      <a:pt x="56" y="52"/>
                    </a:lnTo>
                    <a:lnTo>
                      <a:pt x="55" y="52"/>
                    </a:lnTo>
                    <a:lnTo>
                      <a:pt x="38" y="48"/>
                    </a:lnTo>
                    <a:lnTo>
                      <a:pt x="21" y="43"/>
                    </a:lnTo>
                    <a:lnTo>
                      <a:pt x="4" y="37"/>
                    </a:lnTo>
                    <a:lnTo>
                      <a:pt x="1" y="35"/>
                    </a:lnTo>
                    <a:lnTo>
                      <a:pt x="0" y="31"/>
                    </a:lnTo>
                    <a:lnTo>
                      <a:pt x="0" y="27"/>
                    </a:lnTo>
                    <a:lnTo>
                      <a:pt x="5" y="18"/>
                    </a:lnTo>
                    <a:lnTo>
                      <a:pt x="11" y="9"/>
                    </a:lnTo>
                    <a:lnTo>
                      <a:pt x="18" y="1"/>
                    </a:lnTo>
                    <a:lnTo>
                      <a:pt x="20" y="0"/>
                    </a:lnTo>
                    <a:close/>
                  </a:path>
                </a:pathLst>
              </a:custGeom>
              <a:gradFill>
                <a:gsLst>
                  <a:gs pos="49000">
                    <a:srgbClr val="38659D"/>
                  </a:gs>
                  <a:gs pos="87000">
                    <a:schemeClr val="tx2">
                      <a:lumMod val="75000"/>
                      <a:alpha val="80000"/>
                    </a:schemeClr>
                  </a:gs>
                </a:gsLst>
                <a:lin ang="2700000" scaled="0"/>
              </a:gra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57" name="Freeform 131"/>
              <p:cNvSpPr>
                <a:spLocks/>
              </p:cNvSpPr>
              <p:nvPr/>
            </p:nvSpPr>
            <p:spPr bwMode="auto">
              <a:xfrm>
                <a:off x="4635500" y="2014538"/>
                <a:ext cx="7938" cy="3175"/>
              </a:xfrm>
              <a:custGeom>
                <a:avLst/>
                <a:gdLst/>
                <a:ahLst/>
                <a:cxnLst>
                  <a:cxn ang="0">
                    <a:pos x="0" y="0"/>
                  </a:cxn>
                  <a:cxn ang="0">
                    <a:pos x="5" y="1"/>
                  </a:cxn>
                  <a:cxn ang="0">
                    <a:pos x="4" y="2"/>
                  </a:cxn>
                  <a:cxn ang="0">
                    <a:pos x="3" y="2"/>
                  </a:cxn>
                  <a:cxn ang="0">
                    <a:pos x="1" y="2"/>
                  </a:cxn>
                  <a:cxn ang="0">
                    <a:pos x="1" y="1"/>
                  </a:cxn>
                  <a:cxn ang="0">
                    <a:pos x="0" y="1"/>
                  </a:cxn>
                  <a:cxn ang="0">
                    <a:pos x="0" y="0"/>
                  </a:cxn>
                </a:cxnLst>
                <a:rect l="0" t="0" r="r" b="b"/>
                <a:pathLst>
                  <a:path w="5" h="2">
                    <a:moveTo>
                      <a:pt x="0" y="0"/>
                    </a:moveTo>
                    <a:lnTo>
                      <a:pt x="5" y="1"/>
                    </a:lnTo>
                    <a:lnTo>
                      <a:pt x="4" y="2"/>
                    </a:lnTo>
                    <a:lnTo>
                      <a:pt x="3" y="2"/>
                    </a:lnTo>
                    <a:lnTo>
                      <a:pt x="1" y="2"/>
                    </a:lnTo>
                    <a:lnTo>
                      <a:pt x="1" y="1"/>
                    </a:lnTo>
                    <a:lnTo>
                      <a:pt x="0" y="1"/>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58" name="Freeform 132"/>
              <p:cNvSpPr>
                <a:spLocks/>
              </p:cNvSpPr>
              <p:nvPr/>
            </p:nvSpPr>
            <p:spPr bwMode="auto">
              <a:xfrm>
                <a:off x="4606925" y="2001838"/>
                <a:ext cx="28575" cy="12700"/>
              </a:xfrm>
              <a:custGeom>
                <a:avLst/>
                <a:gdLst/>
                <a:ahLst/>
                <a:cxnLst>
                  <a:cxn ang="0">
                    <a:pos x="1" y="0"/>
                  </a:cxn>
                  <a:cxn ang="0">
                    <a:pos x="4" y="0"/>
                  </a:cxn>
                  <a:cxn ang="0">
                    <a:pos x="8" y="1"/>
                  </a:cxn>
                  <a:cxn ang="0">
                    <a:pos x="12" y="2"/>
                  </a:cxn>
                  <a:cxn ang="0">
                    <a:pos x="15" y="3"/>
                  </a:cxn>
                  <a:cxn ang="0">
                    <a:pos x="16" y="3"/>
                  </a:cxn>
                  <a:cxn ang="0">
                    <a:pos x="17" y="4"/>
                  </a:cxn>
                  <a:cxn ang="0">
                    <a:pos x="18" y="8"/>
                  </a:cxn>
                  <a:cxn ang="0">
                    <a:pos x="1" y="1"/>
                  </a:cxn>
                  <a:cxn ang="0">
                    <a:pos x="0" y="0"/>
                  </a:cxn>
                  <a:cxn ang="0">
                    <a:pos x="1" y="0"/>
                  </a:cxn>
                </a:cxnLst>
                <a:rect l="0" t="0" r="r" b="b"/>
                <a:pathLst>
                  <a:path w="18" h="8">
                    <a:moveTo>
                      <a:pt x="1" y="0"/>
                    </a:moveTo>
                    <a:lnTo>
                      <a:pt x="4" y="0"/>
                    </a:lnTo>
                    <a:lnTo>
                      <a:pt x="8" y="1"/>
                    </a:lnTo>
                    <a:lnTo>
                      <a:pt x="12" y="2"/>
                    </a:lnTo>
                    <a:lnTo>
                      <a:pt x="15" y="3"/>
                    </a:lnTo>
                    <a:lnTo>
                      <a:pt x="16" y="3"/>
                    </a:lnTo>
                    <a:lnTo>
                      <a:pt x="17" y="4"/>
                    </a:lnTo>
                    <a:lnTo>
                      <a:pt x="18" y="8"/>
                    </a:lnTo>
                    <a:lnTo>
                      <a:pt x="1" y="1"/>
                    </a:lnTo>
                    <a:lnTo>
                      <a:pt x="0" y="0"/>
                    </a:lnTo>
                    <a:lnTo>
                      <a:pt x="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59" name="Freeform 133"/>
              <p:cNvSpPr>
                <a:spLocks noEditPoints="1"/>
              </p:cNvSpPr>
              <p:nvPr/>
            </p:nvSpPr>
            <p:spPr bwMode="auto">
              <a:xfrm>
                <a:off x="5018087" y="1773238"/>
                <a:ext cx="84138" cy="61913"/>
              </a:xfrm>
              <a:custGeom>
                <a:avLst/>
                <a:gdLst/>
                <a:ahLst/>
                <a:cxnLst>
                  <a:cxn ang="0">
                    <a:pos x="22" y="26"/>
                  </a:cxn>
                  <a:cxn ang="0">
                    <a:pos x="23" y="26"/>
                  </a:cxn>
                  <a:cxn ang="0">
                    <a:pos x="22" y="26"/>
                  </a:cxn>
                  <a:cxn ang="0">
                    <a:pos x="8" y="0"/>
                  </a:cxn>
                  <a:cxn ang="0">
                    <a:pos x="8" y="0"/>
                  </a:cxn>
                  <a:cxn ang="0">
                    <a:pos x="9" y="0"/>
                  </a:cxn>
                  <a:cxn ang="0">
                    <a:pos x="10" y="1"/>
                  </a:cxn>
                  <a:cxn ang="0">
                    <a:pos x="12" y="1"/>
                  </a:cxn>
                  <a:cxn ang="0">
                    <a:pos x="13" y="1"/>
                  </a:cxn>
                  <a:cxn ang="0">
                    <a:pos x="14" y="2"/>
                  </a:cxn>
                  <a:cxn ang="0">
                    <a:pos x="21" y="4"/>
                  </a:cxn>
                  <a:cxn ang="0">
                    <a:pos x="28" y="6"/>
                  </a:cxn>
                  <a:cxn ang="0">
                    <a:pos x="35" y="9"/>
                  </a:cxn>
                  <a:cxn ang="0">
                    <a:pos x="41" y="14"/>
                  </a:cxn>
                  <a:cxn ang="0">
                    <a:pos x="41" y="15"/>
                  </a:cxn>
                  <a:cxn ang="0">
                    <a:pos x="41" y="16"/>
                  </a:cxn>
                  <a:cxn ang="0">
                    <a:pos x="41" y="17"/>
                  </a:cxn>
                  <a:cxn ang="0">
                    <a:pos x="42" y="19"/>
                  </a:cxn>
                  <a:cxn ang="0">
                    <a:pos x="47" y="22"/>
                  </a:cxn>
                  <a:cxn ang="0">
                    <a:pos x="48" y="24"/>
                  </a:cxn>
                  <a:cxn ang="0">
                    <a:pos x="50" y="26"/>
                  </a:cxn>
                  <a:cxn ang="0">
                    <a:pos x="52" y="29"/>
                  </a:cxn>
                  <a:cxn ang="0">
                    <a:pos x="53" y="31"/>
                  </a:cxn>
                  <a:cxn ang="0">
                    <a:pos x="53" y="33"/>
                  </a:cxn>
                  <a:cxn ang="0">
                    <a:pos x="51" y="36"/>
                  </a:cxn>
                  <a:cxn ang="0">
                    <a:pos x="48" y="37"/>
                  </a:cxn>
                  <a:cxn ang="0">
                    <a:pos x="43" y="39"/>
                  </a:cxn>
                  <a:cxn ang="0">
                    <a:pos x="28" y="39"/>
                  </a:cxn>
                  <a:cxn ang="0">
                    <a:pos x="24" y="37"/>
                  </a:cxn>
                  <a:cxn ang="0">
                    <a:pos x="22" y="35"/>
                  </a:cxn>
                  <a:cxn ang="0">
                    <a:pos x="21" y="33"/>
                  </a:cxn>
                  <a:cxn ang="0">
                    <a:pos x="21" y="30"/>
                  </a:cxn>
                  <a:cxn ang="0">
                    <a:pos x="20" y="27"/>
                  </a:cxn>
                  <a:cxn ang="0">
                    <a:pos x="18" y="26"/>
                  </a:cxn>
                  <a:cxn ang="0">
                    <a:pos x="17" y="26"/>
                  </a:cxn>
                  <a:cxn ang="0">
                    <a:pos x="15" y="29"/>
                  </a:cxn>
                  <a:cxn ang="0">
                    <a:pos x="15" y="30"/>
                  </a:cxn>
                  <a:cxn ang="0">
                    <a:pos x="14" y="32"/>
                  </a:cxn>
                  <a:cxn ang="0">
                    <a:pos x="14" y="33"/>
                  </a:cxn>
                  <a:cxn ang="0">
                    <a:pos x="13" y="33"/>
                  </a:cxn>
                  <a:cxn ang="0">
                    <a:pos x="7" y="30"/>
                  </a:cxn>
                  <a:cxn ang="0">
                    <a:pos x="3" y="28"/>
                  </a:cxn>
                  <a:cxn ang="0">
                    <a:pos x="1" y="24"/>
                  </a:cxn>
                  <a:cxn ang="0">
                    <a:pos x="0" y="21"/>
                  </a:cxn>
                  <a:cxn ang="0">
                    <a:pos x="1" y="20"/>
                  </a:cxn>
                  <a:cxn ang="0">
                    <a:pos x="5" y="19"/>
                  </a:cxn>
                  <a:cxn ang="0">
                    <a:pos x="10" y="19"/>
                  </a:cxn>
                  <a:cxn ang="0">
                    <a:pos x="14" y="21"/>
                  </a:cxn>
                  <a:cxn ang="0">
                    <a:pos x="19" y="24"/>
                  </a:cxn>
                  <a:cxn ang="0">
                    <a:pos x="21" y="25"/>
                  </a:cxn>
                  <a:cxn ang="0">
                    <a:pos x="20" y="24"/>
                  </a:cxn>
                  <a:cxn ang="0">
                    <a:pos x="19" y="23"/>
                  </a:cxn>
                  <a:cxn ang="0">
                    <a:pos x="18" y="22"/>
                  </a:cxn>
                  <a:cxn ang="0">
                    <a:pos x="17" y="22"/>
                  </a:cxn>
                  <a:cxn ang="0">
                    <a:pos x="20" y="22"/>
                  </a:cxn>
                  <a:cxn ang="0">
                    <a:pos x="20" y="21"/>
                  </a:cxn>
                  <a:cxn ang="0">
                    <a:pos x="16" y="16"/>
                  </a:cxn>
                  <a:cxn ang="0">
                    <a:pos x="13" y="11"/>
                  </a:cxn>
                  <a:cxn ang="0">
                    <a:pos x="9" y="6"/>
                  </a:cxn>
                  <a:cxn ang="0">
                    <a:pos x="7" y="1"/>
                  </a:cxn>
                  <a:cxn ang="0">
                    <a:pos x="7" y="0"/>
                  </a:cxn>
                  <a:cxn ang="0">
                    <a:pos x="8" y="0"/>
                  </a:cxn>
                </a:cxnLst>
                <a:rect l="0" t="0" r="r" b="b"/>
                <a:pathLst>
                  <a:path w="53" h="39">
                    <a:moveTo>
                      <a:pt x="22" y="26"/>
                    </a:moveTo>
                    <a:lnTo>
                      <a:pt x="23" y="26"/>
                    </a:lnTo>
                    <a:lnTo>
                      <a:pt x="22" y="26"/>
                    </a:lnTo>
                    <a:close/>
                    <a:moveTo>
                      <a:pt x="8" y="0"/>
                    </a:moveTo>
                    <a:lnTo>
                      <a:pt x="8" y="0"/>
                    </a:lnTo>
                    <a:lnTo>
                      <a:pt x="9" y="0"/>
                    </a:lnTo>
                    <a:lnTo>
                      <a:pt x="10" y="1"/>
                    </a:lnTo>
                    <a:lnTo>
                      <a:pt x="12" y="1"/>
                    </a:lnTo>
                    <a:lnTo>
                      <a:pt x="13" y="1"/>
                    </a:lnTo>
                    <a:lnTo>
                      <a:pt x="14" y="2"/>
                    </a:lnTo>
                    <a:lnTo>
                      <a:pt x="21" y="4"/>
                    </a:lnTo>
                    <a:lnTo>
                      <a:pt x="28" y="6"/>
                    </a:lnTo>
                    <a:lnTo>
                      <a:pt x="35" y="9"/>
                    </a:lnTo>
                    <a:lnTo>
                      <a:pt x="41" y="14"/>
                    </a:lnTo>
                    <a:lnTo>
                      <a:pt x="41" y="15"/>
                    </a:lnTo>
                    <a:lnTo>
                      <a:pt x="41" y="16"/>
                    </a:lnTo>
                    <a:lnTo>
                      <a:pt x="41" y="17"/>
                    </a:lnTo>
                    <a:lnTo>
                      <a:pt x="42" y="19"/>
                    </a:lnTo>
                    <a:lnTo>
                      <a:pt x="47" y="22"/>
                    </a:lnTo>
                    <a:lnTo>
                      <a:pt x="48" y="24"/>
                    </a:lnTo>
                    <a:lnTo>
                      <a:pt x="50" y="26"/>
                    </a:lnTo>
                    <a:lnTo>
                      <a:pt x="52" y="29"/>
                    </a:lnTo>
                    <a:lnTo>
                      <a:pt x="53" y="31"/>
                    </a:lnTo>
                    <a:lnTo>
                      <a:pt x="53" y="33"/>
                    </a:lnTo>
                    <a:lnTo>
                      <a:pt x="51" y="36"/>
                    </a:lnTo>
                    <a:lnTo>
                      <a:pt x="48" y="37"/>
                    </a:lnTo>
                    <a:lnTo>
                      <a:pt x="43" y="39"/>
                    </a:lnTo>
                    <a:lnTo>
                      <a:pt x="28" y="39"/>
                    </a:lnTo>
                    <a:lnTo>
                      <a:pt x="24" y="37"/>
                    </a:lnTo>
                    <a:lnTo>
                      <a:pt x="22" y="35"/>
                    </a:lnTo>
                    <a:lnTo>
                      <a:pt x="21" y="33"/>
                    </a:lnTo>
                    <a:lnTo>
                      <a:pt x="21" y="30"/>
                    </a:lnTo>
                    <a:lnTo>
                      <a:pt x="20" y="27"/>
                    </a:lnTo>
                    <a:lnTo>
                      <a:pt x="18" y="26"/>
                    </a:lnTo>
                    <a:lnTo>
                      <a:pt x="17" y="26"/>
                    </a:lnTo>
                    <a:lnTo>
                      <a:pt x="15" y="29"/>
                    </a:lnTo>
                    <a:lnTo>
                      <a:pt x="15" y="30"/>
                    </a:lnTo>
                    <a:lnTo>
                      <a:pt x="14" y="32"/>
                    </a:lnTo>
                    <a:lnTo>
                      <a:pt x="14" y="33"/>
                    </a:lnTo>
                    <a:lnTo>
                      <a:pt x="13" y="33"/>
                    </a:lnTo>
                    <a:lnTo>
                      <a:pt x="7" y="30"/>
                    </a:lnTo>
                    <a:lnTo>
                      <a:pt x="3" y="28"/>
                    </a:lnTo>
                    <a:lnTo>
                      <a:pt x="1" y="24"/>
                    </a:lnTo>
                    <a:lnTo>
                      <a:pt x="0" y="21"/>
                    </a:lnTo>
                    <a:lnTo>
                      <a:pt x="1" y="20"/>
                    </a:lnTo>
                    <a:lnTo>
                      <a:pt x="5" y="19"/>
                    </a:lnTo>
                    <a:lnTo>
                      <a:pt x="10" y="19"/>
                    </a:lnTo>
                    <a:lnTo>
                      <a:pt x="14" y="21"/>
                    </a:lnTo>
                    <a:lnTo>
                      <a:pt x="19" y="24"/>
                    </a:lnTo>
                    <a:lnTo>
                      <a:pt x="21" y="25"/>
                    </a:lnTo>
                    <a:lnTo>
                      <a:pt x="20" y="24"/>
                    </a:lnTo>
                    <a:lnTo>
                      <a:pt x="19" y="23"/>
                    </a:lnTo>
                    <a:lnTo>
                      <a:pt x="18" y="22"/>
                    </a:lnTo>
                    <a:lnTo>
                      <a:pt x="17" y="22"/>
                    </a:lnTo>
                    <a:lnTo>
                      <a:pt x="20" y="22"/>
                    </a:lnTo>
                    <a:lnTo>
                      <a:pt x="20" y="21"/>
                    </a:lnTo>
                    <a:lnTo>
                      <a:pt x="16" y="16"/>
                    </a:lnTo>
                    <a:lnTo>
                      <a:pt x="13" y="11"/>
                    </a:lnTo>
                    <a:lnTo>
                      <a:pt x="9" y="6"/>
                    </a:lnTo>
                    <a:lnTo>
                      <a:pt x="7" y="1"/>
                    </a:lnTo>
                    <a:lnTo>
                      <a:pt x="7" y="0"/>
                    </a:lnTo>
                    <a:lnTo>
                      <a:pt x="8" y="0"/>
                    </a:lnTo>
                    <a:close/>
                  </a:path>
                </a:pathLst>
              </a:custGeom>
              <a:gradFill>
                <a:gsLst>
                  <a:gs pos="49000">
                    <a:srgbClr val="38659D"/>
                  </a:gs>
                  <a:gs pos="87000">
                    <a:schemeClr val="tx2">
                      <a:lumMod val="75000"/>
                      <a:alpha val="80000"/>
                    </a:schemeClr>
                  </a:gs>
                </a:gsLst>
                <a:lin ang="2700000" scaled="0"/>
              </a:gra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60" name="Freeform 134"/>
              <p:cNvSpPr>
                <a:spLocks/>
              </p:cNvSpPr>
              <p:nvPr/>
            </p:nvSpPr>
            <p:spPr bwMode="auto">
              <a:xfrm>
                <a:off x="4491037" y="2011363"/>
                <a:ext cx="87313" cy="58738"/>
              </a:xfrm>
              <a:custGeom>
                <a:avLst/>
                <a:gdLst/>
                <a:ahLst/>
                <a:cxnLst>
                  <a:cxn ang="0">
                    <a:pos x="16" y="0"/>
                  </a:cxn>
                  <a:cxn ang="0">
                    <a:pos x="17" y="0"/>
                  </a:cxn>
                  <a:cxn ang="0">
                    <a:pos x="20" y="2"/>
                  </a:cxn>
                  <a:cxn ang="0">
                    <a:pos x="25" y="4"/>
                  </a:cxn>
                  <a:cxn ang="0">
                    <a:pos x="28" y="6"/>
                  </a:cxn>
                  <a:cxn ang="0">
                    <a:pos x="31" y="7"/>
                  </a:cxn>
                  <a:cxn ang="0">
                    <a:pos x="32" y="8"/>
                  </a:cxn>
                  <a:cxn ang="0">
                    <a:pos x="38" y="15"/>
                  </a:cxn>
                  <a:cxn ang="0">
                    <a:pos x="44" y="21"/>
                  </a:cxn>
                  <a:cxn ang="0">
                    <a:pos x="46" y="23"/>
                  </a:cxn>
                  <a:cxn ang="0">
                    <a:pos x="50" y="24"/>
                  </a:cxn>
                  <a:cxn ang="0">
                    <a:pos x="53" y="25"/>
                  </a:cxn>
                  <a:cxn ang="0">
                    <a:pos x="55" y="27"/>
                  </a:cxn>
                  <a:cxn ang="0">
                    <a:pos x="55" y="29"/>
                  </a:cxn>
                  <a:cxn ang="0">
                    <a:pos x="53" y="30"/>
                  </a:cxn>
                  <a:cxn ang="0">
                    <a:pos x="51" y="30"/>
                  </a:cxn>
                  <a:cxn ang="0">
                    <a:pos x="47" y="29"/>
                  </a:cxn>
                  <a:cxn ang="0">
                    <a:pos x="43" y="28"/>
                  </a:cxn>
                  <a:cxn ang="0">
                    <a:pos x="39" y="26"/>
                  </a:cxn>
                  <a:cxn ang="0">
                    <a:pos x="37" y="24"/>
                  </a:cxn>
                  <a:cxn ang="0">
                    <a:pos x="34" y="23"/>
                  </a:cxn>
                  <a:cxn ang="0">
                    <a:pos x="34" y="21"/>
                  </a:cxn>
                  <a:cxn ang="0">
                    <a:pos x="35" y="20"/>
                  </a:cxn>
                  <a:cxn ang="0">
                    <a:pos x="35" y="19"/>
                  </a:cxn>
                  <a:cxn ang="0">
                    <a:pos x="34" y="19"/>
                  </a:cxn>
                  <a:cxn ang="0">
                    <a:pos x="31" y="23"/>
                  </a:cxn>
                  <a:cxn ang="0">
                    <a:pos x="29" y="28"/>
                  </a:cxn>
                  <a:cxn ang="0">
                    <a:pos x="26" y="32"/>
                  </a:cxn>
                  <a:cxn ang="0">
                    <a:pos x="23" y="35"/>
                  </a:cxn>
                  <a:cxn ang="0">
                    <a:pos x="19" y="37"/>
                  </a:cxn>
                  <a:cxn ang="0">
                    <a:pos x="17" y="37"/>
                  </a:cxn>
                  <a:cxn ang="0">
                    <a:pos x="16" y="35"/>
                  </a:cxn>
                  <a:cxn ang="0">
                    <a:pos x="15" y="32"/>
                  </a:cxn>
                  <a:cxn ang="0">
                    <a:pos x="14" y="29"/>
                  </a:cxn>
                  <a:cxn ang="0">
                    <a:pos x="13" y="28"/>
                  </a:cxn>
                  <a:cxn ang="0">
                    <a:pos x="10" y="28"/>
                  </a:cxn>
                  <a:cxn ang="0">
                    <a:pos x="5" y="31"/>
                  </a:cxn>
                  <a:cxn ang="0">
                    <a:pos x="2" y="32"/>
                  </a:cxn>
                  <a:cxn ang="0">
                    <a:pos x="0" y="31"/>
                  </a:cxn>
                  <a:cxn ang="0">
                    <a:pos x="0" y="30"/>
                  </a:cxn>
                  <a:cxn ang="0">
                    <a:pos x="4" y="26"/>
                  </a:cxn>
                  <a:cxn ang="0">
                    <a:pos x="6" y="24"/>
                  </a:cxn>
                  <a:cxn ang="0">
                    <a:pos x="8" y="22"/>
                  </a:cxn>
                  <a:cxn ang="0">
                    <a:pos x="8" y="21"/>
                  </a:cxn>
                  <a:cxn ang="0">
                    <a:pos x="8" y="20"/>
                  </a:cxn>
                  <a:cxn ang="0">
                    <a:pos x="6" y="19"/>
                  </a:cxn>
                  <a:cxn ang="0">
                    <a:pos x="5" y="18"/>
                  </a:cxn>
                  <a:cxn ang="0">
                    <a:pos x="4" y="16"/>
                  </a:cxn>
                  <a:cxn ang="0">
                    <a:pos x="4" y="15"/>
                  </a:cxn>
                  <a:cxn ang="0">
                    <a:pos x="8" y="11"/>
                  </a:cxn>
                  <a:cxn ang="0">
                    <a:pos x="12" y="8"/>
                  </a:cxn>
                  <a:cxn ang="0">
                    <a:pos x="15" y="5"/>
                  </a:cxn>
                  <a:cxn ang="0">
                    <a:pos x="16" y="4"/>
                  </a:cxn>
                  <a:cxn ang="0">
                    <a:pos x="16" y="2"/>
                  </a:cxn>
                  <a:cxn ang="0">
                    <a:pos x="16" y="1"/>
                  </a:cxn>
                  <a:cxn ang="0">
                    <a:pos x="16" y="0"/>
                  </a:cxn>
                </a:cxnLst>
                <a:rect l="0" t="0" r="r" b="b"/>
                <a:pathLst>
                  <a:path w="55" h="37">
                    <a:moveTo>
                      <a:pt x="16" y="0"/>
                    </a:moveTo>
                    <a:lnTo>
                      <a:pt x="17" y="0"/>
                    </a:lnTo>
                    <a:lnTo>
                      <a:pt x="20" y="2"/>
                    </a:lnTo>
                    <a:lnTo>
                      <a:pt x="25" y="4"/>
                    </a:lnTo>
                    <a:lnTo>
                      <a:pt x="28" y="6"/>
                    </a:lnTo>
                    <a:lnTo>
                      <a:pt x="31" y="7"/>
                    </a:lnTo>
                    <a:lnTo>
                      <a:pt x="32" y="8"/>
                    </a:lnTo>
                    <a:lnTo>
                      <a:pt x="38" y="15"/>
                    </a:lnTo>
                    <a:lnTo>
                      <a:pt x="44" y="21"/>
                    </a:lnTo>
                    <a:lnTo>
                      <a:pt x="46" y="23"/>
                    </a:lnTo>
                    <a:lnTo>
                      <a:pt x="50" y="24"/>
                    </a:lnTo>
                    <a:lnTo>
                      <a:pt x="53" y="25"/>
                    </a:lnTo>
                    <a:lnTo>
                      <a:pt x="55" y="27"/>
                    </a:lnTo>
                    <a:lnTo>
                      <a:pt x="55" y="29"/>
                    </a:lnTo>
                    <a:lnTo>
                      <a:pt x="53" y="30"/>
                    </a:lnTo>
                    <a:lnTo>
                      <a:pt x="51" y="30"/>
                    </a:lnTo>
                    <a:lnTo>
                      <a:pt x="47" y="29"/>
                    </a:lnTo>
                    <a:lnTo>
                      <a:pt x="43" y="28"/>
                    </a:lnTo>
                    <a:lnTo>
                      <a:pt x="39" y="26"/>
                    </a:lnTo>
                    <a:lnTo>
                      <a:pt x="37" y="24"/>
                    </a:lnTo>
                    <a:lnTo>
                      <a:pt x="34" y="23"/>
                    </a:lnTo>
                    <a:lnTo>
                      <a:pt x="34" y="21"/>
                    </a:lnTo>
                    <a:lnTo>
                      <a:pt x="35" y="20"/>
                    </a:lnTo>
                    <a:lnTo>
                      <a:pt x="35" y="19"/>
                    </a:lnTo>
                    <a:lnTo>
                      <a:pt x="34" y="19"/>
                    </a:lnTo>
                    <a:lnTo>
                      <a:pt x="31" y="23"/>
                    </a:lnTo>
                    <a:lnTo>
                      <a:pt x="29" y="28"/>
                    </a:lnTo>
                    <a:lnTo>
                      <a:pt x="26" y="32"/>
                    </a:lnTo>
                    <a:lnTo>
                      <a:pt x="23" y="35"/>
                    </a:lnTo>
                    <a:lnTo>
                      <a:pt x="19" y="37"/>
                    </a:lnTo>
                    <a:lnTo>
                      <a:pt x="17" y="37"/>
                    </a:lnTo>
                    <a:lnTo>
                      <a:pt x="16" y="35"/>
                    </a:lnTo>
                    <a:lnTo>
                      <a:pt x="15" y="32"/>
                    </a:lnTo>
                    <a:lnTo>
                      <a:pt x="14" y="29"/>
                    </a:lnTo>
                    <a:lnTo>
                      <a:pt x="13" y="28"/>
                    </a:lnTo>
                    <a:lnTo>
                      <a:pt x="10" y="28"/>
                    </a:lnTo>
                    <a:lnTo>
                      <a:pt x="5" y="31"/>
                    </a:lnTo>
                    <a:lnTo>
                      <a:pt x="2" y="32"/>
                    </a:lnTo>
                    <a:lnTo>
                      <a:pt x="0" y="31"/>
                    </a:lnTo>
                    <a:lnTo>
                      <a:pt x="0" y="30"/>
                    </a:lnTo>
                    <a:lnTo>
                      <a:pt x="4" y="26"/>
                    </a:lnTo>
                    <a:lnTo>
                      <a:pt x="6" y="24"/>
                    </a:lnTo>
                    <a:lnTo>
                      <a:pt x="8" y="22"/>
                    </a:lnTo>
                    <a:lnTo>
                      <a:pt x="8" y="21"/>
                    </a:lnTo>
                    <a:lnTo>
                      <a:pt x="8" y="20"/>
                    </a:lnTo>
                    <a:lnTo>
                      <a:pt x="6" y="19"/>
                    </a:lnTo>
                    <a:lnTo>
                      <a:pt x="5" y="18"/>
                    </a:lnTo>
                    <a:lnTo>
                      <a:pt x="4" y="16"/>
                    </a:lnTo>
                    <a:lnTo>
                      <a:pt x="4" y="15"/>
                    </a:lnTo>
                    <a:lnTo>
                      <a:pt x="8" y="11"/>
                    </a:lnTo>
                    <a:lnTo>
                      <a:pt x="12" y="8"/>
                    </a:lnTo>
                    <a:lnTo>
                      <a:pt x="15" y="5"/>
                    </a:lnTo>
                    <a:lnTo>
                      <a:pt x="16" y="4"/>
                    </a:lnTo>
                    <a:lnTo>
                      <a:pt x="16" y="2"/>
                    </a:lnTo>
                    <a:lnTo>
                      <a:pt x="16" y="1"/>
                    </a:lnTo>
                    <a:lnTo>
                      <a:pt x="16"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61" name="Freeform 135"/>
              <p:cNvSpPr>
                <a:spLocks/>
              </p:cNvSpPr>
              <p:nvPr/>
            </p:nvSpPr>
            <p:spPr bwMode="auto">
              <a:xfrm>
                <a:off x="4624387" y="2046288"/>
                <a:ext cx="12700" cy="3175"/>
              </a:xfrm>
              <a:custGeom>
                <a:avLst/>
                <a:gdLst/>
                <a:ahLst/>
                <a:cxnLst>
                  <a:cxn ang="0">
                    <a:pos x="1" y="0"/>
                  </a:cxn>
                  <a:cxn ang="0">
                    <a:pos x="2" y="0"/>
                  </a:cxn>
                  <a:cxn ang="0">
                    <a:pos x="3" y="0"/>
                  </a:cxn>
                  <a:cxn ang="0">
                    <a:pos x="4" y="0"/>
                  </a:cxn>
                  <a:cxn ang="0">
                    <a:pos x="5" y="1"/>
                  </a:cxn>
                  <a:cxn ang="0">
                    <a:pos x="6" y="1"/>
                  </a:cxn>
                  <a:cxn ang="0">
                    <a:pos x="7" y="2"/>
                  </a:cxn>
                  <a:cxn ang="0">
                    <a:pos x="8" y="2"/>
                  </a:cxn>
                  <a:cxn ang="0">
                    <a:pos x="4" y="2"/>
                  </a:cxn>
                  <a:cxn ang="0">
                    <a:pos x="2" y="2"/>
                  </a:cxn>
                  <a:cxn ang="0">
                    <a:pos x="0" y="1"/>
                  </a:cxn>
                  <a:cxn ang="0">
                    <a:pos x="0" y="1"/>
                  </a:cxn>
                  <a:cxn ang="0">
                    <a:pos x="0" y="1"/>
                  </a:cxn>
                  <a:cxn ang="0">
                    <a:pos x="1" y="0"/>
                  </a:cxn>
                </a:cxnLst>
                <a:rect l="0" t="0" r="r" b="b"/>
                <a:pathLst>
                  <a:path w="8" h="2">
                    <a:moveTo>
                      <a:pt x="1" y="0"/>
                    </a:moveTo>
                    <a:lnTo>
                      <a:pt x="2" y="0"/>
                    </a:lnTo>
                    <a:lnTo>
                      <a:pt x="3" y="0"/>
                    </a:lnTo>
                    <a:lnTo>
                      <a:pt x="4" y="0"/>
                    </a:lnTo>
                    <a:lnTo>
                      <a:pt x="5" y="1"/>
                    </a:lnTo>
                    <a:lnTo>
                      <a:pt x="6" y="1"/>
                    </a:lnTo>
                    <a:lnTo>
                      <a:pt x="7" y="2"/>
                    </a:lnTo>
                    <a:lnTo>
                      <a:pt x="8" y="2"/>
                    </a:lnTo>
                    <a:lnTo>
                      <a:pt x="4" y="2"/>
                    </a:lnTo>
                    <a:lnTo>
                      <a:pt x="2" y="2"/>
                    </a:lnTo>
                    <a:lnTo>
                      <a:pt x="0" y="1"/>
                    </a:lnTo>
                    <a:lnTo>
                      <a:pt x="0" y="1"/>
                    </a:lnTo>
                    <a:lnTo>
                      <a:pt x="0" y="1"/>
                    </a:lnTo>
                    <a:lnTo>
                      <a:pt x="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62" name="Freeform 136"/>
              <p:cNvSpPr>
                <a:spLocks/>
              </p:cNvSpPr>
              <p:nvPr/>
            </p:nvSpPr>
            <p:spPr bwMode="auto">
              <a:xfrm>
                <a:off x="3752850" y="2116138"/>
                <a:ext cx="19050" cy="36513"/>
              </a:xfrm>
              <a:custGeom>
                <a:avLst/>
                <a:gdLst/>
                <a:ahLst/>
                <a:cxnLst>
                  <a:cxn ang="0">
                    <a:pos x="8" y="0"/>
                  </a:cxn>
                  <a:cxn ang="0">
                    <a:pos x="9" y="0"/>
                  </a:cxn>
                  <a:cxn ang="0">
                    <a:pos x="11" y="1"/>
                  </a:cxn>
                  <a:cxn ang="0">
                    <a:pos x="12" y="1"/>
                  </a:cxn>
                  <a:cxn ang="0">
                    <a:pos x="7" y="12"/>
                  </a:cxn>
                  <a:cxn ang="0">
                    <a:pos x="1" y="22"/>
                  </a:cxn>
                  <a:cxn ang="0">
                    <a:pos x="0" y="23"/>
                  </a:cxn>
                  <a:cxn ang="0">
                    <a:pos x="0" y="21"/>
                  </a:cxn>
                  <a:cxn ang="0">
                    <a:pos x="1" y="20"/>
                  </a:cxn>
                  <a:cxn ang="0">
                    <a:pos x="1" y="19"/>
                  </a:cxn>
                  <a:cxn ang="0">
                    <a:pos x="2" y="17"/>
                  </a:cxn>
                  <a:cxn ang="0">
                    <a:pos x="2" y="15"/>
                  </a:cxn>
                  <a:cxn ang="0">
                    <a:pos x="4" y="11"/>
                  </a:cxn>
                  <a:cxn ang="0">
                    <a:pos x="5" y="6"/>
                  </a:cxn>
                  <a:cxn ang="0">
                    <a:pos x="7" y="1"/>
                  </a:cxn>
                  <a:cxn ang="0">
                    <a:pos x="8" y="0"/>
                  </a:cxn>
                </a:cxnLst>
                <a:rect l="0" t="0" r="r" b="b"/>
                <a:pathLst>
                  <a:path w="12" h="23">
                    <a:moveTo>
                      <a:pt x="8" y="0"/>
                    </a:moveTo>
                    <a:lnTo>
                      <a:pt x="9" y="0"/>
                    </a:lnTo>
                    <a:lnTo>
                      <a:pt x="11" y="1"/>
                    </a:lnTo>
                    <a:lnTo>
                      <a:pt x="12" y="1"/>
                    </a:lnTo>
                    <a:lnTo>
                      <a:pt x="7" y="12"/>
                    </a:lnTo>
                    <a:lnTo>
                      <a:pt x="1" y="22"/>
                    </a:lnTo>
                    <a:lnTo>
                      <a:pt x="0" y="23"/>
                    </a:lnTo>
                    <a:lnTo>
                      <a:pt x="0" y="21"/>
                    </a:lnTo>
                    <a:lnTo>
                      <a:pt x="1" y="20"/>
                    </a:lnTo>
                    <a:lnTo>
                      <a:pt x="1" y="19"/>
                    </a:lnTo>
                    <a:lnTo>
                      <a:pt x="2" y="17"/>
                    </a:lnTo>
                    <a:lnTo>
                      <a:pt x="2" y="15"/>
                    </a:lnTo>
                    <a:lnTo>
                      <a:pt x="4" y="11"/>
                    </a:lnTo>
                    <a:lnTo>
                      <a:pt x="5" y="6"/>
                    </a:lnTo>
                    <a:lnTo>
                      <a:pt x="7" y="1"/>
                    </a:lnTo>
                    <a:lnTo>
                      <a:pt x="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63" name="Freeform 137"/>
              <p:cNvSpPr>
                <a:spLocks/>
              </p:cNvSpPr>
              <p:nvPr/>
            </p:nvSpPr>
            <p:spPr bwMode="auto">
              <a:xfrm>
                <a:off x="5260975" y="1862138"/>
                <a:ext cx="6350" cy="3175"/>
              </a:xfrm>
              <a:custGeom>
                <a:avLst/>
                <a:gdLst/>
                <a:ahLst/>
                <a:cxnLst>
                  <a:cxn ang="0">
                    <a:pos x="0" y="0"/>
                  </a:cxn>
                  <a:cxn ang="0">
                    <a:pos x="1" y="0"/>
                  </a:cxn>
                  <a:cxn ang="0">
                    <a:pos x="2" y="1"/>
                  </a:cxn>
                  <a:cxn ang="0">
                    <a:pos x="3" y="1"/>
                  </a:cxn>
                  <a:cxn ang="0">
                    <a:pos x="4" y="2"/>
                  </a:cxn>
                  <a:cxn ang="0">
                    <a:pos x="2" y="2"/>
                  </a:cxn>
                  <a:cxn ang="0">
                    <a:pos x="0" y="0"/>
                  </a:cxn>
                </a:cxnLst>
                <a:rect l="0" t="0" r="r" b="b"/>
                <a:pathLst>
                  <a:path w="4" h="2">
                    <a:moveTo>
                      <a:pt x="0" y="0"/>
                    </a:moveTo>
                    <a:lnTo>
                      <a:pt x="1" y="0"/>
                    </a:lnTo>
                    <a:lnTo>
                      <a:pt x="2" y="1"/>
                    </a:lnTo>
                    <a:lnTo>
                      <a:pt x="3" y="1"/>
                    </a:lnTo>
                    <a:lnTo>
                      <a:pt x="4" y="2"/>
                    </a:lnTo>
                    <a:lnTo>
                      <a:pt x="2" y="2"/>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64" name="Freeform 138"/>
              <p:cNvSpPr>
                <a:spLocks/>
              </p:cNvSpPr>
              <p:nvPr/>
            </p:nvSpPr>
            <p:spPr bwMode="auto">
              <a:xfrm>
                <a:off x="5257800" y="1858963"/>
                <a:ext cx="3175" cy="3175"/>
              </a:xfrm>
              <a:custGeom>
                <a:avLst/>
                <a:gdLst/>
                <a:ahLst/>
                <a:cxnLst>
                  <a:cxn ang="0">
                    <a:pos x="0" y="0"/>
                  </a:cxn>
                  <a:cxn ang="0">
                    <a:pos x="1" y="1"/>
                  </a:cxn>
                  <a:cxn ang="0">
                    <a:pos x="2" y="2"/>
                  </a:cxn>
                  <a:cxn ang="0">
                    <a:pos x="2" y="2"/>
                  </a:cxn>
                  <a:cxn ang="0">
                    <a:pos x="0" y="0"/>
                  </a:cxn>
                </a:cxnLst>
                <a:rect l="0" t="0" r="r" b="b"/>
                <a:pathLst>
                  <a:path w="2" h="2">
                    <a:moveTo>
                      <a:pt x="0" y="0"/>
                    </a:moveTo>
                    <a:lnTo>
                      <a:pt x="1" y="1"/>
                    </a:lnTo>
                    <a:lnTo>
                      <a:pt x="2" y="2"/>
                    </a:lnTo>
                    <a:lnTo>
                      <a:pt x="2" y="2"/>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65" name="Freeform 139"/>
              <p:cNvSpPr>
                <a:spLocks noEditPoints="1"/>
              </p:cNvSpPr>
              <p:nvPr/>
            </p:nvSpPr>
            <p:spPr bwMode="auto">
              <a:xfrm>
                <a:off x="3759200" y="2152650"/>
                <a:ext cx="12700" cy="49213"/>
              </a:xfrm>
              <a:custGeom>
                <a:avLst/>
                <a:gdLst/>
                <a:ahLst/>
                <a:cxnLst>
                  <a:cxn ang="0">
                    <a:pos x="5" y="11"/>
                  </a:cxn>
                  <a:cxn ang="0">
                    <a:pos x="4" y="17"/>
                  </a:cxn>
                  <a:cxn ang="0">
                    <a:pos x="5" y="18"/>
                  </a:cxn>
                  <a:cxn ang="0">
                    <a:pos x="8" y="21"/>
                  </a:cxn>
                  <a:cxn ang="0">
                    <a:pos x="8" y="22"/>
                  </a:cxn>
                  <a:cxn ang="0">
                    <a:pos x="7" y="25"/>
                  </a:cxn>
                  <a:cxn ang="0">
                    <a:pos x="6" y="28"/>
                  </a:cxn>
                  <a:cxn ang="0">
                    <a:pos x="4" y="31"/>
                  </a:cxn>
                  <a:cxn ang="0">
                    <a:pos x="2" y="31"/>
                  </a:cxn>
                  <a:cxn ang="0">
                    <a:pos x="0" y="30"/>
                  </a:cxn>
                  <a:cxn ang="0">
                    <a:pos x="0" y="28"/>
                  </a:cxn>
                  <a:cxn ang="0">
                    <a:pos x="1" y="25"/>
                  </a:cxn>
                  <a:cxn ang="0">
                    <a:pos x="3" y="20"/>
                  </a:cxn>
                  <a:cxn ang="0">
                    <a:pos x="4" y="15"/>
                  </a:cxn>
                  <a:cxn ang="0">
                    <a:pos x="5" y="11"/>
                  </a:cxn>
                  <a:cxn ang="0">
                    <a:pos x="6" y="2"/>
                  </a:cxn>
                  <a:cxn ang="0">
                    <a:pos x="6" y="5"/>
                  </a:cxn>
                  <a:cxn ang="0">
                    <a:pos x="5" y="11"/>
                  </a:cxn>
                  <a:cxn ang="0">
                    <a:pos x="5" y="8"/>
                  </a:cxn>
                  <a:cxn ang="0">
                    <a:pos x="6" y="2"/>
                  </a:cxn>
                  <a:cxn ang="0">
                    <a:pos x="7" y="0"/>
                  </a:cxn>
                  <a:cxn ang="0">
                    <a:pos x="6" y="2"/>
                  </a:cxn>
                  <a:cxn ang="0">
                    <a:pos x="6" y="1"/>
                  </a:cxn>
                  <a:cxn ang="0">
                    <a:pos x="7" y="0"/>
                  </a:cxn>
                </a:cxnLst>
                <a:rect l="0" t="0" r="r" b="b"/>
                <a:pathLst>
                  <a:path w="8" h="31">
                    <a:moveTo>
                      <a:pt x="5" y="11"/>
                    </a:moveTo>
                    <a:lnTo>
                      <a:pt x="4" y="17"/>
                    </a:lnTo>
                    <a:lnTo>
                      <a:pt x="5" y="18"/>
                    </a:lnTo>
                    <a:lnTo>
                      <a:pt x="8" y="21"/>
                    </a:lnTo>
                    <a:lnTo>
                      <a:pt x="8" y="22"/>
                    </a:lnTo>
                    <a:lnTo>
                      <a:pt x="7" y="25"/>
                    </a:lnTo>
                    <a:lnTo>
                      <a:pt x="6" y="28"/>
                    </a:lnTo>
                    <a:lnTo>
                      <a:pt x="4" y="31"/>
                    </a:lnTo>
                    <a:lnTo>
                      <a:pt x="2" y="31"/>
                    </a:lnTo>
                    <a:lnTo>
                      <a:pt x="0" y="30"/>
                    </a:lnTo>
                    <a:lnTo>
                      <a:pt x="0" y="28"/>
                    </a:lnTo>
                    <a:lnTo>
                      <a:pt x="1" y="25"/>
                    </a:lnTo>
                    <a:lnTo>
                      <a:pt x="3" y="20"/>
                    </a:lnTo>
                    <a:lnTo>
                      <a:pt x="4" y="15"/>
                    </a:lnTo>
                    <a:lnTo>
                      <a:pt x="5" y="11"/>
                    </a:lnTo>
                    <a:close/>
                    <a:moveTo>
                      <a:pt x="6" y="2"/>
                    </a:moveTo>
                    <a:lnTo>
                      <a:pt x="6" y="5"/>
                    </a:lnTo>
                    <a:lnTo>
                      <a:pt x="5" y="11"/>
                    </a:lnTo>
                    <a:lnTo>
                      <a:pt x="5" y="8"/>
                    </a:lnTo>
                    <a:lnTo>
                      <a:pt x="6" y="2"/>
                    </a:lnTo>
                    <a:close/>
                    <a:moveTo>
                      <a:pt x="7" y="0"/>
                    </a:moveTo>
                    <a:lnTo>
                      <a:pt x="6" y="2"/>
                    </a:lnTo>
                    <a:lnTo>
                      <a:pt x="6" y="1"/>
                    </a:lnTo>
                    <a:lnTo>
                      <a:pt x="7"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66" name="Freeform 140"/>
              <p:cNvSpPr>
                <a:spLocks/>
              </p:cNvSpPr>
              <p:nvPr/>
            </p:nvSpPr>
            <p:spPr bwMode="auto">
              <a:xfrm>
                <a:off x="5267325" y="1862138"/>
                <a:ext cx="19050" cy="14288"/>
              </a:xfrm>
              <a:custGeom>
                <a:avLst/>
                <a:gdLst/>
                <a:ahLst/>
                <a:cxnLst>
                  <a:cxn ang="0">
                    <a:pos x="0" y="0"/>
                  </a:cxn>
                  <a:cxn ang="0">
                    <a:pos x="2" y="1"/>
                  </a:cxn>
                  <a:cxn ang="0">
                    <a:pos x="5" y="3"/>
                  </a:cxn>
                  <a:cxn ang="0">
                    <a:pos x="6" y="4"/>
                  </a:cxn>
                  <a:cxn ang="0">
                    <a:pos x="6" y="5"/>
                  </a:cxn>
                  <a:cxn ang="0">
                    <a:pos x="8" y="6"/>
                  </a:cxn>
                  <a:cxn ang="0">
                    <a:pos x="9" y="6"/>
                  </a:cxn>
                  <a:cxn ang="0">
                    <a:pos x="12" y="9"/>
                  </a:cxn>
                  <a:cxn ang="0">
                    <a:pos x="7" y="6"/>
                  </a:cxn>
                  <a:cxn ang="0">
                    <a:pos x="2" y="2"/>
                  </a:cxn>
                  <a:cxn ang="0">
                    <a:pos x="1" y="1"/>
                  </a:cxn>
                  <a:cxn ang="0">
                    <a:pos x="0" y="0"/>
                  </a:cxn>
                  <a:cxn ang="0">
                    <a:pos x="0" y="0"/>
                  </a:cxn>
                </a:cxnLst>
                <a:rect l="0" t="0" r="r" b="b"/>
                <a:pathLst>
                  <a:path w="12" h="9">
                    <a:moveTo>
                      <a:pt x="0" y="0"/>
                    </a:moveTo>
                    <a:lnTo>
                      <a:pt x="2" y="1"/>
                    </a:lnTo>
                    <a:lnTo>
                      <a:pt x="5" y="3"/>
                    </a:lnTo>
                    <a:lnTo>
                      <a:pt x="6" y="4"/>
                    </a:lnTo>
                    <a:lnTo>
                      <a:pt x="6" y="5"/>
                    </a:lnTo>
                    <a:lnTo>
                      <a:pt x="8" y="6"/>
                    </a:lnTo>
                    <a:lnTo>
                      <a:pt x="9" y="6"/>
                    </a:lnTo>
                    <a:lnTo>
                      <a:pt x="12" y="9"/>
                    </a:lnTo>
                    <a:lnTo>
                      <a:pt x="7" y="6"/>
                    </a:lnTo>
                    <a:lnTo>
                      <a:pt x="2" y="2"/>
                    </a:lnTo>
                    <a:lnTo>
                      <a:pt x="1" y="1"/>
                    </a:lnTo>
                    <a:lnTo>
                      <a:pt x="0"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67" name="Freeform 141"/>
              <p:cNvSpPr>
                <a:spLocks/>
              </p:cNvSpPr>
              <p:nvPr/>
            </p:nvSpPr>
            <p:spPr bwMode="auto">
              <a:xfrm>
                <a:off x="5213350" y="1820863"/>
                <a:ext cx="163513" cy="123825"/>
              </a:xfrm>
              <a:custGeom>
                <a:avLst/>
                <a:gdLst/>
                <a:ahLst/>
                <a:cxnLst>
                  <a:cxn ang="0">
                    <a:pos x="10" y="0"/>
                  </a:cxn>
                  <a:cxn ang="0">
                    <a:pos x="11" y="1"/>
                  </a:cxn>
                  <a:cxn ang="0">
                    <a:pos x="25" y="12"/>
                  </a:cxn>
                  <a:cxn ang="0">
                    <a:pos x="30" y="18"/>
                  </a:cxn>
                  <a:cxn ang="0">
                    <a:pos x="34" y="21"/>
                  </a:cxn>
                  <a:cxn ang="0">
                    <a:pos x="33" y="20"/>
                  </a:cxn>
                  <a:cxn ang="0">
                    <a:pos x="33" y="18"/>
                  </a:cxn>
                  <a:cxn ang="0">
                    <a:pos x="32" y="16"/>
                  </a:cxn>
                  <a:cxn ang="0">
                    <a:pos x="32" y="16"/>
                  </a:cxn>
                  <a:cxn ang="0">
                    <a:pos x="42" y="21"/>
                  </a:cxn>
                  <a:cxn ang="0">
                    <a:pos x="57" y="29"/>
                  </a:cxn>
                  <a:cxn ang="0">
                    <a:pos x="73" y="39"/>
                  </a:cxn>
                  <a:cxn ang="0">
                    <a:pos x="86" y="50"/>
                  </a:cxn>
                  <a:cxn ang="0">
                    <a:pos x="91" y="55"/>
                  </a:cxn>
                  <a:cxn ang="0">
                    <a:pos x="96" y="66"/>
                  </a:cxn>
                  <a:cxn ang="0">
                    <a:pos x="103" y="78"/>
                  </a:cxn>
                  <a:cxn ang="0">
                    <a:pos x="101" y="75"/>
                  </a:cxn>
                  <a:cxn ang="0">
                    <a:pos x="94" y="67"/>
                  </a:cxn>
                  <a:cxn ang="0">
                    <a:pos x="88" y="59"/>
                  </a:cxn>
                  <a:cxn ang="0">
                    <a:pos x="84" y="57"/>
                  </a:cxn>
                  <a:cxn ang="0">
                    <a:pos x="89" y="62"/>
                  </a:cxn>
                  <a:cxn ang="0">
                    <a:pos x="89" y="65"/>
                  </a:cxn>
                  <a:cxn ang="0">
                    <a:pos x="81" y="57"/>
                  </a:cxn>
                  <a:cxn ang="0">
                    <a:pos x="77" y="54"/>
                  </a:cxn>
                  <a:cxn ang="0">
                    <a:pos x="75" y="55"/>
                  </a:cxn>
                  <a:cxn ang="0">
                    <a:pos x="69" y="47"/>
                  </a:cxn>
                  <a:cxn ang="0">
                    <a:pos x="66" y="43"/>
                  </a:cxn>
                  <a:cxn ang="0">
                    <a:pos x="64" y="41"/>
                  </a:cxn>
                  <a:cxn ang="0">
                    <a:pos x="59" y="37"/>
                  </a:cxn>
                  <a:cxn ang="0">
                    <a:pos x="50" y="29"/>
                  </a:cxn>
                  <a:cxn ang="0">
                    <a:pos x="46" y="28"/>
                  </a:cxn>
                  <a:cxn ang="0">
                    <a:pos x="46" y="31"/>
                  </a:cxn>
                  <a:cxn ang="0">
                    <a:pos x="50" y="34"/>
                  </a:cxn>
                  <a:cxn ang="0">
                    <a:pos x="51" y="37"/>
                  </a:cxn>
                  <a:cxn ang="0">
                    <a:pos x="44" y="32"/>
                  </a:cxn>
                  <a:cxn ang="0">
                    <a:pos x="38" y="26"/>
                  </a:cxn>
                  <a:cxn ang="0">
                    <a:pos x="30" y="23"/>
                  </a:cxn>
                  <a:cxn ang="0">
                    <a:pos x="27" y="20"/>
                  </a:cxn>
                  <a:cxn ang="0">
                    <a:pos x="28" y="21"/>
                  </a:cxn>
                  <a:cxn ang="0">
                    <a:pos x="29" y="23"/>
                  </a:cxn>
                  <a:cxn ang="0">
                    <a:pos x="30" y="24"/>
                  </a:cxn>
                  <a:cxn ang="0">
                    <a:pos x="14" y="12"/>
                  </a:cxn>
                  <a:cxn ang="0">
                    <a:pos x="6" y="7"/>
                  </a:cxn>
                  <a:cxn ang="0">
                    <a:pos x="1" y="3"/>
                  </a:cxn>
                  <a:cxn ang="0">
                    <a:pos x="5" y="3"/>
                  </a:cxn>
                  <a:cxn ang="0">
                    <a:pos x="10" y="5"/>
                  </a:cxn>
                  <a:cxn ang="0">
                    <a:pos x="12" y="7"/>
                  </a:cxn>
                  <a:cxn ang="0">
                    <a:pos x="13" y="9"/>
                  </a:cxn>
                  <a:cxn ang="0">
                    <a:pos x="15" y="10"/>
                  </a:cxn>
                  <a:cxn ang="0">
                    <a:pos x="14" y="6"/>
                  </a:cxn>
                  <a:cxn ang="0">
                    <a:pos x="10" y="0"/>
                  </a:cxn>
                </a:cxnLst>
                <a:rect l="0" t="0" r="r" b="b"/>
                <a:pathLst>
                  <a:path w="103" h="78">
                    <a:moveTo>
                      <a:pt x="10" y="0"/>
                    </a:moveTo>
                    <a:lnTo>
                      <a:pt x="10" y="0"/>
                    </a:lnTo>
                    <a:lnTo>
                      <a:pt x="11" y="0"/>
                    </a:lnTo>
                    <a:lnTo>
                      <a:pt x="11" y="1"/>
                    </a:lnTo>
                    <a:lnTo>
                      <a:pt x="11" y="1"/>
                    </a:lnTo>
                    <a:lnTo>
                      <a:pt x="25" y="12"/>
                    </a:lnTo>
                    <a:lnTo>
                      <a:pt x="28" y="15"/>
                    </a:lnTo>
                    <a:lnTo>
                      <a:pt x="30" y="18"/>
                    </a:lnTo>
                    <a:lnTo>
                      <a:pt x="33" y="21"/>
                    </a:lnTo>
                    <a:lnTo>
                      <a:pt x="34" y="21"/>
                    </a:lnTo>
                    <a:lnTo>
                      <a:pt x="34" y="20"/>
                    </a:lnTo>
                    <a:lnTo>
                      <a:pt x="33" y="20"/>
                    </a:lnTo>
                    <a:lnTo>
                      <a:pt x="33" y="19"/>
                    </a:lnTo>
                    <a:lnTo>
                      <a:pt x="33" y="18"/>
                    </a:lnTo>
                    <a:lnTo>
                      <a:pt x="32" y="17"/>
                    </a:lnTo>
                    <a:lnTo>
                      <a:pt x="32" y="16"/>
                    </a:lnTo>
                    <a:lnTo>
                      <a:pt x="32" y="16"/>
                    </a:lnTo>
                    <a:lnTo>
                      <a:pt x="32" y="16"/>
                    </a:lnTo>
                    <a:lnTo>
                      <a:pt x="38" y="18"/>
                    </a:lnTo>
                    <a:lnTo>
                      <a:pt x="42" y="21"/>
                    </a:lnTo>
                    <a:lnTo>
                      <a:pt x="47" y="24"/>
                    </a:lnTo>
                    <a:lnTo>
                      <a:pt x="57" y="29"/>
                    </a:lnTo>
                    <a:lnTo>
                      <a:pt x="65" y="33"/>
                    </a:lnTo>
                    <a:lnTo>
                      <a:pt x="73" y="39"/>
                    </a:lnTo>
                    <a:lnTo>
                      <a:pt x="82" y="46"/>
                    </a:lnTo>
                    <a:lnTo>
                      <a:pt x="86" y="50"/>
                    </a:lnTo>
                    <a:lnTo>
                      <a:pt x="90" y="54"/>
                    </a:lnTo>
                    <a:lnTo>
                      <a:pt x="91" y="55"/>
                    </a:lnTo>
                    <a:lnTo>
                      <a:pt x="92" y="60"/>
                    </a:lnTo>
                    <a:lnTo>
                      <a:pt x="96" y="66"/>
                    </a:lnTo>
                    <a:lnTo>
                      <a:pt x="100" y="72"/>
                    </a:lnTo>
                    <a:lnTo>
                      <a:pt x="103" y="78"/>
                    </a:lnTo>
                    <a:lnTo>
                      <a:pt x="102" y="77"/>
                    </a:lnTo>
                    <a:lnTo>
                      <a:pt x="101" y="75"/>
                    </a:lnTo>
                    <a:lnTo>
                      <a:pt x="98" y="71"/>
                    </a:lnTo>
                    <a:lnTo>
                      <a:pt x="94" y="67"/>
                    </a:lnTo>
                    <a:lnTo>
                      <a:pt x="91" y="62"/>
                    </a:lnTo>
                    <a:lnTo>
                      <a:pt x="88" y="59"/>
                    </a:lnTo>
                    <a:lnTo>
                      <a:pt x="85" y="56"/>
                    </a:lnTo>
                    <a:lnTo>
                      <a:pt x="84" y="57"/>
                    </a:lnTo>
                    <a:lnTo>
                      <a:pt x="85" y="59"/>
                    </a:lnTo>
                    <a:lnTo>
                      <a:pt x="89" y="62"/>
                    </a:lnTo>
                    <a:lnTo>
                      <a:pt x="90" y="64"/>
                    </a:lnTo>
                    <a:lnTo>
                      <a:pt x="89" y="65"/>
                    </a:lnTo>
                    <a:lnTo>
                      <a:pt x="86" y="63"/>
                    </a:lnTo>
                    <a:lnTo>
                      <a:pt x="81" y="57"/>
                    </a:lnTo>
                    <a:lnTo>
                      <a:pt x="78" y="54"/>
                    </a:lnTo>
                    <a:lnTo>
                      <a:pt x="77" y="54"/>
                    </a:lnTo>
                    <a:lnTo>
                      <a:pt x="77" y="55"/>
                    </a:lnTo>
                    <a:lnTo>
                      <a:pt x="75" y="55"/>
                    </a:lnTo>
                    <a:lnTo>
                      <a:pt x="71" y="50"/>
                    </a:lnTo>
                    <a:lnTo>
                      <a:pt x="69" y="47"/>
                    </a:lnTo>
                    <a:lnTo>
                      <a:pt x="67" y="45"/>
                    </a:lnTo>
                    <a:lnTo>
                      <a:pt x="66" y="43"/>
                    </a:lnTo>
                    <a:lnTo>
                      <a:pt x="65" y="42"/>
                    </a:lnTo>
                    <a:lnTo>
                      <a:pt x="64" y="41"/>
                    </a:lnTo>
                    <a:lnTo>
                      <a:pt x="62" y="39"/>
                    </a:lnTo>
                    <a:lnTo>
                      <a:pt x="59" y="37"/>
                    </a:lnTo>
                    <a:lnTo>
                      <a:pt x="55" y="34"/>
                    </a:lnTo>
                    <a:lnTo>
                      <a:pt x="50" y="29"/>
                    </a:lnTo>
                    <a:lnTo>
                      <a:pt x="48" y="28"/>
                    </a:lnTo>
                    <a:lnTo>
                      <a:pt x="46" y="28"/>
                    </a:lnTo>
                    <a:lnTo>
                      <a:pt x="45" y="29"/>
                    </a:lnTo>
                    <a:lnTo>
                      <a:pt x="46" y="31"/>
                    </a:lnTo>
                    <a:lnTo>
                      <a:pt x="48" y="33"/>
                    </a:lnTo>
                    <a:lnTo>
                      <a:pt x="50" y="34"/>
                    </a:lnTo>
                    <a:lnTo>
                      <a:pt x="52" y="36"/>
                    </a:lnTo>
                    <a:lnTo>
                      <a:pt x="51" y="37"/>
                    </a:lnTo>
                    <a:lnTo>
                      <a:pt x="48" y="37"/>
                    </a:lnTo>
                    <a:lnTo>
                      <a:pt x="44" y="32"/>
                    </a:lnTo>
                    <a:lnTo>
                      <a:pt x="42" y="29"/>
                    </a:lnTo>
                    <a:lnTo>
                      <a:pt x="38" y="26"/>
                    </a:lnTo>
                    <a:lnTo>
                      <a:pt x="32" y="24"/>
                    </a:lnTo>
                    <a:lnTo>
                      <a:pt x="30" y="23"/>
                    </a:lnTo>
                    <a:lnTo>
                      <a:pt x="28" y="21"/>
                    </a:lnTo>
                    <a:lnTo>
                      <a:pt x="27" y="20"/>
                    </a:lnTo>
                    <a:lnTo>
                      <a:pt x="27" y="20"/>
                    </a:lnTo>
                    <a:lnTo>
                      <a:pt x="28" y="21"/>
                    </a:lnTo>
                    <a:lnTo>
                      <a:pt x="29" y="22"/>
                    </a:lnTo>
                    <a:lnTo>
                      <a:pt x="29" y="23"/>
                    </a:lnTo>
                    <a:lnTo>
                      <a:pt x="30" y="24"/>
                    </a:lnTo>
                    <a:lnTo>
                      <a:pt x="30" y="24"/>
                    </a:lnTo>
                    <a:lnTo>
                      <a:pt x="24" y="20"/>
                    </a:lnTo>
                    <a:lnTo>
                      <a:pt x="14" y="12"/>
                    </a:lnTo>
                    <a:lnTo>
                      <a:pt x="11" y="10"/>
                    </a:lnTo>
                    <a:lnTo>
                      <a:pt x="6" y="7"/>
                    </a:lnTo>
                    <a:lnTo>
                      <a:pt x="3" y="4"/>
                    </a:lnTo>
                    <a:lnTo>
                      <a:pt x="1" y="3"/>
                    </a:lnTo>
                    <a:lnTo>
                      <a:pt x="0" y="2"/>
                    </a:lnTo>
                    <a:lnTo>
                      <a:pt x="5" y="3"/>
                    </a:lnTo>
                    <a:lnTo>
                      <a:pt x="9" y="5"/>
                    </a:lnTo>
                    <a:lnTo>
                      <a:pt x="10" y="5"/>
                    </a:lnTo>
                    <a:lnTo>
                      <a:pt x="11" y="6"/>
                    </a:lnTo>
                    <a:lnTo>
                      <a:pt x="12" y="7"/>
                    </a:lnTo>
                    <a:lnTo>
                      <a:pt x="13" y="8"/>
                    </a:lnTo>
                    <a:lnTo>
                      <a:pt x="13" y="9"/>
                    </a:lnTo>
                    <a:lnTo>
                      <a:pt x="14" y="10"/>
                    </a:lnTo>
                    <a:lnTo>
                      <a:pt x="15" y="10"/>
                    </a:lnTo>
                    <a:lnTo>
                      <a:pt x="15" y="10"/>
                    </a:lnTo>
                    <a:lnTo>
                      <a:pt x="14" y="6"/>
                    </a:lnTo>
                    <a:lnTo>
                      <a:pt x="10" y="0"/>
                    </a:lnTo>
                    <a:lnTo>
                      <a:pt x="1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68" name="Freeform 142"/>
              <p:cNvSpPr>
                <a:spLocks/>
              </p:cNvSpPr>
              <p:nvPr/>
            </p:nvSpPr>
            <p:spPr bwMode="auto">
              <a:xfrm>
                <a:off x="3729037" y="2217738"/>
                <a:ext cx="28575" cy="22225"/>
              </a:xfrm>
              <a:custGeom>
                <a:avLst/>
                <a:gdLst/>
                <a:ahLst/>
                <a:cxnLst>
                  <a:cxn ang="0">
                    <a:pos x="13" y="0"/>
                  </a:cxn>
                  <a:cxn ang="0">
                    <a:pos x="18" y="0"/>
                  </a:cxn>
                  <a:cxn ang="0">
                    <a:pos x="10" y="10"/>
                  </a:cxn>
                  <a:cxn ang="0">
                    <a:pos x="6" y="13"/>
                  </a:cxn>
                  <a:cxn ang="0">
                    <a:pos x="5" y="14"/>
                  </a:cxn>
                  <a:cxn ang="0">
                    <a:pos x="2" y="14"/>
                  </a:cxn>
                  <a:cxn ang="0">
                    <a:pos x="0" y="13"/>
                  </a:cxn>
                  <a:cxn ang="0">
                    <a:pos x="0" y="12"/>
                  </a:cxn>
                  <a:cxn ang="0">
                    <a:pos x="0" y="11"/>
                  </a:cxn>
                  <a:cxn ang="0">
                    <a:pos x="3" y="6"/>
                  </a:cxn>
                  <a:cxn ang="0">
                    <a:pos x="8" y="3"/>
                  </a:cxn>
                  <a:cxn ang="0">
                    <a:pos x="12" y="1"/>
                  </a:cxn>
                  <a:cxn ang="0">
                    <a:pos x="13" y="0"/>
                  </a:cxn>
                </a:cxnLst>
                <a:rect l="0" t="0" r="r" b="b"/>
                <a:pathLst>
                  <a:path w="18" h="14">
                    <a:moveTo>
                      <a:pt x="13" y="0"/>
                    </a:moveTo>
                    <a:lnTo>
                      <a:pt x="18" y="0"/>
                    </a:lnTo>
                    <a:lnTo>
                      <a:pt x="10" y="10"/>
                    </a:lnTo>
                    <a:lnTo>
                      <a:pt x="6" y="13"/>
                    </a:lnTo>
                    <a:lnTo>
                      <a:pt x="5" y="14"/>
                    </a:lnTo>
                    <a:lnTo>
                      <a:pt x="2" y="14"/>
                    </a:lnTo>
                    <a:lnTo>
                      <a:pt x="0" y="13"/>
                    </a:lnTo>
                    <a:lnTo>
                      <a:pt x="0" y="12"/>
                    </a:lnTo>
                    <a:lnTo>
                      <a:pt x="0" y="11"/>
                    </a:lnTo>
                    <a:lnTo>
                      <a:pt x="3" y="6"/>
                    </a:lnTo>
                    <a:lnTo>
                      <a:pt x="8" y="3"/>
                    </a:lnTo>
                    <a:lnTo>
                      <a:pt x="12" y="1"/>
                    </a:lnTo>
                    <a:lnTo>
                      <a:pt x="13"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69" name="Freeform 143"/>
              <p:cNvSpPr>
                <a:spLocks/>
              </p:cNvSpPr>
              <p:nvPr/>
            </p:nvSpPr>
            <p:spPr bwMode="auto">
              <a:xfrm>
                <a:off x="5294312" y="1889125"/>
                <a:ext cx="77788" cy="76200"/>
              </a:xfrm>
              <a:custGeom>
                <a:avLst/>
                <a:gdLst/>
                <a:ahLst/>
                <a:cxnLst>
                  <a:cxn ang="0">
                    <a:pos x="1" y="0"/>
                  </a:cxn>
                  <a:cxn ang="0">
                    <a:pos x="2" y="0"/>
                  </a:cxn>
                  <a:cxn ang="0">
                    <a:pos x="7" y="3"/>
                  </a:cxn>
                  <a:cxn ang="0">
                    <a:pos x="9" y="5"/>
                  </a:cxn>
                  <a:cxn ang="0">
                    <a:pos x="11" y="6"/>
                  </a:cxn>
                  <a:cxn ang="0">
                    <a:pos x="20" y="13"/>
                  </a:cxn>
                  <a:cxn ang="0">
                    <a:pos x="27" y="18"/>
                  </a:cxn>
                  <a:cxn ang="0">
                    <a:pos x="34" y="25"/>
                  </a:cxn>
                  <a:cxn ang="0">
                    <a:pos x="39" y="32"/>
                  </a:cxn>
                  <a:cxn ang="0">
                    <a:pos x="45" y="41"/>
                  </a:cxn>
                  <a:cxn ang="0">
                    <a:pos x="46" y="43"/>
                  </a:cxn>
                  <a:cxn ang="0">
                    <a:pos x="47" y="44"/>
                  </a:cxn>
                  <a:cxn ang="0">
                    <a:pos x="49" y="47"/>
                  </a:cxn>
                  <a:cxn ang="0">
                    <a:pos x="49" y="47"/>
                  </a:cxn>
                  <a:cxn ang="0">
                    <a:pos x="48" y="48"/>
                  </a:cxn>
                  <a:cxn ang="0">
                    <a:pos x="45" y="48"/>
                  </a:cxn>
                  <a:cxn ang="0">
                    <a:pos x="42" y="46"/>
                  </a:cxn>
                  <a:cxn ang="0">
                    <a:pos x="39" y="43"/>
                  </a:cxn>
                  <a:cxn ang="0">
                    <a:pos x="36" y="39"/>
                  </a:cxn>
                  <a:cxn ang="0">
                    <a:pos x="34" y="35"/>
                  </a:cxn>
                  <a:cxn ang="0">
                    <a:pos x="32" y="31"/>
                  </a:cxn>
                  <a:cxn ang="0">
                    <a:pos x="32" y="30"/>
                  </a:cxn>
                  <a:cxn ang="0">
                    <a:pos x="32" y="31"/>
                  </a:cxn>
                  <a:cxn ang="0">
                    <a:pos x="33" y="32"/>
                  </a:cxn>
                  <a:cxn ang="0">
                    <a:pos x="33" y="33"/>
                  </a:cxn>
                  <a:cxn ang="0">
                    <a:pos x="33" y="34"/>
                  </a:cxn>
                  <a:cxn ang="0">
                    <a:pos x="34" y="36"/>
                  </a:cxn>
                  <a:cxn ang="0">
                    <a:pos x="35" y="37"/>
                  </a:cxn>
                  <a:cxn ang="0">
                    <a:pos x="35" y="37"/>
                  </a:cxn>
                  <a:cxn ang="0">
                    <a:pos x="34" y="37"/>
                  </a:cxn>
                  <a:cxn ang="0">
                    <a:pos x="31" y="33"/>
                  </a:cxn>
                  <a:cxn ang="0">
                    <a:pos x="28" y="29"/>
                  </a:cxn>
                  <a:cxn ang="0">
                    <a:pos x="25" y="26"/>
                  </a:cxn>
                  <a:cxn ang="0">
                    <a:pos x="22" y="25"/>
                  </a:cxn>
                  <a:cxn ang="0">
                    <a:pos x="16" y="23"/>
                  </a:cxn>
                  <a:cxn ang="0">
                    <a:pos x="13" y="21"/>
                  </a:cxn>
                  <a:cxn ang="0">
                    <a:pos x="11" y="18"/>
                  </a:cxn>
                  <a:cxn ang="0">
                    <a:pos x="11" y="16"/>
                  </a:cxn>
                  <a:cxn ang="0">
                    <a:pos x="12" y="16"/>
                  </a:cxn>
                  <a:cxn ang="0">
                    <a:pos x="12" y="15"/>
                  </a:cxn>
                  <a:cxn ang="0">
                    <a:pos x="7" y="9"/>
                  </a:cxn>
                  <a:cxn ang="0">
                    <a:pos x="4" y="6"/>
                  </a:cxn>
                  <a:cxn ang="0">
                    <a:pos x="1" y="4"/>
                  </a:cxn>
                  <a:cxn ang="0">
                    <a:pos x="0" y="1"/>
                  </a:cxn>
                  <a:cxn ang="0">
                    <a:pos x="1" y="0"/>
                  </a:cxn>
                </a:cxnLst>
                <a:rect l="0" t="0" r="r" b="b"/>
                <a:pathLst>
                  <a:path w="49" h="48">
                    <a:moveTo>
                      <a:pt x="1" y="0"/>
                    </a:moveTo>
                    <a:lnTo>
                      <a:pt x="2" y="0"/>
                    </a:lnTo>
                    <a:lnTo>
                      <a:pt x="7" y="3"/>
                    </a:lnTo>
                    <a:lnTo>
                      <a:pt x="9" y="5"/>
                    </a:lnTo>
                    <a:lnTo>
                      <a:pt x="11" y="6"/>
                    </a:lnTo>
                    <a:lnTo>
                      <a:pt x="20" y="13"/>
                    </a:lnTo>
                    <a:lnTo>
                      <a:pt x="27" y="18"/>
                    </a:lnTo>
                    <a:lnTo>
                      <a:pt x="34" y="25"/>
                    </a:lnTo>
                    <a:lnTo>
                      <a:pt x="39" y="32"/>
                    </a:lnTo>
                    <a:lnTo>
                      <a:pt x="45" y="41"/>
                    </a:lnTo>
                    <a:lnTo>
                      <a:pt x="46" y="43"/>
                    </a:lnTo>
                    <a:lnTo>
                      <a:pt x="47" y="44"/>
                    </a:lnTo>
                    <a:lnTo>
                      <a:pt x="49" y="47"/>
                    </a:lnTo>
                    <a:lnTo>
                      <a:pt x="49" y="47"/>
                    </a:lnTo>
                    <a:lnTo>
                      <a:pt x="48" y="48"/>
                    </a:lnTo>
                    <a:lnTo>
                      <a:pt x="45" y="48"/>
                    </a:lnTo>
                    <a:lnTo>
                      <a:pt x="42" y="46"/>
                    </a:lnTo>
                    <a:lnTo>
                      <a:pt x="39" y="43"/>
                    </a:lnTo>
                    <a:lnTo>
                      <a:pt x="36" y="39"/>
                    </a:lnTo>
                    <a:lnTo>
                      <a:pt x="34" y="35"/>
                    </a:lnTo>
                    <a:lnTo>
                      <a:pt x="32" y="31"/>
                    </a:lnTo>
                    <a:lnTo>
                      <a:pt x="32" y="30"/>
                    </a:lnTo>
                    <a:lnTo>
                      <a:pt x="32" y="31"/>
                    </a:lnTo>
                    <a:lnTo>
                      <a:pt x="33" y="32"/>
                    </a:lnTo>
                    <a:lnTo>
                      <a:pt x="33" y="33"/>
                    </a:lnTo>
                    <a:lnTo>
                      <a:pt x="33" y="34"/>
                    </a:lnTo>
                    <a:lnTo>
                      <a:pt x="34" y="36"/>
                    </a:lnTo>
                    <a:lnTo>
                      <a:pt x="35" y="37"/>
                    </a:lnTo>
                    <a:lnTo>
                      <a:pt x="35" y="37"/>
                    </a:lnTo>
                    <a:lnTo>
                      <a:pt x="34" y="37"/>
                    </a:lnTo>
                    <a:lnTo>
                      <a:pt x="31" y="33"/>
                    </a:lnTo>
                    <a:lnTo>
                      <a:pt x="28" y="29"/>
                    </a:lnTo>
                    <a:lnTo>
                      <a:pt x="25" y="26"/>
                    </a:lnTo>
                    <a:lnTo>
                      <a:pt x="22" y="25"/>
                    </a:lnTo>
                    <a:lnTo>
                      <a:pt x="16" y="23"/>
                    </a:lnTo>
                    <a:lnTo>
                      <a:pt x="13" y="21"/>
                    </a:lnTo>
                    <a:lnTo>
                      <a:pt x="11" y="18"/>
                    </a:lnTo>
                    <a:lnTo>
                      <a:pt x="11" y="16"/>
                    </a:lnTo>
                    <a:lnTo>
                      <a:pt x="12" y="16"/>
                    </a:lnTo>
                    <a:lnTo>
                      <a:pt x="12" y="15"/>
                    </a:lnTo>
                    <a:lnTo>
                      <a:pt x="7" y="9"/>
                    </a:lnTo>
                    <a:lnTo>
                      <a:pt x="4" y="6"/>
                    </a:lnTo>
                    <a:lnTo>
                      <a:pt x="1" y="4"/>
                    </a:lnTo>
                    <a:lnTo>
                      <a:pt x="0" y="1"/>
                    </a:lnTo>
                    <a:lnTo>
                      <a:pt x="1" y="0"/>
                    </a:lnTo>
                    <a:close/>
                  </a:path>
                </a:pathLst>
              </a:custGeom>
              <a:gradFill>
                <a:gsLst>
                  <a:gs pos="49000">
                    <a:srgbClr val="38659D"/>
                  </a:gs>
                  <a:gs pos="87000">
                    <a:schemeClr val="tx2">
                      <a:lumMod val="75000"/>
                      <a:alpha val="80000"/>
                    </a:schemeClr>
                  </a:gs>
                </a:gsLst>
                <a:lin ang="2700000" scaled="0"/>
              </a:gra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70" name="Freeform 144"/>
              <p:cNvSpPr>
                <a:spLocks/>
              </p:cNvSpPr>
              <p:nvPr/>
            </p:nvSpPr>
            <p:spPr bwMode="auto">
              <a:xfrm>
                <a:off x="3759200" y="2332038"/>
                <a:ext cx="46038" cy="85725"/>
              </a:xfrm>
              <a:custGeom>
                <a:avLst/>
                <a:gdLst/>
                <a:ahLst/>
                <a:cxnLst>
                  <a:cxn ang="0">
                    <a:pos x="4" y="0"/>
                  </a:cxn>
                  <a:cxn ang="0">
                    <a:pos x="13" y="6"/>
                  </a:cxn>
                  <a:cxn ang="0">
                    <a:pos x="20" y="13"/>
                  </a:cxn>
                  <a:cxn ang="0">
                    <a:pos x="21" y="14"/>
                  </a:cxn>
                  <a:cxn ang="0">
                    <a:pos x="20" y="15"/>
                  </a:cxn>
                  <a:cxn ang="0">
                    <a:pos x="20" y="15"/>
                  </a:cxn>
                  <a:cxn ang="0">
                    <a:pos x="19" y="16"/>
                  </a:cxn>
                  <a:cxn ang="0">
                    <a:pos x="19" y="17"/>
                  </a:cxn>
                  <a:cxn ang="0">
                    <a:pos x="23" y="27"/>
                  </a:cxn>
                  <a:cxn ang="0">
                    <a:pos x="27" y="37"/>
                  </a:cxn>
                  <a:cxn ang="0">
                    <a:pos x="28" y="40"/>
                  </a:cxn>
                  <a:cxn ang="0">
                    <a:pos x="29" y="43"/>
                  </a:cxn>
                  <a:cxn ang="0">
                    <a:pos x="29" y="50"/>
                  </a:cxn>
                  <a:cxn ang="0">
                    <a:pos x="28" y="53"/>
                  </a:cxn>
                  <a:cxn ang="0">
                    <a:pos x="25" y="54"/>
                  </a:cxn>
                  <a:cxn ang="0">
                    <a:pos x="22" y="54"/>
                  </a:cxn>
                  <a:cxn ang="0">
                    <a:pos x="17" y="51"/>
                  </a:cxn>
                  <a:cxn ang="0">
                    <a:pos x="13" y="47"/>
                  </a:cxn>
                  <a:cxn ang="0">
                    <a:pos x="10" y="42"/>
                  </a:cxn>
                  <a:cxn ang="0">
                    <a:pos x="10" y="41"/>
                  </a:cxn>
                  <a:cxn ang="0">
                    <a:pos x="11" y="40"/>
                  </a:cxn>
                  <a:cxn ang="0">
                    <a:pos x="12" y="40"/>
                  </a:cxn>
                  <a:cxn ang="0">
                    <a:pos x="14" y="39"/>
                  </a:cxn>
                  <a:cxn ang="0">
                    <a:pos x="15" y="38"/>
                  </a:cxn>
                  <a:cxn ang="0">
                    <a:pos x="16" y="38"/>
                  </a:cxn>
                  <a:cxn ang="0">
                    <a:pos x="17" y="37"/>
                  </a:cxn>
                  <a:cxn ang="0">
                    <a:pos x="18" y="36"/>
                  </a:cxn>
                  <a:cxn ang="0">
                    <a:pos x="18" y="36"/>
                  </a:cxn>
                  <a:cxn ang="0">
                    <a:pos x="18" y="35"/>
                  </a:cxn>
                  <a:cxn ang="0">
                    <a:pos x="16" y="34"/>
                  </a:cxn>
                  <a:cxn ang="0">
                    <a:pos x="15" y="35"/>
                  </a:cxn>
                  <a:cxn ang="0">
                    <a:pos x="12" y="37"/>
                  </a:cxn>
                  <a:cxn ang="0">
                    <a:pos x="10" y="38"/>
                  </a:cxn>
                  <a:cxn ang="0">
                    <a:pos x="8" y="38"/>
                  </a:cxn>
                  <a:cxn ang="0">
                    <a:pos x="7" y="36"/>
                  </a:cxn>
                  <a:cxn ang="0">
                    <a:pos x="8" y="34"/>
                  </a:cxn>
                  <a:cxn ang="0">
                    <a:pos x="9" y="31"/>
                  </a:cxn>
                  <a:cxn ang="0">
                    <a:pos x="9" y="29"/>
                  </a:cxn>
                  <a:cxn ang="0">
                    <a:pos x="8" y="28"/>
                  </a:cxn>
                  <a:cxn ang="0">
                    <a:pos x="7" y="27"/>
                  </a:cxn>
                  <a:cxn ang="0">
                    <a:pos x="6" y="27"/>
                  </a:cxn>
                  <a:cxn ang="0">
                    <a:pos x="4" y="27"/>
                  </a:cxn>
                  <a:cxn ang="0">
                    <a:pos x="3" y="27"/>
                  </a:cxn>
                  <a:cxn ang="0">
                    <a:pos x="2" y="26"/>
                  </a:cxn>
                  <a:cxn ang="0">
                    <a:pos x="1" y="25"/>
                  </a:cxn>
                  <a:cxn ang="0">
                    <a:pos x="0" y="22"/>
                  </a:cxn>
                  <a:cxn ang="0">
                    <a:pos x="0" y="17"/>
                  </a:cxn>
                  <a:cxn ang="0">
                    <a:pos x="0" y="12"/>
                  </a:cxn>
                  <a:cxn ang="0">
                    <a:pos x="1" y="8"/>
                  </a:cxn>
                  <a:cxn ang="0">
                    <a:pos x="2" y="3"/>
                  </a:cxn>
                  <a:cxn ang="0">
                    <a:pos x="3" y="1"/>
                  </a:cxn>
                  <a:cxn ang="0">
                    <a:pos x="4" y="0"/>
                  </a:cxn>
                </a:cxnLst>
                <a:rect l="0" t="0" r="r" b="b"/>
                <a:pathLst>
                  <a:path w="29" h="54">
                    <a:moveTo>
                      <a:pt x="4" y="0"/>
                    </a:moveTo>
                    <a:lnTo>
                      <a:pt x="13" y="6"/>
                    </a:lnTo>
                    <a:lnTo>
                      <a:pt x="20" y="13"/>
                    </a:lnTo>
                    <a:lnTo>
                      <a:pt x="21" y="14"/>
                    </a:lnTo>
                    <a:lnTo>
                      <a:pt x="20" y="15"/>
                    </a:lnTo>
                    <a:lnTo>
                      <a:pt x="20" y="15"/>
                    </a:lnTo>
                    <a:lnTo>
                      <a:pt x="19" y="16"/>
                    </a:lnTo>
                    <a:lnTo>
                      <a:pt x="19" y="17"/>
                    </a:lnTo>
                    <a:lnTo>
                      <a:pt x="23" y="27"/>
                    </a:lnTo>
                    <a:lnTo>
                      <a:pt x="27" y="37"/>
                    </a:lnTo>
                    <a:lnTo>
                      <a:pt x="28" y="40"/>
                    </a:lnTo>
                    <a:lnTo>
                      <a:pt x="29" y="43"/>
                    </a:lnTo>
                    <a:lnTo>
                      <a:pt x="29" y="50"/>
                    </a:lnTo>
                    <a:lnTo>
                      <a:pt x="28" y="53"/>
                    </a:lnTo>
                    <a:lnTo>
                      <a:pt x="25" y="54"/>
                    </a:lnTo>
                    <a:lnTo>
                      <a:pt x="22" y="54"/>
                    </a:lnTo>
                    <a:lnTo>
                      <a:pt x="17" y="51"/>
                    </a:lnTo>
                    <a:lnTo>
                      <a:pt x="13" y="47"/>
                    </a:lnTo>
                    <a:lnTo>
                      <a:pt x="10" y="42"/>
                    </a:lnTo>
                    <a:lnTo>
                      <a:pt x="10" y="41"/>
                    </a:lnTo>
                    <a:lnTo>
                      <a:pt x="11" y="40"/>
                    </a:lnTo>
                    <a:lnTo>
                      <a:pt x="12" y="40"/>
                    </a:lnTo>
                    <a:lnTo>
                      <a:pt x="14" y="39"/>
                    </a:lnTo>
                    <a:lnTo>
                      <a:pt x="15" y="38"/>
                    </a:lnTo>
                    <a:lnTo>
                      <a:pt x="16" y="38"/>
                    </a:lnTo>
                    <a:lnTo>
                      <a:pt x="17" y="37"/>
                    </a:lnTo>
                    <a:lnTo>
                      <a:pt x="18" y="36"/>
                    </a:lnTo>
                    <a:lnTo>
                      <a:pt x="18" y="36"/>
                    </a:lnTo>
                    <a:lnTo>
                      <a:pt x="18" y="35"/>
                    </a:lnTo>
                    <a:lnTo>
                      <a:pt x="16" y="34"/>
                    </a:lnTo>
                    <a:lnTo>
                      <a:pt x="15" y="35"/>
                    </a:lnTo>
                    <a:lnTo>
                      <a:pt x="12" y="37"/>
                    </a:lnTo>
                    <a:lnTo>
                      <a:pt x="10" y="38"/>
                    </a:lnTo>
                    <a:lnTo>
                      <a:pt x="8" y="38"/>
                    </a:lnTo>
                    <a:lnTo>
                      <a:pt x="7" y="36"/>
                    </a:lnTo>
                    <a:lnTo>
                      <a:pt x="8" y="34"/>
                    </a:lnTo>
                    <a:lnTo>
                      <a:pt x="9" y="31"/>
                    </a:lnTo>
                    <a:lnTo>
                      <a:pt x="9" y="29"/>
                    </a:lnTo>
                    <a:lnTo>
                      <a:pt x="8" y="28"/>
                    </a:lnTo>
                    <a:lnTo>
                      <a:pt x="7" y="27"/>
                    </a:lnTo>
                    <a:lnTo>
                      <a:pt x="6" y="27"/>
                    </a:lnTo>
                    <a:lnTo>
                      <a:pt x="4" y="27"/>
                    </a:lnTo>
                    <a:lnTo>
                      <a:pt x="3" y="27"/>
                    </a:lnTo>
                    <a:lnTo>
                      <a:pt x="2" y="26"/>
                    </a:lnTo>
                    <a:lnTo>
                      <a:pt x="1" y="25"/>
                    </a:lnTo>
                    <a:lnTo>
                      <a:pt x="0" y="22"/>
                    </a:lnTo>
                    <a:lnTo>
                      <a:pt x="0" y="17"/>
                    </a:lnTo>
                    <a:lnTo>
                      <a:pt x="0" y="12"/>
                    </a:lnTo>
                    <a:lnTo>
                      <a:pt x="1" y="8"/>
                    </a:lnTo>
                    <a:lnTo>
                      <a:pt x="2" y="3"/>
                    </a:lnTo>
                    <a:lnTo>
                      <a:pt x="3" y="1"/>
                    </a:lnTo>
                    <a:lnTo>
                      <a:pt x="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71" name="Freeform 145"/>
              <p:cNvSpPr>
                <a:spLocks/>
              </p:cNvSpPr>
              <p:nvPr/>
            </p:nvSpPr>
            <p:spPr bwMode="auto">
              <a:xfrm>
                <a:off x="4991100" y="2371725"/>
                <a:ext cx="39688" cy="15875"/>
              </a:xfrm>
              <a:custGeom>
                <a:avLst/>
                <a:gdLst/>
                <a:ahLst/>
                <a:cxnLst>
                  <a:cxn ang="0">
                    <a:pos x="0" y="0"/>
                  </a:cxn>
                  <a:cxn ang="0">
                    <a:pos x="9" y="2"/>
                  </a:cxn>
                  <a:cxn ang="0">
                    <a:pos x="16" y="4"/>
                  </a:cxn>
                  <a:cxn ang="0">
                    <a:pos x="24" y="8"/>
                  </a:cxn>
                  <a:cxn ang="0">
                    <a:pos x="25" y="9"/>
                  </a:cxn>
                  <a:cxn ang="0">
                    <a:pos x="24" y="9"/>
                  </a:cxn>
                  <a:cxn ang="0">
                    <a:pos x="24" y="9"/>
                  </a:cxn>
                  <a:cxn ang="0">
                    <a:pos x="23" y="10"/>
                  </a:cxn>
                  <a:cxn ang="0">
                    <a:pos x="19" y="10"/>
                  </a:cxn>
                  <a:cxn ang="0">
                    <a:pos x="16" y="8"/>
                  </a:cxn>
                  <a:cxn ang="0">
                    <a:pos x="8" y="4"/>
                  </a:cxn>
                  <a:cxn ang="0">
                    <a:pos x="4" y="2"/>
                  </a:cxn>
                  <a:cxn ang="0">
                    <a:pos x="1" y="0"/>
                  </a:cxn>
                  <a:cxn ang="0">
                    <a:pos x="0" y="0"/>
                  </a:cxn>
                </a:cxnLst>
                <a:rect l="0" t="0" r="r" b="b"/>
                <a:pathLst>
                  <a:path w="25" h="10">
                    <a:moveTo>
                      <a:pt x="0" y="0"/>
                    </a:moveTo>
                    <a:lnTo>
                      <a:pt x="9" y="2"/>
                    </a:lnTo>
                    <a:lnTo>
                      <a:pt x="16" y="4"/>
                    </a:lnTo>
                    <a:lnTo>
                      <a:pt x="24" y="8"/>
                    </a:lnTo>
                    <a:lnTo>
                      <a:pt x="25" y="9"/>
                    </a:lnTo>
                    <a:lnTo>
                      <a:pt x="24" y="9"/>
                    </a:lnTo>
                    <a:lnTo>
                      <a:pt x="24" y="9"/>
                    </a:lnTo>
                    <a:lnTo>
                      <a:pt x="23" y="10"/>
                    </a:lnTo>
                    <a:lnTo>
                      <a:pt x="19" y="10"/>
                    </a:lnTo>
                    <a:lnTo>
                      <a:pt x="16" y="8"/>
                    </a:lnTo>
                    <a:lnTo>
                      <a:pt x="8" y="4"/>
                    </a:lnTo>
                    <a:lnTo>
                      <a:pt x="4" y="2"/>
                    </a:lnTo>
                    <a:lnTo>
                      <a:pt x="1"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72" name="Freeform 146"/>
              <p:cNvSpPr>
                <a:spLocks/>
              </p:cNvSpPr>
              <p:nvPr/>
            </p:nvSpPr>
            <p:spPr bwMode="auto">
              <a:xfrm>
                <a:off x="5176837" y="2336800"/>
                <a:ext cx="20638" cy="65088"/>
              </a:xfrm>
              <a:custGeom>
                <a:avLst/>
                <a:gdLst/>
                <a:ahLst/>
                <a:cxnLst>
                  <a:cxn ang="0">
                    <a:pos x="2" y="0"/>
                  </a:cxn>
                  <a:cxn ang="0">
                    <a:pos x="2" y="2"/>
                  </a:cxn>
                  <a:cxn ang="0">
                    <a:pos x="5" y="9"/>
                  </a:cxn>
                  <a:cxn ang="0">
                    <a:pos x="7" y="16"/>
                  </a:cxn>
                  <a:cxn ang="0">
                    <a:pos x="10" y="25"/>
                  </a:cxn>
                  <a:cxn ang="0">
                    <a:pos x="13" y="38"/>
                  </a:cxn>
                  <a:cxn ang="0">
                    <a:pos x="13" y="39"/>
                  </a:cxn>
                  <a:cxn ang="0">
                    <a:pos x="12" y="39"/>
                  </a:cxn>
                  <a:cxn ang="0">
                    <a:pos x="9" y="41"/>
                  </a:cxn>
                  <a:cxn ang="0">
                    <a:pos x="8" y="40"/>
                  </a:cxn>
                  <a:cxn ang="0">
                    <a:pos x="5" y="37"/>
                  </a:cxn>
                  <a:cxn ang="0">
                    <a:pos x="4" y="33"/>
                  </a:cxn>
                  <a:cxn ang="0">
                    <a:pos x="4" y="30"/>
                  </a:cxn>
                  <a:cxn ang="0">
                    <a:pos x="2" y="26"/>
                  </a:cxn>
                  <a:cxn ang="0">
                    <a:pos x="0" y="24"/>
                  </a:cxn>
                  <a:cxn ang="0">
                    <a:pos x="1" y="22"/>
                  </a:cxn>
                  <a:cxn ang="0">
                    <a:pos x="1" y="3"/>
                  </a:cxn>
                  <a:cxn ang="0">
                    <a:pos x="1" y="1"/>
                  </a:cxn>
                  <a:cxn ang="0">
                    <a:pos x="2" y="0"/>
                  </a:cxn>
                </a:cxnLst>
                <a:rect l="0" t="0" r="r" b="b"/>
                <a:pathLst>
                  <a:path w="13" h="41">
                    <a:moveTo>
                      <a:pt x="2" y="0"/>
                    </a:moveTo>
                    <a:lnTo>
                      <a:pt x="2" y="2"/>
                    </a:lnTo>
                    <a:lnTo>
                      <a:pt x="5" y="9"/>
                    </a:lnTo>
                    <a:lnTo>
                      <a:pt x="7" y="16"/>
                    </a:lnTo>
                    <a:lnTo>
                      <a:pt x="10" y="25"/>
                    </a:lnTo>
                    <a:lnTo>
                      <a:pt x="13" y="38"/>
                    </a:lnTo>
                    <a:lnTo>
                      <a:pt x="13" y="39"/>
                    </a:lnTo>
                    <a:lnTo>
                      <a:pt x="12" y="39"/>
                    </a:lnTo>
                    <a:lnTo>
                      <a:pt x="9" y="41"/>
                    </a:lnTo>
                    <a:lnTo>
                      <a:pt x="8" y="40"/>
                    </a:lnTo>
                    <a:lnTo>
                      <a:pt x="5" y="37"/>
                    </a:lnTo>
                    <a:lnTo>
                      <a:pt x="4" y="33"/>
                    </a:lnTo>
                    <a:lnTo>
                      <a:pt x="4" y="30"/>
                    </a:lnTo>
                    <a:lnTo>
                      <a:pt x="2" y="26"/>
                    </a:lnTo>
                    <a:lnTo>
                      <a:pt x="0" y="24"/>
                    </a:lnTo>
                    <a:lnTo>
                      <a:pt x="1" y="22"/>
                    </a:lnTo>
                    <a:lnTo>
                      <a:pt x="1" y="3"/>
                    </a:lnTo>
                    <a:lnTo>
                      <a:pt x="1" y="1"/>
                    </a:lnTo>
                    <a:lnTo>
                      <a:pt x="2"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73" name="Freeform 147"/>
              <p:cNvSpPr>
                <a:spLocks/>
              </p:cNvSpPr>
              <p:nvPr/>
            </p:nvSpPr>
            <p:spPr bwMode="auto">
              <a:xfrm>
                <a:off x="5075237" y="2279650"/>
                <a:ext cx="95250" cy="131763"/>
              </a:xfrm>
              <a:custGeom>
                <a:avLst/>
                <a:gdLst/>
                <a:ahLst/>
                <a:cxnLst>
                  <a:cxn ang="0">
                    <a:pos x="10" y="7"/>
                  </a:cxn>
                  <a:cxn ang="0">
                    <a:pos x="12" y="16"/>
                  </a:cxn>
                  <a:cxn ang="0">
                    <a:pos x="20" y="24"/>
                  </a:cxn>
                  <a:cxn ang="0">
                    <a:pos x="25" y="29"/>
                  </a:cxn>
                  <a:cxn ang="0">
                    <a:pos x="23" y="33"/>
                  </a:cxn>
                  <a:cxn ang="0">
                    <a:pos x="22" y="38"/>
                  </a:cxn>
                  <a:cxn ang="0">
                    <a:pos x="22" y="42"/>
                  </a:cxn>
                  <a:cxn ang="0">
                    <a:pos x="28" y="43"/>
                  </a:cxn>
                  <a:cxn ang="0">
                    <a:pos x="34" y="42"/>
                  </a:cxn>
                  <a:cxn ang="0">
                    <a:pos x="35" y="36"/>
                  </a:cxn>
                  <a:cxn ang="0">
                    <a:pos x="37" y="30"/>
                  </a:cxn>
                  <a:cxn ang="0">
                    <a:pos x="41" y="27"/>
                  </a:cxn>
                  <a:cxn ang="0">
                    <a:pos x="48" y="31"/>
                  </a:cxn>
                  <a:cxn ang="0">
                    <a:pos x="48" y="36"/>
                  </a:cxn>
                  <a:cxn ang="0">
                    <a:pos x="47" y="43"/>
                  </a:cxn>
                  <a:cxn ang="0">
                    <a:pos x="48" y="43"/>
                  </a:cxn>
                  <a:cxn ang="0">
                    <a:pos x="53" y="41"/>
                  </a:cxn>
                  <a:cxn ang="0">
                    <a:pos x="53" y="44"/>
                  </a:cxn>
                  <a:cxn ang="0">
                    <a:pos x="50" y="48"/>
                  </a:cxn>
                  <a:cxn ang="0">
                    <a:pos x="51" y="49"/>
                  </a:cxn>
                  <a:cxn ang="0">
                    <a:pos x="55" y="45"/>
                  </a:cxn>
                  <a:cxn ang="0">
                    <a:pos x="60" y="41"/>
                  </a:cxn>
                  <a:cxn ang="0">
                    <a:pos x="59" y="44"/>
                  </a:cxn>
                  <a:cxn ang="0">
                    <a:pos x="55" y="48"/>
                  </a:cxn>
                  <a:cxn ang="0">
                    <a:pos x="55" y="52"/>
                  </a:cxn>
                  <a:cxn ang="0">
                    <a:pos x="56" y="56"/>
                  </a:cxn>
                  <a:cxn ang="0">
                    <a:pos x="56" y="58"/>
                  </a:cxn>
                  <a:cxn ang="0">
                    <a:pos x="54" y="58"/>
                  </a:cxn>
                  <a:cxn ang="0">
                    <a:pos x="56" y="61"/>
                  </a:cxn>
                  <a:cxn ang="0">
                    <a:pos x="58" y="66"/>
                  </a:cxn>
                  <a:cxn ang="0">
                    <a:pos x="51" y="76"/>
                  </a:cxn>
                  <a:cxn ang="0">
                    <a:pos x="47" y="79"/>
                  </a:cxn>
                  <a:cxn ang="0">
                    <a:pos x="49" y="75"/>
                  </a:cxn>
                  <a:cxn ang="0">
                    <a:pos x="54" y="67"/>
                  </a:cxn>
                  <a:cxn ang="0">
                    <a:pos x="51" y="61"/>
                  </a:cxn>
                  <a:cxn ang="0">
                    <a:pos x="44" y="61"/>
                  </a:cxn>
                  <a:cxn ang="0">
                    <a:pos x="39" y="65"/>
                  </a:cxn>
                  <a:cxn ang="0">
                    <a:pos x="37" y="72"/>
                  </a:cxn>
                  <a:cxn ang="0">
                    <a:pos x="31" y="75"/>
                  </a:cxn>
                  <a:cxn ang="0">
                    <a:pos x="18" y="76"/>
                  </a:cxn>
                  <a:cxn ang="0">
                    <a:pos x="13" y="81"/>
                  </a:cxn>
                  <a:cxn ang="0">
                    <a:pos x="7" y="82"/>
                  </a:cxn>
                  <a:cxn ang="0">
                    <a:pos x="6" y="79"/>
                  </a:cxn>
                  <a:cxn ang="0">
                    <a:pos x="10" y="70"/>
                  </a:cxn>
                  <a:cxn ang="0">
                    <a:pos x="12" y="63"/>
                  </a:cxn>
                  <a:cxn ang="0">
                    <a:pos x="8" y="63"/>
                  </a:cxn>
                  <a:cxn ang="0">
                    <a:pos x="4" y="66"/>
                  </a:cxn>
                  <a:cxn ang="0">
                    <a:pos x="1" y="65"/>
                  </a:cxn>
                  <a:cxn ang="0">
                    <a:pos x="3" y="62"/>
                  </a:cxn>
                  <a:cxn ang="0">
                    <a:pos x="4" y="60"/>
                  </a:cxn>
                  <a:cxn ang="0">
                    <a:pos x="1" y="26"/>
                  </a:cxn>
                  <a:cxn ang="0">
                    <a:pos x="0" y="7"/>
                  </a:cxn>
                  <a:cxn ang="0">
                    <a:pos x="4" y="2"/>
                  </a:cxn>
                  <a:cxn ang="0">
                    <a:pos x="6" y="0"/>
                  </a:cxn>
                </a:cxnLst>
                <a:rect l="0" t="0" r="r" b="b"/>
                <a:pathLst>
                  <a:path w="60" h="83">
                    <a:moveTo>
                      <a:pt x="6" y="0"/>
                    </a:moveTo>
                    <a:lnTo>
                      <a:pt x="10" y="7"/>
                    </a:lnTo>
                    <a:lnTo>
                      <a:pt x="12" y="12"/>
                    </a:lnTo>
                    <a:lnTo>
                      <a:pt x="12" y="16"/>
                    </a:lnTo>
                    <a:lnTo>
                      <a:pt x="16" y="20"/>
                    </a:lnTo>
                    <a:lnTo>
                      <a:pt x="20" y="24"/>
                    </a:lnTo>
                    <a:lnTo>
                      <a:pt x="24" y="27"/>
                    </a:lnTo>
                    <a:lnTo>
                      <a:pt x="25" y="29"/>
                    </a:lnTo>
                    <a:lnTo>
                      <a:pt x="24" y="31"/>
                    </a:lnTo>
                    <a:lnTo>
                      <a:pt x="23" y="33"/>
                    </a:lnTo>
                    <a:lnTo>
                      <a:pt x="22" y="35"/>
                    </a:lnTo>
                    <a:lnTo>
                      <a:pt x="22" y="38"/>
                    </a:lnTo>
                    <a:lnTo>
                      <a:pt x="21" y="40"/>
                    </a:lnTo>
                    <a:lnTo>
                      <a:pt x="22" y="42"/>
                    </a:lnTo>
                    <a:lnTo>
                      <a:pt x="25" y="43"/>
                    </a:lnTo>
                    <a:lnTo>
                      <a:pt x="28" y="43"/>
                    </a:lnTo>
                    <a:lnTo>
                      <a:pt x="34" y="43"/>
                    </a:lnTo>
                    <a:lnTo>
                      <a:pt x="34" y="42"/>
                    </a:lnTo>
                    <a:lnTo>
                      <a:pt x="34" y="40"/>
                    </a:lnTo>
                    <a:lnTo>
                      <a:pt x="35" y="36"/>
                    </a:lnTo>
                    <a:lnTo>
                      <a:pt x="36" y="33"/>
                    </a:lnTo>
                    <a:lnTo>
                      <a:pt x="37" y="30"/>
                    </a:lnTo>
                    <a:lnTo>
                      <a:pt x="39" y="28"/>
                    </a:lnTo>
                    <a:lnTo>
                      <a:pt x="41" y="27"/>
                    </a:lnTo>
                    <a:lnTo>
                      <a:pt x="44" y="27"/>
                    </a:lnTo>
                    <a:lnTo>
                      <a:pt x="48" y="31"/>
                    </a:lnTo>
                    <a:lnTo>
                      <a:pt x="48" y="33"/>
                    </a:lnTo>
                    <a:lnTo>
                      <a:pt x="48" y="36"/>
                    </a:lnTo>
                    <a:lnTo>
                      <a:pt x="47" y="40"/>
                    </a:lnTo>
                    <a:lnTo>
                      <a:pt x="47" y="43"/>
                    </a:lnTo>
                    <a:lnTo>
                      <a:pt x="47" y="43"/>
                    </a:lnTo>
                    <a:lnTo>
                      <a:pt x="48" y="43"/>
                    </a:lnTo>
                    <a:lnTo>
                      <a:pt x="52" y="41"/>
                    </a:lnTo>
                    <a:lnTo>
                      <a:pt x="53" y="41"/>
                    </a:lnTo>
                    <a:lnTo>
                      <a:pt x="53" y="42"/>
                    </a:lnTo>
                    <a:lnTo>
                      <a:pt x="53" y="44"/>
                    </a:lnTo>
                    <a:lnTo>
                      <a:pt x="51" y="46"/>
                    </a:lnTo>
                    <a:lnTo>
                      <a:pt x="50" y="48"/>
                    </a:lnTo>
                    <a:lnTo>
                      <a:pt x="50" y="49"/>
                    </a:lnTo>
                    <a:lnTo>
                      <a:pt x="51" y="49"/>
                    </a:lnTo>
                    <a:lnTo>
                      <a:pt x="53" y="48"/>
                    </a:lnTo>
                    <a:lnTo>
                      <a:pt x="55" y="45"/>
                    </a:lnTo>
                    <a:lnTo>
                      <a:pt x="58" y="41"/>
                    </a:lnTo>
                    <a:lnTo>
                      <a:pt x="60" y="41"/>
                    </a:lnTo>
                    <a:lnTo>
                      <a:pt x="60" y="42"/>
                    </a:lnTo>
                    <a:lnTo>
                      <a:pt x="59" y="44"/>
                    </a:lnTo>
                    <a:lnTo>
                      <a:pt x="57" y="46"/>
                    </a:lnTo>
                    <a:lnTo>
                      <a:pt x="55" y="48"/>
                    </a:lnTo>
                    <a:lnTo>
                      <a:pt x="55" y="50"/>
                    </a:lnTo>
                    <a:lnTo>
                      <a:pt x="55" y="52"/>
                    </a:lnTo>
                    <a:lnTo>
                      <a:pt x="55" y="54"/>
                    </a:lnTo>
                    <a:lnTo>
                      <a:pt x="56" y="56"/>
                    </a:lnTo>
                    <a:lnTo>
                      <a:pt x="57" y="58"/>
                    </a:lnTo>
                    <a:lnTo>
                      <a:pt x="56" y="58"/>
                    </a:lnTo>
                    <a:lnTo>
                      <a:pt x="55" y="57"/>
                    </a:lnTo>
                    <a:lnTo>
                      <a:pt x="54" y="58"/>
                    </a:lnTo>
                    <a:lnTo>
                      <a:pt x="55" y="59"/>
                    </a:lnTo>
                    <a:lnTo>
                      <a:pt x="56" y="61"/>
                    </a:lnTo>
                    <a:lnTo>
                      <a:pt x="58" y="63"/>
                    </a:lnTo>
                    <a:lnTo>
                      <a:pt x="58" y="66"/>
                    </a:lnTo>
                    <a:lnTo>
                      <a:pt x="55" y="71"/>
                    </a:lnTo>
                    <a:lnTo>
                      <a:pt x="51" y="76"/>
                    </a:lnTo>
                    <a:lnTo>
                      <a:pt x="47" y="81"/>
                    </a:lnTo>
                    <a:lnTo>
                      <a:pt x="47" y="79"/>
                    </a:lnTo>
                    <a:lnTo>
                      <a:pt x="48" y="79"/>
                    </a:lnTo>
                    <a:lnTo>
                      <a:pt x="49" y="75"/>
                    </a:lnTo>
                    <a:lnTo>
                      <a:pt x="52" y="71"/>
                    </a:lnTo>
                    <a:lnTo>
                      <a:pt x="54" y="67"/>
                    </a:lnTo>
                    <a:lnTo>
                      <a:pt x="53" y="63"/>
                    </a:lnTo>
                    <a:lnTo>
                      <a:pt x="51" y="61"/>
                    </a:lnTo>
                    <a:lnTo>
                      <a:pt x="47" y="61"/>
                    </a:lnTo>
                    <a:lnTo>
                      <a:pt x="44" y="61"/>
                    </a:lnTo>
                    <a:lnTo>
                      <a:pt x="41" y="63"/>
                    </a:lnTo>
                    <a:lnTo>
                      <a:pt x="39" y="65"/>
                    </a:lnTo>
                    <a:lnTo>
                      <a:pt x="38" y="68"/>
                    </a:lnTo>
                    <a:lnTo>
                      <a:pt x="37" y="72"/>
                    </a:lnTo>
                    <a:lnTo>
                      <a:pt x="35" y="74"/>
                    </a:lnTo>
                    <a:lnTo>
                      <a:pt x="31" y="75"/>
                    </a:lnTo>
                    <a:lnTo>
                      <a:pt x="22" y="75"/>
                    </a:lnTo>
                    <a:lnTo>
                      <a:pt x="18" y="76"/>
                    </a:lnTo>
                    <a:lnTo>
                      <a:pt x="15" y="78"/>
                    </a:lnTo>
                    <a:lnTo>
                      <a:pt x="13" y="81"/>
                    </a:lnTo>
                    <a:lnTo>
                      <a:pt x="9" y="83"/>
                    </a:lnTo>
                    <a:lnTo>
                      <a:pt x="7" y="82"/>
                    </a:lnTo>
                    <a:lnTo>
                      <a:pt x="6" y="80"/>
                    </a:lnTo>
                    <a:lnTo>
                      <a:pt x="6" y="79"/>
                    </a:lnTo>
                    <a:lnTo>
                      <a:pt x="7" y="74"/>
                    </a:lnTo>
                    <a:lnTo>
                      <a:pt x="10" y="70"/>
                    </a:lnTo>
                    <a:lnTo>
                      <a:pt x="12" y="67"/>
                    </a:lnTo>
                    <a:lnTo>
                      <a:pt x="12" y="63"/>
                    </a:lnTo>
                    <a:lnTo>
                      <a:pt x="11" y="62"/>
                    </a:lnTo>
                    <a:lnTo>
                      <a:pt x="8" y="63"/>
                    </a:lnTo>
                    <a:lnTo>
                      <a:pt x="6" y="64"/>
                    </a:lnTo>
                    <a:lnTo>
                      <a:pt x="4" y="66"/>
                    </a:lnTo>
                    <a:lnTo>
                      <a:pt x="2" y="66"/>
                    </a:lnTo>
                    <a:lnTo>
                      <a:pt x="1" y="65"/>
                    </a:lnTo>
                    <a:lnTo>
                      <a:pt x="2" y="64"/>
                    </a:lnTo>
                    <a:lnTo>
                      <a:pt x="3" y="62"/>
                    </a:lnTo>
                    <a:lnTo>
                      <a:pt x="4" y="61"/>
                    </a:lnTo>
                    <a:lnTo>
                      <a:pt x="4" y="60"/>
                    </a:lnTo>
                    <a:lnTo>
                      <a:pt x="3" y="43"/>
                    </a:lnTo>
                    <a:lnTo>
                      <a:pt x="1" y="26"/>
                    </a:lnTo>
                    <a:lnTo>
                      <a:pt x="0" y="9"/>
                    </a:lnTo>
                    <a:lnTo>
                      <a:pt x="0" y="7"/>
                    </a:lnTo>
                    <a:lnTo>
                      <a:pt x="2" y="4"/>
                    </a:lnTo>
                    <a:lnTo>
                      <a:pt x="4" y="2"/>
                    </a:lnTo>
                    <a:lnTo>
                      <a:pt x="6" y="1"/>
                    </a:lnTo>
                    <a:lnTo>
                      <a:pt x="6" y="0"/>
                    </a:lnTo>
                    <a:close/>
                  </a:path>
                </a:pathLst>
              </a:custGeom>
              <a:gradFill>
                <a:gsLst>
                  <a:gs pos="49000">
                    <a:srgbClr val="38659D"/>
                  </a:gs>
                  <a:gs pos="87000">
                    <a:schemeClr val="tx2">
                      <a:lumMod val="75000"/>
                      <a:alpha val="80000"/>
                    </a:schemeClr>
                  </a:gs>
                </a:gsLst>
                <a:lin ang="2700000" scaled="0"/>
              </a:gra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74" name="Freeform 148"/>
              <p:cNvSpPr>
                <a:spLocks/>
              </p:cNvSpPr>
              <p:nvPr/>
            </p:nvSpPr>
            <p:spPr bwMode="auto">
              <a:xfrm>
                <a:off x="5165725" y="2371725"/>
                <a:ext cx="11113" cy="4763"/>
              </a:xfrm>
              <a:custGeom>
                <a:avLst/>
                <a:gdLst/>
                <a:ahLst/>
                <a:cxnLst>
                  <a:cxn ang="0">
                    <a:pos x="0" y="0"/>
                  </a:cxn>
                  <a:cxn ang="0">
                    <a:pos x="3" y="0"/>
                  </a:cxn>
                  <a:cxn ang="0">
                    <a:pos x="5" y="1"/>
                  </a:cxn>
                  <a:cxn ang="0">
                    <a:pos x="6" y="1"/>
                  </a:cxn>
                  <a:cxn ang="0">
                    <a:pos x="7" y="2"/>
                  </a:cxn>
                  <a:cxn ang="0">
                    <a:pos x="7" y="3"/>
                  </a:cxn>
                  <a:cxn ang="0">
                    <a:pos x="7" y="3"/>
                  </a:cxn>
                  <a:cxn ang="0">
                    <a:pos x="5" y="3"/>
                  </a:cxn>
                  <a:cxn ang="0">
                    <a:pos x="3" y="3"/>
                  </a:cxn>
                  <a:cxn ang="0">
                    <a:pos x="0" y="0"/>
                  </a:cxn>
                </a:cxnLst>
                <a:rect l="0" t="0" r="r" b="b"/>
                <a:pathLst>
                  <a:path w="7" h="3">
                    <a:moveTo>
                      <a:pt x="0" y="0"/>
                    </a:moveTo>
                    <a:lnTo>
                      <a:pt x="3" y="0"/>
                    </a:lnTo>
                    <a:lnTo>
                      <a:pt x="5" y="1"/>
                    </a:lnTo>
                    <a:lnTo>
                      <a:pt x="6" y="1"/>
                    </a:lnTo>
                    <a:lnTo>
                      <a:pt x="7" y="2"/>
                    </a:lnTo>
                    <a:lnTo>
                      <a:pt x="7" y="3"/>
                    </a:lnTo>
                    <a:lnTo>
                      <a:pt x="7" y="3"/>
                    </a:lnTo>
                    <a:lnTo>
                      <a:pt x="5" y="3"/>
                    </a:lnTo>
                    <a:lnTo>
                      <a:pt x="3" y="3"/>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75" name="Freeform 149"/>
              <p:cNvSpPr>
                <a:spLocks/>
              </p:cNvSpPr>
              <p:nvPr/>
            </p:nvSpPr>
            <p:spPr bwMode="auto">
              <a:xfrm>
                <a:off x="4879975" y="2678113"/>
                <a:ext cx="42863" cy="25400"/>
              </a:xfrm>
              <a:custGeom>
                <a:avLst/>
                <a:gdLst/>
                <a:ahLst/>
                <a:cxnLst>
                  <a:cxn ang="0">
                    <a:pos x="27" y="0"/>
                  </a:cxn>
                  <a:cxn ang="0">
                    <a:pos x="7" y="14"/>
                  </a:cxn>
                  <a:cxn ang="0">
                    <a:pos x="5" y="15"/>
                  </a:cxn>
                  <a:cxn ang="0">
                    <a:pos x="3" y="15"/>
                  </a:cxn>
                  <a:cxn ang="0">
                    <a:pos x="2" y="16"/>
                  </a:cxn>
                  <a:cxn ang="0">
                    <a:pos x="1" y="16"/>
                  </a:cxn>
                  <a:cxn ang="0">
                    <a:pos x="0" y="16"/>
                  </a:cxn>
                  <a:cxn ang="0">
                    <a:pos x="0" y="16"/>
                  </a:cxn>
                  <a:cxn ang="0">
                    <a:pos x="9" y="9"/>
                  </a:cxn>
                  <a:cxn ang="0">
                    <a:pos x="17" y="3"/>
                  </a:cxn>
                  <a:cxn ang="0">
                    <a:pos x="24" y="1"/>
                  </a:cxn>
                  <a:cxn ang="0">
                    <a:pos x="26" y="1"/>
                  </a:cxn>
                  <a:cxn ang="0">
                    <a:pos x="27" y="0"/>
                  </a:cxn>
                </a:cxnLst>
                <a:rect l="0" t="0" r="r" b="b"/>
                <a:pathLst>
                  <a:path w="27" h="16">
                    <a:moveTo>
                      <a:pt x="27" y="0"/>
                    </a:moveTo>
                    <a:lnTo>
                      <a:pt x="7" y="14"/>
                    </a:lnTo>
                    <a:lnTo>
                      <a:pt x="5" y="15"/>
                    </a:lnTo>
                    <a:lnTo>
                      <a:pt x="3" y="15"/>
                    </a:lnTo>
                    <a:lnTo>
                      <a:pt x="2" y="16"/>
                    </a:lnTo>
                    <a:lnTo>
                      <a:pt x="1" y="16"/>
                    </a:lnTo>
                    <a:lnTo>
                      <a:pt x="0" y="16"/>
                    </a:lnTo>
                    <a:lnTo>
                      <a:pt x="0" y="16"/>
                    </a:lnTo>
                    <a:lnTo>
                      <a:pt x="9" y="9"/>
                    </a:lnTo>
                    <a:lnTo>
                      <a:pt x="17" y="3"/>
                    </a:lnTo>
                    <a:lnTo>
                      <a:pt x="24" y="1"/>
                    </a:lnTo>
                    <a:lnTo>
                      <a:pt x="26" y="1"/>
                    </a:lnTo>
                    <a:lnTo>
                      <a:pt x="27"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76" name="Freeform 150"/>
              <p:cNvSpPr>
                <a:spLocks/>
              </p:cNvSpPr>
              <p:nvPr/>
            </p:nvSpPr>
            <p:spPr bwMode="auto">
              <a:xfrm>
                <a:off x="3854450" y="3055938"/>
                <a:ext cx="7938" cy="15875"/>
              </a:xfrm>
              <a:custGeom>
                <a:avLst/>
                <a:gdLst/>
                <a:ahLst/>
                <a:cxnLst>
                  <a:cxn ang="0">
                    <a:pos x="0" y="0"/>
                  </a:cxn>
                  <a:cxn ang="0">
                    <a:pos x="4" y="6"/>
                  </a:cxn>
                  <a:cxn ang="0">
                    <a:pos x="5" y="10"/>
                  </a:cxn>
                  <a:cxn ang="0">
                    <a:pos x="5" y="10"/>
                  </a:cxn>
                  <a:cxn ang="0">
                    <a:pos x="4" y="10"/>
                  </a:cxn>
                  <a:cxn ang="0">
                    <a:pos x="3" y="10"/>
                  </a:cxn>
                  <a:cxn ang="0">
                    <a:pos x="2" y="9"/>
                  </a:cxn>
                  <a:cxn ang="0">
                    <a:pos x="2" y="8"/>
                  </a:cxn>
                  <a:cxn ang="0">
                    <a:pos x="1" y="8"/>
                  </a:cxn>
                  <a:cxn ang="0">
                    <a:pos x="1" y="7"/>
                  </a:cxn>
                  <a:cxn ang="0">
                    <a:pos x="1" y="5"/>
                  </a:cxn>
                  <a:cxn ang="0">
                    <a:pos x="0" y="4"/>
                  </a:cxn>
                  <a:cxn ang="0">
                    <a:pos x="0" y="2"/>
                  </a:cxn>
                  <a:cxn ang="0">
                    <a:pos x="0" y="1"/>
                  </a:cxn>
                  <a:cxn ang="0">
                    <a:pos x="0" y="0"/>
                  </a:cxn>
                </a:cxnLst>
                <a:rect l="0" t="0" r="r" b="b"/>
                <a:pathLst>
                  <a:path w="5" h="10">
                    <a:moveTo>
                      <a:pt x="0" y="0"/>
                    </a:moveTo>
                    <a:lnTo>
                      <a:pt x="4" y="6"/>
                    </a:lnTo>
                    <a:lnTo>
                      <a:pt x="5" y="10"/>
                    </a:lnTo>
                    <a:lnTo>
                      <a:pt x="5" y="10"/>
                    </a:lnTo>
                    <a:lnTo>
                      <a:pt x="4" y="10"/>
                    </a:lnTo>
                    <a:lnTo>
                      <a:pt x="3" y="10"/>
                    </a:lnTo>
                    <a:lnTo>
                      <a:pt x="2" y="9"/>
                    </a:lnTo>
                    <a:lnTo>
                      <a:pt x="2" y="8"/>
                    </a:lnTo>
                    <a:lnTo>
                      <a:pt x="1" y="8"/>
                    </a:lnTo>
                    <a:lnTo>
                      <a:pt x="1" y="7"/>
                    </a:lnTo>
                    <a:lnTo>
                      <a:pt x="1" y="5"/>
                    </a:lnTo>
                    <a:lnTo>
                      <a:pt x="0" y="4"/>
                    </a:lnTo>
                    <a:lnTo>
                      <a:pt x="0" y="2"/>
                    </a:lnTo>
                    <a:lnTo>
                      <a:pt x="0" y="1"/>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77" name="Freeform 151"/>
              <p:cNvSpPr>
                <a:spLocks/>
              </p:cNvSpPr>
              <p:nvPr/>
            </p:nvSpPr>
            <p:spPr bwMode="auto">
              <a:xfrm>
                <a:off x="4873625" y="3163888"/>
                <a:ext cx="11113" cy="23813"/>
              </a:xfrm>
              <a:custGeom>
                <a:avLst/>
                <a:gdLst/>
                <a:ahLst/>
                <a:cxnLst>
                  <a:cxn ang="0">
                    <a:pos x="2" y="0"/>
                  </a:cxn>
                  <a:cxn ang="0">
                    <a:pos x="4" y="1"/>
                  </a:cxn>
                  <a:cxn ang="0">
                    <a:pos x="6" y="3"/>
                  </a:cxn>
                  <a:cxn ang="0">
                    <a:pos x="7" y="6"/>
                  </a:cxn>
                  <a:cxn ang="0">
                    <a:pos x="6" y="10"/>
                  </a:cxn>
                  <a:cxn ang="0">
                    <a:pos x="4" y="15"/>
                  </a:cxn>
                  <a:cxn ang="0">
                    <a:pos x="4" y="15"/>
                  </a:cxn>
                  <a:cxn ang="0">
                    <a:pos x="3" y="15"/>
                  </a:cxn>
                  <a:cxn ang="0">
                    <a:pos x="2" y="15"/>
                  </a:cxn>
                  <a:cxn ang="0">
                    <a:pos x="1" y="14"/>
                  </a:cxn>
                  <a:cxn ang="0">
                    <a:pos x="0" y="13"/>
                  </a:cxn>
                  <a:cxn ang="0">
                    <a:pos x="1" y="10"/>
                  </a:cxn>
                  <a:cxn ang="0">
                    <a:pos x="3" y="7"/>
                  </a:cxn>
                  <a:cxn ang="0">
                    <a:pos x="4" y="5"/>
                  </a:cxn>
                  <a:cxn ang="0">
                    <a:pos x="3" y="2"/>
                  </a:cxn>
                  <a:cxn ang="0">
                    <a:pos x="2" y="0"/>
                  </a:cxn>
                </a:cxnLst>
                <a:rect l="0" t="0" r="r" b="b"/>
                <a:pathLst>
                  <a:path w="7" h="15">
                    <a:moveTo>
                      <a:pt x="2" y="0"/>
                    </a:moveTo>
                    <a:lnTo>
                      <a:pt x="4" y="1"/>
                    </a:lnTo>
                    <a:lnTo>
                      <a:pt x="6" y="3"/>
                    </a:lnTo>
                    <a:lnTo>
                      <a:pt x="7" y="6"/>
                    </a:lnTo>
                    <a:lnTo>
                      <a:pt x="6" y="10"/>
                    </a:lnTo>
                    <a:lnTo>
                      <a:pt x="4" y="15"/>
                    </a:lnTo>
                    <a:lnTo>
                      <a:pt x="4" y="15"/>
                    </a:lnTo>
                    <a:lnTo>
                      <a:pt x="3" y="15"/>
                    </a:lnTo>
                    <a:lnTo>
                      <a:pt x="2" y="15"/>
                    </a:lnTo>
                    <a:lnTo>
                      <a:pt x="1" y="14"/>
                    </a:lnTo>
                    <a:lnTo>
                      <a:pt x="0" y="13"/>
                    </a:lnTo>
                    <a:lnTo>
                      <a:pt x="1" y="10"/>
                    </a:lnTo>
                    <a:lnTo>
                      <a:pt x="3" y="7"/>
                    </a:lnTo>
                    <a:lnTo>
                      <a:pt x="4" y="5"/>
                    </a:lnTo>
                    <a:lnTo>
                      <a:pt x="3" y="2"/>
                    </a:lnTo>
                    <a:lnTo>
                      <a:pt x="2"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78" name="Freeform 152"/>
              <p:cNvSpPr>
                <a:spLocks/>
              </p:cNvSpPr>
              <p:nvPr/>
            </p:nvSpPr>
            <p:spPr bwMode="auto">
              <a:xfrm>
                <a:off x="4856162" y="3159125"/>
                <a:ext cx="20638" cy="4763"/>
              </a:xfrm>
              <a:custGeom>
                <a:avLst/>
                <a:gdLst/>
                <a:ahLst/>
                <a:cxnLst>
                  <a:cxn ang="0">
                    <a:pos x="0" y="0"/>
                  </a:cxn>
                  <a:cxn ang="0">
                    <a:pos x="1" y="0"/>
                  </a:cxn>
                  <a:cxn ang="0">
                    <a:pos x="5" y="1"/>
                  </a:cxn>
                  <a:cxn ang="0">
                    <a:pos x="9" y="2"/>
                  </a:cxn>
                  <a:cxn ang="0">
                    <a:pos x="13" y="3"/>
                  </a:cxn>
                  <a:cxn ang="0">
                    <a:pos x="7" y="2"/>
                  </a:cxn>
                  <a:cxn ang="0">
                    <a:pos x="0" y="0"/>
                  </a:cxn>
                </a:cxnLst>
                <a:rect l="0" t="0" r="r" b="b"/>
                <a:pathLst>
                  <a:path w="13" h="3">
                    <a:moveTo>
                      <a:pt x="0" y="0"/>
                    </a:moveTo>
                    <a:lnTo>
                      <a:pt x="1" y="0"/>
                    </a:lnTo>
                    <a:lnTo>
                      <a:pt x="5" y="1"/>
                    </a:lnTo>
                    <a:lnTo>
                      <a:pt x="9" y="2"/>
                    </a:lnTo>
                    <a:lnTo>
                      <a:pt x="13" y="3"/>
                    </a:lnTo>
                    <a:lnTo>
                      <a:pt x="7" y="2"/>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79" name="Freeform 153"/>
              <p:cNvSpPr>
                <a:spLocks/>
              </p:cNvSpPr>
              <p:nvPr/>
            </p:nvSpPr>
            <p:spPr bwMode="auto">
              <a:xfrm>
                <a:off x="4670425" y="3290888"/>
                <a:ext cx="293688" cy="84138"/>
              </a:xfrm>
              <a:custGeom>
                <a:avLst/>
                <a:gdLst/>
                <a:ahLst/>
                <a:cxnLst>
                  <a:cxn ang="0">
                    <a:pos x="68" y="1"/>
                  </a:cxn>
                  <a:cxn ang="0">
                    <a:pos x="67" y="3"/>
                  </a:cxn>
                  <a:cxn ang="0">
                    <a:pos x="76" y="3"/>
                  </a:cxn>
                  <a:cxn ang="0">
                    <a:pos x="88" y="5"/>
                  </a:cxn>
                  <a:cxn ang="0">
                    <a:pos x="101" y="10"/>
                  </a:cxn>
                  <a:cxn ang="0">
                    <a:pos x="109" y="9"/>
                  </a:cxn>
                  <a:cxn ang="0">
                    <a:pos x="123" y="10"/>
                  </a:cxn>
                  <a:cxn ang="0">
                    <a:pos x="137" y="17"/>
                  </a:cxn>
                  <a:cxn ang="0">
                    <a:pos x="146" y="23"/>
                  </a:cxn>
                  <a:cxn ang="0">
                    <a:pos x="149" y="22"/>
                  </a:cxn>
                  <a:cxn ang="0">
                    <a:pos x="152" y="22"/>
                  </a:cxn>
                  <a:cxn ang="0">
                    <a:pos x="162" y="27"/>
                  </a:cxn>
                  <a:cxn ang="0">
                    <a:pos x="170" y="29"/>
                  </a:cxn>
                  <a:cxn ang="0">
                    <a:pos x="176" y="28"/>
                  </a:cxn>
                  <a:cxn ang="0">
                    <a:pos x="181" y="27"/>
                  </a:cxn>
                  <a:cxn ang="0">
                    <a:pos x="185" y="29"/>
                  </a:cxn>
                  <a:cxn ang="0">
                    <a:pos x="185" y="38"/>
                  </a:cxn>
                  <a:cxn ang="0">
                    <a:pos x="180" y="42"/>
                  </a:cxn>
                  <a:cxn ang="0">
                    <a:pos x="166" y="44"/>
                  </a:cxn>
                  <a:cxn ang="0">
                    <a:pos x="141" y="52"/>
                  </a:cxn>
                  <a:cxn ang="0">
                    <a:pos x="133" y="53"/>
                  </a:cxn>
                  <a:cxn ang="0">
                    <a:pos x="140" y="45"/>
                  </a:cxn>
                  <a:cxn ang="0">
                    <a:pos x="144" y="40"/>
                  </a:cxn>
                  <a:cxn ang="0">
                    <a:pos x="142" y="37"/>
                  </a:cxn>
                  <a:cxn ang="0">
                    <a:pos x="130" y="35"/>
                  </a:cxn>
                  <a:cxn ang="0">
                    <a:pos x="118" y="33"/>
                  </a:cxn>
                  <a:cxn ang="0">
                    <a:pos x="115" y="29"/>
                  </a:cxn>
                  <a:cxn ang="0">
                    <a:pos x="113" y="23"/>
                  </a:cxn>
                  <a:cxn ang="0">
                    <a:pos x="111" y="24"/>
                  </a:cxn>
                  <a:cxn ang="0">
                    <a:pos x="96" y="21"/>
                  </a:cxn>
                  <a:cxn ang="0">
                    <a:pos x="74" y="17"/>
                  </a:cxn>
                  <a:cxn ang="0">
                    <a:pos x="59" y="19"/>
                  </a:cxn>
                  <a:cxn ang="0">
                    <a:pos x="43" y="22"/>
                  </a:cxn>
                  <a:cxn ang="0">
                    <a:pos x="31" y="25"/>
                  </a:cxn>
                  <a:cxn ang="0">
                    <a:pos x="23" y="26"/>
                  </a:cxn>
                  <a:cxn ang="0">
                    <a:pos x="12" y="33"/>
                  </a:cxn>
                  <a:cxn ang="0">
                    <a:pos x="6" y="36"/>
                  </a:cxn>
                  <a:cxn ang="0">
                    <a:pos x="1" y="35"/>
                  </a:cxn>
                  <a:cxn ang="0">
                    <a:pos x="6" y="27"/>
                  </a:cxn>
                  <a:cxn ang="0">
                    <a:pos x="18" y="15"/>
                  </a:cxn>
                  <a:cxn ang="0">
                    <a:pos x="35" y="8"/>
                  </a:cxn>
                  <a:cxn ang="0">
                    <a:pos x="54" y="2"/>
                  </a:cxn>
                  <a:cxn ang="0">
                    <a:pos x="68" y="0"/>
                  </a:cxn>
                </a:cxnLst>
                <a:rect l="0" t="0" r="r" b="b"/>
                <a:pathLst>
                  <a:path w="185" h="53">
                    <a:moveTo>
                      <a:pt x="68" y="0"/>
                    </a:moveTo>
                    <a:lnTo>
                      <a:pt x="68" y="1"/>
                    </a:lnTo>
                    <a:lnTo>
                      <a:pt x="67" y="2"/>
                    </a:lnTo>
                    <a:lnTo>
                      <a:pt x="67" y="3"/>
                    </a:lnTo>
                    <a:lnTo>
                      <a:pt x="72" y="3"/>
                    </a:lnTo>
                    <a:lnTo>
                      <a:pt x="76" y="3"/>
                    </a:lnTo>
                    <a:lnTo>
                      <a:pt x="81" y="3"/>
                    </a:lnTo>
                    <a:lnTo>
                      <a:pt x="88" y="5"/>
                    </a:lnTo>
                    <a:lnTo>
                      <a:pt x="95" y="8"/>
                    </a:lnTo>
                    <a:lnTo>
                      <a:pt x="101" y="10"/>
                    </a:lnTo>
                    <a:lnTo>
                      <a:pt x="105" y="10"/>
                    </a:lnTo>
                    <a:lnTo>
                      <a:pt x="109" y="9"/>
                    </a:lnTo>
                    <a:lnTo>
                      <a:pt x="112" y="8"/>
                    </a:lnTo>
                    <a:lnTo>
                      <a:pt x="123" y="10"/>
                    </a:lnTo>
                    <a:lnTo>
                      <a:pt x="132" y="14"/>
                    </a:lnTo>
                    <a:lnTo>
                      <a:pt x="137" y="17"/>
                    </a:lnTo>
                    <a:lnTo>
                      <a:pt x="141" y="20"/>
                    </a:lnTo>
                    <a:lnTo>
                      <a:pt x="146" y="23"/>
                    </a:lnTo>
                    <a:lnTo>
                      <a:pt x="148" y="23"/>
                    </a:lnTo>
                    <a:lnTo>
                      <a:pt x="149" y="22"/>
                    </a:lnTo>
                    <a:lnTo>
                      <a:pt x="151" y="22"/>
                    </a:lnTo>
                    <a:lnTo>
                      <a:pt x="152" y="22"/>
                    </a:lnTo>
                    <a:lnTo>
                      <a:pt x="157" y="24"/>
                    </a:lnTo>
                    <a:lnTo>
                      <a:pt x="162" y="27"/>
                    </a:lnTo>
                    <a:lnTo>
                      <a:pt x="167" y="29"/>
                    </a:lnTo>
                    <a:lnTo>
                      <a:pt x="170" y="29"/>
                    </a:lnTo>
                    <a:lnTo>
                      <a:pt x="173" y="29"/>
                    </a:lnTo>
                    <a:lnTo>
                      <a:pt x="176" y="28"/>
                    </a:lnTo>
                    <a:lnTo>
                      <a:pt x="178" y="27"/>
                    </a:lnTo>
                    <a:lnTo>
                      <a:pt x="181" y="27"/>
                    </a:lnTo>
                    <a:lnTo>
                      <a:pt x="183" y="27"/>
                    </a:lnTo>
                    <a:lnTo>
                      <a:pt x="185" y="29"/>
                    </a:lnTo>
                    <a:lnTo>
                      <a:pt x="185" y="32"/>
                    </a:lnTo>
                    <a:lnTo>
                      <a:pt x="185" y="38"/>
                    </a:lnTo>
                    <a:lnTo>
                      <a:pt x="184" y="40"/>
                    </a:lnTo>
                    <a:lnTo>
                      <a:pt x="180" y="42"/>
                    </a:lnTo>
                    <a:lnTo>
                      <a:pt x="175" y="43"/>
                    </a:lnTo>
                    <a:lnTo>
                      <a:pt x="166" y="44"/>
                    </a:lnTo>
                    <a:lnTo>
                      <a:pt x="161" y="44"/>
                    </a:lnTo>
                    <a:lnTo>
                      <a:pt x="141" y="52"/>
                    </a:lnTo>
                    <a:lnTo>
                      <a:pt x="134" y="53"/>
                    </a:lnTo>
                    <a:lnTo>
                      <a:pt x="133" y="53"/>
                    </a:lnTo>
                    <a:lnTo>
                      <a:pt x="133" y="52"/>
                    </a:lnTo>
                    <a:lnTo>
                      <a:pt x="140" y="45"/>
                    </a:lnTo>
                    <a:lnTo>
                      <a:pt x="142" y="42"/>
                    </a:lnTo>
                    <a:lnTo>
                      <a:pt x="144" y="40"/>
                    </a:lnTo>
                    <a:lnTo>
                      <a:pt x="144" y="38"/>
                    </a:lnTo>
                    <a:lnTo>
                      <a:pt x="142" y="37"/>
                    </a:lnTo>
                    <a:lnTo>
                      <a:pt x="135" y="36"/>
                    </a:lnTo>
                    <a:lnTo>
                      <a:pt x="130" y="35"/>
                    </a:lnTo>
                    <a:lnTo>
                      <a:pt x="124" y="35"/>
                    </a:lnTo>
                    <a:lnTo>
                      <a:pt x="118" y="33"/>
                    </a:lnTo>
                    <a:lnTo>
                      <a:pt x="116" y="31"/>
                    </a:lnTo>
                    <a:lnTo>
                      <a:pt x="115" y="29"/>
                    </a:lnTo>
                    <a:lnTo>
                      <a:pt x="114" y="25"/>
                    </a:lnTo>
                    <a:lnTo>
                      <a:pt x="113" y="23"/>
                    </a:lnTo>
                    <a:lnTo>
                      <a:pt x="112" y="23"/>
                    </a:lnTo>
                    <a:lnTo>
                      <a:pt x="111" y="24"/>
                    </a:lnTo>
                    <a:lnTo>
                      <a:pt x="110" y="24"/>
                    </a:lnTo>
                    <a:lnTo>
                      <a:pt x="96" y="21"/>
                    </a:lnTo>
                    <a:lnTo>
                      <a:pt x="81" y="18"/>
                    </a:lnTo>
                    <a:lnTo>
                      <a:pt x="74" y="17"/>
                    </a:lnTo>
                    <a:lnTo>
                      <a:pt x="67" y="18"/>
                    </a:lnTo>
                    <a:lnTo>
                      <a:pt x="59" y="19"/>
                    </a:lnTo>
                    <a:lnTo>
                      <a:pt x="51" y="20"/>
                    </a:lnTo>
                    <a:lnTo>
                      <a:pt x="43" y="22"/>
                    </a:lnTo>
                    <a:lnTo>
                      <a:pt x="36" y="23"/>
                    </a:lnTo>
                    <a:lnTo>
                      <a:pt x="31" y="25"/>
                    </a:lnTo>
                    <a:lnTo>
                      <a:pt x="28" y="25"/>
                    </a:lnTo>
                    <a:lnTo>
                      <a:pt x="23" y="26"/>
                    </a:lnTo>
                    <a:lnTo>
                      <a:pt x="18" y="27"/>
                    </a:lnTo>
                    <a:lnTo>
                      <a:pt x="12" y="33"/>
                    </a:lnTo>
                    <a:lnTo>
                      <a:pt x="9" y="36"/>
                    </a:lnTo>
                    <a:lnTo>
                      <a:pt x="6" y="36"/>
                    </a:lnTo>
                    <a:lnTo>
                      <a:pt x="3" y="35"/>
                    </a:lnTo>
                    <a:lnTo>
                      <a:pt x="1" y="35"/>
                    </a:lnTo>
                    <a:lnTo>
                      <a:pt x="0" y="34"/>
                    </a:lnTo>
                    <a:lnTo>
                      <a:pt x="6" y="27"/>
                    </a:lnTo>
                    <a:lnTo>
                      <a:pt x="12" y="19"/>
                    </a:lnTo>
                    <a:lnTo>
                      <a:pt x="18" y="15"/>
                    </a:lnTo>
                    <a:lnTo>
                      <a:pt x="26" y="11"/>
                    </a:lnTo>
                    <a:lnTo>
                      <a:pt x="35" y="8"/>
                    </a:lnTo>
                    <a:lnTo>
                      <a:pt x="45" y="4"/>
                    </a:lnTo>
                    <a:lnTo>
                      <a:pt x="54" y="2"/>
                    </a:lnTo>
                    <a:lnTo>
                      <a:pt x="62" y="1"/>
                    </a:lnTo>
                    <a:lnTo>
                      <a:pt x="68" y="0"/>
                    </a:lnTo>
                    <a:close/>
                  </a:path>
                </a:pathLst>
              </a:custGeom>
              <a:gradFill>
                <a:gsLst>
                  <a:gs pos="49000">
                    <a:srgbClr val="38659D"/>
                  </a:gs>
                  <a:gs pos="87000">
                    <a:schemeClr val="tx2">
                      <a:lumMod val="75000"/>
                      <a:alpha val="80000"/>
                    </a:schemeClr>
                  </a:gs>
                </a:gsLst>
                <a:lin ang="2700000" scaled="0"/>
              </a:gra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80" name="Freeform 154"/>
              <p:cNvSpPr>
                <a:spLocks/>
              </p:cNvSpPr>
              <p:nvPr/>
            </p:nvSpPr>
            <p:spPr bwMode="auto">
              <a:xfrm>
                <a:off x="5095875" y="1693863"/>
                <a:ext cx="6350" cy="3175"/>
              </a:xfrm>
              <a:custGeom>
                <a:avLst/>
                <a:gdLst/>
                <a:ahLst/>
                <a:cxnLst>
                  <a:cxn ang="0">
                    <a:pos x="0" y="0"/>
                  </a:cxn>
                  <a:cxn ang="0">
                    <a:pos x="2" y="1"/>
                  </a:cxn>
                  <a:cxn ang="0">
                    <a:pos x="4" y="2"/>
                  </a:cxn>
                  <a:cxn ang="0">
                    <a:pos x="1" y="1"/>
                  </a:cxn>
                  <a:cxn ang="0">
                    <a:pos x="1" y="0"/>
                  </a:cxn>
                  <a:cxn ang="0">
                    <a:pos x="0" y="0"/>
                  </a:cxn>
                  <a:cxn ang="0">
                    <a:pos x="0" y="0"/>
                  </a:cxn>
                </a:cxnLst>
                <a:rect l="0" t="0" r="r" b="b"/>
                <a:pathLst>
                  <a:path w="4" h="2">
                    <a:moveTo>
                      <a:pt x="0" y="0"/>
                    </a:moveTo>
                    <a:lnTo>
                      <a:pt x="2" y="1"/>
                    </a:lnTo>
                    <a:lnTo>
                      <a:pt x="4" y="2"/>
                    </a:lnTo>
                    <a:lnTo>
                      <a:pt x="1" y="1"/>
                    </a:lnTo>
                    <a:lnTo>
                      <a:pt x="1" y="0"/>
                    </a:lnTo>
                    <a:lnTo>
                      <a:pt x="0"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81" name="Freeform 155"/>
              <p:cNvSpPr>
                <a:spLocks noEditPoints="1"/>
              </p:cNvSpPr>
              <p:nvPr/>
            </p:nvSpPr>
            <p:spPr bwMode="auto">
              <a:xfrm>
                <a:off x="5102225" y="1697038"/>
                <a:ext cx="31750" cy="19050"/>
              </a:xfrm>
              <a:custGeom>
                <a:avLst/>
                <a:gdLst/>
                <a:ahLst/>
                <a:cxnLst>
                  <a:cxn ang="0">
                    <a:pos x="2" y="1"/>
                  </a:cxn>
                  <a:cxn ang="0">
                    <a:pos x="20" y="12"/>
                  </a:cxn>
                  <a:cxn ang="0">
                    <a:pos x="2" y="1"/>
                  </a:cxn>
                  <a:cxn ang="0">
                    <a:pos x="0" y="0"/>
                  </a:cxn>
                  <a:cxn ang="0">
                    <a:pos x="1" y="1"/>
                  </a:cxn>
                  <a:cxn ang="0">
                    <a:pos x="2" y="1"/>
                  </a:cxn>
                  <a:cxn ang="0">
                    <a:pos x="0" y="0"/>
                  </a:cxn>
                </a:cxnLst>
                <a:rect l="0" t="0" r="r" b="b"/>
                <a:pathLst>
                  <a:path w="20" h="12">
                    <a:moveTo>
                      <a:pt x="2" y="1"/>
                    </a:moveTo>
                    <a:lnTo>
                      <a:pt x="20" y="12"/>
                    </a:lnTo>
                    <a:lnTo>
                      <a:pt x="2" y="1"/>
                    </a:lnTo>
                    <a:close/>
                    <a:moveTo>
                      <a:pt x="0" y="0"/>
                    </a:moveTo>
                    <a:lnTo>
                      <a:pt x="1" y="1"/>
                    </a:lnTo>
                    <a:lnTo>
                      <a:pt x="2" y="1"/>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82" name="Freeform 156"/>
              <p:cNvSpPr>
                <a:spLocks/>
              </p:cNvSpPr>
              <p:nvPr/>
            </p:nvSpPr>
            <p:spPr bwMode="auto">
              <a:xfrm>
                <a:off x="5033962" y="1660525"/>
                <a:ext cx="7938" cy="3175"/>
              </a:xfrm>
              <a:custGeom>
                <a:avLst/>
                <a:gdLst/>
                <a:ahLst/>
                <a:cxnLst>
                  <a:cxn ang="0">
                    <a:pos x="0" y="0"/>
                  </a:cxn>
                  <a:cxn ang="0">
                    <a:pos x="5" y="2"/>
                  </a:cxn>
                  <a:cxn ang="0">
                    <a:pos x="3" y="2"/>
                  </a:cxn>
                  <a:cxn ang="0">
                    <a:pos x="0" y="0"/>
                  </a:cxn>
                </a:cxnLst>
                <a:rect l="0" t="0" r="r" b="b"/>
                <a:pathLst>
                  <a:path w="5" h="2">
                    <a:moveTo>
                      <a:pt x="0" y="0"/>
                    </a:moveTo>
                    <a:lnTo>
                      <a:pt x="5" y="2"/>
                    </a:lnTo>
                    <a:lnTo>
                      <a:pt x="3" y="2"/>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83" name="Freeform 157"/>
              <p:cNvSpPr>
                <a:spLocks/>
              </p:cNvSpPr>
              <p:nvPr/>
            </p:nvSpPr>
            <p:spPr bwMode="auto">
              <a:xfrm>
                <a:off x="5041900" y="1663700"/>
                <a:ext cx="28575" cy="14288"/>
              </a:xfrm>
              <a:custGeom>
                <a:avLst/>
                <a:gdLst/>
                <a:ahLst/>
                <a:cxnLst>
                  <a:cxn ang="0">
                    <a:pos x="0" y="0"/>
                  </a:cxn>
                  <a:cxn ang="0">
                    <a:pos x="18" y="9"/>
                  </a:cxn>
                  <a:cxn ang="0">
                    <a:pos x="9" y="5"/>
                  </a:cxn>
                  <a:cxn ang="0">
                    <a:pos x="0" y="0"/>
                  </a:cxn>
                </a:cxnLst>
                <a:rect l="0" t="0" r="r" b="b"/>
                <a:pathLst>
                  <a:path w="18" h="9">
                    <a:moveTo>
                      <a:pt x="0" y="0"/>
                    </a:moveTo>
                    <a:lnTo>
                      <a:pt x="18" y="9"/>
                    </a:lnTo>
                    <a:lnTo>
                      <a:pt x="9" y="5"/>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84" name="Freeform 158"/>
              <p:cNvSpPr>
                <a:spLocks/>
              </p:cNvSpPr>
              <p:nvPr/>
            </p:nvSpPr>
            <p:spPr bwMode="auto">
              <a:xfrm>
                <a:off x="4854575" y="1582738"/>
                <a:ext cx="15875" cy="4763"/>
              </a:xfrm>
              <a:custGeom>
                <a:avLst/>
                <a:gdLst/>
                <a:ahLst/>
                <a:cxnLst>
                  <a:cxn ang="0">
                    <a:pos x="0" y="0"/>
                  </a:cxn>
                  <a:cxn ang="0">
                    <a:pos x="10" y="3"/>
                  </a:cxn>
                  <a:cxn ang="0">
                    <a:pos x="0" y="0"/>
                  </a:cxn>
                  <a:cxn ang="0">
                    <a:pos x="0" y="0"/>
                  </a:cxn>
                  <a:cxn ang="0">
                    <a:pos x="0" y="0"/>
                  </a:cxn>
                </a:cxnLst>
                <a:rect l="0" t="0" r="r" b="b"/>
                <a:pathLst>
                  <a:path w="10" h="3">
                    <a:moveTo>
                      <a:pt x="0" y="0"/>
                    </a:moveTo>
                    <a:lnTo>
                      <a:pt x="10" y="3"/>
                    </a:lnTo>
                    <a:lnTo>
                      <a:pt x="0" y="0"/>
                    </a:lnTo>
                    <a:lnTo>
                      <a:pt x="0"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85" name="Freeform 159"/>
              <p:cNvSpPr>
                <a:spLocks/>
              </p:cNvSpPr>
              <p:nvPr/>
            </p:nvSpPr>
            <p:spPr bwMode="auto">
              <a:xfrm>
                <a:off x="4975225" y="3330575"/>
                <a:ext cx="163513" cy="73025"/>
              </a:xfrm>
              <a:custGeom>
                <a:avLst/>
                <a:gdLst/>
                <a:ahLst/>
                <a:cxnLst>
                  <a:cxn ang="0">
                    <a:pos x="72" y="0"/>
                  </a:cxn>
                  <a:cxn ang="0">
                    <a:pos x="78" y="3"/>
                  </a:cxn>
                  <a:cxn ang="0">
                    <a:pos x="84" y="1"/>
                  </a:cxn>
                  <a:cxn ang="0">
                    <a:pos x="91" y="1"/>
                  </a:cxn>
                  <a:cxn ang="0">
                    <a:pos x="99" y="4"/>
                  </a:cxn>
                  <a:cxn ang="0">
                    <a:pos x="103" y="10"/>
                  </a:cxn>
                  <a:cxn ang="0">
                    <a:pos x="97" y="17"/>
                  </a:cxn>
                  <a:cxn ang="0">
                    <a:pos x="94" y="16"/>
                  </a:cxn>
                  <a:cxn ang="0">
                    <a:pos x="84" y="16"/>
                  </a:cxn>
                  <a:cxn ang="0">
                    <a:pos x="74" y="21"/>
                  </a:cxn>
                  <a:cxn ang="0">
                    <a:pos x="67" y="27"/>
                  </a:cxn>
                  <a:cxn ang="0">
                    <a:pos x="65" y="25"/>
                  </a:cxn>
                  <a:cxn ang="0">
                    <a:pos x="60" y="25"/>
                  </a:cxn>
                  <a:cxn ang="0">
                    <a:pos x="51" y="34"/>
                  </a:cxn>
                  <a:cxn ang="0">
                    <a:pos x="45" y="36"/>
                  </a:cxn>
                  <a:cxn ang="0">
                    <a:pos x="42" y="34"/>
                  </a:cxn>
                  <a:cxn ang="0">
                    <a:pos x="37" y="35"/>
                  </a:cxn>
                  <a:cxn ang="0">
                    <a:pos x="29" y="39"/>
                  </a:cxn>
                  <a:cxn ang="0">
                    <a:pos x="22" y="39"/>
                  </a:cxn>
                  <a:cxn ang="0">
                    <a:pos x="17" y="41"/>
                  </a:cxn>
                  <a:cxn ang="0">
                    <a:pos x="11" y="46"/>
                  </a:cxn>
                  <a:cxn ang="0">
                    <a:pos x="3" y="44"/>
                  </a:cxn>
                  <a:cxn ang="0">
                    <a:pos x="0" y="40"/>
                  </a:cxn>
                  <a:cxn ang="0">
                    <a:pos x="3" y="36"/>
                  </a:cxn>
                  <a:cxn ang="0">
                    <a:pos x="9" y="35"/>
                  </a:cxn>
                  <a:cxn ang="0">
                    <a:pos x="19" y="35"/>
                  </a:cxn>
                  <a:cxn ang="0">
                    <a:pos x="25" y="35"/>
                  </a:cxn>
                  <a:cxn ang="0">
                    <a:pos x="30" y="31"/>
                  </a:cxn>
                  <a:cxn ang="0">
                    <a:pos x="29" y="24"/>
                  </a:cxn>
                  <a:cxn ang="0">
                    <a:pos x="17" y="15"/>
                  </a:cxn>
                  <a:cxn ang="0">
                    <a:pos x="17" y="9"/>
                  </a:cxn>
                  <a:cxn ang="0">
                    <a:pos x="21" y="6"/>
                  </a:cxn>
                  <a:cxn ang="0">
                    <a:pos x="28" y="6"/>
                  </a:cxn>
                  <a:cxn ang="0">
                    <a:pos x="34" y="7"/>
                  </a:cxn>
                  <a:cxn ang="0">
                    <a:pos x="45" y="6"/>
                  </a:cxn>
                  <a:cxn ang="0">
                    <a:pos x="61" y="1"/>
                  </a:cxn>
                </a:cxnLst>
                <a:rect l="0" t="0" r="r" b="b"/>
                <a:pathLst>
                  <a:path w="103" h="46">
                    <a:moveTo>
                      <a:pt x="69" y="0"/>
                    </a:moveTo>
                    <a:lnTo>
                      <a:pt x="72" y="0"/>
                    </a:lnTo>
                    <a:lnTo>
                      <a:pt x="75" y="2"/>
                    </a:lnTo>
                    <a:lnTo>
                      <a:pt x="78" y="3"/>
                    </a:lnTo>
                    <a:lnTo>
                      <a:pt x="81" y="2"/>
                    </a:lnTo>
                    <a:lnTo>
                      <a:pt x="84" y="1"/>
                    </a:lnTo>
                    <a:lnTo>
                      <a:pt x="88" y="0"/>
                    </a:lnTo>
                    <a:lnTo>
                      <a:pt x="91" y="1"/>
                    </a:lnTo>
                    <a:lnTo>
                      <a:pt x="95" y="2"/>
                    </a:lnTo>
                    <a:lnTo>
                      <a:pt x="99" y="4"/>
                    </a:lnTo>
                    <a:lnTo>
                      <a:pt x="102" y="7"/>
                    </a:lnTo>
                    <a:lnTo>
                      <a:pt x="103" y="10"/>
                    </a:lnTo>
                    <a:lnTo>
                      <a:pt x="102" y="14"/>
                    </a:lnTo>
                    <a:lnTo>
                      <a:pt x="97" y="17"/>
                    </a:lnTo>
                    <a:lnTo>
                      <a:pt x="96" y="17"/>
                    </a:lnTo>
                    <a:lnTo>
                      <a:pt x="94" y="16"/>
                    </a:lnTo>
                    <a:lnTo>
                      <a:pt x="92" y="15"/>
                    </a:lnTo>
                    <a:lnTo>
                      <a:pt x="84" y="16"/>
                    </a:lnTo>
                    <a:lnTo>
                      <a:pt x="77" y="19"/>
                    </a:lnTo>
                    <a:lnTo>
                      <a:pt x="74" y="21"/>
                    </a:lnTo>
                    <a:lnTo>
                      <a:pt x="71" y="25"/>
                    </a:lnTo>
                    <a:lnTo>
                      <a:pt x="67" y="27"/>
                    </a:lnTo>
                    <a:lnTo>
                      <a:pt x="66" y="26"/>
                    </a:lnTo>
                    <a:lnTo>
                      <a:pt x="65" y="25"/>
                    </a:lnTo>
                    <a:lnTo>
                      <a:pt x="64" y="24"/>
                    </a:lnTo>
                    <a:lnTo>
                      <a:pt x="60" y="25"/>
                    </a:lnTo>
                    <a:lnTo>
                      <a:pt x="57" y="28"/>
                    </a:lnTo>
                    <a:lnTo>
                      <a:pt x="51" y="34"/>
                    </a:lnTo>
                    <a:lnTo>
                      <a:pt x="47" y="36"/>
                    </a:lnTo>
                    <a:lnTo>
                      <a:pt x="45" y="36"/>
                    </a:lnTo>
                    <a:lnTo>
                      <a:pt x="43" y="34"/>
                    </a:lnTo>
                    <a:lnTo>
                      <a:pt x="42" y="34"/>
                    </a:lnTo>
                    <a:lnTo>
                      <a:pt x="41" y="34"/>
                    </a:lnTo>
                    <a:lnTo>
                      <a:pt x="37" y="35"/>
                    </a:lnTo>
                    <a:lnTo>
                      <a:pt x="33" y="38"/>
                    </a:lnTo>
                    <a:lnTo>
                      <a:pt x="29" y="39"/>
                    </a:lnTo>
                    <a:lnTo>
                      <a:pt x="26" y="40"/>
                    </a:lnTo>
                    <a:lnTo>
                      <a:pt x="22" y="39"/>
                    </a:lnTo>
                    <a:lnTo>
                      <a:pt x="19" y="40"/>
                    </a:lnTo>
                    <a:lnTo>
                      <a:pt x="17" y="41"/>
                    </a:lnTo>
                    <a:lnTo>
                      <a:pt x="13" y="45"/>
                    </a:lnTo>
                    <a:lnTo>
                      <a:pt x="11" y="46"/>
                    </a:lnTo>
                    <a:lnTo>
                      <a:pt x="7" y="45"/>
                    </a:lnTo>
                    <a:lnTo>
                      <a:pt x="3" y="44"/>
                    </a:lnTo>
                    <a:lnTo>
                      <a:pt x="0" y="41"/>
                    </a:lnTo>
                    <a:lnTo>
                      <a:pt x="0" y="40"/>
                    </a:lnTo>
                    <a:lnTo>
                      <a:pt x="0" y="39"/>
                    </a:lnTo>
                    <a:lnTo>
                      <a:pt x="3" y="36"/>
                    </a:lnTo>
                    <a:lnTo>
                      <a:pt x="4" y="36"/>
                    </a:lnTo>
                    <a:lnTo>
                      <a:pt x="9" y="35"/>
                    </a:lnTo>
                    <a:lnTo>
                      <a:pt x="15" y="34"/>
                    </a:lnTo>
                    <a:lnTo>
                      <a:pt x="19" y="35"/>
                    </a:lnTo>
                    <a:lnTo>
                      <a:pt x="22" y="35"/>
                    </a:lnTo>
                    <a:lnTo>
                      <a:pt x="25" y="35"/>
                    </a:lnTo>
                    <a:lnTo>
                      <a:pt x="27" y="34"/>
                    </a:lnTo>
                    <a:lnTo>
                      <a:pt x="30" y="31"/>
                    </a:lnTo>
                    <a:lnTo>
                      <a:pt x="31" y="27"/>
                    </a:lnTo>
                    <a:lnTo>
                      <a:pt x="29" y="24"/>
                    </a:lnTo>
                    <a:lnTo>
                      <a:pt x="20" y="16"/>
                    </a:lnTo>
                    <a:lnTo>
                      <a:pt x="17" y="15"/>
                    </a:lnTo>
                    <a:lnTo>
                      <a:pt x="16" y="13"/>
                    </a:lnTo>
                    <a:lnTo>
                      <a:pt x="17" y="9"/>
                    </a:lnTo>
                    <a:lnTo>
                      <a:pt x="18" y="6"/>
                    </a:lnTo>
                    <a:lnTo>
                      <a:pt x="21" y="6"/>
                    </a:lnTo>
                    <a:lnTo>
                      <a:pt x="24" y="6"/>
                    </a:lnTo>
                    <a:lnTo>
                      <a:pt x="28" y="6"/>
                    </a:lnTo>
                    <a:lnTo>
                      <a:pt x="31" y="7"/>
                    </a:lnTo>
                    <a:lnTo>
                      <a:pt x="34" y="7"/>
                    </a:lnTo>
                    <a:lnTo>
                      <a:pt x="35" y="8"/>
                    </a:lnTo>
                    <a:lnTo>
                      <a:pt x="45" y="6"/>
                    </a:lnTo>
                    <a:lnTo>
                      <a:pt x="53" y="3"/>
                    </a:lnTo>
                    <a:lnTo>
                      <a:pt x="61" y="1"/>
                    </a:lnTo>
                    <a:lnTo>
                      <a:pt x="69" y="0"/>
                    </a:lnTo>
                    <a:close/>
                  </a:path>
                </a:pathLst>
              </a:custGeom>
              <a:gradFill>
                <a:gsLst>
                  <a:gs pos="49000">
                    <a:srgbClr val="38659D"/>
                  </a:gs>
                  <a:gs pos="87000">
                    <a:schemeClr val="tx2">
                      <a:lumMod val="75000"/>
                      <a:alpha val="80000"/>
                    </a:schemeClr>
                  </a:gs>
                </a:gsLst>
                <a:lin ang="2700000" scaled="0"/>
              </a:gra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86" name="Freeform 160"/>
              <p:cNvSpPr>
                <a:spLocks/>
              </p:cNvSpPr>
              <p:nvPr/>
            </p:nvSpPr>
            <p:spPr bwMode="auto">
              <a:xfrm>
                <a:off x="5164137" y="3328988"/>
                <a:ext cx="31750" cy="23813"/>
              </a:xfrm>
              <a:custGeom>
                <a:avLst/>
                <a:gdLst/>
                <a:ahLst/>
                <a:cxnLst>
                  <a:cxn ang="0">
                    <a:pos x="15" y="0"/>
                  </a:cxn>
                  <a:cxn ang="0">
                    <a:pos x="17" y="0"/>
                  </a:cxn>
                  <a:cxn ang="0">
                    <a:pos x="20" y="3"/>
                  </a:cxn>
                  <a:cxn ang="0">
                    <a:pos x="20" y="6"/>
                  </a:cxn>
                  <a:cxn ang="0">
                    <a:pos x="18" y="9"/>
                  </a:cxn>
                  <a:cxn ang="0">
                    <a:pos x="14" y="12"/>
                  </a:cxn>
                  <a:cxn ang="0">
                    <a:pos x="10" y="14"/>
                  </a:cxn>
                  <a:cxn ang="0">
                    <a:pos x="6" y="15"/>
                  </a:cxn>
                  <a:cxn ang="0">
                    <a:pos x="2" y="15"/>
                  </a:cxn>
                  <a:cxn ang="0">
                    <a:pos x="1" y="14"/>
                  </a:cxn>
                  <a:cxn ang="0">
                    <a:pos x="1" y="13"/>
                  </a:cxn>
                  <a:cxn ang="0">
                    <a:pos x="1" y="12"/>
                  </a:cxn>
                  <a:cxn ang="0">
                    <a:pos x="0" y="11"/>
                  </a:cxn>
                  <a:cxn ang="0">
                    <a:pos x="0" y="7"/>
                  </a:cxn>
                  <a:cxn ang="0">
                    <a:pos x="2" y="6"/>
                  </a:cxn>
                  <a:cxn ang="0">
                    <a:pos x="4" y="4"/>
                  </a:cxn>
                  <a:cxn ang="0">
                    <a:pos x="8" y="2"/>
                  </a:cxn>
                  <a:cxn ang="0">
                    <a:pos x="12" y="1"/>
                  </a:cxn>
                  <a:cxn ang="0">
                    <a:pos x="15" y="0"/>
                  </a:cxn>
                </a:cxnLst>
                <a:rect l="0" t="0" r="r" b="b"/>
                <a:pathLst>
                  <a:path w="20" h="15">
                    <a:moveTo>
                      <a:pt x="15" y="0"/>
                    </a:moveTo>
                    <a:lnTo>
                      <a:pt x="17" y="0"/>
                    </a:lnTo>
                    <a:lnTo>
                      <a:pt x="20" y="3"/>
                    </a:lnTo>
                    <a:lnTo>
                      <a:pt x="20" y="6"/>
                    </a:lnTo>
                    <a:lnTo>
                      <a:pt x="18" y="9"/>
                    </a:lnTo>
                    <a:lnTo>
                      <a:pt x="14" y="12"/>
                    </a:lnTo>
                    <a:lnTo>
                      <a:pt x="10" y="14"/>
                    </a:lnTo>
                    <a:lnTo>
                      <a:pt x="6" y="15"/>
                    </a:lnTo>
                    <a:lnTo>
                      <a:pt x="2" y="15"/>
                    </a:lnTo>
                    <a:lnTo>
                      <a:pt x="1" y="14"/>
                    </a:lnTo>
                    <a:lnTo>
                      <a:pt x="1" y="13"/>
                    </a:lnTo>
                    <a:lnTo>
                      <a:pt x="1" y="12"/>
                    </a:lnTo>
                    <a:lnTo>
                      <a:pt x="0" y="11"/>
                    </a:lnTo>
                    <a:lnTo>
                      <a:pt x="0" y="7"/>
                    </a:lnTo>
                    <a:lnTo>
                      <a:pt x="2" y="6"/>
                    </a:lnTo>
                    <a:lnTo>
                      <a:pt x="4" y="4"/>
                    </a:lnTo>
                    <a:lnTo>
                      <a:pt x="8" y="2"/>
                    </a:lnTo>
                    <a:lnTo>
                      <a:pt x="12" y="1"/>
                    </a:lnTo>
                    <a:lnTo>
                      <a:pt x="1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87" name="Freeform 161"/>
              <p:cNvSpPr>
                <a:spLocks/>
              </p:cNvSpPr>
              <p:nvPr/>
            </p:nvSpPr>
            <p:spPr bwMode="auto">
              <a:xfrm>
                <a:off x="4471987" y="3932238"/>
                <a:ext cx="22225" cy="23813"/>
              </a:xfrm>
              <a:custGeom>
                <a:avLst/>
                <a:gdLst/>
                <a:ahLst/>
                <a:cxnLst>
                  <a:cxn ang="0">
                    <a:pos x="0" y="0"/>
                  </a:cxn>
                  <a:cxn ang="0">
                    <a:pos x="3" y="2"/>
                  </a:cxn>
                  <a:cxn ang="0">
                    <a:pos x="7" y="4"/>
                  </a:cxn>
                  <a:cxn ang="0">
                    <a:pos x="10" y="5"/>
                  </a:cxn>
                  <a:cxn ang="0">
                    <a:pos x="13" y="7"/>
                  </a:cxn>
                  <a:cxn ang="0">
                    <a:pos x="14" y="10"/>
                  </a:cxn>
                  <a:cxn ang="0">
                    <a:pos x="13" y="13"/>
                  </a:cxn>
                  <a:cxn ang="0">
                    <a:pos x="10" y="15"/>
                  </a:cxn>
                  <a:cxn ang="0">
                    <a:pos x="6" y="15"/>
                  </a:cxn>
                  <a:cxn ang="0">
                    <a:pos x="2" y="14"/>
                  </a:cxn>
                  <a:cxn ang="0">
                    <a:pos x="1" y="12"/>
                  </a:cxn>
                  <a:cxn ang="0">
                    <a:pos x="0" y="8"/>
                  </a:cxn>
                  <a:cxn ang="0">
                    <a:pos x="0" y="4"/>
                  </a:cxn>
                  <a:cxn ang="0">
                    <a:pos x="0" y="1"/>
                  </a:cxn>
                  <a:cxn ang="0">
                    <a:pos x="0" y="0"/>
                  </a:cxn>
                </a:cxnLst>
                <a:rect l="0" t="0" r="r" b="b"/>
                <a:pathLst>
                  <a:path w="14" h="15">
                    <a:moveTo>
                      <a:pt x="0" y="0"/>
                    </a:moveTo>
                    <a:lnTo>
                      <a:pt x="3" y="2"/>
                    </a:lnTo>
                    <a:lnTo>
                      <a:pt x="7" y="4"/>
                    </a:lnTo>
                    <a:lnTo>
                      <a:pt x="10" y="5"/>
                    </a:lnTo>
                    <a:lnTo>
                      <a:pt x="13" y="7"/>
                    </a:lnTo>
                    <a:lnTo>
                      <a:pt x="14" y="10"/>
                    </a:lnTo>
                    <a:lnTo>
                      <a:pt x="13" y="13"/>
                    </a:lnTo>
                    <a:lnTo>
                      <a:pt x="10" y="15"/>
                    </a:lnTo>
                    <a:lnTo>
                      <a:pt x="6" y="15"/>
                    </a:lnTo>
                    <a:lnTo>
                      <a:pt x="2" y="14"/>
                    </a:lnTo>
                    <a:lnTo>
                      <a:pt x="1" y="12"/>
                    </a:lnTo>
                    <a:lnTo>
                      <a:pt x="0" y="8"/>
                    </a:lnTo>
                    <a:lnTo>
                      <a:pt x="0" y="4"/>
                    </a:lnTo>
                    <a:lnTo>
                      <a:pt x="0" y="1"/>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88" name="Freeform 162"/>
              <p:cNvSpPr>
                <a:spLocks noEditPoints="1"/>
              </p:cNvSpPr>
              <p:nvPr/>
            </p:nvSpPr>
            <p:spPr bwMode="auto">
              <a:xfrm>
                <a:off x="3505200" y="1763713"/>
                <a:ext cx="2163763" cy="2459038"/>
              </a:xfrm>
              <a:custGeom>
                <a:avLst/>
                <a:gdLst/>
                <a:ahLst/>
                <a:cxnLst>
                  <a:cxn ang="0">
                    <a:pos x="782" y="897"/>
                  </a:cxn>
                  <a:cxn ang="0">
                    <a:pos x="586" y="158"/>
                  </a:cxn>
                  <a:cxn ang="0">
                    <a:pos x="232" y="0"/>
                  </a:cxn>
                  <a:cxn ang="0">
                    <a:pos x="289" y="51"/>
                  </a:cxn>
                  <a:cxn ang="0">
                    <a:pos x="376" y="78"/>
                  </a:cxn>
                  <a:cxn ang="0">
                    <a:pos x="458" y="132"/>
                  </a:cxn>
                  <a:cxn ang="0">
                    <a:pos x="545" y="128"/>
                  </a:cxn>
                  <a:cxn ang="0">
                    <a:pos x="553" y="51"/>
                  </a:cxn>
                  <a:cxn ang="0">
                    <a:pos x="615" y="130"/>
                  </a:cxn>
                  <a:cxn ang="0">
                    <a:pos x="631" y="133"/>
                  </a:cxn>
                  <a:cxn ang="0">
                    <a:pos x="604" y="179"/>
                  </a:cxn>
                  <a:cxn ang="0">
                    <a:pos x="573" y="211"/>
                  </a:cxn>
                  <a:cxn ang="0">
                    <a:pos x="574" y="302"/>
                  </a:cxn>
                  <a:cxn ang="0">
                    <a:pos x="712" y="381"/>
                  </a:cxn>
                  <a:cxn ang="0">
                    <a:pos x="745" y="364"/>
                  </a:cxn>
                  <a:cxn ang="0">
                    <a:pos x="713" y="225"/>
                  </a:cxn>
                  <a:cxn ang="0">
                    <a:pos x="792" y="209"/>
                  </a:cxn>
                  <a:cxn ang="0">
                    <a:pos x="835" y="246"/>
                  </a:cxn>
                  <a:cxn ang="0">
                    <a:pos x="869" y="234"/>
                  </a:cxn>
                  <a:cxn ang="0">
                    <a:pos x="934" y="306"/>
                  </a:cxn>
                  <a:cxn ang="0">
                    <a:pos x="897" y="394"/>
                  </a:cxn>
                  <a:cxn ang="0">
                    <a:pos x="914" y="427"/>
                  </a:cxn>
                  <a:cxn ang="0">
                    <a:pos x="919" y="498"/>
                  </a:cxn>
                  <a:cxn ang="0">
                    <a:pos x="861" y="637"/>
                  </a:cxn>
                  <a:cxn ang="0">
                    <a:pos x="860" y="686"/>
                  </a:cxn>
                  <a:cxn ang="0">
                    <a:pos x="812" y="760"/>
                  </a:cxn>
                  <a:cxn ang="0">
                    <a:pos x="800" y="920"/>
                  </a:cxn>
                  <a:cxn ang="0">
                    <a:pos x="716" y="841"/>
                  </a:cxn>
                  <a:cxn ang="0">
                    <a:pos x="630" y="860"/>
                  </a:cxn>
                  <a:cxn ang="0">
                    <a:pos x="547" y="851"/>
                  </a:cxn>
                  <a:cxn ang="0">
                    <a:pos x="495" y="946"/>
                  </a:cxn>
                  <a:cxn ang="0">
                    <a:pos x="625" y="1046"/>
                  </a:cxn>
                  <a:cxn ang="0">
                    <a:pos x="675" y="1075"/>
                  </a:cxn>
                  <a:cxn ang="0">
                    <a:pos x="761" y="1164"/>
                  </a:cxn>
                  <a:cxn ang="0">
                    <a:pos x="927" y="1156"/>
                  </a:cxn>
                  <a:cxn ang="0">
                    <a:pos x="1036" y="1130"/>
                  </a:cxn>
                  <a:cxn ang="0">
                    <a:pos x="1117" y="1100"/>
                  </a:cxn>
                  <a:cxn ang="0">
                    <a:pos x="1220" y="1115"/>
                  </a:cxn>
                  <a:cxn ang="0">
                    <a:pos x="1253" y="1165"/>
                  </a:cxn>
                  <a:cxn ang="0">
                    <a:pos x="1307" y="1135"/>
                  </a:cxn>
                  <a:cxn ang="0">
                    <a:pos x="853" y="1549"/>
                  </a:cxn>
                  <a:cxn ang="0">
                    <a:pos x="835" y="1436"/>
                  </a:cxn>
                  <a:cxn ang="0">
                    <a:pos x="818" y="1351"/>
                  </a:cxn>
                  <a:cxn ang="0">
                    <a:pos x="870" y="1232"/>
                  </a:cxn>
                  <a:cxn ang="0">
                    <a:pos x="787" y="1231"/>
                  </a:cxn>
                  <a:cxn ang="0">
                    <a:pos x="685" y="1167"/>
                  </a:cxn>
                  <a:cxn ang="0">
                    <a:pos x="541" y="1110"/>
                  </a:cxn>
                  <a:cxn ang="0">
                    <a:pos x="374" y="1056"/>
                  </a:cxn>
                  <a:cxn ang="0">
                    <a:pos x="310" y="935"/>
                  </a:cxn>
                  <a:cxn ang="0">
                    <a:pos x="231" y="793"/>
                  </a:cxn>
                  <a:cxn ang="0">
                    <a:pos x="231" y="856"/>
                  </a:cxn>
                  <a:cxn ang="0">
                    <a:pos x="232" y="886"/>
                  </a:cxn>
                  <a:cxn ang="0">
                    <a:pos x="177" y="746"/>
                  </a:cxn>
                  <a:cxn ang="0">
                    <a:pos x="121" y="586"/>
                  </a:cxn>
                  <a:cxn ang="0">
                    <a:pos x="188" y="427"/>
                  </a:cxn>
                  <a:cxn ang="0">
                    <a:pos x="171" y="358"/>
                  </a:cxn>
                  <a:cxn ang="0">
                    <a:pos x="185" y="277"/>
                  </a:cxn>
                  <a:cxn ang="0">
                    <a:pos x="190" y="212"/>
                  </a:cxn>
                  <a:cxn ang="0">
                    <a:pos x="169" y="172"/>
                  </a:cxn>
                  <a:cxn ang="0">
                    <a:pos x="113" y="133"/>
                  </a:cxn>
                  <a:cxn ang="0">
                    <a:pos x="28" y="149"/>
                  </a:cxn>
                  <a:cxn ang="0">
                    <a:pos x="75" y="84"/>
                  </a:cxn>
                  <a:cxn ang="0">
                    <a:pos x="162" y="20"/>
                  </a:cxn>
                </a:cxnLst>
                <a:rect l="0" t="0" r="r" b="b"/>
                <a:pathLst>
                  <a:path w="1363" h="1549">
                    <a:moveTo>
                      <a:pt x="1254" y="1171"/>
                    </a:moveTo>
                    <a:lnTo>
                      <a:pt x="1253" y="1173"/>
                    </a:lnTo>
                    <a:lnTo>
                      <a:pt x="1253" y="1175"/>
                    </a:lnTo>
                    <a:lnTo>
                      <a:pt x="1254" y="1176"/>
                    </a:lnTo>
                    <a:lnTo>
                      <a:pt x="1256" y="1176"/>
                    </a:lnTo>
                    <a:lnTo>
                      <a:pt x="1257" y="1175"/>
                    </a:lnTo>
                    <a:lnTo>
                      <a:pt x="1260" y="1173"/>
                    </a:lnTo>
                    <a:lnTo>
                      <a:pt x="1258" y="1174"/>
                    </a:lnTo>
                    <a:lnTo>
                      <a:pt x="1257" y="1174"/>
                    </a:lnTo>
                    <a:lnTo>
                      <a:pt x="1256" y="1174"/>
                    </a:lnTo>
                    <a:lnTo>
                      <a:pt x="1255" y="1173"/>
                    </a:lnTo>
                    <a:lnTo>
                      <a:pt x="1254" y="1172"/>
                    </a:lnTo>
                    <a:lnTo>
                      <a:pt x="1254" y="1172"/>
                    </a:lnTo>
                    <a:lnTo>
                      <a:pt x="1254" y="1171"/>
                    </a:lnTo>
                    <a:close/>
                    <a:moveTo>
                      <a:pt x="765" y="1160"/>
                    </a:moveTo>
                    <a:lnTo>
                      <a:pt x="765" y="1161"/>
                    </a:lnTo>
                    <a:lnTo>
                      <a:pt x="765" y="1160"/>
                    </a:lnTo>
                    <a:close/>
                    <a:moveTo>
                      <a:pt x="981" y="1148"/>
                    </a:moveTo>
                    <a:lnTo>
                      <a:pt x="981" y="1150"/>
                    </a:lnTo>
                    <a:lnTo>
                      <a:pt x="979" y="1152"/>
                    </a:lnTo>
                    <a:lnTo>
                      <a:pt x="977" y="1154"/>
                    </a:lnTo>
                    <a:lnTo>
                      <a:pt x="973" y="1161"/>
                    </a:lnTo>
                    <a:lnTo>
                      <a:pt x="972" y="1165"/>
                    </a:lnTo>
                    <a:lnTo>
                      <a:pt x="972" y="1169"/>
                    </a:lnTo>
                    <a:lnTo>
                      <a:pt x="973" y="1171"/>
                    </a:lnTo>
                    <a:lnTo>
                      <a:pt x="976" y="1173"/>
                    </a:lnTo>
                    <a:lnTo>
                      <a:pt x="980" y="1175"/>
                    </a:lnTo>
                    <a:lnTo>
                      <a:pt x="983" y="1174"/>
                    </a:lnTo>
                    <a:lnTo>
                      <a:pt x="987" y="1172"/>
                    </a:lnTo>
                    <a:lnTo>
                      <a:pt x="990" y="1169"/>
                    </a:lnTo>
                    <a:lnTo>
                      <a:pt x="991" y="1165"/>
                    </a:lnTo>
                    <a:lnTo>
                      <a:pt x="991" y="1161"/>
                    </a:lnTo>
                    <a:lnTo>
                      <a:pt x="989" y="1158"/>
                    </a:lnTo>
                    <a:lnTo>
                      <a:pt x="986" y="1155"/>
                    </a:lnTo>
                    <a:lnTo>
                      <a:pt x="983" y="1152"/>
                    </a:lnTo>
                    <a:lnTo>
                      <a:pt x="981" y="1148"/>
                    </a:lnTo>
                    <a:close/>
                    <a:moveTo>
                      <a:pt x="1102" y="1104"/>
                    </a:moveTo>
                    <a:lnTo>
                      <a:pt x="1101" y="1105"/>
                    </a:lnTo>
                    <a:lnTo>
                      <a:pt x="1100" y="1105"/>
                    </a:lnTo>
                    <a:lnTo>
                      <a:pt x="1102" y="1104"/>
                    </a:lnTo>
                    <a:close/>
                    <a:moveTo>
                      <a:pt x="1103" y="1104"/>
                    </a:moveTo>
                    <a:lnTo>
                      <a:pt x="1103" y="1104"/>
                    </a:lnTo>
                    <a:lnTo>
                      <a:pt x="1102" y="1104"/>
                    </a:lnTo>
                    <a:lnTo>
                      <a:pt x="1103" y="1104"/>
                    </a:lnTo>
                    <a:close/>
                    <a:moveTo>
                      <a:pt x="784" y="894"/>
                    </a:moveTo>
                    <a:lnTo>
                      <a:pt x="783" y="895"/>
                    </a:lnTo>
                    <a:lnTo>
                      <a:pt x="783" y="895"/>
                    </a:lnTo>
                    <a:lnTo>
                      <a:pt x="782" y="897"/>
                    </a:lnTo>
                    <a:lnTo>
                      <a:pt x="782" y="897"/>
                    </a:lnTo>
                    <a:lnTo>
                      <a:pt x="783" y="896"/>
                    </a:lnTo>
                    <a:lnTo>
                      <a:pt x="784" y="895"/>
                    </a:lnTo>
                    <a:lnTo>
                      <a:pt x="784" y="895"/>
                    </a:lnTo>
                    <a:lnTo>
                      <a:pt x="784" y="894"/>
                    </a:lnTo>
                    <a:lnTo>
                      <a:pt x="784" y="894"/>
                    </a:lnTo>
                    <a:close/>
                    <a:moveTo>
                      <a:pt x="797" y="850"/>
                    </a:moveTo>
                    <a:lnTo>
                      <a:pt x="797" y="851"/>
                    </a:lnTo>
                    <a:lnTo>
                      <a:pt x="797" y="852"/>
                    </a:lnTo>
                    <a:lnTo>
                      <a:pt x="797" y="853"/>
                    </a:lnTo>
                    <a:lnTo>
                      <a:pt x="798" y="854"/>
                    </a:lnTo>
                    <a:lnTo>
                      <a:pt x="798" y="855"/>
                    </a:lnTo>
                    <a:lnTo>
                      <a:pt x="800" y="857"/>
                    </a:lnTo>
                    <a:lnTo>
                      <a:pt x="801" y="860"/>
                    </a:lnTo>
                    <a:lnTo>
                      <a:pt x="802" y="862"/>
                    </a:lnTo>
                    <a:lnTo>
                      <a:pt x="800" y="856"/>
                    </a:lnTo>
                    <a:lnTo>
                      <a:pt x="797" y="850"/>
                    </a:lnTo>
                    <a:close/>
                    <a:moveTo>
                      <a:pt x="852" y="610"/>
                    </a:moveTo>
                    <a:lnTo>
                      <a:pt x="850" y="614"/>
                    </a:lnTo>
                    <a:lnTo>
                      <a:pt x="849" y="619"/>
                    </a:lnTo>
                    <a:lnTo>
                      <a:pt x="851" y="614"/>
                    </a:lnTo>
                    <a:lnTo>
                      <a:pt x="852" y="610"/>
                    </a:lnTo>
                    <a:close/>
                    <a:moveTo>
                      <a:pt x="731" y="397"/>
                    </a:moveTo>
                    <a:lnTo>
                      <a:pt x="730" y="398"/>
                    </a:lnTo>
                    <a:lnTo>
                      <a:pt x="729" y="399"/>
                    </a:lnTo>
                    <a:lnTo>
                      <a:pt x="727" y="399"/>
                    </a:lnTo>
                    <a:lnTo>
                      <a:pt x="727" y="400"/>
                    </a:lnTo>
                    <a:lnTo>
                      <a:pt x="726" y="401"/>
                    </a:lnTo>
                    <a:lnTo>
                      <a:pt x="727" y="402"/>
                    </a:lnTo>
                    <a:lnTo>
                      <a:pt x="727" y="402"/>
                    </a:lnTo>
                    <a:lnTo>
                      <a:pt x="730" y="400"/>
                    </a:lnTo>
                    <a:lnTo>
                      <a:pt x="730" y="399"/>
                    </a:lnTo>
                    <a:lnTo>
                      <a:pt x="731" y="398"/>
                    </a:lnTo>
                    <a:lnTo>
                      <a:pt x="731" y="397"/>
                    </a:lnTo>
                    <a:close/>
                    <a:moveTo>
                      <a:pt x="563" y="179"/>
                    </a:moveTo>
                    <a:lnTo>
                      <a:pt x="563" y="181"/>
                    </a:lnTo>
                    <a:lnTo>
                      <a:pt x="564" y="184"/>
                    </a:lnTo>
                    <a:lnTo>
                      <a:pt x="564" y="184"/>
                    </a:lnTo>
                    <a:lnTo>
                      <a:pt x="569" y="185"/>
                    </a:lnTo>
                    <a:lnTo>
                      <a:pt x="574" y="186"/>
                    </a:lnTo>
                    <a:lnTo>
                      <a:pt x="570" y="181"/>
                    </a:lnTo>
                    <a:lnTo>
                      <a:pt x="567" y="180"/>
                    </a:lnTo>
                    <a:lnTo>
                      <a:pt x="563" y="179"/>
                    </a:lnTo>
                    <a:lnTo>
                      <a:pt x="563" y="179"/>
                    </a:lnTo>
                    <a:close/>
                    <a:moveTo>
                      <a:pt x="583" y="150"/>
                    </a:moveTo>
                    <a:lnTo>
                      <a:pt x="581" y="150"/>
                    </a:lnTo>
                    <a:lnTo>
                      <a:pt x="581" y="152"/>
                    </a:lnTo>
                    <a:lnTo>
                      <a:pt x="586" y="158"/>
                    </a:lnTo>
                    <a:lnTo>
                      <a:pt x="589" y="161"/>
                    </a:lnTo>
                    <a:lnTo>
                      <a:pt x="592" y="163"/>
                    </a:lnTo>
                    <a:lnTo>
                      <a:pt x="595" y="163"/>
                    </a:lnTo>
                    <a:lnTo>
                      <a:pt x="597" y="162"/>
                    </a:lnTo>
                    <a:lnTo>
                      <a:pt x="599" y="161"/>
                    </a:lnTo>
                    <a:lnTo>
                      <a:pt x="602" y="161"/>
                    </a:lnTo>
                    <a:lnTo>
                      <a:pt x="609" y="161"/>
                    </a:lnTo>
                    <a:lnTo>
                      <a:pt x="611" y="161"/>
                    </a:lnTo>
                    <a:lnTo>
                      <a:pt x="612" y="161"/>
                    </a:lnTo>
                    <a:lnTo>
                      <a:pt x="609" y="160"/>
                    </a:lnTo>
                    <a:lnTo>
                      <a:pt x="606" y="157"/>
                    </a:lnTo>
                    <a:lnTo>
                      <a:pt x="601" y="153"/>
                    </a:lnTo>
                    <a:lnTo>
                      <a:pt x="596" y="151"/>
                    </a:lnTo>
                    <a:lnTo>
                      <a:pt x="593" y="151"/>
                    </a:lnTo>
                    <a:lnTo>
                      <a:pt x="586" y="150"/>
                    </a:lnTo>
                    <a:lnTo>
                      <a:pt x="583" y="150"/>
                    </a:lnTo>
                    <a:close/>
                    <a:moveTo>
                      <a:pt x="88" y="92"/>
                    </a:moveTo>
                    <a:lnTo>
                      <a:pt x="86" y="93"/>
                    </a:lnTo>
                    <a:lnTo>
                      <a:pt x="87" y="93"/>
                    </a:lnTo>
                    <a:lnTo>
                      <a:pt x="88" y="92"/>
                    </a:lnTo>
                    <a:close/>
                    <a:moveTo>
                      <a:pt x="340" y="66"/>
                    </a:moveTo>
                    <a:lnTo>
                      <a:pt x="334" y="67"/>
                    </a:lnTo>
                    <a:lnTo>
                      <a:pt x="320" y="70"/>
                    </a:lnTo>
                    <a:lnTo>
                      <a:pt x="314" y="71"/>
                    </a:lnTo>
                    <a:lnTo>
                      <a:pt x="311" y="72"/>
                    </a:lnTo>
                    <a:lnTo>
                      <a:pt x="311" y="73"/>
                    </a:lnTo>
                    <a:lnTo>
                      <a:pt x="311" y="75"/>
                    </a:lnTo>
                    <a:lnTo>
                      <a:pt x="311" y="75"/>
                    </a:lnTo>
                    <a:lnTo>
                      <a:pt x="316" y="75"/>
                    </a:lnTo>
                    <a:lnTo>
                      <a:pt x="321" y="73"/>
                    </a:lnTo>
                    <a:lnTo>
                      <a:pt x="327" y="71"/>
                    </a:lnTo>
                    <a:lnTo>
                      <a:pt x="335" y="68"/>
                    </a:lnTo>
                    <a:lnTo>
                      <a:pt x="340" y="66"/>
                    </a:lnTo>
                    <a:close/>
                    <a:moveTo>
                      <a:pt x="182" y="28"/>
                    </a:moveTo>
                    <a:lnTo>
                      <a:pt x="181" y="30"/>
                    </a:lnTo>
                    <a:lnTo>
                      <a:pt x="180" y="32"/>
                    </a:lnTo>
                    <a:lnTo>
                      <a:pt x="178" y="35"/>
                    </a:lnTo>
                    <a:lnTo>
                      <a:pt x="177" y="37"/>
                    </a:lnTo>
                    <a:lnTo>
                      <a:pt x="177" y="39"/>
                    </a:lnTo>
                    <a:lnTo>
                      <a:pt x="179" y="39"/>
                    </a:lnTo>
                    <a:lnTo>
                      <a:pt x="181" y="37"/>
                    </a:lnTo>
                    <a:lnTo>
                      <a:pt x="182" y="33"/>
                    </a:lnTo>
                    <a:lnTo>
                      <a:pt x="183" y="30"/>
                    </a:lnTo>
                    <a:lnTo>
                      <a:pt x="183" y="29"/>
                    </a:lnTo>
                    <a:lnTo>
                      <a:pt x="183" y="29"/>
                    </a:lnTo>
                    <a:lnTo>
                      <a:pt x="182" y="29"/>
                    </a:lnTo>
                    <a:lnTo>
                      <a:pt x="182" y="28"/>
                    </a:lnTo>
                    <a:close/>
                    <a:moveTo>
                      <a:pt x="232" y="0"/>
                    </a:moveTo>
                    <a:lnTo>
                      <a:pt x="233" y="0"/>
                    </a:lnTo>
                    <a:lnTo>
                      <a:pt x="234" y="0"/>
                    </a:lnTo>
                    <a:lnTo>
                      <a:pt x="234" y="2"/>
                    </a:lnTo>
                    <a:lnTo>
                      <a:pt x="235" y="2"/>
                    </a:lnTo>
                    <a:lnTo>
                      <a:pt x="235" y="4"/>
                    </a:lnTo>
                    <a:lnTo>
                      <a:pt x="235" y="4"/>
                    </a:lnTo>
                    <a:lnTo>
                      <a:pt x="236" y="5"/>
                    </a:lnTo>
                    <a:lnTo>
                      <a:pt x="238" y="5"/>
                    </a:lnTo>
                    <a:lnTo>
                      <a:pt x="241" y="5"/>
                    </a:lnTo>
                    <a:lnTo>
                      <a:pt x="242" y="4"/>
                    </a:lnTo>
                    <a:lnTo>
                      <a:pt x="244" y="4"/>
                    </a:lnTo>
                    <a:lnTo>
                      <a:pt x="245" y="3"/>
                    </a:lnTo>
                    <a:lnTo>
                      <a:pt x="245" y="2"/>
                    </a:lnTo>
                    <a:lnTo>
                      <a:pt x="244" y="1"/>
                    </a:lnTo>
                    <a:lnTo>
                      <a:pt x="244" y="1"/>
                    </a:lnTo>
                    <a:lnTo>
                      <a:pt x="250" y="2"/>
                    </a:lnTo>
                    <a:lnTo>
                      <a:pt x="256" y="4"/>
                    </a:lnTo>
                    <a:lnTo>
                      <a:pt x="262" y="6"/>
                    </a:lnTo>
                    <a:lnTo>
                      <a:pt x="262" y="7"/>
                    </a:lnTo>
                    <a:lnTo>
                      <a:pt x="261" y="7"/>
                    </a:lnTo>
                    <a:lnTo>
                      <a:pt x="260" y="7"/>
                    </a:lnTo>
                    <a:lnTo>
                      <a:pt x="256" y="7"/>
                    </a:lnTo>
                    <a:lnTo>
                      <a:pt x="255" y="8"/>
                    </a:lnTo>
                    <a:lnTo>
                      <a:pt x="255" y="8"/>
                    </a:lnTo>
                    <a:lnTo>
                      <a:pt x="255" y="9"/>
                    </a:lnTo>
                    <a:lnTo>
                      <a:pt x="257" y="11"/>
                    </a:lnTo>
                    <a:lnTo>
                      <a:pt x="260" y="12"/>
                    </a:lnTo>
                    <a:lnTo>
                      <a:pt x="263" y="13"/>
                    </a:lnTo>
                    <a:lnTo>
                      <a:pt x="266" y="15"/>
                    </a:lnTo>
                    <a:lnTo>
                      <a:pt x="266" y="16"/>
                    </a:lnTo>
                    <a:lnTo>
                      <a:pt x="264" y="16"/>
                    </a:lnTo>
                    <a:lnTo>
                      <a:pt x="263" y="17"/>
                    </a:lnTo>
                    <a:lnTo>
                      <a:pt x="260" y="17"/>
                    </a:lnTo>
                    <a:lnTo>
                      <a:pt x="259" y="18"/>
                    </a:lnTo>
                    <a:lnTo>
                      <a:pt x="259" y="20"/>
                    </a:lnTo>
                    <a:lnTo>
                      <a:pt x="260" y="20"/>
                    </a:lnTo>
                    <a:lnTo>
                      <a:pt x="262" y="22"/>
                    </a:lnTo>
                    <a:lnTo>
                      <a:pt x="263" y="22"/>
                    </a:lnTo>
                    <a:lnTo>
                      <a:pt x="264" y="22"/>
                    </a:lnTo>
                    <a:lnTo>
                      <a:pt x="265" y="23"/>
                    </a:lnTo>
                    <a:lnTo>
                      <a:pt x="267" y="23"/>
                    </a:lnTo>
                    <a:lnTo>
                      <a:pt x="269" y="24"/>
                    </a:lnTo>
                    <a:lnTo>
                      <a:pt x="271" y="28"/>
                    </a:lnTo>
                    <a:lnTo>
                      <a:pt x="274" y="34"/>
                    </a:lnTo>
                    <a:lnTo>
                      <a:pt x="276" y="38"/>
                    </a:lnTo>
                    <a:lnTo>
                      <a:pt x="281" y="44"/>
                    </a:lnTo>
                    <a:lnTo>
                      <a:pt x="287" y="49"/>
                    </a:lnTo>
                    <a:lnTo>
                      <a:pt x="289" y="51"/>
                    </a:lnTo>
                    <a:lnTo>
                      <a:pt x="292" y="53"/>
                    </a:lnTo>
                    <a:lnTo>
                      <a:pt x="293" y="54"/>
                    </a:lnTo>
                    <a:lnTo>
                      <a:pt x="293" y="56"/>
                    </a:lnTo>
                    <a:lnTo>
                      <a:pt x="292" y="57"/>
                    </a:lnTo>
                    <a:lnTo>
                      <a:pt x="292" y="57"/>
                    </a:lnTo>
                    <a:lnTo>
                      <a:pt x="292" y="59"/>
                    </a:lnTo>
                    <a:lnTo>
                      <a:pt x="295" y="65"/>
                    </a:lnTo>
                    <a:lnTo>
                      <a:pt x="301" y="71"/>
                    </a:lnTo>
                    <a:lnTo>
                      <a:pt x="301" y="68"/>
                    </a:lnTo>
                    <a:lnTo>
                      <a:pt x="301" y="68"/>
                    </a:lnTo>
                    <a:lnTo>
                      <a:pt x="321" y="66"/>
                    </a:lnTo>
                    <a:lnTo>
                      <a:pt x="334" y="63"/>
                    </a:lnTo>
                    <a:lnTo>
                      <a:pt x="347" y="62"/>
                    </a:lnTo>
                    <a:lnTo>
                      <a:pt x="347" y="62"/>
                    </a:lnTo>
                    <a:lnTo>
                      <a:pt x="347" y="62"/>
                    </a:lnTo>
                    <a:lnTo>
                      <a:pt x="346" y="63"/>
                    </a:lnTo>
                    <a:lnTo>
                      <a:pt x="345" y="65"/>
                    </a:lnTo>
                    <a:lnTo>
                      <a:pt x="348" y="64"/>
                    </a:lnTo>
                    <a:lnTo>
                      <a:pt x="353" y="62"/>
                    </a:lnTo>
                    <a:lnTo>
                      <a:pt x="356" y="61"/>
                    </a:lnTo>
                    <a:lnTo>
                      <a:pt x="358" y="60"/>
                    </a:lnTo>
                    <a:lnTo>
                      <a:pt x="360" y="62"/>
                    </a:lnTo>
                    <a:lnTo>
                      <a:pt x="360" y="64"/>
                    </a:lnTo>
                    <a:lnTo>
                      <a:pt x="357" y="73"/>
                    </a:lnTo>
                    <a:lnTo>
                      <a:pt x="356" y="76"/>
                    </a:lnTo>
                    <a:lnTo>
                      <a:pt x="356" y="77"/>
                    </a:lnTo>
                    <a:lnTo>
                      <a:pt x="358" y="79"/>
                    </a:lnTo>
                    <a:lnTo>
                      <a:pt x="358" y="79"/>
                    </a:lnTo>
                    <a:lnTo>
                      <a:pt x="359" y="79"/>
                    </a:lnTo>
                    <a:lnTo>
                      <a:pt x="362" y="78"/>
                    </a:lnTo>
                    <a:lnTo>
                      <a:pt x="364" y="75"/>
                    </a:lnTo>
                    <a:lnTo>
                      <a:pt x="366" y="73"/>
                    </a:lnTo>
                    <a:lnTo>
                      <a:pt x="369" y="71"/>
                    </a:lnTo>
                    <a:lnTo>
                      <a:pt x="372" y="70"/>
                    </a:lnTo>
                    <a:lnTo>
                      <a:pt x="373" y="71"/>
                    </a:lnTo>
                    <a:lnTo>
                      <a:pt x="372" y="73"/>
                    </a:lnTo>
                    <a:lnTo>
                      <a:pt x="370" y="74"/>
                    </a:lnTo>
                    <a:lnTo>
                      <a:pt x="366" y="78"/>
                    </a:lnTo>
                    <a:lnTo>
                      <a:pt x="365" y="80"/>
                    </a:lnTo>
                    <a:lnTo>
                      <a:pt x="365" y="81"/>
                    </a:lnTo>
                    <a:lnTo>
                      <a:pt x="366" y="81"/>
                    </a:lnTo>
                    <a:lnTo>
                      <a:pt x="367" y="82"/>
                    </a:lnTo>
                    <a:lnTo>
                      <a:pt x="368" y="82"/>
                    </a:lnTo>
                    <a:lnTo>
                      <a:pt x="369" y="81"/>
                    </a:lnTo>
                    <a:lnTo>
                      <a:pt x="370" y="81"/>
                    </a:lnTo>
                    <a:lnTo>
                      <a:pt x="373" y="80"/>
                    </a:lnTo>
                    <a:lnTo>
                      <a:pt x="375" y="78"/>
                    </a:lnTo>
                    <a:lnTo>
                      <a:pt x="376" y="78"/>
                    </a:lnTo>
                    <a:lnTo>
                      <a:pt x="377" y="77"/>
                    </a:lnTo>
                    <a:lnTo>
                      <a:pt x="378" y="76"/>
                    </a:lnTo>
                    <a:lnTo>
                      <a:pt x="380" y="76"/>
                    </a:lnTo>
                    <a:lnTo>
                      <a:pt x="382" y="77"/>
                    </a:lnTo>
                    <a:lnTo>
                      <a:pt x="384" y="78"/>
                    </a:lnTo>
                    <a:lnTo>
                      <a:pt x="385" y="79"/>
                    </a:lnTo>
                    <a:lnTo>
                      <a:pt x="389" y="82"/>
                    </a:lnTo>
                    <a:lnTo>
                      <a:pt x="390" y="84"/>
                    </a:lnTo>
                    <a:lnTo>
                      <a:pt x="391" y="85"/>
                    </a:lnTo>
                    <a:lnTo>
                      <a:pt x="390" y="86"/>
                    </a:lnTo>
                    <a:lnTo>
                      <a:pt x="389" y="86"/>
                    </a:lnTo>
                    <a:lnTo>
                      <a:pt x="388" y="87"/>
                    </a:lnTo>
                    <a:lnTo>
                      <a:pt x="388" y="88"/>
                    </a:lnTo>
                    <a:lnTo>
                      <a:pt x="389" y="89"/>
                    </a:lnTo>
                    <a:lnTo>
                      <a:pt x="392" y="90"/>
                    </a:lnTo>
                    <a:lnTo>
                      <a:pt x="397" y="93"/>
                    </a:lnTo>
                    <a:lnTo>
                      <a:pt x="404" y="96"/>
                    </a:lnTo>
                    <a:lnTo>
                      <a:pt x="407" y="96"/>
                    </a:lnTo>
                    <a:lnTo>
                      <a:pt x="410" y="96"/>
                    </a:lnTo>
                    <a:lnTo>
                      <a:pt x="413" y="96"/>
                    </a:lnTo>
                    <a:lnTo>
                      <a:pt x="416" y="96"/>
                    </a:lnTo>
                    <a:lnTo>
                      <a:pt x="418" y="98"/>
                    </a:lnTo>
                    <a:lnTo>
                      <a:pt x="418" y="101"/>
                    </a:lnTo>
                    <a:lnTo>
                      <a:pt x="416" y="104"/>
                    </a:lnTo>
                    <a:lnTo>
                      <a:pt x="412" y="107"/>
                    </a:lnTo>
                    <a:lnTo>
                      <a:pt x="410" y="109"/>
                    </a:lnTo>
                    <a:lnTo>
                      <a:pt x="410" y="112"/>
                    </a:lnTo>
                    <a:lnTo>
                      <a:pt x="411" y="115"/>
                    </a:lnTo>
                    <a:lnTo>
                      <a:pt x="413" y="116"/>
                    </a:lnTo>
                    <a:lnTo>
                      <a:pt x="417" y="116"/>
                    </a:lnTo>
                    <a:lnTo>
                      <a:pt x="420" y="116"/>
                    </a:lnTo>
                    <a:lnTo>
                      <a:pt x="423" y="117"/>
                    </a:lnTo>
                    <a:lnTo>
                      <a:pt x="437" y="121"/>
                    </a:lnTo>
                    <a:lnTo>
                      <a:pt x="451" y="125"/>
                    </a:lnTo>
                    <a:lnTo>
                      <a:pt x="451" y="125"/>
                    </a:lnTo>
                    <a:lnTo>
                      <a:pt x="452" y="124"/>
                    </a:lnTo>
                    <a:lnTo>
                      <a:pt x="453" y="122"/>
                    </a:lnTo>
                    <a:lnTo>
                      <a:pt x="453" y="121"/>
                    </a:lnTo>
                    <a:lnTo>
                      <a:pt x="453" y="121"/>
                    </a:lnTo>
                    <a:lnTo>
                      <a:pt x="453" y="121"/>
                    </a:lnTo>
                    <a:lnTo>
                      <a:pt x="455" y="126"/>
                    </a:lnTo>
                    <a:lnTo>
                      <a:pt x="456" y="136"/>
                    </a:lnTo>
                    <a:lnTo>
                      <a:pt x="458" y="141"/>
                    </a:lnTo>
                    <a:lnTo>
                      <a:pt x="459" y="142"/>
                    </a:lnTo>
                    <a:lnTo>
                      <a:pt x="459" y="140"/>
                    </a:lnTo>
                    <a:lnTo>
                      <a:pt x="458" y="138"/>
                    </a:lnTo>
                    <a:lnTo>
                      <a:pt x="458" y="135"/>
                    </a:lnTo>
                    <a:lnTo>
                      <a:pt x="458" y="132"/>
                    </a:lnTo>
                    <a:lnTo>
                      <a:pt x="458" y="130"/>
                    </a:lnTo>
                    <a:lnTo>
                      <a:pt x="462" y="124"/>
                    </a:lnTo>
                    <a:lnTo>
                      <a:pt x="467" y="120"/>
                    </a:lnTo>
                    <a:lnTo>
                      <a:pt x="472" y="116"/>
                    </a:lnTo>
                    <a:lnTo>
                      <a:pt x="473" y="115"/>
                    </a:lnTo>
                    <a:lnTo>
                      <a:pt x="474" y="113"/>
                    </a:lnTo>
                    <a:lnTo>
                      <a:pt x="476" y="113"/>
                    </a:lnTo>
                    <a:lnTo>
                      <a:pt x="477" y="112"/>
                    </a:lnTo>
                    <a:lnTo>
                      <a:pt x="478" y="111"/>
                    </a:lnTo>
                    <a:lnTo>
                      <a:pt x="479" y="110"/>
                    </a:lnTo>
                    <a:lnTo>
                      <a:pt x="479" y="109"/>
                    </a:lnTo>
                    <a:lnTo>
                      <a:pt x="479" y="108"/>
                    </a:lnTo>
                    <a:lnTo>
                      <a:pt x="478" y="108"/>
                    </a:lnTo>
                    <a:lnTo>
                      <a:pt x="478" y="109"/>
                    </a:lnTo>
                    <a:lnTo>
                      <a:pt x="477" y="109"/>
                    </a:lnTo>
                    <a:lnTo>
                      <a:pt x="474" y="112"/>
                    </a:lnTo>
                    <a:lnTo>
                      <a:pt x="472" y="113"/>
                    </a:lnTo>
                    <a:lnTo>
                      <a:pt x="467" y="115"/>
                    </a:lnTo>
                    <a:lnTo>
                      <a:pt x="462" y="115"/>
                    </a:lnTo>
                    <a:lnTo>
                      <a:pt x="458" y="113"/>
                    </a:lnTo>
                    <a:lnTo>
                      <a:pt x="457" y="113"/>
                    </a:lnTo>
                    <a:lnTo>
                      <a:pt x="457" y="112"/>
                    </a:lnTo>
                    <a:lnTo>
                      <a:pt x="458" y="111"/>
                    </a:lnTo>
                    <a:lnTo>
                      <a:pt x="458" y="110"/>
                    </a:lnTo>
                    <a:lnTo>
                      <a:pt x="459" y="109"/>
                    </a:lnTo>
                    <a:lnTo>
                      <a:pt x="460" y="108"/>
                    </a:lnTo>
                    <a:lnTo>
                      <a:pt x="464" y="106"/>
                    </a:lnTo>
                    <a:lnTo>
                      <a:pt x="468" y="104"/>
                    </a:lnTo>
                    <a:lnTo>
                      <a:pt x="473" y="104"/>
                    </a:lnTo>
                    <a:lnTo>
                      <a:pt x="476" y="105"/>
                    </a:lnTo>
                    <a:lnTo>
                      <a:pt x="479" y="107"/>
                    </a:lnTo>
                    <a:lnTo>
                      <a:pt x="480" y="109"/>
                    </a:lnTo>
                    <a:lnTo>
                      <a:pt x="481" y="112"/>
                    </a:lnTo>
                    <a:lnTo>
                      <a:pt x="483" y="116"/>
                    </a:lnTo>
                    <a:lnTo>
                      <a:pt x="485" y="118"/>
                    </a:lnTo>
                    <a:lnTo>
                      <a:pt x="490" y="121"/>
                    </a:lnTo>
                    <a:lnTo>
                      <a:pt x="500" y="124"/>
                    </a:lnTo>
                    <a:lnTo>
                      <a:pt x="506" y="125"/>
                    </a:lnTo>
                    <a:lnTo>
                      <a:pt x="511" y="123"/>
                    </a:lnTo>
                    <a:lnTo>
                      <a:pt x="517" y="120"/>
                    </a:lnTo>
                    <a:lnTo>
                      <a:pt x="522" y="117"/>
                    </a:lnTo>
                    <a:lnTo>
                      <a:pt x="528" y="115"/>
                    </a:lnTo>
                    <a:lnTo>
                      <a:pt x="534" y="113"/>
                    </a:lnTo>
                    <a:lnTo>
                      <a:pt x="537" y="115"/>
                    </a:lnTo>
                    <a:lnTo>
                      <a:pt x="540" y="118"/>
                    </a:lnTo>
                    <a:lnTo>
                      <a:pt x="543" y="121"/>
                    </a:lnTo>
                    <a:lnTo>
                      <a:pt x="545" y="125"/>
                    </a:lnTo>
                    <a:lnTo>
                      <a:pt x="545" y="128"/>
                    </a:lnTo>
                    <a:lnTo>
                      <a:pt x="544" y="131"/>
                    </a:lnTo>
                    <a:lnTo>
                      <a:pt x="544" y="132"/>
                    </a:lnTo>
                    <a:lnTo>
                      <a:pt x="544" y="132"/>
                    </a:lnTo>
                    <a:lnTo>
                      <a:pt x="547" y="133"/>
                    </a:lnTo>
                    <a:lnTo>
                      <a:pt x="549" y="132"/>
                    </a:lnTo>
                    <a:lnTo>
                      <a:pt x="550" y="130"/>
                    </a:lnTo>
                    <a:lnTo>
                      <a:pt x="550" y="122"/>
                    </a:lnTo>
                    <a:lnTo>
                      <a:pt x="551" y="121"/>
                    </a:lnTo>
                    <a:lnTo>
                      <a:pt x="554" y="118"/>
                    </a:lnTo>
                    <a:lnTo>
                      <a:pt x="563" y="115"/>
                    </a:lnTo>
                    <a:lnTo>
                      <a:pt x="566" y="112"/>
                    </a:lnTo>
                    <a:lnTo>
                      <a:pt x="567" y="110"/>
                    </a:lnTo>
                    <a:lnTo>
                      <a:pt x="567" y="108"/>
                    </a:lnTo>
                    <a:lnTo>
                      <a:pt x="565" y="107"/>
                    </a:lnTo>
                    <a:lnTo>
                      <a:pt x="563" y="106"/>
                    </a:lnTo>
                    <a:lnTo>
                      <a:pt x="561" y="106"/>
                    </a:lnTo>
                    <a:lnTo>
                      <a:pt x="559" y="104"/>
                    </a:lnTo>
                    <a:lnTo>
                      <a:pt x="559" y="103"/>
                    </a:lnTo>
                    <a:lnTo>
                      <a:pt x="560" y="102"/>
                    </a:lnTo>
                    <a:lnTo>
                      <a:pt x="561" y="102"/>
                    </a:lnTo>
                    <a:lnTo>
                      <a:pt x="563" y="102"/>
                    </a:lnTo>
                    <a:lnTo>
                      <a:pt x="564" y="101"/>
                    </a:lnTo>
                    <a:lnTo>
                      <a:pt x="565" y="101"/>
                    </a:lnTo>
                    <a:lnTo>
                      <a:pt x="565" y="101"/>
                    </a:lnTo>
                    <a:lnTo>
                      <a:pt x="560" y="98"/>
                    </a:lnTo>
                    <a:lnTo>
                      <a:pt x="555" y="96"/>
                    </a:lnTo>
                    <a:lnTo>
                      <a:pt x="549" y="94"/>
                    </a:lnTo>
                    <a:lnTo>
                      <a:pt x="545" y="91"/>
                    </a:lnTo>
                    <a:lnTo>
                      <a:pt x="544" y="91"/>
                    </a:lnTo>
                    <a:lnTo>
                      <a:pt x="545" y="90"/>
                    </a:lnTo>
                    <a:lnTo>
                      <a:pt x="546" y="89"/>
                    </a:lnTo>
                    <a:lnTo>
                      <a:pt x="548" y="89"/>
                    </a:lnTo>
                    <a:lnTo>
                      <a:pt x="549" y="87"/>
                    </a:lnTo>
                    <a:lnTo>
                      <a:pt x="550" y="86"/>
                    </a:lnTo>
                    <a:lnTo>
                      <a:pt x="550" y="85"/>
                    </a:lnTo>
                    <a:lnTo>
                      <a:pt x="549" y="85"/>
                    </a:lnTo>
                    <a:lnTo>
                      <a:pt x="548" y="84"/>
                    </a:lnTo>
                    <a:lnTo>
                      <a:pt x="545" y="83"/>
                    </a:lnTo>
                    <a:lnTo>
                      <a:pt x="545" y="82"/>
                    </a:lnTo>
                    <a:lnTo>
                      <a:pt x="545" y="78"/>
                    </a:lnTo>
                    <a:lnTo>
                      <a:pt x="548" y="74"/>
                    </a:lnTo>
                    <a:lnTo>
                      <a:pt x="551" y="70"/>
                    </a:lnTo>
                    <a:lnTo>
                      <a:pt x="555" y="68"/>
                    </a:lnTo>
                    <a:lnTo>
                      <a:pt x="554" y="67"/>
                    </a:lnTo>
                    <a:lnTo>
                      <a:pt x="554" y="67"/>
                    </a:lnTo>
                    <a:lnTo>
                      <a:pt x="552" y="62"/>
                    </a:lnTo>
                    <a:lnTo>
                      <a:pt x="552" y="56"/>
                    </a:lnTo>
                    <a:lnTo>
                      <a:pt x="553" y="51"/>
                    </a:lnTo>
                    <a:lnTo>
                      <a:pt x="554" y="46"/>
                    </a:lnTo>
                    <a:lnTo>
                      <a:pt x="555" y="41"/>
                    </a:lnTo>
                    <a:lnTo>
                      <a:pt x="559" y="44"/>
                    </a:lnTo>
                    <a:lnTo>
                      <a:pt x="567" y="50"/>
                    </a:lnTo>
                    <a:lnTo>
                      <a:pt x="570" y="53"/>
                    </a:lnTo>
                    <a:lnTo>
                      <a:pt x="572" y="57"/>
                    </a:lnTo>
                    <a:lnTo>
                      <a:pt x="572" y="59"/>
                    </a:lnTo>
                    <a:lnTo>
                      <a:pt x="568" y="62"/>
                    </a:lnTo>
                    <a:lnTo>
                      <a:pt x="565" y="64"/>
                    </a:lnTo>
                    <a:lnTo>
                      <a:pt x="561" y="67"/>
                    </a:lnTo>
                    <a:lnTo>
                      <a:pt x="563" y="69"/>
                    </a:lnTo>
                    <a:lnTo>
                      <a:pt x="565" y="75"/>
                    </a:lnTo>
                    <a:lnTo>
                      <a:pt x="566" y="80"/>
                    </a:lnTo>
                    <a:lnTo>
                      <a:pt x="567" y="87"/>
                    </a:lnTo>
                    <a:lnTo>
                      <a:pt x="568" y="92"/>
                    </a:lnTo>
                    <a:lnTo>
                      <a:pt x="568" y="96"/>
                    </a:lnTo>
                    <a:lnTo>
                      <a:pt x="568" y="98"/>
                    </a:lnTo>
                    <a:lnTo>
                      <a:pt x="569" y="99"/>
                    </a:lnTo>
                    <a:lnTo>
                      <a:pt x="570" y="99"/>
                    </a:lnTo>
                    <a:lnTo>
                      <a:pt x="573" y="99"/>
                    </a:lnTo>
                    <a:lnTo>
                      <a:pt x="574" y="100"/>
                    </a:lnTo>
                    <a:lnTo>
                      <a:pt x="575" y="100"/>
                    </a:lnTo>
                    <a:lnTo>
                      <a:pt x="576" y="101"/>
                    </a:lnTo>
                    <a:lnTo>
                      <a:pt x="582" y="104"/>
                    </a:lnTo>
                    <a:lnTo>
                      <a:pt x="587" y="109"/>
                    </a:lnTo>
                    <a:lnTo>
                      <a:pt x="587" y="111"/>
                    </a:lnTo>
                    <a:lnTo>
                      <a:pt x="587" y="116"/>
                    </a:lnTo>
                    <a:lnTo>
                      <a:pt x="588" y="118"/>
                    </a:lnTo>
                    <a:lnTo>
                      <a:pt x="589" y="118"/>
                    </a:lnTo>
                    <a:lnTo>
                      <a:pt x="590" y="116"/>
                    </a:lnTo>
                    <a:lnTo>
                      <a:pt x="591" y="113"/>
                    </a:lnTo>
                    <a:lnTo>
                      <a:pt x="592" y="110"/>
                    </a:lnTo>
                    <a:lnTo>
                      <a:pt x="593" y="107"/>
                    </a:lnTo>
                    <a:lnTo>
                      <a:pt x="594" y="104"/>
                    </a:lnTo>
                    <a:lnTo>
                      <a:pt x="596" y="103"/>
                    </a:lnTo>
                    <a:lnTo>
                      <a:pt x="599" y="104"/>
                    </a:lnTo>
                    <a:lnTo>
                      <a:pt x="602" y="107"/>
                    </a:lnTo>
                    <a:lnTo>
                      <a:pt x="604" y="111"/>
                    </a:lnTo>
                    <a:lnTo>
                      <a:pt x="606" y="115"/>
                    </a:lnTo>
                    <a:lnTo>
                      <a:pt x="606" y="116"/>
                    </a:lnTo>
                    <a:lnTo>
                      <a:pt x="603" y="116"/>
                    </a:lnTo>
                    <a:lnTo>
                      <a:pt x="602" y="116"/>
                    </a:lnTo>
                    <a:lnTo>
                      <a:pt x="602" y="116"/>
                    </a:lnTo>
                    <a:lnTo>
                      <a:pt x="602" y="117"/>
                    </a:lnTo>
                    <a:lnTo>
                      <a:pt x="607" y="124"/>
                    </a:lnTo>
                    <a:lnTo>
                      <a:pt x="614" y="131"/>
                    </a:lnTo>
                    <a:lnTo>
                      <a:pt x="615" y="131"/>
                    </a:lnTo>
                    <a:lnTo>
                      <a:pt x="615" y="130"/>
                    </a:lnTo>
                    <a:lnTo>
                      <a:pt x="616" y="129"/>
                    </a:lnTo>
                    <a:lnTo>
                      <a:pt x="616" y="129"/>
                    </a:lnTo>
                    <a:lnTo>
                      <a:pt x="617" y="129"/>
                    </a:lnTo>
                    <a:lnTo>
                      <a:pt x="617" y="129"/>
                    </a:lnTo>
                    <a:lnTo>
                      <a:pt x="618" y="130"/>
                    </a:lnTo>
                    <a:lnTo>
                      <a:pt x="618" y="129"/>
                    </a:lnTo>
                    <a:lnTo>
                      <a:pt x="617" y="128"/>
                    </a:lnTo>
                    <a:lnTo>
                      <a:pt x="617" y="126"/>
                    </a:lnTo>
                    <a:lnTo>
                      <a:pt x="617" y="125"/>
                    </a:lnTo>
                    <a:lnTo>
                      <a:pt x="617" y="124"/>
                    </a:lnTo>
                    <a:lnTo>
                      <a:pt x="619" y="118"/>
                    </a:lnTo>
                    <a:lnTo>
                      <a:pt x="621" y="111"/>
                    </a:lnTo>
                    <a:lnTo>
                      <a:pt x="623" y="105"/>
                    </a:lnTo>
                    <a:lnTo>
                      <a:pt x="626" y="99"/>
                    </a:lnTo>
                    <a:lnTo>
                      <a:pt x="630" y="95"/>
                    </a:lnTo>
                    <a:lnTo>
                      <a:pt x="634" y="94"/>
                    </a:lnTo>
                    <a:lnTo>
                      <a:pt x="637" y="94"/>
                    </a:lnTo>
                    <a:lnTo>
                      <a:pt x="641" y="96"/>
                    </a:lnTo>
                    <a:lnTo>
                      <a:pt x="645" y="98"/>
                    </a:lnTo>
                    <a:lnTo>
                      <a:pt x="648" y="101"/>
                    </a:lnTo>
                    <a:lnTo>
                      <a:pt x="649" y="101"/>
                    </a:lnTo>
                    <a:lnTo>
                      <a:pt x="648" y="102"/>
                    </a:lnTo>
                    <a:lnTo>
                      <a:pt x="646" y="103"/>
                    </a:lnTo>
                    <a:lnTo>
                      <a:pt x="645" y="105"/>
                    </a:lnTo>
                    <a:lnTo>
                      <a:pt x="645" y="106"/>
                    </a:lnTo>
                    <a:lnTo>
                      <a:pt x="645" y="106"/>
                    </a:lnTo>
                    <a:lnTo>
                      <a:pt x="646" y="107"/>
                    </a:lnTo>
                    <a:lnTo>
                      <a:pt x="647" y="107"/>
                    </a:lnTo>
                    <a:lnTo>
                      <a:pt x="648" y="107"/>
                    </a:lnTo>
                    <a:lnTo>
                      <a:pt x="649" y="107"/>
                    </a:lnTo>
                    <a:lnTo>
                      <a:pt x="650" y="108"/>
                    </a:lnTo>
                    <a:lnTo>
                      <a:pt x="651" y="108"/>
                    </a:lnTo>
                    <a:lnTo>
                      <a:pt x="653" y="112"/>
                    </a:lnTo>
                    <a:lnTo>
                      <a:pt x="655" y="117"/>
                    </a:lnTo>
                    <a:lnTo>
                      <a:pt x="656" y="122"/>
                    </a:lnTo>
                    <a:lnTo>
                      <a:pt x="656" y="128"/>
                    </a:lnTo>
                    <a:lnTo>
                      <a:pt x="656" y="133"/>
                    </a:lnTo>
                    <a:lnTo>
                      <a:pt x="654" y="137"/>
                    </a:lnTo>
                    <a:lnTo>
                      <a:pt x="650" y="140"/>
                    </a:lnTo>
                    <a:lnTo>
                      <a:pt x="645" y="143"/>
                    </a:lnTo>
                    <a:lnTo>
                      <a:pt x="644" y="143"/>
                    </a:lnTo>
                    <a:lnTo>
                      <a:pt x="643" y="142"/>
                    </a:lnTo>
                    <a:lnTo>
                      <a:pt x="641" y="139"/>
                    </a:lnTo>
                    <a:lnTo>
                      <a:pt x="641" y="138"/>
                    </a:lnTo>
                    <a:lnTo>
                      <a:pt x="640" y="136"/>
                    </a:lnTo>
                    <a:lnTo>
                      <a:pt x="639" y="135"/>
                    </a:lnTo>
                    <a:lnTo>
                      <a:pt x="634" y="134"/>
                    </a:lnTo>
                    <a:lnTo>
                      <a:pt x="631" y="133"/>
                    </a:lnTo>
                    <a:lnTo>
                      <a:pt x="629" y="134"/>
                    </a:lnTo>
                    <a:lnTo>
                      <a:pt x="629" y="135"/>
                    </a:lnTo>
                    <a:lnTo>
                      <a:pt x="631" y="138"/>
                    </a:lnTo>
                    <a:lnTo>
                      <a:pt x="635" y="140"/>
                    </a:lnTo>
                    <a:lnTo>
                      <a:pt x="639" y="143"/>
                    </a:lnTo>
                    <a:lnTo>
                      <a:pt x="643" y="145"/>
                    </a:lnTo>
                    <a:lnTo>
                      <a:pt x="642" y="145"/>
                    </a:lnTo>
                    <a:lnTo>
                      <a:pt x="641" y="145"/>
                    </a:lnTo>
                    <a:lnTo>
                      <a:pt x="640" y="144"/>
                    </a:lnTo>
                    <a:lnTo>
                      <a:pt x="639" y="143"/>
                    </a:lnTo>
                    <a:lnTo>
                      <a:pt x="638" y="143"/>
                    </a:lnTo>
                    <a:lnTo>
                      <a:pt x="637" y="143"/>
                    </a:lnTo>
                    <a:lnTo>
                      <a:pt x="635" y="143"/>
                    </a:lnTo>
                    <a:lnTo>
                      <a:pt x="636" y="143"/>
                    </a:lnTo>
                    <a:lnTo>
                      <a:pt x="636" y="144"/>
                    </a:lnTo>
                    <a:lnTo>
                      <a:pt x="637" y="144"/>
                    </a:lnTo>
                    <a:lnTo>
                      <a:pt x="638" y="145"/>
                    </a:lnTo>
                    <a:lnTo>
                      <a:pt x="638" y="146"/>
                    </a:lnTo>
                    <a:lnTo>
                      <a:pt x="636" y="147"/>
                    </a:lnTo>
                    <a:lnTo>
                      <a:pt x="634" y="146"/>
                    </a:lnTo>
                    <a:lnTo>
                      <a:pt x="632" y="146"/>
                    </a:lnTo>
                    <a:lnTo>
                      <a:pt x="631" y="145"/>
                    </a:lnTo>
                    <a:lnTo>
                      <a:pt x="630" y="144"/>
                    </a:lnTo>
                    <a:lnTo>
                      <a:pt x="629" y="142"/>
                    </a:lnTo>
                    <a:lnTo>
                      <a:pt x="629" y="142"/>
                    </a:lnTo>
                    <a:lnTo>
                      <a:pt x="629" y="140"/>
                    </a:lnTo>
                    <a:lnTo>
                      <a:pt x="628" y="140"/>
                    </a:lnTo>
                    <a:lnTo>
                      <a:pt x="627" y="140"/>
                    </a:lnTo>
                    <a:lnTo>
                      <a:pt x="624" y="145"/>
                    </a:lnTo>
                    <a:lnTo>
                      <a:pt x="621" y="150"/>
                    </a:lnTo>
                    <a:lnTo>
                      <a:pt x="619" y="156"/>
                    </a:lnTo>
                    <a:lnTo>
                      <a:pt x="616" y="160"/>
                    </a:lnTo>
                    <a:lnTo>
                      <a:pt x="615" y="161"/>
                    </a:lnTo>
                    <a:lnTo>
                      <a:pt x="614" y="161"/>
                    </a:lnTo>
                    <a:lnTo>
                      <a:pt x="616" y="161"/>
                    </a:lnTo>
                    <a:lnTo>
                      <a:pt x="617" y="162"/>
                    </a:lnTo>
                    <a:lnTo>
                      <a:pt x="618" y="162"/>
                    </a:lnTo>
                    <a:lnTo>
                      <a:pt x="619" y="163"/>
                    </a:lnTo>
                    <a:lnTo>
                      <a:pt x="620" y="164"/>
                    </a:lnTo>
                    <a:lnTo>
                      <a:pt x="620" y="167"/>
                    </a:lnTo>
                    <a:lnTo>
                      <a:pt x="619" y="170"/>
                    </a:lnTo>
                    <a:lnTo>
                      <a:pt x="617" y="174"/>
                    </a:lnTo>
                    <a:lnTo>
                      <a:pt x="613" y="178"/>
                    </a:lnTo>
                    <a:lnTo>
                      <a:pt x="610" y="180"/>
                    </a:lnTo>
                    <a:lnTo>
                      <a:pt x="607" y="181"/>
                    </a:lnTo>
                    <a:lnTo>
                      <a:pt x="606" y="181"/>
                    </a:lnTo>
                    <a:lnTo>
                      <a:pt x="605" y="180"/>
                    </a:lnTo>
                    <a:lnTo>
                      <a:pt x="604" y="179"/>
                    </a:lnTo>
                    <a:lnTo>
                      <a:pt x="603" y="179"/>
                    </a:lnTo>
                    <a:lnTo>
                      <a:pt x="602" y="179"/>
                    </a:lnTo>
                    <a:lnTo>
                      <a:pt x="602" y="179"/>
                    </a:lnTo>
                    <a:lnTo>
                      <a:pt x="603" y="180"/>
                    </a:lnTo>
                    <a:lnTo>
                      <a:pt x="604" y="181"/>
                    </a:lnTo>
                    <a:lnTo>
                      <a:pt x="605" y="181"/>
                    </a:lnTo>
                    <a:lnTo>
                      <a:pt x="605" y="182"/>
                    </a:lnTo>
                    <a:lnTo>
                      <a:pt x="603" y="181"/>
                    </a:lnTo>
                    <a:lnTo>
                      <a:pt x="600" y="180"/>
                    </a:lnTo>
                    <a:lnTo>
                      <a:pt x="598" y="179"/>
                    </a:lnTo>
                    <a:lnTo>
                      <a:pt x="596" y="179"/>
                    </a:lnTo>
                    <a:lnTo>
                      <a:pt x="595" y="180"/>
                    </a:lnTo>
                    <a:lnTo>
                      <a:pt x="595" y="181"/>
                    </a:lnTo>
                    <a:lnTo>
                      <a:pt x="595" y="182"/>
                    </a:lnTo>
                    <a:lnTo>
                      <a:pt x="595" y="183"/>
                    </a:lnTo>
                    <a:lnTo>
                      <a:pt x="595" y="184"/>
                    </a:lnTo>
                    <a:lnTo>
                      <a:pt x="596" y="185"/>
                    </a:lnTo>
                    <a:lnTo>
                      <a:pt x="596" y="186"/>
                    </a:lnTo>
                    <a:lnTo>
                      <a:pt x="595" y="188"/>
                    </a:lnTo>
                    <a:lnTo>
                      <a:pt x="594" y="188"/>
                    </a:lnTo>
                    <a:lnTo>
                      <a:pt x="593" y="189"/>
                    </a:lnTo>
                    <a:lnTo>
                      <a:pt x="580" y="189"/>
                    </a:lnTo>
                    <a:lnTo>
                      <a:pt x="577" y="188"/>
                    </a:lnTo>
                    <a:lnTo>
                      <a:pt x="577" y="188"/>
                    </a:lnTo>
                    <a:lnTo>
                      <a:pt x="576" y="189"/>
                    </a:lnTo>
                    <a:lnTo>
                      <a:pt x="575" y="189"/>
                    </a:lnTo>
                    <a:lnTo>
                      <a:pt x="575" y="189"/>
                    </a:lnTo>
                    <a:lnTo>
                      <a:pt x="575" y="190"/>
                    </a:lnTo>
                    <a:lnTo>
                      <a:pt x="579" y="192"/>
                    </a:lnTo>
                    <a:lnTo>
                      <a:pt x="583" y="193"/>
                    </a:lnTo>
                    <a:lnTo>
                      <a:pt x="588" y="194"/>
                    </a:lnTo>
                    <a:lnTo>
                      <a:pt x="592" y="197"/>
                    </a:lnTo>
                    <a:lnTo>
                      <a:pt x="592" y="198"/>
                    </a:lnTo>
                    <a:lnTo>
                      <a:pt x="591" y="199"/>
                    </a:lnTo>
                    <a:lnTo>
                      <a:pt x="589" y="200"/>
                    </a:lnTo>
                    <a:lnTo>
                      <a:pt x="588" y="200"/>
                    </a:lnTo>
                    <a:lnTo>
                      <a:pt x="587" y="201"/>
                    </a:lnTo>
                    <a:lnTo>
                      <a:pt x="586" y="201"/>
                    </a:lnTo>
                    <a:lnTo>
                      <a:pt x="581" y="203"/>
                    </a:lnTo>
                    <a:lnTo>
                      <a:pt x="577" y="204"/>
                    </a:lnTo>
                    <a:lnTo>
                      <a:pt x="572" y="206"/>
                    </a:lnTo>
                    <a:lnTo>
                      <a:pt x="568" y="208"/>
                    </a:lnTo>
                    <a:lnTo>
                      <a:pt x="568" y="209"/>
                    </a:lnTo>
                    <a:lnTo>
                      <a:pt x="569" y="209"/>
                    </a:lnTo>
                    <a:lnTo>
                      <a:pt x="570" y="209"/>
                    </a:lnTo>
                    <a:lnTo>
                      <a:pt x="572" y="210"/>
                    </a:lnTo>
                    <a:lnTo>
                      <a:pt x="572" y="210"/>
                    </a:lnTo>
                    <a:lnTo>
                      <a:pt x="573" y="211"/>
                    </a:lnTo>
                    <a:lnTo>
                      <a:pt x="573" y="211"/>
                    </a:lnTo>
                    <a:lnTo>
                      <a:pt x="572" y="212"/>
                    </a:lnTo>
                    <a:lnTo>
                      <a:pt x="571" y="213"/>
                    </a:lnTo>
                    <a:lnTo>
                      <a:pt x="569" y="213"/>
                    </a:lnTo>
                    <a:lnTo>
                      <a:pt x="568" y="213"/>
                    </a:lnTo>
                    <a:lnTo>
                      <a:pt x="567" y="214"/>
                    </a:lnTo>
                    <a:lnTo>
                      <a:pt x="566" y="214"/>
                    </a:lnTo>
                    <a:lnTo>
                      <a:pt x="565" y="215"/>
                    </a:lnTo>
                    <a:lnTo>
                      <a:pt x="565" y="216"/>
                    </a:lnTo>
                    <a:lnTo>
                      <a:pt x="565" y="216"/>
                    </a:lnTo>
                    <a:lnTo>
                      <a:pt x="566" y="217"/>
                    </a:lnTo>
                    <a:lnTo>
                      <a:pt x="567" y="217"/>
                    </a:lnTo>
                    <a:lnTo>
                      <a:pt x="568" y="217"/>
                    </a:lnTo>
                    <a:lnTo>
                      <a:pt x="568" y="218"/>
                    </a:lnTo>
                    <a:lnTo>
                      <a:pt x="568" y="218"/>
                    </a:lnTo>
                    <a:lnTo>
                      <a:pt x="567" y="220"/>
                    </a:lnTo>
                    <a:lnTo>
                      <a:pt x="565" y="222"/>
                    </a:lnTo>
                    <a:lnTo>
                      <a:pt x="562" y="224"/>
                    </a:lnTo>
                    <a:lnTo>
                      <a:pt x="560" y="227"/>
                    </a:lnTo>
                    <a:lnTo>
                      <a:pt x="556" y="232"/>
                    </a:lnTo>
                    <a:lnTo>
                      <a:pt x="553" y="239"/>
                    </a:lnTo>
                    <a:lnTo>
                      <a:pt x="553" y="240"/>
                    </a:lnTo>
                    <a:lnTo>
                      <a:pt x="554" y="241"/>
                    </a:lnTo>
                    <a:lnTo>
                      <a:pt x="555" y="241"/>
                    </a:lnTo>
                    <a:lnTo>
                      <a:pt x="555" y="241"/>
                    </a:lnTo>
                    <a:lnTo>
                      <a:pt x="556" y="257"/>
                    </a:lnTo>
                    <a:lnTo>
                      <a:pt x="558" y="274"/>
                    </a:lnTo>
                    <a:lnTo>
                      <a:pt x="559" y="273"/>
                    </a:lnTo>
                    <a:lnTo>
                      <a:pt x="559" y="270"/>
                    </a:lnTo>
                    <a:lnTo>
                      <a:pt x="560" y="269"/>
                    </a:lnTo>
                    <a:lnTo>
                      <a:pt x="563" y="268"/>
                    </a:lnTo>
                    <a:lnTo>
                      <a:pt x="566" y="268"/>
                    </a:lnTo>
                    <a:lnTo>
                      <a:pt x="569" y="269"/>
                    </a:lnTo>
                    <a:lnTo>
                      <a:pt x="570" y="270"/>
                    </a:lnTo>
                    <a:lnTo>
                      <a:pt x="570" y="271"/>
                    </a:lnTo>
                    <a:lnTo>
                      <a:pt x="571" y="272"/>
                    </a:lnTo>
                    <a:lnTo>
                      <a:pt x="571" y="274"/>
                    </a:lnTo>
                    <a:lnTo>
                      <a:pt x="572" y="275"/>
                    </a:lnTo>
                    <a:lnTo>
                      <a:pt x="574" y="281"/>
                    </a:lnTo>
                    <a:lnTo>
                      <a:pt x="577" y="288"/>
                    </a:lnTo>
                    <a:lnTo>
                      <a:pt x="579" y="294"/>
                    </a:lnTo>
                    <a:lnTo>
                      <a:pt x="578" y="295"/>
                    </a:lnTo>
                    <a:lnTo>
                      <a:pt x="578" y="297"/>
                    </a:lnTo>
                    <a:lnTo>
                      <a:pt x="576" y="298"/>
                    </a:lnTo>
                    <a:lnTo>
                      <a:pt x="574" y="300"/>
                    </a:lnTo>
                    <a:lnTo>
                      <a:pt x="574" y="301"/>
                    </a:lnTo>
                    <a:lnTo>
                      <a:pt x="574" y="302"/>
                    </a:lnTo>
                    <a:lnTo>
                      <a:pt x="574" y="302"/>
                    </a:lnTo>
                    <a:lnTo>
                      <a:pt x="576" y="302"/>
                    </a:lnTo>
                    <a:lnTo>
                      <a:pt x="577" y="302"/>
                    </a:lnTo>
                    <a:lnTo>
                      <a:pt x="579" y="299"/>
                    </a:lnTo>
                    <a:lnTo>
                      <a:pt x="580" y="299"/>
                    </a:lnTo>
                    <a:lnTo>
                      <a:pt x="587" y="297"/>
                    </a:lnTo>
                    <a:lnTo>
                      <a:pt x="594" y="295"/>
                    </a:lnTo>
                    <a:lnTo>
                      <a:pt x="597" y="295"/>
                    </a:lnTo>
                    <a:lnTo>
                      <a:pt x="599" y="296"/>
                    </a:lnTo>
                    <a:lnTo>
                      <a:pt x="601" y="297"/>
                    </a:lnTo>
                    <a:lnTo>
                      <a:pt x="603" y="298"/>
                    </a:lnTo>
                    <a:lnTo>
                      <a:pt x="606" y="299"/>
                    </a:lnTo>
                    <a:lnTo>
                      <a:pt x="610" y="300"/>
                    </a:lnTo>
                    <a:lnTo>
                      <a:pt x="615" y="301"/>
                    </a:lnTo>
                    <a:lnTo>
                      <a:pt x="619" y="302"/>
                    </a:lnTo>
                    <a:lnTo>
                      <a:pt x="624" y="304"/>
                    </a:lnTo>
                    <a:lnTo>
                      <a:pt x="626" y="306"/>
                    </a:lnTo>
                    <a:lnTo>
                      <a:pt x="628" y="308"/>
                    </a:lnTo>
                    <a:lnTo>
                      <a:pt x="630" y="310"/>
                    </a:lnTo>
                    <a:lnTo>
                      <a:pt x="631" y="313"/>
                    </a:lnTo>
                    <a:lnTo>
                      <a:pt x="634" y="316"/>
                    </a:lnTo>
                    <a:lnTo>
                      <a:pt x="634" y="316"/>
                    </a:lnTo>
                    <a:lnTo>
                      <a:pt x="634" y="315"/>
                    </a:lnTo>
                    <a:lnTo>
                      <a:pt x="642" y="317"/>
                    </a:lnTo>
                    <a:lnTo>
                      <a:pt x="656" y="323"/>
                    </a:lnTo>
                    <a:lnTo>
                      <a:pt x="663" y="326"/>
                    </a:lnTo>
                    <a:lnTo>
                      <a:pt x="664" y="327"/>
                    </a:lnTo>
                    <a:lnTo>
                      <a:pt x="664" y="328"/>
                    </a:lnTo>
                    <a:lnTo>
                      <a:pt x="663" y="328"/>
                    </a:lnTo>
                    <a:lnTo>
                      <a:pt x="662" y="330"/>
                    </a:lnTo>
                    <a:lnTo>
                      <a:pt x="661" y="332"/>
                    </a:lnTo>
                    <a:lnTo>
                      <a:pt x="661" y="333"/>
                    </a:lnTo>
                    <a:lnTo>
                      <a:pt x="661" y="333"/>
                    </a:lnTo>
                    <a:lnTo>
                      <a:pt x="669" y="333"/>
                    </a:lnTo>
                    <a:lnTo>
                      <a:pt x="676" y="332"/>
                    </a:lnTo>
                    <a:lnTo>
                      <a:pt x="684" y="331"/>
                    </a:lnTo>
                    <a:lnTo>
                      <a:pt x="691" y="331"/>
                    </a:lnTo>
                    <a:lnTo>
                      <a:pt x="698" y="332"/>
                    </a:lnTo>
                    <a:lnTo>
                      <a:pt x="701" y="335"/>
                    </a:lnTo>
                    <a:lnTo>
                      <a:pt x="702" y="340"/>
                    </a:lnTo>
                    <a:lnTo>
                      <a:pt x="703" y="346"/>
                    </a:lnTo>
                    <a:lnTo>
                      <a:pt x="703" y="352"/>
                    </a:lnTo>
                    <a:lnTo>
                      <a:pt x="703" y="359"/>
                    </a:lnTo>
                    <a:lnTo>
                      <a:pt x="704" y="364"/>
                    </a:lnTo>
                    <a:lnTo>
                      <a:pt x="704" y="367"/>
                    </a:lnTo>
                    <a:lnTo>
                      <a:pt x="706" y="374"/>
                    </a:lnTo>
                    <a:lnTo>
                      <a:pt x="708" y="378"/>
                    </a:lnTo>
                    <a:lnTo>
                      <a:pt x="710" y="380"/>
                    </a:lnTo>
                    <a:lnTo>
                      <a:pt x="712" y="381"/>
                    </a:lnTo>
                    <a:lnTo>
                      <a:pt x="715" y="381"/>
                    </a:lnTo>
                    <a:lnTo>
                      <a:pt x="717" y="382"/>
                    </a:lnTo>
                    <a:lnTo>
                      <a:pt x="720" y="383"/>
                    </a:lnTo>
                    <a:lnTo>
                      <a:pt x="724" y="385"/>
                    </a:lnTo>
                    <a:lnTo>
                      <a:pt x="730" y="388"/>
                    </a:lnTo>
                    <a:lnTo>
                      <a:pt x="732" y="391"/>
                    </a:lnTo>
                    <a:lnTo>
                      <a:pt x="733" y="394"/>
                    </a:lnTo>
                    <a:lnTo>
                      <a:pt x="733" y="396"/>
                    </a:lnTo>
                    <a:lnTo>
                      <a:pt x="733" y="395"/>
                    </a:lnTo>
                    <a:lnTo>
                      <a:pt x="737" y="396"/>
                    </a:lnTo>
                    <a:lnTo>
                      <a:pt x="741" y="398"/>
                    </a:lnTo>
                    <a:lnTo>
                      <a:pt x="744" y="400"/>
                    </a:lnTo>
                    <a:lnTo>
                      <a:pt x="746" y="402"/>
                    </a:lnTo>
                    <a:lnTo>
                      <a:pt x="747" y="402"/>
                    </a:lnTo>
                    <a:lnTo>
                      <a:pt x="747" y="404"/>
                    </a:lnTo>
                    <a:lnTo>
                      <a:pt x="748" y="405"/>
                    </a:lnTo>
                    <a:lnTo>
                      <a:pt x="749" y="406"/>
                    </a:lnTo>
                    <a:lnTo>
                      <a:pt x="749" y="406"/>
                    </a:lnTo>
                    <a:lnTo>
                      <a:pt x="749" y="406"/>
                    </a:lnTo>
                    <a:lnTo>
                      <a:pt x="747" y="401"/>
                    </a:lnTo>
                    <a:lnTo>
                      <a:pt x="744" y="397"/>
                    </a:lnTo>
                    <a:lnTo>
                      <a:pt x="741" y="393"/>
                    </a:lnTo>
                    <a:lnTo>
                      <a:pt x="741" y="391"/>
                    </a:lnTo>
                    <a:lnTo>
                      <a:pt x="742" y="389"/>
                    </a:lnTo>
                    <a:lnTo>
                      <a:pt x="744" y="387"/>
                    </a:lnTo>
                    <a:lnTo>
                      <a:pt x="745" y="387"/>
                    </a:lnTo>
                    <a:lnTo>
                      <a:pt x="747" y="389"/>
                    </a:lnTo>
                    <a:lnTo>
                      <a:pt x="750" y="394"/>
                    </a:lnTo>
                    <a:lnTo>
                      <a:pt x="752" y="396"/>
                    </a:lnTo>
                    <a:lnTo>
                      <a:pt x="753" y="396"/>
                    </a:lnTo>
                    <a:lnTo>
                      <a:pt x="753" y="395"/>
                    </a:lnTo>
                    <a:lnTo>
                      <a:pt x="754" y="394"/>
                    </a:lnTo>
                    <a:lnTo>
                      <a:pt x="754" y="391"/>
                    </a:lnTo>
                    <a:lnTo>
                      <a:pt x="753" y="389"/>
                    </a:lnTo>
                    <a:lnTo>
                      <a:pt x="752" y="388"/>
                    </a:lnTo>
                    <a:lnTo>
                      <a:pt x="751" y="388"/>
                    </a:lnTo>
                    <a:lnTo>
                      <a:pt x="750" y="387"/>
                    </a:lnTo>
                    <a:lnTo>
                      <a:pt x="749" y="386"/>
                    </a:lnTo>
                    <a:lnTo>
                      <a:pt x="749" y="386"/>
                    </a:lnTo>
                    <a:lnTo>
                      <a:pt x="748" y="385"/>
                    </a:lnTo>
                    <a:lnTo>
                      <a:pt x="749" y="382"/>
                    </a:lnTo>
                    <a:lnTo>
                      <a:pt x="751" y="380"/>
                    </a:lnTo>
                    <a:lnTo>
                      <a:pt x="752" y="378"/>
                    </a:lnTo>
                    <a:lnTo>
                      <a:pt x="753" y="375"/>
                    </a:lnTo>
                    <a:lnTo>
                      <a:pt x="752" y="373"/>
                    </a:lnTo>
                    <a:lnTo>
                      <a:pt x="750" y="370"/>
                    </a:lnTo>
                    <a:lnTo>
                      <a:pt x="747" y="367"/>
                    </a:lnTo>
                    <a:lnTo>
                      <a:pt x="745" y="364"/>
                    </a:lnTo>
                    <a:lnTo>
                      <a:pt x="743" y="362"/>
                    </a:lnTo>
                    <a:lnTo>
                      <a:pt x="742" y="358"/>
                    </a:lnTo>
                    <a:lnTo>
                      <a:pt x="741" y="353"/>
                    </a:lnTo>
                    <a:lnTo>
                      <a:pt x="740" y="349"/>
                    </a:lnTo>
                    <a:lnTo>
                      <a:pt x="739" y="344"/>
                    </a:lnTo>
                    <a:lnTo>
                      <a:pt x="737" y="341"/>
                    </a:lnTo>
                    <a:lnTo>
                      <a:pt x="732" y="337"/>
                    </a:lnTo>
                    <a:lnTo>
                      <a:pt x="726" y="333"/>
                    </a:lnTo>
                    <a:lnTo>
                      <a:pt x="726" y="332"/>
                    </a:lnTo>
                    <a:lnTo>
                      <a:pt x="727" y="332"/>
                    </a:lnTo>
                    <a:lnTo>
                      <a:pt x="728" y="332"/>
                    </a:lnTo>
                    <a:lnTo>
                      <a:pt x="735" y="328"/>
                    </a:lnTo>
                    <a:lnTo>
                      <a:pt x="741" y="324"/>
                    </a:lnTo>
                    <a:lnTo>
                      <a:pt x="746" y="319"/>
                    </a:lnTo>
                    <a:lnTo>
                      <a:pt x="750" y="313"/>
                    </a:lnTo>
                    <a:lnTo>
                      <a:pt x="753" y="306"/>
                    </a:lnTo>
                    <a:lnTo>
                      <a:pt x="753" y="299"/>
                    </a:lnTo>
                    <a:lnTo>
                      <a:pt x="752" y="290"/>
                    </a:lnTo>
                    <a:lnTo>
                      <a:pt x="748" y="283"/>
                    </a:lnTo>
                    <a:lnTo>
                      <a:pt x="745" y="276"/>
                    </a:lnTo>
                    <a:lnTo>
                      <a:pt x="741" y="272"/>
                    </a:lnTo>
                    <a:lnTo>
                      <a:pt x="738" y="270"/>
                    </a:lnTo>
                    <a:lnTo>
                      <a:pt x="736" y="269"/>
                    </a:lnTo>
                    <a:lnTo>
                      <a:pt x="733" y="269"/>
                    </a:lnTo>
                    <a:lnTo>
                      <a:pt x="730" y="268"/>
                    </a:lnTo>
                    <a:lnTo>
                      <a:pt x="725" y="266"/>
                    </a:lnTo>
                    <a:lnTo>
                      <a:pt x="720" y="262"/>
                    </a:lnTo>
                    <a:lnTo>
                      <a:pt x="719" y="259"/>
                    </a:lnTo>
                    <a:lnTo>
                      <a:pt x="719" y="255"/>
                    </a:lnTo>
                    <a:lnTo>
                      <a:pt x="720" y="250"/>
                    </a:lnTo>
                    <a:lnTo>
                      <a:pt x="723" y="245"/>
                    </a:lnTo>
                    <a:lnTo>
                      <a:pt x="725" y="241"/>
                    </a:lnTo>
                    <a:lnTo>
                      <a:pt x="726" y="236"/>
                    </a:lnTo>
                    <a:lnTo>
                      <a:pt x="726" y="235"/>
                    </a:lnTo>
                    <a:lnTo>
                      <a:pt x="725" y="235"/>
                    </a:lnTo>
                    <a:lnTo>
                      <a:pt x="725" y="236"/>
                    </a:lnTo>
                    <a:lnTo>
                      <a:pt x="724" y="236"/>
                    </a:lnTo>
                    <a:lnTo>
                      <a:pt x="723" y="236"/>
                    </a:lnTo>
                    <a:lnTo>
                      <a:pt x="722" y="236"/>
                    </a:lnTo>
                    <a:lnTo>
                      <a:pt x="722" y="235"/>
                    </a:lnTo>
                    <a:lnTo>
                      <a:pt x="722" y="233"/>
                    </a:lnTo>
                    <a:lnTo>
                      <a:pt x="722" y="232"/>
                    </a:lnTo>
                    <a:lnTo>
                      <a:pt x="722" y="229"/>
                    </a:lnTo>
                    <a:lnTo>
                      <a:pt x="722" y="228"/>
                    </a:lnTo>
                    <a:lnTo>
                      <a:pt x="720" y="227"/>
                    </a:lnTo>
                    <a:lnTo>
                      <a:pt x="717" y="227"/>
                    </a:lnTo>
                    <a:lnTo>
                      <a:pt x="715" y="226"/>
                    </a:lnTo>
                    <a:lnTo>
                      <a:pt x="713" y="225"/>
                    </a:lnTo>
                    <a:lnTo>
                      <a:pt x="713" y="222"/>
                    </a:lnTo>
                    <a:lnTo>
                      <a:pt x="715" y="218"/>
                    </a:lnTo>
                    <a:lnTo>
                      <a:pt x="716" y="215"/>
                    </a:lnTo>
                    <a:lnTo>
                      <a:pt x="716" y="212"/>
                    </a:lnTo>
                    <a:lnTo>
                      <a:pt x="715" y="208"/>
                    </a:lnTo>
                    <a:lnTo>
                      <a:pt x="710" y="203"/>
                    </a:lnTo>
                    <a:lnTo>
                      <a:pt x="708" y="202"/>
                    </a:lnTo>
                    <a:lnTo>
                      <a:pt x="706" y="201"/>
                    </a:lnTo>
                    <a:lnTo>
                      <a:pt x="706" y="200"/>
                    </a:lnTo>
                    <a:lnTo>
                      <a:pt x="707" y="198"/>
                    </a:lnTo>
                    <a:lnTo>
                      <a:pt x="710" y="195"/>
                    </a:lnTo>
                    <a:lnTo>
                      <a:pt x="711" y="195"/>
                    </a:lnTo>
                    <a:lnTo>
                      <a:pt x="711" y="195"/>
                    </a:lnTo>
                    <a:lnTo>
                      <a:pt x="711" y="195"/>
                    </a:lnTo>
                    <a:lnTo>
                      <a:pt x="728" y="198"/>
                    </a:lnTo>
                    <a:lnTo>
                      <a:pt x="728" y="198"/>
                    </a:lnTo>
                    <a:lnTo>
                      <a:pt x="727" y="199"/>
                    </a:lnTo>
                    <a:lnTo>
                      <a:pt x="727" y="199"/>
                    </a:lnTo>
                    <a:lnTo>
                      <a:pt x="726" y="200"/>
                    </a:lnTo>
                    <a:lnTo>
                      <a:pt x="732" y="198"/>
                    </a:lnTo>
                    <a:lnTo>
                      <a:pt x="737" y="194"/>
                    </a:lnTo>
                    <a:lnTo>
                      <a:pt x="743" y="192"/>
                    </a:lnTo>
                    <a:lnTo>
                      <a:pt x="744" y="192"/>
                    </a:lnTo>
                    <a:lnTo>
                      <a:pt x="746" y="192"/>
                    </a:lnTo>
                    <a:lnTo>
                      <a:pt x="748" y="194"/>
                    </a:lnTo>
                    <a:lnTo>
                      <a:pt x="749" y="195"/>
                    </a:lnTo>
                    <a:lnTo>
                      <a:pt x="755" y="198"/>
                    </a:lnTo>
                    <a:lnTo>
                      <a:pt x="762" y="201"/>
                    </a:lnTo>
                    <a:lnTo>
                      <a:pt x="762" y="203"/>
                    </a:lnTo>
                    <a:lnTo>
                      <a:pt x="761" y="204"/>
                    </a:lnTo>
                    <a:lnTo>
                      <a:pt x="761" y="204"/>
                    </a:lnTo>
                    <a:lnTo>
                      <a:pt x="762" y="204"/>
                    </a:lnTo>
                    <a:lnTo>
                      <a:pt x="764" y="204"/>
                    </a:lnTo>
                    <a:lnTo>
                      <a:pt x="765" y="203"/>
                    </a:lnTo>
                    <a:lnTo>
                      <a:pt x="767" y="203"/>
                    </a:lnTo>
                    <a:lnTo>
                      <a:pt x="768" y="205"/>
                    </a:lnTo>
                    <a:lnTo>
                      <a:pt x="768" y="206"/>
                    </a:lnTo>
                    <a:lnTo>
                      <a:pt x="769" y="207"/>
                    </a:lnTo>
                    <a:lnTo>
                      <a:pt x="769" y="208"/>
                    </a:lnTo>
                    <a:lnTo>
                      <a:pt x="769" y="209"/>
                    </a:lnTo>
                    <a:lnTo>
                      <a:pt x="770" y="210"/>
                    </a:lnTo>
                    <a:lnTo>
                      <a:pt x="773" y="211"/>
                    </a:lnTo>
                    <a:lnTo>
                      <a:pt x="777" y="210"/>
                    </a:lnTo>
                    <a:lnTo>
                      <a:pt x="780" y="209"/>
                    </a:lnTo>
                    <a:lnTo>
                      <a:pt x="783" y="208"/>
                    </a:lnTo>
                    <a:lnTo>
                      <a:pt x="786" y="208"/>
                    </a:lnTo>
                    <a:lnTo>
                      <a:pt x="789" y="208"/>
                    </a:lnTo>
                    <a:lnTo>
                      <a:pt x="792" y="209"/>
                    </a:lnTo>
                    <a:lnTo>
                      <a:pt x="794" y="212"/>
                    </a:lnTo>
                    <a:lnTo>
                      <a:pt x="795" y="217"/>
                    </a:lnTo>
                    <a:lnTo>
                      <a:pt x="795" y="223"/>
                    </a:lnTo>
                    <a:lnTo>
                      <a:pt x="795" y="225"/>
                    </a:lnTo>
                    <a:lnTo>
                      <a:pt x="793" y="226"/>
                    </a:lnTo>
                    <a:lnTo>
                      <a:pt x="790" y="226"/>
                    </a:lnTo>
                    <a:lnTo>
                      <a:pt x="787" y="225"/>
                    </a:lnTo>
                    <a:lnTo>
                      <a:pt x="783" y="225"/>
                    </a:lnTo>
                    <a:lnTo>
                      <a:pt x="783" y="226"/>
                    </a:lnTo>
                    <a:lnTo>
                      <a:pt x="786" y="232"/>
                    </a:lnTo>
                    <a:lnTo>
                      <a:pt x="789" y="235"/>
                    </a:lnTo>
                    <a:lnTo>
                      <a:pt x="793" y="236"/>
                    </a:lnTo>
                    <a:lnTo>
                      <a:pt x="796" y="236"/>
                    </a:lnTo>
                    <a:lnTo>
                      <a:pt x="805" y="235"/>
                    </a:lnTo>
                    <a:lnTo>
                      <a:pt x="809" y="235"/>
                    </a:lnTo>
                    <a:lnTo>
                      <a:pt x="813" y="237"/>
                    </a:lnTo>
                    <a:lnTo>
                      <a:pt x="817" y="240"/>
                    </a:lnTo>
                    <a:lnTo>
                      <a:pt x="820" y="245"/>
                    </a:lnTo>
                    <a:lnTo>
                      <a:pt x="820" y="249"/>
                    </a:lnTo>
                    <a:lnTo>
                      <a:pt x="818" y="253"/>
                    </a:lnTo>
                    <a:lnTo>
                      <a:pt x="816" y="257"/>
                    </a:lnTo>
                    <a:lnTo>
                      <a:pt x="815" y="261"/>
                    </a:lnTo>
                    <a:lnTo>
                      <a:pt x="816" y="261"/>
                    </a:lnTo>
                    <a:lnTo>
                      <a:pt x="817" y="261"/>
                    </a:lnTo>
                    <a:lnTo>
                      <a:pt x="818" y="260"/>
                    </a:lnTo>
                    <a:lnTo>
                      <a:pt x="819" y="259"/>
                    </a:lnTo>
                    <a:lnTo>
                      <a:pt x="820" y="258"/>
                    </a:lnTo>
                    <a:lnTo>
                      <a:pt x="821" y="257"/>
                    </a:lnTo>
                    <a:lnTo>
                      <a:pt x="822" y="255"/>
                    </a:lnTo>
                    <a:lnTo>
                      <a:pt x="822" y="253"/>
                    </a:lnTo>
                    <a:lnTo>
                      <a:pt x="821" y="250"/>
                    </a:lnTo>
                    <a:lnTo>
                      <a:pt x="821" y="248"/>
                    </a:lnTo>
                    <a:lnTo>
                      <a:pt x="820" y="246"/>
                    </a:lnTo>
                    <a:lnTo>
                      <a:pt x="821" y="245"/>
                    </a:lnTo>
                    <a:lnTo>
                      <a:pt x="822" y="245"/>
                    </a:lnTo>
                    <a:lnTo>
                      <a:pt x="823" y="247"/>
                    </a:lnTo>
                    <a:lnTo>
                      <a:pt x="823" y="249"/>
                    </a:lnTo>
                    <a:lnTo>
                      <a:pt x="823" y="252"/>
                    </a:lnTo>
                    <a:lnTo>
                      <a:pt x="824" y="254"/>
                    </a:lnTo>
                    <a:lnTo>
                      <a:pt x="825" y="254"/>
                    </a:lnTo>
                    <a:lnTo>
                      <a:pt x="825" y="252"/>
                    </a:lnTo>
                    <a:lnTo>
                      <a:pt x="824" y="251"/>
                    </a:lnTo>
                    <a:lnTo>
                      <a:pt x="824" y="250"/>
                    </a:lnTo>
                    <a:lnTo>
                      <a:pt x="824" y="248"/>
                    </a:lnTo>
                    <a:lnTo>
                      <a:pt x="824" y="246"/>
                    </a:lnTo>
                    <a:lnTo>
                      <a:pt x="824" y="246"/>
                    </a:lnTo>
                    <a:lnTo>
                      <a:pt x="827" y="245"/>
                    </a:lnTo>
                    <a:lnTo>
                      <a:pt x="835" y="246"/>
                    </a:lnTo>
                    <a:lnTo>
                      <a:pt x="838" y="246"/>
                    </a:lnTo>
                    <a:lnTo>
                      <a:pt x="840" y="245"/>
                    </a:lnTo>
                    <a:lnTo>
                      <a:pt x="841" y="243"/>
                    </a:lnTo>
                    <a:lnTo>
                      <a:pt x="840" y="241"/>
                    </a:lnTo>
                    <a:lnTo>
                      <a:pt x="839" y="238"/>
                    </a:lnTo>
                    <a:lnTo>
                      <a:pt x="837" y="236"/>
                    </a:lnTo>
                    <a:lnTo>
                      <a:pt x="836" y="233"/>
                    </a:lnTo>
                    <a:lnTo>
                      <a:pt x="836" y="233"/>
                    </a:lnTo>
                    <a:lnTo>
                      <a:pt x="837" y="232"/>
                    </a:lnTo>
                    <a:lnTo>
                      <a:pt x="840" y="232"/>
                    </a:lnTo>
                    <a:lnTo>
                      <a:pt x="841" y="232"/>
                    </a:lnTo>
                    <a:lnTo>
                      <a:pt x="841" y="227"/>
                    </a:lnTo>
                    <a:lnTo>
                      <a:pt x="841" y="223"/>
                    </a:lnTo>
                    <a:lnTo>
                      <a:pt x="841" y="218"/>
                    </a:lnTo>
                    <a:lnTo>
                      <a:pt x="843" y="214"/>
                    </a:lnTo>
                    <a:lnTo>
                      <a:pt x="843" y="214"/>
                    </a:lnTo>
                    <a:lnTo>
                      <a:pt x="844" y="214"/>
                    </a:lnTo>
                    <a:lnTo>
                      <a:pt x="844" y="215"/>
                    </a:lnTo>
                    <a:lnTo>
                      <a:pt x="844" y="216"/>
                    </a:lnTo>
                    <a:lnTo>
                      <a:pt x="845" y="217"/>
                    </a:lnTo>
                    <a:lnTo>
                      <a:pt x="845" y="219"/>
                    </a:lnTo>
                    <a:lnTo>
                      <a:pt x="846" y="220"/>
                    </a:lnTo>
                    <a:lnTo>
                      <a:pt x="847" y="221"/>
                    </a:lnTo>
                    <a:lnTo>
                      <a:pt x="847" y="221"/>
                    </a:lnTo>
                    <a:lnTo>
                      <a:pt x="848" y="221"/>
                    </a:lnTo>
                    <a:lnTo>
                      <a:pt x="849" y="221"/>
                    </a:lnTo>
                    <a:lnTo>
                      <a:pt x="849" y="220"/>
                    </a:lnTo>
                    <a:lnTo>
                      <a:pt x="850" y="220"/>
                    </a:lnTo>
                    <a:lnTo>
                      <a:pt x="850" y="221"/>
                    </a:lnTo>
                    <a:lnTo>
                      <a:pt x="848" y="223"/>
                    </a:lnTo>
                    <a:lnTo>
                      <a:pt x="848" y="223"/>
                    </a:lnTo>
                    <a:lnTo>
                      <a:pt x="851" y="225"/>
                    </a:lnTo>
                    <a:lnTo>
                      <a:pt x="853" y="225"/>
                    </a:lnTo>
                    <a:lnTo>
                      <a:pt x="855" y="223"/>
                    </a:lnTo>
                    <a:lnTo>
                      <a:pt x="857" y="222"/>
                    </a:lnTo>
                    <a:lnTo>
                      <a:pt x="858" y="222"/>
                    </a:lnTo>
                    <a:lnTo>
                      <a:pt x="859" y="223"/>
                    </a:lnTo>
                    <a:lnTo>
                      <a:pt x="861" y="226"/>
                    </a:lnTo>
                    <a:lnTo>
                      <a:pt x="863" y="230"/>
                    </a:lnTo>
                    <a:lnTo>
                      <a:pt x="863" y="232"/>
                    </a:lnTo>
                    <a:lnTo>
                      <a:pt x="862" y="235"/>
                    </a:lnTo>
                    <a:lnTo>
                      <a:pt x="862" y="237"/>
                    </a:lnTo>
                    <a:lnTo>
                      <a:pt x="862" y="240"/>
                    </a:lnTo>
                    <a:lnTo>
                      <a:pt x="864" y="240"/>
                    </a:lnTo>
                    <a:lnTo>
                      <a:pt x="866" y="237"/>
                    </a:lnTo>
                    <a:lnTo>
                      <a:pt x="866" y="236"/>
                    </a:lnTo>
                    <a:lnTo>
                      <a:pt x="868" y="234"/>
                    </a:lnTo>
                    <a:lnTo>
                      <a:pt x="869" y="234"/>
                    </a:lnTo>
                    <a:lnTo>
                      <a:pt x="870" y="234"/>
                    </a:lnTo>
                    <a:lnTo>
                      <a:pt x="870" y="234"/>
                    </a:lnTo>
                    <a:lnTo>
                      <a:pt x="869" y="235"/>
                    </a:lnTo>
                    <a:lnTo>
                      <a:pt x="869" y="236"/>
                    </a:lnTo>
                    <a:lnTo>
                      <a:pt x="868" y="238"/>
                    </a:lnTo>
                    <a:lnTo>
                      <a:pt x="868" y="239"/>
                    </a:lnTo>
                    <a:lnTo>
                      <a:pt x="869" y="239"/>
                    </a:lnTo>
                    <a:lnTo>
                      <a:pt x="872" y="240"/>
                    </a:lnTo>
                    <a:lnTo>
                      <a:pt x="878" y="241"/>
                    </a:lnTo>
                    <a:lnTo>
                      <a:pt x="879" y="242"/>
                    </a:lnTo>
                    <a:lnTo>
                      <a:pt x="882" y="245"/>
                    </a:lnTo>
                    <a:lnTo>
                      <a:pt x="883" y="246"/>
                    </a:lnTo>
                    <a:lnTo>
                      <a:pt x="887" y="250"/>
                    </a:lnTo>
                    <a:lnTo>
                      <a:pt x="890" y="254"/>
                    </a:lnTo>
                    <a:lnTo>
                      <a:pt x="894" y="259"/>
                    </a:lnTo>
                    <a:lnTo>
                      <a:pt x="895" y="263"/>
                    </a:lnTo>
                    <a:lnTo>
                      <a:pt x="895" y="263"/>
                    </a:lnTo>
                    <a:lnTo>
                      <a:pt x="894" y="264"/>
                    </a:lnTo>
                    <a:lnTo>
                      <a:pt x="894" y="264"/>
                    </a:lnTo>
                    <a:lnTo>
                      <a:pt x="893" y="264"/>
                    </a:lnTo>
                    <a:lnTo>
                      <a:pt x="892" y="265"/>
                    </a:lnTo>
                    <a:lnTo>
                      <a:pt x="892" y="265"/>
                    </a:lnTo>
                    <a:lnTo>
                      <a:pt x="892" y="266"/>
                    </a:lnTo>
                    <a:lnTo>
                      <a:pt x="895" y="269"/>
                    </a:lnTo>
                    <a:lnTo>
                      <a:pt x="897" y="271"/>
                    </a:lnTo>
                    <a:lnTo>
                      <a:pt x="903" y="271"/>
                    </a:lnTo>
                    <a:lnTo>
                      <a:pt x="906" y="272"/>
                    </a:lnTo>
                    <a:lnTo>
                      <a:pt x="909" y="274"/>
                    </a:lnTo>
                    <a:lnTo>
                      <a:pt x="911" y="277"/>
                    </a:lnTo>
                    <a:lnTo>
                      <a:pt x="913" y="280"/>
                    </a:lnTo>
                    <a:lnTo>
                      <a:pt x="915" y="283"/>
                    </a:lnTo>
                    <a:lnTo>
                      <a:pt x="918" y="285"/>
                    </a:lnTo>
                    <a:lnTo>
                      <a:pt x="919" y="285"/>
                    </a:lnTo>
                    <a:lnTo>
                      <a:pt x="919" y="285"/>
                    </a:lnTo>
                    <a:lnTo>
                      <a:pt x="919" y="280"/>
                    </a:lnTo>
                    <a:lnTo>
                      <a:pt x="920" y="279"/>
                    </a:lnTo>
                    <a:lnTo>
                      <a:pt x="925" y="277"/>
                    </a:lnTo>
                    <a:lnTo>
                      <a:pt x="930" y="277"/>
                    </a:lnTo>
                    <a:lnTo>
                      <a:pt x="935" y="280"/>
                    </a:lnTo>
                    <a:lnTo>
                      <a:pt x="939" y="283"/>
                    </a:lnTo>
                    <a:lnTo>
                      <a:pt x="943" y="287"/>
                    </a:lnTo>
                    <a:lnTo>
                      <a:pt x="946" y="291"/>
                    </a:lnTo>
                    <a:lnTo>
                      <a:pt x="947" y="293"/>
                    </a:lnTo>
                    <a:lnTo>
                      <a:pt x="946" y="295"/>
                    </a:lnTo>
                    <a:lnTo>
                      <a:pt x="943" y="296"/>
                    </a:lnTo>
                    <a:lnTo>
                      <a:pt x="937" y="300"/>
                    </a:lnTo>
                    <a:lnTo>
                      <a:pt x="934" y="304"/>
                    </a:lnTo>
                    <a:lnTo>
                      <a:pt x="934" y="306"/>
                    </a:lnTo>
                    <a:lnTo>
                      <a:pt x="934" y="310"/>
                    </a:lnTo>
                    <a:lnTo>
                      <a:pt x="935" y="312"/>
                    </a:lnTo>
                    <a:lnTo>
                      <a:pt x="937" y="313"/>
                    </a:lnTo>
                    <a:lnTo>
                      <a:pt x="939" y="312"/>
                    </a:lnTo>
                    <a:lnTo>
                      <a:pt x="941" y="309"/>
                    </a:lnTo>
                    <a:lnTo>
                      <a:pt x="943" y="305"/>
                    </a:lnTo>
                    <a:lnTo>
                      <a:pt x="945" y="302"/>
                    </a:lnTo>
                    <a:lnTo>
                      <a:pt x="949" y="298"/>
                    </a:lnTo>
                    <a:lnTo>
                      <a:pt x="952" y="293"/>
                    </a:lnTo>
                    <a:lnTo>
                      <a:pt x="955" y="297"/>
                    </a:lnTo>
                    <a:lnTo>
                      <a:pt x="959" y="299"/>
                    </a:lnTo>
                    <a:lnTo>
                      <a:pt x="962" y="301"/>
                    </a:lnTo>
                    <a:lnTo>
                      <a:pt x="966" y="301"/>
                    </a:lnTo>
                    <a:lnTo>
                      <a:pt x="971" y="301"/>
                    </a:lnTo>
                    <a:lnTo>
                      <a:pt x="974" y="300"/>
                    </a:lnTo>
                    <a:lnTo>
                      <a:pt x="978" y="300"/>
                    </a:lnTo>
                    <a:lnTo>
                      <a:pt x="979" y="300"/>
                    </a:lnTo>
                    <a:lnTo>
                      <a:pt x="980" y="302"/>
                    </a:lnTo>
                    <a:lnTo>
                      <a:pt x="980" y="303"/>
                    </a:lnTo>
                    <a:lnTo>
                      <a:pt x="981" y="305"/>
                    </a:lnTo>
                    <a:lnTo>
                      <a:pt x="986" y="310"/>
                    </a:lnTo>
                    <a:lnTo>
                      <a:pt x="989" y="315"/>
                    </a:lnTo>
                    <a:lnTo>
                      <a:pt x="988" y="315"/>
                    </a:lnTo>
                    <a:lnTo>
                      <a:pt x="988" y="316"/>
                    </a:lnTo>
                    <a:lnTo>
                      <a:pt x="982" y="324"/>
                    </a:lnTo>
                    <a:lnTo>
                      <a:pt x="976" y="333"/>
                    </a:lnTo>
                    <a:lnTo>
                      <a:pt x="972" y="342"/>
                    </a:lnTo>
                    <a:lnTo>
                      <a:pt x="972" y="344"/>
                    </a:lnTo>
                    <a:lnTo>
                      <a:pt x="974" y="350"/>
                    </a:lnTo>
                    <a:lnTo>
                      <a:pt x="973" y="352"/>
                    </a:lnTo>
                    <a:lnTo>
                      <a:pt x="967" y="359"/>
                    </a:lnTo>
                    <a:lnTo>
                      <a:pt x="960" y="366"/>
                    </a:lnTo>
                    <a:lnTo>
                      <a:pt x="953" y="372"/>
                    </a:lnTo>
                    <a:lnTo>
                      <a:pt x="953" y="372"/>
                    </a:lnTo>
                    <a:lnTo>
                      <a:pt x="953" y="371"/>
                    </a:lnTo>
                    <a:lnTo>
                      <a:pt x="953" y="370"/>
                    </a:lnTo>
                    <a:lnTo>
                      <a:pt x="947" y="370"/>
                    </a:lnTo>
                    <a:lnTo>
                      <a:pt x="940" y="372"/>
                    </a:lnTo>
                    <a:lnTo>
                      <a:pt x="939" y="372"/>
                    </a:lnTo>
                    <a:lnTo>
                      <a:pt x="937" y="374"/>
                    </a:lnTo>
                    <a:lnTo>
                      <a:pt x="935" y="375"/>
                    </a:lnTo>
                    <a:lnTo>
                      <a:pt x="934" y="376"/>
                    </a:lnTo>
                    <a:lnTo>
                      <a:pt x="907" y="382"/>
                    </a:lnTo>
                    <a:lnTo>
                      <a:pt x="906" y="383"/>
                    </a:lnTo>
                    <a:lnTo>
                      <a:pt x="905" y="383"/>
                    </a:lnTo>
                    <a:lnTo>
                      <a:pt x="902" y="384"/>
                    </a:lnTo>
                    <a:lnTo>
                      <a:pt x="899" y="389"/>
                    </a:lnTo>
                    <a:lnTo>
                      <a:pt x="897" y="394"/>
                    </a:lnTo>
                    <a:lnTo>
                      <a:pt x="897" y="397"/>
                    </a:lnTo>
                    <a:lnTo>
                      <a:pt x="898" y="399"/>
                    </a:lnTo>
                    <a:lnTo>
                      <a:pt x="899" y="401"/>
                    </a:lnTo>
                    <a:lnTo>
                      <a:pt x="898" y="404"/>
                    </a:lnTo>
                    <a:lnTo>
                      <a:pt x="896" y="406"/>
                    </a:lnTo>
                    <a:lnTo>
                      <a:pt x="893" y="407"/>
                    </a:lnTo>
                    <a:lnTo>
                      <a:pt x="890" y="408"/>
                    </a:lnTo>
                    <a:lnTo>
                      <a:pt x="888" y="410"/>
                    </a:lnTo>
                    <a:lnTo>
                      <a:pt x="886" y="413"/>
                    </a:lnTo>
                    <a:lnTo>
                      <a:pt x="883" y="419"/>
                    </a:lnTo>
                    <a:lnTo>
                      <a:pt x="880" y="433"/>
                    </a:lnTo>
                    <a:lnTo>
                      <a:pt x="879" y="433"/>
                    </a:lnTo>
                    <a:lnTo>
                      <a:pt x="875" y="443"/>
                    </a:lnTo>
                    <a:lnTo>
                      <a:pt x="872" y="453"/>
                    </a:lnTo>
                    <a:lnTo>
                      <a:pt x="869" y="463"/>
                    </a:lnTo>
                    <a:lnTo>
                      <a:pt x="870" y="464"/>
                    </a:lnTo>
                    <a:lnTo>
                      <a:pt x="872" y="463"/>
                    </a:lnTo>
                    <a:lnTo>
                      <a:pt x="874" y="461"/>
                    </a:lnTo>
                    <a:lnTo>
                      <a:pt x="876" y="458"/>
                    </a:lnTo>
                    <a:lnTo>
                      <a:pt x="878" y="456"/>
                    </a:lnTo>
                    <a:lnTo>
                      <a:pt x="880" y="451"/>
                    </a:lnTo>
                    <a:lnTo>
                      <a:pt x="882" y="446"/>
                    </a:lnTo>
                    <a:lnTo>
                      <a:pt x="883" y="440"/>
                    </a:lnTo>
                    <a:lnTo>
                      <a:pt x="884" y="435"/>
                    </a:lnTo>
                    <a:lnTo>
                      <a:pt x="887" y="429"/>
                    </a:lnTo>
                    <a:lnTo>
                      <a:pt x="891" y="423"/>
                    </a:lnTo>
                    <a:lnTo>
                      <a:pt x="896" y="416"/>
                    </a:lnTo>
                    <a:lnTo>
                      <a:pt x="902" y="411"/>
                    </a:lnTo>
                    <a:lnTo>
                      <a:pt x="908" y="406"/>
                    </a:lnTo>
                    <a:lnTo>
                      <a:pt x="915" y="402"/>
                    </a:lnTo>
                    <a:lnTo>
                      <a:pt x="922" y="399"/>
                    </a:lnTo>
                    <a:lnTo>
                      <a:pt x="929" y="399"/>
                    </a:lnTo>
                    <a:lnTo>
                      <a:pt x="935" y="401"/>
                    </a:lnTo>
                    <a:lnTo>
                      <a:pt x="938" y="404"/>
                    </a:lnTo>
                    <a:lnTo>
                      <a:pt x="939" y="407"/>
                    </a:lnTo>
                    <a:lnTo>
                      <a:pt x="939" y="410"/>
                    </a:lnTo>
                    <a:lnTo>
                      <a:pt x="938" y="414"/>
                    </a:lnTo>
                    <a:lnTo>
                      <a:pt x="936" y="417"/>
                    </a:lnTo>
                    <a:lnTo>
                      <a:pt x="934" y="420"/>
                    </a:lnTo>
                    <a:lnTo>
                      <a:pt x="932" y="422"/>
                    </a:lnTo>
                    <a:lnTo>
                      <a:pt x="930" y="422"/>
                    </a:lnTo>
                    <a:lnTo>
                      <a:pt x="928" y="421"/>
                    </a:lnTo>
                    <a:lnTo>
                      <a:pt x="925" y="420"/>
                    </a:lnTo>
                    <a:lnTo>
                      <a:pt x="923" y="420"/>
                    </a:lnTo>
                    <a:lnTo>
                      <a:pt x="920" y="421"/>
                    </a:lnTo>
                    <a:lnTo>
                      <a:pt x="917" y="422"/>
                    </a:lnTo>
                    <a:lnTo>
                      <a:pt x="915" y="424"/>
                    </a:lnTo>
                    <a:lnTo>
                      <a:pt x="914" y="427"/>
                    </a:lnTo>
                    <a:lnTo>
                      <a:pt x="916" y="428"/>
                    </a:lnTo>
                    <a:lnTo>
                      <a:pt x="918" y="427"/>
                    </a:lnTo>
                    <a:lnTo>
                      <a:pt x="921" y="426"/>
                    </a:lnTo>
                    <a:lnTo>
                      <a:pt x="924" y="425"/>
                    </a:lnTo>
                    <a:lnTo>
                      <a:pt x="926" y="425"/>
                    </a:lnTo>
                    <a:lnTo>
                      <a:pt x="930" y="428"/>
                    </a:lnTo>
                    <a:lnTo>
                      <a:pt x="932" y="432"/>
                    </a:lnTo>
                    <a:lnTo>
                      <a:pt x="935" y="436"/>
                    </a:lnTo>
                    <a:lnTo>
                      <a:pt x="938" y="439"/>
                    </a:lnTo>
                    <a:lnTo>
                      <a:pt x="941" y="438"/>
                    </a:lnTo>
                    <a:lnTo>
                      <a:pt x="943" y="437"/>
                    </a:lnTo>
                    <a:lnTo>
                      <a:pt x="944" y="437"/>
                    </a:lnTo>
                    <a:lnTo>
                      <a:pt x="949" y="441"/>
                    </a:lnTo>
                    <a:lnTo>
                      <a:pt x="951" y="445"/>
                    </a:lnTo>
                    <a:lnTo>
                      <a:pt x="951" y="448"/>
                    </a:lnTo>
                    <a:lnTo>
                      <a:pt x="951" y="449"/>
                    </a:lnTo>
                    <a:lnTo>
                      <a:pt x="951" y="451"/>
                    </a:lnTo>
                    <a:lnTo>
                      <a:pt x="951" y="452"/>
                    </a:lnTo>
                    <a:lnTo>
                      <a:pt x="951" y="452"/>
                    </a:lnTo>
                    <a:lnTo>
                      <a:pt x="953" y="453"/>
                    </a:lnTo>
                    <a:lnTo>
                      <a:pt x="957" y="454"/>
                    </a:lnTo>
                    <a:lnTo>
                      <a:pt x="955" y="454"/>
                    </a:lnTo>
                    <a:lnTo>
                      <a:pt x="953" y="455"/>
                    </a:lnTo>
                    <a:lnTo>
                      <a:pt x="952" y="455"/>
                    </a:lnTo>
                    <a:lnTo>
                      <a:pt x="950" y="457"/>
                    </a:lnTo>
                    <a:lnTo>
                      <a:pt x="949" y="460"/>
                    </a:lnTo>
                    <a:lnTo>
                      <a:pt x="948" y="463"/>
                    </a:lnTo>
                    <a:lnTo>
                      <a:pt x="948" y="467"/>
                    </a:lnTo>
                    <a:lnTo>
                      <a:pt x="948" y="471"/>
                    </a:lnTo>
                    <a:lnTo>
                      <a:pt x="947" y="474"/>
                    </a:lnTo>
                    <a:lnTo>
                      <a:pt x="946" y="475"/>
                    </a:lnTo>
                    <a:lnTo>
                      <a:pt x="941" y="475"/>
                    </a:lnTo>
                    <a:lnTo>
                      <a:pt x="938" y="476"/>
                    </a:lnTo>
                    <a:lnTo>
                      <a:pt x="935" y="477"/>
                    </a:lnTo>
                    <a:lnTo>
                      <a:pt x="932" y="478"/>
                    </a:lnTo>
                    <a:lnTo>
                      <a:pt x="930" y="481"/>
                    </a:lnTo>
                    <a:lnTo>
                      <a:pt x="930" y="483"/>
                    </a:lnTo>
                    <a:lnTo>
                      <a:pt x="931" y="485"/>
                    </a:lnTo>
                    <a:lnTo>
                      <a:pt x="933" y="488"/>
                    </a:lnTo>
                    <a:lnTo>
                      <a:pt x="933" y="490"/>
                    </a:lnTo>
                    <a:lnTo>
                      <a:pt x="932" y="494"/>
                    </a:lnTo>
                    <a:lnTo>
                      <a:pt x="929" y="497"/>
                    </a:lnTo>
                    <a:lnTo>
                      <a:pt x="925" y="499"/>
                    </a:lnTo>
                    <a:lnTo>
                      <a:pt x="923" y="499"/>
                    </a:lnTo>
                    <a:lnTo>
                      <a:pt x="922" y="498"/>
                    </a:lnTo>
                    <a:lnTo>
                      <a:pt x="920" y="497"/>
                    </a:lnTo>
                    <a:lnTo>
                      <a:pt x="919" y="497"/>
                    </a:lnTo>
                    <a:lnTo>
                      <a:pt x="919" y="498"/>
                    </a:lnTo>
                    <a:lnTo>
                      <a:pt x="917" y="501"/>
                    </a:lnTo>
                    <a:lnTo>
                      <a:pt x="915" y="507"/>
                    </a:lnTo>
                    <a:lnTo>
                      <a:pt x="914" y="509"/>
                    </a:lnTo>
                    <a:lnTo>
                      <a:pt x="912" y="510"/>
                    </a:lnTo>
                    <a:lnTo>
                      <a:pt x="910" y="510"/>
                    </a:lnTo>
                    <a:lnTo>
                      <a:pt x="909" y="510"/>
                    </a:lnTo>
                    <a:lnTo>
                      <a:pt x="908" y="510"/>
                    </a:lnTo>
                    <a:lnTo>
                      <a:pt x="907" y="511"/>
                    </a:lnTo>
                    <a:lnTo>
                      <a:pt x="906" y="511"/>
                    </a:lnTo>
                    <a:lnTo>
                      <a:pt x="906" y="512"/>
                    </a:lnTo>
                    <a:lnTo>
                      <a:pt x="907" y="513"/>
                    </a:lnTo>
                    <a:lnTo>
                      <a:pt x="907" y="516"/>
                    </a:lnTo>
                    <a:lnTo>
                      <a:pt x="905" y="521"/>
                    </a:lnTo>
                    <a:lnTo>
                      <a:pt x="900" y="531"/>
                    </a:lnTo>
                    <a:lnTo>
                      <a:pt x="898" y="535"/>
                    </a:lnTo>
                    <a:lnTo>
                      <a:pt x="898" y="540"/>
                    </a:lnTo>
                    <a:lnTo>
                      <a:pt x="900" y="546"/>
                    </a:lnTo>
                    <a:lnTo>
                      <a:pt x="900" y="547"/>
                    </a:lnTo>
                    <a:lnTo>
                      <a:pt x="901" y="547"/>
                    </a:lnTo>
                    <a:lnTo>
                      <a:pt x="902" y="547"/>
                    </a:lnTo>
                    <a:lnTo>
                      <a:pt x="903" y="548"/>
                    </a:lnTo>
                    <a:lnTo>
                      <a:pt x="904" y="549"/>
                    </a:lnTo>
                    <a:lnTo>
                      <a:pt x="904" y="549"/>
                    </a:lnTo>
                    <a:lnTo>
                      <a:pt x="901" y="559"/>
                    </a:lnTo>
                    <a:lnTo>
                      <a:pt x="898" y="565"/>
                    </a:lnTo>
                    <a:lnTo>
                      <a:pt x="895" y="568"/>
                    </a:lnTo>
                    <a:lnTo>
                      <a:pt x="892" y="571"/>
                    </a:lnTo>
                    <a:lnTo>
                      <a:pt x="890" y="571"/>
                    </a:lnTo>
                    <a:lnTo>
                      <a:pt x="886" y="572"/>
                    </a:lnTo>
                    <a:lnTo>
                      <a:pt x="882" y="573"/>
                    </a:lnTo>
                    <a:lnTo>
                      <a:pt x="879" y="574"/>
                    </a:lnTo>
                    <a:lnTo>
                      <a:pt x="875" y="577"/>
                    </a:lnTo>
                    <a:lnTo>
                      <a:pt x="870" y="582"/>
                    </a:lnTo>
                    <a:lnTo>
                      <a:pt x="866" y="588"/>
                    </a:lnTo>
                    <a:lnTo>
                      <a:pt x="863" y="594"/>
                    </a:lnTo>
                    <a:lnTo>
                      <a:pt x="863" y="594"/>
                    </a:lnTo>
                    <a:lnTo>
                      <a:pt x="868" y="594"/>
                    </a:lnTo>
                    <a:lnTo>
                      <a:pt x="868" y="595"/>
                    </a:lnTo>
                    <a:lnTo>
                      <a:pt x="869" y="600"/>
                    </a:lnTo>
                    <a:lnTo>
                      <a:pt x="869" y="606"/>
                    </a:lnTo>
                    <a:lnTo>
                      <a:pt x="868" y="613"/>
                    </a:lnTo>
                    <a:lnTo>
                      <a:pt x="867" y="619"/>
                    </a:lnTo>
                    <a:lnTo>
                      <a:pt x="865" y="624"/>
                    </a:lnTo>
                    <a:lnTo>
                      <a:pt x="862" y="627"/>
                    </a:lnTo>
                    <a:lnTo>
                      <a:pt x="855" y="629"/>
                    </a:lnTo>
                    <a:lnTo>
                      <a:pt x="858" y="631"/>
                    </a:lnTo>
                    <a:lnTo>
                      <a:pt x="860" y="634"/>
                    </a:lnTo>
                    <a:lnTo>
                      <a:pt x="861" y="637"/>
                    </a:lnTo>
                    <a:lnTo>
                      <a:pt x="861" y="641"/>
                    </a:lnTo>
                    <a:lnTo>
                      <a:pt x="860" y="644"/>
                    </a:lnTo>
                    <a:lnTo>
                      <a:pt x="858" y="647"/>
                    </a:lnTo>
                    <a:lnTo>
                      <a:pt x="857" y="654"/>
                    </a:lnTo>
                    <a:lnTo>
                      <a:pt x="854" y="663"/>
                    </a:lnTo>
                    <a:lnTo>
                      <a:pt x="853" y="666"/>
                    </a:lnTo>
                    <a:lnTo>
                      <a:pt x="853" y="667"/>
                    </a:lnTo>
                    <a:lnTo>
                      <a:pt x="849" y="661"/>
                    </a:lnTo>
                    <a:lnTo>
                      <a:pt x="846" y="654"/>
                    </a:lnTo>
                    <a:lnTo>
                      <a:pt x="844" y="647"/>
                    </a:lnTo>
                    <a:lnTo>
                      <a:pt x="843" y="640"/>
                    </a:lnTo>
                    <a:lnTo>
                      <a:pt x="843" y="640"/>
                    </a:lnTo>
                    <a:lnTo>
                      <a:pt x="844" y="639"/>
                    </a:lnTo>
                    <a:lnTo>
                      <a:pt x="845" y="639"/>
                    </a:lnTo>
                    <a:lnTo>
                      <a:pt x="846" y="639"/>
                    </a:lnTo>
                    <a:lnTo>
                      <a:pt x="847" y="637"/>
                    </a:lnTo>
                    <a:lnTo>
                      <a:pt x="847" y="637"/>
                    </a:lnTo>
                    <a:lnTo>
                      <a:pt x="844" y="634"/>
                    </a:lnTo>
                    <a:lnTo>
                      <a:pt x="837" y="628"/>
                    </a:lnTo>
                    <a:lnTo>
                      <a:pt x="837" y="629"/>
                    </a:lnTo>
                    <a:lnTo>
                      <a:pt x="838" y="630"/>
                    </a:lnTo>
                    <a:lnTo>
                      <a:pt x="840" y="636"/>
                    </a:lnTo>
                    <a:lnTo>
                      <a:pt x="841" y="643"/>
                    </a:lnTo>
                    <a:lnTo>
                      <a:pt x="842" y="644"/>
                    </a:lnTo>
                    <a:lnTo>
                      <a:pt x="843" y="645"/>
                    </a:lnTo>
                    <a:lnTo>
                      <a:pt x="844" y="648"/>
                    </a:lnTo>
                    <a:lnTo>
                      <a:pt x="844" y="649"/>
                    </a:lnTo>
                    <a:lnTo>
                      <a:pt x="844" y="649"/>
                    </a:lnTo>
                    <a:lnTo>
                      <a:pt x="840" y="649"/>
                    </a:lnTo>
                    <a:lnTo>
                      <a:pt x="837" y="649"/>
                    </a:lnTo>
                    <a:lnTo>
                      <a:pt x="839" y="654"/>
                    </a:lnTo>
                    <a:lnTo>
                      <a:pt x="842" y="658"/>
                    </a:lnTo>
                    <a:lnTo>
                      <a:pt x="843" y="659"/>
                    </a:lnTo>
                    <a:lnTo>
                      <a:pt x="846" y="659"/>
                    </a:lnTo>
                    <a:lnTo>
                      <a:pt x="843" y="660"/>
                    </a:lnTo>
                    <a:lnTo>
                      <a:pt x="840" y="661"/>
                    </a:lnTo>
                    <a:lnTo>
                      <a:pt x="836" y="662"/>
                    </a:lnTo>
                    <a:lnTo>
                      <a:pt x="833" y="663"/>
                    </a:lnTo>
                    <a:lnTo>
                      <a:pt x="832" y="665"/>
                    </a:lnTo>
                    <a:lnTo>
                      <a:pt x="832" y="667"/>
                    </a:lnTo>
                    <a:lnTo>
                      <a:pt x="835" y="671"/>
                    </a:lnTo>
                    <a:lnTo>
                      <a:pt x="840" y="672"/>
                    </a:lnTo>
                    <a:lnTo>
                      <a:pt x="845" y="674"/>
                    </a:lnTo>
                    <a:lnTo>
                      <a:pt x="851" y="675"/>
                    </a:lnTo>
                    <a:lnTo>
                      <a:pt x="855" y="677"/>
                    </a:lnTo>
                    <a:lnTo>
                      <a:pt x="857" y="680"/>
                    </a:lnTo>
                    <a:lnTo>
                      <a:pt x="859" y="683"/>
                    </a:lnTo>
                    <a:lnTo>
                      <a:pt x="860" y="686"/>
                    </a:lnTo>
                    <a:lnTo>
                      <a:pt x="859" y="688"/>
                    </a:lnTo>
                    <a:lnTo>
                      <a:pt x="857" y="690"/>
                    </a:lnTo>
                    <a:lnTo>
                      <a:pt x="848" y="691"/>
                    </a:lnTo>
                    <a:lnTo>
                      <a:pt x="845" y="693"/>
                    </a:lnTo>
                    <a:lnTo>
                      <a:pt x="845" y="694"/>
                    </a:lnTo>
                    <a:lnTo>
                      <a:pt x="846" y="694"/>
                    </a:lnTo>
                    <a:lnTo>
                      <a:pt x="848" y="693"/>
                    </a:lnTo>
                    <a:lnTo>
                      <a:pt x="851" y="692"/>
                    </a:lnTo>
                    <a:lnTo>
                      <a:pt x="854" y="691"/>
                    </a:lnTo>
                    <a:lnTo>
                      <a:pt x="856" y="691"/>
                    </a:lnTo>
                    <a:lnTo>
                      <a:pt x="858" y="692"/>
                    </a:lnTo>
                    <a:lnTo>
                      <a:pt x="860" y="694"/>
                    </a:lnTo>
                    <a:lnTo>
                      <a:pt x="861" y="695"/>
                    </a:lnTo>
                    <a:lnTo>
                      <a:pt x="861" y="697"/>
                    </a:lnTo>
                    <a:lnTo>
                      <a:pt x="860" y="700"/>
                    </a:lnTo>
                    <a:lnTo>
                      <a:pt x="858" y="703"/>
                    </a:lnTo>
                    <a:lnTo>
                      <a:pt x="856" y="704"/>
                    </a:lnTo>
                    <a:lnTo>
                      <a:pt x="855" y="704"/>
                    </a:lnTo>
                    <a:lnTo>
                      <a:pt x="854" y="704"/>
                    </a:lnTo>
                    <a:lnTo>
                      <a:pt x="853" y="705"/>
                    </a:lnTo>
                    <a:lnTo>
                      <a:pt x="852" y="705"/>
                    </a:lnTo>
                    <a:lnTo>
                      <a:pt x="851" y="706"/>
                    </a:lnTo>
                    <a:lnTo>
                      <a:pt x="852" y="707"/>
                    </a:lnTo>
                    <a:lnTo>
                      <a:pt x="852" y="709"/>
                    </a:lnTo>
                    <a:lnTo>
                      <a:pt x="854" y="711"/>
                    </a:lnTo>
                    <a:lnTo>
                      <a:pt x="855" y="713"/>
                    </a:lnTo>
                    <a:lnTo>
                      <a:pt x="855" y="714"/>
                    </a:lnTo>
                    <a:lnTo>
                      <a:pt x="851" y="718"/>
                    </a:lnTo>
                    <a:lnTo>
                      <a:pt x="846" y="721"/>
                    </a:lnTo>
                    <a:lnTo>
                      <a:pt x="840" y="723"/>
                    </a:lnTo>
                    <a:lnTo>
                      <a:pt x="840" y="723"/>
                    </a:lnTo>
                    <a:lnTo>
                      <a:pt x="839" y="723"/>
                    </a:lnTo>
                    <a:lnTo>
                      <a:pt x="839" y="722"/>
                    </a:lnTo>
                    <a:lnTo>
                      <a:pt x="839" y="720"/>
                    </a:lnTo>
                    <a:lnTo>
                      <a:pt x="838" y="720"/>
                    </a:lnTo>
                    <a:lnTo>
                      <a:pt x="838" y="719"/>
                    </a:lnTo>
                    <a:lnTo>
                      <a:pt x="838" y="719"/>
                    </a:lnTo>
                    <a:lnTo>
                      <a:pt x="833" y="726"/>
                    </a:lnTo>
                    <a:lnTo>
                      <a:pt x="828" y="733"/>
                    </a:lnTo>
                    <a:lnTo>
                      <a:pt x="823" y="741"/>
                    </a:lnTo>
                    <a:lnTo>
                      <a:pt x="821" y="742"/>
                    </a:lnTo>
                    <a:lnTo>
                      <a:pt x="820" y="744"/>
                    </a:lnTo>
                    <a:lnTo>
                      <a:pt x="819" y="745"/>
                    </a:lnTo>
                    <a:lnTo>
                      <a:pt x="818" y="746"/>
                    </a:lnTo>
                    <a:lnTo>
                      <a:pt x="815" y="753"/>
                    </a:lnTo>
                    <a:lnTo>
                      <a:pt x="815" y="756"/>
                    </a:lnTo>
                    <a:lnTo>
                      <a:pt x="814" y="757"/>
                    </a:lnTo>
                    <a:lnTo>
                      <a:pt x="812" y="760"/>
                    </a:lnTo>
                    <a:lnTo>
                      <a:pt x="807" y="766"/>
                    </a:lnTo>
                    <a:lnTo>
                      <a:pt x="803" y="770"/>
                    </a:lnTo>
                    <a:lnTo>
                      <a:pt x="800" y="771"/>
                    </a:lnTo>
                    <a:lnTo>
                      <a:pt x="797" y="772"/>
                    </a:lnTo>
                    <a:lnTo>
                      <a:pt x="794" y="772"/>
                    </a:lnTo>
                    <a:lnTo>
                      <a:pt x="792" y="773"/>
                    </a:lnTo>
                    <a:lnTo>
                      <a:pt x="791" y="776"/>
                    </a:lnTo>
                    <a:lnTo>
                      <a:pt x="790" y="779"/>
                    </a:lnTo>
                    <a:lnTo>
                      <a:pt x="790" y="782"/>
                    </a:lnTo>
                    <a:lnTo>
                      <a:pt x="789" y="784"/>
                    </a:lnTo>
                    <a:lnTo>
                      <a:pt x="787" y="788"/>
                    </a:lnTo>
                    <a:lnTo>
                      <a:pt x="785" y="789"/>
                    </a:lnTo>
                    <a:lnTo>
                      <a:pt x="784" y="791"/>
                    </a:lnTo>
                    <a:lnTo>
                      <a:pt x="783" y="791"/>
                    </a:lnTo>
                    <a:lnTo>
                      <a:pt x="782" y="792"/>
                    </a:lnTo>
                    <a:lnTo>
                      <a:pt x="781" y="794"/>
                    </a:lnTo>
                    <a:lnTo>
                      <a:pt x="781" y="799"/>
                    </a:lnTo>
                    <a:lnTo>
                      <a:pt x="781" y="809"/>
                    </a:lnTo>
                    <a:lnTo>
                      <a:pt x="783" y="818"/>
                    </a:lnTo>
                    <a:lnTo>
                      <a:pt x="787" y="827"/>
                    </a:lnTo>
                    <a:lnTo>
                      <a:pt x="791" y="836"/>
                    </a:lnTo>
                    <a:lnTo>
                      <a:pt x="795" y="844"/>
                    </a:lnTo>
                    <a:lnTo>
                      <a:pt x="800" y="850"/>
                    </a:lnTo>
                    <a:lnTo>
                      <a:pt x="803" y="855"/>
                    </a:lnTo>
                    <a:lnTo>
                      <a:pt x="804" y="858"/>
                    </a:lnTo>
                    <a:lnTo>
                      <a:pt x="806" y="864"/>
                    </a:lnTo>
                    <a:lnTo>
                      <a:pt x="807" y="866"/>
                    </a:lnTo>
                    <a:lnTo>
                      <a:pt x="807" y="868"/>
                    </a:lnTo>
                    <a:lnTo>
                      <a:pt x="806" y="867"/>
                    </a:lnTo>
                    <a:lnTo>
                      <a:pt x="804" y="866"/>
                    </a:lnTo>
                    <a:lnTo>
                      <a:pt x="806" y="869"/>
                    </a:lnTo>
                    <a:lnTo>
                      <a:pt x="807" y="871"/>
                    </a:lnTo>
                    <a:lnTo>
                      <a:pt x="811" y="878"/>
                    </a:lnTo>
                    <a:lnTo>
                      <a:pt x="814" y="885"/>
                    </a:lnTo>
                    <a:lnTo>
                      <a:pt x="816" y="892"/>
                    </a:lnTo>
                    <a:lnTo>
                      <a:pt x="816" y="899"/>
                    </a:lnTo>
                    <a:lnTo>
                      <a:pt x="816" y="907"/>
                    </a:lnTo>
                    <a:lnTo>
                      <a:pt x="815" y="915"/>
                    </a:lnTo>
                    <a:lnTo>
                      <a:pt x="814" y="918"/>
                    </a:lnTo>
                    <a:lnTo>
                      <a:pt x="811" y="921"/>
                    </a:lnTo>
                    <a:lnTo>
                      <a:pt x="808" y="923"/>
                    </a:lnTo>
                    <a:lnTo>
                      <a:pt x="804" y="924"/>
                    </a:lnTo>
                    <a:lnTo>
                      <a:pt x="800" y="924"/>
                    </a:lnTo>
                    <a:lnTo>
                      <a:pt x="798" y="923"/>
                    </a:lnTo>
                    <a:lnTo>
                      <a:pt x="798" y="923"/>
                    </a:lnTo>
                    <a:lnTo>
                      <a:pt x="798" y="921"/>
                    </a:lnTo>
                    <a:lnTo>
                      <a:pt x="798" y="920"/>
                    </a:lnTo>
                    <a:lnTo>
                      <a:pt x="800" y="920"/>
                    </a:lnTo>
                    <a:lnTo>
                      <a:pt x="801" y="920"/>
                    </a:lnTo>
                    <a:lnTo>
                      <a:pt x="802" y="921"/>
                    </a:lnTo>
                    <a:lnTo>
                      <a:pt x="802" y="921"/>
                    </a:lnTo>
                    <a:lnTo>
                      <a:pt x="798" y="918"/>
                    </a:lnTo>
                    <a:lnTo>
                      <a:pt x="793" y="915"/>
                    </a:lnTo>
                    <a:lnTo>
                      <a:pt x="789" y="912"/>
                    </a:lnTo>
                    <a:lnTo>
                      <a:pt x="786" y="909"/>
                    </a:lnTo>
                    <a:lnTo>
                      <a:pt x="782" y="905"/>
                    </a:lnTo>
                    <a:lnTo>
                      <a:pt x="781" y="899"/>
                    </a:lnTo>
                    <a:lnTo>
                      <a:pt x="781" y="898"/>
                    </a:lnTo>
                    <a:lnTo>
                      <a:pt x="780" y="898"/>
                    </a:lnTo>
                    <a:lnTo>
                      <a:pt x="780" y="896"/>
                    </a:lnTo>
                    <a:lnTo>
                      <a:pt x="779" y="896"/>
                    </a:lnTo>
                    <a:lnTo>
                      <a:pt x="779" y="895"/>
                    </a:lnTo>
                    <a:lnTo>
                      <a:pt x="768" y="884"/>
                    </a:lnTo>
                    <a:lnTo>
                      <a:pt x="766" y="880"/>
                    </a:lnTo>
                    <a:lnTo>
                      <a:pt x="766" y="879"/>
                    </a:lnTo>
                    <a:lnTo>
                      <a:pt x="767" y="878"/>
                    </a:lnTo>
                    <a:lnTo>
                      <a:pt x="768" y="878"/>
                    </a:lnTo>
                    <a:lnTo>
                      <a:pt x="769" y="877"/>
                    </a:lnTo>
                    <a:lnTo>
                      <a:pt x="770" y="876"/>
                    </a:lnTo>
                    <a:lnTo>
                      <a:pt x="772" y="875"/>
                    </a:lnTo>
                    <a:lnTo>
                      <a:pt x="772" y="874"/>
                    </a:lnTo>
                    <a:lnTo>
                      <a:pt x="770" y="873"/>
                    </a:lnTo>
                    <a:lnTo>
                      <a:pt x="768" y="873"/>
                    </a:lnTo>
                    <a:lnTo>
                      <a:pt x="766" y="874"/>
                    </a:lnTo>
                    <a:lnTo>
                      <a:pt x="764" y="874"/>
                    </a:lnTo>
                    <a:lnTo>
                      <a:pt x="763" y="873"/>
                    </a:lnTo>
                    <a:lnTo>
                      <a:pt x="763" y="872"/>
                    </a:lnTo>
                    <a:lnTo>
                      <a:pt x="764" y="871"/>
                    </a:lnTo>
                    <a:lnTo>
                      <a:pt x="765" y="870"/>
                    </a:lnTo>
                    <a:lnTo>
                      <a:pt x="765" y="869"/>
                    </a:lnTo>
                    <a:lnTo>
                      <a:pt x="766" y="861"/>
                    </a:lnTo>
                    <a:lnTo>
                      <a:pt x="766" y="852"/>
                    </a:lnTo>
                    <a:lnTo>
                      <a:pt x="765" y="849"/>
                    </a:lnTo>
                    <a:lnTo>
                      <a:pt x="764" y="848"/>
                    </a:lnTo>
                    <a:lnTo>
                      <a:pt x="762" y="847"/>
                    </a:lnTo>
                    <a:lnTo>
                      <a:pt x="760" y="847"/>
                    </a:lnTo>
                    <a:lnTo>
                      <a:pt x="758" y="847"/>
                    </a:lnTo>
                    <a:lnTo>
                      <a:pt x="756" y="845"/>
                    </a:lnTo>
                    <a:lnTo>
                      <a:pt x="746" y="834"/>
                    </a:lnTo>
                    <a:lnTo>
                      <a:pt x="741" y="830"/>
                    </a:lnTo>
                    <a:lnTo>
                      <a:pt x="739" y="830"/>
                    </a:lnTo>
                    <a:lnTo>
                      <a:pt x="734" y="833"/>
                    </a:lnTo>
                    <a:lnTo>
                      <a:pt x="728" y="836"/>
                    </a:lnTo>
                    <a:lnTo>
                      <a:pt x="722" y="839"/>
                    </a:lnTo>
                    <a:lnTo>
                      <a:pt x="717" y="841"/>
                    </a:lnTo>
                    <a:lnTo>
                      <a:pt x="716" y="841"/>
                    </a:lnTo>
                    <a:lnTo>
                      <a:pt x="716" y="837"/>
                    </a:lnTo>
                    <a:lnTo>
                      <a:pt x="715" y="836"/>
                    </a:lnTo>
                    <a:lnTo>
                      <a:pt x="713" y="835"/>
                    </a:lnTo>
                    <a:lnTo>
                      <a:pt x="712" y="834"/>
                    </a:lnTo>
                    <a:lnTo>
                      <a:pt x="711" y="834"/>
                    </a:lnTo>
                    <a:lnTo>
                      <a:pt x="710" y="833"/>
                    </a:lnTo>
                    <a:lnTo>
                      <a:pt x="709" y="832"/>
                    </a:lnTo>
                    <a:lnTo>
                      <a:pt x="709" y="831"/>
                    </a:lnTo>
                    <a:lnTo>
                      <a:pt x="710" y="830"/>
                    </a:lnTo>
                    <a:lnTo>
                      <a:pt x="711" y="829"/>
                    </a:lnTo>
                    <a:lnTo>
                      <a:pt x="712" y="829"/>
                    </a:lnTo>
                    <a:lnTo>
                      <a:pt x="712" y="829"/>
                    </a:lnTo>
                    <a:lnTo>
                      <a:pt x="706" y="828"/>
                    </a:lnTo>
                    <a:lnTo>
                      <a:pt x="701" y="829"/>
                    </a:lnTo>
                    <a:lnTo>
                      <a:pt x="695" y="828"/>
                    </a:lnTo>
                    <a:lnTo>
                      <a:pt x="694" y="828"/>
                    </a:lnTo>
                    <a:lnTo>
                      <a:pt x="695" y="827"/>
                    </a:lnTo>
                    <a:lnTo>
                      <a:pt x="696" y="827"/>
                    </a:lnTo>
                    <a:lnTo>
                      <a:pt x="697" y="827"/>
                    </a:lnTo>
                    <a:lnTo>
                      <a:pt x="699" y="826"/>
                    </a:lnTo>
                    <a:lnTo>
                      <a:pt x="700" y="826"/>
                    </a:lnTo>
                    <a:lnTo>
                      <a:pt x="701" y="826"/>
                    </a:lnTo>
                    <a:lnTo>
                      <a:pt x="692" y="828"/>
                    </a:lnTo>
                    <a:lnTo>
                      <a:pt x="683" y="830"/>
                    </a:lnTo>
                    <a:lnTo>
                      <a:pt x="681" y="831"/>
                    </a:lnTo>
                    <a:lnTo>
                      <a:pt x="680" y="832"/>
                    </a:lnTo>
                    <a:lnTo>
                      <a:pt x="678" y="833"/>
                    </a:lnTo>
                    <a:lnTo>
                      <a:pt x="669" y="834"/>
                    </a:lnTo>
                    <a:lnTo>
                      <a:pt x="661" y="835"/>
                    </a:lnTo>
                    <a:lnTo>
                      <a:pt x="652" y="837"/>
                    </a:lnTo>
                    <a:lnTo>
                      <a:pt x="645" y="839"/>
                    </a:lnTo>
                    <a:lnTo>
                      <a:pt x="644" y="841"/>
                    </a:lnTo>
                    <a:lnTo>
                      <a:pt x="644" y="846"/>
                    </a:lnTo>
                    <a:lnTo>
                      <a:pt x="643" y="848"/>
                    </a:lnTo>
                    <a:lnTo>
                      <a:pt x="642" y="849"/>
                    </a:lnTo>
                    <a:lnTo>
                      <a:pt x="640" y="850"/>
                    </a:lnTo>
                    <a:lnTo>
                      <a:pt x="639" y="851"/>
                    </a:lnTo>
                    <a:lnTo>
                      <a:pt x="637" y="851"/>
                    </a:lnTo>
                    <a:lnTo>
                      <a:pt x="636" y="851"/>
                    </a:lnTo>
                    <a:lnTo>
                      <a:pt x="632" y="849"/>
                    </a:lnTo>
                    <a:lnTo>
                      <a:pt x="631" y="849"/>
                    </a:lnTo>
                    <a:lnTo>
                      <a:pt x="630" y="850"/>
                    </a:lnTo>
                    <a:lnTo>
                      <a:pt x="630" y="851"/>
                    </a:lnTo>
                    <a:lnTo>
                      <a:pt x="633" y="854"/>
                    </a:lnTo>
                    <a:lnTo>
                      <a:pt x="633" y="856"/>
                    </a:lnTo>
                    <a:lnTo>
                      <a:pt x="633" y="857"/>
                    </a:lnTo>
                    <a:lnTo>
                      <a:pt x="631" y="860"/>
                    </a:lnTo>
                    <a:lnTo>
                      <a:pt x="630" y="860"/>
                    </a:lnTo>
                    <a:lnTo>
                      <a:pt x="629" y="858"/>
                    </a:lnTo>
                    <a:lnTo>
                      <a:pt x="627" y="855"/>
                    </a:lnTo>
                    <a:lnTo>
                      <a:pt x="626" y="854"/>
                    </a:lnTo>
                    <a:lnTo>
                      <a:pt x="625" y="855"/>
                    </a:lnTo>
                    <a:lnTo>
                      <a:pt x="624" y="855"/>
                    </a:lnTo>
                    <a:lnTo>
                      <a:pt x="623" y="858"/>
                    </a:lnTo>
                    <a:lnTo>
                      <a:pt x="622" y="859"/>
                    </a:lnTo>
                    <a:lnTo>
                      <a:pt x="621" y="860"/>
                    </a:lnTo>
                    <a:lnTo>
                      <a:pt x="618" y="860"/>
                    </a:lnTo>
                    <a:lnTo>
                      <a:pt x="614" y="859"/>
                    </a:lnTo>
                    <a:lnTo>
                      <a:pt x="611" y="857"/>
                    </a:lnTo>
                    <a:lnTo>
                      <a:pt x="610" y="856"/>
                    </a:lnTo>
                    <a:lnTo>
                      <a:pt x="611" y="855"/>
                    </a:lnTo>
                    <a:lnTo>
                      <a:pt x="611" y="854"/>
                    </a:lnTo>
                    <a:lnTo>
                      <a:pt x="612" y="852"/>
                    </a:lnTo>
                    <a:lnTo>
                      <a:pt x="612" y="851"/>
                    </a:lnTo>
                    <a:lnTo>
                      <a:pt x="611" y="850"/>
                    </a:lnTo>
                    <a:lnTo>
                      <a:pt x="607" y="846"/>
                    </a:lnTo>
                    <a:lnTo>
                      <a:pt x="605" y="843"/>
                    </a:lnTo>
                    <a:lnTo>
                      <a:pt x="603" y="843"/>
                    </a:lnTo>
                    <a:lnTo>
                      <a:pt x="601" y="843"/>
                    </a:lnTo>
                    <a:lnTo>
                      <a:pt x="600" y="845"/>
                    </a:lnTo>
                    <a:lnTo>
                      <a:pt x="599" y="847"/>
                    </a:lnTo>
                    <a:lnTo>
                      <a:pt x="598" y="849"/>
                    </a:lnTo>
                    <a:lnTo>
                      <a:pt x="597" y="851"/>
                    </a:lnTo>
                    <a:lnTo>
                      <a:pt x="595" y="852"/>
                    </a:lnTo>
                    <a:lnTo>
                      <a:pt x="592" y="852"/>
                    </a:lnTo>
                    <a:lnTo>
                      <a:pt x="587" y="850"/>
                    </a:lnTo>
                    <a:lnTo>
                      <a:pt x="581" y="848"/>
                    </a:lnTo>
                    <a:lnTo>
                      <a:pt x="575" y="847"/>
                    </a:lnTo>
                    <a:lnTo>
                      <a:pt x="572" y="847"/>
                    </a:lnTo>
                    <a:lnTo>
                      <a:pt x="568" y="849"/>
                    </a:lnTo>
                    <a:lnTo>
                      <a:pt x="564" y="849"/>
                    </a:lnTo>
                    <a:lnTo>
                      <a:pt x="564" y="848"/>
                    </a:lnTo>
                    <a:lnTo>
                      <a:pt x="564" y="848"/>
                    </a:lnTo>
                    <a:lnTo>
                      <a:pt x="565" y="846"/>
                    </a:lnTo>
                    <a:lnTo>
                      <a:pt x="565" y="844"/>
                    </a:lnTo>
                    <a:lnTo>
                      <a:pt x="565" y="843"/>
                    </a:lnTo>
                    <a:lnTo>
                      <a:pt x="566" y="843"/>
                    </a:lnTo>
                    <a:lnTo>
                      <a:pt x="566" y="842"/>
                    </a:lnTo>
                    <a:lnTo>
                      <a:pt x="565" y="842"/>
                    </a:lnTo>
                    <a:lnTo>
                      <a:pt x="559" y="847"/>
                    </a:lnTo>
                    <a:lnTo>
                      <a:pt x="552" y="851"/>
                    </a:lnTo>
                    <a:lnTo>
                      <a:pt x="552" y="851"/>
                    </a:lnTo>
                    <a:lnTo>
                      <a:pt x="551" y="850"/>
                    </a:lnTo>
                    <a:lnTo>
                      <a:pt x="548" y="850"/>
                    </a:lnTo>
                    <a:lnTo>
                      <a:pt x="548" y="851"/>
                    </a:lnTo>
                    <a:lnTo>
                      <a:pt x="547" y="851"/>
                    </a:lnTo>
                    <a:lnTo>
                      <a:pt x="546" y="852"/>
                    </a:lnTo>
                    <a:lnTo>
                      <a:pt x="546" y="853"/>
                    </a:lnTo>
                    <a:lnTo>
                      <a:pt x="547" y="854"/>
                    </a:lnTo>
                    <a:lnTo>
                      <a:pt x="547" y="855"/>
                    </a:lnTo>
                    <a:lnTo>
                      <a:pt x="541" y="861"/>
                    </a:lnTo>
                    <a:lnTo>
                      <a:pt x="535" y="866"/>
                    </a:lnTo>
                    <a:lnTo>
                      <a:pt x="528" y="870"/>
                    </a:lnTo>
                    <a:lnTo>
                      <a:pt x="521" y="873"/>
                    </a:lnTo>
                    <a:lnTo>
                      <a:pt x="522" y="873"/>
                    </a:lnTo>
                    <a:lnTo>
                      <a:pt x="522" y="872"/>
                    </a:lnTo>
                    <a:lnTo>
                      <a:pt x="524" y="871"/>
                    </a:lnTo>
                    <a:lnTo>
                      <a:pt x="525" y="870"/>
                    </a:lnTo>
                    <a:lnTo>
                      <a:pt x="525" y="869"/>
                    </a:lnTo>
                    <a:lnTo>
                      <a:pt x="522" y="869"/>
                    </a:lnTo>
                    <a:lnTo>
                      <a:pt x="519" y="869"/>
                    </a:lnTo>
                    <a:lnTo>
                      <a:pt x="516" y="871"/>
                    </a:lnTo>
                    <a:lnTo>
                      <a:pt x="516" y="872"/>
                    </a:lnTo>
                    <a:lnTo>
                      <a:pt x="518" y="874"/>
                    </a:lnTo>
                    <a:lnTo>
                      <a:pt x="518" y="874"/>
                    </a:lnTo>
                    <a:lnTo>
                      <a:pt x="515" y="875"/>
                    </a:lnTo>
                    <a:lnTo>
                      <a:pt x="512" y="875"/>
                    </a:lnTo>
                    <a:lnTo>
                      <a:pt x="510" y="875"/>
                    </a:lnTo>
                    <a:lnTo>
                      <a:pt x="509" y="874"/>
                    </a:lnTo>
                    <a:lnTo>
                      <a:pt x="507" y="873"/>
                    </a:lnTo>
                    <a:lnTo>
                      <a:pt x="506" y="872"/>
                    </a:lnTo>
                    <a:lnTo>
                      <a:pt x="505" y="873"/>
                    </a:lnTo>
                    <a:lnTo>
                      <a:pt x="503" y="875"/>
                    </a:lnTo>
                    <a:lnTo>
                      <a:pt x="501" y="879"/>
                    </a:lnTo>
                    <a:lnTo>
                      <a:pt x="497" y="885"/>
                    </a:lnTo>
                    <a:lnTo>
                      <a:pt x="497" y="885"/>
                    </a:lnTo>
                    <a:lnTo>
                      <a:pt x="498" y="887"/>
                    </a:lnTo>
                    <a:lnTo>
                      <a:pt x="499" y="887"/>
                    </a:lnTo>
                    <a:lnTo>
                      <a:pt x="501" y="888"/>
                    </a:lnTo>
                    <a:lnTo>
                      <a:pt x="502" y="888"/>
                    </a:lnTo>
                    <a:lnTo>
                      <a:pt x="502" y="890"/>
                    </a:lnTo>
                    <a:lnTo>
                      <a:pt x="501" y="892"/>
                    </a:lnTo>
                    <a:lnTo>
                      <a:pt x="500" y="894"/>
                    </a:lnTo>
                    <a:lnTo>
                      <a:pt x="498" y="896"/>
                    </a:lnTo>
                    <a:lnTo>
                      <a:pt x="494" y="896"/>
                    </a:lnTo>
                    <a:lnTo>
                      <a:pt x="493" y="895"/>
                    </a:lnTo>
                    <a:lnTo>
                      <a:pt x="493" y="895"/>
                    </a:lnTo>
                    <a:lnTo>
                      <a:pt x="492" y="896"/>
                    </a:lnTo>
                    <a:lnTo>
                      <a:pt x="492" y="896"/>
                    </a:lnTo>
                    <a:lnTo>
                      <a:pt x="494" y="906"/>
                    </a:lnTo>
                    <a:lnTo>
                      <a:pt x="501" y="923"/>
                    </a:lnTo>
                    <a:lnTo>
                      <a:pt x="503" y="923"/>
                    </a:lnTo>
                    <a:lnTo>
                      <a:pt x="499" y="935"/>
                    </a:lnTo>
                    <a:lnTo>
                      <a:pt x="495" y="946"/>
                    </a:lnTo>
                    <a:lnTo>
                      <a:pt x="491" y="962"/>
                    </a:lnTo>
                    <a:lnTo>
                      <a:pt x="490" y="978"/>
                    </a:lnTo>
                    <a:lnTo>
                      <a:pt x="490" y="993"/>
                    </a:lnTo>
                    <a:lnTo>
                      <a:pt x="491" y="1008"/>
                    </a:lnTo>
                    <a:lnTo>
                      <a:pt x="492" y="1011"/>
                    </a:lnTo>
                    <a:lnTo>
                      <a:pt x="493" y="1012"/>
                    </a:lnTo>
                    <a:lnTo>
                      <a:pt x="496" y="1020"/>
                    </a:lnTo>
                    <a:lnTo>
                      <a:pt x="501" y="1028"/>
                    </a:lnTo>
                    <a:lnTo>
                      <a:pt x="504" y="1032"/>
                    </a:lnTo>
                    <a:lnTo>
                      <a:pt x="507" y="1036"/>
                    </a:lnTo>
                    <a:lnTo>
                      <a:pt x="511" y="1040"/>
                    </a:lnTo>
                    <a:lnTo>
                      <a:pt x="514" y="1044"/>
                    </a:lnTo>
                    <a:lnTo>
                      <a:pt x="516" y="1049"/>
                    </a:lnTo>
                    <a:lnTo>
                      <a:pt x="518" y="1058"/>
                    </a:lnTo>
                    <a:lnTo>
                      <a:pt x="520" y="1062"/>
                    </a:lnTo>
                    <a:lnTo>
                      <a:pt x="525" y="1066"/>
                    </a:lnTo>
                    <a:lnTo>
                      <a:pt x="528" y="1067"/>
                    </a:lnTo>
                    <a:lnTo>
                      <a:pt x="532" y="1067"/>
                    </a:lnTo>
                    <a:lnTo>
                      <a:pt x="535" y="1066"/>
                    </a:lnTo>
                    <a:lnTo>
                      <a:pt x="538" y="1067"/>
                    </a:lnTo>
                    <a:lnTo>
                      <a:pt x="542" y="1069"/>
                    </a:lnTo>
                    <a:lnTo>
                      <a:pt x="545" y="1072"/>
                    </a:lnTo>
                    <a:lnTo>
                      <a:pt x="549" y="1075"/>
                    </a:lnTo>
                    <a:lnTo>
                      <a:pt x="552" y="1077"/>
                    </a:lnTo>
                    <a:lnTo>
                      <a:pt x="559" y="1078"/>
                    </a:lnTo>
                    <a:lnTo>
                      <a:pt x="562" y="1079"/>
                    </a:lnTo>
                    <a:lnTo>
                      <a:pt x="564" y="1079"/>
                    </a:lnTo>
                    <a:lnTo>
                      <a:pt x="565" y="1078"/>
                    </a:lnTo>
                    <a:lnTo>
                      <a:pt x="565" y="1074"/>
                    </a:lnTo>
                    <a:lnTo>
                      <a:pt x="567" y="1073"/>
                    </a:lnTo>
                    <a:lnTo>
                      <a:pt x="569" y="1072"/>
                    </a:lnTo>
                    <a:lnTo>
                      <a:pt x="581" y="1072"/>
                    </a:lnTo>
                    <a:lnTo>
                      <a:pt x="587" y="1071"/>
                    </a:lnTo>
                    <a:lnTo>
                      <a:pt x="589" y="1070"/>
                    </a:lnTo>
                    <a:lnTo>
                      <a:pt x="590" y="1069"/>
                    </a:lnTo>
                    <a:lnTo>
                      <a:pt x="591" y="1068"/>
                    </a:lnTo>
                    <a:lnTo>
                      <a:pt x="591" y="1067"/>
                    </a:lnTo>
                    <a:lnTo>
                      <a:pt x="592" y="1067"/>
                    </a:lnTo>
                    <a:lnTo>
                      <a:pt x="599" y="1065"/>
                    </a:lnTo>
                    <a:lnTo>
                      <a:pt x="605" y="1064"/>
                    </a:lnTo>
                    <a:lnTo>
                      <a:pt x="612" y="1063"/>
                    </a:lnTo>
                    <a:lnTo>
                      <a:pt x="613" y="1062"/>
                    </a:lnTo>
                    <a:lnTo>
                      <a:pt x="615" y="1061"/>
                    </a:lnTo>
                    <a:lnTo>
                      <a:pt x="618" y="1058"/>
                    </a:lnTo>
                    <a:lnTo>
                      <a:pt x="622" y="1056"/>
                    </a:lnTo>
                    <a:lnTo>
                      <a:pt x="624" y="1053"/>
                    </a:lnTo>
                    <a:lnTo>
                      <a:pt x="625" y="1052"/>
                    </a:lnTo>
                    <a:lnTo>
                      <a:pt x="625" y="1046"/>
                    </a:lnTo>
                    <a:lnTo>
                      <a:pt x="625" y="1045"/>
                    </a:lnTo>
                    <a:lnTo>
                      <a:pt x="629" y="1037"/>
                    </a:lnTo>
                    <a:lnTo>
                      <a:pt x="632" y="1030"/>
                    </a:lnTo>
                    <a:lnTo>
                      <a:pt x="636" y="1022"/>
                    </a:lnTo>
                    <a:lnTo>
                      <a:pt x="641" y="1016"/>
                    </a:lnTo>
                    <a:lnTo>
                      <a:pt x="645" y="1014"/>
                    </a:lnTo>
                    <a:lnTo>
                      <a:pt x="648" y="1013"/>
                    </a:lnTo>
                    <a:lnTo>
                      <a:pt x="656" y="1013"/>
                    </a:lnTo>
                    <a:lnTo>
                      <a:pt x="660" y="1012"/>
                    </a:lnTo>
                    <a:lnTo>
                      <a:pt x="661" y="1011"/>
                    </a:lnTo>
                    <a:lnTo>
                      <a:pt x="662" y="1011"/>
                    </a:lnTo>
                    <a:lnTo>
                      <a:pt x="663" y="1009"/>
                    </a:lnTo>
                    <a:lnTo>
                      <a:pt x="665" y="1009"/>
                    </a:lnTo>
                    <a:lnTo>
                      <a:pt x="666" y="1008"/>
                    </a:lnTo>
                    <a:lnTo>
                      <a:pt x="667" y="1008"/>
                    </a:lnTo>
                    <a:lnTo>
                      <a:pt x="683" y="1011"/>
                    </a:lnTo>
                    <a:lnTo>
                      <a:pt x="700" y="1014"/>
                    </a:lnTo>
                    <a:lnTo>
                      <a:pt x="701" y="1014"/>
                    </a:lnTo>
                    <a:lnTo>
                      <a:pt x="700" y="1015"/>
                    </a:lnTo>
                    <a:lnTo>
                      <a:pt x="700" y="1015"/>
                    </a:lnTo>
                    <a:lnTo>
                      <a:pt x="699" y="1016"/>
                    </a:lnTo>
                    <a:lnTo>
                      <a:pt x="693" y="1025"/>
                    </a:lnTo>
                    <a:lnTo>
                      <a:pt x="687" y="1033"/>
                    </a:lnTo>
                    <a:lnTo>
                      <a:pt x="687" y="1034"/>
                    </a:lnTo>
                    <a:lnTo>
                      <a:pt x="687" y="1035"/>
                    </a:lnTo>
                    <a:lnTo>
                      <a:pt x="687" y="1038"/>
                    </a:lnTo>
                    <a:lnTo>
                      <a:pt x="686" y="1039"/>
                    </a:lnTo>
                    <a:lnTo>
                      <a:pt x="684" y="1040"/>
                    </a:lnTo>
                    <a:lnTo>
                      <a:pt x="682" y="1042"/>
                    </a:lnTo>
                    <a:lnTo>
                      <a:pt x="682" y="1043"/>
                    </a:lnTo>
                    <a:lnTo>
                      <a:pt x="682" y="1044"/>
                    </a:lnTo>
                    <a:lnTo>
                      <a:pt x="682" y="1044"/>
                    </a:lnTo>
                    <a:lnTo>
                      <a:pt x="688" y="1044"/>
                    </a:lnTo>
                    <a:lnTo>
                      <a:pt x="688" y="1045"/>
                    </a:lnTo>
                    <a:lnTo>
                      <a:pt x="688" y="1046"/>
                    </a:lnTo>
                    <a:lnTo>
                      <a:pt x="687" y="1047"/>
                    </a:lnTo>
                    <a:lnTo>
                      <a:pt x="686" y="1048"/>
                    </a:lnTo>
                    <a:lnTo>
                      <a:pt x="684" y="1049"/>
                    </a:lnTo>
                    <a:lnTo>
                      <a:pt x="683" y="1049"/>
                    </a:lnTo>
                    <a:lnTo>
                      <a:pt x="683" y="1050"/>
                    </a:lnTo>
                    <a:lnTo>
                      <a:pt x="682" y="1055"/>
                    </a:lnTo>
                    <a:lnTo>
                      <a:pt x="682" y="1059"/>
                    </a:lnTo>
                    <a:lnTo>
                      <a:pt x="682" y="1068"/>
                    </a:lnTo>
                    <a:lnTo>
                      <a:pt x="681" y="1071"/>
                    </a:lnTo>
                    <a:lnTo>
                      <a:pt x="680" y="1072"/>
                    </a:lnTo>
                    <a:lnTo>
                      <a:pt x="678" y="1072"/>
                    </a:lnTo>
                    <a:lnTo>
                      <a:pt x="676" y="1072"/>
                    </a:lnTo>
                    <a:lnTo>
                      <a:pt x="675" y="1075"/>
                    </a:lnTo>
                    <a:lnTo>
                      <a:pt x="673" y="1079"/>
                    </a:lnTo>
                    <a:lnTo>
                      <a:pt x="672" y="1083"/>
                    </a:lnTo>
                    <a:lnTo>
                      <a:pt x="673" y="1089"/>
                    </a:lnTo>
                    <a:lnTo>
                      <a:pt x="674" y="1095"/>
                    </a:lnTo>
                    <a:lnTo>
                      <a:pt x="674" y="1100"/>
                    </a:lnTo>
                    <a:lnTo>
                      <a:pt x="672" y="1104"/>
                    </a:lnTo>
                    <a:lnTo>
                      <a:pt x="669" y="1106"/>
                    </a:lnTo>
                    <a:lnTo>
                      <a:pt x="666" y="1108"/>
                    </a:lnTo>
                    <a:lnTo>
                      <a:pt x="663" y="1110"/>
                    </a:lnTo>
                    <a:lnTo>
                      <a:pt x="661" y="1113"/>
                    </a:lnTo>
                    <a:lnTo>
                      <a:pt x="661" y="1115"/>
                    </a:lnTo>
                    <a:lnTo>
                      <a:pt x="661" y="1116"/>
                    </a:lnTo>
                    <a:lnTo>
                      <a:pt x="661" y="1117"/>
                    </a:lnTo>
                    <a:lnTo>
                      <a:pt x="662" y="1118"/>
                    </a:lnTo>
                    <a:lnTo>
                      <a:pt x="665" y="1119"/>
                    </a:lnTo>
                    <a:lnTo>
                      <a:pt x="669" y="1119"/>
                    </a:lnTo>
                    <a:lnTo>
                      <a:pt x="673" y="1118"/>
                    </a:lnTo>
                    <a:lnTo>
                      <a:pt x="678" y="1116"/>
                    </a:lnTo>
                    <a:lnTo>
                      <a:pt x="682" y="1115"/>
                    </a:lnTo>
                    <a:lnTo>
                      <a:pt x="684" y="1113"/>
                    </a:lnTo>
                    <a:lnTo>
                      <a:pt x="686" y="1113"/>
                    </a:lnTo>
                    <a:lnTo>
                      <a:pt x="689" y="1115"/>
                    </a:lnTo>
                    <a:lnTo>
                      <a:pt x="689" y="1115"/>
                    </a:lnTo>
                    <a:lnTo>
                      <a:pt x="691" y="1114"/>
                    </a:lnTo>
                    <a:lnTo>
                      <a:pt x="704" y="1111"/>
                    </a:lnTo>
                    <a:lnTo>
                      <a:pt x="717" y="1109"/>
                    </a:lnTo>
                    <a:lnTo>
                      <a:pt x="722" y="1109"/>
                    </a:lnTo>
                    <a:lnTo>
                      <a:pt x="726" y="1110"/>
                    </a:lnTo>
                    <a:lnTo>
                      <a:pt x="744" y="1112"/>
                    </a:lnTo>
                    <a:lnTo>
                      <a:pt x="761" y="1115"/>
                    </a:lnTo>
                    <a:lnTo>
                      <a:pt x="765" y="1116"/>
                    </a:lnTo>
                    <a:lnTo>
                      <a:pt x="769" y="1117"/>
                    </a:lnTo>
                    <a:lnTo>
                      <a:pt x="772" y="1120"/>
                    </a:lnTo>
                    <a:lnTo>
                      <a:pt x="772" y="1121"/>
                    </a:lnTo>
                    <a:lnTo>
                      <a:pt x="771" y="1122"/>
                    </a:lnTo>
                    <a:lnTo>
                      <a:pt x="770" y="1123"/>
                    </a:lnTo>
                    <a:lnTo>
                      <a:pt x="768" y="1123"/>
                    </a:lnTo>
                    <a:lnTo>
                      <a:pt x="767" y="1124"/>
                    </a:lnTo>
                    <a:lnTo>
                      <a:pt x="766" y="1125"/>
                    </a:lnTo>
                    <a:lnTo>
                      <a:pt x="765" y="1133"/>
                    </a:lnTo>
                    <a:lnTo>
                      <a:pt x="764" y="1140"/>
                    </a:lnTo>
                    <a:lnTo>
                      <a:pt x="764" y="1147"/>
                    </a:lnTo>
                    <a:lnTo>
                      <a:pt x="765" y="1160"/>
                    </a:lnTo>
                    <a:lnTo>
                      <a:pt x="765" y="1160"/>
                    </a:lnTo>
                    <a:lnTo>
                      <a:pt x="764" y="1160"/>
                    </a:lnTo>
                    <a:lnTo>
                      <a:pt x="762" y="1160"/>
                    </a:lnTo>
                    <a:lnTo>
                      <a:pt x="761" y="1163"/>
                    </a:lnTo>
                    <a:lnTo>
                      <a:pt x="761" y="1164"/>
                    </a:lnTo>
                    <a:lnTo>
                      <a:pt x="761" y="1165"/>
                    </a:lnTo>
                    <a:lnTo>
                      <a:pt x="763" y="1179"/>
                    </a:lnTo>
                    <a:lnTo>
                      <a:pt x="766" y="1192"/>
                    </a:lnTo>
                    <a:lnTo>
                      <a:pt x="772" y="1204"/>
                    </a:lnTo>
                    <a:lnTo>
                      <a:pt x="774" y="1207"/>
                    </a:lnTo>
                    <a:lnTo>
                      <a:pt x="777" y="1208"/>
                    </a:lnTo>
                    <a:lnTo>
                      <a:pt x="780" y="1209"/>
                    </a:lnTo>
                    <a:lnTo>
                      <a:pt x="783" y="1211"/>
                    </a:lnTo>
                    <a:lnTo>
                      <a:pt x="786" y="1214"/>
                    </a:lnTo>
                    <a:lnTo>
                      <a:pt x="787" y="1217"/>
                    </a:lnTo>
                    <a:lnTo>
                      <a:pt x="790" y="1220"/>
                    </a:lnTo>
                    <a:lnTo>
                      <a:pt x="792" y="1220"/>
                    </a:lnTo>
                    <a:lnTo>
                      <a:pt x="798" y="1218"/>
                    </a:lnTo>
                    <a:lnTo>
                      <a:pt x="814" y="1215"/>
                    </a:lnTo>
                    <a:lnTo>
                      <a:pt x="821" y="1213"/>
                    </a:lnTo>
                    <a:lnTo>
                      <a:pt x="829" y="1210"/>
                    </a:lnTo>
                    <a:lnTo>
                      <a:pt x="835" y="1206"/>
                    </a:lnTo>
                    <a:lnTo>
                      <a:pt x="839" y="1201"/>
                    </a:lnTo>
                    <a:lnTo>
                      <a:pt x="840" y="1201"/>
                    </a:lnTo>
                    <a:lnTo>
                      <a:pt x="846" y="1200"/>
                    </a:lnTo>
                    <a:lnTo>
                      <a:pt x="852" y="1200"/>
                    </a:lnTo>
                    <a:lnTo>
                      <a:pt x="859" y="1201"/>
                    </a:lnTo>
                    <a:lnTo>
                      <a:pt x="865" y="1202"/>
                    </a:lnTo>
                    <a:lnTo>
                      <a:pt x="871" y="1205"/>
                    </a:lnTo>
                    <a:lnTo>
                      <a:pt x="876" y="1206"/>
                    </a:lnTo>
                    <a:lnTo>
                      <a:pt x="879" y="1207"/>
                    </a:lnTo>
                    <a:lnTo>
                      <a:pt x="880" y="1208"/>
                    </a:lnTo>
                    <a:lnTo>
                      <a:pt x="888" y="1208"/>
                    </a:lnTo>
                    <a:lnTo>
                      <a:pt x="890" y="1206"/>
                    </a:lnTo>
                    <a:lnTo>
                      <a:pt x="893" y="1204"/>
                    </a:lnTo>
                    <a:lnTo>
                      <a:pt x="898" y="1200"/>
                    </a:lnTo>
                    <a:lnTo>
                      <a:pt x="906" y="1193"/>
                    </a:lnTo>
                    <a:lnTo>
                      <a:pt x="911" y="1188"/>
                    </a:lnTo>
                    <a:lnTo>
                      <a:pt x="914" y="1183"/>
                    </a:lnTo>
                    <a:lnTo>
                      <a:pt x="915" y="1180"/>
                    </a:lnTo>
                    <a:lnTo>
                      <a:pt x="915" y="1178"/>
                    </a:lnTo>
                    <a:lnTo>
                      <a:pt x="914" y="1177"/>
                    </a:lnTo>
                    <a:lnTo>
                      <a:pt x="913" y="1175"/>
                    </a:lnTo>
                    <a:lnTo>
                      <a:pt x="912" y="1175"/>
                    </a:lnTo>
                    <a:lnTo>
                      <a:pt x="910" y="1174"/>
                    </a:lnTo>
                    <a:lnTo>
                      <a:pt x="909" y="1174"/>
                    </a:lnTo>
                    <a:lnTo>
                      <a:pt x="909" y="1173"/>
                    </a:lnTo>
                    <a:lnTo>
                      <a:pt x="910" y="1172"/>
                    </a:lnTo>
                    <a:lnTo>
                      <a:pt x="911" y="1170"/>
                    </a:lnTo>
                    <a:lnTo>
                      <a:pt x="914" y="1167"/>
                    </a:lnTo>
                    <a:lnTo>
                      <a:pt x="919" y="1163"/>
                    </a:lnTo>
                    <a:lnTo>
                      <a:pt x="925" y="1157"/>
                    </a:lnTo>
                    <a:lnTo>
                      <a:pt x="927" y="1156"/>
                    </a:lnTo>
                    <a:lnTo>
                      <a:pt x="930" y="1157"/>
                    </a:lnTo>
                    <a:lnTo>
                      <a:pt x="933" y="1157"/>
                    </a:lnTo>
                    <a:lnTo>
                      <a:pt x="935" y="1157"/>
                    </a:lnTo>
                    <a:lnTo>
                      <a:pt x="936" y="1155"/>
                    </a:lnTo>
                    <a:lnTo>
                      <a:pt x="936" y="1154"/>
                    </a:lnTo>
                    <a:lnTo>
                      <a:pt x="936" y="1153"/>
                    </a:lnTo>
                    <a:lnTo>
                      <a:pt x="936" y="1152"/>
                    </a:lnTo>
                    <a:lnTo>
                      <a:pt x="937" y="1151"/>
                    </a:lnTo>
                    <a:lnTo>
                      <a:pt x="937" y="1150"/>
                    </a:lnTo>
                    <a:lnTo>
                      <a:pt x="942" y="1149"/>
                    </a:lnTo>
                    <a:lnTo>
                      <a:pt x="947" y="1148"/>
                    </a:lnTo>
                    <a:lnTo>
                      <a:pt x="952" y="1147"/>
                    </a:lnTo>
                    <a:lnTo>
                      <a:pt x="953" y="1146"/>
                    </a:lnTo>
                    <a:lnTo>
                      <a:pt x="957" y="1143"/>
                    </a:lnTo>
                    <a:lnTo>
                      <a:pt x="960" y="1140"/>
                    </a:lnTo>
                    <a:lnTo>
                      <a:pt x="964" y="1137"/>
                    </a:lnTo>
                    <a:lnTo>
                      <a:pt x="969" y="1133"/>
                    </a:lnTo>
                    <a:lnTo>
                      <a:pt x="974" y="1130"/>
                    </a:lnTo>
                    <a:lnTo>
                      <a:pt x="978" y="1127"/>
                    </a:lnTo>
                    <a:lnTo>
                      <a:pt x="982" y="1127"/>
                    </a:lnTo>
                    <a:lnTo>
                      <a:pt x="986" y="1128"/>
                    </a:lnTo>
                    <a:lnTo>
                      <a:pt x="986" y="1129"/>
                    </a:lnTo>
                    <a:lnTo>
                      <a:pt x="985" y="1130"/>
                    </a:lnTo>
                    <a:lnTo>
                      <a:pt x="982" y="1131"/>
                    </a:lnTo>
                    <a:lnTo>
                      <a:pt x="979" y="1133"/>
                    </a:lnTo>
                    <a:lnTo>
                      <a:pt x="976" y="1134"/>
                    </a:lnTo>
                    <a:lnTo>
                      <a:pt x="975" y="1136"/>
                    </a:lnTo>
                    <a:lnTo>
                      <a:pt x="975" y="1139"/>
                    </a:lnTo>
                    <a:lnTo>
                      <a:pt x="980" y="1144"/>
                    </a:lnTo>
                    <a:lnTo>
                      <a:pt x="981" y="1147"/>
                    </a:lnTo>
                    <a:lnTo>
                      <a:pt x="981" y="1146"/>
                    </a:lnTo>
                    <a:lnTo>
                      <a:pt x="982" y="1145"/>
                    </a:lnTo>
                    <a:lnTo>
                      <a:pt x="985" y="1143"/>
                    </a:lnTo>
                    <a:lnTo>
                      <a:pt x="989" y="1141"/>
                    </a:lnTo>
                    <a:lnTo>
                      <a:pt x="994" y="1137"/>
                    </a:lnTo>
                    <a:lnTo>
                      <a:pt x="998" y="1134"/>
                    </a:lnTo>
                    <a:lnTo>
                      <a:pt x="1003" y="1131"/>
                    </a:lnTo>
                    <a:lnTo>
                      <a:pt x="1007" y="1128"/>
                    </a:lnTo>
                    <a:lnTo>
                      <a:pt x="1010" y="1126"/>
                    </a:lnTo>
                    <a:lnTo>
                      <a:pt x="1014" y="1125"/>
                    </a:lnTo>
                    <a:lnTo>
                      <a:pt x="1018" y="1123"/>
                    </a:lnTo>
                    <a:lnTo>
                      <a:pt x="1023" y="1122"/>
                    </a:lnTo>
                    <a:lnTo>
                      <a:pt x="1028" y="1121"/>
                    </a:lnTo>
                    <a:lnTo>
                      <a:pt x="1031" y="1121"/>
                    </a:lnTo>
                    <a:lnTo>
                      <a:pt x="1034" y="1123"/>
                    </a:lnTo>
                    <a:lnTo>
                      <a:pt x="1036" y="1126"/>
                    </a:lnTo>
                    <a:lnTo>
                      <a:pt x="1036" y="1129"/>
                    </a:lnTo>
                    <a:lnTo>
                      <a:pt x="1036" y="1130"/>
                    </a:lnTo>
                    <a:lnTo>
                      <a:pt x="1036" y="1131"/>
                    </a:lnTo>
                    <a:lnTo>
                      <a:pt x="1038" y="1131"/>
                    </a:lnTo>
                    <a:lnTo>
                      <a:pt x="1043" y="1131"/>
                    </a:lnTo>
                    <a:lnTo>
                      <a:pt x="1044" y="1131"/>
                    </a:lnTo>
                    <a:lnTo>
                      <a:pt x="1047" y="1129"/>
                    </a:lnTo>
                    <a:lnTo>
                      <a:pt x="1051" y="1127"/>
                    </a:lnTo>
                    <a:lnTo>
                      <a:pt x="1055" y="1125"/>
                    </a:lnTo>
                    <a:lnTo>
                      <a:pt x="1060" y="1123"/>
                    </a:lnTo>
                    <a:lnTo>
                      <a:pt x="1064" y="1120"/>
                    </a:lnTo>
                    <a:lnTo>
                      <a:pt x="1067" y="1119"/>
                    </a:lnTo>
                    <a:lnTo>
                      <a:pt x="1068" y="1118"/>
                    </a:lnTo>
                    <a:lnTo>
                      <a:pt x="1069" y="1118"/>
                    </a:lnTo>
                    <a:lnTo>
                      <a:pt x="1070" y="1119"/>
                    </a:lnTo>
                    <a:lnTo>
                      <a:pt x="1071" y="1120"/>
                    </a:lnTo>
                    <a:lnTo>
                      <a:pt x="1072" y="1122"/>
                    </a:lnTo>
                    <a:lnTo>
                      <a:pt x="1073" y="1122"/>
                    </a:lnTo>
                    <a:lnTo>
                      <a:pt x="1079" y="1123"/>
                    </a:lnTo>
                    <a:lnTo>
                      <a:pt x="1086" y="1121"/>
                    </a:lnTo>
                    <a:lnTo>
                      <a:pt x="1088" y="1120"/>
                    </a:lnTo>
                    <a:lnTo>
                      <a:pt x="1089" y="1119"/>
                    </a:lnTo>
                    <a:lnTo>
                      <a:pt x="1090" y="1118"/>
                    </a:lnTo>
                    <a:lnTo>
                      <a:pt x="1091" y="1117"/>
                    </a:lnTo>
                    <a:lnTo>
                      <a:pt x="1095" y="1114"/>
                    </a:lnTo>
                    <a:lnTo>
                      <a:pt x="1100" y="1112"/>
                    </a:lnTo>
                    <a:lnTo>
                      <a:pt x="1104" y="1108"/>
                    </a:lnTo>
                    <a:lnTo>
                      <a:pt x="1107" y="1104"/>
                    </a:lnTo>
                    <a:lnTo>
                      <a:pt x="1107" y="1103"/>
                    </a:lnTo>
                    <a:lnTo>
                      <a:pt x="1105" y="1103"/>
                    </a:lnTo>
                    <a:lnTo>
                      <a:pt x="1104" y="1104"/>
                    </a:lnTo>
                    <a:lnTo>
                      <a:pt x="1103" y="1104"/>
                    </a:lnTo>
                    <a:lnTo>
                      <a:pt x="1106" y="1102"/>
                    </a:lnTo>
                    <a:lnTo>
                      <a:pt x="1109" y="1101"/>
                    </a:lnTo>
                    <a:lnTo>
                      <a:pt x="1114" y="1099"/>
                    </a:lnTo>
                    <a:lnTo>
                      <a:pt x="1119" y="1095"/>
                    </a:lnTo>
                    <a:lnTo>
                      <a:pt x="1124" y="1092"/>
                    </a:lnTo>
                    <a:lnTo>
                      <a:pt x="1129" y="1089"/>
                    </a:lnTo>
                    <a:lnTo>
                      <a:pt x="1133" y="1088"/>
                    </a:lnTo>
                    <a:lnTo>
                      <a:pt x="1134" y="1088"/>
                    </a:lnTo>
                    <a:lnTo>
                      <a:pt x="1134" y="1088"/>
                    </a:lnTo>
                    <a:lnTo>
                      <a:pt x="1132" y="1090"/>
                    </a:lnTo>
                    <a:lnTo>
                      <a:pt x="1131" y="1091"/>
                    </a:lnTo>
                    <a:lnTo>
                      <a:pt x="1130" y="1092"/>
                    </a:lnTo>
                    <a:lnTo>
                      <a:pt x="1128" y="1094"/>
                    </a:lnTo>
                    <a:lnTo>
                      <a:pt x="1126" y="1095"/>
                    </a:lnTo>
                    <a:lnTo>
                      <a:pt x="1124" y="1096"/>
                    </a:lnTo>
                    <a:lnTo>
                      <a:pt x="1121" y="1097"/>
                    </a:lnTo>
                    <a:lnTo>
                      <a:pt x="1118" y="1098"/>
                    </a:lnTo>
                    <a:lnTo>
                      <a:pt x="1117" y="1100"/>
                    </a:lnTo>
                    <a:lnTo>
                      <a:pt x="1116" y="1101"/>
                    </a:lnTo>
                    <a:lnTo>
                      <a:pt x="1117" y="1103"/>
                    </a:lnTo>
                    <a:lnTo>
                      <a:pt x="1120" y="1106"/>
                    </a:lnTo>
                    <a:lnTo>
                      <a:pt x="1124" y="1108"/>
                    </a:lnTo>
                    <a:lnTo>
                      <a:pt x="1128" y="1108"/>
                    </a:lnTo>
                    <a:lnTo>
                      <a:pt x="1129" y="1108"/>
                    </a:lnTo>
                    <a:lnTo>
                      <a:pt x="1131" y="1106"/>
                    </a:lnTo>
                    <a:lnTo>
                      <a:pt x="1132" y="1106"/>
                    </a:lnTo>
                    <a:lnTo>
                      <a:pt x="1133" y="1105"/>
                    </a:lnTo>
                    <a:lnTo>
                      <a:pt x="1135" y="1105"/>
                    </a:lnTo>
                    <a:lnTo>
                      <a:pt x="1138" y="1108"/>
                    </a:lnTo>
                    <a:lnTo>
                      <a:pt x="1141" y="1112"/>
                    </a:lnTo>
                    <a:lnTo>
                      <a:pt x="1142" y="1117"/>
                    </a:lnTo>
                    <a:lnTo>
                      <a:pt x="1147" y="1114"/>
                    </a:lnTo>
                    <a:lnTo>
                      <a:pt x="1152" y="1112"/>
                    </a:lnTo>
                    <a:lnTo>
                      <a:pt x="1158" y="1110"/>
                    </a:lnTo>
                    <a:lnTo>
                      <a:pt x="1164" y="1108"/>
                    </a:lnTo>
                    <a:lnTo>
                      <a:pt x="1170" y="1109"/>
                    </a:lnTo>
                    <a:lnTo>
                      <a:pt x="1175" y="1111"/>
                    </a:lnTo>
                    <a:lnTo>
                      <a:pt x="1179" y="1115"/>
                    </a:lnTo>
                    <a:lnTo>
                      <a:pt x="1179" y="1118"/>
                    </a:lnTo>
                    <a:lnTo>
                      <a:pt x="1175" y="1127"/>
                    </a:lnTo>
                    <a:lnTo>
                      <a:pt x="1174" y="1130"/>
                    </a:lnTo>
                    <a:lnTo>
                      <a:pt x="1175" y="1131"/>
                    </a:lnTo>
                    <a:lnTo>
                      <a:pt x="1179" y="1132"/>
                    </a:lnTo>
                    <a:lnTo>
                      <a:pt x="1182" y="1130"/>
                    </a:lnTo>
                    <a:lnTo>
                      <a:pt x="1187" y="1127"/>
                    </a:lnTo>
                    <a:lnTo>
                      <a:pt x="1190" y="1124"/>
                    </a:lnTo>
                    <a:lnTo>
                      <a:pt x="1194" y="1123"/>
                    </a:lnTo>
                    <a:lnTo>
                      <a:pt x="1195" y="1124"/>
                    </a:lnTo>
                    <a:lnTo>
                      <a:pt x="1195" y="1126"/>
                    </a:lnTo>
                    <a:lnTo>
                      <a:pt x="1194" y="1129"/>
                    </a:lnTo>
                    <a:lnTo>
                      <a:pt x="1193" y="1131"/>
                    </a:lnTo>
                    <a:lnTo>
                      <a:pt x="1192" y="1133"/>
                    </a:lnTo>
                    <a:lnTo>
                      <a:pt x="1193" y="1133"/>
                    </a:lnTo>
                    <a:lnTo>
                      <a:pt x="1198" y="1131"/>
                    </a:lnTo>
                    <a:lnTo>
                      <a:pt x="1203" y="1128"/>
                    </a:lnTo>
                    <a:lnTo>
                      <a:pt x="1206" y="1124"/>
                    </a:lnTo>
                    <a:lnTo>
                      <a:pt x="1211" y="1119"/>
                    </a:lnTo>
                    <a:lnTo>
                      <a:pt x="1211" y="1116"/>
                    </a:lnTo>
                    <a:lnTo>
                      <a:pt x="1211" y="1115"/>
                    </a:lnTo>
                    <a:lnTo>
                      <a:pt x="1216" y="1112"/>
                    </a:lnTo>
                    <a:lnTo>
                      <a:pt x="1218" y="1110"/>
                    </a:lnTo>
                    <a:lnTo>
                      <a:pt x="1220" y="1109"/>
                    </a:lnTo>
                    <a:lnTo>
                      <a:pt x="1220" y="1110"/>
                    </a:lnTo>
                    <a:lnTo>
                      <a:pt x="1220" y="1111"/>
                    </a:lnTo>
                    <a:lnTo>
                      <a:pt x="1220" y="1112"/>
                    </a:lnTo>
                    <a:lnTo>
                      <a:pt x="1220" y="1115"/>
                    </a:lnTo>
                    <a:lnTo>
                      <a:pt x="1220" y="1115"/>
                    </a:lnTo>
                    <a:lnTo>
                      <a:pt x="1222" y="1115"/>
                    </a:lnTo>
                    <a:lnTo>
                      <a:pt x="1225" y="1114"/>
                    </a:lnTo>
                    <a:lnTo>
                      <a:pt x="1231" y="1111"/>
                    </a:lnTo>
                    <a:lnTo>
                      <a:pt x="1232" y="1109"/>
                    </a:lnTo>
                    <a:lnTo>
                      <a:pt x="1233" y="1106"/>
                    </a:lnTo>
                    <a:lnTo>
                      <a:pt x="1233" y="1104"/>
                    </a:lnTo>
                    <a:lnTo>
                      <a:pt x="1235" y="1102"/>
                    </a:lnTo>
                    <a:lnTo>
                      <a:pt x="1239" y="1099"/>
                    </a:lnTo>
                    <a:lnTo>
                      <a:pt x="1243" y="1098"/>
                    </a:lnTo>
                    <a:lnTo>
                      <a:pt x="1245" y="1099"/>
                    </a:lnTo>
                    <a:lnTo>
                      <a:pt x="1248" y="1101"/>
                    </a:lnTo>
                    <a:lnTo>
                      <a:pt x="1250" y="1103"/>
                    </a:lnTo>
                    <a:lnTo>
                      <a:pt x="1253" y="1106"/>
                    </a:lnTo>
                    <a:lnTo>
                      <a:pt x="1257" y="1108"/>
                    </a:lnTo>
                    <a:lnTo>
                      <a:pt x="1258" y="1108"/>
                    </a:lnTo>
                    <a:lnTo>
                      <a:pt x="1258" y="1108"/>
                    </a:lnTo>
                    <a:lnTo>
                      <a:pt x="1258" y="1105"/>
                    </a:lnTo>
                    <a:lnTo>
                      <a:pt x="1259" y="1104"/>
                    </a:lnTo>
                    <a:lnTo>
                      <a:pt x="1263" y="1113"/>
                    </a:lnTo>
                    <a:lnTo>
                      <a:pt x="1271" y="1131"/>
                    </a:lnTo>
                    <a:lnTo>
                      <a:pt x="1271" y="1135"/>
                    </a:lnTo>
                    <a:lnTo>
                      <a:pt x="1269" y="1139"/>
                    </a:lnTo>
                    <a:lnTo>
                      <a:pt x="1266" y="1143"/>
                    </a:lnTo>
                    <a:lnTo>
                      <a:pt x="1262" y="1147"/>
                    </a:lnTo>
                    <a:lnTo>
                      <a:pt x="1256" y="1156"/>
                    </a:lnTo>
                    <a:lnTo>
                      <a:pt x="1252" y="1160"/>
                    </a:lnTo>
                    <a:lnTo>
                      <a:pt x="1249" y="1167"/>
                    </a:lnTo>
                    <a:lnTo>
                      <a:pt x="1246" y="1174"/>
                    </a:lnTo>
                    <a:lnTo>
                      <a:pt x="1243" y="1181"/>
                    </a:lnTo>
                    <a:lnTo>
                      <a:pt x="1239" y="1184"/>
                    </a:lnTo>
                    <a:lnTo>
                      <a:pt x="1236" y="1187"/>
                    </a:lnTo>
                    <a:lnTo>
                      <a:pt x="1233" y="1191"/>
                    </a:lnTo>
                    <a:lnTo>
                      <a:pt x="1232" y="1193"/>
                    </a:lnTo>
                    <a:lnTo>
                      <a:pt x="1234" y="1192"/>
                    </a:lnTo>
                    <a:lnTo>
                      <a:pt x="1235" y="1191"/>
                    </a:lnTo>
                    <a:lnTo>
                      <a:pt x="1237" y="1189"/>
                    </a:lnTo>
                    <a:lnTo>
                      <a:pt x="1240" y="1185"/>
                    </a:lnTo>
                    <a:lnTo>
                      <a:pt x="1244" y="1182"/>
                    </a:lnTo>
                    <a:lnTo>
                      <a:pt x="1244" y="1181"/>
                    </a:lnTo>
                    <a:lnTo>
                      <a:pt x="1244" y="1180"/>
                    </a:lnTo>
                    <a:lnTo>
                      <a:pt x="1245" y="1179"/>
                    </a:lnTo>
                    <a:lnTo>
                      <a:pt x="1245" y="1177"/>
                    </a:lnTo>
                    <a:lnTo>
                      <a:pt x="1246" y="1174"/>
                    </a:lnTo>
                    <a:lnTo>
                      <a:pt x="1248" y="1172"/>
                    </a:lnTo>
                    <a:lnTo>
                      <a:pt x="1249" y="1169"/>
                    </a:lnTo>
                    <a:lnTo>
                      <a:pt x="1250" y="1166"/>
                    </a:lnTo>
                    <a:lnTo>
                      <a:pt x="1253" y="1165"/>
                    </a:lnTo>
                    <a:lnTo>
                      <a:pt x="1249" y="1173"/>
                    </a:lnTo>
                    <a:lnTo>
                      <a:pt x="1251" y="1170"/>
                    </a:lnTo>
                    <a:lnTo>
                      <a:pt x="1253" y="1167"/>
                    </a:lnTo>
                    <a:lnTo>
                      <a:pt x="1255" y="1166"/>
                    </a:lnTo>
                    <a:lnTo>
                      <a:pt x="1256" y="1166"/>
                    </a:lnTo>
                    <a:lnTo>
                      <a:pt x="1257" y="1163"/>
                    </a:lnTo>
                    <a:lnTo>
                      <a:pt x="1258" y="1158"/>
                    </a:lnTo>
                    <a:lnTo>
                      <a:pt x="1260" y="1155"/>
                    </a:lnTo>
                    <a:lnTo>
                      <a:pt x="1263" y="1152"/>
                    </a:lnTo>
                    <a:lnTo>
                      <a:pt x="1266" y="1149"/>
                    </a:lnTo>
                    <a:lnTo>
                      <a:pt x="1275" y="1142"/>
                    </a:lnTo>
                    <a:lnTo>
                      <a:pt x="1278" y="1139"/>
                    </a:lnTo>
                    <a:lnTo>
                      <a:pt x="1281" y="1137"/>
                    </a:lnTo>
                    <a:lnTo>
                      <a:pt x="1282" y="1137"/>
                    </a:lnTo>
                    <a:lnTo>
                      <a:pt x="1281" y="1138"/>
                    </a:lnTo>
                    <a:lnTo>
                      <a:pt x="1279" y="1141"/>
                    </a:lnTo>
                    <a:lnTo>
                      <a:pt x="1277" y="1146"/>
                    </a:lnTo>
                    <a:lnTo>
                      <a:pt x="1271" y="1157"/>
                    </a:lnTo>
                    <a:lnTo>
                      <a:pt x="1267" y="1163"/>
                    </a:lnTo>
                    <a:lnTo>
                      <a:pt x="1267" y="1165"/>
                    </a:lnTo>
                    <a:lnTo>
                      <a:pt x="1266" y="1169"/>
                    </a:lnTo>
                    <a:lnTo>
                      <a:pt x="1264" y="1173"/>
                    </a:lnTo>
                    <a:lnTo>
                      <a:pt x="1262" y="1178"/>
                    </a:lnTo>
                    <a:lnTo>
                      <a:pt x="1262" y="1178"/>
                    </a:lnTo>
                    <a:lnTo>
                      <a:pt x="1263" y="1177"/>
                    </a:lnTo>
                    <a:lnTo>
                      <a:pt x="1263" y="1176"/>
                    </a:lnTo>
                    <a:lnTo>
                      <a:pt x="1264" y="1175"/>
                    </a:lnTo>
                    <a:lnTo>
                      <a:pt x="1264" y="1174"/>
                    </a:lnTo>
                    <a:lnTo>
                      <a:pt x="1265" y="1173"/>
                    </a:lnTo>
                    <a:lnTo>
                      <a:pt x="1272" y="1160"/>
                    </a:lnTo>
                    <a:lnTo>
                      <a:pt x="1274" y="1158"/>
                    </a:lnTo>
                    <a:lnTo>
                      <a:pt x="1275" y="1157"/>
                    </a:lnTo>
                    <a:lnTo>
                      <a:pt x="1276" y="1156"/>
                    </a:lnTo>
                    <a:lnTo>
                      <a:pt x="1278" y="1154"/>
                    </a:lnTo>
                    <a:lnTo>
                      <a:pt x="1278" y="1150"/>
                    </a:lnTo>
                    <a:lnTo>
                      <a:pt x="1280" y="1145"/>
                    </a:lnTo>
                    <a:lnTo>
                      <a:pt x="1284" y="1139"/>
                    </a:lnTo>
                    <a:lnTo>
                      <a:pt x="1285" y="1138"/>
                    </a:lnTo>
                    <a:lnTo>
                      <a:pt x="1290" y="1135"/>
                    </a:lnTo>
                    <a:lnTo>
                      <a:pt x="1296" y="1128"/>
                    </a:lnTo>
                    <a:lnTo>
                      <a:pt x="1299" y="1126"/>
                    </a:lnTo>
                    <a:lnTo>
                      <a:pt x="1302" y="1124"/>
                    </a:lnTo>
                    <a:lnTo>
                      <a:pt x="1306" y="1123"/>
                    </a:lnTo>
                    <a:lnTo>
                      <a:pt x="1312" y="1120"/>
                    </a:lnTo>
                    <a:lnTo>
                      <a:pt x="1312" y="1123"/>
                    </a:lnTo>
                    <a:lnTo>
                      <a:pt x="1311" y="1123"/>
                    </a:lnTo>
                    <a:lnTo>
                      <a:pt x="1309" y="1129"/>
                    </a:lnTo>
                    <a:lnTo>
                      <a:pt x="1307" y="1135"/>
                    </a:lnTo>
                    <a:lnTo>
                      <a:pt x="1305" y="1141"/>
                    </a:lnTo>
                    <a:lnTo>
                      <a:pt x="1305" y="1142"/>
                    </a:lnTo>
                    <a:lnTo>
                      <a:pt x="1308" y="1137"/>
                    </a:lnTo>
                    <a:lnTo>
                      <a:pt x="1309" y="1134"/>
                    </a:lnTo>
                    <a:lnTo>
                      <a:pt x="1311" y="1129"/>
                    </a:lnTo>
                    <a:lnTo>
                      <a:pt x="1312" y="1127"/>
                    </a:lnTo>
                    <a:lnTo>
                      <a:pt x="1313" y="1124"/>
                    </a:lnTo>
                    <a:lnTo>
                      <a:pt x="1321" y="1115"/>
                    </a:lnTo>
                    <a:lnTo>
                      <a:pt x="1323" y="1114"/>
                    </a:lnTo>
                    <a:lnTo>
                      <a:pt x="1324" y="1114"/>
                    </a:lnTo>
                    <a:lnTo>
                      <a:pt x="1325" y="1113"/>
                    </a:lnTo>
                    <a:lnTo>
                      <a:pt x="1327" y="1112"/>
                    </a:lnTo>
                    <a:lnTo>
                      <a:pt x="1333" y="1105"/>
                    </a:lnTo>
                    <a:lnTo>
                      <a:pt x="1338" y="1098"/>
                    </a:lnTo>
                    <a:lnTo>
                      <a:pt x="1343" y="1091"/>
                    </a:lnTo>
                    <a:lnTo>
                      <a:pt x="1345" y="1089"/>
                    </a:lnTo>
                    <a:lnTo>
                      <a:pt x="1349" y="1087"/>
                    </a:lnTo>
                    <a:lnTo>
                      <a:pt x="1350" y="1086"/>
                    </a:lnTo>
                    <a:lnTo>
                      <a:pt x="1352" y="1084"/>
                    </a:lnTo>
                    <a:lnTo>
                      <a:pt x="1354" y="1080"/>
                    </a:lnTo>
                    <a:lnTo>
                      <a:pt x="1357" y="1077"/>
                    </a:lnTo>
                    <a:lnTo>
                      <a:pt x="1359" y="1075"/>
                    </a:lnTo>
                    <a:lnTo>
                      <a:pt x="1362" y="1074"/>
                    </a:lnTo>
                    <a:lnTo>
                      <a:pt x="1363" y="1076"/>
                    </a:lnTo>
                    <a:lnTo>
                      <a:pt x="1363" y="1078"/>
                    </a:lnTo>
                    <a:lnTo>
                      <a:pt x="1362" y="1081"/>
                    </a:lnTo>
                    <a:lnTo>
                      <a:pt x="1360" y="1084"/>
                    </a:lnTo>
                    <a:lnTo>
                      <a:pt x="1358" y="1086"/>
                    </a:lnTo>
                    <a:lnTo>
                      <a:pt x="1357" y="1089"/>
                    </a:lnTo>
                    <a:lnTo>
                      <a:pt x="1354" y="1097"/>
                    </a:lnTo>
                    <a:lnTo>
                      <a:pt x="1350" y="1105"/>
                    </a:lnTo>
                    <a:lnTo>
                      <a:pt x="1337" y="1132"/>
                    </a:lnTo>
                    <a:lnTo>
                      <a:pt x="1322" y="1158"/>
                    </a:lnTo>
                    <a:lnTo>
                      <a:pt x="1306" y="1184"/>
                    </a:lnTo>
                    <a:lnTo>
                      <a:pt x="1290" y="1209"/>
                    </a:lnTo>
                    <a:lnTo>
                      <a:pt x="1293" y="1208"/>
                    </a:lnTo>
                    <a:lnTo>
                      <a:pt x="1266" y="1247"/>
                    </a:lnTo>
                    <a:lnTo>
                      <a:pt x="1237" y="1283"/>
                    </a:lnTo>
                    <a:lnTo>
                      <a:pt x="1206" y="1319"/>
                    </a:lnTo>
                    <a:lnTo>
                      <a:pt x="1173" y="1352"/>
                    </a:lnTo>
                    <a:lnTo>
                      <a:pt x="1138" y="1384"/>
                    </a:lnTo>
                    <a:lnTo>
                      <a:pt x="1102" y="1414"/>
                    </a:lnTo>
                    <a:lnTo>
                      <a:pt x="1064" y="1442"/>
                    </a:lnTo>
                    <a:lnTo>
                      <a:pt x="1024" y="1468"/>
                    </a:lnTo>
                    <a:lnTo>
                      <a:pt x="983" y="1491"/>
                    </a:lnTo>
                    <a:lnTo>
                      <a:pt x="941" y="1513"/>
                    </a:lnTo>
                    <a:lnTo>
                      <a:pt x="898" y="1532"/>
                    </a:lnTo>
                    <a:lnTo>
                      <a:pt x="853" y="1549"/>
                    </a:lnTo>
                    <a:lnTo>
                      <a:pt x="853" y="1547"/>
                    </a:lnTo>
                    <a:lnTo>
                      <a:pt x="862" y="1544"/>
                    </a:lnTo>
                    <a:lnTo>
                      <a:pt x="872" y="1540"/>
                    </a:lnTo>
                    <a:lnTo>
                      <a:pt x="882" y="1535"/>
                    </a:lnTo>
                    <a:lnTo>
                      <a:pt x="892" y="1528"/>
                    </a:lnTo>
                    <a:lnTo>
                      <a:pt x="902" y="1522"/>
                    </a:lnTo>
                    <a:lnTo>
                      <a:pt x="910" y="1515"/>
                    </a:lnTo>
                    <a:lnTo>
                      <a:pt x="916" y="1509"/>
                    </a:lnTo>
                    <a:lnTo>
                      <a:pt x="916" y="1509"/>
                    </a:lnTo>
                    <a:lnTo>
                      <a:pt x="916" y="1509"/>
                    </a:lnTo>
                    <a:lnTo>
                      <a:pt x="915" y="1509"/>
                    </a:lnTo>
                    <a:lnTo>
                      <a:pt x="914" y="1510"/>
                    </a:lnTo>
                    <a:lnTo>
                      <a:pt x="914" y="1510"/>
                    </a:lnTo>
                    <a:lnTo>
                      <a:pt x="916" y="1508"/>
                    </a:lnTo>
                    <a:lnTo>
                      <a:pt x="919" y="1505"/>
                    </a:lnTo>
                    <a:lnTo>
                      <a:pt x="923" y="1501"/>
                    </a:lnTo>
                    <a:lnTo>
                      <a:pt x="929" y="1497"/>
                    </a:lnTo>
                    <a:lnTo>
                      <a:pt x="933" y="1492"/>
                    </a:lnTo>
                    <a:lnTo>
                      <a:pt x="936" y="1487"/>
                    </a:lnTo>
                    <a:lnTo>
                      <a:pt x="938" y="1483"/>
                    </a:lnTo>
                    <a:lnTo>
                      <a:pt x="938" y="1478"/>
                    </a:lnTo>
                    <a:lnTo>
                      <a:pt x="937" y="1477"/>
                    </a:lnTo>
                    <a:lnTo>
                      <a:pt x="935" y="1477"/>
                    </a:lnTo>
                    <a:lnTo>
                      <a:pt x="930" y="1479"/>
                    </a:lnTo>
                    <a:lnTo>
                      <a:pt x="927" y="1480"/>
                    </a:lnTo>
                    <a:lnTo>
                      <a:pt x="902" y="1481"/>
                    </a:lnTo>
                    <a:lnTo>
                      <a:pt x="877" y="1481"/>
                    </a:lnTo>
                    <a:lnTo>
                      <a:pt x="868" y="1481"/>
                    </a:lnTo>
                    <a:lnTo>
                      <a:pt x="862" y="1480"/>
                    </a:lnTo>
                    <a:lnTo>
                      <a:pt x="859" y="1480"/>
                    </a:lnTo>
                    <a:lnTo>
                      <a:pt x="858" y="1479"/>
                    </a:lnTo>
                    <a:lnTo>
                      <a:pt x="859" y="1478"/>
                    </a:lnTo>
                    <a:lnTo>
                      <a:pt x="860" y="1478"/>
                    </a:lnTo>
                    <a:lnTo>
                      <a:pt x="862" y="1477"/>
                    </a:lnTo>
                    <a:lnTo>
                      <a:pt x="865" y="1476"/>
                    </a:lnTo>
                    <a:lnTo>
                      <a:pt x="866" y="1474"/>
                    </a:lnTo>
                    <a:lnTo>
                      <a:pt x="867" y="1472"/>
                    </a:lnTo>
                    <a:lnTo>
                      <a:pt x="866" y="1470"/>
                    </a:lnTo>
                    <a:lnTo>
                      <a:pt x="863" y="1467"/>
                    </a:lnTo>
                    <a:lnTo>
                      <a:pt x="860" y="1465"/>
                    </a:lnTo>
                    <a:lnTo>
                      <a:pt x="855" y="1463"/>
                    </a:lnTo>
                    <a:lnTo>
                      <a:pt x="851" y="1461"/>
                    </a:lnTo>
                    <a:lnTo>
                      <a:pt x="848" y="1458"/>
                    </a:lnTo>
                    <a:lnTo>
                      <a:pt x="848" y="1457"/>
                    </a:lnTo>
                    <a:lnTo>
                      <a:pt x="849" y="1456"/>
                    </a:lnTo>
                    <a:lnTo>
                      <a:pt x="849" y="1455"/>
                    </a:lnTo>
                    <a:lnTo>
                      <a:pt x="843" y="1445"/>
                    </a:lnTo>
                    <a:lnTo>
                      <a:pt x="835" y="1436"/>
                    </a:lnTo>
                    <a:lnTo>
                      <a:pt x="830" y="1433"/>
                    </a:lnTo>
                    <a:lnTo>
                      <a:pt x="825" y="1431"/>
                    </a:lnTo>
                    <a:lnTo>
                      <a:pt x="821" y="1427"/>
                    </a:lnTo>
                    <a:lnTo>
                      <a:pt x="817" y="1422"/>
                    </a:lnTo>
                    <a:lnTo>
                      <a:pt x="815" y="1421"/>
                    </a:lnTo>
                    <a:lnTo>
                      <a:pt x="807" y="1421"/>
                    </a:lnTo>
                    <a:lnTo>
                      <a:pt x="804" y="1420"/>
                    </a:lnTo>
                    <a:lnTo>
                      <a:pt x="804" y="1420"/>
                    </a:lnTo>
                    <a:lnTo>
                      <a:pt x="803" y="1419"/>
                    </a:lnTo>
                    <a:lnTo>
                      <a:pt x="804" y="1418"/>
                    </a:lnTo>
                    <a:lnTo>
                      <a:pt x="804" y="1414"/>
                    </a:lnTo>
                    <a:lnTo>
                      <a:pt x="802" y="1412"/>
                    </a:lnTo>
                    <a:lnTo>
                      <a:pt x="800" y="1411"/>
                    </a:lnTo>
                    <a:lnTo>
                      <a:pt x="797" y="1409"/>
                    </a:lnTo>
                    <a:lnTo>
                      <a:pt x="796" y="1407"/>
                    </a:lnTo>
                    <a:lnTo>
                      <a:pt x="796" y="1404"/>
                    </a:lnTo>
                    <a:lnTo>
                      <a:pt x="798" y="1400"/>
                    </a:lnTo>
                    <a:lnTo>
                      <a:pt x="803" y="1395"/>
                    </a:lnTo>
                    <a:lnTo>
                      <a:pt x="808" y="1391"/>
                    </a:lnTo>
                    <a:lnTo>
                      <a:pt x="812" y="1388"/>
                    </a:lnTo>
                    <a:lnTo>
                      <a:pt x="816" y="1386"/>
                    </a:lnTo>
                    <a:lnTo>
                      <a:pt x="822" y="1384"/>
                    </a:lnTo>
                    <a:lnTo>
                      <a:pt x="823" y="1382"/>
                    </a:lnTo>
                    <a:lnTo>
                      <a:pt x="825" y="1378"/>
                    </a:lnTo>
                    <a:lnTo>
                      <a:pt x="827" y="1373"/>
                    </a:lnTo>
                    <a:lnTo>
                      <a:pt x="828" y="1367"/>
                    </a:lnTo>
                    <a:lnTo>
                      <a:pt x="827" y="1368"/>
                    </a:lnTo>
                    <a:lnTo>
                      <a:pt x="827" y="1369"/>
                    </a:lnTo>
                    <a:lnTo>
                      <a:pt x="826" y="1371"/>
                    </a:lnTo>
                    <a:lnTo>
                      <a:pt x="825" y="1372"/>
                    </a:lnTo>
                    <a:lnTo>
                      <a:pt x="823" y="1372"/>
                    </a:lnTo>
                    <a:lnTo>
                      <a:pt x="820" y="1373"/>
                    </a:lnTo>
                    <a:lnTo>
                      <a:pt x="816" y="1375"/>
                    </a:lnTo>
                    <a:lnTo>
                      <a:pt x="813" y="1376"/>
                    </a:lnTo>
                    <a:lnTo>
                      <a:pt x="810" y="1376"/>
                    </a:lnTo>
                    <a:lnTo>
                      <a:pt x="807" y="1375"/>
                    </a:lnTo>
                    <a:lnTo>
                      <a:pt x="805" y="1372"/>
                    </a:lnTo>
                    <a:lnTo>
                      <a:pt x="805" y="1367"/>
                    </a:lnTo>
                    <a:lnTo>
                      <a:pt x="806" y="1363"/>
                    </a:lnTo>
                    <a:lnTo>
                      <a:pt x="808" y="1359"/>
                    </a:lnTo>
                    <a:lnTo>
                      <a:pt x="811" y="1357"/>
                    </a:lnTo>
                    <a:lnTo>
                      <a:pt x="815" y="1356"/>
                    </a:lnTo>
                    <a:lnTo>
                      <a:pt x="818" y="1354"/>
                    </a:lnTo>
                    <a:lnTo>
                      <a:pt x="821" y="1352"/>
                    </a:lnTo>
                    <a:lnTo>
                      <a:pt x="821" y="1351"/>
                    </a:lnTo>
                    <a:lnTo>
                      <a:pt x="820" y="1351"/>
                    </a:lnTo>
                    <a:lnTo>
                      <a:pt x="819" y="1351"/>
                    </a:lnTo>
                    <a:lnTo>
                      <a:pt x="818" y="1351"/>
                    </a:lnTo>
                    <a:lnTo>
                      <a:pt x="817" y="1350"/>
                    </a:lnTo>
                    <a:lnTo>
                      <a:pt x="817" y="1350"/>
                    </a:lnTo>
                    <a:lnTo>
                      <a:pt x="817" y="1349"/>
                    </a:lnTo>
                    <a:lnTo>
                      <a:pt x="818" y="1347"/>
                    </a:lnTo>
                    <a:lnTo>
                      <a:pt x="821" y="1346"/>
                    </a:lnTo>
                    <a:lnTo>
                      <a:pt x="823" y="1345"/>
                    </a:lnTo>
                    <a:lnTo>
                      <a:pt x="825" y="1343"/>
                    </a:lnTo>
                    <a:lnTo>
                      <a:pt x="826" y="1339"/>
                    </a:lnTo>
                    <a:lnTo>
                      <a:pt x="825" y="1336"/>
                    </a:lnTo>
                    <a:lnTo>
                      <a:pt x="826" y="1332"/>
                    </a:lnTo>
                    <a:lnTo>
                      <a:pt x="829" y="1331"/>
                    </a:lnTo>
                    <a:lnTo>
                      <a:pt x="833" y="1329"/>
                    </a:lnTo>
                    <a:lnTo>
                      <a:pt x="838" y="1327"/>
                    </a:lnTo>
                    <a:lnTo>
                      <a:pt x="846" y="1324"/>
                    </a:lnTo>
                    <a:lnTo>
                      <a:pt x="848" y="1322"/>
                    </a:lnTo>
                    <a:lnTo>
                      <a:pt x="849" y="1321"/>
                    </a:lnTo>
                    <a:lnTo>
                      <a:pt x="849" y="1320"/>
                    </a:lnTo>
                    <a:lnTo>
                      <a:pt x="848" y="1319"/>
                    </a:lnTo>
                    <a:lnTo>
                      <a:pt x="847" y="1319"/>
                    </a:lnTo>
                    <a:lnTo>
                      <a:pt x="846" y="1318"/>
                    </a:lnTo>
                    <a:lnTo>
                      <a:pt x="845" y="1318"/>
                    </a:lnTo>
                    <a:lnTo>
                      <a:pt x="845" y="1318"/>
                    </a:lnTo>
                    <a:lnTo>
                      <a:pt x="853" y="1311"/>
                    </a:lnTo>
                    <a:lnTo>
                      <a:pt x="862" y="1306"/>
                    </a:lnTo>
                    <a:lnTo>
                      <a:pt x="869" y="1299"/>
                    </a:lnTo>
                    <a:lnTo>
                      <a:pt x="870" y="1298"/>
                    </a:lnTo>
                    <a:lnTo>
                      <a:pt x="871" y="1297"/>
                    </a:lnTo>
                    <a:lnTo>
                      <a:pt x="871" y="1294"/>
                    </a:lnTo>
                    <a:lnTo>
                      <a:pt x="871" y="1293"/>
                    </a:lnTo>
                    <a:lnTo>
                      <a:pt x="873" y="1291"/>
                    </a:lnTo>
                    <a:lnTo>
                      <a:pt x="874" y="1290"/>
                    </a:lnTo>
                    <a:lnTo>
                      <a:pt x="878" y="1285"/>
                    </a:lnTo>
                    <a:lnTo>
                      <a:pt x="880" y="1283"/>
                    </a:lnTo>
                    <a:lnTo>
                      <a:pt x="882" y="1281"/>
                    </a:lnTo>
                    <a:lnTo>
                      <a:pt x="883" y="1278"/>
                    </a:lnTo>
                    <a:lnTo>
                      <a:pt x="883" y="1277"/>
                    </a:lnTo>
                    <a:lnTo>
                      <a:pt x="882" y="1277"/>
                    </a:lnTo>
                    <a:lnTo>
                      <a:pt x="880" y="1278"/>
                    </a:lnTo>
                    <a:lnTo>
                      <a:pt x="879" y="1278"/>
                    </a:lnTo>
                    <a:lnTo>
                      <a:pt x="878" y="1279"/>
                    </a:lnTo>
                    <a:lnTo>
                      <a:pt x="877" y="1279"/>
                    </a:lnTo>
                    <a:lnTo>
                      <a:pt x="877" y="1278"/>
                    </a:lnTo>
                    <a:lnTo>
                      <a:pt x="875" y="1271"/>
                    </a:lnTo>
                    <a:lnTo>
                      <a:pt x="876" y="1264"/>
                    </a:lnTo>
                    <a:lnTo>
                      <a:pt x="875" y="1257"/>
                    </a:lnTo>
                    <a:lnTo>
                      <a:pt x="874" y="1249"/>
                    </a:lnTo>
                    <a:lnTo>
                      <a:pt x="873" y="1240"/>
                    </a:lnTo>
                    <a:lnTo>
                      <a:pt x="870" y="1232"/>
                    </a:lnTo>
                    <a:lnTo>
                      <a:pt x="868" y="1229"/>
                    </a:lnTo>
                    <a:lnTo>
                      <a:pt x="865" y="1227"/>
                    </a:lnTo>
                    <a:lnTo>
                      <a:pt x="862" y="1225"/>
                    </a:lnTo>
                    <a:lnTo>
                      <a:pt x="860" y="1221"/>
                    </a:lnTo>
                    <a:lnTo>
                      <a:pt x="860" y="1220"/>
                    </a:lnTo>
                    <a:lnTo>
                      <a:pt x="858" y="1220"/>
                    </a:lnTo>
                    <a:lnTo>
                      <a:pt x="858" y="1220"/>
                    </a:lnTo>
                    <a:lnTo>
                      <a:pt x="859" y="1219"/>
                    </a:lnTo>
                    <a:lnTo>
                      <a:pt x="859" y="1218"/>
                    </a:lnTo>
                    <a:lnTo>
                      <a:pt x="859" y="1217"/>
                    </a:lnTo>
                    <a:lnTo>
                      <a:pt x="859" y="1216"/>
                    </a:lnTo>
                    <a:lnTo>
                      <a:pt x="858" y="1215"/>
                    </a:lnTo>
                    <a:lnTo>
                      <a:pt x="858" y="1215"/>
                    </a:lnTo>
                    <a:lnTo>
                      <a:pt x="858" y="1215"/>
                    </a:lnTo>
                    <a:lnTo>
                      <a:pt x="858" y="1214"/>
                    </a:lnTo>
                    <a:lnTo>
                      <a:pt x="858" y="1214"/>
                    </a:lnTo>
                    <a:lnTo>
                      <a:pt x="859" y="1213"/>
                    </a:lnTo>
                    <a:lnTo>
                      <a:pt x="859" y="1213"/>
                    </a:lnTo>
                    <a:lnTo>
                      <a:pt x="855" y="1211"/>
                    </a:lnTo>
                    <a:lnTo>
                      <a:pt x="852" y="1210"/>
                    </a:lnTo>
                    <a:lnTo>
                      <a:pt x="849" y="1209"/>
                    </a:lnTo>
                    <a:lnTo>
                      <a:pt x="844" y="1210"/>
                    </a:lnTo>
                    <a:lnTo>
                      <a:pt x="839" y="1212"/>
                    </a:lnTo>
                    <a:lnTo>
                      <a:pt x="834" y="1216"/>
                    </a:lnTo>
                    <a:lnTo>
                      <a:pt x="829" y="1220"/>
                    </a:lnTo>
                    <a:lnTo>
                      <a:pt x="825" y="1224"/>
                    </a:lnTo>
                    <a:lnTo>
                      <a:pt x="823" y="1226"/>
                    </a:lnTo>
                    <a:lnTo>
                      <a:pt x="822" y="1230"/>
                    </a:lnTo>
                    <a:lnTo>
                      <a:pt x="823" y="1234"/>
                    </a:lnTo>
                    <a:lnTo>
                      <a:pt x="824" y="1238"/>
                    </a:lnTo>
                    <a:lnTo>
                      <a:pt x="823" y="1241"/>
                    </a:lnTo>
                    <a:lnTo>
                      <a:pt x="821" y="1243"/>
                    </a:lnTo>
                    <a:lnTo>
                      <a:pt x="817" y="1244"/>
                    </a:lnTo>
                    <a:lnTo>
                      <a:pt x="814" y="1243"/>
                    </a:lnTo>
                    <a:lnTo>
                      <a:pt x="813" y="1241"/>
                    </a:lnTo>
                    <a:lnTo>
                      <a:pt x="813" y="1239"/>
                    </a:lnTo>
                    <a:lnTo>
                      <a:pt x="814" y="1237"/>
                    </a:lnTo>
                    <a:lnTo>
                      <a:pt x="813" y="1235"/>
                    </a:lnTo>
                    <a:lnTo>
                      <a:pt x="812" y="1233"/>
                    </a:lnTo>
                    <a:lnTo>
                      <a:pt x="810" y="1233"/>
                    </a:lnTo>
                    <a:lnTo>
                      <a:pt x="807" y="1235"/>
                    </a:lnTo>
                    <a:lnTo>
                      <a:pt x="805" y="1237"/>
                    </a:lnTo>
                    <a:lnTo>
                      <a:pt x="803" y="1238"/>
                    </a:lnTo>
                    <a:lnTo>
                      <a:pt x="800" y="1236"/>
                    </a:lnTo>
                    <a:lnTo>
                      <a:pt x="797" y="1234"/>
                    </a:lnTo>
                    <a:lnTo>
                      <a:pt x="794" y="1231"/>
                    </a:lnTo>
                    <a:lnTo>
                      <a:pt x="791" y="1230"/>
                    </a:lnTo>
                    <a:lnTo>
                      <a:pt x="787" y="1231"/>
                    </a:lnTo>
                    <a:lnTo>
                      <a:pt x="784" y="1234"/>
                    </a:lnTo>
                    <a:lnTo>
                      <a:pt x="780" y="1236"/>
                    </a:lnTo>
                    <a:lnTo>
                      <a:pt x="777" y="1237"/>
                    </a:lnTo>
                    <a:lnTo>
                      <a:pt x="775" y="1235"/>
                    </a:lnTo>
                    <a:lnTo>
                      <a:pt x="774" y="1233"/>
                    </a:lnTo>
                    <a:lnTo>
                      <a:pt x="774" y="1230"/>
                    </a:lnTo>
                    <a:lnTo>
                      <a:pt x="772" y="1228"/>
                    </a:lnTo>
                    <a:lnTo>
                      <a:pt x="769" y="1227"/>
                    </a:lnTo>
                    <a:lnTo>
                      <a:pt x="767" y="1228"/>
                    </a:lnTo>
                    <a:lnTo>
                      <a:pt x="764" y="1229"/>
                    </a:lnTo>
                    <a:lnTo>
                      <a:pt x="762" y="1229"/>
                    </a:lnTo>
                    <a:lnTo>
                      <a:pt x="761" y="1230"/>
                    </a:lnTo>
                    <a:lnTo>
                      <a:pt x="761" y="1228"/>
                    </a:lnTo>
                    <a:lnTo>
                      <a:pt x="762" y="1227"/>
                    </a:lnTo>
                    <a:lnTo>
                      <a:pt x="764" y="1224"/>
                    </a:lnTo>
                    <a:lnTo>
                      <a:pt x="763" y="1223"/>
                    </a:lnTo>
                    <a:lnTo>
                      <a:pt x="760" y="1219"/>
                    </a:lnTo>
                    <a:lnTo>
                      <a:pt x="758" y="1216"/>
                    </a:lnTo>
                    <a:lnTo>
                      <a:pt x="756" y="1215"/>
                    </a:lnTo>
                    <a:lnTo>
                      <a:pt x="754" y="1216"/>
                    </a:lnTo>
                    <a:lnTo>
                      <a:pt x="753" y="1217"/>
                    </a:lnTo>
                    <a:lnTo>
                      <a:pt x="750" y="1219"/>
                    </a:lnTo>
                    <a:lnTo>
                      <a:pt x="748" y="1218"/>
                    </a:lnTo>
                    <a:lnTo>
                      <a:pt x="745" y="1216"/>
                    </a:lnTo>
                    <a:lnTo>
                      <a:pt x="744" y="1216"/>
                    </a:lnTo>
                    <a:lnTo>
                      <a:pt x="744" y="1215"/>
                    </a:lnTo>
                    <a:lnTo>
                      <a:pt x="744" y="1213"/>
                    </a:lnTo>
                    <a:lnTo>
                      <a:pt x="743" y="1212"/>
                    </a:lnTo>
                    <a:lnTo>
                      <a:pt x="743" y="1211"/>
                    </a:lnTo>
                    <a:lnTo>
                      <a:pt x="743" y="1210"/>
                    </a:lnTo>
                    <a:lnTo>
                      <a:pt x="739" y="1209"/>
                    </a:lnTo>
                    <a:lnTo>
                      <a:pt x="735" y="1208"/>
                    </a:lnTo>
                    <a:lnTo>
                      <a:pt x="732" y="1206"/>
                    </a:lnTo>
                    <a:lnTo>
                      <a:pt x="729" y="1202"/>
                    </a:lnTo>
                    <a:lnTo>
                      <a:pt x="726" y="1198"/>
                    </a:lnTo>
                    <a:lnTo>
                      <a:pt x="724" y="1194"/>
                    </a:lnTo>
                    <a:lnTo>
                      <a:pt x="720" y="1191"/>
                    </a:lnTo>
                    <a:lnTo>
                      <a:pt x="717" y="1188"/>
                    </a:lnTo>
                    <a:lnTo>
                      <a:pt x="712" y="1186"/>
                    </a:lnTo>
                    <a:lnTo>
                      <a:pt x="708" y="1184"/>
                    </a:lnTo>
                    <a:lnTo>
                      <a:pt x="707" y="1183"/>
                    </a:lnTo>
                    <a:lnTo>
                      <a:pt x="705" y="1180"/>
                    </a:lnTo>
                    <a:lnTo>
                      <a:pt x="704" y="1179"/>
                    </a:lnTo>
                    <a:lnTo>
                      <a:pt x="703" y="1177"/>
                    </a:lnTo>
                    <a:lnTo>
                      <a:pt x="695" y="1173"/>
                    </a:lnTo>
                    <a:lnTo>
                      <a:pt x="691" y="1172"/>
                    </a:lnTo>
                    <a:lnTo>
                      <a:pt x="687" y="1169"/>
                    </a:lnTo>
                    <a:lnTo>
                      <a:pt x="685" y="1167"/>
                    </a:lnTo>
                    <a:lnTo>
                      <a:pt x="685" y="1166"/>
                    </a:lnTo>
                    <a:lnTo>
                      <a:pt x="686" y="1166"/>
                    </a:lnTo>
                    <a:lnTo>
                      <a:pt x="692" y="1166"/>
                    </a:lnTo>
                    <a:lnTo>
                      <a:pt x="692" y="1165"/>
                    </a:lnTo>
                    <a:lnTo>
                      <a:pt x="690" y="1161"/>
                    </a:lnTo>
                    <a:lnTo>
                      <a:pt x="686" y="1159"/>
                    </a:lnTo>
                    <a:lnTo>
                      <a:pt x="682" y="1158"/>
                    </a:lnTo>
                    <a:lnTo>
                      <a:pt x="681" y="1158"/>
                    </a:lnTo>
                    <a:lnTo>
                      <a:pt x="681" y="1163"/>
                    </a:lnTo>
                    <a:lnTo>
                      <a:pt x="681" y="1163"/>
                    </a:lnTo>
                    <a:lnTo>
                      <a:pt x="675" y="1162"/>
                    </a:lnTo>
                    <a:lnTo>
                      <a:pt x="666" y="1160"/>
                    </a:lnTo>
                    <a:lnTo>
                      <a:pt x="656" y="1158"/>
                    </a:lnTo>
                    <a:lnTo>
                      <a:pt x="645" y="1156"/>
                    </a:lnTo>
                    <a:lnTo>
                      <a:pt x="633" y="1154"/>
                    </a:lnTo>
                    <a:lnTo>
                      <a:pt x="622" y="1151"/>
                    </a:lnTo>
                    <a:lnTo>
                      <a:pt x="611" y="1148"/>
                    </a:lnTo>
                    <a:lnTo>
                      <a:pt x="603" y="1145"/>
                    </a:lnTo>
                    <a:lnTo>
                      <a:pt x="596" y="1142"/>
                    </a:lnTo>
                    <a:lnTo>
                      <a:pt x="592" y="1139"/>
                    </a:lnTo>
                    <a:lnTo>
                      <a:pt x="589" y="1136"/>
                    </a:lnTo>
                    <a:lnTo>
                      <a:pt x="586" y="1131"/>
                    </a:lnTo>
                    <a:lnTo>
                      <a:pt x="583" y="1130"/>
                    </a:lnTo>
                    <a:lnTo>
                      <a:pt x="582" y="1130"/>
                    </a:lnTo>
                    <a:lnTo>
                      <a:pt x="581" y="1130"/>
                    </a:lnTo>
                    <a:lnTo>
                      <a:pt x="578" y="1128"/>
                    </a:lnTo>
                    <a:lnTo>
                      <a:pt x="577" y="1126"/>
                    </a:lnTo>
                    <a:lnTo>
                      <a:pt x="578" y="1126"/>
                    </a:lnTo>
                    <a:lnTo>
                      <a:pt x="578" y="1126"/>
                    </a:lnTo>
                    <a:lnTo>
                      <a:pt x="577" y="1125"/>
                    </a:lnTo>
                    <a:lnTo>
                      <a:pt x="574" y="1123"/>
                    </a:lnTo>
                    <a:lnTo>
                      <a:pt x="570" y="1120"/>
                    </a:lnTo>
                    <a:lnTo>
                      <a:pt x="566" y="1118"/>
                    </a:lnTo>
                    <a:lnTo>
                      <a:pt x="564" y="1117"/>
                    </a:lnTo>
                    <a:lnTo>
                      <a:pt x="563" y="1116"/>
                    </a:lnTo>
                    <a:lnTo>
                      <a:pt x="562" y="1117"/>
                    </a:lnTo>
                    <a:lnTo>
                      <a:pt x="562" y="1117"/>
                    </a:lnTo>
                    <a:lnTo>
                      <a:pt x="560" y="1117"/>
                    </a:lnTo>
                    <a:lnTo>
                      <a:pt x="558" y="1117"/>
                    </a:lnTo>
                    <a:lnTo>
                      <a:pt x="553" y="1115"/>
                    </a:lnTo>
                    <a:lnTo>
                      <a:pt x="547" y="1113"/>
                    </a:lnTo>
                    <a:lnTo>
                      <a:pt x="546" y="1112"/>
                    </a:lnTo>
                    <a:lnTo>
                      <a:pt x="546" y="1111"/>
                    </a:lnTo>
                    <a:lnTo>
                      <a:pt x="546" y="1110"/>
                    </a:lnTo>
                    <a:lnTo>
                      <a:pt x="546" y="1109"/>
                    </a:lnTo>
                    <a:lnTo>
                      <a:pt x="545" y="1109"/>
                    </a:lnTo>
                    <a:lnTo>
                      <a:pt x="545" y="1109"/>
                    </a:lnTo>
                    <a:lnTo>
                      <a:pt x="541" y="1110"/>
                    </a:lnTo>
                    <a:lnTo>
                      <a:pt x="539" y="1112"/>
                    </a:lnTo>
                    <a:lnTo>
                      <a:pt x="536" y="1115"/>
                    </a:lnTo>
                    <a:lnTo>
                      <a:pt x="534" y="1116"/>
                    </a:lnTo>
                    <a:lnTo>
                      <a:pt x="533" y="1117"/>
                    </a:lnTo>
                    <a:lnTo>
                      <a:pt x="530" y="1118"/>
                    </a:lnTo>
                    <a:lnTo>
                      <a:pt x="517" y="1121"/>
                    </a:lnTo>
                    <a:lnTo>
                      <a:pt x="514" y="1122"/>
                    </a:lnTo>
                    <a:lnTo>
                      <a:pt x="513" y="1122"/>
                    </a:lnTo>
                    <a:lnTo>
                      <a:pt x="508" y="1120"/>
                    </a:lnTo>
                    <a:lnTo>
                      <a:pt x="504" y="1118"/>
                    </a:lnTo>
                    <a:lnTo>
                      <a:pt x="499" y="1117"/>
                    </a:lnTo>
                    <a:lnTo>
                      <a:pt x="493" y="1116"/>
                    </a:lnTo>
                    <a:lnTo>
                      <a:pt x="488" y="1115"/>
                    </a:lnTo>
                    <a:lnTo>
                      <a:pt x="486" y="1115"/>
                    </a:lnTo>
                    <a:lnTo>
                      <a:pt x="484" y="1113"/>
                    </a:lnTo>
                    <a:lnTo>
                      <a:pt x="482" y="1112"/>
                    </a:lnTo>
                    <a:lnTo>
                      <a:pt x="481" y="1111"/>
                    </a:lnTo>
                    <a:lnTo>
                      <a:pt x="478" y="1110"/>
                    </a:lnTo>
                    <a:lnTo>
                      <a:pt x="476" y="1109"/>
                    </a:lnTo>
                    <a:lnTo>
                      <a:pt x="473" y="1109"/>
                    </a:lnTo>
                    <a:lnTo>
                      <a:pt x="472" y="1108"/>
                    </a:lnTo>
                    <a:lnTo>
                      <a:pt x="470" y="1105"/>
                    </a:lnTo>
                    <a:lnTo>
                      <a:pt x="469" y="1104"/>
                    </a:lnTo>
                    <a:lnTo>
                      <a:pt x="468" y="1104"/>
                    </a:lnTo>
                    <a:lnTo>
                      <a:pt x="462" y="1102"/>
                    </a:lnTo>
                    <a:lnTo>
                      <a:pt x="456" y="1101"/>
                    </a:lnTo>
                    <a:lnTo>
                      <a:pt x="450" y="1100"/>
                    </a:lnTo>
                    <a:lnTo>
                      <a:pt x="449" y="1099"/>
                    </a:lnTo>
                    <a:lnTo>
                      <a:pt x="449" y="1098"/>
                    </a:lnTo>
                    <a:lnTo>
                      <a:pt x="447" y="1097"/>
                    </a:lnTo>
                    <a:lnTo>
                      <a:pt x="439" y="1094"/>
                    </a:lnTo>
                    <a:lnTo>
                      <a:pt x="432" y="1090"/>
                    </a:lnTo>
                    <a:lnTo>
                      <a:pt x="424" y="1087"/>
                    </a:lnTo>
                    <a:lnTo>
                      <a:pt x="424" y="1087"/>
                    </a:lnTo>
                    <a:lnTo>
                      <a:pt x="424" y="1086"/>
                    </a:lnTo>
                    <a:lnTo>
                      <a:pt x="413" y="1076"/>
                    </a:lnTo>
                    <a:lnTo>
                      <a:pt x="408" y="1073"/>
                    </a:lnTo>
                    <a:lnTo>
                      <a:pt x="403" y="1071"/>
                    </a:lnTo>
                    <a:lnTo>
                      <a:pt x="398" y="1071"/>
                    </a:lnTo>
                    <a:lnTo>
                      <a:pt x="393" y="1070"/>
                    </a:lnTo>
                    <a:lnTo>
                      <a:pt x="387" y="1068"/>
                    </a:lnTo>
                    <a:lnTo>
                      <a:pt x="383" y="1066"/>
                    </a:lnTo>
                    <a:lnTo>
                      <a:pt x="380" y="1064"/>
                    </a:lnTo>
                    <a:lnTo>
                      <a:pt x="379" y="1063"/>
                    </a:lnTo>
                    <a:lnTo>
                      <a:pt x="379" y="1062"/>
                    </a:lnTo>
                    <a:lnTo>
                      <a:pt x="378" y="1061"/>
                    </a:lnTo>
                    <a:lnTo>
                      <a:pt x="377" y="1059"/>
                    </a:lnTo>
                    <a:lnTo>
                      <a:pt x="374" y="1056"/>
                    </a:lnTo>
                    <a:lnTo>
                      <a:pt x="370" y="1051"/>
                    </a:lnTo>
                    <a:lnTo>
                      <a:pt x="368" y="1050"/>
                    </a:lnTo>
                    <a:lnTo>
                      <a:pt x="364" y="1049"/>
                    </a:lnTo>
                    <a:lnTo>
                      <a:pt x="357" y="1045"/>
                    </a:lnTo>
                    <a:lnTo>
                      <a:pt x="351" y="1041"/>
                    </a:lnTo>
                    <a:lnTo>
                      <a:pt x="350" y="1040"/>
                    </a:lnTo>
                    <a:lnTo>
                      <a:pt x="348" y="1036"/>
                    </a:lnTo>
                    <a:lnTo>
                      <a:pt x="346" y="1033"/>
                    </a:lnTo>
                    <a:lnTo>
                      <a:pt x="343" y="1029"/>
                    </a:lnTo>
                    <a:lnTo>
                      <a:pt x="341" y="1025"/>
                    </a:lnTo>
                    <a:lnTo>
                      <a:pt x="339" y="1021"/>
                    </a:lnTo>
                    <a:lnTo>
                      <a:pt x="339" y="1019"/>
                    </a:lnTo>
                    <a:lnTo>
                      <a:pt x="341" y="1018"/>
                    </a:lnTo>
                    <a:lnTo>
                      <a:pt x="346" y="1018"/>
                    </a:lnTo>
                    <a:lnTo>
                      <a:pt x="348" y="1017"/>
                    </a:lnTo>
                    <a:lnTo>
                      <a:pt x="348" y="1016"/>
                    </a:lnTo>
                    <a:lnTo>
                      <a:pt x="345" y="1014"/>
                    </a:lnTo>
                    <a:lnTo>
                      <a:pt x="343" y="1014"/>
                    </a:lnTo>
                    <a:lnTo>
                      <a:pt x="342" y="1013"/>
                    </a:lnTo>
                    <a:lnTo>
                      <a:pt x="342" y="1012"/>
                    </a:lnTo>
                    <a:lnTo>
                      <a:pt x="344" y="1009"/>
                    </a:lnTo>
                    <a:lnTo>
                      <a:pt x="346" y="1006"/>
                    </a:lnTo>
                    <a:lnTo>
                      <a:pt x="349" y="1003"/>
                    </a:lnTo>
                    <a:lnTo>
                      <a:pt x="350" y="1000"/>
                    </a:lnTo>
                    <a:lnTo>
                      <a:pt x="349" y="997"/>
                    </a:lnTo>
                    <a:lnTo>
                      <a:pt x="344" y="992"/>
                    </a:lnTo>
                    <a:lnTo>
                      <a:pt x="341" y="989"/>
                    </a:lnTo>
                    <a:lnTo>
                      <a:pt x="341" y="984"/>
                    </a:lnTo>
                    <a:lnTo>
                      <a:pt x="341" y="978"/>
                    </a:lnTo>
                    <a:lnTo>
                      <a:pt x="339" y="974"/>
                    </a:lnTo>
                    <a:lnTo>
                      <a:pt x="336" y="970"/>
                    </a:lnTo>
                    <a:lnTo>
                      <a:pt x="332" y="967"/>
                    </a:lnTo>
                    <a:lnTo>
                      <a:pt x="329" y="963"/>
                    </a:lnTo>
                    <a:lnTo>
                      <a:pt x="328" y="962"/>
                    </a:lnTo>
                    <a:lnTo>
                      <a:pt x="328" y="961"/>
                    </a:lnTo>
                    <a:lnTo>
                      <a:pt x="328" y="960"/>
                    </a:lnTo>
                    <a:lnTo>
                      <a:pt x="327" y="959"/>
                    </a:lnTo>
                    <a:lnTo>
                      <a:pt x="324" y="954"/>
                    </a:lnTo>
                    <a:lnTo>
                      <a:pt x="321" y="949"/>
                    </a:lnTo>
                    <a:lnTo>
                      <a:pt x="318" y="945"/>
                    </a:lnTo>
                    <a:lnTo>
                      <a:pt x="313" y="942"/>
                    </a:lnTo>
                    <a:lnTo>
                      <a:pt x="309" y="938"/>
                    </a:lnTo>
                    <a:lnTo>
                      <a:pt x="306" y="934"/>
                    </a:lnTo>
                    <a:lnTo>
                      <a:pt x="306" y="934"/>
                    </a:lnTo>
                    <a:lnTo>
                      <a:pt x="308" y="934"/>
                    </a:lnTo>
                    <a:lnTo>
                      <a:pt x="308" y="934"/>
                    </a:lnTo>
                    <a:lnTo>
                      <a:pt x="309" y="934"/>
                    </a:lnTo>
                    <a:lnTo>
                      <a:pt x="310" y="935"/>
                    </a:lnTo>
                    <a:lnTo>
                      <a:pt x="311" y="935"/>
                    </a:lnTo>
                    <a:lnTo>
                      <a:pt x="311" y="934"/>
                    </a:lnTo>
                    <a:lnTo>
                      <a:pt x="307" y="930"/>
                    </a:lnTo>
                    <a:lnTo>
                      <a:pt x="302" y="925"/>
                    </a:lnTo>
                    <a:lnTo>
                      <a:pt x="298" y="920"/>
                    </a:lnTo>
                    <a:lnTo>
                      <a:pt x="299" y="920"/>
                    </a:lnTo>
                    <a:lnTo>
                      <a:pt x="302" y="922"/>
                    </a:lnTo>
                    <a:lnTo>
                      <a:pt x="303" y="922"/>
                    </a:lnTo>
                    <a:lnTo>
                      <a:pt x="285" y="909"/>
                    </a:lnTo>
                    <a:lnTo>
                      <a:pt x="281" y="907"/>
                    </a:lnTo>
                    <a:lnTo>
                      <a:pt x="280" y="907"/>
                    </a:lnTo>
                    <a:lnTo>
                      <a:pt x="278" y="902"/>
                    </a:lnTo>
                    <a:lnTo>
                      <a:pt x="278" y="899"/>
                    </a:lnTo>
                    <a:lnTo>
                      <a:pt x="278" y="897"/>
                    </a:lnTo>
                    <a:lnTo>
                      <a:pt x="278" y="897"/>
                    </a:lnTo>
                    <a:lnTo>
                      <a:pt x="280" y="898"/>
                    </a:lnTo>
                    <a:lnTo>
                      <a:pt x="283" y="900"/>
                    </a:lnTo>
                    <a:lnTo>
                      <a:pt x="284" y="901"/>
                    </a:lnTo>
                    <a:lnTo>
                      <a:pt x="285" y="900"/>
                    </a:lnTo>
                    <a:lnTo>
                      <a:pt x="287" y="898"/>
                    </a:lnTo>
                    <a:lnTo>
                      <a:pt x="287" y="895"/>
                    </a:lnTo>
                    <a:lnTo>
                      <a:pt x="287" y="893"/>
                    </a:lnTo>
                    <a:lnTo>
                      <a:pt x="284" y="891"/>
                    </a:lnTo>
                    <a:lnTo>
                      <a:pt x="277" y="880"/>
                    </a:lnTo>
                    <a:lnTo>
                      <a:pt x="275" y="877"/>
                    </a:lnTo>
                    <a:lnTo>
                      <a:pt x="274" y="876"/>
                    </a:lnTo>
                    <a:lnTo>
                      <a:pt x="271" y="874"/>
                    </a:lnTo>
                    <a:lnTo>
                      <a:pt x="266" y="872"/>
                    </a:lnTo>
                    <a:lnTo>
                      <a:pt x="264" y="870"/>
                    </a:lnTo>
                    <a:lnTo>
                      <a:pt x="264" y="867"/>
                    </a:lnTo>
                    <a:lnTo>
                      <a:pt x="266" y="861"/>
                    </a:lnTo>
                    <a:lnTo>
                      <a:pt x="266" y="858"/>
                    </a:lnTo>
                    <a:lnTo>
                      <a:pt x="264" y="857"/>
                    </a:lnTo>
                    <a:lnTo>
                      <a:pt x="259" y="856"/>
                    </a:lnTo>
                    <a:lnTo>
                      <a:pt x="256" y="855"/>
                    </a:lnTo>
                    <a:lnTo>
                      <a:pt x="254" y="852"/>
                    </a:lnTo>
                    <a:lnTo>
                      <a:pt x="253" y="849"/>
                    </a:lnTo>
                    <a:lnTo>
                      <a:pt x="252" y="846"/>
                    </a:lnTo>
                    <a:lnTo>
                      <a:pt x="251" y="845"/>
                    </a:lnTo>
                    <a:lnTo>
                      <a:pt x="250" y="844"/>
                    </a:lnTo>
                    <a:lnTo>
                      <a:pt x="249" y="844"/>
                    </a:lnTo>
                    <a:lnTo>
                      <a:pt x="248" y="843"/>
                    </a:lnTo>
                    <a:lnTo>
                      <a:pt x="247" y="843"/>
                    </a:lnTo>
                    <a:lnTo>
                      <a:pt x="242" y="835"/>
                    </a:lnTo>
                    <a:lnTo>
                      <a:pt x="238" y="824"/>
                    </a:lnTo>
                    <a:lnTo>
                      <a:pt x="235" y="813"/>
                    </a:lnTo>
                    <a:lnTo>
                      <a:pt x="232" y="803"/>
                    </a:lnTo>
                    <a:lnTo>
                      <a:pt x="231" y="793"/>
                    </a:lnTo>
                    <a:lnTo>
                      <a:pt x="232" y="789"/>
                    </a:lnTo>
                    <a:lnTo>
                      <a:pt x="233" y="786"/>
                    </a:lnTo>
                    <a:lnTo>
                      <a:pt x="233" y="783"/>
                    </a:lnTo>
                    <a:lnTo>
                      <a:pt x="232" y="782"/>
                    </a:lnTo>
                    <a:lnTo>
                      <a:pt x="231" y="781"/>
                    </a:lnTo>
                    <a:lnTo>
                      <a:pt x="230" y="781"/>
                    </a:lnTo>
                    <a:lnTo>
                      <a:pt x="227" y="780"/>
                    </a:lnTo>
                    <a:lnTo>
                      <a:pt x="225" y="779"/>
                    </a:lnTo>
                    <a:lnTo>
                      <a:pt x="224" y="778"/>
                    </a:lnTo>
                    <a:lnTo>
                      <a:pt x="223" y="776"/>
                    </a:lnTo>
                    <a:lnTo>
                      <a:pt x="222" y="775"/>
                    </a:lnTo>
                    <a:lnTo>
                      <a:pt x="221" y="772"/>
                    </a:lnTo>
                    <a:lnTo>
                      <a:pt x="220" y="771"/>
                    </a:lnTo>
                    <a:lnTo>
                      <a:pt x="220" y="771"/>
                    </a:lnTo>
                    <a:lnTo>
                      <a:pt x="220" y="772"/>
                    </a:lnTo>
                    <a:lnTo>
                      <a:pt x="219" y="773"/>
                    </a:lnTo>
                    <a:lnTo>
                      <a:pt x="219" y="774"/>
                    </a:lnTo>
                    <a:lnTo>
                      <a:pt x="219" y="774"/>
                    </a:lnTo>
                    <a:lnTo>
                      <a:pt x="215" y="771"/>
                    </a:lnTo>
                    <a:lnTo>
                      <a:pt x="208" y="764"/>
                    </a:lnTo>
                    <a:lnTo>
                      <a:pt x="205" y="761"/>
                    </a:lnTo>
                    <a:lnTo>
                      <a:pt x="204" y="761"/>
                    </a:lnTo>
                    <a:lnTo>
                      <a:pt x="204" y="762"/>
                    </a:lnTo>
                    <a:lnTo>
                      <a:pt x="205" y="763"/>
                    </a:lnTo>
                    <a:lnTo>
                      <a:pt x="205" y="764"/>
                    </a:lnTo>
                    <a:lnTo>
                      <a:pt x="206" y="764"/>
                    </a:lnTo>
                    <a:lnTo>
                      <a:pt x="207" y="767"/>
                    </a:lnTo>
                    <a:lnTo>
                      <a:pt x="207" y="768"/>
                    </a:lnTo>
                    <a:lnTo>
                      <a:pt x="204" y="778"/>
                    </a:lnTo>
                    <a:lnTo>
                      <a:pt x="204" y="779"/>
                    </a:lnTo>
                    <a:lnTo>
                      <a:pt x="205" y="780"/>
                    </a:lnTo>
                    <a:lnTo>
                      <a:pt x="205" y="781"/>
                    </a:lnTo>
                    <a:lnTo>
                      <a:pt x="206" y="783"/>
                    </a:lnTo>
                    <a:lnTo>
                      <a:pt x="207" y="791"/>
                    </a:lnTo>
                    <a:lnTo>
                      <a:pt x="207" y="799"/>
                    </a:lnTo>
                    <a:lnTo>
                      <a:pt x="208" y="807"/>
                    </a:lnTo>
                    <a:lnTo>
                      <a:pt x="210" y="811"/>
                    </a:lnTo>
                    <a:lnTo>
                      <a:pt x="217" y="818"/>
                    </a:lnTo>
                    <a:lnTo>
                      <a:pt x="218" y="823"/>
                    </a:lnTo>
                    <a:lnTo>
                      <a:pt x="219" y="828"/>
                    </a:lnTo>
                    <a:lnTo>
                      <a:pt x="222" y="833"/>
                    </a:lnTo>
                    <a:lnTo>
                      <a:pt x="225" y="838"/>
                    </a:lnTo>
                    <a:lnTo>
                      <a:pt x="227" y="842"/>
                    </a:lnTo>
                    <a:lnTo>
                      <a:pt x="228" y="847"/>
                    </a:lnTo>
                    <a:lnTo>
                      <a:pt x="228" y="850"/>
                    </a:lnTo>
                    <a:lnTo>
                      <a:pt x="230" y="854"/>
                    </a:lnTo>
                    <a:lnTo>
                      <a:pt x="230" y="855"/>
                    </a:lnTo>
                    <a:lnTo>
                      <a:pt x="231" y="856"/>
                    </a:lnTo>
                    <a:lnTo>
                      <a:pt x="232" y="857"/>
                    </a:lnTo>
                    <a:lnTo>
                      <a:pt x="234" y="859"/>
                    </a:lnTo>
                    <a:lnTo>
                      <a:pt x="235" y="861"/>
                    </a:lnTo>
                    <a:lnTo>
                      <a:pt x="235" y="863"/>
                    </a:lnTo>
                    <a:lnTo>
                      <a:pt x="235" y="864"/>
                    </a:lnTo>
                    <a:lnTo>
                      <a:pt x="236" y="866"/>
                    </a:lnTo>
                    <a:lnTo>
                      <a:pt x="238" y="870"/>
                    </a:lnTo>
                    <a:lnTo>
                      <a:pt x="245" y="878"/>
                    </a:lnTo>
                    <a:lnTo>
                      <a:pt x="247" y="882"/>
                    </a:lnTo>
                    <a:lnTo>
                      <a:pt x="248" y="889"/>
                    </a:lnTo>
                    <a:lnTo>
                      <a:pt x="249" y="895"/>
                    </a:lnTo>
                    <a:lnTo>
                      <a:pt x="250" y="902"/>
                    </a:lnTo>
                    <a:lnTo>
                      <a:pt x="251" y="907"/>
                    </a:lnTo>
                    <a:lnTo>
                      <a:pt x="254" y="911"/>
                    </a:lnTo>
                    <a:lnTo>
                      <a:pt x="256" y="917"/>
                    </a:lnTo>
                    <a:lnTo>
                      <a:pt x="257" y="921"/>
                    </a:lnTo>
                    <a:lnTo>
                      <a:pt x="257" y="925"/>
                    </a:lnTo>
                    <a:lnTo>
                      <a:pt x="259" y="930"/>
                    </a:lnTo>
                    <a:lnTo>
                      <a:pt x="261" y="933"/>
                    </a:lnTo>
                    <a:lnTo>
                      <a:pt x="262" y="934"/>
                    </a:lnTo>
                    <a:lnTo>
                      <a:pt x="267" y="935"/>
                    </a:lnTo>
                    <a:lnTo>
                      <a:pt x="270" y="936"/>
                    </a:lnTo>
                    <a:lnTo>
                      <a:pt x="272" y="939"/>
                    </a:lnTo>
                    <a:lnTo>
                      <a:pt x="274" y="943"/>
                    </a:lnTo>
                    <a:lnTo>
                      <a:pt x="275" y="947"/>
                    </a:lnTo>
                    <a:lnTo>
                      <a:pt x="275" y="951"/>
                    </a:lnTo>
                    <a:lnTo>
                      <a:pt x="275" y="954"/>
                    </a:lnTo>
                    <a:lnTo>
                      <a:pt x="273" y="957"/>
                    </a:lnTo>
                    <a:lnTo>
                      <a:pt x="269" y="959"/>
                    </a:lnTo>
                    <a:lnTo>
                      <a:pt x="265" y="959"/>
                    </a:lnTo>
                    <a:lnTo>
                      <a:pt x="264" y="958"/>
                    </a:lnTo>
                    <a:lnTo>
                      <a:pt x="264" y="957"/>
                    </a:lnTo>
                    <a:lnTo>
                      <a:pt x="264" y="954"/>
                    </a:lnTo>
                    <a:lnTo>
                      <a:pt x="263" y="953"/>
                    </a:lnTo>
                    <a:lnTo>
                      <a:pt x="259" y="945"/>
                    </a:lnTo>
                    <a:lnTo>
                      <a:pt x="253" y="937"/>
                    </a:lnTo>
                    <a:lnTo>
                      <a:pt x="252" y="935"/>
                    </a:lnTo>
                    <a:lnTo>
                      <a:pt x="249" y="933"/>
                    </a:lnTo>
                    <a:lnTo>
                      <a:pt x="246" y="930"/>
                    </a:lnTo>
                    <a:lnTo>
                      <a:pt x="242" y="926"/>
                    </a:lnTo>
                    <a:lnTo>
                      <a:pt x="233" y="917"/>
                    </a:lnTo>
                    <a:lnTo>
                      <a:pt x="232" y="915"/>
                    </a:lnTo>
                    <a:lnTo>
                      <a:pt x="231" y="910"/>
                    </a:lnTo>
                    <a:lnTo>
                      <a:pt x="233" y="906"/>
                    </a:lnTo>
                    <a:lnTo>
                      <a:pt x="234" y="901"/>
                    </a:lnTo>
                    <a:lnTo>
                      <a:pt x="235" y="896"/>
                    </a:lnTo>
                    <a:lnTo>
                      <a:pt x="234" y="890"/>
                    </a:lnTo>
                    <a:lnTo>
                      <a:pt x="232" y="886"/>
                    </a:lnTo>
                    <a:lnTo>
                      <a:pt x="230" y="883"/>
                    </a:lnTo>
                    <a:lnTo>
                      <a:pt x="227" y="882"/>
                    </a:lnTo>
                    <a:lnTo>
                      <a:pt x="224" y="880"/>
                    </a:lnTo>
                    <a:lnTo>
                      <a:pt x="221" y="877"/>
                    </a:lnTo>
                    <a:lnTo>
                      <a:pt x="217" y="872"/>
                    </a:lnTo>
                    <a:lnTo>
                      <a:pt x="217" y="871"/>
                    </a:lnTo>
                    <a:lnTo>
                      <a:pt x="218" y="870"/>
                    </a:lnTo>
                    <a:lnTo>
                      <a:pt x="220" y="868"/>
                    </a:lnTo>
                    <a:lnTo>
                      <a:pt x="220" y="867"/>
                    </a:lnTo>
                    <a:lnTo>
                      <a:pt x="214" y="863"/>
                    </a:lnTo>
                    <a:lnTo>
                      <a:pt x="203" y="857"/>
                    </a:lnTo>
                    <a:lnTo>
                      <a:pt x="198" y="853"/>
                    </a:lnTo>
                    <a:lnTo>
                      <a:pt x="193" y="849"/>
                    </a:lnTo>
                    <a:lnTo>
                      <a:pt x="191" y="847"/>
                    </a:lnTo>
                    <a:lnTo>
                      <a:pt x="191" y="845"/>
                    </a:lnTo>
                    <a:lnTo>
                      <a:pt x="193" y="843"/>
                    </a:lnTo>
                    <a:lnTo>
                      <a:pt x="196" y="843"/>
                    </a:lnTo>
                    <a:lnTo>
                      <a:pt x="199" y="843"/>
                    </a:lnTo>
                    <a:lnTo>
                      <a:pt x="202" y="844"/>
                    </a:lnTo>
                    <a:lnTo>
                      <a:pt x="203" y="845"/>
                    </a:lnTo>
                    <a:lnTo>
                      <a:pt x="204" y="846"/>
                    </a:lnTo>
                    <a:lnTo>
                      <a:pt x="205" y="847"/>
                    </a:lnTo>
                    <a:lnTo>
                      <a:pt x="206" y="848"/>
                    </a:lnTo>
                    <a:lnTo>
                      <a:pt x="206" y="849"/>
                    </a:lnTo>
                    <a:lnTo>
                      <a:pt x="207" y="850"/>
                    </a:lnTo>
                    <a:lnTo>
                      <a:pt x="207" y="850"/>
                    </a:lnTo>
                    <a:lnTo>
                      <a:pt x="208" y="849"/>
                    </a:lnTo>
                    <a:lnTo>
                      <a:pt x="209" y="844"/>
                    </a:lnTo>
                    <a:lnTo>
                      <a:pt x="209" y="839"/>
                    </a:lnTo>
                    <a:lnTo>
                      <a:pt x="208" y="833"/>
                    </a:lnTo>
                    <a:lnTo>
                      <a:pt x="206" y="827"/>
                    </a:lnTo>
                    <a:lnTo>
                      <a:pt x="203" y="822"/>
                    </a:lnTo>
                    <a:lnTo>
                      <a:pt x="199" y="817"/>
                    </a:lnTo>
                    <a:lnTo>
                      <a:pt x="197" y="813"/>
                    </a:lnTo>
                    <a:lnTo>
                      <a:pt x="192" y="808"/>
                    </a:lnTo>
                    <a:lnTo>
                      <a:pt x="189" y="805"/>
                    </a:lnTo>
                    <a:lnTo>
                      <a:pt x="186" y="802"/>
                    </a:lnTo>
                    <a:lnTo>
                      <a:pt x="186" y="798"/>
                    </a:lnTo>
                    <a:lnTo>
                      <a:pt x="186" y="794"/>
                    </a:lnTo>
                    <a:lnTo>
                      <a:pt x="186" y="791"/>
                    </a:lnTo>
                    <a:lnTo>
                      <a:pt x="185" y="785"/>
                    </a:lnTo>
                    <a:lnTo>
                      <a:pt x="182" y="781"/>
                    </a:lnTo>
                    <a:lnTo>
                      <a:pt x="181" y="776"/>
                    </a:lnTo>
                    <a:lnTo>
                      <a:pt x="181" y="774"/>
                    </a:lnTo>
                    <a:lnTo>
                      <a:pt x="181" y="773"/>
                    </a:lnTo>
                    <a:lnTo>
                      <a:pt x="182" y="772"/>
                    </a:lnTo>
                    <a:lnTo>
                      <a:pt x="182" y="771"/>
                    </a:lnTo>
                    <a:lnTo>
                      <a:pt x="177" y="746"/>
                    </a:lnTo>
                    <a:lnTo>
                      <a:pt x="171" y="721"/>
                    </a:lnTo>
                    <a:lnTo>
                      <a:pt x="168" y="716"/>
                    </a:lnTo>
                    <a:lnTo>
                      <a:pt x="166" y="715"/>
                    </a:lnTo>
                    <a:lnTo>
                      <a:pt x="165" y="713"/>
                    </a:lnTo>
                    <a:lnTo>
                      <a:pt x="163" y="709"/>
                    </a:lnTo>
                    <a:lnTo>
                      <a:pt x="162" y="708"/>
                    </a:lnTo>
                    <a:lnTo>
                      <a:pt x="161" y="706"/>
                    </a:lnTo>
                    <a:lnTo>
                      <a:pt x="158" y="704"/>
                    </a:lnTo>
                    <a:lnTo>
                      <a:pt x="155" y="703"/>
                    </a:lnTo>
                    <a:lnTo>
                      <a:pt x="152" y="702"/>
                    </a:lnTo>
                    <a:lnTo>
                      <a:pt x="151" y="701"/>
                    </a:lnTo>
                    <a:lnTo>
                      <a:pt x="151" y="700"/>
                    </a:lnTo>
                    <a:lnTo>
                      <a:pt x="150" y="697"/>
                    </a:lnTo>
                    <a:lnTo>
                      <a:pt x="148" y="695"/>
                    </a:lnTo>
                    <a:lnTo>
                      <a:pt x="144" y="692"/>
                    </a:lnTo>
                    <a:lnTo>
                      <a:pt x="140" y="691"/>
                    </a:lnTo>
                    <a:lnTo>
                      <a:pt x="136" y="689"/>
                    </a:lnTo>
                    <a:lnTo>
                      <a:pt x="133" y="687"/>
                    </a:lnTo>
                    <a:lnTo>
                      <a:pt x="133" y="684"/>
                    </a:lnTo>
                    <a:lnTo>
                      <a:pt x="134" y="682"/>
                    </a:lnTo>
                    <a:lnTo>
                      <a:pt x="135" y="678"/>
                    </a:lnTo>
                    <a:lnTo>
                      <a:pt x="136" y="676"/>
                    </a:lnTo>
                    <a:lnTo>
                      <a:pt x="135" y="672"/>
                    </a:lnTo>
                    <a:lnTo>
                      <a:pt x="131" y="663"/>
                    </a:lnTo>
                    <a:lnTo>
                      <a:pt x="131" y="663"/>
                    </a:lnTo>
                    <a:lnTo>
                      <a:pt x="130" y="663"/>
                    </a:lnTo>
                    <a:lnTo>
                      <a:pt x="129" y="662"/>
                    </a:lnTo>
                    <a:lnTo>
                      <a:pt x="126" y="646"/>
                    </a:lnTo>
                    <a:lnTo>
                      <a:pt x="124" y="630"/>
                    </a:lnTo>
                    <a:lnTo>
                      <a:pt x="123" y="626"/>
                    </a:lnTo>
                    <a:lnTo>
                      <a:pt x="123" y="622"/>
                    </a:lnTo>
                    <a:lnTo>
                      <a:pt x="124" y="618"/>
                    </a:lnTo>
                    <a:lnTo>
                      <a:pt x="126" y="616"/>
                    </a:lnTo>
                    <a:lnTo>
                      <a:pt x="128" y="615"/>
                    </a:lnTo>
                    <a:lnTo>
                      <a:pt x="131" y="615"/>
                    </a:lnTo>
                    <a:lnTo>
                      <a:pt x="134" y="616"/>
                    </a:lnTo>
                    <a:lnTo>
                      <a:pt x="137" y="617"/>
                    </a:lnTo>
                    <a:lnTo>
                      <a:pt x="139" y="618"/>
                    </a:lnTo>
                    <a:lnTo>
                      <a:pt x="140" y="617"/>
                    </a:lnTo>
                    <a:lnTo>
                      <a:pt x="140" y="616"/>
                    </a:lnTo>
                    <a:lnTo>
                      <a:pt x="138" y="614"/>
                    </a:lnTo>
                    <a:lnTo>
                      <a:pt x="135" y="613"/>
                    </a:lnTo>
                    <a:lnTo>
                      <a:pt x="131" y="612"/>
                    </a:lnTo>
                    <a:lnTo>
                      <a:pt x="127" y="612"/>
                    </a:lnTo>
                    <a:lnTo>
                      <a:pt x="124" y="611"/>
                    </a:lnTo>
                    <a:lnTo>
                      <a:pt x="122" y="608"/>
                    </a:lnTo>
                    <a:lnTo>
                      <a:pt x="121" y="597"/>
                    </a:lnTo>
                    <a:lnTo>
                      <a:pt x="121" y="586"/>
                    </a:lnTo>
                    <a:lnTo>
                      <a:pt x="122" y="574"/>
                    </a:lnTo>
                    <a:lnTo>
                      <a:pt x="124" y="562"/>
                    </a:lnTo>
                    <a:lnTo>
                      <a:pt x="124" y="551"/>
                    </a:lnTo>
                    <a:lnTo>
                      <a:pt x="124" y="550"/>
                    </a:lnTo>
                    <a:lnTo>
                      <a:pt x="124" y="551"/>
                    </a:lnTo>
                    <a:lnTo>
                      <a:pt x="123" y="551"/>
                    </a:lnTo>
                    <a:lnTo>
                      <a:pt x="123" y="551"/>
                    </a:lnTo>
                    <a:lnTo>
                      <a:pt x="122" y="551"/>
                    </a:lnTo>
                    <a:lnTo>
                      <a:pt x="128" y="540"/>
                    </a:lnTo>
                    <a:lnTo>
                      <a:pt x="131" y="529"/>
                    </a:lnTo>
                    <a:lnTo>
                      <a:pt x="135" y="511"/>
                    </a:lnTo>
                    <a:lnTo>
                      <a:pt x="138" y="502"/>
                    </a:lnTo>
                    <a:lnTo>
                      <a:pt x="138" y="501"/>
                    </a:lnTo>
                    <a:lnTo>
                      <a:pt x="139" y="500"/>
                    </a:lnTo>
                    <a:lnTo>
                      <a:pt x="141" y="499"/>
                    </a:lnTo>
                    <a:lnTo>
                      <a:pt x="142" y="498"/>
                    </a:lnTo>
                    <a:lnTo>
                      <a:pt x="144" y="496"/>
                    </a:lnTo>
                    <a:lnTo>
                      <a:pt x="145" y="495"/>
                    </a:lnTo>
                    <a:lnTo>
                      <a:pt x="145" y="494"/>
                    </a:lnTo>
                    <a:lnTo>
                      <a:pt x="145" y="492"/>
                    </a:lnTo>
                    <a:lnTo>
                      <a:pt x="146" y="491"/>
                    </a:lnTo>
                    <a:lnTo>
                      <a:pt x="152" y="476"/>
                    </a:lnTo>
                    <a:lnTo>
                      <a:pt x="156" y="469"/>
                    </a:lnTo>
                    <a:lnTo>
                      <a:pt x="160" y="464"/>
                    </a:lnTo>
                    <a:lnTo>
                      <a:pt x="161" y="459"/>
                    </a:lnTo>
                    <a:lnTo>
                      <a:pt x="163" y="450"/>
                    </a:lnTo>
                    <a:lnTo>
                      <a:pt x="164" y="449"/>
                    </a:lnTo>
                    <a:lnTo>
                      <a:pt x="165" y="447"/>
                    </a:lnTo>
                    <a:lnTo>
                      <a:pt x="166" y="446"/>
                    </a:lnTo>
                    <a:lnTo>
                      <a:pt x="168" y="445"/>
                    </a:lnTo>
                    <a:lnTo>
                      <a:pt x="169" y="443"/>
                    </a:lnTo>
                    <a:lnTo>
                      <a:pt x="169" y="442"/>
                    </a:lnTo>
                    <a:lnTo>
                      <a:pt x="169" y="441"/>
                    </a:lnTo>
                    <a:lnTo>
                      <a:pt x="167" y="439"/>
                    </a:lnTo>
                    <a:lnTo>
                      <a:pt x="167" y="438"/>
                    </a:lnTo>
                    <a:lnTo>
                      <a:pt x="167" y="437"/>
                    </a:lnTo>
                    <a:lnTo>
                      <a:pt x="169" y="430"/>
                    </a:lnTo>
                    <a:lnTo>
                      <a:pt x="171" y="425"/>
                    </a:lnTo>
                    <a:lnTo>
                      <a:pt x="175" y="419"/>
                    </a:lnTo>
                    <a:lnTo>
                      <a:pt x="179" y="414"/>
                    </a:lnTo>
                    <a:lnTo>
                      <a:pt x="180" y="414"/>
                    </a:lnTo>
                    <a:lnTo>
                      <a:pt x="183" y="415"/>
                    </a:lnTo>
                    <a:lnTo>
                      <a:pt x="186" y="415"/>
                    </a:lnTo>
                    <a:lnTo>
                      <a:pt x="189" y="416"/>
                    </a:lnTo>
                    <a:lnTo>
                      <a:pt x="192" y="419"/>
                    </a:lnTo>
                    <a:lnTo>
                      <a:pt x="193" y="421"/>
                    </a:lnTo>
                    <a:lnTo>
                      <a:pt x="191" y="424"/>
                    </a:lnTo>
                    <a:lnTo>
                      <a:pt x="188" y="427"/>
                    </a:lnTo>
                    <a:lnTo>
                      <a:pt x="184" y="429"/>
                    </a:lnTo>
                    <a:lnTo>
                      <a:pt x="181" y="433"/>
                    </a:lnTo>
                    <a:lnTo>
                      <a:pt x="180" y="434"/>
                    </a:lnTo>
                    <a:lnTo>
                      <a:pt x="180" y="434"/>
                    </a:lnTo>
                    <a:lnTo>
                      <a:pt x="180" y="435"/>
                    </a:lnTo>
                    <a:lnTo>
                      <a:pt x="180" y="437"/>
                    </a:lnTo>
                    <a:lnTo>
                      <a:pt x="180" y="437"/>
                    </a:lnTo>
                    <a:lnTo>
                      <a:pt x="186" y="433"/>
                    </a:lnTo>
                    <a:lnTo>
                      <a:pt x="192" y="428"/>
                    </a:lnTo>
                    <a:lnTo>
                      <a:pt x="197" y="423"/>
                    </a:lnTo>
                    <a:lnTo>
                      <a:pt x="198" y="420"/>
                    </a:lnTo>
                    <a:lnTo>
                      <a:pt x="198" y="415"/>
                    </a:lnTo>
                    <a:lnTo>
                      <a:pt x="198" y="412"/>
                    </a:lnTo>
                    <a:lnTo>
                      <a:pt x="199" y="406"/>
                    </a:lnTo>
                    <a:lnTo>
                      <a:pt x="200" y="401"/>
                    </a:lnTo>
                    <a:lnTo>
                      <a:pt x="200" y="395"/>
                    </a:lnTo>
                    <a:lnTo>
                      <a:pt x="200" y="395"/>
                    </a:lnTo>
                    <a:lnTo>
                      <a:pt x="197" y="395"/>
                    </a:lnTo>
                    <a:lnTo>
                      <a:pt x="195" y="393"/>
                    </a:lnTo>
                    <a:lnTo>
                      <a:pt x="194" y="392"/>
                    </a:lnTo>
                    <a:lnTo>
                      <a:pt x="194" y="391"/>
                    </a:lnTo>
                    <a:lnTo>
                      <a:pt x="195" y="390"/>
                    </a:lnTo>
                    <a:lnTo>
                      <a:pt x="195" y="389"/>
                    </a:lnTo>
                    <a:lnTo>
                      <a:pt x="195" y="388"/>
                    </a:lnTo>
                    <a:lnTo>
                      <a:pt x="194" y="387"/>
                    </a:lnTo>
                    <a:lnTo>
                      <a:pt x="192" y="386"/>
                    </a:lnTo>
                    <a:lnTo>
                      <a:pt x="189" y="385"/>
                    </a:lnTo>
                    <a:lnTo>
                      <a:pt x="186" y="384"/>
                    </a:lnTo>
                    <a:lnTo>
                      <a:pt x="184" y="382"/>
                    </a:lnTo>
                    <a:lnTo>
                      <a:pt x="184" y="379"/>
                    </a:lnTo>
                    <a:lnTo>
                      <a:pt x="186" y="377"/>
                    </a:lnTo>
                    <a:lnTo>
                      <a:pt x="189" y="375"/>
                    </a:lnTo>
                    <a:lnTo>
                      <a:pt x="191" y="373"/>
                    </a:lnTo>
                    <a:lnTo>
                      <a:pt x="193" y="371"/>
                    </a:lnTo>
                    <a:lnTo>
                      <a:pt x="194" y="369"/>
                    </a:lnTo>
                    <a:lnTo>
                      <a:pt x="194" y="366"/>
                    </a:lnTo>
                    <a:lnTo>
                      <a:pt x="193" y="364"/>
                    </a:lnTo>
                    <a:lnTo>
                      <a:pt x="192" y="363"/>
                    </a:lnTo>
                    <a:lnTo>
                      <a:pt x="191" y="363"/>
                    </a:lnTo>
                    <a:lnTo>
                      <a:pt x="190" y="363"/>
                    </a:lnTo>
                    <a:lnTo>
                      <a:pt x="189" y="365"/>
                    </a:lnTo>
                    <a:lnTo>
                      <a:pt x="188" y="366"/>
                    </a:lnTo>
                    <a:lnTo>
                      <a:pt x="187" y="367"/>
                    </a:lnTo>
                    <a:lnTo>
                      <a:pt x="184" y="370"/>
                    </a:lnTo>
                    <a:lnTo>
                      <a:pt x="182" y="370"/>
                    </a:lnTo>
                    <a:lnTo>
                      <a:pt x="178" y="365"/>
                    </a:lnTo>
                    <a:lnTo>
                      <a:pt x="176" y="363"/>
                    </a:lnTo>
                    <a:lnTo>
                      <a:pt x="171" y="358"/>
                    </a:lnTo>
                    <a:lnTo>
                      <a:pt x="168" y="354"/>
                    </a:lnTo>
                    <a:lnTo>
                      <a:pt x="165" y="349"/>
                    </a:lnTo>
                    <a:lnTo>
                      <a:pt x="165" y="344"/>
                    </a:lnTo>
                    <a:lnTo>
                      <a:pt x="167" y="341"/>
                    </a:lnTo>
                    <a:lnTo>
                      <a:pt x="171" y="337"/>
                    </a:lnTo>
                    <a:lnTo>
                      <a:pt x="175" y="334"/>
                    </a:lnTo>
                    <a:lnTo>
                      <a:pt x="179" y="332"/>
                    </a:lnTo>
                    <a:lnTo>
                      <a:pt x="181" y="331"/>
                    </a:lnTo>
                    <a:lnTo>
                      <a:pt x="184" y="331"/>
                    </a:lnTo>
                    <a:lnTo>
                      <a:pt x="185" y="331"/>
                    </a:lnTo>
                    <a:lnTo>
                      <a:pt x="185" y="331"/>
                    </a:lnTo>
                    <a:lnTo>
                      <a:pt x="182" y="330"/>
                    </a:lnTo>
                    <a:lnTo>
                      <a:pt x="179" y="330"/>
                    </a:lnTo>
                    <a:lnTo>
                      <a:pt x="176" y="329"/>
                    </a:lnTo>
                    <a:lnTo>
                      <a:pt x="173" y="328"/>
                    </a:lnTo>
                    <a:lnTo>
                      <a:pt x="170" y="326"/>
                    </a:lnTo>
                    <a:lnTo>
                      <a:pt x="170" y="325"/>
                    </a:lnTo>
                    <a:lnTo>
                      <a:pt x="173" y="323"/>
                    </a:lnTo>
                    <a:lnTo>
                      <a:pt x="175" y="322"/>
                    </a:lnTo>
                    <a:lnTo>
                      <a:pt x="177" y="320"/>
                    </a:lnTo>
                    <a:lnTo>
                      <a:pt x="179" y="318"/>
                    </a:lnTo>
                    <a:lnTo>
                      <a:pt x="180" y="313"/>
                    </a:lnTo>
                    <a:lnTo>
                      <a:pt x="179" y="309"/>
                    </a:lnTo>
                    <a:lnTo>
                      <a:pt x="178" y="307"/>
                    </a:lnTo>
                    <a:lnTo>
                      <a:pt x="177" y="305"/>
                    </a:lnTo>
                    <a:lnTo>
                      <a:pt x="175" y="304"/>
                    </a:lnTo>
                    <a:lnTo>
                      <a:pt x="173" y="302"/>
                    </a:lnTo>
                    <a:lnTo>
                      <a:pt x="171" y="299"/>
                    </a:lnTo>
                    <a:lnTo>
                      <a:pt x="170" y="296"/>
                    </a:lnTo>
                    <a:lnTo>
                      <a:pt x="170" y="295"/>
                    </a:lnTo>
                    <a:lnTo>
                      <a:pt x="171" y="293"/>
                    </a:lnTo>
                    <a:lnTo>
                      <a:pt x="173" y="291"/>
                    </a:lnTo>
                    <a:lnTo>
                      <a:pt x="172" y="290"/>
                    </a:lnTo>
                    <a:lnTo>
                      <a:pt x="171" y="288"/>
                    </a:lnTo>
                    <a:lnTo>
                      <a:pt x="171" y="287"/>
                    </a:lnTo>
                    <a:lnTo>
                      <a:pt x="171" y="286"/>
                    </a:lnTo>
                    <a:lnTo>
                      <a:pt x="171" y="285"/>
                    </a:lnTo>
                    <a:lnTo>
                      <a:pt x="171" y="284"/>
                    </a:lnTo>
                    <a:lnTo>
                      <a:pt x="172" y="283"/>
                    </a:lnTo>
                    <a:lnTo>
                      <a:pt x="173" y="283"/>
                    </a:lnTo>
                    <a:lnTo>
                      <a:pt x="174" y="282"/>
                    </a:lnTo>
                    <a:lnTo>
                      <a:pt x="174" y="282"/>
                    </a:lnTo>
                    <a:lnTo>
                      <a:pt x="175" y="283"/>
                    </a:lnTo>
                    <a:lnTo>
                      <a:pt x="175" y="288"/>
                    </a:lnTo>
                    <a:lnTo>
                      <a:pt x="175" y="288"/>
                    </a:lnTo>
                    <a:lnTo>
                      <a:pt x="179" y="286"/>
                    </a:lnTo>
                    <a:lnTo>
                      <a:pt x="182" y="282"/>
                    </a:lnTo>
                    <a:lnTo>
                      <a:pt x="185" y="277"/>
                    </a:lnTo>
                    <a:lnTo>
                      <a:pt x="188" y="271"/>
                    </a:lnTo>
                    <a:lnTo>
                      <a:pt x="190" y="267"/>
                    </a:lnTo>
                    <a:lnTo>
                      <a:pt x="191" y="262"/>
                    </a:lnTo>
                    <a:lnTo>
                      <a:pt x="190" y="262"/>
                    </a:lnTo>
                    <a:lnTo>
                      <a:pt x="190" y="263"/>
                    </a:lnTo>
                    <a:lnTo>
                      <a:pt x="188" y="265"/>
                    </a:lnTo>
                    <a:lnTo>
                      <a:pt x="187" y="268"/>
                    </a:lnTo>
                    <a:lnTo>
                      <a:pt x="186" y="271"/>
                    </a:lnTo>
                    <a:lnTo>
                      <a:pt x="184" y="273"/>
                    </a:lnTo>
                    <a:lnTo>
                      <a:pt x="182" y="275"/>
                    </a:lnTo>
                    <a:lnTo>
                      <a:pt x="179" y="278"/>
                    </a:lnTo>
                    <a:lnTo>
                      <a:pt x="176" y="280"/>
                    </a:lnTo>
                    <a:lnTo>
                      <a:pt x="173" y="279"/>
                    </a:lnTo>
                    <a:lnTo>
                      <a:pt x="173" y="277"/>
                    </a:lnTo>
                    <a:lnTo>
                      <a:pt x="174" y="276"/>
                    </a:lnTo>
                    <a:lnTo>
                      <a:pt x="179" y="273"/>
                    </a:lnTo>
                    <a:lnTo>
                      <a:pt x="181" y="271"/>
                    </a:lnTo>
                    <a:lnTo>
                      <a:pt x="182" y="267"/>
                    </a:lnTo>
                    <a:lnTo>
                      <a:pt x="184" y="263"/>
                    </a:lnTo>
                    <a:lnTo>
                      <a:pt x="185" y="260"/>
                    </a:lnTo>
                    <a:lnTo>
                      <a:pt x="184" y="257"/>
                    </a:lnTo>
                    <a:lnTo>
                      <a:pt x="182" y="256"/>
                    </a:lnTo>
                    <a:lnTo>
                      <a:pt x="179" y="257"/>
                    </a:lnTo>
                    <a:lnTo>
                      <a:pt x="176" y="258"/>
                    </a:lnTo>
                    <a:lnTo>
                      <a:pt x="173" y="259"/>
                    </a:lnTo>
                    <a:lnTo>
                      <a:pt x="170" y="258"/>
                    </a:lnTo>
                    <a:lnTo>
                      <a:pt x="170" y="257"/>
                    </a:lnTo>
                    <a:lnTo>
                      <a:pt x="172" y="257"/>
                    </a:lnTo>
                    <a:lnTo>
                      <a:pt x="177" y="256"/>
                    </a:lnTo>
                    <a:lnTo>
                      <a:pt x="180" y="255"/>
                    </a:lnTo>
                    <a:lnTo>
                      <a:pt x="182" y="254"/>
                    </a:lnTo>
                    <a:lnTo>
                      <a:pt x="182" y="251"/>
                    </a:lnTo>
                    <a:lnTo>
                      <a:pt x="180" y="249"/>
                    </a:lnTo>
                    <a:lnTo>
                      <a:pt x="179" y="246"/>
                    </a:lnTo>
                    <a:lnTo>
                      <a:pt x="178" y="244"/>
                    </a:lnTo>
                    <a:lnTo>
                      <a:pt x="179" y="239"/>
                    </a:lnTo>
                    <a:lnTo>
                      <a:pt x="182" y="234"/>
                    </a:lnTo>
                    <a:lnTo>
                      <a:pt x="184" y="229"/>
                    </a:lnTo>
                    <a:lnTo>
                      <a:pt x="183" y="225"/>
                    </a:lnTo>
                    <a:lnTo>
                      <a:pt x="182" y="221"/>
                    </a:lnTo>
                    <a:lnTo>
                      <a:pt x="182" y="217"/>
                    </a:lnTo>
                    <a:lnTo>
                      <a:pt x="183" y="216"/>
                    </a:lnTo>
                    <a:lnTo>
                      <a:pt x="184" y="216"/>
                    </a:lnTo>
                    <a:lnTo>
                      <a:pt x="185" y="215"/>
                    </a:lnTo>
                    <a:lnTo>
                      <a:pt x="186" y="214"/>
                    </a:lnTo>
                    <a:lnTo>
                      <a:pt x="188" y="214"/>
                    </a:lnTo>
                    <a:lnTo>
                      <a:pt x="190" y="213"/>
                    </a:lnTo>
                    <a:lnTo>
                      <a:pt x="190" y="212"/>
                    </a:lnTo>
                    <a:lnTo>
                      <a:pt x="189" y="211"/>
                    </a:lnTo>
                    <a:lnTo>
                      <a:pt x="186" y="211"/>
                    </a:lnTo>
                    <a:lnTo>
                      <a:pt x="182" y="212"/>
                    </a:lnTo>
                    <a:lnTo>
                      <a:pt x="181" y="211"/>
                    </a:lnTo>
                    <a:lnTo>
                      <a:pt x="184" y="204"/>
                    </a:lnTo>
                    <a:lnTo>
                      <a:pt x="186" y="201"/>
                    </a:lnTo>
                    <a:lnTo>
                      <a:pt x="188" y="198"/>
                    </a:lnTo>
                    <a:lnTo>
                      <a:pt x="189" y="195"/>
                    </a:lnTo>
                    <a:lnTo>
                      <a:pt x="190" y="193"/>
                    </a:lnTo>
                    <a:lnTo>
                      <a:pt x="185" y="199"/>
                    </a:lnTo>
                    <a:lnTo>
                      <a:pt x="181" y="206"/>
                    </a:lnTo>
                    <a:lnTo>
                      <a:pt x="176" y="212"/>
                    </a:lnTo>
                    <a:lnTo>
                      <a:pt x="176" y="212"/>
                    </a:lnTo>
                    <a:lnTo>
                      <a:pt x="176" y="212"/>
                    </a:lnTo>
                    <a:lnTo>
                      <a:pt x="176" y="211"/>
                    </a:lnTo>
                    <a:lnTo>
                      <a:pt x="176" y="210"/>
                    </a:lnTo>
                    <a:lnTo>
                      <a:pt x="177" y="209"/>
                    </a:lnTo>
                    <a:lnTo>
                      <a:pt x="177" y="208"/>
                    </a:lnTo>
                    <a:lnTo>
                      <a:pt x="177" y="207"/>
                    </a:lnTo>
                    <a:lnTo>
                      <a:pt x="178" y="205"/>
                    </a:lnTo>
                    <a:lnTo>
                      <a:pt x="179" y="203"/>
                    </a:lnTo>
                    <a:lnTo>
                      <a:pt x="179" y="200"/>
                    </a:lnTo>
                    <a:lnTo>
                      <a:pt x="179" y="198"/>
                    </a:lnTo>
                    <a:lnTo>
                      <a:pt x="179" y="195"/>
                    </a:lnTo>
                    <a:lnTo>
                      <a:pt x="177" y="194"/>
                    </a:lnTo>
                    <a:lnTo>
                      <a:pt x="174" y="194"/>
                    </a:lnTo>
                    <a:lnTo>
                      <a:pt x="173" y="194"/>
                    </a:lnTo>
                    <a:lnTo>
                      <a:pt x="171" y="195"/>
                    </a:lnTo>
                    <a:lnTo>
                      <a:pt x="170" y="197"/>
                    </a:lnTo>
                    <a:lnTo>
                      <a:pt x="170" y="198"/>
                    </a:lnTo>
                    <a:lnTo>
                      <a:pt x="170" y="198"/>
                    </a:lnTo>
                    <a:lnTo>
                      <a:pt x="173" y="198"/>
                    </a:lnTo>
                    <a:lnTo>
                      <a:pt x="174" y="199"/>
                    </a:lnTo>
                    <a:lnTo>
                      <a:pt x="174" y="202"/>
                    </a:lnTo>
                    <a:lnTo>
                      <a:pt x="174" y="204"/>
                    </a:lnTo>
                    <a:lnTo>
                      <a:pt x="173" y="206"/>
                    </a:lnTo>
                    <a:lnTo>
                      <a:pt x="171" y="207"/>
                    </a:lnTo>
                    <a:lnTo>
                      <a:pt x="167" y="206"/>
                    </a:lnTo>
                    <a:lnTo>
                      <a:pt x="165" y="204"/>
                    </a:lnTo>
                    <a:lnTo>
                      <a:pt x="164" y="200"/>
                    </a:lnTo>
                    <a:lnTo>
                      <a:pt x="164" y="196"/>
                    </a:lnTo>
                    <a:lnTo>
                      <a:pt x="165" y="191"/>
                    </a:lnTo>
                    <a:lnTo>
                      <a:pt x="166" y="186"/>
                    </a:lnTo>
                    <a:lnTo>
                      <a:pt x="168" y="181"/>
                    </a:lnTo>
                    <a:lnTo>
                      <a:pt x="169" y="178"/>
                    </a:lnTo>
                    <a:lnTo>
                      <a:pt x="170" y="175"/>
                    </a:lnTo>
                    <a:lnTo>
                      <a:pt x="170" y="173"/>
                    </a:lnTo>
                    <a:lnTo>
                      <a:pt x="169" y="172"/>
                    </a:lnTo>
                    <a:lnTo>
                      <a:pt x="167" y="172"/>
                    </a:lnTo>
                    <a:lnTo>
                      <a:pt x="165" y="174"/>
                    </a:lnTo>
                    <a:lnTo>
                      <a:pt x="163" y="175"/>
                    </a:lnTo>
                    <a:lnTo>
                      <a:pt x="161" y="175"/>
                    </a:lnTo>
                    <a:lnTo>
                      <a:pt x="160" y="174"/>
                    </a:lnTo>
                    <a:lnTo>
                      <a:pt x="159" y="173"/>
                    </a:lnTo>
                    <a:lnTo>
                      <a:pt x="157" y="172"/>
                    </a:lnTo>
                    <a:lnTo>
                      <a:pt x="157" y="171"/>
                    </a:lnTo>
                    <a:lnTo>
                      <a:pt x="156" y="169"/>
                    </a:lnTo>
                    <a:lnTo>
                      <a:pt x="157" y="168"/>
                    </a:lnTo>
                    <a:lnTo>
                      <a:pt x="160" y="167"/>
                    </a:lnTo>
                    <a:lnTo>
                      <a:pt x="160" y="167"/>
                    </a:lnTo>
                    <a:lnTo>
                      <a:pt x="161" y="166"/>
                    </a:lnTo>
                    <a:lnTo>
                      <a:pt x="160" y="166"/>
                    </a:lnTo>
                    <a:lnTo>
                      <a:pt x="156" y="163"/>
                    </a:lnTo>
                    <a:lnTo>
                      <a:pt x="152" y="162"/>
                    </a:lnTo>
                    <a:lnTo>
                      <a:pt x="148" y="161"/>
                    </a:lnTo>
                    <a:lnTo>
                      <a:pt x="143" y="159"/>
                    </a:lnTo>
                    <a:lnTo>
                      <a:pt x="142" y="157"/>
                    </a:lnTo>
                    <a:lnTo>
                      <a:pt x="142" y="155"/>
                    </a:lnTo>
                    <a:lnTo>
                      <a:pt x="143" y="153"/>
                    </a:lnTo>
                    <a:lnTo>
                      <a:pt x="145" y="152"/>
                    </a:lnTo>
                    <a:lnTo>
                      <a:pt x="147" y="151"/>
                    </a:lnTo>
                    <a:lnTo>
                      <a:pt x="148" y="150"/>
                    </a:lnTo>
                    <a:lnTo>
                      <a:pt x="149" y="150"/>
                    </a:lnTo>
                    <a:lnTo>
                      <a:pt x="150" y="150"/>
                    </a:lnTo>
                    <a:lnTo>
                      <a:pt x="151" y="149"/>
                    </a:lnTo>
                    <a:lnTo>
                      <a:pt x="151" y="148"/>
                    </a:lnTo>
                    <a:lnTo>
                      <a:pt x="147" y="144"/>
                    </a:lnTo>
                    <a:lnTo>
                      <a:pt x="142" y="140"/>
                    </a:lnTo>
                    <a:lnTo>
                      <a:pt x="137" y="137"/>
                    </a:lnTo>
                    <a:lnTo>
                      <a:pt x="132" y="135"/>
                    </a:lnTo>
                    <a:lnTo>
                      <a:pt x="132" y="135"/>
                    </a:lnTo>
                    <a:lnTo>
                      <a:pt x="132" y="135"/>
                    </a:lnTo>
                    <a:lnTo>
                      <a:pt x="132" y="136"/>
                    </a:lnTo>
                    <a:lnTo>
                      <a:pt x="132" y="136"/>
                    </a:lnTo>
                    <a:lnTo>
                      <a:pt x="133" y="137"/>
                    </a:lnTo>
                    <a:lnTo>
                      <a:pt x="133" y="138"/>
                    </a:lnTo>
                    <a:lnTo>
                      <a:pt x="132" y="138"/>
                    </a:lnTo>
                    <a:lnTo>
                      <a:pt x="131" y="139"/>
                    </a:lnTo>
                    <a:lnTo>
                      <a:pt x="122" y="139"/>
                    </a:lnTo>
                    <a:lnTo>
                      <a:pt x="116" y="139"/>
                    </a:lnTo>
                    <a:lnTo>
                      <a:pt x="110" y="139"/>
                    </a:lnTo>
                    <a:lnTo>
                      <a:pt x="105" y="137"/>
                    </a:lnTo>
                    <a:lnTo>
                      <a:pt x="104" y="136"/>
                    </a:lnTo>
                    <a:lnTo>
                      <a:pt x="106" y="135"/>
                    </a:lnTo>
                    <a:lnTo>
                      <a:pt x="110" y="134"/>
                    </a:lnTo>
                    <a:lnTo>
                      <a:pt x="113" y="133"/>
                    </a:lnTo>
                    <a:lnTo>
                      <a:pt x="116" y="131"/>
                    </a:lnTo>
                    <a:lnTo>
                      <a:pt x="118" y="130"/>
                    </a:lnTo>
                    <a:lnTo>
                      <a:pt x="118" y="129"/>
                    </a:lnTo>
                    <a:lnTo>
                      <a:pt x="111" y="130"/>
                    </a:lnTo>
                    <a:lnTo>
                      <a:pt x="105" y="131"/>
                    </a:lnTo>
                    <a:lnTo>
                      <a:pt x="98" y="134"/>
                    </a:lnTo>
                    <a:lnTo>
                      <a:pt x="93" y="138"/>
                    </a:lnTo>
                    <a:lnTo>
                      <a:pt x="89" y="140"/>
                    </a:lnTo>
                    <a:lnTo>
                      <a:pt x="86" y="143"/>
                    </a:lnTo>
                    <a:lnTo>
                      <a:pt x="84" y="145"/>
                    </a:lnTo>
                    <a:lnTo>
                      <a:pt x="81" y="146"/>
                    </a:lnTo>
                    <a:lnTo>
                      <a:pt x="78" y="148"/>
                    </a:lnTo>
                    <a:lnTo>
                      <a:pt x="72" y="149"/>
                    </a:lnTo>
                    <a:lnTo>
                      <a:pt x="72" y="149"/>
                    </a:lnTo>
                    <a:lnTo>
                      <a:pt x="72" y="148"/>
                    </a:lnTo>
                    <a:lnTo>
                      <a:pt x="73" y="148"/>
                    </a:lnTo>
                    <a:lnTo>
                      <a:pt x="73" y="147"/>
                    </a:lnTo>
                    <a:lnTo>
                      <a:pt x="61" y="151"/>
                    </a:lnTo>
                    <a:lnTo>
                      <a:pt x="49" y="155"/>
                    </a:lnTo>
                    <a:lnTo>
                      <a:pt x="47" y="154"/>
                    </a:lnTo>
                    <a:lnTo>
                      <a:pt x="47" y="153"/>
                    </a:lnTo>
                    <a:lnTo>
                      <a:pt x="46" y="153"/>
                    </a:lnTo>
                    <a:lnTo>
                      <a:pt x="45" y="153"/>
                    </a:lnTo>
                    <a:lnTo>
                      <a:pt x="40" y="155"/>
                    </a:lnTo>
                    <a:lnTo>
                      <a:pt x="35" y="158"/>
                    </a:lnTo>
                    <a:lnTo>
                      <a:pt x="30" y="160"/>
                    </a:lnTo>
                    <a:lnTo>
                      <a:pt x="31" y="159"/>
                    </a:lnTo>
                    <a:lnTo>
                      <a:pt x="32" y="158"/>
                    </a:lnTo>
                    <a:lnTo>
                      <a:pt x="33" y="158"/>
                    </a:lnTo>
                    <a:lnTo>
                      <a:pt x="33" y="157"/>
                    </a:lnTo>
                    <a:lnTo>
                      <a:pt x="22" y="156"/>
                    </a:lnTo>
                    <a:lnTo>
                      <a:pt x="11" y="156"/>
                    </a:lnTo>
                    <a:lnTo>
                      <a:pt x="1" y="154"/>
                    </a:lnTo>
                    <a:lnTo>
                      <a:pt x="0" y="154"/>
                    </a:lnTo>
                    <a:lnTo>
                      <a:pt x="0" y="153"/>
                    </a:lnTo>
                    <a:lnTo>
                      <a:pt x="1" y="153"/>
                    </a:lnTo>
                    <a:lnTo>
                      <a:pt x="2" y="152"/>
                    </a:lnTo>
                    <a:lnTo>
                      <a:pt x="5" y="150"/>
                    </a:lnTo>
                    <a:lnTo>
                      <a:pt x="5" y="150"/>
                    </a:lnTo>
                    <a:lnTo>
                      <a:pt x="11" y="152"/>
                    </a:lnTo>
                    <a:lnTo>
                      <a:pt x="16" y="154"/>
                    </a:lnTo>
                    <a:lnTo>
                      <a:pt x="22" y="155"/>
                    </a:lnTo>
                    <a:lnTo>
                      <a:pt x="24" y="154"/>
                    </a:lnTo>
                    <a:lnTo>
                      <a:pt x="25" y="153"/>
                    </a:lnTo>
                    <a:lnTo>
                      <a:pt x="25" y="152"/>
                    </a:lnTo>
                    <a:lnTo>
                      <a:pt x="26" y="150"/>
                    </a:lnTo>
                    <a:lnTo>
                      <a:pt x="27" y="149"/>
                    </a:lnTo>
                    <a:lnTo>
                      <a:pt x="28" y="149"/>
                    </a:lnTo>
                    <a:lnTo>
                      <a:pt x="31" y="148"/>
                    </a:lnTo>
                    <a:lnTo>
                      <a:pt x="35" y="148"/>
                    </a:lnTo>
                    <a:lnTo>
                      <a:pt x="41" y="147"/>
                    </a:lnTo>
                    <a:lnTo>
                      <a:pt x="47" y="146"/>
                    </a:lnTo>
                    <a:lnTo>
                      <a:pt x="52" y="146"/>
                    </a:lnTo>
                    <a:lnTo>
                      <a:pt x="54" y="145"/>
                    </a:lnTo>
                    <a:lnTo>
                      <a:pt x="55" y="144"/>
                    </a:lnTo>
                    <a:lnTo>
                      <a:pt x="56" y="143"/>
                    </a:lnTo>
                    <a:lnTo>
                      <a:pt x="60" y="138"/>
                    </a:lnTo>
                    <a:lnTo>
                      <a:pt x="61" y="137"/>
                    </a:lnTo>
                    <a:lnTo>
                      <a:pt x="62" y="137"/>
                    </a:lnTo>
                    <a:lnTo>
                      <a:pt x="63" y="138"/>
                    </a:lnTo>
                    <a:lnTo>
                      <a:pt x="65" y="137"/>
                    </a:lnTo>
                    <a:lnTo>
                      <a:pt x="65" y="135"/>
                    </a:lnTo>
                    <a:lnTo>
                      <a:pt x="65" y="134"/>
                    </a:lnTo>
                    <a:lnTo>
                      <a:pt x="66" y="134"/>
                    </a:lnTo>
                    <a:lnTo>
                      <a:pt x="68" y="133"/>
                    </a:lnTo>
                    <a:lnTo>
                      <a:pt x="72" y="132"/>
                    </a:lnTo>
                    <a:lnTo>
                      <a:pt x="75" y="131"/>
                    </a:lnTo>
                    <a:lnTo>
                      <a:pt x="78" y="130"/>
                    </a:lnTo>
                    <a:lnTo>
                      <a:pt x="79" y="128"/>
                    </a:lnTo>
                    <a:lnTo>
                      <a:pt x="78" y="125"/>
                    </a:lnTo>
                    <a:lnTo>
                      <a:pt x="75" y="123"/>
                    </a:lnTo>
                    <a:lnTo>
                      <a:pt x="72" y="122"/>
                    </a:lnTo>
                    <a:lnTo>
                      <a:pt x="68" y="120"/>
                    </a:lnTo>
                    <a:lnTo>
                      <a:pt x="65" y="119"/>
                    </a:lnTo>
                    <a:lnTo>
                      <a:pt x="63" y="118"/>
                    </a:lnTo>
                    <a:lnTo>
                      <a:pt x="60" y="117"/>
                    </a:lnTo>
                    <a:lnTo>
                      <a:pt x="58" y="116"/>
                    </a:lnTo>
                    <a:lnTo>
                      <a:pt x="57" y="114"/>
                    </a:lnTo>
                    <a:lnTo>
                      <a:pt x="57" y="113"/>
                    </a:lnTo>
                    <a:lnTo>
                      <a:pt x="58" y="112"/>
                    </a:lnTo>
                    <a:lnTo>
                      <a:pt x="59" y="112"/>
                    </a:lnTo>
                    <a:lnTo>
                      <a:pt x="60" y="112"/>
                    </a:lnTo>
                    <a:lnTo>
                      <a:pt x="61" y="112"/>
                    </a:lnTo>
                    <a:lnTo>
                      <a:pt x="63" y="111"/>
                    </a:lnTo>
                    <a:lnTo>
                      <a:pt x="64" y="111"/>
                    </a:lnTo>
                    <a:lnTo>
                      <a:pt x="65" y="111"/>
                    </a:lnTo>
                    <a:lnTo>
                      <a:pt x="65" y="109"/>
                    </a:lnTo>
                    <a:lnTo>
                      <a:pt x="71" y="102"/>
                    </a:lnTo>
                    <a:lnTo>
                      <a:pt x="79" y="96"/>
                    </a:lnTo>
                    <a:lnTo>
                      <a:pt x="76" y="97"/>
                    </a:lnTo>
                    <a:lnTo>
                      <a:pt x="73" y="97"/>
                    </a:lnTo>
                    <a:lnTo>
                      <a:pt x="70" y="96"/>
                    </a:lnTo>
                    <a:lnTo>
                      <a:pt x="69" y="93"/>
                    </a:lnTo>
                    <a:lnTo>
                      <a:pt x="70" y="91"/>
                    </a:lnTo>
                    <a:lnTo>
                      <a:pt x="72" y="88"/>
                    </a:lnTo>
                    <a:lnTo>
                      <a:pt x="75" y="84"/>
                    </a:lnTo>
                    <a:lnTo>
                      <a:pt x="78" y="82"/>
                    </a:lnTo>
                    <a:lnTo>
                      <a:pt x="80" y="82"/>
                    </a:lnTo>
                    <a:lnTo>
                      <a:pt x="82" y="83"/>
                    </a:lnTo>
                    <a:lnTo>
                      <a:pt x="84" y="84"/>
                    </a:lnTo>
                    <a:lnTo>
                      <a:pt x="87" y="84"/>
                    </a:lnTo>
                    <a:lnTo>
                      <a:pt x="90" y="82"/>
                    </a:lnTo>
                    <a:lnTo>
                      <a:pt x="91" y="78"/>
                    </a:lnTo>
                    <a:lnTo>
                      <a:pt x="92" y="74"/>
                    </a:lnTo>
                    <a:lnTo>
                      <a:pt x="92" y="73"/>
                    </a:lnTo>
                    <a:lnTo>
                      <a:pt x="92" y="71"/>
                    </a:lnTo>
                    <a:lnTo>
                      <a:pt x="92" y="69"/>
                    </a:lnTo>
                    <a:lnTo>
                      <a:pt x="92" y="69"/>
                    </a:lnTo>
                    <a:lnTo>
                      <a:pt x="97" y="66"/>
                    </a:lnTo>
                    <a:lnTo>
                      <a:pt x="103" y="64"/>
                    </a:lnTo>
                    <a:lnTo>
                      <a:pt x="108" y="63"/>
                    </a:lnTo>
                    <a:lnTo>
                      <a:pt x="112" y="61"/>
                    </a:lnTo>
                    <a:lnTo>
                      <a:pt x="116" y="59"/>
                    </a:lnTo>
                    <a:lnTo>
                      <a:pt x="120" y="58"/>
                    </a:lnTo>
                    <a:lnTo>
                      <a:pt x="124" y="59"/>
                    </a:lnTo>
                    <a:lnTo>
                      <a:pt x="127" y="61"/>
                    </a:lnTo>
                    <a:lnTo>
                      <a:pt x="128" y="63"/>
                    </a:lnTo>
                    <a:lnTo>
                      <a:pt x="130" y="64"/>
                    </a:lnTo>
                    <a:lnTo>
                      <a:pt x="132" y="65"/>
                    </a:lnTo>
                    <a:lnTo>
                      <a:pt x="134" y="65"/>
                    </a:lnTo>
                    <a:lnTo>
                      <a:pt x="137" y="63"/>
                    </a:lnTo>
                    <a:lnTo>
                      <a:pt x="139" y="61"/>
                    </a:lnTo>
                    <a:lnTo>
                      <a:pt x="142" y="56"/>
                    </a:lnTo>
                    <a:lnTo>
                      <a:pt x="143" y="55"/>
                    </a:lnTo>
                    <a:lnTo>
                      <a:pt x="146" y="54"/>
                    </a:lnTo>
                    <a:lnTo>
                      <a:pt x="149" y="53"/>
                    </a:lnTo>
                    <a:lnTo>
                      <a:pt x="151" y="53"/>
                    </a:lnTo>
                    <a:lnTo>
                      <a:pt x="153" y="52"/>
                    </a:lnTo>
                    <a:lnTo>
                      <a:pt x="153" y="51"/>
                    </a:lnTo>
                    <a:lnTo>
                      <a:pt x="151" y="50"/>
                    </a:lnTo>
                    <a:lnTo>
                      <a:pt x="148" y="51"/>
                    </a:lnTo>
                    <a:lnTo>
                      <a:pt x="145" y="52"/>
                    </a:lnTo>
                    <a:lnTo>
                      <a:pt x="142" y="52"/>
                    </a:lnTo>
                    <a:lnTo>
                      <a:pt x="140" y="52"/>
                    </a:lnTo>
                    <a:lnTo>
                      <a:pt x="137" y="49"/>
                    </a:lnTo>
                    <a:lnTo>
                      <a:pt x="137" y="44"/>
                    </a:lnTo>
                    <a:lnTo>
                      <a:pt x="138" y="40"/>
                    </a:lnTo>
                    <a:lnTo>
                      <a:pt x="141" y="36"/>
                    </a:lnTo>
                    <a:lnTo>
                      <a:pt x="144" y="32"/>
                    </a:lnTo>
                    <a:lnTo>
                      <a:pt x="147" y="28"/>
                    </a:lnTo>
                    <a:lnTo>
                      <a:pt x="150" y="26"/>
                    </a:lnTo>
                    <a:lnTo>
                      <a:pt x="152" y="24"/>
                    </a:lnTo>
                    <a:lnTo>
                      <a:pt x="158" y="22"/>
                    </a:lnTo>
                    <a:lnTo>
                      <a:pt x="162" y="20"/>
                    </a:lnTo>
                    <a:lnTo>
                      <a:pt x="165" y="20"/>
                    </a:lnTo>
                    <a:lnTo>
                      <a:pt x="166" y="21"/>
                    </a:lnTo>
                    <a:lnTo>
                      <a:pt x="166" y="22"/>
                    </a:lnTo>
                    <a:lnTo>
                      <a:pt x="166" y="24"/>
                    </a:lnTo>
                    <a:lnTo>
                      <a:pt x="165" y="26"/>
                    </a:lnTo>
                    <a:lnTo>
                      <a:pt x="163" y="32"/>
                    </a:lnTo>
                    <a:lnTo>
                      <a:pt x="163" y="36"/>
                    </a:lnTo>
                    <a:lnTo>
                      <a:pt x="165" y="38"/>
                    </a:lnTo>
                    <a:lnTo>
                      <a:pt x="167" y="39"/>
                    </a:lnTo>
                    <a:lnTo>
                      <a:pt x="170" y="38"/>
                    </a:lnTo>
                    <a:lnTo>
                      <a:pt x="173" y="35"/>
                    </a:lnTo>
                    <a:lnTo>
                      <a:pt x="175" y="32"/>
                    </a:lnTo>
                    <a:lnTo>
                      <a:pt x="178" y="29"/>
                    </a:lnTo>
                    <a:lnTo>
                      <a:pt x="181" y="28"/>
                    </a:lnTo>
                    <a:lnTo>
                      <a:pt x="182" y="28"/>
                    </a:lnTo>
                    <a:lnTo>
                      <a:pt x="182" y="27"/>
                    </a:lnTo>
                    <a:lnTo>
                      <a:pt x="182" y="27"/>
                    </a:lnTo>
                    <a:lnTo>
                      <a:pt x="184" y="27"/>
                    </a:lnTo>
                    <a:lnTo>
                      <a:pt x="184" y="26"/>
                    </a:lnTo>
                    <a:lnTo>
                      <a:pt x="185" y="26"/>
                    </a:lnTo>
                    <a:lnTo>
                      <a:pt x="188" y="22"/>
                    </a:lnTo>
                    <a:lnTo>
                      <a:pt x="189" y="19"/>
                    </a:lnTo>
                    <a:lnTo>
                      <a:pt x="191" y="12"/>
                    </a:lnTo>
                    <a:lnTo>
                      <a:pt x="193" y="9"/>
                    </a:lnTo>
                    <a:lnTo>
                      <a:pt x="196" y="5"/>
                    </a:lnTo>
                    <a:lnTo>
                      <a:pt x="200" y="2"/>
                    </a:lnTo>
                    <a:lnTo>
                      <a:pt x="203" y="1"/>
                    </a:lnTo>
                    <a:lnTo>
                      <a:pt x="205" y="1"/>
                    </a:lnTo>
                    <a:lnTo>
                      <a:pt x="206" y="2"/>
                    </a:lnTo>
                    <a:lnTo>
                      <a:pt x="210" y="5"/>
                    </a:lnTo>
                    <a:lnTo>
                      <a:pt x="213" y="6"/>
                    </a:lnTo>
                    <a:lnTo>
                      <a:pt x="217" y="6"/>
                    </a:lnTo>
                    <a:lnTo>
                      <a:pt x="222" y="5"/>
                    </a:lnTo>
                    <a:lnTo>
                      <a:pt x="226" y="2"/>
                    </a:lnTo>
                    <a:lnTo>
                      <a:pt x="232" y="0"/>
                    </a:lnTo>
                    <a:close/>
                  </a:path>
                </a:pathLst>
              </a:custGeom>
              <a:gradFill>
                <a:gsLst>
                  <a:gs pos="49000">
                    <a:srgbClr val="38659D"/>
                  </a:gs>
                  <a:gs pos="87000">
                    <a:schemeClr val="tx2">
                      <a:lumMod val="75000"/>
                      <a:alpha val="80000"/>
                    </a:schemeClr>
                  </a:gs>
                </a:gsLst>
                <a:lin ang="2700000" scaled="0"/>
              </a:gra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89" name="Freeform 163"/>
              <p:cNvSpPr>
                <a:spLocks/>
              </p:cNvSpPr>
              <p:nvPr/>
            </p:nvSpPr>
            <p:spPr bwMode="auto">
              <a:xfrm>
                <a:off x="5249862" y="3517900"/>
                <a:ext cx="1588" cy="1588"/>
              </a:xfrm>
              <a:custGeom>
                <a:avLst/>
                <a:gdLst/>
                <a:ahLst/>
                <a:cxnLst>
                  <a:cxn ang="0">
                    <a:pos x="1" y="0"/>
                  </a:cxn>
                  <a:cxn ang="0">
                    <a:pos x="1" y="0"/>
                  </a:cxn>
                  <a:cxn ang="0">
                    <a:pos x="1" y="0"/>
                  </a:cxn>
                  <a:cxn ang="0">
                    <a:pos x="0" y="0"/>
                  </a:cxn>
                  <a:cxn ang="0">
                    <a:pos x="1" y="0"/>
                  </a:cxn>
                </a:cxnLst>
                <a:rect l="0" t="0" r="r" b="b"/>
                <a:pathLst>
                  <a:path w="1">
                    <a:moveTo>
                      <a:pt x="1" y="0"/>
                    </a:moveTo>
                    <a:lnTo>
                      <a:pt x="1" y="0"/>
                    </a:lnTo>
                    <a:lnTo>
                      <a:pt x="1" y="0"/>
                    </a:lnTo>
                    <a:lnTo>
                      <a:pt x="0" y="0"/>
                    </a:lnTo>
                    <a:lnTo>
                      <a:pt x="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90" name="Freeform 164"/>
              <p:cNvSpPr>
                <a:spLocks/>
              </p:cNvSpPr>
              <p:nvPr/>
            </p:nvSpPr>
            <p:spPr bwMode="auto">
              <a:xfrm>
                <a:off x="5008562" y="2438400"/>
                <a:ext cx="95250" cy="131763"/>
              </a:xfrm>
              <a:custGeom>
                <a:avLst/>
                <a:gdLst/>
                <a:ahLst/>
                <a:cxnLst>
                  <a:cxn ang="0">
                    <a:pos x="52" y="5"/>
                  </a:cxn>
                  <a:cxn ang="0">
                    <a:pos x="60" y="14"/>
                  </a:cxn>
                  <a:cxn ang="0">
                    <a:pos x="59" y="19"/>
                  </a:cxn>
                  <a:cxn ang="0">
                    <a:pos x="53" y="25"/>
                  </a:cxn>
                  <a:cxn ang="0">
                    <a:pos x="48" y="28"/>
                  </a:cxn>
                  <a:cxn ang="0">
                    <a:pos x="49" y="28"/>
                  </a:cxn>
                  <a:cxn ang="0">
                    <a:pos x="53" y="30"/>
                  </a:cxn>
                  <a:cxn ang="0">
                    <a:pos x="54" y="31"/>
                  </a:cxn>
                  <a:cxn ang="0">
                    <a:pos x="51" y="34"/>
                  </a:cxn>
                  <a:cxn ang="0">
                    <a:pos x="46" y="36"/>
                  </a:cxn>
                  <a:cxn ang="0">
                    <a:pos x="40" y="44"/>
                  </a:cxn>
                  <a:cxn ang="0">
                    <a:pos x="35" y="50"/>
                  </a:cxn>
                  <a:cxn ang="0">
                    <a:pos x="28" y="52"/>
                  </a:cxn>
                  <a:cxn ang="0">
                    <a:pos x="28" y="54"/>
                  </a:cxn>
                  <a:cxn ang="0">
                    <a:pos x="30" y="55"/>
                  </a:cxn>
                  <a:cxn ang="0">
                    <a:pos x="30" y="56"/>
                  </a:cxn>
                  <a:cxn ang="0">
                    <a:pos x="28" y="57"/>
                  </a:cxn>
                  <a:cxn ang="0">
                    <a:pos x="26" y="54"/>
                  </a:cxn>
                  <a:cxn ang="0">
                    <a:pos x="24" y="52"/>
                  </a:cxn>
                  <a:cxn ang="0">
                    <a:pos x="21" y="57"/>
                  </a:cxn>
                  <a:cxn ang="0">
                    <a:pos x="19" y="73"/>
                  </a:cxn>
                  <a:cxn ang="0">
                    <a:pos x="15" y="82"/>
                  </a:cxn>
                  <a:cxn ang="0">
                    <a:pos x="10" y="82"/>
                  </a:cxn>
                  <a:cxn ang="0">
                    <a:pos x="2" y="74"/>
                  </a:cxn>
                  <a:cxn ang="0">
                    <a:pos x="0" y="67"/>
                  </a:cxn>
                  <a:cxn ang="0">
                    <a:pos x="4" y="60"/>
                  </a:cxn>
                  <a:cxn ang="0">
                    <a:pos x="11" y="48"/>
                  </a:cxn>
                  <a:cxn ang="0">
                    <a:pos x="16" y="42"/>
                  </a:cxn>
                  <a:cxn ang="0">
                    <a:pos x="25" y="41"/>
                  </a:cxn>
                  <a:cxn ang="0">
                    <a:pos x="26" y="39"/>
                  </a:cxn>
                  <a:cxn ang="0">
                    <a:pos x="16" y="31"/>
                  </a:cxn>
                  <a:cxn ang="0">
                    <a:pos x="18" y="31"/>
                  </a:cxn>
                  <a:cxn ang="0">
                    <a:pos x="26" y="33"/>
                  </a:cxn>
                  <a:cxn ang="0">
                    <a:pos x="32" y="34"/>
                  </a:cxn>
                  <a:cxn ang="0">
                    <a:pos x="33" y="33"/>
                  </a:cxn>
                  <a:cxn ang="0">
                    <a:pos x="30" y="31"/>
                  </a:cxn>
                  <a:cxn ang="0">
                    <a:pos x="29" y="28"/>
                  </a:cxn>
                  <a:cxn ang="0">
                    <a:pos x="33" y="25"/>
                  </a:cxn>
                  <a:cxn ang="0">
                    <a:pos x="42" y="24"/>
                  </a:cxn>
                  <a:cxn ang="0">
                    <a:pos x="44" y="23"/>
                  </a:cxn>
                  <a:cxn ang="0">
                    <a:pos x="41" y="20"/>
                  </a:cxn>
                  <a:cxn ang="0">
                    <a:pos x="42" y="15"/>
                  </a:cxn>
                  <a:cxn ang="0">
                    <a:pos x="47" y="0"/>
                  </a:cxn>
                </a:cxnLst>
                <a:rect l="0" t="0" r="r" b="b"/>
                <a:pathLst>
                  <a:path w="60" h="83">
                    <a:moveTo>
                      <a:pt x="47" y="0"/>
                    </a:moveTo>
                    <a:lnTo>
                      <a:pt x="52" y="5"/>
                    </a:lnTo>
                    <a:lnTo>
                      <a:pt x="57" y="9"/>
                    </a:lnTo>
                    <a:lnTo>
                      <a:pt x="60" y="14"/>
                    </a:lnTo>
                    <a:lnTo>
                      <a:pt x="60" y="16"/>
                    </a:lnTo>
                    <a:lnTo>
                      <a:pt x="59" y="19"/>
                    </a:lnTo>
                    <a:lnTo>
                      <a:pt x="56" y="22"/>
                    </a:lnTo>
                    <a:lnTo>
                      <a:pt x="53" y="25"/>
                    </a:lnTo>
                    <a:lnTo>
                      <a:pt x="50" y="27"/>
                    </a:lnTo>
                    <a:lnTo>
                      <a:pt x="48" y="28"/>
                    </a:lnTo>
                    <a:lnTo>
                      <a:pt x="48" y="28"/>
                    </a:lnTo>
                    <a:lnTo>
                      <a:pt x="49" y="28"/>
                    </a:lnTo>
                    <a:lnTo>
                      <a:pt x="51" y="29"/>
                    </a:lnTo>
                    <a:lnTo>
                      <a:pt x="53" y="30"/>
                    </a:lnTo>
                    <a:lnTo>
                      <a:pt x="54" y="30"/>
                    </a:lnTo>
                    <a:lnTo>
                      <a:pt x="54" y="31"/>
                    </a:lnTo>
                    <a:lnTo>
                      <a:pt x="53" y="32"/>
                    </a:lnTo>
                    <a:lnTo>
                      <a:pt x="51" y="34"/>
                    </a:lnTo>
                    <a:lnTo>
                      <a:pt x="48" y="35"/>
                    </a:lnTo>
                    <a:lnTo>
                      <a:pt x="46" y="36"/>
                    </a:lnTo>
                    <a:lnTo>
                      <a:pt x="43" y="40"/>
                    </a:lnTo>
                    <a:lnTo>
                      <a:pt x="40" y="44"/>
                    </a:lnTo>
                    <a:lnTo>
                      <a:pt x="37" y="49"/>
                    </a:lnTo>
                    <a:lnTo>
                      <a:pt x="35" y="50"/>
                    </a:lnTo>
                    <a:lnTo>
                      <a:pt x="30" y="51"/>
                    </a:lnTo>
                    <a:lnTo>
                      <a:pt x="28" y="52"/>
                    </a:lnTo>
                    <a:lnTo>
                      <a:pt x="28" y="53"/>
                    </a:lnTo>
                    <a:lnTo>
                      <a:pt x="28" y="54"/>
                    </a:lnTo>
                    <a:lnTo>
                      <a:pt x="29" y="54"/>
                    </a:lnTo>
                    <a:lnTo>
                      <a:pt x="30" y="55"/>
                    </a:lnTo>
                    <a:lnTo>
                      <a:pt x="30" y="56"/>
                    </a:lnTo>
                    <a:lnTo>
                      <a:pt x="30" y="56"/>
                    </a:lnTo>
                    <a:lnTo>
                      <a:pt x="30" y="57"/>
                    </a:lnTo>
                    <a:lnTo>
                      <a:pt x="28" y="57"/>
                    </a:lnTo>
                    <a:lnTo>
                      <a:pt x="27" y="56"/>
                    </a:lnTo>
                    <a:lnTo>
                      <a:pt x="26" y="54"/>
                    </a:lnTo>
                    <a:lnTo>
                      <a:pt x="25" y="53"/>
                    </a:lnTo>
                    <a:lnTo>
                      <a:pt x="24" y="52"/>
                    </a:lnTo>
                    <a:lnTo>
                      <a:pt x="23" y="53"/>
                    </a:lnTo>
                    <a:lnTo>
                      <a:pt x="21" y="57"/>
                    </a:lnTo>
                    <a:lnTo>
                      <a:pt x="19" y="67"/>
                    </a:lnTo>
                    <a:lnTo>
                      <a:pt x="19" y="73"/>
                    </a:lnTo>
                    <a:lnTo>
                      <a:pt x="18" y="78"/>
                    </a:lnTo>
                    <a:lnTo>
                      <a:pt x="15" y="82"/>
                    </a:lnTo>
                    <a:lnTo>
                      <a:pt x="13" y="83"/>
                    </a:lnTo>
                    <a:lnTo>
                      <a:pt x="10" y="82"/>
                    </a:lnTo>
                    <a:lnTo>
                      <a:pt x="7" y="80"/>
                    </a:lnTo>
                    <a:lnTo>
                      <a:pt x="2" y="74"/>
                    </a:lnTo>
                    <a:lnTo>
                      <a:pt x="1" y="70"/>
                    </a:lnTo>
                    <a:lnTo>
                      <a:pt x="0" y="67"/>
                    </a:lnTo>
                    <a:lnTo>
                      <a:pt x="2" y="63"/>
                    </a:lnTo>
                    <a:lnTo>
                      <a:pt x="4" y="60"/>
                    </a:lnTo>
                    <a:lnTo>
                      <a:pt x="6" y="57"/>
                    </a:lnTo>
                    <a:lnTo>
                      <a:pt x="11" y="48"/>
                    </a:lnTo>
                    <a:lnTo>
                      <a:pt x="14" y="43"/>
                    </a:lnTo>
                    <a:lnTo>
                      <a:pt x="16" y="42"/>
                    </a:lnTo>
                    <a:lnTo>
                      <a:pt x="22" y="41"/>
                    </a:lnTo>
                    <a:lnTo>
                      <a:pt x="25" y="41"/>
                    </a:lnTo>
                    <a:lnTo>
                      <a:pt x="26" y="40"/>
                    </a:lnTo>
                    <a:lnTo>
                      <a:pt x="26" y="39"/>
                    </a:lnTo>
                    <a:lnTo>
                      <a:pt x="22" y="34"/>
                    </a:lnTo>
                    <a:lnTo>
                      <a:pt x="16" y="31"/>
                    </a:lnTo>
                    <a:lnTo>
                      <a:pt x="17" y="31"/>
                    </a:lnTo>
                    <a:lnTo>
                      <a:pt x="18" y="31"/>
                    </a:lnTo>
                    <a:lnTo>
                      <a:pt x="18" y="31"/>
                    </a:lnTo>
                    <a:lnTo>
                      <a:pt x="26" y="33"/>
                    </a:lnTo>
                    <a:lnTo>
                      <a:pt x="30" y="34"/>
                    </a:lnTo>
                    <a:lnTo>
                      <a:pt x="32" y="34"/>
                    </a:lnTo>
                    <a:lnTo>
                      <a:pt x="33" y="34"/>
                    </a:lnTo>
                    <a:lnTo>
                      <a:pt x="33" y="33"/>
                    </a:lnTo>
                    <a:lnTo>
                      <a:pt x="32" y="32"/>
                    </a:lnTo>
                    <a:lnTo>
                      <a:pt x="30" y="31"/>
                    </a:lnTo>
                    <a:lnTo>
                      <a:pt x="29" y="29"/>
                    </a:lnTo>
                    <a:lnTo>
                      <a:pt x="29" y="28"/>
                    </a:lnTo>
                    <a:lnTo>
                      <a:pt x="30" y="27"/>
                    </a:lnTo>
                    <a:lnTo>
                      <a:pt x="33" y="25"/>
                    </a:lnTo>
                    <a:lnTo>
                      <a:pt x="38" y="24"/>
                    </a:lnTo>
                    <a:lnTo>
                      <a:pt x="42" y="24"/>
                    </a:lnTo>
                    <a:lnTo>
                      <a:pt x="45" y="26"/>
                    </a:lnTo>
                    <a:lnTo>
                      <a:pt x="44" y="23"/>
                    </a:lnTo>
                    <a:lnTo>
                      <a:pt x="42" y="21"/>
                    </a:lnTo>
                    <a:lnTo>
                      <a:pt x="41" y="20"/>
                    </a:lnTo>
                    <a:lnTo>
                      <a:pt x="41" y="19"/>
                    </a:lnTo>
                    <a:lnTo>
                      <a:pt x="42" y="15"/>
                    </a:lnTo>
                    <a:lnTo>
                      <a:pt x="44" y="10"/>
                    </a:lnTo>
                    <a:lnTo>
                      <a:pt x="47" y="0"/>
                    </a:lnTo>
                    <a:close/>
                  </a:path>
                </a:pathLst>
              </a:custGeom>
              <a:gradFill>
                <a:gsLst>
                  <a:gs pos="49000">
                    <a:srgbClr val="38659D"/>
                  </a:gs>
                  <a:gs pos="87000">
                    <a:schemeClr val="tx2">
                      <a:lumMod val="75000"/>
                      <a:alpha val="80000"/>
                    </a:schemeClr>
                  </a:gs>
                </a:gsLst>
                <a:lin ang="2700000" scaled="0"/>
              </a:gra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91" name="Freeform 165"/>
              <p:cNvSpPr>
                <a:spLocks/>
              </p:cNvSpPr>
              <p:nvPr/>
            </p:nvSpPr>
            <p:spPr bwMode="auto">
              <a:xfrm>
                <a:off x="3806825" y="2376488"/>
                <a:ext cx="6350" cy="7938"/>
              </a:xfrm>
              <a:custGeom>
                <a:avLst/>
                <a:gdLst/>
                <a:ahLst/>
                <a:cxnLst>
                  <a:cxn ang="0">
                    <a:pos x="0" y="0"/>
                  </a:cxn>
                  <a:cxn ang="0">
                    <a:pos x="1" y="0"/>
                  </a:cxn>
                  <a:cxn ang="0">
                    <a:pos x="2" y="1"/>
                  </a:cxn>
                  <a:cxn ang="0">
                    <a:pos x="2" y="2"/>
                  </a:cxn>
                  <a:cxn ang="0">
                    <a:pos x="3" y="3"/>
                  </a:cxn>
                  <a:cxn ang="0">
                    <a:pos x="4" y="5"/>
                  </a:cxn>
                  <a:cxn ang="0">
                    <a:pos x="3" y="5"/>
                  </a:cxn>
                  <a:cxn ang="0">
                    <a:pos x="1" y="5"/>
                  </a:cxn>
                  <a:cxn ang="0">
                    <a:pos x="0" y="5"/>
                  </a:cxn>
                  <a:cxn ang="0">
                    <a:pos x="0" y="3"/>
                  </a:cxn>
                  <a:cxn ang="0">
                    <a:pos x="0" y="2"/>
                  </a:cxn>
                  <a:cxn ang="0">
                    <a:pos x="0" y="1"/>
                  </a:cxn>
                  <a:cxn ang="0">
                    <a:pos x="0" y="0"/>
                  </a:cxn>
                </a:cxnLst>
                <a:rect l="0" t="0" r="r" b="b"/>
                <a:pathLst>
                  <a:path w="4" h="5">
                    <a:moveTo>
                      <a:pt x="0" y="0"/>
                    </a:moveTo>
                    <a:lnTo>
                      <a:pt x="1" y="0"/>
                    </a:lnTo>
                    <a:lnTo>
                      <a:pt x="2" y="1"/>
                    </a:lnTo>
                    <a:lnTo>
                      <a:pt x="2" y="2"/>
                    </a:lnTo>
                    <a:lnTo>
                      <a:pt x="3" y="3"/>
                    </a:lnTo>
                    <a:lnTo>
                      <a:pt x="4" y="5"/>
                    </a:lnTo>
                    <a:lnTo>
                      <a:pt x="3" y="5"/>
                    </a:lnTo>
                    <a:lnTo>
                      <a:pt x="1" y="5"/>
                    </a:lnTo>
                    <a:lnTo>
                      <a:pt x="0" y="5"/>
                    </a:lnTo>
                    <a:lnTo>
                      <a:pt x="0" y="3"/>
                    </a:lnTo>
                    <a:lnTo>
                      <a:pt x="0" y="2"/>
                    </a:lnTo>
                    <a:lnTo>
                      <a:pt x="0" y="1"/>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92" name="Freeform 166"/>
              <p:cNvSpPr>
                <a:spLocks/>
              </p:cNvSpPr>
              <p:nvPr/>
            </p:nvSpPr>
            <p:spPr bwMode="auto">
              <a:xfrm>
                <a:off x="5024437" y="2484438"/>
                <a:ext cx="9525" cy="3175"/>
              </a:xfrm>
              <a:custGeom>
                <a:avLst/>
                <a:gdLst/>
                <a:ahLst/>
                <a:cxnLst>
                  <a:cxn ang="0">
                    <a:pos x="0" y="0"/>
                  </a:cxn>
                  <a:cxn ang="0">
                    <a:pos x="3" y="1"/>
                  </a:cxn>
                  <a:cxn ang="0">
                    <a:pos x="6" y="2"/>
                  </a:cxn>
                  <a:cxn ang="0">
                    <a:pos x="0" y="0"/>
                  </a:cxn>
                </a:cxnLst>
                <a:rect l="0" t="0" r="r" b="b"/>
                <a:pathLst>
                  <a:path w="6" h="2">
                    <a:moveTo>
                      <a:pt x="0" y="0"/>
                    </a:moveTo>
                    <a:lnTo>
                      <a:pt x="3" y="1"/>
                    </a:lnTo>
                    <a:lnTo>
                      <a:pt x="6" y="2"/>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93" name="Freeform 167"/>
              <p:cNvSpPr>
                <a:spLocks noEditPoints="1"/>
              </p:cNvSpPr>
              <p:nvPr/>
            </p:nvSpPr>
            <p:spPr bwMode="auto">
              <a:xfrm>
                <a:off x="4719637" y="3606800"/>
                <a:ext cx="1588" cy="9525"/>
              </a:xfrm>
              <a:custGeom>
                <a:avLst/>
                <a:gdLst/>
                <a:ahLst/>
                <a:cxnLst>
                  <a:cxn ang="0">
                    <a:pos x="1" y="2"/>
                  </a:cxn>
                  <a:cxn ang="0">
                    <a:pos x="1" y="4"/>
                  </a:cxn>
                  <a:cxn ang="0">
                    <a:pos x="1" y="6"/>
                  </a:cxn>
                  <a:cxn ang="0">
                    <a:pos x="1" y="6"/>
                  </a:cxn>
                  <a:cxn ang="0">
                    <a:pos x="1" y="2"/>
                  </a:cxn>
                  <a:cxn ang="0">
                    <a:pos x="0" y="0"/>
                  </a:cxn>
                  <a:cxn ang="0">
                    <a:pos x="1" y="1"/>
                  </a:cxn>
                  <a:cxn ang="0">
                    <a:pos x="1" y="2"/>
                  </a:cxn>
                  <a:cxn ang="0">
                    <a:pos x="0" y="0"/>
                  </a:cxn>
                </a:cxnLst>
                <a:rect l="0" t="0" r="r" b="b"/>
                <a:pathLst>
                  <a:path w="1" h="6">
                    <a:moveTo>
                      <a:pt x="1" y="2"/>
                    </a:moveTo>
                    <a:lnTo>
                      <a:pt x="1" y="4"/>
                    </a:lnTo>
                    <a:lnTo>
                      <a:pt x="1" y="6"/>
                    </a:lnTo>
                    <a:lnTo>
                      <a:pt x="1" y="6"/>
                    </a:lnTo>
                    <a:lnTo>
                      <a:pt x="1" y="2"/>
                    </a:lnTo>
                    <a:close/>
                    <a:moveTo>
                      <a:pt x="0" y="0"/>
                    </a:moveTo>
                    <a:lnTo>
                      <a:pt x="1" y="1"/>
                    </a:lnTo>
                    <a:lnTo>
                      <a:pt x="1" y="2"/>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94" name="Freeform 168"/>
              <p:cNvSpPr>
                <a:spLocks/>
              </p:cNvSpPr>
              <p:nvPr/>
            </p:nvSpPr>
            <p:spPr bwMode="auto">
              <a:xfrm>
                <a:off x="5011737" y="2222500"/>
                <a:ext cx="4763" cy="6350"/>
              </a:xfrm>
              <a:custGeom>
                <a:avLst/>
                <a:gdLst/>
                <a:ahLst/>
                <a:cxnLst>
                  <a:cxn ang="0">
                    <a:pos x="0" y="0"/>
                  </a:cxn>
                  <a:cxn ang="0">
                    <a:pos x="1" y="1"/>
                  </a:cxn>
                  <a:cxn ang="0">
                    <a:pos x="1" y="1"/>
                  </a:cxn>
                  <a:cxn ang="0">
                    <a:pos x="2" y="1"/>
                  </a:cxn>
                  <a:cxn ang="0">
                    <a:pos x="3" y="2"/>
                  </a:cxn>
                  <a:cxn ang="0">
                    <a:pos x="3" y="3"/>
                  </a:cxn>
                  <a:cxn ang="0">
                    <a:pos x="3" y="4"/>
                  </a:cxn>
                  <a:cxn ang="0">
                    <a:pos x="0" y="1"/>
                  </a:cxn>
                  <a:cxn ang="0">
                    <a:pos x="0" y="0"/>
                  </a:cxn>
                </a:cxnLst>
                <a:rect l="0" t="0" r="r" b="b"/>
                <a:pathLst>
                  <a:path w="3" h="4">
                    <a:moveTo>
                      <a:pt x="0" y="0"/>
                    </a:moveTo>
                    <a:lnTo>
                      <a:pt x="1" y="1"/>
                    </a:lnTo>
                    <a:lnTo>
                      <a:pt x="1" y="1"/>
                    </a:lnTo>
                    <a:lnTo>
                      <a:pt x="2" y="1"/>
                    </a:lnTo>
                    <a:lnTo>
                      <a:pt x="3" y="2"/>
                    </a:lnTo>
                    <a:lnTo>
                      <a:pt x="3" y="3"/>
                    </a:lnTo>
                    <a:lnTo>
                      <a:pt x="3" y="4"/>
                    </a:lnTo>
                    <a:lnTo>
                      <a:pt x="0" y="1"/>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95" name="Freeform 169"/>
              <p:cNvSpPr>
                <a:spLocks/>
              </p:cNvSpPr>
              <p:nvPr/>
            </p:nvSpPr>
            <p:spPr bwMode="auto">
              <a:xfrm>
                <a:off x="4373562" y="3114675"/>
                <a:ext cx="7938" cy="6350"/>
              </a:xfrm>
              <a:custGeom>
                <a:avLst/>
                <a:gdLst/>
                <a:ahLst/>
                <a:cxnLst>
                  <a:cxn ang="0">
                    <a:pos x="5" y="0"/>
                  </a:cxn>
                  <a:cxn ang="0">
                    <a:pos x="5" y="1"/>
                  </a:cxn>
                  <a:cxn ang="0">
                    <a:pos x="3" y="3"/>
                  </a:cxn>
                  <a:cxn ang="0">
                    <a:pos x="1" y="4"/>
                  </a:cxn>
                  <a:cxn ang="0">
                    <a:pos x="0" y="4"/>
                  </a:cxn>
                  <a:cxn ang="0">
                    <a:pos x="2" y="3"/>
                  </a:cxn>
                  <a:cxn ang="0">
                    <a:pos x="4" y="2"/>
                  </a:cxn>
                  <a:cxn ang="0">
                    <a:pos x="5" y="0"/>
                  </a:cxn>
                </a:cxnLst>
                <a:rect l="0" t="0" r="r" b="b"/>
                <a:pathLst>
                  <a:path w="5" h="4">
                    <a:moveTo>
                      <a:pt x="5" y="0"/>
                    </a:moveTo>
                    <a:lnTo>
                      <a:pt x="5" y="1"/>
                    </a:lnTo>
                    <a:lnTo>
                      <a:pt x="3" y="3"/>
                    </a:lnTo>
                    <a:lnTo>
                      <a:pt x="1" y="4"/>
                    </a:lnTo>
                    <a:lnTo>
                      <a:pt x="0" y="4"/>
                    </a:lnTo>
                    <a:lnTo>
                      <a:pt x="2" y="3"/>
                    </a:lnTo>
                    <a:lnTo>
                      <a:pt x="4" y="2"/>
                    </a:lnTo>
                    <a:lnTo>
                      <a:pt x="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96" name="Freeform 170"/>
              <p:cNvSpPr>
                <a:spLocks/>
              </p:cNvSpPr>
              <p:nvPr/>
            </p:nvSpPr>
            <p:spPr bwMode="auto">
              <a:xfrm>
                <a:off x="4867275" y="2841625"/>
                <a:ext cx="9525" cy="20638"/>
              </a:xfrm>
              <a:custGeom>
                <a:avLst/>
                <a:gdLst/>
                <a:ahLst/>
                <a:cxnLst>
                  <a:cxn ang="0">
                    <a:pos x="0" y="0"/>
                  </a:cxn>
                  <a:cxn ang="0">
                    <a:pos x="3" y="4"/>
                  </a:cxn>
                  <a:cxn ang="0">
                    <a:pos x="4" y="9"/>
                  </a:cxn>
                  <a:cxn ang="0">
                    <a:pos x="6" y="13"/>
                  </a:cxn>
                  <a:cxn ang="0">
                    <a:pos x="6" y="13"/>
                  </a:cxn>
                  <a:cxn ang="0">
                    <a:pos x="6" y="13"/>
                  </a:cxn>
                  <a:cxn ang="0">
                    <a:pos x="5" y="13"/>
                  </a:cxn>
                  <a:cxn ang="0">
                    <a:pos x="5" y="12"/>
                  </a:cxn>
                  <a:cxn ang="0">
                    <a:pos x="3" y="8"/>
                  </a:cxn>
                  <a:cxn ang="0">
                    <a:pos x="2" y="4"/>
                  </a:cxn>
                  <a:cxn ang="0">
                    <a:pos x="0" y="0"/>
                  </a:cxn>
                </a:cxnLst>
                <a:rect l="0" t="0" r="r" b="b"/>
                <a:pathLst>
                  <a:path w="6" h="13">
                    <a:moveTo>
                      <a:pt x="0" y="0"/>
                    </a:moveTo>
                    <a:lnTo>
                      <a:pt x="3" y="4"/>
                    </a:lnTo>
                    <a:lnTo>
                      <a:pt x="4" y="9"/>
                    </a:lnTo>
                    <a:lnTo>
                      <a:pt x="6" y="13"/>
                    </a:lnTo>
                    <a:lnTo>
                      <a:pt x="6" y="13"/>
                    </a:lnTo>
                    <a:lnTo>
                      <a:pt x="6" y="13"/>
                    </a:lnTo>
                    <a:lnTo>
                      <a:pt x="5" y="13"/>
                    </a:lnTo>
                    <a:lnTo>
                      <a:pt x="5" y="12"/>
                    </a:lnTo>
                    <a:lnTo>
                      <a:pt x="3" y="8"/>
                    </a:lnTo>
                    <a:lnTo>
                      <a:pt x="2" y="4"/>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97" name="Freeform 171"/>
              <p:cNvSpPr>
                <a:spLocks/>
              </p:cNvSpPr>
              <p:nvPr/>
            </p:nvSpPr>
            <p:spPr bwMode="auto">
              <a:xfrm>
                <a:off x="4860925" y="2835275"/>
                <a:ext cx="6350" cy="6350"/>
              </a:xfrm>
              <a:custGeom>
                <a:avLst/>
                <a:gdLst/>
                <a:ahLst/>
                <a:cxnLst>
                  <a:cxn ang="0">
                    <a:pos x="0" y="0"/>
                  </a:cxn>
                  <a:cxn ang="0">
                    <a:pos x="2" y="2"/>
                  </a:cxn>
                  <a:cxn ang="0">
                    <a:pos x="4" y="4"/>
                  </a:cxn>
                  <a:cxn ang="0">
                    <a:pos x="3" y="3"/>
                  </a:cxn>
                  <a:cxn ang="0">
                    <a:pos x="3" y="3"/>
                  </a:cxn>
                  <a:cxn ang="0">
                    <a:pos x="3" y="3"/>
                  </a:cxn>
                  <a:cxn ang="0">
                    <a:pos x="2" y="3"/>
                  </a:cxn>
                  <a:cxn ang="0">
                    <a:pos x="1" y="2"/>
                  </a:cxn>
                  <a:cxn ang="0">
                    <a:pos x="1" y="1"/>
                  </a:cxn>
                  <a:cxn ang="0">
                    <a:pos x="0" y="1"/>
                  </a:cxn>
                  <a:cxn ang="0">
                    <a:pos x="0" y="0"/>
                  </a:cxn>
                </a:cxnLst>
                <a:rect l="0" t="0" r="r" b="b"/>
                <a:pathLst>
                  <a:path w="4" h="4">
                    <a:moveTo>
                      <a:pt x="0" y="0"/>
                    </a:moveTo>
                    <a:lnTo>
                      <a:pt x="2" y="2"/>
                    </a:lnTo>
                    <a:lnTo>
                      <a:pt x="4" y="4"/>
                    </a:lnTo>
                    <a:lnTo>
                      <a:pt x="3" y="3"/>
                    </a:lnTo>
                    <a:lnTo>
                      <a:pt x="3" y="3"/>
                    </a:lnTo>
                    <a:lnTo>
                      <a:pt x="3" y="3"/>
                    </a:lnTo>
                    <a:lnTo>
                      <a:pt x="2" y="3"/>
                    </a:lnTo>
                    <a:lnTo>
                      <a:pt x="1" y="2"/>
                    </a:lnTo>
                    <a:lnTo>
                      <a:pt x="1" y="1"/>
                    </a:lnTo>
                    <a:lnTo>
                      <a:pt x="0" y="1"/>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98" name="Freeform 172"/>
              <p:cNvSpPr>
                <a:spLocks noEditPoints="1"/>
              </p:cNvSpPr>
              <p:nvPr/>
            </p:nvSpPr>
            <p:spPr bwMode="auto">
              <a:xfrm>
                <a:off x="3533775" y="1504950"/>
                <a:ext cx="884238" cy="300038"/>
              </a:xfrm>
              <a:custGeom>
                <a:avLst/>
                <a:gdLst/>
                <a:ahLst/>
                <a:cxnLst>
                  <a:cxn ang="0">
                    <a:pos x="88" y="168"/>
                  </a:cxn>
                  <a:cxn ang="0">
                    <a:pos x="97" y="168"/>
                  </a:cxn>
                  <a:cxn ang="0">
                    <a:pos x="555" y="0"/>
                  </a:cxn>
                  <a:cxn ang="0">
                    <a:pos x="471" y="10"/>
                  </a:cxn>
                  <a:cxn ang="0">
                    <a:pos x="443" y="7"/>
                  </a:cxn>
                  <a:cxn ang="0">
                    <a:pos x="345" y="25"/>
                  </a:cxn>
                  <a:cxn ang="0">
                    <a:pos x="353" y="24"/>
                  </a:cxn>
                  <a:cxn ang="0">
                    <a:pos x="332" y="29"/>
                  </a:cxn>
                  <a:cxn ang="0">
                    <a:pos x="303" y="38"/>
                  </a:cxn>
                  <a:cxn ang="0">
                    <a:pos x="300" y="44"/>
                  </a:cxn>
                  <a:cxn ang="0">
                    <a:pos x="313" y="40"/>
                  </a:cxn>
                  <a:cxn ang="0">
                    <a:pos x="310" y="41"/>
                  </a:cxn>
                  <a:cxn ang="0">
                    <a:pos x="272" y="57"/>
                  </a:cxn>
                  <a:cxn ang="0">
                    <a:pos x="249" y="67"/>
                  </a:cxn>
                  <a:cxn ang="0">
                    <a:pos x="236" y="77"/>
                  </a:cxn>
                  <a:cxn ang="0">
                    <a:pos x="209" y="87"/>
                  </a:cxn>
                  <a:cxn ang="0">
                    <a:pos x="198" y="92"/>
                  </a:cxn>
                  <a:cxn ang="0">
                    <a:pos x="205" y="99"/>
                  </a:cxn>
                  <a:cxn ang="0">
                    <a:pos x="196" y="103"/>
                  </a:cxn>
                  <a:cxn ang="0">
                    <a:pos x="189" y="107"/>
                  </a:cxn>
                  <a:cxn ang="0">
                    <a:pos x="189" y="110"/>
                  </a:cxn>
                  <a:cxn ang="0">
                    <a:pos x="201" y="105"/>
                  </a:cxn>
                  <a:cxn ang="0">
                    <a:pos x="189" y="126"/>
                  </a:cxn>
                  <a:cxn ang="0">
                    <a:pos x="170" y="141"/>
                  </a:cxn>
                  <a:cxn ang="0">
                    <a:pos x="174" y="138"/>
                  </a:cxn>
                  <a:cxn ang="0">
                    <a:pos x="159" y="153"/>
                  </a:cxn>
                  <a:cxn ang="0">
                    <a:pos x="144" y="161"/>
                  </a:cxn>
                  <a:cxn ang="0">
                    <a:pos x="139" y="164"/>
                  </a:cxn>
                  <a:cxn ang="0">
                    <a:pos x="140" y="179"/>
                  </a:cxn>
                  <a:cxn ang="0">
                    <a:pos x="131" y="174"/>
                  </a:cxn>
                  <a:cxn ang="0">
                    <a:pos x="123" y="180"/>
                  </a:cxn>
                  <a:cxn ang="0">
                    <a:pos x="107" y="185"/>
                  </a:cxn>
                  <a:cxn ang="0">
                    <a:pos x="111" y="183"/>
                  </a:cxn>
                  <a:cxn ang="0">
                    <a:pos x="114" y="178"/>
                  </a:cxn>
                  <a:cxn ang="0">
                    <a:pos x="119" y="171"/>
                  </a:cxn>
                  <a:cxn ang="0">
                    <a:pos x="127" y="164"/>
                  </a:cxn>
                  <a:cxn ang="0">
                    <a:pos x="131" y="156"/>
                  </a:cxn>
                  <a:cxn ang="0">
                    <a:pos x="141" y="150"/>
                  </a:cxn>
                  <a:cxn ang="0">
                    <a:pos x="134" y="153"/>
                  </a:cxn>
                  <a:cxn ang="0">
                    <a:pos x="117" y="159"/>
                  </a:cxn>
                  <a:cxn ang="0">
                    <a:pos x="119" y="149"/>
                  </a:cxn>
                  <a:cxn ang="0">
                    <a:pos x="115" y="149"/>
                  </a:cxn>
                  <a:cxn ang="0">
                    <a:pos x="108" y="161"/>
                  </a:cxn>
                  <a:cxn ang="0">
                    <a:pos x="99" y="165"/>
                  </a:cxn>
                  <a:cxn ang="0">
                    <a:pos x="96" y="168"/>
                  </a:cxn>
                  <a:cxn ang="0">
                    <a:pos x="80" y="178"/>
                  </a:cxn>
                  <a:cxn ang="0">
                    <a:pos x="87" y="169"/>
                  </a:cxn>
                  <a:cxn ang="0">
                    <a:pos x="79" y="167"/>
                  </a:cxn>
                  <a:cxn ang="0">
                    <a:pos x="70" y="165"/>
                  </a:cxn>
                  <a:cxn ang="0">
                    <a:pos x="57" y="168"/>
                  </a:cxn>
                  <a:cxn ang="0">
                    <a:pos x="63" y="163"/>
                  </a:cxn>
                  <a:cxn ang="0">
                    <a:pos x="74" y="153"/>
                  </a:cxn>
                  <a:cxn ang="0">
                    <a:pos x="71" y="146"/>
                  </a:cxn>
                  <a:cxn ang="0">
                    <a:pos x="58" y="155"/>
                  </a:cxn>
                  <a:cxn ang="0">
                    <a:pos x="19" y="177"/>
                  </a:cxn>
                  <a:cxn ang="0">
                    <a:pos x="1" y="188"/>
                  </a:cxn>
                  <a:cxn ang="0">
                    <a:pos x="163" y="87"/>
                  </a:cxn>
                  <a:cxn ang="0">
                    <a:pos x="346" y="23"/>
                  </a:cxn>
                  <a:cxn ang="0">
                    <a:pos x="545" y="0"/>
                  </a:cxn>
                </a:cxnLst>
                <a:rect l="0" t="0" r="r" b="b"/>
                <a:pathLst>
                  <a:path w="557" h="189">
                    <a:moveTo>
                      <a:pt x="88" y="168"/>
                    </a:moveTo>
                    <a:lnTo>
                      <a:pt x="87" y="168"/>
                    </a:lnTo>
                    <a:lnTo>
                      <a:pt x="87" y="169"/>
                    </a:lnTo>
                    <a:lnTo>
                      <a:pt x="88" y="168"/>
                    </a:lnTo>
                    <a:close/>
                    <a:moveTo>
                      <a:pt x="98" y="167"/>
                    </a:moveTo>
                    <a:lnTo>
                      <a:pt x="98" y="167"/>
                    </a:lnTo>
                    <a:lnTo>
                      <a:pt x="98" y="167"/>
                    </a:lnTo>
                    <a:lnTo>
                      <a:pt x="97" y="168"/>
                    </a:lnTo>
                    <a:lnTo>
                      <a:pt x="96" y="168"/>
                    </a:lnTo>
                    <a:lnTo>
                      <a:pt x="98" y="167"/>
                    </a:lnTo>
                    <a:close/>
                    <a:moveTo>
                      <a:pt x="545" y="0"/>
                    </a:moveTo>
                    <a:lnTo>
                      <a:pt x="555" y="0"/>
                    </a:lnTo>
                    <a:lnTo>
                      <a:pt x="557" y="0"/>
                    </a:lnTo>
                    <a:lnTo>
                      <a:pt x="480" y="10"/>
                    </a:lnTo>
                    <a:lnTo>
                      <a:pt x="475" y="10"/>
                    </a:lnTo>
                    <a:lnTo>
                      <a:pt x="471" y="10"/>
                    </a:lnTo>
                    <a:lnTo>
                      <a:pt x="462" y="8"/>
                    </a:lnTo>
                    <a:lnTo>
                      <a:pt x="453" y="6"/>
                    </a:lnTo>
                    <a:lnTo>
                      <a:pt x="448" y="6"/>
                    </a:lnTo>
                    <a:lnTo>
                      <a:pt x="443" y="7"/>
                    </a:lnTo>
                    <a:lnTo>
                      <a:pt x="437" y="8"/>
                    </a:lnTo>
                    <a:lnTo>
                      <a:pt x="432" y="10"/>
                    </a:lnTo>
                    <a:lnTo>
                      <a:pt x="388" y="18"/>
                    </a:lnTo>
                    <a:lnTo>
                      <a:pt x="345" y="25"/>
                    </a:lnTo>
                    <a:lnTo>
                      <a:pt x="343" y="26"/>
                    </a:lnTo>
                    <a:lnTo>
                      <a:pt x="344" y="26"/>
                    </a:lnTo>
                    <a:lnTo>
                      <a:pt x="347" y="25"/>
                    </a:lnTo>
                    <a:lnTo>
                      <a:pt x="353" y="24"/>
                    </a:lnTo>
                    <a:lnTo>
                      <a:pt x="356" y="24"/>
                    </a:lnTo>
                    <a:lnTo>
                      <a:pt x="356" y="24"/>
                    </a:lnTo>
                    <a:lnTo>
                      <a:pt x="348" y="26"/>
                    </a:lnTo>
                    <a:lnTo>
                      <a:pt x="332" y="29"/>
                    </a:lnTo>
                    <a:lnTo>
                      <a:pt x="324" y="31"/>
                    </a:lnTo>
                    <a:lnTo>
                      <a:pt x="315" y="35"/>
                    </a:lnTo>
                    <a:lnTo>
                      <a:pt x="311" y="36"/>
                    </a:lnTo>
                    <a:lnTo>
                      <a:pt x="303" y="38"/>
                    </a:lnTo>
                    <a:lnTo>
                      <a:pt x="300" y="39"/>
                    </a:lnTo>
                    <a:lnTo>
                      <a:pt x="298" y="43"/>
                    </a:lnTo>
                    <a:lnTo>
                      <a:pt x="298" y="44"/>
                    </a:lnTo>
                    <a:lnTo>
                      <a:pt x="300" y="44"/>
                    </a:lnTo>
                    <a:lnTo>
                      <a:pt x="303" y="44"/>
                    </a:lnTo>
                    <a:lnTo>
                      <a:pt x="306" y="42"/>
                    </a:lnTo>
                    <a:lnTo>
                      <a:pt x="310" y="41"/>
                    </a:lnTo>
                    <a:lnTo>
                      <a:pt x="313" y="40"/>
                    </a:lnTo>
                    <a:lnTo>
                      <a:pt x="313" y="41"/>
                    </a:lnTo>
                    <a:lnTo>
                      <a:pt x="312" y="41"/>
                    </a:lnTo>
                    <a:lnTo>
                      <a:pt x="310" y="41"/>
                    </a:lnTo>
                    <a:lnTo>
                      <a:pt x="310" y="41"/>
                    </a:lnTo>
                    <a:lnTo>
                      <a:pt x="294" y="48"/>
                    </a:lnTo>
                    <a:lnTo>
                      <a:pt x="287" y="51"/>
                    </a:lnTo>
                    <a:lnTo>
                      <a:pt x="279" y="54"/>
                    </a:lnTo>
                    <a:lnTo>
                      <a:pt x="272" y="57"/>
                    </a:lnTo>
                    <a:lnTo>
                      <a:pt x="265" y="59"/>
                    </a:lnTo>
                    <a:lnTo>
                      <a:pt x="258" y="62"/>
                    </a:lnTo>
                    <a:lnTo>
                      <a:pt x="251" y="65"/>
                    </a:lnTo>
                    <a:lnTo>
                      <a:pt x="249" y="67"/>
                    </a:lnTo>
                    <a:lnTo>
                      <a:pt x="248" y="69"/>
                    </a:lnTo>
                    <a:lnTo>
                      <a:pt x="247" y="70"/>
                    </a:lnTo>
                    <a:lnTo>
                      <a:pt x="241" y="74"/>
                    </a:lnTo>
                    <a:lnTo>
                      <a:pt x="236" y="77"/>
                    </a:lnTo>
                    <a:lnTo>
                      <a:pt x="232" y="79"/>
                    </a:lnTo>
                    <a:lnTo>
                      <a:pt x="225" y="81"/>
                    </a:lnTo>
                    <a:lnTo>
                      <a:pt x="214" y="86"/>
                    </a:lnTo>
                    <a:lnTo>
                      <a:pt x="209" y="87"/>
                    </a:lnTo>
                    <a:lnTo>
                      <a:pt x="205" y="87"/>
                    </a:lnTo>
                    <a:lnTo>
                      <a:pt x="201" y="88"/>
                    </a:lnTo>
                    <a:lnTo>
                      <a:pt x="198" y="90"/>
                    </a:lnTo>
                    <a:lnTo>
                      <a:pt x="198" y="92"/>
                    </a:lnTo>
                    <a:lnTo>
                      <a:pt x="198" y="94"/>
                    </a:lnTo>
                    <a:lnTo>
                      <a:pt x="201" y="99"/>
                    </a:lnTo>
                    <a:lnTo>
                      <a:pt x="202" y="99"/>
                    </a:lnTo>
                    <a:lnTo>
                      <a:pt x="205" y="99"/>
                    </a:lnTo>
                    <a:lnTo>
                      <a:pt x="201" y="102"/>
                    </a:lnTo>
                    <a:lnTo>
                      <a:pt x="199" y="103"/>
                    </a:lnTo>
                    <a:lnTo>
                      <a:pt x="197" y="103"/>
                    </a:lnTo>
                    <a:lnTo>
                      <a:pt x="196" y="103"/>
                    </a:lnTo>
                    <a:lnTo>
                      <a:pt x="195" y="103"/>
                    </a:lnTo>
                    <a:lnTo>
                      <a:pt x="193" y="103"/>
                    </a:lnTo>
                    <a:lnTo>
                      <a:pt x="191" y="104"/>
                    </a:lnTo>
                    <a:lnTo>
                      <a:pt x="189" y="107"/>
                    </a:lnTo>
                    <a:lnTo>
                      <a:pt x="185" y="111"/>
                    </a:lnTo>
                    <a:lnTo>
                      <a:pt x="187" y="111"/>
                    </a:lnTo>
                    <a:lnTo>
                      <a:pt x="188" y="110"/>
                    </a:lnTo>
                    <a:lnTo>
                      <a:pt x="189" y="110"/>
                    </a:lnTo>
                    <a:lnTo>
                      <a:pt x="192" y="108"/>
                    </a:lnTo>
                    <a:lnTo>
                      <a:pt x="195" y="106"/>
                    </a:lnTo>
                    <a:lnTo>
                      <a:pt x="198" y="104"/>
                    </a:lnTo>
                    <a:lnTo>
                      <a:pt x="201" y="105"/>
                    </a:lnTo>
                    <a:lnTo>
                      <a:pt x="202" y="107"/>
                    </a:lnTo>
                    <a:lnTo>
                      <a:pt x="202" y="110"/>
                    </a:lnTo>
                    <a:lnTo>
                      <a:pt x="200" y="114"/>
                    </a:lnTo>
                    <a:lnTo>
                      <a:pt x="189" y="126"/>
                    </a:lnTo>
                    <a:lnTo>
                      <a:pt x="185" y="129"/>
                    </a:lnTo>
                    <a:lnTo>
                      <a:pt x="182" y="132"/>
                    </a:lnTo>
                    <a:lnTo>
                      <a:pt x="181" y="133"/>
                    </a:lnTo>
                    <a:lnTo>
                      <a:pt x="170" y="141"/>
                    </a:lnTo>
                    <a:lnTo>
                      <a:pt x="171" y="141"/>
                    </a:lnTo>
                    <a:lnTo>
                      <a:pt x="172" y="139"/>
                    </a:lnTo>
                    <a:lnTo>
                      <a:pt x="173" y="138"/>
                    </a:lnTo>
                    <a:lnTo>
                      <a:pt x="174" y="138"/>
                    </a:lnTo>
                    <a:lnTo>
                      <a:pt x="175" y="138"/>
                    </a:lnTo>
                    <a:lnTo>
                      <a:pt x="169" y="144"/>
                    </a:lnTo>
                    <a:lnTo>
                      <a:pt x="164" y="149"/>
                    </a:lnTo>
                    <a:lnTo>
                      <a:pt x="159" y="153"/>
                    </a:lnTo>
                    <a:lnTo>
                      <a:pt x="153" y="156"/>
                    </a:lnTo>
                    <a:lnTo>
                      <a:pt x="146" y="160"/>
                    </a:lnTo>
                    <a:lnTo>
                      <a:pt x="145" y="161"/>
                    </a:lnTo>
                    <a:lnTo>
                      <a:pt x="144" y="161"/>
                    </a:lnTo>
                    <a:lnTo>
                      <a:pt x="142" y="162"/>
                    </a:lnTo>
                    <a:lnTo>
                      <a:pt x="141" y="162"/>
                    </a:lnTo>
                    <a:lnTo>
                      <a:pt x="140" y="163"/>
                    </a:lnTo>
                    <a:lnTo>
                      <a:pt x="139" y="164"/>
                    </a:lnTo>
                    <a:lnTo>
                      <a:pt x="139" y="168"/>
                    </a:lnTo>
                    <a:lnTo>
                      <a:pt x="141" y="172"/>
                    </a:lnTo>
                    <a:lnTo>
                      <a:pt x="141" y="176"/>
                    </a:lnTo>
                    <a:lnTo>
                      <a:pt x="140" y="179"/>
                    </a:lnTo>
                    <a:lnTo>
                      <a:pt x="138" y="179"/>
                    </a:lnTo>
                    <a:lnTo>
                      <a:pt x="136" y="177"/>
                    </a:lnTo>
                    <a:lnTo>
                      <a:pt x="133" y="175"/>
                    </a:lnTo>
                    <a:lnTo>
                      <a:pt x="131" y="174"/>
                    </a:lnTo>
                    <a:lnTo>
                      <a:pt x="130" y="175"/>
                    </a:lnTo>
                    <a:lnTo>
                      <a:pt x="129" y="177"/>
                    </a:lnTo>
                    <a:lnTo>
                      <a:pt x="128" y="177"/>
                    </a:lnTo>
                    <a:lnTo>
                      <a:pt x="123" y="180"/>
                    </a:lnTo>
                    <a:lnTo>
                      <a:pt x="118" y="183"/>
                    </a:lnTo>
                    <a:lnTo>
                      <a:pt x="112" y="184"/>
                    </a:lnTo>
                    <a:lnTo>
                      <a:pt x="108" y="185"/>
                    </a:lnTo>
                    <a:lnTo>
                      <a:pt x="107" y="185"/>
                    </a:lnTo>
                    <a:lnTo>
                      <a:pt x="108" y="185"/>
                    </a:lnTo>
                    <a:lnTo>
                      <a:pt x="108" y="185"/>
                    </a:lnTo>
                    <a:lnTo>
                      <a:pt x="109" y="184"/>
                    </a:lnTo>
                    <a:lnTo>
                      <a:pt x="111" y="183"/>
                    </a:lnTo>
                    <a:lnTo>
                      <a:pt x="113" y="182"/>
                    </a:lnTo>
                    <a:lnTo>
                      <a:pt x="114" y="181"/>
                    </a:lnTo>
                    <a:lnTo>
                      <a:pt x="114" y="179"/>
                    </a:lnTo>
                    <a:lnTo>
                      <a:pt x="114" y="178"/>
                    </a:lnTo>
                    <a:lnTo>
                      <a:pt x="115" y="177"/>
                    </a:lnTo>
                    <a:lnTo>
                      <a:pt x="115" y="175"/>
                    </a:lnTo>
                    <a:lnTo>
                      <a:pt x="115" y="174"/>
                    </a:lnTo>
                    <a:lnTo>
                      <a:pt x="119" y="171"/>
                    </a:lnTo>
                    <a:lnTo>
                      <a:pt x="123" y="169"/>
                    </a:lnTo>
                    <a:lnTo>
                      <a:pt x="126" y="167"/>
                    </a:lnTo>
                    <a:lnTo>
                      <a:pt x="127" y="165"/>
                    </a:lnTo>
                    <a:lnTo>
                      <a:pt x="127" y="164"/>
                    </a:lnTo>
                    <a:lnTo>
                      <a:pt x="126" y="163"/>
                    </a:lnTo>
                    <a:lnTo>
                      <a:pt x="126" y="160"/>
                    </a:lnTo>
                    <a:lnTo>
                      <a:pt x="127" y="159"/>
                    </a:lnTo>
                    <a:lnTo>
                      <a:pt x="131" y="156"/>
                    </a:lnTo>
                    <a:lnTo>
                      <a:pt x="136" y="154"/>
                    </a:lnTo>
                    <a:lnTo>
                      <a:pt x="141" y="151"/>
                    </a:lnTo>
                    <a:lnTo>
                      <a:pt x="141" y="150"/>
                    </a:lnTo>
                    <a:lnTo>
                      <a:pt x="141" y="150"/>
                    </a:lnTo>
                    <a:lnTo>
                      <a:pt x="139" y="151"/>
                    </a:lnTo>
                    <a:lnTo>
                      <a:pt x="138" y="151"/>
                    </a:lnTo>
                    <a:lnTo>
                      <a:pt x="135" y="153"/>
                    </a:lnTo>
                    <a:lnTo>
                      <a:pt x="134" y="153"/>
                    </a:lnTo>
                    <a:lnTo>
                      <a:pt x="130" y="155"/>
                    </a:lnTo>
                    <a:lnTo>
                      <a:pt x="125" y="158"/>
                    </a:lnTo>
                    <a:lnTo>
                      <a:pt x="121" y="160"/>
                    </a:lnTo>
                    <a:lnTo>
                      <a:pt x="117" y="159"/>
                    </a:lnTo>
                    <a:lnTo>
                      <a:pt x="116" y="158"/>
                    </a:lnTo>
                    <a:lnTo>
                      <a:pt x="116" y="155"/>
                    </a:lnTo>
                    <a:lnTo>
                      <a:pt x="118" y="152"/>
                    </a:lnTo>
                    <a:lnTo>
                      <a:pt x="119" y="149"/>
                    </a:lnTo>
                    <a:lnTo>
                      <a:pt x="120" y="147"/>
                    </a:lnTo>
                    <a:lnTo>
                      <a:pt x="119" y="146"/>
                    </a:lnTo>
                    <a:lnTo>
                      <a:pt x="117" y="147"/>
                    </a:lnTo>
                    <a:lnTo>
                      <a:pt x="115" y="149"/>
                    </a:lnTo>
                    <a:lnTo>
                      <a:pt x="114" y="153"/>
                    </a:lnTo>
                    <a:lnTo>
                      <a:pt x="113" y="156"/>
                    </a:lnTo>
                    <a:lnTo>
                      <a:pt x="111" y="158"/>
                    </a:lnTo>
                    <a:lnTo>
                      <a:pt x="108" y="161"/>
                    </a:lnTo>
                    <a:lnTo>
                      <a:pt x="103" y="164"/>
                    </a:lnTo>
                    <a:lnTo>
                      <a:pt x="99" y="166"/>
                    </a:lnTo>
                    <a:lnTo>
                      <a:pt x="99" y="166"/>
                    </a:lnTo>
                    <a:lnTo>
                      <a:pt x="99" y="165"/>
                    </a:lnTo>
                    <a:lnTo>
                      <a:pt x="96" y="167"/>
                    </a:lnTo>
                    <a:lnTo>
                      <a:pt x="96" y="167"/>
                    </a:lnTo>
                    <a:lnTo>
                      <a:pt x="95" y="168"/>
                    </a:lnTo>
                    <a:lnTo>
                      <a:pt x="96" y="168"/>
                    </a:lnTo>
                    <a:lnTo>
                      <a:pt x="92" y="171"/>
                    </a:lnTo>
                    <a:lnTo>
                      <a:pt x="85" y="176"/>
                    </a:lnTo>
                    <a:lnTo>
                      <a:pt x="85" y="176"/>
                    </a:lnTo>
                    <a:lnTo>
                      <a:pt x="80" y="178"/>
                    </a:lnTo>
                    <a:lnTo>
                      <a:pt x="79" y="178"/>
                    </a:lnTo>
                    <a:lnTo>
                      <a:pt x="79" y="178"/>
                    </a:lnTo>
                    <a:lnTo>
                      <a:pt x="81" y="175"/>
                    </a:lnTo>
                    <a:lnTo>
                      <a:pt x="87" y="169"/>
                    </a:lnTo>
                    <a:lnTo>
                      <a:pt x="85" y="170"/>
                    </a:lnTo>
                    <a:lnTo>
                      <a:pt x="84" y="170"/>
                    </a:lnTo>
                    <a:lnTo>
                      <a:pt x="80" y="169"/>
                    </a:lnTo>
                    <a:lnTo>
                      <a:pt x="79" y="167"/>
                    </a:lnTo>
                    <a:lnTo>
                      <a:pt x="78" y="165"/>
                    </a:lnTo>
                    <a:lnTo>
                      <a:pt x="76" y="164"/>
                    </a:lnTo>
                    <a:lnTo>
                      <a:pt x="74" y="164"/>
                    </a:lnTo>
                    <a:lnTo>
                      <a:pt x="70" y="165"/>
                    </a:lnTo>
                    <a:lnTo>
                      <a:pt x="66" y="168"/>
                    </a:lnTo>
                    <a:lnTo>
                      <a:pt x="63" y="169"/>
                    </a:lnTo>
                    <a:lnTo>
                      <a:pt x="60" y="170"/>
                    </a:lnTo>
                    <a:lnTo>
                      <a:pt x="57" y="168"/>
                    </a:lnTo>
                    <a:lnTo>
                      <a:pt x="57" y="167"/>
                    </a:lnTo>
                    <a:lnTo>
                      <a:pt x="58" y="165"/>
                    </a:lnTo>
                    <a:lnTo>
                      <a:pt x="60" y="164"/>
                    </a:lnTo>
                    <a:lnTo>
                      <a:pt x="63" y="163"/>
                    </a:lnTo>
                    <a:lnTo>
                      <a:pt x="66" y="161"/>
                    </a:lnTo>
                    <a:lnTo>
                      <a:pt x="68" y="160"/>
                    </a:lnTo>
                    <a:lnTo>
                      <a:pt x="71" y="157"/>
                    </a:lnTo>
                    <a:lnTo>
                      <a:pt x="74" y="153"/>
                    </a:lnTo>
                    <a:lnTo>
                      <a:pt x="75" y="149"/>
                    </a:lnTo>
                    <a:lnTo>
                      <a:pt x="75" y="146"/>
                    </a:lnTo>
                    <a:lnTo>
                      <a:pt x="73" y="145"/>
                    </a:lnTo>
                    <a:lnTo>
                      <a:pt x="71" y="146"/>
                    </a:lnTo>
                    <a:lnTo>
                      <a:pt x="68" y="148"/>
                    </a:lnTo>
                    <a:lnTo>
                      <a:pt x="66" y="150"/>
                    </a:lnTo>
                    <a:lnTo>
                      <a:pt x="63" y="152"/>
                    </a:lnTo>
                    <a:lnTo>
                      <a:pt x="58" y="155"/>
                    </a:lnTo>
                    <a:lnTo>
                      <a:pt x="51" y="158"/>
                    </a:lnTo>
                    <a:lnTo>
                      <a:pt x="44" y="162"/>
                    </a:lnTo>
                    <a:lnTo>
                      <a:pt x="28" y="173"/>
                    </a:lnTo>
                    <a:lnTo>
                      <a:pt x="19" y="177"/>
                    </a:lnTo>
                    <a:lnTo>
                      <a:pt x="11" y="182"/>
                    </a:lnTo>
                    <a:lnTo>
                      <a:pt x="5" y="186"/>
                    </a:lnTo>
                    <a:lnTo>
                      <a:pt x="0" y="189"/>
                    </a:lnTo>
                    <a:lnTo>
                      <a:pt x="1" y="188"/>
                    </a:lnTo>
                    <a:lnTo>
                      <a:pt x="39" y="160"/>
                    </a:lnTo>
                    <a:lnTo>
                      <a:pt x="79" y="133"/>
                    </a:lnTo>
                    <a:lnTo>
                      <a:pt x="120" y="109"/>
                    </a:lnTo>
                    <a:lnTo>
                      <a:pt x="163" y="87"/>
                    </a:lnTo>
                    <a:lnTo>
                      <a:pt x="207" y="67"/>
                    </a:lnTo>
                    <a:lnTo>
                      <a:pt x="252" y="50"/>
                    </a:lnTo>
                    <a:lnTo>
                      <a:pt x="298" y="35"/>
                    </a:lnTo>
                    <a:lnTo>
                      <a:pt x="346" y="23"/>
                    </a:lnTo>
                    <a:lnTo>
                      <a:pt x="394" y="13"/>
                    </a:lnTo>
                    <a:lnTo>
                      <a:pt x="444" y="6"/>
                    </a:lnTo>
                    <a:lnTo>
                      <a:pt x="494" y="2"/>
                    </a:lnTo>
                    <a:lnTo>
                      <a:pt x="545" y="0"/>
                    </a:lnTo>
                    <a:close/>
                  </a:path>
                </a:pathLst>
              </a:custGeom>
              <a:gradFill>
                <a:gsLst>
                  <a:gs pos="49000">
                    <a:srgbClr val="38659D"/>
                  </a:gs>
                  <a:gs pos="87000">
                    <a:schemeClr val="tx2">
                      <a:lumMod val="75000"/>
                      <a:alpha val="80000"/>
                    </a:schemeClr>
                  </a:gs>
                </a:gsLst>
                <a:lin ang="2700000" scaled="0"/>
              </a:gra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99" name="Freeform 173"/>
              <p:cNvSpPr>
                <a:spLocks noEditPoints="1"/>
              </p:cNvSpPr>
              <p:nvPr/>
            </p:nvSpPr>
            <p:spPr bwMode="auto">
              <a:xfrm>
                <a:off x="4795837" y="1562100"/>
                <a:ext cx="406400" cy="206375"/>
              </a:xfrm>
              <a:custGeom>
                <a:avLst/>
                <a:gdLst/>
                <a:ahLst/>
                <a:cxnLst>
                  <a:cxn ang="0">
                    <a:pos x="231" y="109"/>
                  </a:cxn>
                  <a:cxn ang="0">
                    <a:pos x="227" y="107"/>
                  </a:cxn>
                  <a:cxn ang="0">
                    <a:pos x="206" y="95"/>
                  </a:cxn>
                  <a:cxn ang="0">
                    <a:pos x="159" y="78"/>
                  </a:cxn>
                  <a:cxn ang="0">
                    <a:pos x="139" y="56"/>
                  </a:cxn>
                  <a:cxn ang="0">
                    <a:pos x="139" y="56"/>
                  </a:cxn>
                  <a:cxn ang="0">
                    <a:pos x="58" y="32"/>
                  </a:cxn>
                  <a:cxn ang="0">
                    <a:pos x="61" y="32"/>
                  </a:cxn>
                  <a:cxn ang="0">
                    <a:pos x="58" y="31"/>
                  </a:cxn>
                  <a:cxn ang="0">
                    <a:pos x="54" y="30"/>
                  </a:cxn>
                  <a:cxn ang="0">
                    <a:pos x="3" y="0"/>
                  </a:cxn>
                  <a:cxn ang="0">
                    <a:pos x="16" y="6"/>
                  </a:cxn>
                  <a:cxn ang="0">
                    <a:pos x="55" y="20"/>
                  </a:cxn>
                  <a:cxn ang="0">
                    <a:pos x="128" y="50"/>
                  </a:cxn>
                  <a:cxn ang="0">
                    <a:pos x="139" y="56"/>
                  </a:cxn>
                  <a:cxn ang="0">
                    <a:pos x="163" y="69"/>
                  </a:cxn>
                  <a:cxn ang="0">
                    <a:pos x="151" y="64"/>
                  </a:cxn>
                  <a:cxn ang="0">
                    <a:pos x="101" y="41"/>
                  </a:cxn>
                  <a:cxn ang="0">
                    <a:pos x="90" y="37"/>
                  </a:cxn>
                  <a:cxn ang="0">
                    <a:pos x="93" y="40"/>
                  </a:cxn>
                  <a:cxn ang="0">
                    <a:pos x="100" y="43"/>
                  </a:cxn>
                  <a:cxn ang="0">
                    <a:pos x="162" y="72"/>
                  </a:cxn>
                  <a:cxn ang="0">
                    <a:pos x="191" y="85"/>
                  </a:cxn>
                  <a:cxn ang="0">
                    <a:pos x="192" y="85"/>
                  </a:cxn>
                  <a:cxn ang="0">
                    <a:pos x="195" y="87"/>
                  </a:cxn>
                  <a:cxn ang="0">
                    <a:pos x="207" y="96"/>
                  </a:cxn>
                  <a:cxn ang="0">
                    <a:pos x="225" y="106"/>
                  </a:cxn>
                  <a:cxn ang="0">
                    <a:pos x="230" y="109"/>
                  </a:cxn>
                  <a:cxn ang="0">
                    <a:pos x="232" y="111"/>
                  </a:cxn>
                  <a:cxn ang="0">
                    <a:pos x="252" y="124"/>
                  </a:cxn>
                  <a:cxn ang="0">
                    <a:pos x="255" y="127"/>
                  </a:cxn>
                  <a:cxn ang="0">
                    <a:pos x="250" y="124"/>
                  </a:cxn>
                  <a:cxn ang="0">
                    <a:pos x="227" y="110"/>
                  </a:cxn>
                  <a:cxn ang="0">
                    <a:pos x="211" y="105"/>
                  </a:cxn>
                  <a:cxn ang="0">
                    <a:pos x="214" y="106"/>
                  </a:cxn>
                  <a:cxn ang="0">
                    <a:pos x="217" y="107"/>
                  </a:cxn>
                  <a:cxn ang="0">
                    <a:pos x="224" y="111"/>
                  </a:cxn>
                  <a:cxn ang="0">
                    <a:pos x="242" y="125"/>
                  </a:cxn>
                  <a:cxn ang="0">
                    <a:pos x="246" y="128"/>
                  </a:cxn>
                  <a:cxn ang="0">
                    <a:pos x="247" y="130"/>
                  </a:cxn>
                  <a:cxn ang="0">
                    <a:pos x="218" y="113"/>
                  </a:cxn>
                  <a:cxn ang="0">
                    <a:pos x="215" y="112"/>
                  </a:cxn>
                  <a:cxn ang="0">
                    <a:pos x="217" y="115"/>
                  </a:cxn>
                  <a:cxn ang="0">
                    <a:pos x="208" y="108"/>
                  </a:cxn>
                  <a:cxn ang="0">
                    <a:pos x="203" y="105"/>
                  </a:cxn>
                  <a:cxn ang="0">
                    <a:pos x="209" y="111"/>
                  </a:cxn>
                  <a:cxn ang="0">
                    <a:pos x="205" y="109"/>
                  </a:cxn>
                  <a:cxn ang="0">
                    <a:pos x="196" y="104"/>
                  </a:cxn>
                  <a:cxn ang="0">
                    <a:pos x="196" y="106"/>
                  </a:cxn>
                  <a:cxn ang="0">
                    <a:pos x="168" y="84"/>
                  </a:cxn>
                  <a:cxn ang="0">
                    <a:pos x="162" y="80"/>
                  </a:cxn>
                  <a:cxn ang="0">
                    <a:pos x="164" y="82"/>
                  </a:cxn>
                  <a:cxn ang="0">
                    <a:pos x="160" y="81"/>
                  </a:cxn>
                  <a:cxn ang="0">
                    <a:pos x="145" y="72"/>
                  </a:cxn>
                  <a:cxn ang="0">
                    <a:pos x="119" y="59"/>
                  </a:cxn>
                  <a:cxn ang="0">
                    <a:pos x="61" y="35"/>
                  </a:cxn>
                  <a:cxn ang="0">
                    <a:pos x="50" y="30"/>
                  </a:cxn>
                  <a:cxn ang="0">
                    <a:pos x="49" y="29"/>
                  </a:cxn>
                  <a:cxn ang="0">
                    <a:pos x="24" y="19"/>
                  </a:cxn>
                  <a:cxn ang="0">
                    <a:pos x="5" y="10"/>
                  </a:cxn>
                  <a:cxn ang="0">
                    <a:pos x="1" y="1"/>
                  </a:cxn>
                </a:cxnLst>
                <a:rect l="0" t="0" r="r" b="b"/>
                <a:pathLst>
                  <a:path w="256" h="130">
                    <a:moveTo>
                      <a:pt x="231" y="109"/>
                    </a:moveTo>
                    <a:lnTo>
                      <a:pt x="231" y="110"/>
                    </a:lnTo>
                    <a:lnTo>
                      <a:pt x="231" y="109"/>
                    </a:lnTo>
                    <a:close/>
                    <a:moveTo>
                      <a:pt x="227" y="107"/>
                    </a:moveTo>
                    <a:lnTo>
                      <a:pt x="230" y="108"/>
                    </a:lnTo>
                    <a:lnTo>
                      <a:pt x="227" y="107"/>
                    </a:lnTo>
                    <a:close/>
                    <a:moveTo>
                      <a:pt x="206" y="95"/>
                    </a:moveTo>
                    <a:lnTo>
                      <a:pt x="207" y="95"/>
                    </a:lnTo>
                    <a:lnTo>
                      <a:pt x="206" y="95"/>
                    </a:lnTo>
                    <a:lnTo>
                      <a:pt x="206" y="95"/>
                    </a:lnTo>
                    <a:close/>
                    <a:moveTo>
                      <a:pt x="159" y="78"/>
                    </a:moveTo>
                    <a:lnTo>
                      <a:pt x="159" y="78"/>
                    </a:lnTo>
                    <a:lnTo>
                      <a:pt x="160" y="79"/>
                    </a:lnTo>
                    <a:lnTo>
                      <a:pt x="159" y="78"/>
                    </a:lnTo>
                    <a:close/>
                    <a:moveTo>
                      <a:pt x="139" y="56"/>
                    </a:moveTo>
                    <a:lnTo>
                      <a:pt x="140" y="56"/>
                    </a:lnTo>
                    <a:lnTo>
                      <a:pt x="140" y="57"/>
                    </a:lnTo>
                    <a:lnTo>
                      <a:pt x="139" y="56"/>
                    </a:lnTo>
                    <a:close/>
                    <a:moveTo>
                      <a:pt x="51" y="30"/>
                    </a:moveTo>
                    <a:lnTo>
                      <a:pt x="54" y="31"/>
                    </a:lnTo>
                    <a:lnTo>
                      <a:pt x="58" y="32"/>
                    </a:lnTo>
                    <a:lnTo>
                      <a:pt x="60" y="33"/>
                    </a:lnTo>
                    <a:lnTo>
                      <a:pt x="61" y="33"/>
                    </a:lnTo>
                    <a:lnTo>
                      <a:pt x="61" y="32"/>
                    </a:lnTo>
                    <a:lnTo>
                      <a:pt x="60" y="32"/>
                    </a:lnTo>
                    <a:lnTo>
                      <a:pt x="59" y="32"/>
                    </a:lnTo>
                    <a:lnTo>
                      <a:pt x="58" y="31"/>
                    </a:lnTo>
                    <a:lnTo>
                      <a:pt x="56" y="31"/>
                    </a:lnTo>
                    <a:lnTo>
                      <a:pt x="55" y="31"/>
                    </a:lnTo>
                    <a:lnTo>
                      <a:pt x="54" y="30"/>
                    </a:lnTo>
                    <a:lnTo>
                      <a:pt x="53" y="30"/>
                    </a:lnTo>
                    <a:lnTo>
                      <a:pt x="51" y="30"/>
                    </a:lnTo>
                    <a:close/>
                    <a:moveTo>
                      <a:pt x="3" y="0"/>
                    </a:moveTo>
                    <a:lnTo>
                      <a:pt x="6" y="1"/>
                    </a:lnTo>
                    <a:lnTo>
                      <a:pt x="9" y="3"/>
                    </a:lnTo>
                    <a:lnTo>
                      <a:pt x="16" y="6"/>
                    </a:lnTo>
                    <a:lnTo>
                      <a:pt x="29" y="11"/>
                    </a:lnTo>
                    <a:lnTo>
                      <a:pt x="42" y="16"/>
                    </a:lnTo>
                    <a:lnTo>
                      <a:pt x="55" y="20"/>
                    </a:lnTo>
                    <a:lnTo>
                      <a:pt x="54" y="18"/>
                    </a:lnTo>
                    <a:lnTo>
                      <a:pt x="92" y="33"/>
                    </a:lnTo>
                    <a:lnTo>
                      <a:pt x="128" y="50"/>
                    </a:lnTo>
                    <a:lnTo>
                      <a:pt x="130" y="51"/>
                    </a:lnTo>
                    <a:lnTo>
                      <a:pt x="139" y="56"/>
                    </a:lnTo>
                    <a:lnTo>
                      <a:pt x="139" y="56"/>
                    </a:lnTo>
                    <a:lnTo>
                      <a:pt x="165" y="70"/>
                    </a:lnTo>
                    <a:lnTo>
                      <a:pt x="164" y="70"/>
                    </a:lnTo>
                    <a:lnTo>
                      <a:pt x="163" y="69"/>
                    </a:lnTo>
                    <a:lnTo>
                      <a:pt x="163" y="69"/>
                    </a:lnTo>
                    <a:lnTo>
                      <a:pt x="157" y="66"/>
                    </a:lnTo>
                    <a:lnTo>
                      <a:pt x="151" y="64"/>
                    </a:lnTo>
                    <a:lnTo>
                      <a:pt x="113" y="46"/>
                    </a:lnTo>
                    <a:lnTo>
                      <a:pt x="107" y="43"/>
                    </a:lnTo>
                    <a:lnTo>
                      <a:pt x="101" y="41"/>
                    </a:lnTo>
                    <a:lnTo>
                      <a:pt x="94" y="38"/>
                    </a:lnTo>
                    <a:lnTo>
                      <a:pt x="92" y="37"/>
                    </a:lnTo>
                    <a:lnTo>
                      <a:pt x="90" y="37"/>
                    </a:lnTo>
                    <a:lnTo>
                      <a:pt x="90" y="38"/>
                    </a:lnTo>
                    <a:lnTo>
                      <a:pt x="91" y="38"/>
                    </a:lnTo>
                    <a:lnTo>
                      <a:pt x="93" y="40"/>
                    </a:lnTo>
                    <a:lnTo>
                      <a:pt x="96" y="41"/>
                    </a:lnTo>
                    <a:lnTo>
                      <a:pt x="98" y="42"/>
                    </a:lnTo>
                    <a:lnTo>
                      <a:pt x="100" y="43"/>
                    </a:lnTo>
                    <a:lnTo>
                      <a:pt x="124" y="54"/>
                    </a:lnTo>
                    <a:lnTo>
                      <a:pt x="149" y="65"/>
                    </a:lnTo>
                    <a:lnTo>
                      <a:pt x="162" y="72"/>
                    </a:lnTo>
                    <a:lnTo>
                      <a:pt x="175" y="78"/>
                    </a:lnTo>
                    <a:lnTo>
                      <a:pt x="188" y="84"/>
                    </a:lnTo>
                    <a:lnTo>
                      <a:pt x="191" y="85"/>
                    </a:lnTo>
                    <a:lnTo>
                      <a:pt x="193" y="87"/>
                    </a:lnTo>
                    <a:lnTo>
                      <a:pt x="192" y="86"/>
                    </a:lnTo>
                    <a:lnTo>
                      <a:pt x="192" y="85"/>
                    </a:lnTo>
                    <a:lnTo>
                      <a:pt x="193" y="85"/>
                    </a:lnTo>
                    <a:lnTo>
                      <a:pt x="194" y="86"/>
                    </a:lnTo>
                    <a:lnTo>
                      <a:pt x="195" y="87"/>
                    </a:lnTo>
                    <a:lnTo>
                      <a:pt x="196" y="88"/>
                    </a:lnTo>
                    <a:lnTo>
                      <a:pt x="197" y="89"/>
                    </a:lnTo>
                    <a:lnTo>
                      <a:pt x="207" y="96"/>
                    </a:lnTo>
                    <a:lnTo>
                      <a:pt x="207" y="95"/>
                    </a:lnTo>
                    <a:lnTo>
                      <a:pt x="216" y="100"/>
                    </a:lnTo>
                    <a:lnTo>
                      <a:pt x="225" y="106"/>
                    </a:lnTo>
                    <a:lnTo>
                      <a:pt x="227" y="107"/>
                    </a:lnTo>
                    <a:lnTo>
                      <a:pt x="227" y="107"/>
                    </a:lnTo>
                    <a:lnTo>
                      <a:pt x="230" y="109"/>
                    </a:lnTo>
                    <a:lnTo>
                      <a:pt x="230" y="108"/>
                    </a:lnTo>
                    <a:lnTo>
                      <a:pt x="233" y="111"/>
                    </a:lnTo>
                    <a:lnTo>
                      <a:pt x="232" y="111"/>
                    </a:lnTo>
                    <a:lnTo>
                      <a:pt x="234" y="112"/>
                    </a:lnTo>
                    <a:lnTo>
                      <a:pt x="241" y="117"/>
                    </a:lnTo>
                    <a:lnTo>
                      <a:pt x="252" y="124"/>
                    </a:lnTo>
                    <a:lnTo>
                      <a:pt x="253" y="125"/>
                    </a:lnTo>
                    <a:lnTo>
                      <a:pt x="255" y="126"/>
                    </a:lnTo>
                    <a:lnTo>
                      <a:pt x="255" y="127"/>
                    </a:lnTo>
                    <a:lnTo>
                      <a:pt x="256" y="127"/>
                    </a:lnTo>
                    <a:lnTo>
                      <a:pt x="256" y="128"/>
                    </a:lnTo>
                    <a:lnTo>
                      <a:pt x="250" y="124"/>
                    </a:lnTo>
                    <a:lnTo>
                      <a:pt x="242" y="120"/>
                    </a:lnTo>
                    <a:lnTo>
                      <a:pt x="235" y="114"/>
                    </a:lnTo>
                    <a:lnTo>
                      <a:pt x="227" y="110"/>
                    </a:lnTo>
                    <a:lnTo>
                      <a:pt x="219" y="107"/>
                    </a:lnTo>
                    <a:lnTo>
                      <a:pt x="212" y="105"/>
                    </a:lnTo>
                    <a:lnTo>
                      <a:pt x="211" y="105"/>
                    </a:lnTo>
                    <a:lnTo>
                      <a:pt x="212" y="105"/>
                    </a:lnTo>
                    <a:lnTo>
                      <a:pt x="213" y="106"/>
                    </a:lnTo>
                    <a:lnTo>
                      <a:pt x="214" y="106"/>
                    </a:lnTo>
                    <a:lnTo>
                      <a:pt x="216" y="107"/>
                    </a:lnTo>
                    <a:lnTo>
                      <a:pt x="217" y="107"/>
                    </a:lnTo>
                    <a:lnTo>
                      <a:pt x="217" y="107"/>
                    </a:lnTo>
                    <a:lnTo>
                      <a:pt x="219" y="109"/>
                    </a:lnTo>
                    <a:lnTo>
                      <a:pt x="221" y="110"/>
                    </a:lnTo>
                    <a:lnTo>
                      <a:pt x="224" y="111"/>
                    </a:lnTo>
                    <a:lnTo>
                      <a:pt x="233" y="118"/>
                    </a:lnTo>
                    <a:lnTo>
                      <a:pt x="241" y="124"/>
                    </a:lnTo>
                    <a:lnTo>
                      <a:pt x="242" y="125"/>
                    </a:lnTo>
                    <a:lnTo>
                      <a:pt x="243" y="125"/>
                    </a:lnTo>
                    <a:lnTo>
                      <a:pt x="245" y="127"/>
                    </a:lnTo>
                    <a:lnTo>
                      <a:pt x="246" y="128"/>
                    </a:lnTo>
                    <a:lnTo>
                      <a:pt x="247" y="129"/>
                    </a:lnTo>
                    <a:lnTo>
                      <a:pt x="248" y="130"/>
                    </a:lnTo>
                    <a:lnTo>
                      <a:pt x="247" y="130"/>
                    </a:lnTo>
                    <a:lnTo>
                      <a:pt x="236" y="124"/>
                    </a:lnTo>
                    <a:lnTo>
                      <a:pt x="225" y="118"/>
                    </a:lnTo>
                    <a:lnTo>
                      <a:pt x="218" y="113"/>
                    </a:lnTo>
                    <a:lnTo>
                      <a:pt x="214" y="111"/>
                    </a:lnTo>
                    <a:lnTo>
                      <a:pt x="214" y="111"/>
                    </a:lnTo>
                    <a:lnTo>
                      <a:pt x="215" y="112"/>
                    </a:lnTo>
                    <a:lnTo>
                      <a:pt x="215" y="113"/>
                    </a:lnTo>
                    <a:lnTo>
                      <a:pt x="216" y="113"/>
                    </a:lnTo>
                    <a:lnTo>
                      <a:pt x="217" y="115"/>
                    </a:lnTo>
                    <a:lnTo>
                      <a:pt x="217" y="116"/>
                    </a:lnTo>
                    <a:lnTo>
                      <a:pt x="212" y="112"/>
                    </a:lnTo>
                    <a:lnTo>
                      <a:pt x="208" y="108"/>
                    </a:lnTo>
                    <a:lnTo>
                      <a:pt x="203" y="104"/>
                    </a:lnTo>
                    <a:lnTo>
                      <a:pt x="202" y="104"/>
                    </a:lnTo>
                    <a:lnTo>
                      <a:pt x="203" y="105"/>
                    </a:lnTo>
                    <a:lnTo>
                      <a:pt x="205" y="107"/>
                    </a:lnTo>
                    <a:lnTo>
                      <a:pt x="207" y="109"/>
                    </a:lnTo>
                    <a:lnTo>
                      <a:pt x="209" y="111"/>
                    </a:lnTo>
                    <a:lnTo>
                      <a:pt x="211" y="112"/>
                    </a:lnTo>
                    <a:lnTo>
                      <a:pt x="209" y="112"/>
                    </a:lnTo>
                    <a:lnTo>
                      <a:pt x="205" y="109"/>
                    </a:lnTo>
                    <a:lnTo>
                      <a:pt x="201" y="106"/>
                    </a:lnTo>
                    <a:lnTo>
                      <a:pt x="196" y="102"/>
                    </a:lnTo>
                    <a:lnTo>
                      <a:pt x="196" y="104"/>
                    </a:lnTo>
                    <a:lnTo>
                      <a:pt x="197" y="105"/>
                    </a:lnTo>
                    <a:lnTo>
                      <a:pt x="197" y="106"/>
                    </a:lnTo>
                    <a:lnTo>
                      <a:pt x="196" y="106"/>
                    </a:lnTo>
                    <a:lnTo>
                      <a:pt x="187" y="99"/>
                    </a:lnTo>
                    <a:lnTo>
                      <a:pt x="177" y="92"/>
                    </a:lnTo>
                    <a:lnTo>
                      <a:pt x="168" y="84"/>
                    </a:lnTo>
                    <a:lnTo>
                      <a:pt x="160" y="79"/>
                    </a:lnTo>
                    <a:lnTo>
                      <a:pt x="161" y="80"/>
                    </a:lnTo>
                    <a:lnTo>
                      <a:pt x="162" y="80"/>
                    </a:lnTo>
                    <a:lnTo>
                      <a:pt x="163" y="81"/>
                    </a:lnTo>
                    <a:lnTo>
                      <a:pt x="164" y="82"/>
                    </a:lnTo>
                    <a:lnTo>
                      <a:pt x="164" y="82"/>
                    </a:lnTo>
                    <a:lnTo>
                      <a:pt x="164" y="83"/>
                    </a:lnTo>
                    <a:lnTo>
                      <a:pt x="164" y="83"/>
                    </a:lnTo>
                    <a:lnTo>
                      <a:pt x="160" y="81"/>
                    </a:lnTo>
                    <a:lnTo>
                      <a:pt x="155" y="79"/>
                    </a:lnTo>
                    <a:lnTo>
                      <a:pt x="150" y="75"/>
                    </a:lnTo>
                    <a:lnTo>
                      <a:pt x="145" y="72"/>
                    </a:lnTo>
                    <a:lnTo>
                      <a:pt x="141" y="69"/>
                    </a:lnTo>
                    <a:lnTo>
                      <a:pt x="142" y="71"/>
                    </a:lnTo>
                    <a:lnTo>
                      <a:pt x="119" y="59"/>
                    </a:lnTo>
                    <a:lnTo>
                      <a:pt x="92" y="48"/>
                    </a:lnTo>
                    <a:lnTo>
                      <a:pt x="65" y="36"/>
                    </a:lnTo>
                    <a:lnTo>
                      <a:pt x="61" y="35"/>
                    </a:lnTo>
                    <a:lnTo>
                      <a:pt x="53" y="32"/>
                    </a:lnTo>
                    <a:lnTo>
                      <a:pt x="51" y="30"/>
                    </a:lnTo>
                    <a:lnTo>
                      <a:pt x="50" y="30"/>
                    </a:lnTo>
                    <a:lnTo>
                      <a:pt x="50" y="29"/>
                    </a:lnTo>
                    <a:lnTo>
                      <a:pt x="49" y="29"/>
                    </a:lnTo>
                    <a:lnTo>
                      <a:pt x="49" y="29"/>
                    </a:lnTo>
                    <a:lnTo>
                      <a:pt x="37" y="24"/>
                    </a:lnTo>
                    <a:lnTo>
                      <a:pt x="36" y="24"/>
                    </a:lnTo>
                    <a:lnTo>
                      <a:pt x="24" y="19"/>
                    </a:lnTo>
                    <a:lnTo>
                      <a:pt x="12" y="14"/>
                    </a:lnTo>
                    <a:lnTo>
                      <a:pt x="9" y="12"/>
                    </a:lnTo>
                    <a:lnTo>
                      <a:pt x="5" y="10"/>
                    </a:lnTo>
                    <a:lnTo>
                      <a:pt x="2" y="7"/>
                    </a:lnTo>
                    <a:lnTo>
                      <a:pt x="0" y="4"/>
                    </a:lnTo>
                    <a:lnTo>
                      <a:pt x="1" y="1"/>
                    </a:lnTo>
                    <a:lnTo>
                      <a:pt x="3" y="0"/>
                    </a:lnTo>
                    <a:close/>
                  </a:path>
                </a:pathLst>
              </a:custGeom>
              <a:gradFill>
                <a:gsLst>
                  <a:gs pos="49000">
                    <a:srgbClr val="38659D"/>
                  </a:gs>
                  <a:gs pos="87000">
                    <a:schemeClr val="tx2">
                      <a:lumMod val="75000"/>
                      <a:alpha val="80000"/>
                    </a:schemeClr>
                  </a:gs>
                </a:gsLst>
                <a:lin ang="2700000" scaled="0"/>
              </a:gra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00" name="Freeform 174"/>
              <p:cNvSpPr>
                <a:spLocks/>
              </p:cNvSpPr>
              <p:nvPr/>
            </p:nvSpPr>
            <p:spPr bwMode="auto">
              <a:xfrm>
                <a:off x="5170487" y="1743075"/>
                <a:ext cx="433388" cy="463550"/>
              </a:xfrm>
              <a:custGeom>
                <a:avLst/>
                <a:gdLst/>
                <a:ahLst/>
                <a:cxnLst>
                  <a:cxn ang="0">
                    <a:pos x="5" y="0"/>
                  </a:cxn>
                  <a:cxn ang="0">
                    <a:pos x="77" y="55"/>
                  </a:cxn>
                  <a:cxn ang="0">
                    <a:pos x="144" y="117"/>
                  </a:cxn>
                  <a:cxn ang="0">
                    <a:pos x="174" y="151"/>
                  </a:cxn>
                  <a:cxn ang="0">
                    <a:pos x="221" y="210"/>
                  </a:cxn>
                  <a:cxn ang="0">
                    <a:pos x="254" y="259"/>
                  </a:cxn>
                  <a:cxn ang="0">
                    <a:pos x="266" y="281"/>
                  </a:cxn>
                  <a:cxn ang="0">
                    <a:pos x="270" y="286"/>
                  </a:cxn>
                  <a:cxn ang="0">
                    <a:pos x="273" y="291"/>
                  </a:cxn>
                  <a:cxn ang="0">
                    <a:pos x="272" y="291"/>
                  </a:cxn>
                  <a:cxn ang="0">
                    <a:pos x="260" y="285"/>
                  </a:cxn>
                  <a:cxn ang="0">
                    <a:pos x="260" y="285"/>
                  </a:cxn>
                  <a:cxn ang="0">
                    <a:pos x="252" y="276"/>
                  </a:cxn>
                  <a:cxn ang="0">
                    <a:pos x="234" y="247"/>
                  </a:cxn>
                  <a:cxn ang="0">
                    <a:pos x="224" y="238"/>
                  </a:cxn>
                  <a:cxn ang="0">
                    <a:pos x="217" y="229"/>
                  </a:cxn>
                  <a:cxn ang="0">
                    <a:pos x="210" y="216"/>
                  </a:cxn>
                  <a:cxn ang="0">
                    <a:pos x="209" y="210"/>
                  </a:cxn>
                  <a:cxn ang="0">
                    <a:pos x="204" y="199"/>
                  </a:cxn>
                  <a:cxn ang="0">
                    <a:pos x="198" y="185"/>
                  </a:cxn>
                  <a:cxn ang="0">
                    <a:pos x="190" y="176"/>
                  </a:cxn>
                  <a:cxn ang="0">
                    <a:pos x="181" y="165"/>
                  </a:cxn>
                  <a:cxn ang="0">
                    <a:pos x="172" y="156"/>
                  </a:cxn>
                  <a:cxn ang="0">
                    <a:pos x="165" y="152"/>
                  </a:cxn>
                  <a:cxn ang="0">
                    <a:pos x="157" y="150"/>
                  </a:cxn>
                  <a:cxn ang="0">
                    <a:pos x="148" y="144"/>
                  </a:cxn>
                  <a:cxn ang="0">
                    <a:pos x="143" y="139"/>
                  </a:cxn>
                  <a:cxn ang="0">
                    <a:pos x="143" y="137"/>
                  </a:cxn>
                  <a:cxn ang="0">
                    <a:pos x="147" y="136"/>
                  </a:cxn>
                  <a:cxn ang="0">
                    <a:pos x="147" y="133"/>
                  </a:cxn>
                  <a:cxn ang="0">
                    <a:pos x="138" y="125"/>
                  </a:cxn>
                  <a:cxn ang="0">
                    <a:pos x="133" y="122"/>
                  </a:cxn>
                  <a:cxn ang="0">
                    <a:pos x="133" y="116"/>
                  </a:cxn>
                  <a:cxn ang="0">
                    <a:pos x="130" y="114"/>
                  </a:cxn>
                  <a:cxn ang="0">
                    <a:pos x="131" y="116"/>
                  </a:cxn>
                  <a:cxn ang="0">
                    <a:pos x="119" y="102"/>
                  </a:cxn>
                  <a:cxn ang="0">
                    <a:pos x="114" y="97"/>
                  </a:cxn>
                  <a:cxn ang="0">
                    <a:pos x="103" y="86"/>
                  </a:cxn>
                  <a:cxn ang="0">
                    <a:pos x="99" y="82"/>
                  </a:cxn>
                  <a:cxn ang="0">
                    <a:pos x="79" y="64"/>
                  </a:cxn>
                  <a:cxn ang="0">
                    <a:pos x="67" y="52"/>
                  </a:cxn>
                  <a:cxn ang="0">
                    <a:pos x="54" y="40"/>
                  </a:cxn>
                  <a:cxn ang="0">
                    <a:pos x="34" y="28"/>
                  </a:cxn>
                  <a:cxn ang="0">
                    <a:pos x="23" y="21"/>
                  </a:cxn>
                  <a:cxn ang="0">
                    <a:pos x="22" y="20"/>
                  </a:cxn>
                  <a:cxn ang="0">
                    <a:pos x="20" y="20"/>
                  </a:cxn>
                  <a:cxn ang="0">
                    <a:pos x="19" y="18"/>
                  </a:cxn>
                  <a:cxn ang="0">
                    <a:pos x="15" y="15"/>
                  </a:cxn>
                  <a:cxn ang="0">
                    <a:pos x="14" y="13"/>
                  </a:cxn>
                  <a:cxn ang="0">
                    <a:pos x="0" y="4"/>
                  </a:cxn>
                  <a:cxn ang="0">
                    <a:pos x="1" y="4"/>
                  </a:cxn>
                  <a:cxn ang="0">
                    <a:pos x="6" y="7"/>
                  </a:cxn>
                  <a:cxn ang="0">
                    <a:pos x="11" y="11"/>
                  </a:cxn>
                  <a:cxn ang="0">
                    <a:pos x="13" y="12"/>
                  </a:cxn>
                  <a:cxn ang="0">
                    <a:pos x="41" y="31"/>
                  </a:cxn>
                  <a:cxn ang="0">
                    <a:pos x="43" y="33"/>
                  </a:cxn>
                  <a:cxn ang="0">
                    <a:pos x="45" y="33"/>
                  </a:cxn>
                  <a:cxn ang="0">
                    <a:pos x="45" y="33"/>
                  </a:cxn>
                  <a:cxn ang="0">
                    <a:pos x="26" y="15"/>
                  </a:cxn>
                  <a:cxn ang="0">
                    <a:pos x="3" y="0"/>
                  </a:cxn>
                </a:cxnLst>
                <a:rect l="0" t="0" r="r" b="b"/>
                <a:pathLst>
                  <a:path w="273" h="292">
                    <a:moveTo>
                      <a:pt x="3" y="0"/>
                    </a:moveTo>
                    <a:lnTo>
                      <a:pt x="5" y="0"/>
                    </a:lnTo>
                    <a:lnTo>
                      <a:pt x="42" y="26"/>
                    </a:lnTo>
                    <a:lnTo>
                      <a:pt x="77" y="55"/>
                    </a:lnTo>
                    <a:lnTo>
                      <a:pt x="111" y="84"/>
                    </a:lnTo>
                    <a:lnTo>
                      <a:pt x="144" y="117"/>
                    </a:lnTo>
                    <a:lnTo>
                      <a:pt x="174" y="150"/>
                    </a:lnTo>
                    <a:lnTo>
                      <a:pt x="174" y="151"/>
                    </a:lnTo>
                    <a:lnTo>
                      <a:pt x="198" y="180"/>
                    </a:lnTo>
                    <a:lnTo>
                      <a:pt x="221" y="210"/>
                    </a:lnTo>
                    <a:lnTo>
                      <a:pt x="242" y="240"/>
                    </a:lnTo>
                    <a:lnTo>
                      <a:pt x="254" y="259"/>
                    </a:lnTo>
                    <a:lnTo>
                      <a:pt x="265" y="279"/>
                    </a:lnTo>
                    <a:lnTo>
                      <a:pt x="266" y="281"/>
                    </a:lnTo>
                    <a:lnTo>
                      <a:pt x="268" y="284"/>
                    </a:lnTo>
                    <a:lnTo>
                      <a:pt x="270" y="286"/>
                    </a:lnTo>
                    <a:lnTo>
                      <a:pt x="271" y="289"/>
                    </a:lnTo>
                    <a:lnTo>
                      <a:pt x="273" y="291"/>
                    </a:lnTo>
                    <a:lnTo>
                      <a:pt x="273" y="292"/>
                    </a:lnTo>
                    <a:lnTo>
                      <a:pt x="272" y="291"/>
                    </a:lnTo>
                    <a:lnTo>
                      <a:pt x="266" y="288"/>
                    </a:lnTo>
                    <a:lnTo>
                      <a:pt x="260" y="285"/>
                    </a:lnTo>
                    <a:lnTo>
                      <a:pt x="260" y="285"/>
                    </a:lnTo>
                    <a:lnTo>
                      <a:pt x="260" y="285"/>
                    </a:lnTo>
                    <a:lnTo>
                      <a:pt x="259" y="285"/>
                    </a:lnTo>
                    <a:lnTo>
                      <a:pt x="252" y="276"/>
                    </a:lnTo>
                    <a:lnTo>
                      <a:pt x="240" y="255"/>
                    </a:lnTo>
                    <a:lnTo>
                      <a:pt x="234" y="247"/>
                    </a:lnTo>
                    <a:lnTo>
                      <a:pt x="229" y="242"/>
                    </a:lnTo>
                    <a:lnTo>
                      <a:pt x="224" y="238"/>
                    </a:lnTo>
                    <a:lnTo>
                      <a:pt x="221" y="233"/>
                    </a:lnTo>
                    <a:lnTo>
                      <a:pt x="217" y="229"/>
                    </a:lnTo>
                    <a:lnTo>
                      <a:pt x="213" y="223"/>
                    </a:lnTo>
                    <a:lnTo>
                      <a:pt x="210" y="216"/>
                    </a:lnTo>
                    <a:lnTo>
                      <a:pt x="211" y="215"/>
                    </a:lnTo>
                    <a:lnTo>
                      <a:pt x="209" y="210"/>
                    </a:lnTo>
                    <a:lnTo>
                      <a:pt x="207" y="206"/>
                    </a:lnTo>
                    <a:lnTo>
                      <a:pt x="204" y="199"/>
                    </a:lnTo>
                    <a:lnTo>
                      <a:pt x="202" y="192"/>
                    </a:lnTo>
                    <a:lnTo>
                      <a:pt x="198" y="185"/>
                    </a:lnTo>
                    <a:lnTo>
                      <a:pt x="195" y="181"/>
                    </a:lnTo>
                    <a:lnTo>
                      <a:pt x="190" y="176"/>
                    </a:lnTo>
                    <a:lnTo>
                      <a:pt x="186" y="171"/>
                    </a:lnTo>
                    <a:lnTo>
                      <a:pt x="181" y="165"/>
                    </a:lnTo>
                    <a:lnTo>
                      <a:pt x="176" y="160"/>
                    </a:lnTo>
                    <a:lnTo>
                      <a:pt x="172" y="156"/>
                    </a:lnTo>
                    <a:lnTo>
                      <a:pt x="169" y="153"/>
                    </a:lnTo>
                    <a:lnTo>
                      <a:pt x="165" y="152"/>
                    </a:lnTo>
                    <a:lnTo>
                      <a:pt x="161" y="151"/>
                    </a:lnTo>
                    <a:lnTo>
                      <a:pt x="157" y="150"/>
                    </a:lnTo>
                    <a:lnTo>
                      <a:pt x="154" y="148"/>
                    </a:lnTo>
                    <a:lnTo>
                      <a:pt x="148" y="144"/>
                    </a:lnTo>
                    <a:lnTo>
                      <a:pt x="145" y="141"/>
                    </a:lnTo>
                    <a:lnTo>
                      <a:pt x="143" y="139"/>
                    </a:lnTo>
                    <a:lnTo>
                      <a:pt x="142" y="138"/>
                    </a:lnTo>
                    <a:lnTo>
                      <a:pt x="143" y="137"/>
                    </a:lnTo>
                    <a:lnTo>
                      <a:pt x="145" y="137"/>
                    </a:lnTo>
                    <a:lnTo>
                      <a:pt x="147" y="136"/>
                    </a:lnTo>
                    <a:lnTo>
                      <a:pt x="147" y="135"/>
                    </a:lnTo>
                    <a:lnTo>
                      <a:pt x="147" y="133"/>
                    </a:lnTo>
                    <a:lnTo>
                      <a:pt x="145" y="131"/>
                    </a:lnTo>
                    <a:lnTo>
                      <a:pt x="138" y="125"/>
                    </a:lnTo>
                    <a:lnTo>
                      <a:pt x="134" y="122"/>
                    </a:lnTo>
                    <a:lnTo>
                      <a:pt x="133" y="122"/>
                    </a:lnTo>
                    <a:lnTo>
                      <a:pt x="133" y="118"/>
                    </a:lnTo>
                    <a:lnTo>
                      <a:pt x="133" y="116"/>
                    </a:lnTo>
                    <a:lnTo>
                      <a:pt x="132" y="115"/>
                    </a:lnTo>
                    <a:lnTo>
                      <a:pt x="130" y="114"/>
                    </a:lnTo>
                    <a:lnTo>
                      <a:pt x="131" y="115"/>
                    </a:lnTo>
                    <a:lnTo>
                      <a:pt x="131" y="116"/>
                    </a:lnTo>
                    <a:lnTo>
                      <a:pt x="126" y="109"/>
                    </a:lnTo>
                    <a:lnTo>
                      <a:pt x="119" y="102"/>
                    </a:lnTo>
                    <a:lnTo>
                      <a:pt x="118" y="101"/>
                    </a:lnTo>
                    <a:lnTo>
                      <a:pt x="114" y="97"/>
                    </a:lnTo>
                    <a:lnTo>
                      <a:pt x="108" y="91"/>
                    </a:lnTo>
                    <a:lnTo>
                      <a:pt x="103" y="86"/>
                    </a:lnTo>
                    <a:lnTo>
                      <a:pt x="99" y="81"/>
                    </a:lnTo>
                    <a:lnTo>
                      <a:pt x="99" y="82"/>
                    </a:lnTo>
                    <a:lnTo>
                      <a:pt x="89" y="74"/>
                    </a:lnTo>
                    <a:lnTo>
                      <a:pt x="79" y="64"/>
                    </a:lnTo>
                    <a:lnTo>
                      <a:pt x="73" y="59"/>
                    </a:lnTo>
                    <a:lnTo>
                      <a:pt x="67" y="52"/>
                    </a:lnTo>
                    <a:lnTo>
                      <a:pt x="60" y="46"/>
                    </a:lnTo>
                    <a:lnTo>
                      <a:pt x="54" y="40"/>
                    </a:lnTo>
                    <a:lnTo>
                      <a:pt x="45" y="34"/>
                    </a:lnTo>
                    <a:lnTo>
                      <a:pt x="34" y="28"/>
                    </a:lnTo>
                    <a:lnTo>
                      <a:pt x="25" y="22"/>
                    </a:lnTo>
                    <a:lnTo>
                      <a:pt x="23" y="21"/>
                    </a:lnTo>
                    <a:lnTo>
                      <a:pt x="21" y="19"/>
                    </a:lnTo>
                    <a:lnTo>
                      <a:pt x="22" y="20"/>
                    </a:lnTo>
                    <a:lnTo>
                      <a:pt x="22" y="21"/>
                    </a:lnTo>
                    <a:lnTo>
                      <a:pt x="20" y="20"/>
                    </a:lnTo>
                    <a:lnTo>
                      <a:pt x="19" y="19"/>
                    </a:lnTo>
                    <a:lnTo>
                      <a:pt x="19" y="18"/>
                    </a:lnTo>
                    <a:lnTo>
                      <a:pt x="17" y="17"/>
                    </a:lnTo>
                    <a:lnTo>
                      <a:pt x="15" y="15"/>
                    </a:lnTo>
                    <a:lnTo>
                      <a:pt x="15" y="14"/>
                    </a:lnTo>
                    <a:lnTo>
                      <a:pt x="14" y="13"/>
                    </a:lnTo>
                    <a:lnTo>
                      <a:pt x="8" y="10"/>
                    </a:lnTo>
                    <a:lnTo>
                      <a:pt x="0" y="4"/>
                    </a:lnTo>
                    <a:lnTo>
                      <a:pt x="0" y="3"/>
                    </a:lnTo>
                    <a:lnTo>
                      <a:pt x="1" y="4"/>
                    </a:lnTo>
                    <a:lnTo>
                      <a:pt x="3" y="5"/>
                    </a:lnTo>
                    <a:lnTo>
                      <a:pt x="6" y="7"/>
                    </a:lnTo>
                    <a:lnTo>
                      <a:pt x="9" y="9"/>
                    </a:lnTo>
                    <a:lnTo>
                      <a:pt x="11" y="11"/>
                    </a:lnTo>
                    <a:lnTo>
                      <a:pt x="13" y="12"/>
                    </a:lnTo>
                    <a:lnTo>
                      <a:pt x="13" y="12"/>
                    </a:lnTo>
                    <a:lnTo>
                      <a:pt x="29" y="22"/>
                    </a:lnTo>
                    <a:lnTo>
                      <a:pt x="41" y="31"/>
                    </a:lnTo>
                    <a:lnTo>
                      <a:pt x="42" y="32"/>
                    </a:lnTo>
                    <a:lnTo>
                      <a:pt x="43" y="33"/>
                    </a:lnTo>
                    <a:lnTo>
                      <a:pt x="44" y="33"/>
                    </a:lnTo>
                    <a:lnTo>
                      <a:pt x="45" y="33"/>
                    </a:lnTo>
                    <a:lnTo>
                      <a:pt x="45" y="33"/>
                    </a:lnTo>
                    <a:lnTo>
                      <a:pt x="45" y="33"/>
                    </a:lnTo>
                    <a:lnTo>
                      <a:pt x="36" y="23"/>
                    </a:lnTo>
                    <a:lnTo>
                      <a:pt x="26" y="15"/>
                    </a:lnTo>
                    <a:lnTo>
                      <a:pt x="14" y="8"/>
                    </a:lnTo>
                    <a:lnTo>
                      <a:pt x="3" y="0"/>
                    </a:lnTo>
                    <a:close/>
                  </a:path>
                </a:pathLst>
              </a:custGeom>
              <a:gradFill>
                <a:gsLst>
                  <a:gs pos="49000">
                    <a:srgbClr val="38659D"/>
                  </a:gs>
                  <a:gs pos="87000">
                    <a:schemeClr val="tx2">
                      <a:lumMod val="75000"/>
                      <a:alpha val="80000"/>
                    </a:schemeClr>
                  </a:gs>
                </a:gsLst>
                <a:lin ang="2700000" scaled="0"/>
              </a:gra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sp>
            <p:nvSpPr>
              <p:cNvPr id="101" name="Freeform 175"/>
              <p:cNvSpPr>
                <a:spLocks/>
              </p:cNvSpPr>
              <p:nvPr/>
            </p:nvSpPr>
            <p:spPr bwMode="auto">
              <a:xfrm>
                <a:off x="5573712" y="2152650"/>
                <a:ext cx="217488" cy="646113"/>
              </a:xfrm>
              <a:custGeom>
                <a:avLst/>
                <a:gdLst/>
                <a:ahLst/>
                <a:cxnLst>
                  <a:cxn ang="0">
                    <a:pos x="2" y="0"/>
                  </a:cxn>
                  <a:cxn ang="0">
                    <a:pos x="26" y="40"/>
                  </a:cxn>
                  <a:cxn ang="0">
                    <a:pos x="48" y="82"/>
                  </a:cxn>
                  <a:cxn ang="0">
                    <a:pos x="68" y="125"/>
                  </a:cxn>
                  <a:cxn ang="0">
                    <a:pos x="86" y="169"/>
                  </a:cxn>
                  <a:cxn ang="0">
                    <a:pos x="101" y="215"/>
                  </a:cxn>
                  <a:cxn ang="0">
                    <a:pos x="114" y="261"/>
                  </a:cxn>
                  <a:cxn ang="0">
                    <a:pos x="124" y="309"/>
                  </a:cxn>
                  <a:cxn ang="0">
                    <a:pos x="132" y="357"/>
                  </a:cxn>
                  <a:cxn ang="0">
                    <a:pos x="137" y="406"/>
                  </a:cxn>
                  <a:cxn ang="0">
                    <a:pos x="135" y="407"/>
                  </a:cxn>
                  <a:cxn ang="0">
                    <a:pos x="128" y="351"/>
                  </a:cxn>
                  <a:cxn ang="0">
                    <a:pos x="127" y="342"/>
                  </a:cxn>
                  <a:cxn ang="0">
                    <a:pos x="124" y="334"/>
                  </a:cxn>
                  <a:cxn ang="0">
                    <a:pos x="122" y="327"/>
                  </a:cxn>
                  <a:cxn ang="0">
                    <a:pos x="120" y="317"/>
                  </a:cxn>
                  <a:cxn ang="0">
                    <a:pos x="111" y="276"/>
                  </a:cxn>
                  <a:cxn ang="0">
                    <a:pos x="100" y="235"/>
                  </a:cxn>
                  <a:cxn ang="0">
                    <a:pos x="88" y="194"/>
                  </a:cxn>
                  <a:cxn ang="0">
                    <a:pos x="81" y="173"/>
                  </a:cxn>
                  <a:cxn ang="0">
                    <a:pos x="74" y="151"/>
                  </a:cxn>
                  <a:cxn ang="0">
                    <a:pos x="64" y="127"/>
                  </a:cxn>
                  <a:cxn ang="0">
                    <a:pos x="53" y="104"/>
                  </a:cxn>
                  <a:cxn ang="0">
                    <a:pos x="38" y="72"/>
                  </a:cxn>
                  <a:cxn ang="0">
                    <a:pos x="22" y="41"/>
                  </a:cxn>
                  <a:cxn ang="0">
                    <a:pos x="20" y="38"/>
                  </a:cxn>
                  <a:cxn ang="0">
                    <a:pos x="19" y="37"/>
                  </a:cxn>
                  <a:cxn ang="0">
                    <a:pos x="19" y="36"/>
                  </a:cxn>
                  <a:cxn ang="0">
                    <a:pos x="20" y="37"/>
                  </a:cxn>
                  <a:cxn ang="0">
                    <a:pos x="21" y="39"/>
                  </a:cxn>
                  <a:cxn ang="0">
                    <a:pos x="21" y="39"/>
                  </a:cxn>
                  <a:cxn ang="0">
                    <a:pos x="22" y="39"/>
                  </a:cxn>
                  <a:cxn ang="0">
                    <a:pos x="22" y="39"/>
                  </a:cxn>
                  <a:cxn ang="0">
                    <a:pos x="21" y="37"/>
                  </a:cxn>
                  <a:cxn ang="0">
                    <a:pos x="19" y="32"/>
                  </a:cxn>
                  <a:cxn ang="0">
                    <a:pos x="16" y="27"/>
                  </a:cxn>
                  <a:cxn ang="0">
                    <a:pos x="8" y="13"/>
                  </a:cxn>
                  <a:cxn ang="0">
                    <a:pos x="0" y="0"/>
                  </a:cxn>
                  <a:cxn ang="0">
                    <a:pos x="2" y="0"/>
                  </a:cxn>
                </a:cxnLst>
                <a:rect l="0" t="0" r="r" b="b"/>
                <a:pathLst>
                  <a:path w="137" h="407">
                    <a:moveTo>
                      <a:pt x="2" y="0"/>
                    </a:moveTo>
                    <a:lnTo>
                      <a:pt x="26" y="40"/>
                    </a:lnTo>
                    <a:lnTo>
                      <a:pt x="48" y="82"/>
                    </a:lnTo>
                    <a:lnTo>
                      <a:pt x="68" y="125"/>
                    </a:lnTo>
                    <a:lnTo>
                      <a:pt x="86" y="169"/>
                    </a:lnTo>
                    <a:lnTo>
                      <a:pt x="101" y="215"/>
                    </a:lnTo>
                    <a:lnTo>
                      <a:pt x="114" y="261"/>
                    </a:lnTo>
                    <a:lnTo>
                      <a:pt x="124" y="309"/>
                    </a:lnTo>
                    <a:lnTo>
                      <a:pt x="132" y="357"/>
                    </a:lnTo>
                    <a:lnTo>
                      <a:pt x="137" y="406"/>
                    </a:lnTo>
                    <a:lnTo>
                      <a:pt x="135" y="407"/>
                    </a:lnTo>
                    <a:lnTo>
                      <a:pt x="128" y="351"/>
                    </a:lnTo>
                    <a:lnTo>
                      <a:pt x="127" y="342"/>
                    </a:lnTo>
                    <a:lnTo>
                      <a:pt x="124" y="334"/>
                    </a:lnTo>
                    <a:lnTo>
                      <a:pt x="122" y="327"/>
                    </a:lnTo>
                    <a:lnTo>
                      <a:pt x="120" y="317"/>
                    </a:lnTo>
                    <a:lnTo>
                      <a:pt x="111" y="276"/>
                    </a:lnTo>
                    <a:lnTo>
                      <a:pt x="100" y="235"/>
                    </a:lnTo>
                    <a:lnTo>
                      <a:pt x="88" y="194"/>
                    </a:lnTo>
                    <a:lnTo>
                      <a:pt x="81" y="173"/>
                    </a:lnTo>
                    <a:lnTo>
                      <a:pt x="74" y="151"/>
                    </a:lnTo>
                    <a:lnTo>
                      <a:pt x="64" y="127"/>
                    </a:lnTo>
                    <a:lnTo>
                      <a:pt x="53" y="104"/>
                    </a:lnTo>
                    <a:lnTo>
                      <a:pt x="38" y="72"/>
                    </a:lnTo>
                    <a:lnTo>
                      <a:pt x="22" y="41"/>
                    </a:lnTo>
                    <a:lnTo>
                      <a:pt x="20" y="38"/>
                    </a:lnTo>
                    <a:lnTo>
                      <a:pt x="19" y="37"/>
                    </a:lnTo>
                    <a:lnTo>
                      <a:pt x="19" y="36"/>
                    </a:lnTo>
                    <a:lnTo>
                      <a:pt x="20" y="37"/>
                    </a:lnTo>
                    <a:lnTo>
                      <a:pt x="21" y="39"/>
                    </a:lnTo>
                    <a:lnTo>
                      <a:pt x="21" y="39"/>
                    </a:lnTo>
                    <a:lnTo>
                      <a:pt x="22" y="39"/>
                    </a:lnTo>
                    <a:lnTo>
                      <a:pt x="22" y="39"/>
                    </a:lnTo>
                    <a:lnTo>
                      <a:pt x="21" y="37"/>
                    </a:lnTo>
                    <a:lnTo>
                      <a:pt x="19" y="32"/>
                    </a:lnTo>
                    <a:lnTo>
                      <a:pt x="16" y="27"/>
                    </a:lnTo>
                    <a:lnTo>
                      <a:pt x="8" y="13"/>
                    </a:lnTo>
                    <a:lnTo>
                      <a:pt x="0" y="0"/>
                    </a:lnTo>
                    <a:lnTo>
                      <a:pt x="2" y="0"/>
                    </a:lnTo>
                    <a:close/>
                  </a:path>
                </a:pathLst>
              </a:custGeom>
              <a:gradFill>
                <a:gsLst>
                  <a:gs pos="49000">
                    <a:srgbClr val="38659D"/>
                  </a:gs>
                  <a:gs pos="87000">
                    <a:schemeClr val="tx2">
                      <a:lumMod val="75000"/>
                      <a:alpha val="80000"/>
                    </a:schemeClr>
                  </a:gs>
                </a:gsLst>
                <a:lin ang="2700000" scaled="0"/>
              </a:gra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solidFill>
                    <a:prstClr val="black"/>
                  </a:solidFill>
                </a:endParaRPr>
              </a:p>
            </p:txBody>
          </p:sp>
        </p:grpSp>
      </p:grpSp>
      <p:sp>
        <p:nvSpPr>
          <p:cNvPr id="3" name="Donut 2"/>
          <p:cNvSpPr/>
          <p:nvPr/>
        </p:nvSpPr>
        <p:spPr>
          <a:xfrm>
            <a:off x="510046" y="1980317"/>
            <a:ext cx="3519523" cy="3520440"/>
          </a:xfrm>
          <a:prstGeom prst="donut">
            <a:avLst>
              <a:gd name="adj" fmla="val 10687"/>
            </a:avLst>
          </a:prstGeom>
          <a:gradFill>
            <a:gsLst>
              <a:gs pos="16000">
                <a:schemeClr val="bg1">
                  <a:lumMod val="95000"/>
                </a:schemeClr>
              </a:gs>
              <a:gs pos="87000">
                <a:schemeClr val="bg1">
                  <a:lumMod val="65000"/>
                  <a:alpha val="52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black"/>
              </a:solidFill>
            </a:endParaRPr>
          </a:p>
        </p:txBody>
      </p:sp>
      <p:sp>
        <p:nvSpPr>
          <p:cNvPr id="102" name="Donut 101"/>
          <p:cNvSpPr/>
          <p:nvPr/>
        </p:nvSpPr>
        <p:spPr>
          <a:xfrm>
            <a:off x="318433" y="1805178"/>
            <a:ext cx="3871476" cy="3872484"/>
          </a:xfrm>
          <a:prstGeom prst="donut">
            <a:avLst>
              <a:gd name="adj" fmla="val 1514"/>
            </a:avLst>
          </a:prstGeom>
          <a:gradFill>
            <a:gsLst>
              <a:gs pos="16000">
                <a:schemeClr val="bg1">
                  <a:lumMod val="85000"/>
                </a:schemeClr>
              </a:gs>
              <a:gs pos="87000">
                <a:schemeClr val="bg1">
                  <a:lumMod val="65000"/>
                  <a:alpha val="52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black"/>
              </a:solidFill>
            </a:endParaRPr>
          </a:p>
        </p:txBody>
      </p:sp>
      <p:grpSp>
        <p:nvGrpSpPr>
          <p:cNvPr id="107" name="Group 106"/>
          <p:cNvGrpSpPr/>
          <p:nvPr/>
        </p:nvGrpSpPr>
        <p:grpSpPr>
          <a:xfrm>
            <a:off x="3955433" y="1252397"/>
            <a:ext cx="7041274" cy="1122088"/>
            <a:chOff x="4113734" y="1462930"/>
            <a:chExt cx="7043108" cy="1122088"/>
          </a:xfrm>
        </p:grpSpPr>
        <p:sp>
          <p:nvSpPr>
            <p:cNvPr id="4" name="Rectangle 3"/>
            <p:cNvSpPr/>
            <p:nvPr/>
          </p:nvSpPr>
          <p:spPr>
            <a:xfrm>
              <a:off x="4690885" y="1471730"/>
              <a:ext cx="6465957" cy="1104489"/>
            </a:xfrm>
            <a:prstGeom prst="rect">
              <a:avLst/>
            </a:prstGeom>
            <a:gradFill>
              <a:gsLst>
                <a:gs pos="37000">
                  <a:schemeClr val="bg1">
                    <a:lumMod val="75000"/>
                    <a:alpha val="31000"/>
                  </a:schemeClr>
                </a:gs>
                <a:gs pos="5000">
                  <a:schemeClr val="bg1">
                    <a:lumMod val="75000"/>
                  </a:schemeClr>
                </a:gs>
                <a:gs pos="100000">
                  <a:schemeClr val="bg1">
                    <a:alpha val="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03" name="Oval 102"/>
            <p:cNvSpPr>
              <a:spLocks noChangeAspect="1"/>
            </p:cNvSpPr>
            <p:nvPr/>
          </p:nvSpPr>
          <p:spPr>
            <a:xfrm>
              <a:off x="4113734" y="1462930"/>
              <a:ext cx="1122088" cy="1122088"/>
            </a:xfrm>
            <a:prstGeom prst="ellipse">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18900000" scaled="1"/>
              <a:tileRect/>
            </a:gradFill>
            <a:ln w="0">
              <a:noFill/>
              <a:prstDash val="solid"/>
              <a:round/>
              <a:headEnd/>
              <a:tailEnd/>
            </a:ln>
          </p:spPr>
          <p:txBody>
            <a:bodyPr vert="horz" wrap="square" lIns="72000" tIns="91440" rIns="72000" bIns="91440" numCol="1" anchor="ctr" anchorCtr="1" compatLnSpc="1">
              <a:prstTxWarp prst="textNoShape">
                <a:avLst/>
              </a:prstTxWarp>
            </a:bodyPr>
            <a:lstStyle/>
            <a:p>
              <a:r>
                <a:rPr lang="en-US" sz="4400" kern="0" dirty="0">
                  <a:solidFill>
                    <a:prstClr val="white"/>
                  </a:solidFill>
                  <a:latin typeface="Arial" pitchFamily="34" charset="0"/>
                  <a:cs typeface="Arial" pitchFamily="34" charset="0"/>
                </a:rPr>
                <a:t>1</a:t>
              </a:r>
            </a:p>
          </p:txBody>
        </p:sp>
      </p:grpSp>
      <p:grpSp>
        <p:nvGrpSpPr>
          <p:cNvPr id="108" name="Group 107"/>
          <p:cNvGrpSpPr/>
          <p:nvPr/>
        </p:nvGrpSpPr>
        <p:grpSpPr>
          <a:xfrm>
            <a:off x="4781468" y="2535084"/>
            <a:ext cx="7033000" cy="1129308"/>
            <a:chOff x="4880169" y="3243923"/>
            <a:chExt cx="7034832" cy="1129308"/>
          </a:xfrm>
        </p:grpSpPr>
        <p:sp>
          <p:nvSpPr>
            <p:cNvPr id="19" name="Rectangle 18"/>
            <p:cNvSpPr/>
            <p:nvPr/>
          </p:nvSpPr>
          <p:spPr>
            <a:xfrm>
              <a:off x="5449046" y="3268744"/>
              <a:ext cx="6465955" cy="1104487"/>
            </a:xfrm>
            <a:prstGeom prst="rect">
              <a:avLst/>
            </a:prstGeom>
            <a:gradFill>
              <a:gsLst>
                <a:gs pos="37000">
                  <a:schemeClr val="bg1">
                    <a:lumMod val="75000"/>
                    <a:alpha val="31000"/>
                  </a:schemeClr>
                </a:gs>
                <a:gs pos="5000">
                  <a:schemeClr val="bg1">
                    <a:lumMod val="75000"/>
                  </a:schemeClr>
                </a:gs>
                <a:gs pos="100000">
                  <a:schemeClr val="bg1">
                    <a:alpha val="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1" name="TextBox 20"/>
            <p:cNvSpPr txBox="1"/>
            <p:nvPr/>
          </p:nvSpPr>
          <p:spPr>
            <a:xfrm>
              <a:off x="6376059" y="3607012"/>
              <a:ext cx="4497354" cy="461665"/>
            </a:xfrm>
            <a:prstGeom prst="rect">
              <a:avLst/>
            </a:prstGeom>
            <a:noFill/>
          </p:spPr>
          <p:txBody>
            <a:bodyPr wrap="square" rtlCol="0" anchor="ctr">
              <a:spAutoFit/>
            </a:bodyPr>
            <a:lstStyle/>
            <a:p>
              <a:endParaRPr lang="en-US" dirty="0">
                <a:solidFill>
                  <a:prstClr val="black"/>
                </a:solidFill>
                <a:latin typeface="Adobe Caslon Pro" pitchFamily="18" charset="0"/>
              </a:endParaRPr>
            </a:p>
          </p:txBody>
        </p:sp>
        <p:sp>
          <p:nvSpPr>
            <p:cNvPr id="105" name="Oval 104"/>
            <p:cNvSpPr>
              <a:spLocks noChangeAspect="1"/>
            </p:cNvSpPr>
            <p:nvPr/>
          </p:nvSpPr>
          <p:spPr>
            <a:xfrm>
              <a:off x="4880169" y="3243923"/>
              <a:ext cx="1122087" cy="1122087"/>
            </a:xfrm>
            <a:prstGeom prst="ellipse">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18900000" scaled="1"/>
              <a:tileRect/>
            </a:gradFill>
            <a:ln w="0">
              <a:noFill/>
              <a:prstDash val="solid"/>
              <a:round/>
              <a:headEnd/>
              <a:tailEnd/>
            </a:ln>
          </p:spPr>
          <p:txBody>
            <a:bodyPr vert="horz" wrap="square" lIns="72000" tIns="91440" rIns="72000" bIns="91440" numCol="1" anchor="ctr" anchorCtr="1" compatLnSpc="1">
              <a:prstTxWarp prst="textNoShape">
                <a:avLst/>
              </a:prstTxWarp>
            </a:bodyPr>
            <a:lstStyle/>
            <a:p>
              <a:r>
                <a:rPr lang="en-US" sz="4400" kern="0">
                  <a:solidFill>
                    <a:prstClr val="white"/>
                  </a:solidFill>
                  <a:latin typeface="Arial" pitchFamily="34" charset="0"/>
                  <a:cs typeface="Arial" pitchFamily="34" charset="0"/>
                </a:rPr>
                <a:t>2</a:t>
              </a:r>
            </a:p>
          </p:txBody>
        </p:sp>
      </p:grpSp>
      <p:grpSp>
        <p:nvGrpSpPr>
          <p:cNvPr id="109" name="Group 108"/>
          <p:cNvGrpSpPr/>
          <p:nvPr/>
        </p:nvGrpSpPr>
        <p:grpSpPr>
          <a:xfrm>
            <a:off x="4268085" y="3913619"/>
            <a:ext cx="7056591" cy="1142783"/>
            <a:chOff x="4098413" y="5014606"/>
            <a:chExt cx="7058429" cy="1142783"/>
          </a:xfrm>
        </p:grpSpPr>
        <p:sp>
          <p:nvSpPr>
            <p:cNvPr id="112" name="Rectangle 111"/>
            <p:cNvSpPr/>
            <p:nvPr/>
          </p:nvSpPr>
          <p:spPr>
            <a:xfrm>
              <a:off x="4690886" y="5052901"/>
              <a:ext cx="6465956" cy="1104488"/>
            </a:xfrm>
            <a:prstGeom prst="rect">
              <a:avLst/>
            </a:prstGeom>
            <a:gradFill>
              <a:gsLst>
                <a:gs pos="37000">
                  <a:schemeClr val="bg1">
                    <a:lumMod val="75000"/>
                    <a:alpha val="31000"/>
                  </a:schemeClr>
                </a:gs>
                <a:gs pos="5000">
                  <a:schemeClr val="bg1">
                    <a:lumMod val="75000"/>
                  </a:schemeClr>
                </a:gs>
                <a:gs pos="100000">
                  <a:schemeClr val="bg1">
                    <a:alpha val="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13" name="TextBox 112"/>
            <p:cNvSpPr txBox="1"/>
            <p:nvPr/>
          </p:nvSpPr>
          <p:spPr>
            <a:xfrm>
              <a:off x="5594303" y="5374313"/>
              <a:ext cx="5279112" cy="461665"/>
            </a:xfrm>
            <a:prstGeom prst="rect">
              <a:avLst/>
            </a:prstGeom>
            <a:noFill/>
          </p:spPr>
          <p:txBody>
            <a:bodyPr wrap="square" rtlCol="0" anchor="ctr">
              <a:spAutoFit/>
            </a:bodyPr>
            <a:lstStyle/>
            <a:p>
              <a:endParaRPr lang="en-US" dirty="0">
                <a:solidFill>
                  <a:prstClr val="black"/>
                </a:solidFill>
                <a:latin typeface="Adobe Caslon Pro" pitchFamily="18" charset="0"/>
              </a:endParaRPr>
            </a:p>
          </p:txBody>
        </p:sp>
        <p:sp>
          <p:nvSpPr>
            <p:cNvPr id="114" name="Oval 113"/>
            <p:cNvSpPr>
              <a:spLocks noChangeAspect="1"/>
            </p:cNvSpPr>
            <p:nvPr/>
          </p:nvSpPr>
          <p:spPr>
            <a:xfrm>
              <a:off x="4098413" y="5014606"/>
              <a:ext cx="1122087" cy="1122087"/>
            </a:xfrm>
            <a:prstGeom prst="ellipse">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18900000" scaled="1"/>
              <a:tileRect/>
            </a:gradFill>
            <a:ln w="0">
              <a:noFill/>
              <a:prstDash val="solid"/>
              <a:round/>
              <a:headEnd/>
              <a:tailEnd/>
            </a:ln>
          </p:spPr>
          <p:txBody>
            <a:bodyPr vert="horz" wrap="square" lIns="72000" tIns="91440" rIns="72000" bIns="91440" numCol="1" anchor="ctr" anchorCtr="1" compatLnSpc="1">
              <a:prstTxWarp prst="textNoShape">
                <a:avLst/>
              </a:prstTxWarp>
            </a:bodyPr>
            <a:lstStyle/>
            <a:p>
              <a:r>
                <a:rPr lang="en-US" sz="4400" kern="0">
                  <a:solidFill>
                    <a:prstClr val="white"/>
                  </a:solidFill>
                  <a:latin typeface="Arial" pitchFamily="34" charset="0"/>
                  <a:cs typeface="Arial" pitchFamily="34" charset="0"/>
                </a:rPr>
                <a:t>3</a:t>
              </a:r>
            </a:p>
          </p:txBody>
        </p:sp>
      </p:grpSp>
      <p:grpSp>
        <p:nvGrpSpPr>
          <p:cNvPr id="106" name="Group 105"/>
          <p:cNvGrpSpPr/>
          <p:nvPr/>
        </p:nvGrpSpPr>
        <p:grpSpPr>
          <a:xfrm>
            <a:off x="10342972" y="-606063"/>
            <a:ext cx="1859206" cy="2682075"/>
            <a:chOff x="10345666" y="-606063"/>
            <a:chExt cx="1859690" cy="2682075"/>
          </a:xfrm>
        </p:grpSpPr>
        <p:grpSp>
          <p:nvGrpSpPr>
            <p:cNvPr id="30" name="Group 29"/>
            <p:cNvGrpSpPr/>
            <p:nvPr/>
          </p:nvGrpSpPr>
          <p:grpSpPr>
            <a:xfrm>
              <a:off x="10345666" y="-606063"/>
              <a:ext cx="1859690" cy="2682075"/>
              <a:chOff x="10345666" y="-606063"/>
              <a:chExt cx="1859690" cy="2682075"/>
            </a:xfrm>
          </p:grpSpPr>
          <p:sp>
            <p:nvSpPr>
              <p:cNvPr id="17" name="Rectangle 16"/>
              <p:cNvSpPr/>
              <p:nvPr/>
            </p:nvSpPr>
            <p:spPr>
              <a:xfrm rot="2700000">
                <a:off x="10101534" y="428207"/>
                <a:ext cx="2682075" cy="613536"/>
              </a:xfrm>
              <a:custGeom>
                <a:avLst/>
                <a:gdLst>
                  <a:gd name="connsiteX0" fmla="*/ 0 w 2667000"/>
                  <a:gd name="connsiteY0" fmla="*/ 0 h 1234330"/>
                  <a:gd name="connsiteX1" fmla="*/ 2667000 w 2667000"/>
                  <a:gd name="connsiteY1" fmla="*/ 0 h 1234330"/>
                  <a:gd name="connsiteX2" fmla="*/ 2667000 w 2667000"/>
                  <a:gd name="connsiteY2" fmla="*/ 1234330 h 1234330"/>
                  <a:gd name="connsiteX3" fmla="*/ 0 w 2667000"/>
                  <a:gd name="connsiteY3" fmla="*/ 1234330 h 1234330"/>
                  <a:gd name="connsiteX4" fmla="*/ 0 w 2667000"/>
                  <a:gd name="connsiteY4" fmla="*/ 0 h 1234330"/>
                  <a:gd name="connsiteX0" fmla="*/ 605526 w 2667000"/>
                  <a:gd name="connsiteY0" fmla="*/ 626053 h 1234330"/>
                  <a:gd name="connsiteX1" fmla="*/ 2667000 w 2667000"/>
                  <a:gd name="connsiteY1" fmla="*/ 0 h 1234330"/>
                  <a:gd name="connsiteX2" fmla="*/ 2667000 w 2667000"/>
                  <a:gd name="connsiteY2" fmla="*/ 1234330 h 1234330"/>
                  <a:gd name="connsiteX3" fmla="*/ 0 w 2667000"/>
                  <a:gd name="connsiteY3" fmla="*/ 1234330 h 1234330"/>
                  <a:gd name="connsiteX4" fmla="*/ 605526 w 2667000"/>
                  <a:gd name="connsiteY4" fmla="*/ 626053 h 1234330"/>
                  <a:gd name="connsiteX0" fmla="*/ 605526 w 2667000"/>
                  <a:gd name="connsiteY0" fmla="*/ 20527 h 628804"/>
                  <a:gd name="connsiteX1" fmla="*/ 2123053 w 2667000"/>
                  <a:gd name="connsiteY1" fmla="*/ 0 h 628804"/>
                  <a:gd name="connsiteX2" fmla="*/ 2667000 w 2667000"/>
                  <a:gd name="connsiteY2" fmla="*/ 628804 h 628804"/>
                  <a:gd name="connsiteX3" fmla="*/ 0 w 2667000"/>
                  <a:gd name="connsiteY3" fmla="*/ 628804 h 628804"/>
                  <a:gd name="connsiteX4" fmla="*/ 605526 w 2667000"/>
                  <a:gd name="connsiteY4" fmla="*/ 20527 h 628804"/>
                  <a:gd name="connsiteX0" fmla="*/ 605526 w 2697790"/>
                  <a:gd name="connsiteY0" fmla="*/ 20527 h 628804"/>
                  <a:gd name="connsiteX1" fmla="*/ 2123053 w 2697790"/>
                  <a:gd name="connsiteY1" fmla="*/ 0 h 628804"/>
                  <a:gd name="connsiteX2" fmla="*/ 2697790 w 2697790"/>
                  <a:gd name="connsiteY2" fmla="*/ 598015 h 628804"/>
                  <a:gd name="connsiteX3" fmla="*/ 0 w 2697790"/>
                  <a:gd name="connsiteY3" fmla="*/ 628804 h 628804"/>
                  <a:gd name="connsiteX4" fmla="*/ 605526 w 2697790"/>
                  <a:gd name="connsiteY4" fmla="*/ 20527 h 628804"/>
                  <a:gd name="connsiteX0" fmla="*/ 605526 w 2697790"/>
                  <a:gd name="connsiteY0" fmla="*/ 20527 h 628804"/>
                  <a:gd name="connsiteX1" fmla="*/ 2123053 w 2697790"/>
                  <a:gd name="connsiteY1" fmla="*/ 0 h 628804"/>
                  <a:gd name="connsiteX2" fmla="*/ 2697790 w 2697790"/>
                  <a:gd name="connsiteY2" fmla="*/ 598015 h 628804"/>
                  <a:gd name="connsiteX3" fmla="*/ 0 w 2697790"/>
                  <a:gd name="connsiteY3" fmla="*/ 628804 h 628804"/>
                  <a:gd name="connsiteX4" fmla="*/ 605526 w 2697790"/>
                  <a:gd name="connsiteY4" fmla="*/ 20527 h 628804"/>
                  <a:gd name="connsiteX0" fmla="*/ 605526 w 2697790"/>
                  <a:gd name="connsiteY0" fmla="*/ 9750 h 618027"/>
                  <a:gd name="connsiteX1" fmla="*/ 2101500 w 2697790"/>
                  <a:gd name="connsiteY1" fmla="*/ 0 h 618027"/>
                  <a:gd name="connsiteX2" fmla="*/ 2697790 w 2697790"/>
                  <a:gd name="connsiteY2" fmla="*/ 587238 h 618027"/>
                  <a:gd name="connsiteX3" fmla="*/ 0 w 2697790"/>
                  <a:gd name="connsiteY3" fmla="*/ 618027 h 618027"/>
                  <a:gd name="connsiteX4" fmla="*/ 605526 w 2697790"/>
                  <a:gd name="connsiteY4" fmla="*/ 9750 h 618027"/>
                  <a:gd name="connsiteX0" fmla="*/ 605526 w 2679830"/>
                  <a:gd name="connsiteY0" fmla="*/ 9750 h 618027"/>
                  <a:gd name="connsiteX1" fmla="*/ 2101500 w 2679830"/>
                  <a:gd name="connsiteY1" fmla="*/ 0 h 618027"/>
                  <a:gd name="connsiteX2" fmla="*/ 2679830 w 2679830"/>
                  <a:gd name="connsiteY2" fmla="*/ 591728 h 618027"/>
                  <a:gd name="connsiteX3" fmla="*/ 0 w 2679830"/>
                  <a:gd name="connsiteY3" fmla="*/ 618027 h 618027"/>
                  <a:gd name="connsiteX4" fmla="*/ 605526 w 2679830"/>
                  <a:gd name="connsiteY4" fmla="*/ 9750 h 618027"/>
                  <a:gd name="connsiteX0" fmla="*/ 605526 w 2679830"/>
                  <a:gd name="connsiteY0" fmla="*/ 7504 h 615781"/>
                  <a:gd name="connsiteX1" fmla="*/ 2090275 w 2679830"/>
                  <a:gd name="connsiteY1" fmla="*/ 0 h 615781"/>
                  <a:gd name="connsiteX2" fmla="*/ 2679830 w 2679830"/>
                  <a:gd name="connsiteY2" fmla="*/ 589482 h 615781"/>
                  <a:gd name="connsiteX3" fmla="*/ 0 w 2679830"/>
                  <a:gd name="connsiteY3" fmla="*/ 615781 h 615781"/>
                  <a:gd name="connsiteX4" fmla="*/ 605526 w 2679830"/>
                  <a:gd name="connsiteY4" fmla="*/ 7504 h 615781"/>
                  <a:gd name="connsiteX0" fmla="*/ 603281 w 2679830"/>
                  <a:gd name="connsiteY0" fmla="*/ 5259 h 615781"/>
                  <a:gd name="connsiteX1" fmla="*/ 2090275 w 2679830"/>
                  <a:gd name="connsiteY1" fmla="*/ 0 h 615781"/>
                  <a:gd name="connsiteX2" fmla="*/ 2679830 w 2679830"/>
                  <a:gd name="connsiteY2" fmla="*/ 589482 h 615781"/>
                  <a:gd name="connsiteX3" fmla="*/ 0 w 2679830"/>
                  <a:gd name="connsiteY3" fmla="*/ 615781 h 615781"/>
                  <a:gd name="connsiteX4" fmla="*/ 603281 w 2679830"/>
                  <a:gd name="connsiteY4" fmla="*/ 5259 h 615781"/>
                  <a:gd name="connsiteX0" fmla="*/ 605526 w 2682075"/>
                  <a:gd name="connsiteY0" fmla="*/ 5259 h 613536"/>
                  <a:gd name="connsiteX1" fmla="*/ 2092520 w 2682075"/>
                  <a:gd name="connsiteY1" fmla="*/ 0 h 613536"/>
                  <a:gd name="connsiteX2" fmla="*/ 2682075 w 2682075"/>
                  <a:gd name="connsiteY2" fmla="*/ 589482 h 613536"/>
                  <a:gd name="connsiteX3" fmla="*/ 0 w 2682075"/>
                  <a:gd name="connsiteY3" fmla="*/ 613536 h 613536"/>
                  <a:gd name="connsiteX4" fmla="*/ 605526 w 2682075"/>
                  <a:gd name="connsiteY4" fmla="*/ 5259 h 6135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82075" h="613536">
                    <a:moveTo>
                      <a:pt x="605526" y="5259"/>
                    </a:moveTo>
                    <a:lnTo>
                      <a:pt x="2092520" y="0"/>
                    </a:lnTo>
                    <a:lnTo>
                      <a:pt x="2682075" y="589482"/>
                    </a:lnTo>
                    <a:lnTo>
                      <a:pt x="0" y="613536"/>
                    </a:lnTo>
                    <a:lnTo>
                      <a:pt x="605526" y="5259"/>
                    </a:lnTo>
                    <a:close/>
                  </a:path>
                </a:pathLst>
              </a:custGeom>
              <a:gradFill flip="none" rotWithShape="1">
                <a:gsLst>
                  <a:gs pos="66000">
                    <a:srgbClr val="FF0000"/>
                  </a:gs>
                  <a:gs pos="0">
                    <a:srgbClr val="C00000"/>
                  </a:gs>
                  <a:gs pos="100000">
                    <a:srgbClr val="C00000"/>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UY">
                  <a:solidFill>
                    <a:prstClr val="white"/>
                  </a:solidFill>
                </a:endParaRPr>
              </a:p>
            </p:txBody>
          </p:sp>
          <p:cxnSp>
            <p:nvCxnSpPr>
              <p:cNvPr id="20" name="Straight Connector 19"/>
              <p:cNvCxnSpPr/>
              <p:nvPr/>
            </p:nvCxnSpPr>
            <p:spPr>
              <a:xfrm>
                <a:off x="10345666" y="11574"/>
                <a:ext cx="1843467" cy="1801867"/>
              </a:xfrm>
              <a:prstGeom prst="line">
                <a:avLst/>
              </a:prstGeom>
              <a:ln w="15875">
                <a:gradFill flip="none" rotWithShape="1">
                  <a:gsLst>
                    <a:gs pos="99000">
                      <a:srgbClr val="FFC000"/>
                    </a:gs>
                    <a:gs pos="0">
                      <a:srgbClr val="FFFF00">
                        <a:alpha val="82000"/>
                      </a:srgbClr>
                    </a:gs>
                  </a:gsLst>
                  <a:path path="circle">
                    <a:fillToRect l="50000" t="50000" r="50000" b="50000"/>
                  </a:path>
                  <a:tileRect/>
                </a:gradFill>
                <a:prstDash val="sysDash"/>
              </a:ln>
            </p:spPr>
            <p:style>
              <a:lnRef idx="1">
                <a:schemeClr val="accent1"/>
              </a:lnRef>
              <a:fillRef idx="0">
                <a:schemeClr val="accent1"/>
              </a:fillRef>
              <a:effectRef idx="0">
                <a:schemeClr val="accent1"/>
              </a:effectRef>
              <a:fontRef idx="minor">
                <a:schemeClr val="tx1"/>
              </a:fontRef>
            </p:style>
          </p:cxnSp>
          <p:cxnSp>
            <p:nvCxnSpPr>
              <p:cNvPr id="104" name="Straight Connector 103"/>
              <p:cNvCxnSpPr/>
              <p:nvPr/>
            </p:nvCxnSpPr>
            <p:spPr>
              <a:xfrm>
                <a:off x="11065497" y="10332"/>
                <a:ext cx="1139859" cy="1114136"/>
              </a:xfrm>
              <a:prstGeom prst="line">
                <a:avLst/>
              </a:prstGeom>
              <a:ln w="15875">
                <a:gradFill flip="none" rotWithShape="1">
                  <a:gsLst>
                    <a:gs pos="99000">
                      <a:srgbClr val="FFC000"/>
                    </a:gs>
                    <a:gs pos="0">
                      <a:srgbClr val="FFFF00">
                        <a:alpha val="82000"/>
                      </a:srgbClr>
                    </a:gs>
                  </a:gsLst>
                  <a:path path="circle">
                    <a:fillToRect l="50000" t="50000" r="50000" b="50000"/>
                  </a:path>
                  <a:tileRect/>
                </a:gradFill>
                <a:prstDash val="sysDash"/>
              </a:ln>
            </p:spPr>
            <p:style>
              <a:lnRef idx="1">
                <a:schemeClr val="accent1"/>
              </a:lnRef>
              <a:fillRef idx="0">
                <a:schemeClr val="accent1"/>
              </a:fillRef>
              <a:effectRef idx="0">
                <a:schemeClr val="accent1"/>
              </a:effectRef>
              <a:fontRef idx="minor">
                <a:schemeClr val="tx1"/>
              </a:fontRef>
            </p:style>
          </p:cxnSp>
        </p:grpSp>
        <p:sp>
          <p:nvSpPr>
            <p:cNvPr id="31" name="TextBox 30"/>
            <p:cNvSpPr txBox="1"/>
            <p:nvPr/>
          </p:nvSpPr>
          <p:spPr>
            <a:xfrm rot="2700000">
              <a:off x="10406296" y="589950"/>
              <a:ext cx="2179320" cy="369332"/>
            </a:xfrm>
            <a:prstGeom prst="rect">
              <a:avLst/>
            </a:prstGeom>
            <a:noFill/>
          </p:spPr>
          <p:txBody>
            <a:bodyPr wrap="square" rtlCol="0" anchor="ctr">
              <a:spAutoFit/>
            </a:bodyPr>
            <a:lstStyle/>
            <a:p>
              <a:pPr algn="ctr"/>
              <a:endParaRPr lang="es-UY" sz="1800" b="1" dirty="0">
                <a:gradFill>
                  <a:gsLst>
                    <a:gs pos="82000">
                      <a:prstClr val="white">
                        <a:lumMod val="95000"/>
                      </a:prstClr>
                    </a:gs>
                    <a:gs pos="0">
                      <a:prstClr val="white"/>
                    </a:gs>
                    <a:gs pos="100000">
                      <a:prstClr val="white">
                        <a:lumMod val="85000"/>
                      </a:prstClr>
                    </a:gs>
                  </a:gsLst>
                  <a:path path="circle">
                    <a:fillToRect r="100000" b="100000"/>
                  </a:path>
                </a:gradFill>
                <a:latin typeface="Segoe UI" panose="020B0502040204020203" pitchFamily="34" charset="0"/>
                <a:ea typeface="Segoe UI" panose="020B0502040204020203" pitchFamily="34" charset="0"/>
                <a:cs typeface="Segoe UI" panose="020B0502040204020203" pitchFamily="34" charset="0"/>
              </a:endParaRPr>
            </a:p>
          </p:txBody>
        </p:sp>
      </p:grpSp>
      <p:grpSp>
        <p:nvGrpSpPr>
          <p:cNvPr id="110" name="Group 109"/>
          <p:cNvGrpSpPr/>
          <p:nvPr/>
        </p:nvGrpSpPr>
        <p:grpSpPr>
          <a:xfrm>
            <a:off x="3541623" y="5275060"/>
            <a:ext cx="7056591" cy="1142783"/>
            <a:chOff x="4098413" y="5014606"/>
            <a:chExt cx="7058429" cy="1142783"/>
          </a:xfrm>
        </p:grpSpPr>
        <p:sp>
          <p:nvSpPr>
            <p:cNvPr id="111" name="Rectangle 110"/>
            <p:cNvSpPr/>
            <p:nvPr/>
          </p:nvSpPr>
          <p:spPr>
            <a:xfrm>
              <a:off x="4690886" y="5052901"/>
              <a:ext cx="6465956" cy="1104488"/>
            </a:xfrm>
            <a:prstGeom prst="rect">
              <a:avLst/>
            </a:prstGeom>
            <a:gradFill>
              <a:gsLst>
                <a:gs pos="37000">
                  <a:schemeClr val="bg1">
                    <a:lumMod val="75000"/>
                    <a:alpha val="31000"/>
                  </a:schemeClr>
                </a:gs>
                <a:gs pos="5000">
                  <a:schemeClr val="bg1">
                    <a:lumMod val="75000"/>
                  </a:schemeClr>
                </a:gs>
                <a:gs pos="100000">
                  <a:schemeClr val="bg1">
                    <a:alpha val="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15" name="TextBox 114"/>
            <p:cNvSpPr txBox="1"/>
            <p:nvPr/>
          </p:nvSpPr>
          <p:spPr>
            <a:xfrm>
              <a:off x="5594303" y="5374313"/>
              <a:ext cx="5279112" cy="461665"/>
            </a:xfrm>
            <a:prstGeom prst="rect">
              <a:avLst/>
            </a:prstGeom>
            <a:noFill/>
          </p:spPr>
          <p:txBody>
            <a:bodyPr wrap="square" rtlCol="0" anchor="ctr">
              <a:spAutoFit/>
            </a:bodyPr>
            <a:lstStyle/>
            <a:p>
              <a:endParaRPr lang="en-US" dirty="0">
                <a:solidFill>
                  <a:prstClr val="black"/>
                </a:solidFill>
                <a:latin typeface="Adobe Caslon Pro" pitchFamily="18" charset="0"/>
              </a:endParaRPr>
            </a:p>
          </p:txBody>
        </p:sp>
        <p:sp>
          <p:nvSpPr>
            <p:cNvPr id="116" name="Oval 115"/>
            <p:cNvSpPr>
              <a:spLocks noChangeAspect="1"/>
            </p:cNvSpPr>
            <p:nvPr/>
          </p:nvSpPr>
          <p:spPr>
            <a:xfrm>
              <a:off x="4098413" y="5014606"/>
              <a:ext cx="1122087" cy="1122087"/>
            </a:xfrm>
            <a:prstGeom prst="ellipse">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18900000" scaled="1"/>
              <a:tileRect/>
            </a:gradFill>
            <a:ln w="0">
              <a:noFill/>
              <a:prstDash val="solid"/>
              <a:round/>
              <a:headEnd/>
              <a:tailEnd/>
            </a:ln>
          </p:spPr>
          <p:txBody>
            <a:bodyPr vert="horz" wrap="square" lIns="72000" tIns="91440" rIns="72000" bIns="91440" numCol="1" anchor="ctr" anchorCtr="1" compatLnSpc="1">
              <a:prstTxWarp prst="textNoShape">
                <a:avLst/>
              </a:prstTxWarp>
            </a:bodyPr>
            <a:lstStyle/>
            <a:p>
              <a:r>
                <a:rPr lang="en-US" sz="4400" kern="0" dirty="0">
                  <a:solidFill>
                    <a:prstClr val="white"/>
                  </a:solidFill>
                  <a:latin typeface="Arial" pitchFamily="34" charset="0"/>
                  <a:cs typeface="Arial" pitchFamily="34" charset="0"/>
                </a:rPr>
                <a:t>4</a:t>
              </a:r>
            </a:p>
          </p:txBody>
        </p:sp>
      </p:grpSp>
      <p:sp>
        <p:nvSpPr>
          <p:cNvPr id="5" name="Rectangle 4"/>
          <p:cNvSpPr/>
          <p:nvPr/>
        </p:nvSpPr>
        <p:spPr>
          <a:xfrm>
            <a:off x="5046127" y="1397942"/>
            <a:ext cx="6092825" cy="830997"/>
          </a:xfrm>
          <a:prstGeom prst="rect">
            <a:avLst/>
          </a:prstGeom>
        </p:spPr>
        <p:txBody>
          <a:bodyPr>
            <a:spAutoFit/>
          </a:bodyPr>
          <a:lstStyle/>
          <a:p>
            <a:r>
              <a:rPr lang="en-US" dirty="0" err="1" smtClean="0"/>
              <a:t>Menjelaskan</a:t>
            </a:r>
            <a:r>
              <a:rPr lang="en-US" dirty="0" smtClean="0"/>
              <a:t> </a:t>
            </a:r>
            <a:r>
              <a:rPr lang="id-ID" dirty="0" smtClean="0"/>
              <a:t>Konsep </a:t>
            </a:r>
            <a:r>
              <a:rPr lang="id-ID" dirty="0"/>
              <a:t>budaya dan peran norma dan nilai dalam menentukan </a:t>
            </a:r>
            <a:r>
              <a:rPr lang="id-ID" dirty="0" smtClean="0"/>
              <a:t>budaya</a:t>
            </a:r>
            <a:endParaRPr lang="en-US" dirty="0"/>
          </a:p>
        </p:txBody>
      </p:sp>
      <p:sp>
        <p:nvSpPr>
          <p:cNvPr id="6" name="Rectangle 5"/>
          <p:cNvSpPr/>
          <p:nvPr/>
        </p:nvSpPr>
        <p:spPr>
          <a:xfrm>
            <a:off x="5920725" y="2690415"/>
            <a:ext cx="6092825" cy="830997"/>
          </a:xfrm>
          <a:prstGeom prst="rect">
            <a:avLst/>
          </a:prstGeom>
        </p:spPr>
        <p:txBody>
          <a:bodyPr>
            <a:spAutoFit/>
          </a:bodyPr>
          <a:lstStyle/>
          <a:p>
            <a:r>
              <a:rPr lang="en-US" dirty="0" err="1" smtClean="0"/>
              <a:t>Mendeskripsikan</a:t>
            </a:r>
            <a:r>
              <a:rPr lang="en-US" dirty="0" smtClean="0"/>
              <a:t> </a:t>
            </a:r>
            <a:r>
              <a:rPr lang="id-ID" dirty="0" smtClean="0"/>
              <a:t>Hubungan </a:t>
            </a:r>
            <a:r>
              <a:rPr lang="id-ID" dirty="0"/>
              <a:t>antara budaya, organisasi dan </a:t>
            </a:r>
            <a:r>
              <a:rPr lang="id-ID" dirty="0" smtClean="0"/>
              <a:t>manajemen</a:t>
            </a:r>
            <a:endParaRPr lang="en-US" dirty="0"/>
          </a:p>
        </p:txBody>
      </p:sp>
      <p:sp>
        <p:nvSpPr>
          <p:cNvPr id="7" name="Rectangle 6"/>
          <p:cNvSpPr/>
          <p:nvPr/>
        </p:nvSpPr>
        <p:spPr>
          <a:xfrm>
            <a:off x="5389880" y="4059163"/>
            <a:ext cx="6092825" cy="830997"/>
          </a:xfrm>
          <a:prstGeom prst="rect">
            <a:avLst/>
          </a:prstGeom>
        </p:spPr>
        <p:txBody>
          <a:bodyPr>
            <a:spAutoFit/>
          </a:bodyPr>
          <a:lstStyle/>
          <a:p>
            <a:r>
              <a:rPr lang="en-US" dirty="0" err="1" smtClean="0"/>
              <a:t>Menganalisis</a:t>
            </a:r>
            <a:r>
              <a:rPr lang="en-US" dirty="0" smtClean="0"/>
              <a:t> </a:t>
            </a:r>
            <a:r>
              <a:rPr lang="id-ID" dirty="0" smtClean="0"/>
              <a:t>Konsep </a:t>
            </a:r>
            <a:r>
              <a:rPr lang="id-ID" dirty="0"/>
              <a:t>budaya di berbagai tingkatan, baik nasional maupun organisasi</a:t>
            </a:r>
            <a:endParaRPr lang="en-US" dirty="0"/>
          </a:p>
        </p:txBody>
      </p:sp>
      <p:sp>
        <p:nvSpPr>
          <p:cNvPr id="9" name="Rectangle 8"/>
          <p:cNvSpPr/>
          <p:nvPr/>
        </p:nvSpPr>
        <p:spPr>
          <a:xfrm>
            <a:off x="4724200" y="5653256"/>
            <a:ext cx="7315914" cy="461665"/>
          </a:xfrm>
          <a:prstGeom prst="rect">
            <a:avLst/>
          </a:prstGeom>
        </p:spPr>
        <p:txBody>
          <a:bodyPr wrap="none">
            <a:spAutoFit/>
          </a:bodyPr>
          <a:lstStyle/>
          <a:p>
            <a:r>
              <a:rPr lang="en-US" dirty="0" err="1" smtClean="0"/>
              <a:t>Menjelaskan</a:t>
            </a:r>
            <a:r>
              <a:rPr lang="en-US" dirty="0" smtClean="0"/>
              <a:t> </a:t>
            </a:r>
            <a:r>
              <a:rPr lang="id-ID" dirty="0" smtClean="0"/>
              <a:t>Peran </a:t>
            </a:r>
            <a:r>
              <a:rPr lang="id-ID" dirty="0"/>
              <a:t>etnografi dalam penelitian organisasi.</a:t>
            </a:r>
            <a:endParaRPr lang="en-US" dirty="0"/>
          </a:p>
        </p:txBody>
      </p:sp>
    </p:spTree>
    <p:extLst>
      <p:ext uri="{BB962C8B-B14F-4D97-AF65-F5344CB8AC3E}">
        <p14:creationId xmlns:p14="http://schemas.microsoft.com/office/powerpoint/2010/main" val="1359902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repeatCount="indefinite" fill="remove" grpId="0" nodeType="withEffect">
                                  <p:stCondLst>
                                    <p:cond delay="0"/>
                                  </p:stCondLst>
                                  <p:childTnLst>
                                    <p:animRot by="21600000">
                                      <p:cBhvr>
                                        <p:cTn id="6" dur="2000" fill="hold"/>
                                        <p:tgtEl>
                                          <p:spTgt spid="3"/>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28765" y="310062"/>
            <a:ext cx="7790222" cy="849825"/>
          </a:xfrm>
        </p:spPr>
        <p:txBody>
          <a:bodyPr/>
          <a:lstStyle/>
          <a:p>
            <a:pPr algn="ctr"/>
            <a:r>
              <a:rPr lang="id-ID" sz="3200" dirty="0" smtClean="0"/>
              <a:t>Budaya Organisasi Dan Etnografi</a:t>
            </a:r>
            <a:r>
              <a:rPr lang="en-US" sz="3200" dirty="0"/>
              <a:t/>
            </a:r>
            <a:br>
              <a:rPr lang="en-US" sz="3200" dirty="0"/>
            </a:br>
            <a:endParaRPr lang="en-US" sz="3200" dirty="0">
              <a:latin typeface="Adobe Caslon Pro Bold" pitchFamily="18" charset="0"/>
            </a:endParaRPr>
          </a:p>
        </p:txBody>
      </p:sp>
      <p:grpSp>
        <p:nvGrpSpPr>
          <p:cNvPr id="15" name="Group 33"/>
          <p:cNvGrpSpPr/>
          <p:nvPr/>
        </p:nvGrpSpPr>
        <p:grpSpPr>
          <a:xfrm>
            <a:off x="303212" y="1341684"/>
            <a:ext cx="6132898" cy="4902166"/>
            <a:chOff x="6614674" y="1670306"/>
            <a:chExt cx="3445192" cy="3892294"/>
          </a:xfrm>
        </p:grpSpPr>
        <p:sp>
          <p:nvSpPr>
            <p:cNvPr id="20" name="Rectangle 19"/>
            <p:cNvSpPr/>
            <p:nvPr/>
          </p:nvSpPr>
          <p:spPr>
            <a:xfrm rot="297575">
              <a:off x="6630866" y="1670306"/>
              <a:ext cx="3429000" cy="388620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1" name="Rectangle 20"/>
            <p:cNvSpPr/>
            <p:nvPr/>
          </p:nvSpPr>
          <p:spPr>
            <a:xfrm>
              <a:off x="6614674" y="1676400"/>
              <a:ext cx="3429000" cy="3886200"/>
            </a:xfrm>
            <a:prstGeom prst="rect">
              <a:avLst/>
            </a:prstGeom>
            <a:gradFill flip="none" rotWithShape="1">
              <a:gsLst>
                <a:gs pos="0">
                  <a:schemeClr val="bg1">
                    <a:lumMod val="85000"/>
                  </a:schemeClr>
                </a:gs>
                <a:gs pos="100000">
                  <a:schemeClr val="bg1">
                    <a:lumMod val="95000"/>
                    <a:shade val="100000"/>
                    <a:satMod val="115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smtClean="0">
                <a:solidFill>
                  <a:prstClr val="black"/>
                </a:solidFill>
                <a:latin typeface="Adobe Caslon Pro" pitchFamily="18" charset="0"/>
              </a:endParaRPr>
            </a:p>
            <a:p>
              <a:pPr algn="ctr"/>
              <a:endParaRPr lang="en-US" dirty="0">
                <a:solidFill>
                  <a:prstClr val="black"/>
                </a:solidFill>
                <a:latin typeface="Adobe Caslon Pro" pitchFamily="18" charset="0"/>
              </a:endParaRPr>
            </a:p>
            <a:p>
              <a:pPr algn="ctr"/>
              <a:endParaRPr lang="en-US" dirty="0" smtClean="0">
                <a:solidFill>
                  <a:prstClr val="black"/>
                </a:solidFill>
                <a:latin typeface="Adobe Caslon Pro" pitchFamily="18" charset="0"/>
              </a:endParaRPr>
            </a:p>
            <a:p>
              <a:pPr algn="ctr"/>
              <a:endParaRPr lang="en-US" dirty="0">
                <a:solidFill>
                  <a:prstClr val="black"/>
                </a:solidFill>
                <a:latin typeface="Adobe Caslon Pro" pitchFamily="18" charset="0"/>
              </a:endParaRPr>
            </a:p>
            <a:p>
              <a:pPr algn="ctr"/>
              <a:endParaRPr lang="en-US" dirty="0" smtClean="0">
                <a:solidFill>
                  <a:prstClr val="black"/>
                </a:solidFill>
                <a:latin typeface="Adobe Caslon Pro" pitchFamily="18" charset="0"/>
              </a:endParaRPr>
            </a:p>
            <a:p>
              <a:pPr algn="ctr"/>
              <a:endParaRPr lang="en-US" dirty="0">
                <a:solidFill>
                  <a:prstClr val="black"/>
                </a:solidFill>
                <a:latin typeface="Adobe Caslon Pro" pitchFamily="18" charset="0"/>
              </a:endParaRPr>
            </a:p>
            <a:p>
              <a:pPr algn="ctr"/>
              <a:endParaRPr lang="en-US" dirty="0" smtClean="0">
                <a:solidFill>
                  <a:prstClr val="black"/>
                </a:solidFill>
                <a:latin typeface="Adobe Caslon Pro" pitchFamily="18" charset="0"/>
              </a:endParaRPr>
            </a:p>
            <a:p>
              <a:pPr algn="ctr"/>
              <a:endParaRPr lang="en-US" dirty="0">
                <a:solidFill>
                  <a:prstClr val="black"/>
                </a:solidFill>
                <a:latin typeface="Adobe Caslon Pro" pitchFamily="18" charset="0"/>
              </a:endParaRPr>
            </a:p>
            <a:p>
              <a:pPr algn="ctr"/>
              <a:endParaRPr lang="en-US" dirty="0" smtClean="0">
                <a:solidFill>
                  <a:prstClr val="black"/>
                </a:solidFill>
                <a:latin typeface="Adobe Caslon Pro" pitchFamily="18" charset="0"/>
              </a:endParaRPr>
            </a:p>
            <a:p>
              <a:pPr algn="ctr"/>
              <a:endParaRPr lang="en-US" dirty="0">
                <a:solidFill>
                  <a:prstClr val="black"/>
                </a:solidFill>
                <a:latin typeface="Adobe Caslon Pro" pitchFamily="18" charset="0"/>
              </a:endParaRPr>
            </a:p>
            <a:p>
              <a:pPr algn="ctr"/>
              <a:endParaRPr lang="en-US" sz="1800" dirty="0" smtClean="0">
                <a:solidFill>
                  <a:prstClr val="black"/>
                </a:solidFill>
                <a:latin typeface="Adobe Caslon Pro" pitchFamily="18" charset="0"/>
              </a:endParaRPr>
            </a:p>
          </p:txBody>
        </p:sp>
      </p:grpSp>
      <p:grpSp>
        <p:nvGrpSpPr>
          <p:cNvPr id="26" name="Group 25"/>
          <p:cNvGrpSpPr/>
          <p:nvPr/>
        </p:nvGrpSpPr>
        <p:grpSpPr>
          <a:xfrm>
            <a:off x="10342972" y="-606063"/>
            <a:ext cx="1859206" cy="2682075"/>
            <a:chOff x="10345666" y="-606063"/>
            <a:chExt cx="1859690" cy="2682075"/>
          </a:xfrm>
        </p:grpSpPr>
        <p:grpSp>
          <p:nvGrpSpPr>
            <p:cNvPr id="27" name="Group 26"/>
            <p:cNvGrpSpPr/>
            <p:nvPr/>
          </p:nvGrpSpPr>
          <p:grpSpPr>
            <a:xfrm>
              <a:off x="10345666" y="-606063"/>
              <a:ext cx="1859690" cy="2682075"/>
              <a:chOff x="10345666" y="-606063"/>
              <a:chExt cx="1859690" cy="2682075"/>
            </a:xfrm>
          </p:grpSpPr>
          <p:sp>
            <p:nvSpPr>
              <p:cNvPr id="29" name="Rectangle 16"/>
              <p:cNvSpPr/>
              <p:nvPr/>
            </p:nvSpPr>
            <p:spPr>
              <a:xfrm rot="2700000">
                <a:off x="10101534" y="428207"/>
                <a:ext cx="2682075" cy="613536"/>
              </a:xfrm>
              <a:custGeom>
                <a:avLst/>
                <a:gdLst>
                  <a:gd name="connsiteX0" fmla="*/ 0 w 2667000"/>
                  <a:gd name="connsiteY0" fmla="*/ 0 h 1234330"/>
                  <a:gd name="connsiteX1" fmla="*/ 2667000 w 2667000"/>
                  <a:gd name="connsiteY1" fmla="*/ 0 h 1234330"/>
                  <a:gd name="connsiteX2" fmla="*/ 2667000 w 2667000"/>
                  <a:gd name="connsiteY2" fmla="*/ 1234330 h 1234330"/>
                  <a:gd name="connsiteX3" fmla="*/ 0 w 2667000"/>
                  <a:gd name="connsiteY3" fmla="*/ 1234330 h 1234330"/>
                  <a:gd name="connsiteX4" fmla="*/ 0 w 2667000"/>
                  <a:gd name="connsiteY4" fmla="*/ 0 h 1234330"/>
                  <a:gd name="connsiteX0" fmla="*/ 605526 w 2667000"/>
                  <a:gd name="connsiteY0" fmla="*/ 626053 h 1234330"/>
                  <a:gd name="connsiteX1" fmla="*/ 2667000 w 2667000"/>
                  <a:gd name="connsiteY1" fmla="*/ 0 h 1234330"/>
                  <a:gd name="connsiteX2" fmla="*/ 2667000 w 2667000"/>
                  <a:gd name="connsiteY2" fmla="*/ 1234330 h 1234330"/>
                  <a:gd name="connsiteX3" fmla="*/ 0 w 2667000"/>
                  <a:gd name="connsiteY3" fmla="*/ 1234330 h 1234330"/>
                  <a:gd name="connsiteX4" fmla="*/ 605526 w 2667000"/>
                  <a:gd name="connsiteY4" fmla="*/ 626053 h 1234330"/>
                  <a:gd name="connsiteX0" fmla="*/ 605526 w 2667000"/>
                  <a:gd name="connsiteY0" fmla="*/ 20527 h 628804"/>
                  <a:gd name="connsiteX1" fmla="*/ 2123053 w 2667000"/>
                  <a:gd name="connsiteY1" fmla="*/ 0 h 628804"/>
                  <a:gd name="connsiteX2" fmla="*/ 2667000 w 2667000"/>
                  <a:gd name="connsiteY2" fmla="*/ 628804 h 628804"/>
                  <a:gd name="connsiteX3" fmla="*/ 0 w 2667000"/>
                  <a:gd name="connsiteY3" fmla="*/ 628804 h 628804"/>
                  <a:gd name="connsiteX4" fmla="*/ 605526 w 2667000"/>
                  <a:gd name="connsiteY4" fmla="*/ 20527 h 628804"/>
                  <a:gd name="connsiteX0" fmla="*/ 605526 w 2697790"/>
                  <a:gd name="connsiteY0" fmla="*/ 20527 h 628804"/>
                  <a:gd name="connsiteX1" fmla="*/ 2123053 w 2697790"/>
                  <a:gd name="connsiteY1" fmla="*/ 0 h 628804"/>
                  <a:gd name="connsiteX2" fmla="*/ 2697790 w 2697790"/>
                  <a:gd name="connsiteY2" fmla="*/ 598015 h 628804"/>
                  <a:gd name="connsiteX3" fmla="*/ 0 w 2697790"/>
                  <a:gd name="connsiteY3" fmla="*/ 628804 h 628804"/>
                  <a:gd name="connsiteX4" fmla="*/ 605526 w 2697790"/>
                  <a:gd name="connsiteY4" fmla="*/ 20527 h 628804"/>
                  <a:gd name="connsiteX0" fmla="*/ 605526 w 2697790"/>
                  <a:gd name="connsiteY0" fmla="*/ 20527 h 628804"/>
                  <a:gd name="connsiteX1" fmla="*/ 2123053 w 2697790"/>
                  <a:gd name="connsiteY1" fmla="*/ 0 h 628804"/>
                  <a:gd name="connsiteX2" fmla="*/ 2697790 w 2697790"/>
                  <a:gd name="connsiteY2" fmla="*/ 598015 h 628804"/>
                  <a:gd name="connsiteX3" fmla="*/ 0 w 2697790"/>
                  <a:gd name="connsiteY3" fmla="*/ 628804 h 628804"/>
                  <a:gd name="connsiteX4" fmla="*/ 605526 w 2697790"/>
                  <a:gd name="connsiteY4" fmla="*/ 20527 h 628804"/>
                  <a:gd name="connsiteX0" fmla="*/ 605526 w 2697790"/>
                  <a:gd name="connsiteY0" fmla="*/ 9750 h 618027"/>
                  <a:gd name="connsiteX1" fmla="*/ 2101500 w 2697790"/>
                  <a:gd name="connsiteY1" fmla="*/ 0 h 618027"/>
                  <a:gd name="connsiteX2" fmla="*/ 2697790 w 2697790"/>
                  <a:gd name="connsiteY2" fmla="*/ 587238 h 618027"/>
                  <a:gd name="connsiteX3" fmla="*/ 0 w 2697790"/>
                  <a:gd name="connsiteY3" fmla="*/ 618027 h 618027"/>
                  <a:gd name="connsiteX4" fmla="*/ 605526 w 2697790"/>
                  <a:gd name="connsiteY4" fmla="*/ 9750 h 618027"/>
                  <a:gd name="connsiteX0" fmla="*/ 605526 w 2679830"/>
                  <a:gd name="connsiteY0" fmla="*/ 9750 h 618027"/>
                  <a:gd name="connsiteX1" fmla="*/ 2101500 w 2679830"/>
                  <a:gd name="connsiteY1" fmla="*/ 0 h 618027"/>
                  <a:gd name="connsiteX2" fmla="*/ 2679830 w 2679830"/>
                  <a:gd name="connsiteY2" fmla="*/ 591728 h 618027"/>
                  <a:gd name="connsiteX3" fmla="*/ 0 w 2679830"/>
                  <a:gd name="connsiteY3" fmla="*/ 618027 h 618027"/>
                  <a:gd name="connsiteX4" fmla="*/ 605526 w 2679830"/>
                  <a:gd name="connsiteY4" fmla="*/ 9750 h 618027"/>
                  <a:gd name="connsiteX0" fmla="*/ 605526 w 2679830"/>
                  <a:gd name="connsiteY0" fmla="*/ 7504 h 615781"/>
                  <a:gd name="connsiteX1" fmla="*/ 2090275 w 2679830"/>
                  <a:gd name="connsiteY1" fmla="*/ 0 h 615781"/>
                  <a:gd name="connsiteX2" fmla="*/ 2679830 w 2679830"/>
                  <a:gd name="connsiteY2" fmla="*/ 589482 h 615781"/>
                  <a:gd name="connsiteX3" fmla="*/ 0 w 2679830"/>
                  <a:gd name="connsiteY3" fmla="*/ 615781 h 615781"/>
                  <a:gd name="connsiteX4" fmla="*/ 605526 w 2679830"/>
                  <a:gd name="connsiteY4" fmla="*/ 7504 h 615781"/>
                  <a:gd name="connsiteX0" fmla="*/ 603281 w 2679830"/>
                  <a:gd name="connsiteY0" fmla="*/ 5259 h 615781"/>
                  <a:gd name="connsiteX1" fmla="*/ 2090275 w 2679830"/>
                  <a:gd name="connsiteY1" fmla="*/ 0 h 615781"/>
                  <a:gd name="connsiteX2" fmla="*/ 2679830 w 2679830"/>
                  <a:gd name="connsiteY2" fmla="*/ 589482 h 615781"/>
                  <a:gd name="connsiteX3" fmla="*/ 0 w 2679830"/>
                  <a:gd name="connsiteY3" fmla="*/ 615781 h 615781"/>
                  <a:gd name="connsiteX4" fmla="*/ 603281 w 2679830"/>
                  <a:gd name="connsiteY4" fmla="*/ 5259 h 615781"/>
                  <a:gd name="connsiteX0" fmla="*/ 605526 w 2682075"/>
                  <a:gd name="connsiteY0" fmla="*/ 5259 h 613536"/>
                  <a:gd name="connsiteX1" fmla="*/ 2092520 w 2682075"/>
                  <a:gd name="connsiteY1" fmla="*/ 0 h 613536"/>
                  <a:gd name="connsiteX2" fmla="*/ 2682075 w 2682075"/>
                  <a:gd name="connsiteY2" fmla="*/ 589482 h 613536"/>
                  <a:gd name="connsiteX3" fmla="*/ 0 w 2682075"/>
                  <a:gd name="connsiteY3" fmla="*/ 613536 h 613536"/>
                  <a:gd name="connsiteX4" fmla="*/ 605526 w 2682075"/>
                  <a:gd name="connsiteY4" fmla="*/ 5259 h 6135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82075" h="613536">
                    <a:moveTo>
                      <a:pt x="605526" y="5259"/>
                    </a:moveTo>
                    <a:lnTo>
                      <a:pt x="2092520" y="0"/>
                    </a:lnTo>
                    <a:lnTo>
                      <a:pt x="2682075" y="589482"/>
                    </a:lnTo>
                    <a:lnTo>
                      <a:pt x="0" y="613536"/>
                    </a:lnTo>
                    <a:lnTo>
                      <a:pt x="605526" y="5259"/>
                    </a:lnTo>
                    <a:close/>
                  </a:path>
                </a:pathLst>
              </a:custGeom>
              <a:gradFill flip="none" rotWithShape="1">
                <a:gsLst>
                  <a:gs pos="66000">
                    <a:srgbClr val="FF0000"/>
                  </a:gs>
                  <a:gs pos="0">
                    <a:srgbClr val="C00000"/>
                  </a:gs>
                  <a:gs pos="100000">
                    <a:srgbClr val="C00000"/>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UY">
                  <a:solidFill>
                    <a:prstClr val="white"/>
                  </a:solidFill>
                </a:endParaRPr>
              </a:p>
            </p:txBody>
          </p:sp>
          <p:cxnSp>
            <p:nvCxnSpPr>
              <p:cNvPr id="30" name="Straight Connector 29"/>
              <p:cNvCxnSpPr/>
              <p:nvPr/>
            </p:nvCxnSpPr>
            <p:spPr>
              <a:xfrm>
                <a:off x="10345666" y="11574"/>
                <a:ext cx="1843467" cy="1801867"/>
              </a:xfrm>
              <a:prstGeom prst="line">
                <a:avLst/>
              </a:prstGeom>
              <a:ln w="15875">
                <a:gradFill flip="none" rotWithShape="1">
                  <a:gsLst>
                    <a:gs pos="99000">
                      <a:srgbClr val="FFC000"/>
                    </a:gs>
                    <a:gs pos="0">
                      <a:srgbClr val="FFFF00">
                        <a:alpha val="82000"/>
                      </a:srgbClr>
                    </a:gs>
                  </a:gsLst>
                  <a:path path="circle">
                    <a:fillToRect l="50000" t="50000" r="50000" b="50000"/>
                  </a:path>
                  <a:tileRect/>
                </a:gradFill>
                <a:prstDash val="sysDash"/>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a:off x="11065497" y="10332"/>
                <a:ext cx="1139859" cy="1114136"/>
              </a:xfrm>
              <a:prstGeom prst="line">
                <a:avLst/>
              </a:prstGeom>
              <a:ln w="15875">
                <a:gradFill flip="none" rotWithShape="1">
                  <a:gsLst>
                    <a:gs pos="99000">
                      <a:srgbClr val="FFC000"/>
                    </a:gs>
                    <a:gs pos="0">
                      <a:srgbClr val="FFFF00">
                        <a:alpha val="82000"/>
                      </a:srgbClr>
                    </a:gs>
                  </a:gsLst>
                  <a:path path="circle">
                    <a:fillToRect l="50000" t="50000" r="50000" b="50000"/>
                  </a:path>
                  <a:tileRect/>
                </a:gradFill>
                <a:prstDash val="sysDash"/>
              </a:ln>
            </p:spPr>
            <p:style>
              <a:lnRef idx="1">
                <a:schemeClr val="accent1"/>
              </a:lnRef>
              <a:fillRef idx="0">
                <a:schemeClr val="accent1"/>
              </a:fillRef>
              <a:effectRef idx="0">
                <a:schemeClr val="accent1"/>
              </a:effectRef>
              <a:fontRef idx="minor">
                <a:schemeClr val="tx1"/>
              </a:fontRef>
            </p:style>
          </p:cxnSp>
        </p:grpSp>
        <p:sp>
          <p:nvSpPr>
            <p:cNvPr id="28" name="TextBox 27"/>
            <p:cNvSpPr txBox="1"/>
            <p:nvPr/>
          </p:nvSpPr>
          <p:spPr>
            <a:xfrm rot="2700000">
              <a:off x="10406296" y="589950"/>
              <a:ext cx="2179320" cy="369332"/>
            </a:xfrm>
            <a:prstGeom prst="rect">
              <a:avLst/>
            </a:prstGeom>
            <a:noFill/>
          </p:spPr>
          <p:txBody>
            <a:bodyPr wrap="square" rtlCol="0" anchor="ctr">
              <a:spAutoFit/>
            </a:bodyPr>
            <a:lstStyle/>
            <a:p>
              <a:pPr algn="ctr"/>
              <a:endParaRPr lang="es-UY" sz="1800" b="1" dirty="0">
                <a:gradFill>
                  <a:gsLst>
                    <a:gs pos="82000">
                      <a:prstClr val="white">
                        <a:lumMod val="95000"/>
                      </a:prstClr>
                    </a:gs>
                    <a:gs pos="0">
                      <a:prstClr val="white"/>
                    </a:gs>
                    <a:gs pos="100000">
                      <a:prstClr val="white">
                        <a:lumMod val="85000"/>
                      </a:prstClr>
                    </a:gs>
                  </a:gsLst>
                  <a:path path="circle">
                    <a:fillToRect r="100000" b="100000"/>
                  </a:path>
                </a:gradFill>
                <a:latin typeface="Segoe UI" panose="020B0502040204020203" pitchFamily="34" charset="0"/>
                <a:ea typeface="Segoe UI" panose="020B0502040204020203" pitchFamily="34" charset="0"/>
                <a:cs typeface="Segoe UI" panose="020B0502040204020203" pitchFamily="34" charset="0"/>
              </a:endParaRPr>
            </a:p>
          </p:txBody>
        </p:sp>
      </p:grpSp>
      <p:sp>
        <p:nvSpPr>
          <p:cNvPr id="5" name="Rectangle 4"/>
          <p:cNvSpPr/>
          <p:nvPr/>
        </p:nvSpPr>
        <p:spPr>
          <a:xfrm>
            <a:off x="-1117647" y="572004"/>
            <a:ext cx="6092825" cy="461665"/>
          </a:xfrm>
          <a:prstGeom prst="rect">
            <a:avLst/>
          </a:prstGeom>
        </p:spPr>
        <p:txBody>
          <a:bodyPr>
            <a:spAutoFit/>
          </a:bodyPr>
          <a:lstStyle/>
          <a:p>
            <a:endParaRPr lang="en-US" dirty="0"/>
          </a:p>
        </p:txBody>
      </p:sp>
      <p:sp>
        <p:nvSpPr>
          <p:cNvPr id="12" name="Rectangle 11"/>
          <p:cNvSpPr/>
          <p:nvPr/>
        </p:nvSpPr>
        <p:spPr>
          <a:xfrm>
            <a:off x="443975" y="2357768"/>
            <a:ext cx="5880196" cy="2862322"/>
          </a:xfrm>
          <a:prstGeom prst="rect">
            <a:avLst/>
          </a:prstGeom>
        </p:spPr>
        <p:txBody>
          <a:bodyPr wrap="square">
            <a:spAutoFit/>
          </a:bodyPr>
          <a:lstStyle/>
          <a:p>
            <a:pPr algn="ctr"/>
            <a:r>
              <a:rPr lang="en-US" sz="3600" kern="0" dirty="0" err="1">
                <a:latin typeface="Arial" pitchFamily="34" charset="0"/>
                <a:cs typeface="Arial" pitchFamily="34" charset="0"/>
              </a:rPr>
              <a:t>Budaya</a:t>
            </a:r>
            <a:r>
              <a:rPr lang="en-US" sz="3600" kern="0" dirty="0">
                <a:latin typeface="Arial" pitchFamily="34" charset="0"/>
                <a:cs typeface="Arial" pitchFamily="34" charset="0"/>
              </a:rPr>
              <a:t> </a:t>
            </a:r>
            <a:r>
              <a:rPr lang="en-US" sz="3600" kern="0" dirty="0" err="1">
                <a:latin typeface="Arial" pitchFamily="34" charset="0"/>
                <a:cs typeface="Arial" pitchFamily="34" charset="0"/>
              </a:rPr>
              <a:t>organisasi</a:t>
            </a:r>
            <a:r>
              <a:rPr lang="en-US" sz="3600" kern="0" dirty="0">
                <a:latin typeface="Arial" pitchFamily="34" charset="0"/>
                <a:cs typeface="Arial" pitchFamily="34" charset="0"/>
              </a:rPr>
              <a:t> </a:t>
            </a:r>
            <a:r>
              <a:rPr lang="en-US" sz="3600" kern="0" dirty="0" err="1">
                <a:latin typeface="Arial" pitchFamily="34" charset="0"/>
                <a:cs typeface="Arial" pitchFamily="34" charset="0"/>
              </a:rPr>
              <a:t>adalah</a:t>
            </a:r>
            <a:r>
              <a:rPr lang="en-US" sz="3600" kern="0" dirty="0">
                <a:latin typeface="Arial" pitchFamily="34" charset="0"/>
                <a:cs typeface="Arial" pitchFamily="34" charset="0"/>
              </a:rPr>
              <a:t> </a:t>
            </a:r>
            <a:r>
              <a:rPr lang="en-US" sz="3600" kern="0" dirty="0" err="1">
                <a:latin typeface="Arial" pitchFamily="34" charset="0"/>
                <a:cs typeface="Arial" pitchFamily="34" charset="0"/>
              </a:rPr>
              <a:t>nilai</a:t>
            </a:r>
            <a:r>
              <a:rPr lang="en-US" sz="3600" kern="0" dirty="0">
                <a:latin typeface="Arial" pitchFamily="34" charset="0"/>
                <a:cs typeface="Arial" pitchFamily="34" charset="0"/>
              </a:rPr>
              <a:t> </a:t>
            </a:r>
            <a:r>
              <a:rPr lang="en-US" sz="3600" kern="0" dirty="0" err="1">
                <a:latin typeface="Arial" pitchFamily="34" charset="0"/>
                <a:cs typeface="Arial" pitchFamily="34" charset="0"/>
              </a:rPr>
              <a:t>dan</a:t>
            </a:r>
            <a:r>
              <a:rPr lang="en-US" sz="3600" kern="0" dirty="0">
                <a:latin typeface="Arial" pitchFamily="34" charset="0"/>
                <a:cs typeface="Arial" pitchFamily="34" charset="0"/>
              </a:rPr>
              <a:t> </a:t>
            </a:r>
            <a:r>
              <a:rPr lang="en-US" sz="3600" kern="0" dirty="0" err="1">
                <a:latin typeface="Arial" pitchFamily="34" charset="0"/>
                <a:cs typeface="Arial" pitchFamily="34" charset="0"/>
              </a:rPr>
              <a:t>keyakinan</a:t>
            </a:r>
            <a:r>
              <a:rPr lang="en-US" sz="3600" kern="0" dirty="0">
                <a:latin typeface="Arial" pitchFamily="34" charset="0"/>
                <a:cs typeface="Arial" pitchFamily="34" charset="0"/>
              </a:rPr>
              <a:t> </a:t>
            </a:r>
            <a:r>
              <a:rPr lang="en-US" sz="3600" kern="0" dirty="0" err="1">
                <a:latin typeface="Arial" pitchFamily="34" charset="0"/>
                <a:cs typeface="Arial" pitchFamily="34" charset="0"/>
              </a:rPr>
              <a:t>bersama</a:t>
            </a:r>
            <a:r>
              <a:rPr lang="en-US" sz="3600" kern="0" dirty="0">
                <a:latin typeface="Arial" pitchFamily="34" charset="0"/>
                <a:cs typeface="Arial" pitchFamily="34" charset="0"/>
              </a:rPr>
              <a:t> yang </a:t>
            </a:r>
            <a:r>
              <a:rPr lang="en-US" sz="3600" kern="0" dirty="0" err="1">
                <a:latin typeface="Arial" pitchFamily="34" charset="0"/>
                <a:cs typeface="Arial" pitchFamily="34" charset="0"/>
              </a:rPr>
              <a:t>mendasari</a:t>
            </a:r>
            <a:r>
              <a:rPr lang="en-US" sz="3600" kern="0" dirty="0">
                <a:latin typeface="Arial" pitchFamily="34" charset="0"/>
                <a:cs typeface="Arial" pitchFamily="34" charset="0"/>
              </a:rPr>
              <a:t> </a:t>
            </a:r>
            <a:r>
              <a:rPr lang="en-US" sz="3600" kern="0" dirty="0" err="1">
                <a:latin typeface="Arial" pitchFamily="34" charset="0"/>
                <a:cs typeface="Arial" pitchFamily="34" charset="0"/>
              </a:rPr>
              <a:t>identitas</a:t>
            </a:r>
            <a:r>
              <a:rPr lang="en-US" sz="3600" kern="0" dirty="0">
                <a:latin typeface="Arial" pitchFamily="34" charset="0"/>
                <a:cs typeface="Arial" pitchFamily="34" charset="0"/>
              </a:rPr>
              <a:t> </a:t>
            </a:r>
            <a:r>
              <a:rPr lang="en-US" sz="3600" kern="0" dirty="0" err="1">
                <a:latin typeface="Arial" pitchFamily="34" charset="0"/>
                <a:cs typeface="Arial" pitchFamily="34" charset="0"/>
              </a:rPr>
              <a:t>organisasi</a:t>
            </a:r>
            <a:r>
              <a:rPr lang="en-US" sz="3600" kern="0" dirty="0">
                <a:latin typeface="Arial" pitchFamily="34" charset="0"/>
                <a:cs typeface="Arial" pitchFamily="34" charset="0"/>
              </a:rPr>
              <a:t> </a:t>
            </a:r>
            <a:r>
              <a:rPr lang="en-US" sz="3600" kern="0" dirty="0" err="1" smtClean="0">
                <a:latin typeface="Arial" pitchFamily="34" charset="0"/>
                <a:cs typeface="Arial" pitchFamily="34" charset="0"/>
              </a:rPr>
              <a:t>atau</a:t>
            </a:r>
            <a:r>
              <a:rPr lang="en-US" sz="3600" kern="0" dirty="0" smtClean="0">
                <a:latin typeface="Arial" pitchFamily="34" charset="0"/>
                <a:cs typeface="Arial" pitchFamily="34" charset="0"/>
              </a:rPr>
              <a:t> </a:t>
            </a:r>
            <a:r>
              <a:rPr lang="en-US" sz="3600" kern="0" dirty="0" err="1">
                <a:latin typeface="Arial" pitchFamily="34" charset="0"/>
                <a:cs typeface="Arial" pitchFamily="34" charset="0"/>
              </a:rPr>
              <a:t>perusahaan</a:t>
            </a:r>
            <a:r>
              <a:rPr lang="en-US" sz="3600" kern="0" dirty="0">
                <a:latin typeface="Arial" pitchFamily="34" charset="0"/>
                <a:cs typeface="Arial" pitchFamily="34" charset="0"/>
              </a:rPr>
              <a:t> </a:t>
            </a:r>
            <a:r>
              <a:rPr lang="en-US" sz="3600" kern="0" dirty="0" smtClean="0">
                <a:latin typeface="Arial" pitchFamily="34" charset="0"/>
                <a:cs typeface="Arial" pitchFamily="34" charset="0"/>
              </a:rPr>
              <a:t> </a:t>
            </a:r>
            <a:r>
              <a:rPr lang="en-US" sz="3600" kern="0" dirty="0" err="1" smtClean="0">
                <a:latin typeface="Arial" pitchFamily="34" charset="0"/>
                <a:cs typeface="Arial" pitchFamily="34" charset="0"/>
              </a:rPr>
              <a:t>tersebut</a:t>
            </a:r>
            <a:endParaRPr lang="en-US" sz="3600" kern="0" dirty="0">
              <a:latin typeface="Arial" pitchFamily="34" charset="0"/>
              <a:cs typeface="Arial" pitchFamily="34" charset="0"/>
            </a:endParaRPr>
          </a:p>
        </p:txBody>
      </p:sp>
      <p:sp>
        <p:nvSpPr>
          <p:cNvPr id="13" name="Rounded Rectangle 12"/>
          <p:cNvSpPr/>
          <p:nvPr/>
        </p:nvSpPr>
        <p:spPr>
          <a:xfrm>
            <a:off x="7366983" y="2618364"/>
            <a:ext cx="4125980" cy="27432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err="1" smtClean="0"/>
              <a:t>Lapisan</a:t>
            </a:r>
            <a:r>
              <a:rPr lang="en-US" dirty="0" smtClean="0"/>
              <a:t> </a:t>
            </a:r>
            <a:r>
              <a:rPr lang="en-US" dirty="0" err="1" smtClean="0"/>
              <a:t>Budaya</a:t>
            </a:r>
            <a:r>
              <a:rPr lang="en-US" dirty="0" smtClean="0"/>
              <a:t> </a:t>
            </a:r>
            <a:r>
              <a:rPr lang="en-US" dirty="0" err="1" smtClean="0"/>
              <a:t>ada</a:t>
            </a:r>
            <a:r>
              <a:rPr lang="en-US" dirty="0" smtClean="0"/>
              <a:t> 3 </a:t>
            </a:r>
            <a:r>
              <a:rPr lang="en-US" dirty="0" err="1" smtClean="0"/>
              <a:t>yaitu</a:t>
            </a:r>
            <a:r>
              <a:rPr lang="en-US" dirty="0" smtClean="0"/>
              <a:t> : </a:t>
            </a:r>
          </a:p>
          <a:p>
            <a:pPr algn="ctr"/>
            <a:r>
              <a:rPr lang="en-US" dirty="0" smtClean="0"/>
              <a:t>- Norma </a:t>
            </a:r>
            <a:r>
              <a:rPr lang="en-US" dirty="0" err="1" smtClean="0"/>
              <a:t>dan</a:t>
            </a:r>
            <a:r>
              <a:rPr lang="en-US" dirty="0" smtClean="0"/>
              <a:t> </a:t>
            </a:r>
            <a:r>
              <a:rPr lang="en-US" dirty="0" err="1" smtClean="0"/>
              <a:t>nilai</a:t>
            </a:r>
            <a:endParaRPr lang="en-US" dirty="0" smtClean="0"/>
          </a:p>
          <a:p>
            <a:pPr algn="ctr"/>
            <a:r>
              <a:rPr lang="en-US" dirty="0" smtClean="0"/>
              <a:t>- </a:t>
            </a:r>
            <a:r>
              <a:rPr lang="en-US" dirty="0"/>
              <a:t>N</a:t>
            </a:r>
            <a:r>
              <a:rPr lang="id-ID" dirty="0" smtClean="0"/>
              <a:t>orma </a:t>
            </a:r>
            <a:r>
              <a:rPr lang="id-ID" dirty="0"/>
              <a:t>dan </a:t>
            </a:r>
            <a:r>
              <a:rPr lang="id-ID" dirty="0" smtClean="0"/>
              <a:t>nilai</a:t>
            </a:r>
            <a:endParaRPr lang="en-US" dirty="0" smtClean="0"/>
          </a:p>
          <a:p>
            <a:pPr algn="ctr"/>
            <a:r>
              <a:rPr lang="en-US" dirty="0" smtClean="0"/>
              <a:t>- </a:t>
            </a:r>
            <a:r>
              <a:rPr lang="en-US" dirty="0"/>
              <a:t>A</a:t>
            </a:r>
            <a:r>
              <a:rPr lang="id-ID" dirty="0" smtClean="0"/>
              <a:t>sumsi </a:t>
            </a:r>
            <a:r>
              <a:rPr lang="id-ID" dirty="0"/>
              <a:t>dan </a:t>
            </a:r>
            <a:r>
              <a:rPr lang="id-ID" dirty="0" smtClean="0"/>
              <a:t>keyakina</a:t>
            </a:r>
            <a:r>
              <a:rPr lang="en-US" dirty="0" smtClean="0"/>
              <a:t>n</a:t>
            </a:r>
            <a:endParaRPr lang="en-US" dirty="0"/>
          </a:p>
        </p:txBody>
      </p:sp>
      <p:sp>
        <p:nvSpPr>
          <p:cNvPr id="14" name="Right Arrow 13"/>
          <p:cNvSpPr/>
          <p:nvPr/>
        </p:nvSpPr>
        <p:spPr>
          <a:xfrm>
            <a:off x="6324171" y="3788929"/>
            <a:ext cx="837041" cy="402071"/>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2812796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a:xfrm>
            <a:off x="1751012" y="1098192"/>
            <a:ext cx="9294812" cy="1200329"/>
          </a:xfrm>
          <a:prstGeom prst="rect">
            <a:avLst/>
          </a:prstGeom>
          <a:solidFill>
            <a:schemeClr val="accent5">
              <a:lumMod val="20000"/>
              <a:lumOff val="80000"/>
            </a:schemeClr>
          </a:solidFill>
        </p:spPr>
        <p:txBody>
          <a:bodyPr wrap="square">
            <a:spAutoFit/>
          </a:bodyPr>
          <a:lstStyle/>
          <a:p>
            <a:r>
              <a:rPr lang="id-ID" dirty="0" smtClean="0"/>
              <a:t>Sistem </a:t>
            </a:r>
            <a:r>
              <a:rPr lang="id-ID" dirty="0"/>
              <a:t>nilai dan norma tidak hanya bervariasi dari budaya ke budaya, tetapi juga dari satu bagian dari masyarakat yang </a:t>
            </a:r>
            <a:r>
              <a:rPr lang="id-ID" dirty="0" smtClean="0"/>
              <a:t>lain.</a:t>
            </a:r>
            <a:r>
              <a:rPr lang="en-US" dirty="0"/>
              <a:t> </a:t>
            </a:r>
            <a:r>
              <a:rPr lang="id-ID" dirty="0" smtClean="0"/>
              <a:t>Selain </a:t>
            </a:r>
            <a:r>
              <a:rPr lang="id-ID" dirty="0"/>
              <a:t>itu, budaya tidak pernah  statis,  karena  norma  dan  nilai  selalu  berubah</a:t>
            </a:r>
            <a:endParaRPr lang="en-US" dirty="0"/>
          </a:p>
        </p:txBody>
      </p:sp>
      <p:sp>
        <p:nvSpPr>
          <p:cNvPr id="11" name="Rectangle 10"/>
          <p:cNvSpPr/>
          <p:nvPr/>
        </p:nvSpPr>
        <p:spPr>
          <a:xfrm>
            <a:off x="266228" y="3321988"/>
            <a:ext cx="5943600" cy="3416320"/>
          </a:xfrm>
          <a:prstGeom prst="rect">
            <a:avLst/>
          </a:prstGeom>
          <a:solidFill>
            <a:schemeClr val="accent6">
              <a:lumMod val="20000"/>
              <a:lumOff val="80000"/>
            </a:schemeClr>
          </a:solidFill>
        </p:spPr>
        <p:txBody>
          <a:bodyPr wrap="square">
            <a:spAutoFit/>
          </a:bodyPr>
          <a:lstStyle/>
          <a:p>
            <a:r>
              <a:rPr lang="id-ID" dirty="0"/>
              <a:t>Pengaruh politik pada norma dan nilai adalah jelas ketika datang untuk membawa kesatuan global untuk norma dan nilai kemanusiaan. Ini secara formal ditetapkan dalam    Deklarasi    Universal    Hak    asasi    manusia.    Di    sejumlah    negara, bagaimanapun,  politik  juga  memiliki  kata  dalam  pendidikan,  pakaian,  sopan santun dan banyak aspek lain dari kehidupan  sehari-hari.</a:t>
            </a:r>
            <a:endParaRPr lang="en-US" dirty="0"/>
          </a:p>
        </p:txBody>
      </p:sp>
      <p:sp>
        <p:nvSpPr>
          <p:cNvPr id="12" name="Rectangle 11"/>
          <p:cNvSpPr/>
          <p:nvPr/>
        </p:nvSpPr>
        <p:spPr>
          <a:xfrm>
            <a:off x="6635189" y="3321988"/>
            <a:ext cx="5561013" cy="3046988"/>
          </a:xfrm>
          <a:prstGeom prst="rect">
            <a:avLst/>
          </a:prstGeom>
          <a:solidFill>
            <a:schemeClr val="accent6">
              <a:lumMod val="20000"/>
              <a:lumOff val="80000"/>
            </a:schemeClr>
          </a:solidFill>
        </p:spPr>
        <p:txBody>
          <a:bodyPr wrap="square">
            <a:spAutoFit/>
          </a:bodyPr>
          <a:lstStyle/>
          <a:p>
            <a:r>
              <a:rPr lang="en-US" dirty="0"/>
              <a:t>B</a:t>
            </a:r>
            <a:r>
              <a:rPr lang="id-ID" dirty="0" smtClean="0"/>
              <a:t>udaya sebagai</a:t>
            </a:r>
            <a:r>
              <a:rPr lang="en-US" dirty="0" smtClean="0"/>
              <a:t> </a:t>
            </a:r>
            <a:r>
              <a:rPr lang="id-ID" dirty="0" smtClean="0"/>
              <a:t>satu </a:t>
            </a:r>
            <a:r>
              <a:rPr lang="id-ID" dirty="0"/>
              <a:t>set asumsi dasar-solusi bersama  untuk masalah  Universal  adaptasi  eksternal  (bagaimana  untuk  bertahan  hidup)  dan integrasi  internal  (bagaimana  untuk  tetap  bersama)-yang  telah  berevolusi  dari waktu ke masa dan diturunkan dari satu generasi ke Angkatan berikutnya.  </a:t>
            </a:r>
            <a:r>
              <a:rPr lang="en-US" dirty="0" smtClean="0"/>
              <a:t>(</a:t>
            </a:r>
            <a:r>
              <a:rPr lang="id-ID" dirty="0" smtClean="0"/>
              <a:t>Schein</a:t>
            </a:r>
            <a:r>
              <a:rPr lang="en-US" dirty="0" smtClean="0"/>
              <a:t>)</a:t>
            </a:r>
            <a:endParaRPr lang="en-US" dirty="0"/>
          </a:p>
        </p:txBody>
      </p:sp>
      <p:sp>
        <p:nvSpPr>
          <p:cNvPr id="13" name="Rounded Rectangle 12"/>
          <p:cNvSpPr/>
          <p:nvPr/>
        </p:nvSpPr>
        <p:spPr>
          <a:xfrm>
            <a:off x="4591839" y="152400"/>
            <a:ext cx="3124994" cy="69249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dirty="0" smtClean="0"/>
              <a:t>Norma </a:t>
            </a:r>
            <a:r>
              <a:rPr lang="id-ID" dirty="0"/>
              <a:t>dan </a:t>
            </a:r>
            <a:r>
              <a:rPr lang="id-ID" dirty="0" smtClean="0"/>
              <a:t>nilai</a:t>
            </a:r>
            <a:endParaRPr lang="en-US" dirty="0"/>
          </a:p>
        </p:txBody>
      </p:sp>
      <p:sp>
        <p:nvSpPr>
          <p:cNvPr id="14" name="Rounded Rectangle 13"/>
          <p:cNvSpPr/>
          <p:nvPr/>
        </p:nvSpPr>
        <p:spPr>
          <a:xfrm>
            <a:off x="1219845" y="2492257"/>
            <a:ext cx="3352800" cy="69249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smtClean="0"/>
              <a:t> </a:t>
            </a:r>
            <a:r>
              <a:rPr lang="id-ID" dirty="0" smtClean="0"/>
              <a:t>Politik, Norma dan Nilai</a:t>
            </a:r>
            <a:endParaRPr lang="en-US" dirty="0"/>
          </a:p>
        </p:txBody>
      </p:sp>
      <p:sp>
        <p:nvSpPr>
          <p:cNvPr id="15" name="Rounded Rectangle 14"/>
          <p:cNvSpPr/>
          <p:nvPr/>
        </p:nvSpPr>
        <p:spPr>
          <a:xfrm>
            <a:off x="6856412" y="2511258"/>
            <a:ext cx="4690651" cy="69249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id-ID" dirty="0"/>
              <a:t>Asumsi Budaya  </a:t>
            </a:r>
            <a:r>
              <a:rPr lang="id-ID" dirty="0" smtClean="0"/>
              <a:t>dalam</a:t>
            </a:r>
            <a:r>
              <a:rPr lang="en-US" dirty="0" smtClean="0"/>
              <a:t> </a:t>
            </a:r>
            <a:r>
              <a:rPr lang="id-ID" dirty="0" smtClean="0"/>
              <a:t>Manajemen</a:t>
            </a:r>
            <a:endParaRPr lang="en-US" dirty="0"/>
          </a:p>
        </p:txBody>
      </p:sp>
    </p:spTree>
    <p:extLst>
      <p:ext uri="{BB962C8B-B14F-4D97-AF65-F5344CB8AC3E}">
        <p14:creationId xmlns:p14="http://schemas.microsoft.com/office/powerpoint/2010/main" val="55448702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28765" y="310062"/>
            <a:ext cx="7790222" cy="849825"/>
          </a:xfrm>
        </p:spPr>
        <p:txBody>
          <a:bodyPr/>
          <a:lstStyle/>
          <a:p>
            <a:pPr algn="ctr"/>
            <a:r>
              <a:rPr lang="id-ID" sz="3200" dirty="0" smtClean="0"/>
              <a:t>Budaya Organisasi Dan Etnografi</a:t>
            </a:r>
            <a:r>
              <a:rPr lang="en-US" sz="3200" dirty="0"/>
              <a:t/>
            </a:r>
            <a:br>
              <a:rPr lang="en-US" sz="3200" dirty="0"/>
            </a:br>
            <a:endParaRPr lang="en-US" sz="3200" dirty="0">
              <a:latin typeface="Adobe Caslon Pro Bold" pitchFamily="18" charset="0"/>
            </a:endParaRPr>
          </a:p>
        </p:txBody>
      </p:sp>
      <p:grpSp>
        <p:nvGrpSpPr>
          <p:cNvPr id="15" name="Group 33"/>
          <p:cNvGrpSpPr/>
          <p:nvPr/>
        </p:nvGrpSpPr>
        <p:grpSpPr>
          <a:xfrm>
            <a:off x="4313345" y="1275489"/>
            <a:ext cx="6132898" cy="4902166"/>
            <a:chOff x="6614674" y="1670306"/>
            <a:chExt cx="3445192" cy="3892294"/>
          </a:xfrm>
        </p:grpSpPr>
        <p:sp>
          <p:nvSpPr>
            <p:cNvPr id="20" name="Rectangle 19"/>
            <p:cNvSpPr/>
            <p:nvPr/>
          </p:nvSpPr>
          <p:spPr>
            <a:xfrm rot="297575">
              <a:off x="6630866" y="1670306"/>
              <a:ext cx="3429000" cy="388620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1" name="Rectangle 20"/>
            <p:cNvSpPr/>
            <p:nvPr/>
          </p:nvSpPr>
          <p:spPr>
            <a:xfrm>
              <a:off x="6614674" y="1676400"/>
              <a:ext cx="3429000" cy="3886200"/>
            </a:xfrm>
            <a:prstGeom prst="rect">
              <a:avLst/>
            </a:prstGeom>
            <a:gradFill flip="none" rotWithShape="1">
              <a:gsLst>
                <a:gs pos="0">
                  <a:schemeClr val="bg1">
                    <a:lumMod val="85000"/>
                  </a:schemeClr>
                </a:gs>
                <a:gs pos="100000">
                  <a:schemeClr val="bg1">
                    <a:lumMod val="95000"/>
                    <a:shade val="100000"/>
                    <a:satMod val="115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smtClean="0">
                <a:solidFill>
                  <a:prstClr val="black"/>
                </a:solidFill>
                <a:latin typeface="Adobe Caslon Pro" pitchFamily="18" charset="0"/>
              </a:endParaRPr>
            </a:p>
            <a:p>
              <a:pPr algn="ctr"/>
              <a:endParaRPr lang="en-US" dirty="0">
                <a:solidFill>
                  <a:prstClr val="black"/>
                </a:solidFill>
                <a:latin typeface="Adobe Caslon Pro" pitchFamily="18" charset="0"/>
              </a:endParaRPr>
            </a:p>
            <a:p>
              <a:pPr algn="ctr"/>
              <a:endParaRPr lang="en-US" dirty="0" smtClean="0">
                <a:solidFill>
                  <a:prstClr val="black"/>
                </a:solidFill>
                <a:latin typeface="Adobe Caslon Pro" pitchFamily="18" charset="0"/>
              </a:endParaRPr>
            </a:p>
            <a:p>
              <a:pPr algn="ctr"/>
              <a:endParaRPr lang="en-US" dirty="0">
                <a:solidFill>
                  <a:prstClr val="black"/>
                </a:solidFill>
                <a:latin typeface="Adobe Caslon Pro" pitchFamily="18" charset="0"/>
              </a:endParaRPr>
            </a:p>
            <a:p>
              <a:pPr algn="ctr"/>
              <a:endParaRPr lang="en-US" dirty="0" smtClean="0">
                <a:solidFill>
                  <a:prstClr val="black"/>
                </a:solidFill>
                <a:latin typeface="Adobe Caslon Pro" pitchFamily="18" charset="0"/>
              </a:endParaRPr>
            </a:p>
            <a:p>
              <a:pPr algn="ctr"/>
              <a:endParaRPr lang="en-US" dirty="0">
                <a:solidFill>
                  <a:prstClr val="black"/>
                </a:solidFill>
                <a:latin typeface="Adobe Caslon Pro" pitchFamily="18" charset="0"/>
              </a:endParaRPr>
            </a:p>
            <a:p>
              <a:pPr algn="ctr"/>
              <a:endParaRPr lang="en-US" dirty="0" smtClean="0">
                <a:solidFill>
                  <a:prstClr val="black"/>
                </a:solidFill>
                <a:latin typeface="Adobe Caslon Pro" pitchFamily="18" charset="0"/>
              </a:endParaRPr>
            </a:p>
            <a:p>
              <a:pPr algn="ctr"/>
              <a:endParaRPr lang="en-US" dirty="0">
                <a:solidFill>
                  <a:prstClr val="black"/>
                </a:solidFill>
                <a:latin typeface="Adobe Caslon Pro" pitchFamily="18" charset="0"/>
              </a:endParaRPr>
            </a:p>
            <a:p>
              <a:pPr algn="ctr"/>
              <a:endParaRPr lang="en-US" dirty="0" smtClean="0">
                <a:solidFill>
                  <a:prstClr val="black"/>
                </a:solidFill>
                <a:latin typeface="Adobe Caslon Pro" pitchFamily="18" charset="0"/>
              </a:endParaRPr>
            </a:p>
            <a:p>
              <a:pPr algn="ctr"/>
              <a:endParaRPr lang="en-US" dirty="0">
                <a:solidFill>
                  <a:prstClr val="black"/>
                </a:solidFill>
                <a:latin typeface="Adobe Caslon Pro" pitchFamily="18" charset="0"/>
              </a:endParaRPr>
            </a:p>
            <a:p>
              <a:pPr algn="ctr"/>
              <a:endParaRPr lang="en-US" sz="1800" dirty="0" smtClean="0">
                <a:solidFill>
                  <a:prstClr val="black"/>
                </a:solidFill>
                <a:latin typeface="Adobe Caslon Pro" pitchFamily="18" charset="0"/>
              </a:endParaRPr>
            </a:p>
          </p:txBody>
        </p:sp>
      </p:grpSp>
      <p:grpSp>
        <p:nvGrpSpPr>
          <p:cNvPr id="26" name="Group 25"/>
          <p:cNvGrpSpPr/>
          <p:nvPr/>
        </p:nvGrpSpPr>
        <p:grpSpPr>
          <a:xfrm>
            <a:off x="10342972" y="-606063"/>
            <a:ext cx="1859206" cy="2682075"/>
            <a:chOff x="10345666" y="-606063"/>
            <a:chExt cx="1859690" cy="2682075"/>
          </a:xfrm>
        </p:grpSpPr>
        <p:grpSp>
          <p:nvGrpSpPr>
            <p:cNvPr id="27" name="Group 26"/>
            <p:cNvGrpSpPr/>
            <p:nvPr/>
          </p:nvGrpSpPr>
          <p:grpSpPr>
            <a:xfrm>
              <a:off x="10345666" y="-606063"/>
              <a:ext cx="1859690" cy="2682075"/>
              <a:chOff x="10345666" y="-606063"/>
              <a:chExt cx="1859690" cy="2682075"/>
            </a:xfrm>
          </p:grpSpPr>
          <p:sp>
            <p:nvSpPr>
              <p:cNvPr id="29" name="Rectangle 16"/>
              <p:cNvSpPr/>
              <p:nvPr/>
            </p:nvSpPr>
            <p:spPr>
              <a:xfrm rot="2700000">
                <a:off x="10101534" y="428207"/>
                <a:ext cx="2682075" cy="613536"/>
              </a:xfrm>
              <a:custGeom>
                <a:avLst/>
                <a:gdLst>
                  <a:gd name="connsiteX0" fmla="*/ 0 w 2667000"/>
                  <a:gd name="connsiteY0" fmla="*/ 0 h 1234330"/>
                  <a:gd name="connsiteX1" fmla="*/ 2667000 w 2667000"/>
                  <a:gd name="connsiteY1" fmla="*/ 0 h 1234330"/>
                  <a:gd name="connsiteX2" fmla="*/ 2667000 w 2667000"/>
                  <a:gd name="connsiteY2" fmla="*/ 1234330 h 1234330"/>
                  <a:gd name="connsiteX3" fmla="*/ 0 w 2667000"/>
                  <a:gd name="connsiteY3" fmla="*/ 1234330 h 1234330"/>
                  <a:gd name="connsiteX4" fmla="*/ 0 w 2667000"/>
                  <a:gd name="connsiteY4" fmla="*/ 0 h 1234330"/>
                  <a:gd name="connsiteX0" fmla="*/ 605526 w 2667000"/>
                  <a:gd name="connsiteY0" fmla="*/ 626053 h 1234330"/>
                  <a:gd name="connsiteX1" fmla="*/ 2667000 w 2667000"/>
                  <a:gd name="connsiteY1" fmla="*/ 0 h 1234330"/>
                  <a:gd name="connsiteX2" fmla="*/ 2667000 w 2667000"/>
                  <a:gd name="connsiteY2" fmla="*/ 1234330 h 1234330"/>
                  <a:gd name="connsiteX3" fmla="*/ 0 w 2667000"/>
                  <a:gd name="connsiteY3" fmla="*/ 1234330 h 1234330"/>
                  <a:gd name="connsiteX4" fmla="*/ 605526 w 2667000"/>
                  <a:gd name="connsiteY4" fmla="*/ 626053 h 1234330"/>
                  <a:gd name="connsiteX0" fmla="*/ 605526 w 2667000"/>
                  <a:gd name="connsiteY0" fmla="*/ 20527 h 628804"/>
                  <a:gd name="connsiteX1" fmla="*/ 2123053 w 2667000"/>
                  <a:gd name="connsiteY1" fmla="*/ 0 h 628804"/>
                  <a:gd name="connsiteX2" fmla="*/ 2667000 w 2667000"/>
                  <a:gd name="connsiteY2" fmla="*/ 628804 h 628804"/>
                  <a:gd name="connsiteX3" fmla="*/ 0 w 2667000"/>
                  <a:gd name="connsiteY3" fmla="*/ 628804 h 628804"/>
                  <a:gd name="connsiteX4" fmla="*/ 605526 w 2667000"/>
                  <a:gd name="connsiteY4" fmla="*/ 20527 h 628804"/>
                  <a:gd name="connsiteX0" fmla="*/ 605526 w 2697790"/>
                  <a:gd name="connsiteY0" fmla="*/ 20527 h 628804"/>
                  <a:gd name="connsiteX1" fmla="*/ 2123053 w 2697790"/>
                  <a:gd name="connsiteY1" fmla="*/ 0 h 628804"/>
                  <a:gd name="connsiteX2" fmla="*/ 2697790 w 2697790"/>
                  <a:gd name="connsiteY2" fmla="*/ 598015 h 628804"/>
                  <a:gd name="connsiteX3" fmla="*/ 0 w 2697790"/>
                  <a:gd name="connsiteY3" fmla="*/ 628804 h 628804"/>
                  <a:gd name="connsiteX4" fmla="*/ 605526 w 2697790"/>
                  <a:gd name="connsiteY4" fmla="*/ 20527 h 628804"/>
                  <a:gd name="connsiteX0" fmla="*/ 605526 w 2697790"/>
                  <a:gd name="connsiteY0" fmla="*/ 20527 h 628804"/>
                  <a:gd name="connsiteX1" fmla="*/ 2123053 w 2697790"/>
                  <a:gd name="connsiteY1" fmla="*/ 0 h 628804"/>
                  <a:gd name="connsiteX2" fmla="*/ 2697790 w 2697790"/>
                  <a:gd name="connsiteY2" fmla="*/ 598015 h 628804"/>
                  <a:gd name="connsiteX3" fmla="*/ 0 w 2697790"/>
                  <a:gd name="connsiteY3" fmla="*/ 628804 h 628804"/>
                  <a:gd name="connsiteX4" fmla="*/ 605526 w 2697790"/>
                  <a:gd name="connsiteY4" fmla="*/ 20527 h 628804"/>
                  <a:gd name="connsiteX0" fmla="*/ 605526 w 2697790"/>
                  <a:gd name="connsiteY0" fmla="*/ 9750 h 618027"/>
                  <a:gd name="connsiteX1" fmla="*/ 2101500 w 2697790"/>
                  <a:gd name="connsiteY1" fmla="*/ 0 h 618027"/>
                  <a:gd name="connsiteX2" fmla="*/ 2697790 w 2697790"/>
                  <a:gd name="connsiteY2" fmla="*/ 587238 h 618027"/>
                  <a:gd name="connsiteX3" fmla="*/ 0 w 2697790"/>
                  <a:gd name="connsiteY3" fmla="*/ 618027 h 618027"/>
                  <a:gd name="connsiteX4" fmla="*/ 605526 w 2697790"/>
                  <a:gd name="connsiteY4" fmla="*/ 9750 h 618027"/>
                  <a:gd name="connsiteX0" fmla="*/ 605526 w 2679830"/>
                  <a:gd name="connsiteY0" fmla="*/ 9750 h 618027"/>
                  <a:gd name="connsiteX1" fmla="*/ 2101500 w 2679830"/>
                  <a:gd name="connsiteY1" fmla="*/ 0 h 618027"/>
                  <a:gd name="connsiteX2" fmla="*/ 2679830 w 2679830"/>
                  <a:gd name="connsiteY2" fmla="*/ 591728 h 618027"/>
                  <a:gd name="connsiteX3" fmla="*/ 0 w 2679830"/>
                  <a:gd name="connsiteY3" fmla="*/ 618027 h 618027"/>
                  <a:gd name="connsiteX4" fmla="*/ 605526 w 2679830"/>
                  <a:gd name="connsiteY4" fmla="*/ 9750 h 618027"/>
                  <a:gd name="connsiteX0" fmla="*/ 605526 w 2679830"/>
                  <a:gd name="connsiteY0" fmla="*/ 7504 h 615781"/>
                  <a:gd name="connsiteX1" fmla="*/ 2090275 w 2679830"/>
                  <a:gd name="connsiteY1" fmla="*/ 0 h 615781"/>
                  <a:gd name="connsiteX2" fmla="*/ 2679830 w 2679830"/>
                  <a:gd name="connsiteY2" fmla="*/ 589482 h 615781"/>
                  <a:gd name="connsiteX3" fmla="*/ 0 w 2679830"/>
                  <a:gd name="connsiteY3" fmla="*/ 615781 h 615781"/>
                  <a:gd name="connsiteX4" fmla="*/ 605526 w 2679830"/>
                  <a:gd name="connsiteY4" fmla="*/ 7504 h 615781"/>
                  <a:gd name="connsiteX0" fmla="*/ 603281 w 2679830"/>
                  <a:gd name="connsiteY0" fmla="*/ 5259 h 615781"/>
                  <a:gd name="connsiteX1" fmla="*/ 2090275 w 2679830"/>
                  <a:gd name="connsiteY1" fmla="*/ 0 h 615781"/>
                  <a:gd name="connsiteX2" fmla="*/ 2679830 w 2679830"/>
                  <a:gd name="connsiteY2" fmla="*/ 589482 h 615781"/>
                  <a:gd name="connsiteX3" fmla="*/ 0 w 2679830"/>
                  <a:gd name="connsiteY3" fmla="*/ 615781 h 615781"/>
                  <a:gd name="connsiteX4" fmla="*/ 603281 w 2679830"/>
                  <a:gd name="connsiteY4" fmla="*/ 5259 h 615781"/>
                  <a:gd name="connsiteX0" fmla="*/ 605526 w 2682075"/>
                  <a:gd name="connsiteY0" fmla="*/ 5259 h 613536"/>
                  <a:gd name="connsiteX1" fmla="*/ 2092520 w 2682075"/>
                  <a:gd name="connsiteY1" fmla="*/ 0 h 613536"/>
                  <a:gd name="connsiteX2" fmla="*/ 2682075 w 2682075"/>
                  <a:gd name="connsiteY2" fmla="*/ 589482 h 613536"/>
                  <a:gd name="connsiteX3" fmla="*/ 0 w 2682075"/>
                  <a:gd name="connsiteY3" fmla="*/ 613536 h 613536"/>
                  <a:gd name="connsiteX4" fmla="*/ 605526 w 2682075"/>
                  <a:gd name="connsiteY4" fmla="*/ 5259 h 6135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82075" h="613536">
                    <a:moveTo>
                      <a:pt x="605526" y="5259"/>
                    </a:moveTo>
                    <a:lnTo>
                      <a:pt x="2092520" y="0"/>
                    </a:lnTo>
                    <a:lnTo>
                      <a:pt x="2682075" y="589482"/>
                    </a:lnTo>
                    <a:lnTo>
                      <a:pt x="0" y="613536"/>
                    </a:lnTo>
                    <a:lnTo>
                      <a:pt x="605526" y="5259"/>
                    </a:lnTo>
                    <a:close/>
                  </a:path>
                </a:pathLst>
              </a:custGeom>
              <a:gradFill flip="none" rotWithShape="1">
                <a:gsLst>
                  <a:gs pos="66000">
                    <a:srgbClr val="FF0000"/>
                  </a:gs>
                  <a:gs pos="0">
                    <a:srgbClr val="C00000"/>
                  </a:gs>
                  <a:gs pos="100000">
                    <a:srgbClr val="C00000"/>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UY">
                  <a:solidFill>
                    <a:prstClr val="white"/>
                  </a:solidFill>
                </a:endParaRPr>
              </a:p>
            </p:txBody>
          </p:sp>
          <p:cxnSp>
            <p:nvCxnSpPr>
              <p:cNvPr id="30" name="Straight Connector 29"/>
              <p:cNvCxnSpPr/>
              <p:nvPr/>
            </p:nvCxnSpPr>
            <p:spPr>
              <a:xfrm>
                <a:off x="10345666" y="11574"/>
                <a:ext cx="1843467" cy="1801867"/>
              </a:xfrm>
              <a:prstGeom prst="line">
                <a:avLst/>
              </a:prstGeom>
              <a:ln w="15875">
                <a:gradFill flip="none" rotWithShape="1">
                  <a:gsLst>
                    <a:gs pos="99000">
                      <a:srgbClr val="FFC000"/>
                    </a:gs>
                    <a:gs pos="0">
                      <a:srgbClr val="FFFF00">
                        <a:alpha val="82000"/>
                      </a:srgbClr>
                    </a:gs>
                  </a:gsLst>
                  <a:path path="circle">
                    <a:fillToRect l="50000" t="50000" r="50000" b="50000"/>
                  </a:path>
                  <a:tileRect/>
                </a:gradFill>
                <a:prstDash val="sysDash"/>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a:off x="11065497" y="10332"/>
                <a:ext cx="1139859" cy="1114136"/>
              </a:xfrm>
              <a:prstGeom prst="line">
                <a:avLst/>
              </a:prstGeom>
              <a:ln w="15875">
                <a:gradFill flip="none" rotWithShape="1">
                  <a:gsLst>
                    <a:gs pos="99000">
                      <a:srgbClr val="FFC000"/>
                    </a:gs>
                    <a:gs pos="0">
                      <a:srgbClr val="FFFF00">
                        <a:alpha val="82000"/>
                      </a:srgbClr>
                    </a:gs>
                  </a:gsLst>
                  <a:path path="circle">
                    <a:fillToRect l="50000" t="50000" r="50000" b="50000"/>
                  </a:path>
                  <a:tileRect/>
                </a:gradFill>
                <a:prstDash val="sysDash"/>
              </a:ln>
            </p:spPr>
            <p:style>
              <a:lnRef idx="1">
                <a:schemeClr val="accent1"/>
              </a:lnRef>
              <a:fillRef idx="0">
                <a:schemeClr val="accent1"/>
              </a:fillRef>
              <a:effectRef idx="0">
                <a:schemeClr val="accent1"/>
              </a:effectRef>
              <a:fontRef idx="minor">
                <a:schemeClr val="tx1"/>
              </a:fontRef>
            </p:style>
          </p:cxnSp>
        </p:grpSp>
        <p:sp>
          <p:nvSpPr>
            <p:cNvPr id="28" name="TextBox 27"/>
            <p:cNvSpPr txBox="1"/>
            <p:nvPr/>
          </p:nvSpPr>
          <p:spPr>
            <a:xfrm rot="2700000">
              <a:off x="10406296" y="589950"/>
              <a:ext cx="2179320" cy="369332"/>
            </a:xfrm>
            <a:prstGeom prst="rect">
              <a:avLst/>
            </a:prstGeom>
            <a:noFill/>
          </p:spPr>
          <p:txBody>
            <a:bodyPr wrap="square" rtlCol="0" anchor="ctr">
              <a:spAutoFit/>
            </a:bodyPr>
            <a:lstStyle/>
            <a:p>
              <a:pPr algn="ctr"/>
              <a:endParaRPr lang="es-UY" sz="1800" b="1" dirty="0">
                <a:gradFill>
                  <a:gsLst>
                    <a:gs pos="82000">
                      <a:prstClr val="white">
                        <a:lumMod val="95000"/>
                      </a:prstClr>
                    </a:gs>
                    <a:gs pos="0">
                      <a:prstClr val="white"/>
                    </a:gs>
                    <a:gs pos="100000">
                      <a:prstClr val="white">
                        <a:lumMod val="85000"/>
                      </a:prstClr>
                    </a:gs>
                  </a:gsLst>
                  <a:path path="circle">
                    <a:fillToRect r="100000" b="100000"/>
                  </a:path>
                </a:gradFill>
                <a:latin typeface="Segoe UI" panose="020B0502040204020203" pitchFamily="34" charset="0"/>
                <a:ea typeface="Segoe UI" panose="020B0502040204020203" pitchFamily="34" charset="0"/>
                <a:cs typeface="Segoe UI" panose="020B0502040204020203" pitchFamily="34" charset="0"/>
              </a:endParaRPr>
            </a:p>
          </p:txBody>
        </p:sp>
      </p:grpSp>
      <p:sp>
        <p:nvSpPr>
          <p:cNvPr id="4" name="Rectangle 3"/>
          <p:cNvSpPr/>
          <p:nvPr/>
        </p:nvSpPr>
        <p:spPr>
          <a:xfrm>
            <a:off x="4573449" y="1313772"/>
            <a:ext cx="5724319" cy="4893647"/>
          </a:xfrm>
          <a:prstGeom prst="rect">
            <a:avLst/>
          </a:prstGeom>
        </p:spPr>
        <p:txBody>
          <a:bodyPr wrap="square">
            <a:spAutoFit/>
          </a:bodyPr>
          <a:lstStyle/>
          <a:p>
            <a:r>
              <a:rPr lang="en-US" dirty="0" err="1" smtClean="0"/>
              <a:t>Entografi</a:t>
            </a:r>
            <a:r>
              <a:rPr lang="en-US" dirty="0" smtClean="0"/>
              <a:t> </a:t>
            </a:r>
            <a:r>
              <a:rPr lang="en-US" dirty="0" err="1" smtClean="0"/>
              <a:t>adalah</a:t>
            </a:r>
            <a:r>
              <a:rPr lang="en-US" dirty="0" smtClean="0"/>
              <a:t> </a:t>
            </a:r>
            <a:r>
              <a:rPr lang="en-US" dirty="0" err="1" smtClean="0"/>
              <a:t>suatu</a:t>
            </a:r>
            <a:r>
              <a:rPr lang="en-US" dirty="0" smtClean="0"/>
              <a:t> </a:t>
            </a:r>
            <a:r>
              <a:rPr lang="en-US" dirty="0" err="1" smtClean="0"/>
              <a:t>pendekatan</a:t>
            </a:r>
            <a:r>
              <a:rPr lang="en-US" dirty="0" smtClean="0"/>
              <a:t> </a:t>
            </a:r>
            <a:r>
              <a:rPr lang="en-US" dirty="0" err="1" smtClean="0"/>
              <a:t>ilmiah</a:t>
            </a:r>
            <a:r>
              <a:rPr lang="en-US" dirty="0" smtClean="0"/>
              <a:t>  </a:t>
            </a:r>
            <a:r>
              <a:rPr lang="en-US" dirty="0" err="1" smtClean="0"/>
              <a:t>untuk</a:t>
            </a:r>
            <a:r>
              <a:rPr lang="en-US" dirty="0" smtClean="0"/>
              <a:t> </a:t>
            </a:r>
            <a:r>
              <a:rPr lang="en-US" dirty="0" err="1" smtClean="0"/>
              <a:t>menukur</a:t>
            </a:r>
            <a:r>
              <a:rPr lang="en-US" dirty="0" smtClean="0"/>
              <a:t> </a:t>
            </a:r>
            <a:r>
              <a:rPr lang="en-US" dirty="0" err="1" smtClean="0"/>
              <a:t>budaya</a:t>
            </a:r>
            <a:r>
              <a:rPr lang="en-US" dirty="0" smtClean="0"/>
              <a:t>. </a:t>
            </a:r>
          </a:p>
          <a:p>
            <a:endParaRPr lang="en-US" dirty="0"/>
          </a:p>
          <a:p>
            <a:r>
              <a:rPr lang="id-ID" dirty="0" smtClean="0"/>
              <a:t>Pendekatan  </a:t>
            </a:r>
            <a:r>
              <a:rPr lang="id-ID" dirty="0"/>
              <a:t>etnografi  memerlukan   pengamatan  terus-menerus  dari  kelompok sosial tertentu dalam rangka untuk memahami budaya kelompok ini dari dalam</a:t>
            </a:r>
            <a:r>
              <a:rPr lang="id-ID" dirty="0" smtClean="0"/>
              <a:t>.</a:t>
            </a:r>
            <a:endParaRPr lang="en-US" dirty="0" smtClean="0"/>
          </a:p>
          <a:p>
            <a:endParaRPr lang="en-US" dirty="0"/>
          </a:p>
          <a:p>
            <a:r>
              <a:rPr lang="id-ID" dirty="0" smtClean="0"/>
              <a:t>Pendekatan  </a:t>
            </a:r>
            <a:r>
              <a:rPr lang="id-ID" dirty="0"/>
              <a:t>ini  dapat  menjelaskan  norma  dan  nilai  serta  dapat  memberikan pemahaman tentang perilaku kelompok. Namun, Bagian yang paling sulit  tetap interpretasi dari pengamatan ini</a:t>
            </a:r>
            <a:endParaRPr lang="en-US" dirty="0"/>
          </a:p>
        </p:txBody>
      </p:sp>
      <p:sp>
        <p:nvSpPr>
          <p:cNvPr id="5" name="Rectangle 4"/>
          <p:cNvSpPr/>
          <p:nvPr/>
        </p:nvSpPr>
        <p:spPr>
          <a:xfrm>
            <a:off x="-1117647" y="572004"/>
            <a:ext cx="6092825" cy="461665"/>
          </a:xfrm>
          <a:prstGeom prst="rect">
            <a:avLst/>
          </a:prstGeom>
        </p:spPr>
        <p:txBody>
          <a:bodyPr>
            <a:spAutoFit/>
          </a:bodyPr>
          <a:lstStyle/>
          <a:p>
            <a:endParaRPr lang="en-US" dirty="0"/>
          </a:p>
        </p:txBody>
      </p:sp>
      <p:sp>
        <p:nvSpPr>
          <p:cNvPr id="6" name="Oval 5"/>
          <p:cNvSpPr/>
          <p:nvPr/>
        </p:nvSpPr>
        <p:spPr>
          <a:xfrm>
            <a:off x="238491" y="1283164"/>
            <a:ext cx="4074854" cy="1942613"/>
          </a:xfrm>
          <a:prstGeom prst="ellipse">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err="1" smtClean="0">
                <a:solidFill>
                  <a:schemeClr val="tx1"/>
                </a:solidFill>
              </a:rPr>
              <a:t>Entografi</a:t>
            </a:r>
            <a:r>
              <a:rPr lang="en-US" dirty="0" smtClean="0">
                <a:solidFill>
                  <a:schemeClr val="tx1"/>
                </a:solidFill>
              </a:rPr>
              <a:t> </a:t>
            </a:r>
            <a:r>
              <a:rPr lang="en-US" dirty="0" err="1" smtClean="0">
                <a:solidFill>
                  <a:schemeClr val="tx1"/>
                </a:solidFill>
              </a:rPr>
              <a:t>adalah</a:t>
            </a:r>
            <a:r>
              <a:rPr lang="en-US" dirty="0" smtClean="0">
                <a:solidFill>
                  <a:schemeClr val="tx1"/>
                </a:solidFill>
              </a:rPr>
              <a:t> </a:t>
            </a:r>
            <a:r>
              <a:rPr lang="en-US" dirty="0" err="1" smtClean="0">
                <a:solidFill>
                  <a:schemeClr val="tx1"/>
                </a:solidFill>
              </a:rPr>
              <a:t>suatu</a:t>
            </a:r>
            <a:r>
              <a:rPr lang="en-US" dirty="0" smtClean="0">
                <a:solidFill>
                  <a:schemeClr val="tx1"/>
                </a:solidFill>
              </a:rPr>
              <a:t> </a:t>
            </a:r>
            <a:r>
              <a:rPr lang="en-US" dirty="0" err="1">
                <a:solidFill>
                  <a:schemeClr val="tx1"/>
                </a:solidFill>
              </a:rPr>
              <a:t>pendekatan</a:t>
            </a:r>
            <a:r>
              <a:rPr lang="en-US" dirty="0">
                <a:solidFill>
                  <a:schemeClr val="tx1"/>
                </a:solidFill>
              </a:rPr>
              <a:t> </a:t>
            </a:r>
            <a:r>
              <a:rPr lang="en-US" dirty="0" err="1">
                <a:solidFill>
                  <a:schemeClr val="tx1"/>
                </a:solidFill>
              </a:rPr>
              <a:t>ilmiah</a:t>
            </a:r>
            <a:r>
              <a:rPr lang="en-US" dirty="0">
                <a:solidFill>
                  <a:schemeClr val="tx1"/>
                </a:solidFill>
              </a:rPr>
              <a:t>  </a:t>
            </a:r>
            <a:r>
              <a:rPr lang="en-US" dirty="0" err="1">
                <a:solidFill>
                  <a:schemeClr val="tx1"/>
                </a:solidFill>
              </a:rPr>
              <a:t>untuk</a:t>
            </a:r>
            <a:r>
              <a:rPr lang="en-US" dirty="0">
                <a:solidFill>
                  <a:schemeClr val="tx1"/>
                </a:solidFill>
              </a:rPr>
              <a:t> </a:t>
            </a:r>
            <a:r>
              <a:rPr lang="en-US" dirty="0" err="1">
                <a:solidFill>
                  <a:schemeClr val="tx1"/>
                </a:solidFill>
              </a:rPr>
              <a:t>menukur</a:t>
            </a:r>
            <a:r>
              <a:rPr lang="en-US" dirty="0">
                <a:solidFill>
                  <a:schemeClr val="tx1"/>
                </a:solidFill>
              </a:rPr>
              <a:t> </a:t>
            </a:r>
            <a:r>
              <a:rPr lang="en-US" dirty="0" err="1">
                <a:solidFill>
                  <a:schemeClr val="tx1"/>
                </a:solidFill>
              </a:rPr>
              <a:t>budaya</a:t>
            </a:r>
            <a:r>
              <a:rPr lang="en-US" dirty="0">
                <a:solidFill>
                  <a:schemeClr val="tx1"/>
                </a:solidFill>
              </a:rPr>
              <a:t>. </a:t>
            </a:r>
          </a:p>
        </p:txBody>
      </p:sp>
    </p:spTree>
    <p:extLst>
      <p:ext uri="{BB962C8B-B14F-4D97-AF65-F5344CB8AC3E}">
        <p14:creationId xmlns:p14="http://schemas.microsoft.com/office/powerpoint/2010/main" val="326465721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63021" y="421025"/>
            <a:ext cx="6311238" cy="292750"/>
          </a:xfrm>
        </p:spPr>
        <p:txBody>
          <a:bodyPr/>
          <a:lstStyle/>
          <a:p>
            <a:r>
              <a:rPr lang="id-ID" sz="3200" dirty="0"/>
              <a:t>Budaya  sebagai metafora organisasi</a:t>
            </a:r>
            <a:r>
              <a:rPr lang="en-US" sz="3200" dirty="0"/>
              <a:t/>
            </a:r>
            <a:br>
              <a:rPr lang="en-US" sz="3200" dirty="0"/>
            </a:br>
            <a:endParaRPr lang="en-US" sz="3200" dirty="0">
              <a:latin typeface="Adobe Caslon Pro Bold" pitchFamily="18" charset="0"/>
            </a:endParaRPr>
          </a:p>
        </p:txBody>
      </p:sp>
      <p:sp>
        <p:nvSpPr>
          <p:cNvPr id="6" name="Rounded Rectangle 5"/>
          <p:cNvSpPr/>
          <p:nvPr/>
        </p:nvSpPr>
        <p:spPr>
          <a:xfrm>
            <a:off x="553219" y="870070"/>
            <a:ext cx="5673538" cy="4921130"/>
          </a:xfrm>
          <a:prstGeom prst="roundRect">
            <a:avLst>
              <a:gd name="adj" fmla="val 50000"/>
            </a:avLst>
          </a:prstGeom>
          <a:solidFill>
            <a:schemeClr val="accent3">
              <a:lumMod val="50000"/>
            </a:schemeClr>
          </a:solidFill>
          <a:ln>
            <a:noFill/>
          </a:ln>
          <a:effectLst>
            <a:innerShdw blurRad="38100" dist="50800" dir="16200000">
              <a:prstClr val="black">
                <a:alpha val="23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dirty="0">
                <a:solidFill>
                  <a:schemeClr val="bg1"/>
                </a:solidFill>
              </a:rPr>
              <a:t>metafora adalah bagian  dari sistem  konseptual  manusia;  fungsinya  di semantik  (linguistik)  dan tingkat kognitif adalah untuk membantu kita memahami  melalui perbandingan.</a:t>
            </a:r>
            <a:endParaRPr lang="en-US" dirty="0">
              <a:solidFill>
                <a:schemeClr val="bg1"/>
              </a:solidFill>
              <a:latin typeface="Adobe Caslon Pro Bold" pitchFamily="18" charset="0"/>
              <a:cs typeface="Arial" pitchFamily="34" charset="0"/>
            </a:endParaRPr>
          </a:p>
        </p:txBody>
      </p:sp>
      <p:grpSp>
        <p:nvGrpSpPr>
          <p:cNvPr id="15" name="Group 33"/>
          <p:cNvGrpSpPr/>
          <p:nvPr/>
        </p:nvGrpSpPr>
        <p:grpSpPr>
          <a:xfrm>
            <a:off x="6399133" y="1276967"/>
            <a:ext cx="4342269" cy="4654294"/>
            <a:chOff x="6614674" y="1670306"/>
            <a:chExt cx="3445192" cy="3892294"/>
          </a:xfrm>
        </p:grpSpPr>
        <p:sp>
          <p:nvSpPr>
            <p:cNvPr id="20" name="Rectangle 19"/>
            <p:cNvSpPr/>
            <p:nvPr/>
          </p:nvSpPr>
          <p:spPr>
            <a:xfrm rot="297575">
              <a:off x="6630866" y="1670306"/>
              <a:ext cx="3429000" cy="388620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1" name="Rectangle 20"/>
            <p:cNvSpPr/>
            <p:nvPr/>
          </p:nvSpPr>
          <p:spPr>
            <a:xfrm>
              <a:off x="6614674" y="1676400"/>
              <a:ext cx="3429000" cy="3886200"/>
            </a:xfrm>
            <a:prstGeom prst="rect">
              <a:avLst/>
            </a:prstGeom>
            <a:gradFill flip="none" rotWithShape="1">
              <a:gsLst>
                <a:gs pos="0">
                  <a:schemeClr val="bg1">
                    <a:lumMod val="85000"/>
                  </a:schemeClr>
                </a:gs>
                <a:gs pos="100000">
                  <a:schemeClr val="bg1">
                    <a:lumMod val="95000"/>
                    <a:shade val="100000"/>
                    <a:satMod val="115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smtClean="0">
                <a:solidFill>
                  <a:prstClr val="black"/>
                </a:solidFill>
                <a:latin typeface="Adobe Caslon Pro" pitchFamily="18" charset="0"/>
              </a:endParaRPr>
            </a:p>
            <a:p>
              <a:pPr algn="ctr"/>
              <a:endParaRPr lang="en-US" dirty="0">
                <a:solidFill>
                  <a:prstClr val="black"/>
                </a:solidFill>
                <a:latin typeface="Adobe Caslon Pro" pitchFamily="18" charset="0"/>
              </a:endParaRPr>
            </a:p>
            <a:p>
              <a:pPr algn="ctr"/>
              <a:endParaRPr lang="en-US" dirty="0" smtClean="0">
                <a:solidFill>
                  <a:prstClr val="black"/>
                </a:solidFill>
                <a:latin typeface="Adobe Caslon Pro" pitchFamily="18" charset="0"/>
              </a:endParaRPr>
            </a:p>
            <a:p>
              <a:pPr algn="ctr"/>
              <a:endParaRPr lang="en-US" dirty="0">
                <a:solidFill>
                  <a:prstClr val="black"/>
                </a:solidFill>
                <a:latin typeface="Adobe Caslon Pro" pitchFamily="18" charset="0"/>
              </a:endParaRPr>
            </a:p>
            <a:p>
              <a:pPr algn="ctr"/>
              <a:endParaRPr lang="en-US" dirty="0" smtClean="0">
                <a:solidFill>
                  <a:prstClr val="black"/>
                </a:solidFill>
                <a:latin typeface="Adobe Caslon Pro" pitchFamily="18" charset="0"/>
              </a:endParaRPr>
            </a:p>
            <a:p>
              <a:pPr algn="ctr"/>
              <a:endParaRPr lang="en-US" dirty="0">
                <a:solidFill>
                  <a:prstClr val="black"/>
                </a:solidFill>
                <a:latin typeface="Adobe Caslon Pro" pitchFamily="18" charset="0"/>
              </a:endParaRPr>
            </a:p>
            <a:p>
              <a:pPr algn="ctr"/>
              <a:endParaRPr lang="en-US" dirty="0" smtClean="0">
                <a:solidFill>
                  <a:prstClr val="black"/>
                </a:solidFill>
                <a:latin typeface="Adobe Caslon Pro" pitchFamily="18" charset="0"/>
              </a:endParaRPr>
            </a:p>
            <a:p>
              <a:pPr algn="ctr"/>
              <a:endParaRPr lang="en-US" dirty="0">
                <a:solidFill>
                  <a:prstClr val="black"/>
                </a:solidFill>
                <a:latin typeface="Adobe Caslon Pro" pitchFamily="18" charset="0"/>
              </a:endParaRPr>
            </a:p>
            <a:p>
              <a:pPr algn="ctr"/>
              <a:endParaRPr lang="en-US" dirty="0" smtClean="0">
                <a:solidFill>
                  <a:prstClr val="black"/>
                </a:solidFill>
                <a:latin typeface="Adobe Caslon Pro" pitchFamily="18" charset="0"/>
              </a:endParaRPr>
            </a:p>
            <a:p>
              <a:pPr algn="ctr"/>
              <a:endParaRPr lang="en-US" dirty="0">
                <a:solidFill>
                  <a:prstClr val="black"/>
                </a:solidFill>
                <a:latin typeface="Adobe Caslon Pro" pitchFamily="18" charset="0"/>
              </a:endParaRPr>
            </a:p>
          </p:txBody>
        </p:sp>
      </p:grpSp>
      <p:grpSp>
        <p:nvGrpSpPr>
          <p:cNvPr id="26" name="Group 25"/>
          <p:cNvGrpSpPr/>
          <p:nvPr/>
        </p:nvGrpSpPr>
        <p:grpSpPr>
          <a:xfrm>
            <a:off x="10342972" y="-606063"/>
            <a:ext cx="1859206" cy="2682075"/>
            <a:chOff x="10345666" y="-606063"/>
            <a:chExt cx="1859690" cy="2682075"/>
          </a:xfrm>
        </p:grpSpPr>
        <p:grpSp>
          <p:nvGrpSpPr>
            <p:cNvPr id="27" name="Group 26"/>
            <p:cNvGrpSpPr/>
            <p:nvPr/>
          </p:nvGrpSpPr>
          <p:grpSpPr>
            <a:xfrm>
              <a:off x="10345666" y="-606063"/>
              <a:ext cx="1859690" cy="2682075"/>
              <a:chOff x="10345666" y="-606063"/>
              <a:chExt cx="1859690" cy="2682075"/>
            </a:xfrm>
          </p:grpSpPr>
          <p:sp>
            <p:nvSpPr>
              <p:cNvPr id="29" name="Rectangle 16"/>
              <p:cNvSpPr/>
              <p:nvPr/>
            </p:nvSpPr>
            <p:spPr>
              <a:xfrm rot="2700000">
                <a:off x="10101534" y="428207"/>
                <a:ext cx="2682075" cy="613536"/>
              </a:xfrm>
              <a:custGeom>
                <a:avLst/>
                <a:gdLst>
                  <a:gd name="connsiteX0" fmla="*/ 0 w 2667000"/>
                  <a:gd name="connsiteY0" fmla="*/ 0 h 1234330"/>
                  <a:gd name="connsiteX1" fmla="*/ 2667000 w 2667000"/>
                  <a:gd name="connsiteY1" fmla="*/ 0 h 1234330"/>
                  <a:gd name="connsiteX2" fmla="*/ 2667000 w 2667000"/>
                  <a:gd name="connsiteY2" fmla="*/ 1234330 h 1234330"/>
                  <a:gd name="connsiteX3" fmla="*/ 0 w 2667000"/>
                  <a:gd name="connsiteY3" fmla="*/ 1234330 h 1234330"/>
                  <a:gd name="connsiteX4" fmla="*/ 0 w 2667000"/>
                  <a:gd name="connsiteY4" fmla="*/ 0 h 1234330"/>
                  <a:gd name="connsiteX0" fmla="*/ 605526 w 2667000"/>
                  <a:gd name="connsiteY0" fmla="*/ 626053 h 1234330"/>
                  <a:gd name="connsiteX1" fmla="*/ 2667000 w 2667000"/>
                  <a:gd name="connsiteY1" fmla="*/ 0 h 1234330"/>
                  <a:gd name="connsiteX2" fmla="*/ 2667000 w 2667000"/>
                  <a:gd name="connsiteY2" fmla="*/ 1234330 h 1234330"/>
                  <a:gd name="connsiteX3" fmla="*/ 0 w 2667000"/>
                  <a:gd name="connsiteY3" fmla="*/ 1234330 h 1234330"/>
                  <a:gd name="connsiteX4" fmla="*/ 605526 w 2667000"/>
                  <a:gd name="connsiteY4" fmla="*/ 626053 h 1234330"/>
                  <a:gd name="connsiteX0" fmla="*/ 605526 w 2667000"/>
                  <a:gd name="connsiteY0" fmla="*/ 20527 h 628804"/>
                  <a:gd name="connsiteX1" fmla="*/ 2123053 w 2667000"/>
                  <a:gd name="connsiteY1" fmla="*/ 0 h 628804"/>
                  <a:gd name="connsiteX2" fmla="*/ 2667000 w 2667000"/>
                  <a:gd name="connsiteY2" fmla="*/ 628804 h 628804"/>
                  <a:gd name="connsiteX3" fmla="*/ 0 w 2667000"/>
                  <a:gd name="connsiteY3" fmla="*/ 628804 h 628804"/>
                  <a:gd name="connsiteX4" fmla="*/ 605526 w 2667000"/>
                  <a:gd name="connsiteY4" fmla="*/ 20527 h 628804"/>
                  <a:gd name="connsiteX0" fmla="*/ 605526 w 2697790"/>
                  <a:gd name="connsiteY0" fmla="*/ 20527 h 628804"/>
                  <a:gd name="connsiteX1" fmla="*/ 2123053 w 2697790"/>
                  <a:gd name="connsiteY1" fmla="*/ 0 h 628804"/>
                  <a:gd name="connsiteX2" fmla="*/ 2697790 w 2697790"/>
                  <a:gd name="connsiteY2" fmla="*/ 598015 h 628804"/>
                  <a:gd name="connsiteX3" fmla="*/ 0 w 2697790"/>
                  <a:gd name="connsiteY3" fmla="*/ 628804 h 628804"/>
                  <a:gd name="connsiteX4" fmla="*/ 605526 w 2697790"/>
                  <a:gd name="connsiteY4" fmla="*/ 20527 h 628804"/>
                  <a:gd name="connsiteX0" fmla="*/ 605526 w 2697790"/>
                  <a:gd name="connsiteY0" fmla="*/ 20527 h 628804"/>
                  <a:gd name="connsiteX1" fmla="*/ 2123053 w 2697790"/>
                  <a:gd name="connsiteY1" fmla="*/ 0 h 628804"/>
                  <a:gd name="connsiteX2" fmla="*/ 2697790 w 2697790"/>
                  <a:gd name="connsiteY2" fmla="*/ 598015 h 628804"/>
                  <a:gd name="connsiteX3" fmla="*/ 0 w 2697790"/>
                  <a:gd name="connsiteY3" fmla="*/ 628804 h 628804"/>
                  <a:gd name="connsiteX4" fmla="*/ 605526 w 2697790"/>
                  <a:gd name="connsiteY4" fmla="*/ 20527 h 628804"/>
                  <a:gd name="connsiteX0" fmla="*/ 605526 w 2697790"/>
                  <a:gd name="connsiteY0" fmla="*/ 9750 h 618027"/>
                  <a:gd name="connsiteX1" fmla="*/ 2101500 w 2697790"/>
                  <a:gd name="connsiteY1" fmla="*/ 0 h 618027"/>
                  <a:gd name="connsiteX2" fmla="*/ 2697790 w 2697790"/>
                  <a:gd name="connsiteY2" fmla="*/ 587238 h 618027"/>
                  <a:gd name="connsiteX3" fmla="*/ 0 w 2697790"/>
                  <a:gd name="connsiteY3" fmla="*/ 618027 h 618027"/>
                  <a:gd name="connsiteX4" fmla="*/ 605526 w 2697790"/>
                  <a:gd name="connsiteY4" fmla="*/ 9750 h 618027"/>
                  <a:gd name="connsiteX0" fmla="*/ 605526 w 2679830"/>
                  <a:gd name="connsiteY0" fmla="*/ 9750 h 618027"/>
                  <a:gd name="connsiteX1" fmla="*/ 2101500 w 2679830"/>
                  <a:gd name="connsiteY1" fmla="*/ 0 h 618027"/>
                  <a:gd name="connsiteX2" fmla="*/ 2679830 w 2679830"/>
                  <a:gd name="connsiteY2" fmla="*/ 591728 h 618027"/>
                  <a:gd name="connsiteX3" fmla="*/ 0 w 2679830"/>
                  <a:gd name="connsiteY3" fmla="*/ 618027 h 618027"/>
                  <a:gd name="connsiteX4" fmla="*/ 605526 w 2679830"/>
                  <a:gd name="connsiteY4" fmla="*/ 9750 h 618027"/>
                  <a:gd name="connsiteX0" fmla="*/ 605526 w 2679830"/>
                  <a:gd name="connsiteY0" fmla="*/ 7504 h 615781"/>
                  <a:gd name="connsiteX1" fmla="*/ 2090275 w 2679830"/>
                  <a:gd name="connsiteY1" fmla="*/ 0 h 615781"/>
                  <a:gd name="connsiteX2" fmla="*/ 2679830 w 2679830"/>
                  <a:gd name="connsiteY2" fmla="*/ 589482 h 615781"/>
                  <a:gd name="connsiteX3" fmla="*/ 0 w 2679830"/>
                  <a:gd name="connsiteY3" fmla="*/ 615781 h 615781"/>
                  <a:gd name="connsiteX4" fmla="*/ 605526 w 2679830"/>
                  <a:gd name="connsiteY4" fmla="*/ 7504 h 615781"/>
                  <a:gd name="connsiteX0" fmla="*/ 603281 w 2679830"/>
                  <a:gd name="connsiteY0" fmla="*/ 5259 h 615781"/>
                  <a:gd name="connsiteX1" fmla="*/ 2090275 w 2679830"/>
                  <a:gd name="connsiteY1" fmla="*/ 0 h 615781"/>
                  <a:gd name="connsiteX2" fmla="*/ 2679830 w 2679830"/>
                  <a:gd name="connsiteY2" fmla="*/ 589482 h 615781"/>
                  <a:gd name="connsiteX3" fmla="*/ 0 w 2679830"/>
                  <a:gd name="connsiteY3" fmla="*/ 615781 h 615781"/>
                  <a:gd name="connsiteX4" fmla="*/ 603281 w 2679830"/>
                  <a:gd name="connsiteY4" fmla="*/ 5259 h 615781"/>
                  <a:gd name="connsiteX0" fmla="*/ 605526 w 2682075"/>
                  <a:gd name="connsiteY0" fmla="*/ 5259 h 613536"/>
                  <a:gd name="connsiteX1" fmla="*/ 2092520 w 2682075"/>
                  <a:gd name="connsiteY1" fmla="*/ 0 h 613536"/>
                  <a:gd name="connsiteX2" fmla="*/ 2682075 w 2682075"/>
                  <a:gd name="connsiteY2" fmla="*/ 589482 h 613536"/>
                  <a:gd name="connsiteX3" fmla="*/ 0 w 2682075"/>
                  <a:gd name="connsiteY3" fmla="*/ 613536 h 613536"/>
                  <a:gd name="connsiteX4" fmla="*/ 605526 w 2682075"/>
                  <a:gd name="connsiteY4" fmla="*/ 5259 h 6135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82075" h="613536">
                    <a:moveTo>
                      <a:pt x="605526" y="5259"/>
                    </a:moveTo>
                    <a:lnTo>
                      <a:pt x="2092520" y="0"/>
                    </a:lnTo>
                    <a:lnTo>
                      <a:pt x="2682075" y="589482"/>
                    </a:lnTo>
                    <a:lnTo>
                      <a:pt x="0" y="613536"/>
                    </a:lnTo>
                    <a:lnTo>
                      <a:pt x="605526" y="5259"/>
                    </a:lnTo>
                    <a:close/>
                  </a:path>
                </a:pathLst>
              </a:custGeom>
              <a:gradFill flip="none" rotWithShape="1">
                <a:gsLst>
                  <a:gs pos="66000">
                    <a:srgbClr val="FF0000"/>
                  </a:gs>
                  <a:gs pos="0">
                    <a:srgbClr val="C00000"/>
                  </a:gs>
                  <a:gs pos="100000">
                    <a:srgbClr val="C00000"/>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UY">
                  <a:solidFill>
                    <a:prstClr val="white"/>
                  </a:solidFill>
                </a:endParaRPr>
              </a:p>
            </p:txBody>
          </p:sp>
          <p:cxnSp>
            <p:nvCxnSpPr>
              <p:cNvPr id="30" name="Straight Connector 29"/>
              <p:cNvCxnSpPr/>
              <p:nvPr/>
            </p:nvCxnSpPr>
            <p:spPr>
              <a:xfrm>
                <a:off x="10345666" y="11574"/>
                <a:ext cx="1843467" cy="1801867"/>
              </a:xfrm>
              <a:prstGeom prst="line">
                <a:avLst/>
              </a:prstGeom>
              <a:ln w="15875">
                <a:gradFill flip="none" rotWithShape="1">
                  <a:gsLst>
                    <a:gs pos="99000">
                      <a:srgbClr val="FFC000"/>
                    </a:gs>
                    <a:gs pos="0">
                      <a:srgbClr val="FFFF00">
                        <a:alpha val="82000"/>
                      </a:srgbClr>
                    </a:gs>
                  </a:gsLst>
                  <a:path path="circle">
                    <a:fillToRect l="50000" t="50000" r="50000" b="50000"/>
                  </a:path>
                  <a:tileRect/>
                </a:gradFill>
                <a:prstDash val="sysDash"/>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a:off x="11065497" y="10332"/>
                <a:ext cx="1139859" cy="1114136"/>
              </a:xfrm>
              <a:prstGeom prst="line">
                <a:avLst/>
              </a:prstGeom>
              <a:ln w="15875">
                <a:gradFill flip="none" rotWithShape="1">
                  <a:gsLst>
                    <a:gs pos="99000">
                      <a:srgbClr val="FFC000"/>
                    </a:gs>
                    <a:gs pos="0">
                      <a:srgbClr val="FFFF00">
                        <a:alpha val="82000"/>
                      </a:srgbClr>
                    </a:gs>
                  </a:gsLst>
                  <a:path path="circle">
                    <a:fillToRect l="50000" t="50000" r="50000" b="50000"/>
                  </a:path>
                  <a:tileRect/>
                </a:gradFill>
                <a:prstDash val="sysDash"/>
              </a:ln>
            </p:spPr>
            <p:style>
              <a:lnRef idx="1">
                <a:schemeClr val="accent1"/>
              </a:lnRef>
              <a:fillRef idx="0">
                <a:schemeClr val="accent1"/>
              </a:fillRef>
              <a:effectRef idx="0">
                <a:schemeClr val="accent1"/>
              </a:effectRef>
              <a:fontRef idx="minor">
                <a:schemeClr val="tx1"/>
              </a:fontRef>
            </p:style>
          </p:cxnSp>
        </p:grpSp>
        <p:sp>
          <p:nvSpPr>
            <p:cNvPr id="28" name="TextBox 27"/>
            <p:cNvSpPr txBox="1"/>
            <p:nvPr/>
          </p:nvSpPr>
          <p:spPr>
            <a:xfrm rot="2700000">
              <a:off x="10406296" y="589950"/>
              <a:ext cx="2179320" cy="369332"/>
            </a:xfrm>
            <a:prstGeom prst="rect">
              <a:avLst/>
            </a:prstGeom>
            <a:noFill/>
          </p:spPr>
          <p:txBody>
            <a:bodyPr wrap="square" rtlCol="0" anchor="ctr">
              <a:spAutoFit/>
            </a:bodyPr>
            <a:lstStyle/>
            <a:p>
              <a:pPr algn="ctr"/>
              <a:endParaRPr lang="es-UY" sz="1800" b="1" dirty="0">
                <a:gradFill>
                  <a:gsLst>
                    <a:gs pos="82000">
                      <a:prstClr val="white">
                        <a:lumMod val="95000"/>
                      </a:prstClr>
                    </a:gs>
                    <a:gs pos="0">
                      <a:prstClr val="white"/>
                    </a:gs>
                    <a:gs pos="100000">
                      <a:prstClr val="white">
                        <a:lumMod val="85000"/>
                      </a:prstClr>
                    </a:gs>
                  </a:gsLst>
                  <a:path path="circle">
                    <a:fillToRect r="100000" b="100000"/>
                  </a:path>
                </a:gradFill>
                <a:latin typeface="Segoe UI" panose="020B0502040204020203" pitchFamily="34" charset="0"/>
                <a:ea typeface="Segoe UI" panose="020B0502040204020203" pitchFamily="34" charset="0"/>
                <a:cs typeface="Segoe UI" panose="020B0502040204020203" pitchFamily="34" charset="0"/>
              </a:endParaRPr>
            </a:p>
          </p:txBody>
        </p:sp>
      </p:grpSp>
      <p:sp>
        <p:nvSpPr>
          <p:cNvPr id="3" name="TextBox 2"/>
          <p:cNvSpPr txBox="1"/>
          <p:nvPr/>
        </p:nvSpPr>
        <p:spPr>
          <a:xfrm>
            <a:off x="6399133" y="1718301"/>
            <a:ext cx="4535053" cy="3539430"/>
          </a:xfrm>
          <a:prstGeom prst="rect">
            <a:avLst/>
          </a:prstGeom>
          <a:noFill/>
        </p:spPr>
        <p:txBody>
          <a:bodyPr wrap="square" rtlCol="0">
            <a:spAutoFit/>
          </a:bodyPr>
          <a:lstStyle/>
          <a:p>
            <a:pPr algn="ctr"/>
            <a:r>
              <a:rPr lang="id-ID" sz="2800" dirty="0"/>
              <a:t>Contoh metafora untuk</a:t>
            </a:r>
            <a:r>
              <a:rPr lang="en-US" sz="2800" dirty="0"/>
              <a:t> </a:t>
            </a:r>
            <a:r>
              <a:rPr lang="id-ID" sz="2800" dirty="0" smtClean="0"/>
              <a:t>organisasi</a:t>
            </a:r>
            <a:r>
              <a:rPr lang="en-US" sz="2800" dirty="0" smtClean="0"/>
              <a:t> :</a:t>
            </a:r>
            <a:r>
              <a:rPr lang="id-ID" sz="2800" dirty="0" smtClean="0"/>
              <a:t> </a:t>
            </a:r>
            <a:endParaRPr lang="en-US" sz="2800" dirty="0" smtClean="0"/>
          </a:p>
          <a:p>
            <a:pPr algn="ctr"/>
            <a:endParaRPr lang="en-US" sz="2800" dirty="0"/>
          </a:p>
          <a:p>
            <a:pPr marL="285750" indent="-285750">
              <a:buFontTx/>
              <a:buChar char="-"/>
            </a:pPr>
            <a:r>
              <a:rPr lang="id-ID" sz="2800" dirty="0"/>
              <a:t>Budaya</a:t>
            </a:r>
            <a:endParaRPr lang="en-US" sz="2800" dirty="0"/>
          </a:p>
          <a:p>
            <a:pPr marL="285750" indent="-285750">
              <a:buFontTx/>
              <a:buChar char="-"/>
            </a:pPr>
            <a:r>
              <a:rPr lang="id-ID" sz="2800" dirty="0"/>
              <a:t>Organisme</a:t>
            </a:r>
            <a:endParaRPr lang="en-US" sz="2800" dirty="0"/>
          </a:p>
          <a:p>
            <a:pPr marL="285750" indent="-285750">
              <a:buFontTx/>
              <a:buChar char="-"/>
            </a:pPr>
            <a:r>
              <a:rPr lang="id-ID" sz="2800" dirty="0" smtClean="0"/>
              <a:t>Otak</a:t>
            </a:r>
            <a:endParaRPr lang="en-US" sz="2800" dirty="0"/>
          </a:p>
          <a:p>
            <a:pPr marL="285750" indent="-285750">
              <a:buFontTx/>
              <a:buChar char="-"/>
            </a:pPr>
            <a:r>
              <a:rPr lang="id-ID" sz="2800" dirty="0"/>
              <a:t>sistem politik</a:t>
            </a:r>
            <a:endParaRPr lang="en-US" sz="2800" kern="0" dirty="0">
              <a:solidFill>
                <a:prstClr val="white"/>
              </a:solidFill>
              <a:latin typeface="Arial" pitchFamily="34" charset="0"/>
              <a:cs typeface="Arial" pitchFamily="34" charset="0"/>
            </a:endParaRPr>
          </a:p>
          <a:p>
            <a:endParaRPr lang="en-US" sz="2800" dirty="0"/>
          </a:p>
        </p:txBody>
      </p:sp>
    </p:spTree>
    <p:extLst>
      <p:ext uri="{BB962C8B-B14F-4D97-AF65-F5344CB8AC3E}">
        <p14:creationId xmlns:p14="http://schemas.microsoft.com/office/powerpoint/2010/main" val="141073680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570412" y="496563"/>
            <a:ext cx="3820726" cy="584775"/>
          </a:xfrm>
          <a:prstGeom prst="rect">
            <a:avLst/>
          </a:prstGeom>
          <a:noFill/>
        </p:spPr>
        <p:txBody>
          <a:bodyPr wrap="none" rtlCol="0">
            <a:spAutoFit/>
          </a:bodyPr>
          <a:lstStyle/>
          <a:p>
            <a:r>
              <a:rPr lang="en-US" sz="3200" dirty="0" smtClean="0">
                <a:solidFill>
                  <a:schemeClr val="bg1"/>
                </a:solidFill>
                <a:latin typeface="Arial Black" pitchFamily="34" charset="0"/>
              </a:rPr>
              <a:t>Tingkat </a:t>
            </a:r>
            <a:r>
              <a:rPr lang="en-US" sz="3200" dirty="0" err="1" smtClean="0">
                <a:solidFill>
                  <a:schemeClr val="bg1"/>
                </a:solidFill>
                <a:latin typeface="Arial Black" pitchFamily="34" charset="0"/>
              </a:rPr>
              <a:t>Budaya</a:t>
            </a:r>
            <a:r>
              <a:rPr lang="en-US" sz="3200" dirty="0" smtClean="0">
                <a:solidFill>
                  <a:schemeClr val="bg1"/>
                </a:solidFill>
                <a:latin typeface="Arial Black" pitchFamily="34" charset="0"/>
              </a:rPr>
              <a:t> </a:t>
            </a:r>
            <a:endParaRPr lang="en-US" sz="3200" dirty="0">
              <a:solidFill>
                <a:schemeClr val="bg1"/>
              </a:solidFill>
              <a:latin typeface="Arial Black" pitchFamily="34" charset="0"/>
            </a:endParaRPr>
          </a:p>
        </p:txBody>
      </p:sp>
      <p:sp>
        <p:nvSpPr>
          <p:cNvPr id="5" name="Rectangle 4"/>
          <p:cNvSpPr/>
          <p:nvPr/>
        </p:nvSpPr>
        <p:spPr>
          <a:xfrm>
            <a:off x="3048001" y="3425399"/>
            <a:ext cx="4570412" cy="1200329"/>
          </a:xfrm>
          <a:prstGeom prst="rect">
            <a:avLst/>
          </a:prstGeom>
        </p:spPr>
        <p:txBody>
          <a:bodyPr wrap="square">
            <a:spAutoFit/>
          </a:bodyPr>
          <a:lstStyle/>
          <a:p>
            <a:endParaRPr lang="en-US" dirty="0" smtClean="0"/>
          </a:p>
          <a:p>
            <a:r>
              <a:rPr lang="id-ID" dirty="0"/>
              <a:t/>
            </a:r>
            <a:br>
              <a:rPr lang="id-ID" dirty="0"/>
            </a:br>
            <a:endParaRPr lang="en-US" dirty="0"/>
          </a:p>
        </p:txBody>
      </p:sp>
      <p:sp>
        <p:nvSpPr>
          <p:cNvPr id="8" name="Rectangle 7"/>
          <p:cNvSpPr/>
          <p:nvPr/>
        </p:nvSpPr>
        <p:spPr>
          <a:xfrm>
            <a:off x="6627813" y="3091134"/>
            <a:ext cx="5422641" cy="2308324"/>
          </a:xfrm>
          <a:prstGeom prst="rect">
            <a:avLst/>
          </a:prstGeom>
        </p:spPr>
        <p:txBody>
          <a:bodyPr wrap="square">
            <a:spAutoFit/>
          </a:bodyPr>
          <a:lstStyle/>
          <a:p>
            <a:r>
              <a:rPr lang="id-ID" dirty="0"/>
              <a:t>Budaya dalam konteks bisnis dapat berkembang pada tingkat yang berbeda-dalam suatu  departemen  atau  di  berbagai  jajaran  hirarki.  Sebuah   perusahaan  atau organisasi  dapat  mengembangkan  budaya  sendiri</a:t>
            </a:r>
            <a:endParaRPr lang="en-US" dirty="0"/>
          </a:p>
        </p:txBody>
      </p:sp>
      <p:sp>
        <p:nvSpPr>
          <p:cNvPr id="10" name="Oval 9"/>
          <p:cNvSpPr/>
          <p:nvPr/>
        </p:nvSpPr>
        <p:spPr>
          <a:xfrm>
            <a:off x="-21804" y="1335813"/>
            <a:ext cx="6121256" cy="2909483"/>
          </a:xfrm>
          <a:prstGeom prst="ellipse">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id-ID" dirty="0"/>
              <a:t>Schein (1999) mengemukakan, budaya mulai berkembang dalam konteks di mana sekelompok  orang memiliki pengalaman  bersama. </a:t>
            </a:r>
            <a:endParaRPr lang="en-US" dirty="0"/>
          </a:p>
        </p:txBody>
      </p:sp>
      <p:grpSp>
        <p:nvGrpSpPr>
          <p:cNvPr id="14" name="Group 13"/>
          <p:cNvGrpSpPr/>
          <p:nvPr/>
        </p:nvGrpSpPr>
        <p:grpSpPr>
          <a:xfrm>
            <a:off x="10342972" y="-606063"/>
            <a:ext cx="1859206" cy="2682075"/>
            <a:chOff x="10345666" y="-606063"/>
            <a:chExt cx="1859690" cy="2682075"/>
          </a:xfrm>
        </p:grpSpPr>
        <p:grpSp>
          <p:nvGrpSpPr>
            <p:cNvPr id="15" name="Group 14"/>
            <p:cNvGrpSpPr/>
            <p:nvPr/>
          </p:nvGrpSpPr>
          <p:grpSpPr>
            <a:xfrm>
              <a:off x="10345666" y="-606063"/>
              <a:ext cx="1859690" cy="2682075"/>
              <a:chOff x="10345666" y="-606063"/>
              <a:chExt cx="1859690" cy="2682075"/>
            </a:xfrm>
          </p:grpSpPr>
          <p:sp>
            <p:nvSpPr>
              <p:cNvPr id="17" name="Rectangle 16"/>
              <p:cNvSpPr/>
              <p:nvPr/>
            </p:nvSpPr>
            <p:spPr>
              <a:xfrm rot="2700000">
                <a:off x="10101534" y="428207"/>
                <a:ext cx="2682075" cy="613536"/>
              </a:xfrm>
              <a:custGeom>
                <a:avLst/>
                <a:gdLst>
                  <a:gd name="connsiteX0" fmla="*/ 0 w 2667000"/>
                  <a:gd name="connsiteY0" fmla="*/ 0 h 1234330"/>
                  <a:gd name="connsiteX1" fmla="*/ 2667000 w 2667000"/>
                  <a:gd name="connsiteY1" fmla="*/ 0 h 1234330"/>
                  <a:gd name="connsiteX2" fmla="*/ 2667000 w 2667000"/>
                  <a:gd name="connsiteY2" fmla="*/ 1234330 h 1234330"/>
                  <a:gd name="connsiteX3" fmla="*/ 0 w 2667000"/>
                  <a:gd name="connsiteY3" fmla="*/ 1234330 h 1234330"/>
                  <a:gd name="connsiteX4" fmla="*/ 0 w 2667000"/>
                  <a:gd name="connsiteY4" fmla="*/ 0 h 1234330"/>
                  <a:gd name="connsiteX0" fmla="*/ 605526 w 2667000"/>
                  <a:gd name="connsiteY0" fmla="*/ 626053 h 1234330"/>
                  <a:gd name="connsiteX1" fmla="*/ 2667000 w 2667000"/>
                  <a:gd name="connsiteY1" fmla="*/ 0 h 1234330"/>
                  <a:gd name="connsiteX2" fmla="*/ 2667000 w 2667000"/>
                  <a:gd name="connsiteY2" fmla="*/ 1234330 h 1234330"/>
                  <a:gd name="connsiteX3" fmla="*/ 0 w 2667000"/>
                  <a:gd name="connsiteY3" fmla="*/ 1234330 h 1234330"/>
                  <a:gd name="connsiteX4" fmla="*/ 605526 w 2667000"/>
                  <a:gd name="connsiteY4" fmla="*/ 626053 h 1234330"/>
                  <a:gd name="connsiteX0" fmla="*/ 605526 w 2667000"/>
                  <a:gd name="connsiteY0" fmla="*/ 20527 h 628804"/>
                  <a:gd name="connsiteX1" fmla="*/ 2123053 w 2667000"/>
                  <a:gd name="connsiteY1" fmla="*/ 0 h 628804"/>
                  <a:gd name="connsiteX2" fmla="*/ 2667000 w 2667000"/>
                  <a:gd name="connsiteY2" fmla="*/ 628804 h 628804"/>
                  <a:gd name="connsiteX3" fmla="*/ 0 w 2667000"/>
                  <a:gd name="connsiteY3" fmla="*/ 628804 h 628804"/>
                  <a:gd name="connsiteX4" fmla="*/ 605526 w 2667000"/>
                  <a:gd name="connsiteY4" fmla="*/ 20527 h 628804"/>
                  <a:gd name="connsiteX0" fmla="*/ 605526 w 2697790"/>
                  <a:gd name="connsiteY0" fmla="*/ 20527 h 628804"/>
                  <a:gd name="connsiteX1" fmla="*/ 2123053 w 2697790"/>
                  <a:gd name="connsiteY1" fmla="*/ 0 h 628804"/>
                  <a:gd name="connsiteX2" fmla="*/ 2697790 w 2697790"/>
                  <a:gd name="connsiteY2" fmla="*/ 598015 h 628804"/>
                  <a:gd name="connsiteX3" fmla="*/ 0 w 2697790"/>
                  <a:gd name="connsiteY3" fmla="*/ 628804 h 628804"/>
                  <a:gd name="connsiteX4" fmla="*/ 605526 w 2697790"/>
                  <a:gd name="connsiteY4" fmla="*/ 20527 h 628804"/>
                  <a:gd name="connsiteX0" fmla="*/ 605526 w 2697790"/>
                  <a:gd name="connsiteY0" fmla="*/ 20527 h 628804"/>
                  <a:gd name="connsiteX1" fmla="*/ 2123053 w 2697790"/>
                  <a:gd name="connsiteY1" fmla="*/ 0 h 628804"/>
                  <a:gd name="connsiteX2" fmla="*/ 2697790 w 2697790"/>
                  <a:gd name="connsiteY2" fmla="*/ 598015 h 628804"/>
                  <a:gd name="connsiteX3" fmla="*/ 0 w 2697790"/>
                  <a:gd name="connsiteY3" fmla="*/ 628804 h 628804"/>
                  <a:gd name="connsiteX4" fmla="*/ 605526 w 2697790"/>
                  <a:gd name="connsiteY4" fmla="*/ 20527 h 628804"/>
                  <a:gd name="connsiteX0" fmla="*/ 605526 w 2697790"/>
                  <a:gd name="connsiteY0" fmla="*/ 9750 h 618027"/>
                  <a:gd name="connsiteX1" fmla="*/ 2101500 w 2697790"/>
                  <a:gd name="connsiteY1" fmla="*/ 0 h 618027"/>
                  <a:gd name="connsiteX2" fmla="*/ 2697790 w 2697790"/>
                  <a:gd name="connsiteY2" fmla="*/ 587238 h 618027"/>
                  <a:gd name="connsiteX3" fmla="*/ 0 w 2697790"/>
                  <a:gd name="connsiteY3" fmla="*/ 618027 h 618027"/>
                  <a:gd name="connsiteX4" fmla="*/ 605526 w 2697790"/>
                  <a:gd name="connsiteY4" fmla="*/ 9750 h 618027"/>
                  <a:gd name="connsiteX0" fmla="*/ 605526 w 2679830"/>
                  <a:gd name="connsiteY0" fmla="*/ 9750 h 618027"/>
                  <a:gd name="connsiteX1" fmla="*/ 2101500 w 2679830"/>
                  <a:gd name="connsiteY1" fmla="*/ 0 h 618027"/>
                  <a:gd name="connsiteX2" fmla="*/ 2679830 w 2679830"/>
                  <a:gd name="connsiteY2" fmla="*/ 591728 h 618027"/>
                  <a:gd name="connsiteX3" fmla="*/ 0 w 2679830"/>
                  <a:gd name="connsiteY3" fmla="*/ 618027 h 618027"/>
                  <a:gd name="connsiteX4" fmla="*/ 605526 w 2679830"/>
                  <a:gd name="connsiteY4" fmla="*/ 9750 h 618027"/>
                  <a:gd name="connsiteX0" fmla="*/ 605526 w 2679830"/>
                  <a:gd name="connsiteY0" fmla="*/ 7504 h 615781"/>
                  <a:gd name="connsiteX1" fmla="*/ 2090275 w 2679830"/>
                  <a:gd name="connsiteY1" fmla="*/ 0 h 615781"/>
                  <a:gd name="connsiteX2" fmla="*/ 2679830 w 2679830"/>
                  <a:gd name="connsiteY2" fmla="*/ 589482 h 615781"/>
                  <a:gd name="connsiteX3" fmla="*/ 0 w 2679830"/>
                  <a:gd name="connsiteY3" fmla="*/ 615781 h 615781"/>
                  <a:gd name="connsiteX4" fmla="*/ 605526 w 2679830"/>
                  <a:gd name="connsiteY4" fmla="*/ 7504 h 615781"/>
                  <a:gd name="connsiteX0" fmla="*/ 603281 w 2679830"/>
                  <a:gd name="connsiteY0" fmla="*/ 5259 h 615781"/>
                  <a:gd name="connsiteX1" fmla="*/ 2090275 w 2679830"/>
                  <a:gd name="connsiteY1" fmla="*/ 0 h 615781"/>
                  <a:gd name="connsiteX2" fmla="*/ 2679830 w 2679830"/>
                  <a:gd name="connsiteY2" fmla="*/ 589482 h 615781"/>
                  <a:gd name="connsiteX3" fmla="*/ 0 w 2679830"/>
                  <a:gd name="connsiteY3" fmla="*/ 615781 h 615781"/>
                  <a:gd name="connsiteX4" fmla="*/ 603281 w 2679830"/>
                  <a:gd name="connsiteY4" fmla="*/ 5259 h 615781"/>
                  <a:gd name="connsiteX0" fmla="*/ 605526 w 2682075"/>
                  <a:gd name="connsiteY0" fmla="*/ 5259 h 613536"/>
                  <a:gd name="connsiteX1" fmla="*/ 2092520 w 2682075"/>
                  <a:gd name="connsiteY1" fmla="*/ 0 h 613536"/>
                  <a:gd name="connsiteX2" fmla="*/ 2682075 w 2682075"/>
                  <a:gd name="connsiteY2" fmla="*/ 589482 h 613536"/>
                  <a:gd name="connsiteX3" fmla="*/ 0 w 2682075"/>
                  <a:gd name="connsiteY3" fmla="*/ 613536 h 613536"/>
                  <a:gd name="connsiteX4" fmla="*/ 605526 w 2682075"/>
                  <a:gd name="connsiteY4" fmla="*/ 5259 h 6135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82075" h="613536">
                    <a:moveTo>
                      <a:pt x="605526" y="5259"/>
                    </a:moveTo>
                    <a:lnTo>
                      <a:pt x="2092520" y="0"/>
                    </a:lnTo>
                    <a:lnTo>
                      <a:pt x="2682075" y="589482"/>
                    </a:lnTo>
                    <a:lnTo>
                      <a:pt x="0" y="613536"/>
                    </a:lnTo>
                    <a:lnTo>
                      <a:pt x="605526" y="5259"/>
                    </a:lnTo>
                    <a:close/>
                  </a:path>
                </a:pathLst>
              </a:custGeom>
              <a:gradFill flip="none" rotWithShape="1">
                <a:gsLst>
                  <a:gs pos="66000">
                    <a:srgbClr val="FF0000"/>
                  </a:gs>
                  <a:gs pos="0">
                    <a:srgbClr val="C00000"/>
                  </a:gs>
                  <a:gs pos="100000">
                    <a:srgbClr val="C00000"/>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UY">
                  <a:solidFill>
                    <a:prstClr val="white"/>
                  </a:solidFill>
                </a:endParaRPr>
              </a:p>
            </p:txBody>
          </p:sp>
          <p:cxnSp>
            <p:nvCxnSpPr>
              <p:cNvPr id="18" name="Straight Connector 17"/>
              <p:cNvCxnSpPr/>
              <p:nvPr/>
            </p:nvCxnSpPr>
            <p:spPr>
              <a:xfrm>
                <a:off x="10345666" y="11574"/>
                <a:ext cx="1843467" cy="1801867"/>
              </a:xfrm>
              <a:prstGeom prst="line">
                <a:avLst/>
              </a:prstGeom>
              <a:ln w="15875">
                <a:gradFill flip="none" rotWithShape="1">
                  <a:gsLst>
                    <a:gs pos="99000">
                      <a:srgbClr val="FFC000"/>
                    </a:gs>
                    <a:gs pos="0">
                      <a:srgbClr val="FFFF00">
                        <a:alpha val="82000"/>
                      </a:srgbClr>
                    </a:gs>
                  </a:gsLst>
                  <a:path path="circle">
                    <a:fillToRect l="50000" t="50000" r="50000" b="50000"/>
                  </a:path>
                  <a:tileRect/>
                </a:gradFill>
                <a:prstDash val="sysDash"/>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11065497" y="10332"/>
                <a:ext cx="1139859" cy="1114136"/>
              </a:xfrm>
              <a:prstGeom prst="line">
                <a:avLst/>
              </a:prstGeom>
              <a:ln w="15875">
                <a:gradFill flip="none" rotWithShape="1">
                  <a:gsLst>
                    <a:gs pos="99000">
                      <a:srgbClr val="FFC000"/>
                    </a:gs>
                    <a:gs pos="0">
                      <a:srgbClr val="FFFF00">
                        <a:alpha val="82000"/>
                      </a:srgbClr>
                    </a:gs>
                  </a:gsLst>
                  <a:path path="circle">
                    <a:fillToRect l="50000" t="50000" r="50000" b="50000"/>
                  </a:path>
                  <a:tileRect/>
                </a:gradFill>
                <a:prstDash val="sysDash"/>
              </a:ln>
            </p:spPr>
            <p:style>
              <a:lnRef idx="1">
                <a:schemeClr val="accent1"/>
              </a:lnRef>
              <a:fillRef idx="0">
                <a:schemeClr val="accent1"/>
              </a:fillRef>
              <a:effectRef idx="0">
                <a:schemeClr val="accent1"/>
              </a:effectRef>
              <a:fontRef idx="minor">
                <a:schemeClr val="tx1"/>
              </a:fontRef>
            </p:style>
          </p:cxnSp>
        </p:grpSp>
        <p:sp>
          <p:nvSpPr>
            <p:cNvPr id="16" name="TextBox 15"/>
            <p:cNvSpPr txBox="1"/>
            <p:nvPr/>
          </p:nvSpPr>
          <p:spPr>
            <a:xfrm rot="2700000">
              <a:off x="10406296" y="589950"/>
              <a:ext cx="2179320" cy="369332"/>
            </a:xfrm>
            <a:prstGeom prst="rect">
              <a:avLst/>
            </a:prstGeom>
            <a:noFill/>
          </p:spPr>
          <p:txBody>
            <a:bodyPr wrap="square" rtlCol="0" anchor="ctr">
              <a:spAutoFit/>
            </a:bodyPr>
            <a:lstStyle/>
            <a:p>
              <a:pPr algn="ctr"/>
              <a:endParaRPr lang="es-UY" sz="1800" b="1" dirty="0">
                <a:gradFill>
                  <a:gsLst>
                    <a:gs pos="82000">
                      <a:prstClr val="white">
                        <a:lumMod val="95000"/>
                      </a:prstClr>
                    </a:gs>
                    <a:gs pos="0">
                      <a:prstClr val="white"/>
                    </a:gs>
                    <a:gs pos="100000">
                      <a:prstClr val="white">
                        <a:lumMod val="85000"/>
                      </a:prstClr>
                    </a:gs>
                  </a:gsLst>
                  <a:path path="circle">
                    <a:fillToRect r="100000" b="100000"/>
                  </a:path>
                </a:gradFill>
                <a:latin typeface="Segoe UI" panose="020B0502040204020203" pitchFamily="34" charset="0"/>
                <a:ea typeface="Segoe UI" panose="020B0502040204020203" pitchFamily="34" charset="0"/>
                <a:cs typeface="Segoe UI" panose="020B0502040204020203" pitchFamily="34" charset="0"/>
              </a:endParaRPr>
            </a:p>
          </p:txBody>
        </p:sp>
      </p:grpSp>
      <p:grpSp>
        <p:nvGrpSpPr>
          <p:cNvPr id="13" name="Group 12"/>
          <p:cNvGrpSpPr/>
          <p:nvPr/>
        </p:nvGrpSpPr>
        <p:grpSpPr>
          <a:xfrm>
            <a:off x="8453890" y="1598646"/>
            <a:ext cx="1085680" cy="1191908"/>
            <a:chOff x="688975" y="2427288"/>
            <a:chExt cx="957263" cy="1050925"/>
          </a:xfrm>
          <a:solidFill>
            <a:schemeClr val="bg1"/>
          </a:solidFill>
        </p:grpSpPr>
        <p:sp>
          <p:nvSpPr>
            <p:cNvPr id="20" name="Freeform 159"/>
            <p:cNvSpPr>
              <a:spLocks noEditPoints="1"/>
            </p:cNvSpPr>
            <p:nvPr/>
          </p:nvSpPr>
          <p:spPr bwMode="auto">
            <a:xfrm>
              <a:off x="846138" y="2589213"/>
              <a:ext cx="644525" cy="889000"/>
            </a:xfrm>
            <a:custGeom>
              <a:avLst/>
              <a:gdLst>
                <a:gd name="T0" fmla="*/ 751 w 2030"/>
                <a:gd name="T1" fmla="*/ 300 h 2803"/>
                <a:gd name="T2" fmla="*/ 479 w 2030"/>
                <a:gd name="T3" fmla="*/ 467 h 2803"/>
                <a:gd name="T4" fmla="*/ 304 w 2030"/>
                <a:gd name="T5" fmla="*/ 724 h 2803"/>
                <a:gd name="T6" fmla="*/ 259 w 2030"/>
                <a:gd name="T7" fmla="*/ 1035 h 2803"/>
                <a:gd name="T8" fmla="*/ 313 w 2030"/>
                <a:gd name="T9" fmla="*/ 1285 h 2803"/>
                <a:gd name="T10" fmla="*/ 414 w 2030"/>
                <a:gd name="T11" fmla="*/ 1473 h 2803"/>
                <a:gd name="T12" fmla="*/ 530 w 2030"/>
                <a:gd name="T13" fmla="*/ 1648 h 2803"/>
                <a:gd name="T14" fmla="*/ 603 w 2030"/>
                <a:gd name="T15" fmla="*/ 1845 h 2803"/>
                <a:gd name="T16" fmla="*/ 647 w 2030"/>
                <a:gd name="T17" fmla="*/ 1980 h 2803"/>
                <a:gd name="T18" fmla="*/ 1346 w 2030"/>
                <a:gd name="T19" fmla="*/ 2014 h 2803"/>
                <a:gd name="T20" fmla="*/ 1422 w 2030"/>
                <a:gd name="T21" fmla="*/ 1915 h 2803"/>
                <a:gd name="T22" fmla="*/ 1461 w 2030"/>
                <a:gd name="T23" fmla="*/ 1723 h 2803"/>
                <a:gd name="T24" fmla="*/ 1571 w 2030"/>
                <a:gd name="T25" fmla="*/ 1540 h 2803"/>
                <a:gd name="T26" fmla="*/ 1679 w 2030"/>
                <a:gd name="T27" fmla="*/ 1366 h 2803"/>
                <a:gd name="T28" fmla="*/ 1757 w 2030"/>
                <a:gd name="T29" fmla="*/ 1144 h 2803"/>
                <a:gd name="T30" fmla="*/ 1762 w 2030"/>
                <a:gd name="T31" fmla="*/ 846 h 2803"/>
                <a:gd name="T32" fmla="*/ 1635 w 2030"/>
                <a:gd name="T33" fmla="*/ 560 h 2803"/>
                <a:gd name="T34" fmla="*/ 1398 w 2030"/>
                <a:gd name="T35" fmla="*/ 353 h 2803"/>
                <a:gd name="T36" fmla="*/ 1084 w 2030"/>
                <a:gd name="T37" fmla="*/ 259 h 2803"/>
                <a:gd name="T38" fmla="*/ 1258 w 2030"/>
                <a:gd name="T39" fmla="*/ 30 h 2803"/>
                <a:gd name="T40" fmla="*/ 1614 w 2030"/>
                <a:gd name="T41" fmla="*/ 189 h 2803"/>
                <a:gd name="T42" fmla="*/ 1878 w 2030"/>
                <a:gd name="T43" fmla="*/ 462 h 2803"/>
                <a:gd name="T44" fmla="*/ 2016 w 2030"/>
                <a:gd name="T45" fmla="*/ 816 h 2803"/>
                <a:gd name="T46" fmla="*/ 2014 w 2030"/>
                <a:gd name="T47" fmla="*/ 1167 h 2803"/>
                <a:gd name="T48" fmla="*/ 1936 w 2030"/>
                <a:gd name="T49" fmla="*/ 1425 h 2803"/>
                <a:gd name="T50" fmla="*/ 1827 w 2030"/>
                <a:gd name="T51" fmla="*/ 1619 h 2803"/>
                <a:gd name="T52" fmla="*/ 1715 w 2030"/>
                <a:gd name="T53" fmla="*/ 1787 h 2803"/>
                <a:gd name="T54" fmla="*/ 1678 w 2030"/>
                <a:gd name="T55" fmla="*/ 1936 h 2803"/>
                <a:gd name="T56" fmla="*/ 1573 w 2030"/>
                <a:gd name="T57" fmla="*/ 2152 h 2803"/>
                <a:gd name="T58" fmla="*/ 1488 w 2030"/>
                <a:gd name="T59" fmla="*/ 2297 h 2803"/>
                <a:gd name="T60" fmla="*/ 1481 w 2030"/>
                <a:gd name="T61" fmla="*/ 2432 h 2803"/>
                <a:gd name="T62" fmla="*/ 1477 w 2030"/>
                <a:gd name="T63" fmla="*/ 2494 h 2803"/>
                <a:gd name="T64" fmla="*/ 1447 w 2030"/>
                <a:gd name="T65" fmla="*/ 2578 h 2803"/>
                <a:gd name="T66" fmla="*/ 1341 w 2030"/>
                <a:gd name="T67" fmla="*/ 2669 h 2803"/>
                <a:gd name="T68" fmla="*/ 1185 w 2030"/>
                <a:gd name="T69" fmla="*/ 2782 h 2803"/>
                <a:gd name="T70" fmla="*/ 891 w 2030"/>
                <a:gd name="T71" fmla="*/ 2800 h 2803"/>
                <a:gd name="T72" fmla="*/ 762 w 2030"/>
                <a:gd name="T73" fmla="*/ 2701 h 2803"/>
                <a:gd name="T74" fmla="*/ 607 w 2030"/>
                <a:gd name="T75" fmla="*/ 2609 h 2803"/>
                <a:gd name="T76" fmla="*/ 556 w 2030"/>
                <a:gd name="T77" fmla="*/ 2512 h 2803"/>
                <a:gd name="T78" fmla="*/ 551 w 2030"/>
                <a:gd name="T79" fmla="*/ 2468 h 2803"/>
                <a:gd name="T80" fmla="*/ 545 w 2030"/>
                <a:gd name="T81" fmla="*/ 2353 h 2803"/>
                <a:gd name="T82" fmla="*/ 538 w 2030"/>
                <a:gd name="T83" fmla="*/ 2224 h 2803"/>
                <a:gd name="T84" fmla="*/ 376 w 2030"/>
                <a:gd name="T85" fmla="*/ 2027 h 2803"/>
                <a:gd name="T86" fmla="*/ 340 w 2030"/>
                <a:gd name="T87" fmla="*/ 1841 h 2803"/>
                <a:gd name="T88" fmla="*/ 247 w 2030"/>
                <a:gd name="T89" fmla="*/ 1684 h 2803"/>
                <a:gd name="T90" fmla="*/ 137 w 2030"/>
                <a:gd name="T91" fmla="*/ 1510 h 2803"/>
                <a:gd name="T92" fmla="*/ 41 w 2030"/>
                <a:gd name="T93" fmla="*/ 1280 h 2803"/>
                <a:gd name="T94" fmla="*/ 0 w 2030"/>
                <a:gd name="T95" fmla="*/ 975 h 2803"/>
                <a:gd name="T96" fmla="*/ 80 w 2030"/>
                <a:gd name="T97" fmla="*/ 596 h 2803"/>
                <a:gd name="T98" fmla="*/ 298 w 2030"/>
                <a:gd name="T99" fmla="*/ 287 h 2803"/>
                <a:gd name="T100" fmla="*/ 621 w 2030"/>
                <a:gd name="T101" fmla="*/ 77 h 2803"/>
                <a:gd name="T102" fmla="*/ 1015 w 2030"/>
                <a:gd name="T103" fmla="*/ 0 h 28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030" h="2803">
                  <a:moveTo>
                    <a:pt x="1015" y="255"/>
                  </a:moveTo>
                  <a:lnTo>
                    <a:pt x="946" y="259"/>
                  </a:lnTo>
                  <a:lnTo>
                    <a:pt x="879" y="267"/>
                  </a:lnTo>
                  <a:lnTo>
                    <a:pt x="814" y="281"/>
                  </a:lnTo>
                  <a:lnTo>
                    <a:pt x="751" y="300"/>
                  </a:lnTo>
                  <a:lnTo>
                    <a:pt x="690" y="325"/>
                  </a:lnTo>
                  <a:lnTo>
                    <a:pt x="632" y="354"/>
                  </a:lnTo>
                  <a:lnTo>
                    <a:pt x="578" y="388"/>
                  </a:lnTo>
                  <a:lnTo>
                    <a:pt x="527" y="425"/>
                  </a:lnTo>
                  <a:lnTo>
                    <a:pt x="479" y="467"/>
                  </a:lnTo>
                  <a:lnTo>
                    <a:pt x="435" y="511"/>
                  </a:lnTo>
                  <a:lnTo>
                    <a:pt x="396" y="560"/>
                  </a:lnTo>
                  <a:lnTo>
                    <a:pt x="361" y="612"/>
                  </a:lnTo>
                  <a:lnTo>
                    <a:pt x="330" y="667"/>
                  </a:lnTo>
                  <a:lnTo>
                    <a:pt x="304" y="724"/>
                  </a:lnTo>
                  <a:lnTo>
                    <a:pt x="284" y="784"/>
                  </a:lnTo>
                  <a:lnTo>
                    <a:pt x="269" y="846"/>
                  </a:lnTo>
                  <a:lnTo>
                    <a:pt x="260" y="909"/>
                  </a:lnTo>
                  <a:lnTo>
                    <a:pt x="257" y="975"/>
                  </a:lnTo>
                  <a:lnTo>
                    <a:pt x="259" y="1035"/>
                  </a:lnTo>
                  <a:lnTo>
                    <a:pt x="264" y="1091"/>
                  </a:lnTo>
                  <a:lnTo>
                    <a:pt x="273" y="1144"/>
                  </a:lnTo>
                  <a:lnTo>
                    <a:pt x="284" y="1194"/>
                  </a:lnTo>
                  <a:lnTo>
                    <a:pt x="298" y="1241"/>
                  </a:lnTo>
                  <a:lnTo>
                    <a:pt x="313" y="1285"/>
                  </a:lnTo>
                  <a:lnTo>
                    <a:pt x="331" y="1327"/>
                  </a:lnTo>
                  <a:lnTo>
                    <a:pt x="351" y="1366"/>
                  </a:lnTo>
                  <a:lnTo>
                    <a:pt x="371" y="1404"/>
                  </a:lnTo>
                  <a:lnTo>
                    <a:pt x="393" y="1439"/>
                  </a:lnTo>
                  <a:lnTo>
                    <a:pt x="414" y="1473"/>
                  </a:lnTo>
                  <a:lnTo>
                    <a:pt x="437" y="1507"/>
                  </a:lnTo>
                  <a:lnTo>
                    <a:pt x="458" y="1539"/>
                  </a:lnTo>
                  <a:lnTo>
                    <a:pt x="483" y="1575"/>
                  </a:lnTo>
                  <a:lnTo>
                    <a:pt x="507" y="1612"/>
                  </a:lnTo>
                  <a:lnTo>
                    <a:pt x="530" y="1648"/>
                  </a:lnTo>
                  <a:lnTo>
                    <a:pt x="551" y="1685"/>
                  </a:lnTo>
                  <a:lnTo>
                    <a:pt x="569" y="1723"/>
                  </a:lnTo>
                  <a:lnTo>
                    <a:pt x="584" y="1762"/>
                  </a:lnTo>
                  <a:lnTo>
                    <a:pt x="595" y="1802"/>
                  </a:lnTo>
                  <a:lnTo>
                    <a:pt x="603" y="1845"/>
                  </a:lnTo>
                  <a:lnTo>
                    <a:pt x="605" y="1890"/>
                  </a:lnTo>
                  <a:lnTo>
                    <a:pt x="608" y="1915"/>
                  </a:lnTo>
                  <a:lnTo>
                    <a:pt x="618" y="1939"/>
                  </a:lnTo>
                  <a:lnTo>
                    <a:pt x="630" y="1960"/>
                  </a:lnTo>
                  <a:lnTo>
                    <a:pt x="647" y="1980"/>
                  </a:lnTo>
                  <a:lnTo>
                    <a:pt x="665" y="1998"/>
                  </a:lnTo>
                  <a:lnTo>
                    <a:pt x="684" y="2014"/>
                  </a:lnTo>
                  <a:lnTo>
                    <a:pt x="701" y="2027"/>
                  </a:lnTo>
                  <a:lnTo>
                    <a:pt x="1328" y="2027"/>
                  </a:lnTo>
                  <a:lnTo>
                    <a:pt x="1346" y="2014"/>
                  </a:lnTo>
                  <a:lnTo>
                    <a:pt x="1365" y="1998"/>
                  </a:lnTo>
                  <a:lnTo>
                    <a:pt x="1384" y="1980"/>
                  </a:lnTo>
                  <a:lnTo>
                    <a:pt x="1400" y="1960"/>
                  </a:lnTo>
                  <a:lnTo>
                    <a:pt x="1412" y="1939"/>
                  </a:lnTo>
                  <a:lnTo>
                    <a:pt x="1422" y="1915"/>
                  </a:lnTo>
                  <a:lnTo>
                    <a:pt x="1425" y="1890"/>
                  </a:lnTo>
                  <a:lnTo>
                    <a:pt x="1427" y="1845"/>
                  </a:lnTo>
                  <a:lnTo>
                    <a:pt x="1434" y="1802"/>
                  </a:lnTo>
                  <a:lnTo>
                    <a:pt x="1446" y="1762"/>
                  </a:lnTo>
                  <a:lnTo>
                    <a:pt x="1461" y="1723"/>
                  </a:lnTo>
                  <a:lnTo>
                    <a:pt x="1478" y="1686"/>
                  </a:lnTo>
                  <a:lnTo>
                    <a:pt x="1499" y="1648"/>
                  </a:lnTo>
                  <a:lnTo>
                    <a:pt x="1521" y="1612"/>
                  </a:lnTo>
                  <a:lnTo>
                    <a:pt x="1546" y="1576"/>
                  </a:lnTo>
                  <a:lnTo>
                    <a:pt x="1571" y="1540"/>
                  </a:lnTo>
                  <a:lnTo>
                    <a:pt x="1593" y="1508"/>
                  </a:lnTo>
                  <a:lnTo>
                    <a:pt x="1615" y="1474"/>
                  </a:lnTo>
                  <a:lnTo>
                    <a:pt x="1637" y="1440"/>
                  </a:lnTo>
                  <a:lnTo>
                    <a:pt x="1659" y="1404"/>
                  </a:lnTo>
                  <a:lnTo>
                    <a:pt x="1679" y="1366"/>
                  </a:lnTo>
                  <a:lnTo>
                    <a:pt x="1699" y="1327"/>
                  </a:lnTo>
                  <a:lnTo>
                    <a:pt x="1716" y="1285"/>
                  </a:lnTo>
                  <a:lnTo>
                    <a:pt x="1732" y="1241"/>
                  </a:lnTo>
                  <a:lnTo>
                    <a:pt x="1746" y="1194"/>
                  </a:lnTo>
                  <a:lnTo>
                    <a:pt x="1757" y="1144"/>
                  </a:lnTo>
                  <a:lnTo>
                    <a:pt x="1766" y="1091"/>
                  </a:lnTo>
                  <a:lnTo>
                    <a:pt x="1771" y="1035"/>
                  </a:lnTo>
                  <a:lnTo>
                    <a:pt x="1773" y="975"/>
                  </a:lnTo>
                  <a:lnTo>
                    <a:pt x="1770" y="909"/>
                  </a:lnTo>
                  <a:lnTo>
                    <a:pt x="1762" y="846"/>
                  </a:lnTo>
                  <a:lnTo>
                    <a:pt x="1746" y="783"/>
                  </a:lnTo>
                  <a:lnTo>
                    <a:pt x="1726" y="724"/>
                  </a:lnTo>
                  <a:lnTo>
                    <a:pt x="1701" y="667"/>
                  </a:lnTo>
                  <a:lnTo>
                    <a:pt x="1669" y="611"/>
                  </a:lnTo>
                  <a:lnTo>
                    <a:pt x="1635" y="560"/>
                  </a:lnTo>
                  <a:lnTo>
                    <a:pt x="1595" y="511"/>
                  </a:lnTo>
                  <a:lnTo>
                    <a:pt x="1551" y="467"/>
                  </a:lnTo>
                  <a:lnTo>
                    <a:pt x="1504" y="425"/>
                  </a:lnTo>
                  <a:lnTo>
                    <a:pt x="1452" y="387"/>
                  </a:lnTo>
                  <a:lnTo>
                    <a:pt x="1398" y="353"/>
                  </a:lnTo>
                  <a:lnTo>
                    <a:pt x="1340" y="325"/>
                  </a:lnTo>
                  <a:lnTo>
                    <a:pt x="1279" y="300"/>
                  </a:lnTo>
                  <a:lnTo>
                    <a:pt x="1216" y="281"/>
                  </a:lnTo>
                  <a:lnTo>
                    <a:pt x="1151" y="267"/>
                  </a:lnTo>
                  <a:lnTo>
                    <a:pt x="1084" y="259"/>
                  </a:lnTo>
                  <a:lnTo>
                    <a:pt x="1015" y="255"/>
                  </a:lnTo>
                  <a:close/>
                  <a:moveTo>
                    <a:pt x="1015" y="0"/>
                  </a:moveTo>
                  <a:lnTo>
                    <a:pt x="1098" y="4"/>
                  </a:lnTo>
                  <a:lnTo>
                    <a:pt x="1180" y="14"/>
                  </a:lnTo>
                  <a:lnTo>
                    <a:pt x="1258" y="30"/>
                  </a:lnTo>
                  <a:lnTo>
                    <a:pt x="1336" y="50"/>
                  </a:lnTo>
                  <a:lnTo>
                    <a:pt x="1409" y="77"/>
                  </a:lnTo>
                  <a:lnTo>
                    <a:pt x="1481" y="110"/>
                  </a:lnTo>
                  <a:lnTo>
                    <a:pt x="1549" y="147"/>
                  </a:lnTo>
                  <a:lnTo>
                    <a:pt x="1614" y="189"/>
                  </a:lnTo>
                  <a:lnTo>
                    <a:pt x="1675" y="236"/>
                  </a:lnTo>
                  <a:lnTo>
                    <a:pt x="1732" y="287"/>
                  </a:lnTo>
                  <a:lnTo>
                    <a:pt x="1785" y="341"/>
                  </a:lnTo>
                  <a:lnTo>
                    <a:pt x="1834" y="400"/>
                  </a:lnTo>
                  <a:lnTo>
                    <a:pt x="1878" y="462"/>
                  </a:lnTo>
                  <a:lnTo>
                    <a:pt x="1917" y="527"/>
                  </a:lnTo>
                  <a:lnTo>
                    <a:pt x="1950" y="596"/>
                  </a:lnTo>
                  <a:lnTo>
                    <a:pt x="1978" y="668"/>
                  </a:lnTo>
                  <a:lnTo>
                    <a:pt x="2001" y="740"/>
                  </a:lnTo>
                  <a:lnTo>
                    <a:pt x="2016" y="816"/>
                  </a:lnTo>
                  <a:lnTo>
                    <a:pt x="2027" y="895"/>
                  </a:lnTo>
                  <a:lnTo>
                    <a:pt x="2030" y="975"/>
                  </a:lnTo>
                  <a:lnTo>
                    <a:pt x="2028" y="1042"/>
                  </a:lnTo>
                  <a:lnTo>
                    <a:pt x="2023" y="1107"/>
                  </a:lnTo>
                  <a:lnTo>
                    <a:pt x="2014" y="1167"/>
                  </a:lnTo>
                  <a:lnTo>
                    <a:pt x="2003" y="1226"/>
                  </a:lnTo>
                  <a:lnTo>
                    <a:pt x="1989" y="1280"/>
                  </a:lnTo>
                  <a:lnTo>
                    <a:pt x="1973" y="1331"/>
                  </a:lnTo>
                  <a:lnTo>
                    <a:pt x="1955" y="1380"/>
                  </a:lnTo>
                  <a:lnTo>
                    <a:pt x="1936" y="1425"/>
                  </a:lnTo>
                  <a:lnTo>
                    <a:pt x="1915" y="1468"/>
                  </a:lnTo>
                  <a:lnTo>
                    <a:pt x="1894" y="1509"/>
                  </a:lnTo>
                  <a:lnTo>
                    <a:pt x="1871" y="1548"/>
                  </a:lnTo>
                  <a:lnTo>
                    <a:pt x="1849" y="1585"/>
                  </a:lnTo>
                  <a:lnTo>
                    <a:pt x="1827" y="1619"/>
                  </a:lnTo>
                  <a:lnTo>
                    <a:pt x="1805" y="1651"/>
                  </a:lnTo>
                  <a:lnTo>
                    <a:pt x="1783" y="1683"/>
                  </a:lnTo>
                  <a:lnTo>
                    <a:pt x="1757" y="1721"/>
                  </a:lnTo>
                  <a:lnTo>
                    <a:pt x="1734" y="1755"/>
                  </a:lnTo>
                  <a:lnTo>
                    <a:pt x="1715" y="1787"/>
                  </a:lnTo>
                  <a:lnTo>
                    <a:pt x="1701" y="1815"/>
                  </a:lnTo>
                  <a:lnTo>
                    <a:pt x="1690" y="1841"/>
                  </a:lnTo>
                  <a:lnTo>
                    <a:pt x="1683" y="1866"/>
                  </a:lnTo>
                  <a:lnTo>
                    <a:pt x="1681" y="1890"/>
                  </a:lnTo>
                  <a:lnTo>
                    <a:pt x="1678" y="1936"/>
                  </a:lnTo>
                  <a:lnTo>
                    <a:pt x="1668" y="1982"/>
                  </a:lnTo>
                  <a:lnTo>
                    <a:pt x="1654" y="2027"/>
                  </a:lnTo>
                  <a:lnTo>
                    <a:pt x="1632" y="2071"/>
                  </a:lnTo>
                  <a:lnTo>
                    <a:pt x="1605" y="2112"/>
                  </a:lnTo>
                  <a:lnTo>
                    <a:pt x="1573" y="2152"/>
                  </a:lnTo>
                  <a:lnTo>
                    <a:pt x="1535" y="2189"/>
                  </a:lnTo>
                  <a:lnTo>
                    <a:pt x="1492" y="2224"/>
                  </a:lnTo>
                  <a:lnTo>
                    <a:pt x="1491" y="2245"/>
                  </a:lnTo>
                  <a:lnTo>
                    <a:pt x="1490" y="2270"/>
                  </a:lnTo>
                  <a:lnTo>
                    <a:pt x="1488" y="2297"/>
                  </a:lnTo>
                  <a:lnTo>
                    <a:pt x="1487" y="2325"/>
                  </a:lnTo>
                  <a:lnTo>
                    <a:pt x="1485" y="2353"/>
                  </a:lnTo>
                  <a:lnTo>
                    <a:pt x="1484" y="2381"/>
                  </a:lnTo>
                  <a:lnTo>
                    <a:pt x="1482" y="2408"/>
                  </a:lnTo>
                  <a:lnTo>
                    <a:pt x="1481" y="2432"/>
                  </a:lnTo>
                  <a:lnTo>
                    <a:pt x="1479" y="2452"/>
                  </a:lnTo>
                  <a:lnTo>
                    <a:pt x="1478" y="2468"/>
                  </a:lnTo>
                  <a:lnTo>
                    <a:pt x="1478" y="2479"/>
                  </a:lnTo>
                  <a:lnTo>
                    <a:pt x="1477" y="2482"/>
                  </a:lnTo>
                  <a:lnTo>
                    <a:pt x="1477" y="2494"/>
                  </a:lnTo>
                  <a:lnTo>
                    <a:pt x="1475" y="2509"/>
                  </a:lnTo>
                  <a:lnTo>
                    <a:pt x="1471" y="2525"/>
                  </a:lnTo>
                  <a:lnTo>
                    <a:pt x="1466" y="2541"/>
                  </a:lnTo>
                  <a:lnTo>
                    <a:pt x="1457" y="2560"/>
                  </a:lnTo>
                  <a:lnTo>
                    <a:pt x="1447" y="2578"/>
                  </a:lnTo>
                  <a:lnTo>
                    <a:pt x="1433" y="2596"/>
                  </a:lnTo>
                  <a:lnTo>
                    <a:pt x="1417" y="2616"/>
                  </a:lnTo>
                  <a:lnTo>
                    <a:pt x="1396" y="2634"/>
                  </a:lnTo>
                  <a:lnTo>
                    <a:pt x="1370" y="2653"/>
                  </a:lnTo>
                  <a:lnTo>
                    <a:pt x="1341" y="2669"/>
                  </a:lnTo>
                  <a:lnTo>
                    <a:pt x="1308" y="2686"/>
                  </a:lnTo>
                  <a:lnTo>
                    <a:pt x="1268" y="2701"/>
                  </a:lnTo>
                  <a:lnTo>
                    <a:pt x="1245" y="2730"/>
                  </a:lnTo>
                  <a:lnTo>
                    <a:pt x="1216" y="2757"/>
                  </a:lnTo>
                  <a:lnTo>
                    <a:pt x="1185" y="2782"/>
                  </a:lnTo>
                  <a:lnTo>
                    <a:pt x="1163" y="2793"/>
                  </a:lnTo>
                  <a:lnTo>
                    <a:pt x="1139" y="2800"/>
                  </a:lnTo>
                  <a:lnTo>
                    <a:pt x="1114" y="2803"/>
                  </a:lnTo>
                  <a:lnTo>
                    <a:pt x="916" y="2803"/>
                  </a:lnTo>
                  <a:lnTo>
                    <a:pt x="891" y="2800"/>
                  </a:lnTo>
                  <a:lnTo>
                    <a:pt x="867" y="2793"/>
                  </a:lnTo>
                  <a:lnTo>
                    <a:pt x="845" y="2782"/>
                  </a:lnTo>
                  <a:lnTo>
                    <a:pt x="814" y="2757"/>
                  </a:lnTo>
                  <a:lnTo>
                    <a:pt x="785" y="2730"/>
                  </a:lnTo>
                  <a:lnTo>
                    <a:pt x="762" y="2701"/>
                  </a:lnTo>
                  <a:lnTo>
                    <a:pt x="720" y="2684"/>
                  </a:lnTo>
                  <a:lnTo>
                    <a:pt x="685" y="2667"/>
                  </a:lnTo>
                  <a:lnTo>
                    <a:pt x="653" y="2648"/>
                  </a:lnTo>
                  <a:lnTo>
                    <a:pt x="628" y="2629"/>
                  </a:lnTo>
                  <a:lnTo>
                    <a:pt x="607" y="2609"/>
                  </a:lnTo>
                  <a:lnTo>
                    <a:pt x="590" y="2588"/>
                  </a:lnTo>
                  <a:lnTo>
                    <a:pt x="578" y="2568"/>
                  </a:lnTo>
                  <a:lnTo>
                    <a:pt x="567" y="2549"/>
                  </a:lnTo>
                  <a:lnTo>
                    <a:pt x="561" y="2530"/>
                  </a:lnTo>
                  <a:lnTo>
                    <a:pt x="556" y="2512"/>
                  </a:lnTo>
                  <a:lnTo>
                    <a:pt x="554" y="2496"/>
                  </a:lnTo>
                  <a:lnTo>
                    <a:pt x="552" y="2482"/>
                  </a:lnTo>
                  <a:lnTo>
                    <a:pt x="552" y="2482"/>
                  </a:lnTo>
                  <a:lnTo>
                    <a:pt x="552" y="2479"/>
                  </a:lnTo>
                  <a:lnTo>
                    <a:pt x="551" y="2468"/>
                  </a:lnTo>
                  <a:lnTo>
                    <a:pt x="550" y="2452"/>
                  </a:lnTo>
                  <a:lnTo>
                    <a:pt x="549" y="2432"/>
                  </a:lnTo>
                  <a:lnTo>
                    <a:pt x="548" y="2408"/>
                  </a:lnTo>
                  <a:lnTo>
                    <a:pt x="546" y="2381"/>
                  </a:lnTo>
                  <a:lnTo>
                    <a:pt x="545" y="2353"/>
                  </a:lnTo>
                  <a:lnTo>
                    <a:pt x="543" y="2325"/>
                  </a:lnTo>
                  <a:lnTo>
                    <a:pt x="542" y="2297"/>
                  </a:lnTo>
                  <a:lnTo>
                    <a:pt x="540" y="2270"/>
                  </a:lnTo>
                  <a:lnTo>
                    <a:pt x="539" y="2245"/>
                  </a:lnTo>
                  <a:lnTo>
                    <a:pt x="538" y="2224"/>
                  </a:lnTo>
                  <a:lnTo>
                    <a:pt x="495" y="2189"/>
                  </a:lnTo>
                  <a:lnTo>
                    <a:pt x="457" y="2152"/>
                  </a:lnTo>
                  <a:lnTo>
                    <a:pt x="425" y="2112"/>
                  </a:lnTo>
                  <a:lnTo>
                    <a:pt x="398" y="2071"/>
                  </a:lnTo>
                  <a:lnTo>
                    <a:pt x="376" y="2027"/>
                  </a:lnTo>
                  <a:lnTo>
                    <a:pt x="362" y="1982"/>
                  </a:lnTo>
                  <a:lnTo>
                    <a:pt x="352" y="1936"/>
                  </a:lnTo>
                  <a:lnTo>
                    <a:pt x="349" y="1890"/>
                  </a:lnTo>
                  <a:lnTo>
                    <a:pt x="347" y="1866"/>
                  </a:lnTo>
                  <a:lnTo>
                    <a:pt x="340" y="1841"/>
                  </a:lnTo>
                  <a:lnTo>
                    <a:pt x="329" y="1815"/>
                  </a:lnTo>
                  <a:lnTo>
                    <a:pt x="314" y="1787"/>
                  </a:lnTo>
                  <a:lnTo>
                    <a:pt x="296" y="1755"/>
                  </a:lnTo>
                  <a:lnTo>
                    <a:pt x="274" y="1721"/>
                  </a:lnTo>
                  <a:lnTo>
                    <a:pt x="247" y="1684"/>
                  </a:lnTo>
                  <a:lnTo>
                    <a:pt x="226" y="1652"/>
                  </a:lnTo>
                  <a:lnTo>
                    <a:pt x="204" y="1619"/>
                  </a:lnTo>
                  <a:lnTo>
                    <a:pt x="181" y="1585"/>
                  </a:lnTo>
                  <a:lnTo>
                    <a:pt x="159" y="1548"/>
                  </a:lnTo>
                  <a:lnTo>
                    <a:pt x="137" y="1510"/>
                  </a:lnTo>
                  <a:lnTo>
                    <a:pt x="115" y="1468"/>
                  </a:lnTo>
                  <a:lnTo>
                    <a:pt x="94" y="1425"/>
                  </a:lnTo>
                  <a:lnTo>
                    <a:pt x="75" y="1380"/>
                  </a:lnTo>
                  <a:lnTo>
                    <a:pt x="56" y="1331"/>
                  </a:lnTo>
                  <a:lnTo>
                    <a:pt x="41" y="1280"/>
                  </a:lnTo>
                  <a:lnTo>
                    <a:pt x="27" y="1226"/>
                  </a:lnTo>
                  <a:lnTo>
                    <a:pt x="16" y="1167"/>
                  </a:lnTo>
                  <a:lnTo>
                    <a:pt x="7" y="1107"/>
                  </a:lnTo>
                  <a:lnTo>
                    <a:pt x="2" y="1042"/>
                  </a:lnTo>
                  <a:lnTo>
                    <a:pt x="0" y="975"/>
                  </a:lnTo>
                  <a:lnTo>
                    <a:pt x="3" y="895"/>
                  </a:lnTo>
                  <a:lnTo>
                    <a:pt x="13" y="816"/>
                  </a:lnTo>
                  <a:lnTo>
                    <a:pt x="29" y="740"/>
                  </a:lnTo>
                  <a:lnTo>
                    <a:pt x="52" y="668"/>
                  </a:lnTo>
                  <a:lnTo>
                    <a:pt x="80" y="596"/>
                  </a:lnTo>
                  <a:lnTo>
                    <a:pt x="113" y="527"/>
                  </a:lnTo>
                  <a:lnTo>
                    <a:pt x="152" y="462"/>
                  </a:lnTo>
                  <a:lnTo>
                    <a:pt x="196" y="400"/>
                  </a:lnTo>
                  <a:lnTo>
                    <a:pt x="245" y="341"/>
                  </a:lnTo>
                  <a:lnTo>
                    <a:pt x="298" y="287"/>
                  </a:lnTo>
                  <a:lnTo>
                    <a:pt x="355" y="236"/>
                  </a:lnTo>
                  <a:lnTo>
                    <a:pt x="416" y="189"/>
                  </a:lnTo>
                  <a:lnTo>
                    <a:pt x="481" y="147"/>
                  </a:lnTo>
                  <a:lnTo>
                    <a:pt x="549" y="110"/>
                  </a:lnTo>
                  <a:lnTo>
                    <a:pt x="621" y="77"/>
                  </a:lnTo>
                  <a:lnTo>
                    <a:pt x="695" y="50"/>
                  </a:lnTo>
                  <a:lnTo>
                    <a:pt x="772" y="30"/>
                  </a:lnTo>
                  <a:lnTo>
                    <a:pt x="850" y="14"/>
                  </a:lnTo>
                  <a:lnTo>
                    <a:pt x="932" y="4"/>
                  </a:lnTo>
                  <a:lnTo>
                    <a:pt x="1015"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latin typeface="Arial" panose="020B0604020202020204" pitchFamily="34" charset="0"/>
                <a:cs typeface="Arial" panose="020B0604020202020204" pitchFamily="34" charset="0"/>
              </a:endParaRPr>
            </a:p>
          </p:txBody>
        </p:sp>
        <p:sp>
          <p:nvSpPr>
            <p:cNvPr id="21" name="Freeform 160"/>
            <p:cNvSpPr>
              <a:spLocks/>
            </p:cNvSpPr>
            <p:nvPr/>
          </p:nvSpPr>
          <p:spPr bwMode="auto">
            <a:xfrm>
              <a:off x="1147763" y="2427288"/>
              <a:ext cx="39688" cy="101600"/>
            </a:xfrm>
            <a:custGeom>
              <a:avLst/>
              <a:gdLst>
                <a:gd name="T0" fmla="*/ 64 w 128"/>
                <a:gd name="T1" fmla="*/ 0 h 318"/>
                <a:gd name="T2" fmla="*/ 64 w 128"/>
                <a:gd name="T3" fmla="*/ 0 h 318"/>
                <a:gd name="T4" fmla="*/ 81 w 128"/>
                <a:gd name="T5" fmla="*/ 2 h 318"/>
                <a:gd name="T6" fmla="*/ 96 w 128"/>
                <a:gd name="T7" fmla="*/ 9 h 318"/>
                <a:gd name="T8" fmla="*/ 109 w 128"/>
                <a:gd name="T9" fmla="*/ 19 h 318"/>
                <a:gd name="T10" fmla="*/ 120 w 128"/>
                <a:gd name="T11" fmla="*/ 32 h 318"/>
                <a:gd name="T12" fmla="*/ 126 w 128"/>
                <a:gd name="T13" fmla="*/ 47 h 318"/>
                <a:gd name="T14" fmla="*/ 128 w 128"/>
                <a:gd name="T15" fmla="*/ 64 h 318"/>
                <a:gd name="T16" fmla="*/ 128 w 128"/>
                <a:gd name="T17" fmla="*/ 254 h 318"/>
                <a:gd name="T18" fmla="*/ 126 w 128"/>
                <a:gd name="T19" fmla="*/ 272 h 318"/>
                <a:gd name="T20" fmla="*/ 120 w 128"/>
                <a:gd name="T21" fmla="*/ 287 h 318"/>
                <a:gd name="T22" fmla="*/ 109 w 128"/>
                <a:gd name="T23" fmla="*/ 300 h 318"/>
                <a:gd name="T24" fmla="*/ 96 w 128"/>
                <a:gd name="T25" fmla="*/ 310 h 318"/>
                <a:gd name="T26" fmla="*/ 81 w 128"/>
                <a:gd name="T27" fmla="*/ 316 h 318"/>
                <a:gd name="T28" fmla="*/ 64 w 128"/>
                <a:gd name="T29" fmla="*/ 318 h 318"/>
                <a:gd name="T30" fmla="*/ 47 w 128"/>
                <a:gd name="T31" fmla="*/ 316 h 318"/>
                <a:gd name="T32" fmla="*/ 31 w 128"/>
                <a:gd name="T33" fmla="*/ 310 h 318"/>
                <a:gd name="T34" fmla="*/ 19 w 128"/>
                <a:gd name="T35" fmla="*/ 300 h 318"/>
                <a:gd name="T36" fmla="*/ 8 w 128"/>
                <a:gd name="T37" fmla="*/ 287 h 318"/>
                <a:gd name="T38" fmla="*/ 2 w 128"/>
                <a:gd name="T39" fmla="*/ 272 h 318"/>
                <a:gd name="T40" fmla="*/ 0 w 128"/>
                <a:gd name="T41" fmla="*/ 254 h 318"/>
                <a:gd name="T42" fmla="*/ 0 w 128"/>
                <a:gd name="T43" fmla="*/ 64 h 318"/>
                <a:gd name="T44" fmla="*/ 2 w 128"/>
                <a:gd name="T45" fmla="*/ 47 h 318"/>
                <a:gd name="T46" fmla="*/ 8 w 128"/>
                <a:gd name="T47" fmla="*/ 32 h 318"/>
                <a:gd name="T48" fmla="*/ 19 w 128"/>
                <a:gd name="T49" fmla="*/ 19 h 318"/>
                <a:gd name="T50" fmla="*/ 31 w 128"/>
                <a:gd name="T51" fmla="*/ 9 h 318"/>
                <a:gd name="T52" fmla="*/ 47 w 128"/>
                <a:gd name="T53" fmla="*/ 2 h 318"/>
                <a:gd name="T54" fmla="*/ 64 w 128"/>
                <a:gd name="T55" fmla="*/ 0 h 3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28" h="318">
                  <a:moveTo>
                    <a:pt x="64" y="0"/>
                  </a:moveTo>
                  <a:lnTo>
                    <a:pt x="64" y="0"/>
                  </a:lnTo>
                  <a:lnTo>
                    <a:pt x="81" y="2"/>
                  </a:lnTo>
                  <a:lnTo>
                    <a:pt x="96" y="9"/>
                  </a:lnTo>
                  <a:lnTo>
                    <a:pt x="109" y="19"/>
                  </a:lnTo>
                  <a:lnTo>
                    <a:pt x="120" y="32"/>
                  </a:lnTo>
                  <a:lnTo>
                    <a:pt x="126" y="47"/>
                  </a:lnTo>
                  <a:lnTo>
                    <a:pt x="128" y="64"/>
                  </a:lnTo>
                  <a:lnTo>
                    <a:pt x="128" y="254"/>
                  </a:lnTo>
                  <a:lnTo>
                    <a:pt x="126" y="272"/>
                  </a:lnTo>
                  <a:lnTo>
                    <a:pt x="120" y="287"/>
                  </a:lnTo>
                  <a:lnTo>
                    <a:pt x="109" y="300"/>
                  </a:lnTo>
                  <a:lnTo>
                    <a:pt x="96" y="310"/>
                  </a:lnTo>
                  <a:lnTo>
                    <a:pt x="81" y="316"/>
                  </a:lnTo>
                  <a:lnTo>
                    <a:pt x="64" y="318"/>
                  </a:lnTo>
                  <a:lnTo>
                    <a:pt x="47" y="316"/>
                  </a:lnTo>
                  <a:lnTo>
                    <a:pt x="31" y="310"/>
                  </a:lnTo>
                  <a:lnTo>
                    <a:pt x="19" y="300"/>
                  </a:lnTo>
                  <a:lnTo>
                    <a:pt x="8" y="287"/>
                  </a:lnTo>
                  <a:lnTo>
                    <a:pt x="2" y="272"/>
                  </a:lnTo>
                  <a:lnTo>
                    <a:pt x="0" y="254"/>
                  </a:lnTo>
                  <a:lnTo>
                    <a:pt x="0" y="64"/>
                  </a:lnTo>
                  <a:lnTo>
                    <a:pt x="2" y="47"/>
                  </a:lnTo>
                  <a:lnTo>
                    <a:pt x="8" y="32"/>
                  </a:lnTo>
                  <a:lnTo>
                    <a:pt x="19" y="19"/>
                  </a:lnTo>
                  <a:lnTo>
                    <a:pt x="31" y="9"/>
                  </a:lnTo>
                  <a:lnTo>
                    <a:pt x="47" y="2"/>
                  </a:lnTo>
                  <a:lnTo>
                    <a:pt x="6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latin typeface="Arial" panose="020B0604020202020204" pitchFamily="34" charset="0"/>
                <a:cs typeface="Arial" panose="020B0604020202020204" pitchFamily="34" charset="0"/>
              </a:endParaRPr>
            </a:p>
          </p:txBody>
        </p:sp>
        <p:sp>
          <p:nvSpPr>
            <p:cNvPr id="22" name="Freeform 161"/>
            <p:cNvSpPr>
              <a:spLocks/>
            </p:cNvSpPr>
            <p:nvPr/>
          </p:nvSpPr>
          <p:spPr bwMode="auto">
            <a:xfrm>
              <a:off x="917575" y="2487613"/>
              <a:ext cx="71438" cy="93663"/>
            </a:xfrm>
            <a:custGeom>
              <a:avLst/>
              <a:gdLst>
                <a:gd name="T0" fmla="*/ 64 w 225"/>
                <a:gd name="T1" fmla="*/ 0 h 293"/>
                <a:gd name="T2" fmla="*/ 81 w 225"/>
                <a:gd name="T3" fmla="*/ 2 h 293"/>
                <a:gd name="T4" fmla="*/ 96 w 225"/>
                <a:gd name="T5" fmla="*/ 8 h 293"/>
                <a:gd name="T6" fmla="*/ 110 w 225"/>
                <a:gd name="T7" fmla="*/ 19 h 293"/>
                <a:gd name="T8" fmla="*/ 120 w 225"/>
                <a:gd name="T9" fmla="*/ 32 h 293"/>
                <a:gd name="T10" fmla="*/ 216 w 225"/>
                <a:gd name="T11" fmla="*/ 198 h 293"/>
                <a:gd name="T12" fmla="*/ 223 w 225"/>
                <a:gd name="T13" fmla="*/ 213 h 293"/>
                <a:gd name="T14" fmla="*/ 225 w 225"/>
                <a:gd name="T15" fmla="*/ 230 h 293"/>
                <a:gd name="T16" fmla="*/ 223 w 225"/>
                <a:gd name="T17" fmla="*/ 246 h 293"/>
                <a:gd name="T18" fmla="*/ 216 w 225"/>
                <a:gd name="T19" fmla="*/ 261 h 293"/>
                <a:gd name="T20" fmla="*/ 207 w 225"/>
                <a:gd name="T21" fmla="*/ 275 h 293"/>
                <a:gd name="T22" fmla="*/ 193 w 225"/>
                <a:gd name="T23" fmla="*/ 285 h 293"/>
                <a:gd name="T24" fmla="*/ 178 w 225"/>
                <a:gd name="T25" fmla="*/ 291 h 293"/>
                <a:gd name="T26" fmla="*/ 161 w 225"/>
                <a:gd name="T27" fmla="*/ 293 h 293"/>
                <a:gd name="T28" fmla="*/ 144 w 225"/>
                <a:gd name="T29" fmla="*/ 291 h 293"/>
                <a:gd name="T30" fmla="*/ 129 w 225"/>
                <a:gd name="T31" fmla="*/ 285 h 293"/>
                <a:gd name="T32" fmla="*/ 116 w 225"/>
                <a:gd name="T33" fmla="*/ 275 h 293"/>
                <a:gd name="T34" fmla="*/ 105 w 225"/>
                <a:gd name="T35" fmla="*/ 261 h 293"/>
                <a:gd name="T36" fmla="*/ 9 w 225"/>
                <a:gd name="T37" fmla="*/ 96 h 293"/>
                <a:gd name="T38" fmla="*/ 3 w 225"/>
                <a:gd name="T39" fmla="*/ 80 h 293"/>
                <a:gd name="T40" fmla="*/ 0 w 225"/>
                <a:gd name="T41" fmla="*/ 63 h 293"/>
                <a:gd name="T42" fmla="*/ 3 w 225"/>
                <a:gd name="T43" fmla="*/ 48 h 293"/>
                <a:gd name="T44" fmla="*/ 9 w 225"/>
                <a:gd name="T45" fmla="*/ 32 h 293"/>
                <a:gd name="T46" fmla="*/ 19 w 225"/>
                <a:gd name="T47" fmla="*/ 20 h 293"/>
                <a:gd name="T48" fmla="*/ 32 w 225"/>
                <a:gd name="T49" fmla="*/ 9 h 293"/>
                <a:gd name="T50" fmla="*/ 49 w 225"/>
                <a:gd name="T51" fmla="*/ 2 h 293"/>
                <a:gd name="T52" fmla="*/ 64 w 225"/>
                <a:gd name="T53" fmla="*/ 0 h 2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25" h="293">
                  <a:moveTo>
                    <a:pt x="64" y="0"/>
                  </a:moveTo>
                  <a:lnTo>
                    <a:pt x="81" y="2"/>
                  </a:lnTo>
                  <a:lnTo>
                    <a:pt x="96" y="8"/>
                  </a:lnTo>
                  <a:lnTo>
                    <a:pt x="110" y="19"/>
                  </a:lnTo>
                  <a:lnTo>
                    <a:pt x="120" y="32"/>
                  </a:lnTo>
                  <a:lnTo>
                    <a:pt x="216" y="198"/>
                  </a:lnTo>
                  <a:lnTo>
                    <a:pt x="223" y="213"/>
                  </a:lnTo>
                  <a:lnTo>
                    <a:pt x="225" y="230"/>
                  </a:lnTo>
                  <a:lnTo>
                    <a:pt x="223" y="246"/>
                  </a:lnTo>
                  <a:lnTo>
                    <a:pt x="216" y="261"/>
                  </a:lnTo>
                  <a:lnTo>
                    <a:pt x="207" y="275"/>
                  </a:lnTo>
                  <a:lnTo>
                    <a:pt x="193" y="285"/>
                  </a:lnTo>
                  <a:lnTo>
                    <a:pt x="178" y="291"/>
                  </a:lnTo>
                  <a:lnTo>
                    <a:pt x="161" y="293"/>
                  </a:lnTo>
                  <a:lnTo>
                    <a:pt x="144" y="291"/>
                  </a:lnTo>
                  <a:lnTo>
                    <a:pt x="129" y="285"/>
                  </a:lnTo>
                  <a:lnTo>
                    <a:pt x="116" y="275"/>
                  </a:lnTo>
                  <a:lnTo>
                    <a:pt x="105" y="261"/>
                  </a:lnTo>
                  <a:lnTo>
                    <a:pt x="9" y="96"/>
                  </a:lnTo>
                  <a:lnTo>
                    <a:pt x="3" y="80"/>
                  </a:lnTo>
                  <a:lnTo>
                    <a:pt x="0" y="63"/>
                  </a:lnTo>
                  <a:lnTo>
                    <a:pt x="3" y="48"/>
                  </a:lnTo>
                  <a:lnTo>
                    <a:pt x="9" y="32"/>
                  </a:lnTo>
                  <a:lnTo>
                    <a:pt x="19" y="20"/>
                  </a:lnTo>
                  <a:lnTo>
                    <a:pt x="32" y="9"/>
                  </a:lnTo>
                  <a:lnTo>
                    <a:pt x="49" y="2"/>
                  </a:lnTo>
                  <a:lnTo>
                    <a:pt x="6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latin typeface="Arial" panose="020B0604020202020204" pitchFamily="34" charset="0"/>
                <a:cs typeface="Arial" panose="020B0604020202020204" pitchFamily="34" charset="0"/>
              </a:endParaRPr>
            </a:p>
          </p:txBody>
        </p:sp>
        <p:sp>
          <p:nvSpPr>
            <p:cNvPr id="23" name="Freeform 162"/>
            <p:cNvSpPr>
              <a:spLocks/>
            </p:cNvSpPr>
            <p:nvPr/>
          </p:nvSpPr>
          <p:spPr bwMode="auto">
            <a:xfrm>
              <a:off x="750888" y="2655888"/>
              <a:ext cx="93663" cy="69850"/>
            </a:xfrm>
            <a:custGeom>
              <a:avLst/>
              <a:gdLst>
                <a:gd name="T0" fmla="*/ 64 w 295"/>
                <a:gd name="T1" fmla="*/ 0 h 222"/>
                <a:gd name="T2" fmla="*/ 80 w 295"/>
                <a:gd name="T3" fmla="*/ 2 h 222"/>
                <a:gd name="T4" fmla="*/ 96 w 295"/>
                <a:gd name="T5" fmla="*/ 8 h 222"/>
                <a:gd name="T6" fmla="*/ 263 w 295"/>
                <a:gd name="T7" fmla="*/ 103 h 222"/>
                <a:gd name="T8" fmla="*/ 277 w 295"/>
                <a:gd name="T9" fmla="*/ 114 h 222"/>
                <a:gd name="T10" fmla="*/ 286 w 295"/>
                <a:gd name="T11" fmla="*/ 127 h 222"/>
                <a:gd name="T12" fmla="*/ 293 w 295"/>
                <a:gd name="T13" fmla="*/ 142 h 222"/>
                <a:gd name="T14" fmla="*/ 295 w 295"/>
                <a:gd name="T15" fmla="*/ 158 h 222"/>
                <a:gd name="T16" fmla="*/ 293 w 295"/>
                <a:gd name="T17" fmla="*/ 174 h 222"/>
                <a:gd name="T18" fmla="*/ 286 w 295"/>
                <a:gd name="T19" fmla="*/ 190 h 222"/>
                <a:gd name="T20" fmla="*/ 276 w 295"/>
                <a:gd name="T21" fmla="*/ 204 h 222"/>
                <a:gd name="T22" fmla="*/ 262 w 295"/>
                <a:gd name="T23" fmla="*/ 214 h 222"/>
                <a:gd name="T24" fmla="*/ 246 w 295"/>
                <a:gd name="T25" fmla="*/ 220 h 222"/>
                <a:gd name="T26" fmla="*/ 231 w 295"/>
                <a:gd name="T27" fmla="*/ 222 h 222"/>
                <a:gd name="T28" fmla="*/ 214 w 295"/>
                <a:gd name="T29" fmla="*/ 220 h 222"/>
                <a:gd name="T30" fmla="*/ 198 w 295"/>
                <a:gd name="T31" fmla="*/ 213 h 222"/>
                <a:gd name="T32" fmla="*/ 31 w 295"/>
                <a:gd name="T33" fmla="*/ 118 h 222"/>
                <a:gd name="T34" fmla="*/ 18 w 295"/>
                <a:gd name="T35" fmla="*/ 108 h 222"/>
                <a:gd name="T36" fmla="*/ 8 w 295"/>
                <a:gd name="T37" fmla="*/ 94 h 222"/>
                <a:gd name="T38" fmla="*/ 2 w 295"/>
                <a:gd name="T39" fmla="*/ 80 h 222"/>
                <a:gd name="T40" fmla="*/ 0 w 295"/>
                <a:gd name="T41" fmla="*/ 63 h 222"/>
                <a:gd name="T42" fmla="*/ 2 w 295"/>
                <a:gd name="T43" fmla="*/ 46 h 222"/>
                <a:gd name="T44" fmla="*/ 8 w 295"/>
                <a:gd name="T45" fmla="*/ 31 h 222"/>
                <a:gd name="T46" fmla="*/ 19 w 295"/>
                <a:gd name="T47" fmla="*/ 17 h 222"/>
                <a:gd name="T48" fmla="*/ 32 w 295"/>
                <a:gd name="T49" fmla="*/ 8 h 222"/>
                <a:gd name="T50" fmla="*/ 47 w 295"/>
                <a:gd name="T51" fmla="*/ 2 h 222"/>
                <a:gd name="T52" fmla="*/ 64 w 295"/>
                <a:gd name="T53" fmla="*/ 0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95" h="222">
                  <a:moveTo>
                    <a:pt x="64" y="0"/>
                  </a:moveTo>
                  <a:lnTo>
                    <a:pt x="80" y="2"/>
                  </a:lnTo>
                  <a:lnTo>
                    <a:pt x="96" y="8"/>
                  </a:lnTo>
                  <a:lnTo>
                    <a:pt x="263" y="103"/>
                  </a:lnTo>
                  <a:lnTo>
                    <a:pt x="277" y="114"/>
                  </a:lnTo>
                  <a:lnTo>
                    <a:pt x="286" y="127"/>
                  </a:lnTo>
                  <a:lnTo>
                    <a:pt x="293" y="142"/>
                  </a:lnTo>
                  <a:lnTo>
                    <a:pt x="295" y="158"/>
                  </a:lnTo>
                  <a:lnTo>
                    <a:pt x="293" y="174"/>
                  </a:lnTo>
                  <a:lnTo>
                    <a:pt x="286" y="190"/>
                  </a:lnTo>
                  <a:lnTo>
                    <a:pt x="276" y="204"/>
                  </a:lnTo>
                  <a:lnTo>
                    <a:pt x="262" y="214"/>
                  </a:lnTo>
                  <a:lnTo>
                    <a:pt x="246" y="220"/>
                  </a:lnTo>
                  <a:lnTo>
                    <a:pt x="231" y="222"/>
                  </a:lnTo>
                  <a:lnTo>
                    <a:pt x="214" y="220"/>
                  </a:lnTo>
                  <a:lnTo>
                    <a:pt x="198" y="213"/>
                  </a:lnTo>
                  <a:lnTo>
                    <a:pt x="31" y="118"/>
                  </a:lnTo>
                  <a:lnTo>
                    <a:pt x="18" y="108"/>
                  </a:lnTo>
                  <a:lnTo>
                    <a:pt x="8" y="94"/>
                  </a:lnTo>
                  <a:lnTo>
                    <a:pt x="2" y="80"/>
                  </a:lnTo>
                  <a:lnTo>
                    <a:pt x="0" y="63"/>
                  </a:lnTo>
                  <a:lnTo>
                    <a:pt x="2" y="46"/>
                  </a:lnTo>
                  <a:lnTo>
                    <a:pt x="8" y="31"/>
                  </a:lnTo>
                  <a:lnTo>
                    <a:pt x="19" y="17"/>
                  </a:lnTo>
                  <a:lnTo>
                    <a:pt x="32" y="8"/>
                  </a:lnTo>
                  <a:lnTo>
                    <a:pt x="47" y="2"/>
                  </a:lnTo>
                  <a:lnTo>
                    <a:pt x="6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latin typeface="Arial" panose="020B0604020202020204" pitchFamily="34" charset="0"/>
                <a:cs typeface="Arial" panose="020B0604020202020204" pitchFamily="34" charset="0"/>
              </a:endParaRPr>
            </a:p>
          </p:txBody>
        </p:sp>
        <p:sp>
          <p:nvSpPr>
            <p:cNvPr id="24" name="Freeform 163"/>
            <p:cNvSpPr>
              <a:spLocks/>
            </p:cNvSpPr>
            <p:nvPr/>
          </p:nvSpPr>
          <p:spPr bwMode="auto">
            <a:xfrm>
              <a:off x="688975" y="2882900"/>
              <a:ext cx="101600" cy="39688"/>
            </a:xfrm>
            <a:custGeom>
              <a:avLst/>
              <a:gdLst>
                <a:gd name="T0" fmla="*/ 64 w 321"/>
                <a:gd name="T1" fmla="*/ 0 h 128"/>
                <a:gd name="T2" fmla="*/ 257 w 321"/>
                <a:gd name="T3" fmla="*/ 0 h 128"/>
                <a:gd name="T4" fmla="*/ 274 w 321"/>
                <a:gd name="T5" fmla="*/ 3 h 128"/>
                <a:gd name="T6" fmla="*/ 289 w 321"/>
                <a:gd name="T7" fmla="*/ 9 h 128"/>
                <a:gd name="T8" fmla="*/ 302 w 321"/>
                <a:gd name="T9" fmla="*/ 18 h 128"/>
                <a:gd name="T10" fmla="*/ 312 w 321"/>
                <a:gd name="T11" fmla="*/ 32 h 128"/>
                <a:gd name="T12" fmla="*/ 319 w 321"/>
                <a:gd name="T13" fmla="*/ 47 h 128"/>
                <a:gd name="T14" fmla="*/ 321 w 321"/>
                <a:gd name="T15" fmla="*/ 64 h 128"/>
                <a:gd name="T16" fmla="*/ 319 w 321"/>
                <a:gd name="T17" fmla="*/ 81 h 128"/>
                <a:gd name="T18" fmla="*/ 312 w 321"/>
                <a:gd name="T19" fmla="*/ 95 h 128"/>
                <a:gd name="T20" fmla="*/ 302 w 321"/>
                <a:gd name="T21" fmla="*/ 109 h 128"/>
                <a:gd name="T22" fmla="*/ 289 w 321"/>
                <a:gd name="T23" fmla="*/ 118 h 128"/>
                <a:gd name="T24" fmla="*/ 274 w 321"/>
                <a:gd name="T25" fmla="*/ 126 h 128"/>
                <a:gd name="T26" fmla="*/ 257 w 321"/>
                <a:gd name="T27" fmla="*/ 128 h 128"/>
                <a:gd name="T28" fmla="*/ 64 w 321"/>
                <a:gd name="T29" fmla="*/ 128 h 128"/>
                <a:gd name="T30" fmla="*/ 47 w 321"/>
                <a:gd name="T31" fmla="*/ 126 h 128"/>
                <a:gd name="T32" fmla="*/ 32 w 321"/>
                <a:gd name="T33" fmla="*/ 118 h 128"/>
                <a:gd name="T34" fmla="*/ 19 w 321"/>
                <a:gd name="T35" fmla="*/ 109 h 128"/>
                <a:gd name="T36" fmla="*/ 9 w 321"/>
                <a:gd name="T37" fmla="*/ 95 h 128"/>
                <a:gd name="T38" fmla="*/ 2 w 321"/>
                <a:gd name="T39" fmla="*/ 81 h 128"/>
                <a:gd name="T40" fmla="*/ 0 w 321"/>
                <a:gd name="T41" fmla="*/ 64 h 128"/>
                <a:gd name="T42" fmla="*/ 2 w 321"/>
                <a:gd name="T43" fmla="*/ 47 h 128"/>
                <a:gd name="T44" fmla="*/ 9 w 321"/>
                <a:gd name="T45" fmla="*/ 32 h 128"/>
                <a:gd name="T46" fmla="*/ 19 w 321"/>
                <a:gd name="T47" fmla="*/ 18 h 128"/>
                <a:gd name="T48" fmla="*/ 32 w 321"/>
                <a:gd name="T49" fmla="*/ 9 h 128"/>
                <a:gd name="T50" fmla="*/ 47 w 321"/>
                <a:gd name="T51" fmla="*/ 3 h 128"/>
                <a:gd name="T52" fmla="*/ 64 w 321"/>
                <a:gd name="T53" fmla="*/ 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21" h="128">
                  <a:moveTo>
                    <a:pt x="64" y="0"/>
                  </a:moveTo>
                  <a:lnTo>
                    <a:pt x="257" y="0"/>
                  </a:lnTo>
                  <a:lnTo>
                    <a:pt x="274" y="3"/>
                  </a:lnTo>
                  <a:lnTo>
                    <a:pt x="289" y="9"/>
                  </a:lnTo>
                  <a:lnTo>
                    <a:pt x="302" y="18"/>
                  </a:lnTo>
                  <a:lnTo>
                    <a:pt x="312" y="32"/>
                  </a:lnTo>
                  <a:lnTo>
                    <a:pt x="319" y="47"/>
                  </a:lnTo>
                  <a:lnTo>
                    <a:pt x="321" y="64"/>
                  </a:lnTo>
                  <a:lnTo>
                    <a:pt x="319" y="81"/>
                  </a:lnTo>
                  <a:lnTo>
                    <a:pt x="312" y="95"/>
                  </a:lnTo>
                  <a:lnTo>
                    <a:pt x="302" y="109"/>
                  </a:lnTo>
                  <a:lnTo>
                    <a:pt x="289" y="118"/>
                  </a:lnTo>
                  <a:lnTo>
                    <a:pt x="274" y="126"/>
                  </a:lnTo>
                  <a:lnTo>
                    <a:pt x="257" y="128"/>
                  </a:lnTo>
                  <a:lnTo>
                    <a:pt x="64" y="128"/>
                  </a:lnTo>
                  <a:lnTo>
                    <a:pt x="47" y="126"/>
                  </a:lnTo>
                  <a:lnTo>
                    <a:pt x="32" y="118"/>
                  </a:lnTo>
                  <a:lnTo>
                    <a:pt x="19" y="109"/>
                  </a:lnTo>
                  <a:lnTo>
                    <a:pt x="9" y="95"/>
                  </a:lnTo>
                  <a:lnTo>
                    <a:pt x="2" y="81"/>
                  </a:lnTo>
                  <a:lnTo>
                    <a:pt x="0" y="64"/>
                  </a:lnTo>
                  <a:lnTo>
                    <a:pt x="2" y="47"/>
                  </a:lnTo>
                  <a:lnTo>
                    <a:pt x="9" y="32"/>
                  </a:lnTo>
                  <a:lnTo>
                    <a:pt x="19" y="18"/>
                  </a:lnTo>
                  <a:lnTo>
                    <a:pt x="32" y="9"/>
                  </a:lnTo>
                  <a:lnTo>
                    <a:pt x="47" y="3"/>
                  </a:lnTo>
                  <a:lnTo>
                    <a:pt x="6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latin typeface="Arial" panose="020B0604020202020204" pitchFamily="34" charset="0"/>
                <a:cs typeface="Arial" panose="020B0604020202020204" pitchFamily="34" charset="0"/>
              </a:endParaRPr>
            </a:p>
          </p:txBody>
        </p:sp>
        <p:sp>
          <p:nvSpPr>
            <p:cNvPr id="25" name="Freeform 164"/>
            <p:cNvSpPr>
              <a:spLocks/>
            </p:cNvSpPr>
            <p:nvPr/>
          </p:nvSpPr>
          <p:spPr bwMode="auto">
            <a:xfrm>
              <a:off x="750888" y="3079750"/>
              <a:ext cx="93663" cy="71438"/>
            </a:xfrm>
            <a:custGeom>
              <a:avLst/>
              <a:gdLst>
                <a:gd name="T0" fmla="*/ 231 w 295"/>
                <a:gd name="T1" fmla="*/ 0 h 224"/>
                <a:gd name="T2" fmla="*/ 247 w 295"/>
                <a:gd name="T3" fmla="*/ 3 h 224"/>
                <a:gd name="T4" fmla="*/ 262 w 295"/>
                <a:gd name="T5" fmla="*/ 8 h 224"/>
                <a:gd name="T6" fmla="*/ 276 w 295"/>
                <a:gd name="T7" fmla="*/ 19 h 224"/>
                <a:gd name="T8" fmla="*/ 286 w 295"/>
                <a:gd name="T9" fmla="*/ 32 h 224"/>
                <a:gd name="T10" fmla="*/ 293 w 295"/>
                <a:gd name="T11" fmla="*/ 48 h 224"/>
                <a:gd name="T12" fmla="*/ 295 w 295"/>
                <a:gd name="T13" fmla="*/ 65 h 224"/>
                <a:gd name="T14" fmla="*/ 293 w 295"/>
                <a:gd name="T15" fmla="*/ 80 h 224"/>
                <a:gd name="T16" fmla="*/ 286 w 295"/>
                <a:gd name="T17" fmla="*/ 96 h 224"/>
                <a:gd name="T18" fmla="*/ 276 w 295"/>
                <a:gd name="T19" fmla="*/ 109 h 224"/>
                <a:gd name="T20" fmla="*/ 263 w 295"/>
                <a:gd name="T21" fmla="*/ 120 h 224"/>
                <a:gd name="T22" fmla="*/ 96 w 295"/>
                <a:gd name="T23" fmla="*/ 215 h 224"/>
                <a:gd name="T24" fmla="*/ 81 w 295"/>
                <a:gd name="T25" fmla="*/ 221 h 224"/>
                <a:gd name="T26" fmla="*/ 64 w 295"/>
                <a:gd name="T27" fmla="*/ 224 h 224"/>
                <a:gd name="T28" fmla="*/ 47 w 295"/>
                <a:gd name="T29" fmla="*/ 221 h 224"/>
                <a:gd name="T30" fmla="*/ 32 w 295"/>
                <a:gd name="T31" fmla="*/ 216 h 224"/>
                <a:gd name="T32" fmla="*/ 19 w 295"/>
                <a:gd name="T33" fmla="*/ 205 h 224"/>
                <a:gd name="T34" fmla="*/ 8 w 295"/>
                <a:gd name="T35" fmla="*/ 192 h 224"/>
                <a:gd name="T36" fmla="*/ 2 w 295"/>
                <a:gd name="T37" fmla="*/ 176 h 224"/>
                <a:gd name="T38" fmla="*/ 0 w 295"/>
                <a:gd name="T39" fmla="*/ 159 h 224"/>
                <a:gd name="T40" fmla="*/ 2 w 295"/>
                <a:gd name="T41" fmla="*/ 144 h 224"/>
                <a:gd name="T42" fmla="*/ 8 w 295"/>
                <a:gd name="T43" fmla="*/ 128 h 224"/>
                <a:gd name="T44" fmla="*/ 18 w 295"/>
                <a:gd name="T45" fmla="*/ 116 h 224"/>
                <a:gd name="T46" fmla="*/ 31 w 295"/>
                <a:gd name="T47" fmla="*/ 105 h 224"/>
                <a:gd name="T48" fmla="*/ 198 w 295"/>
                <a:gd name="T49" fmla="*/ 10 h 224"/>
                <a:gd name="T50" fmla="*/ 215 w 295"/>
                <a:gd name="T51" fmla="*/ 2 h 224"/>
                <a:gd name="T52" fmla="*/ 231 w 295"/>
                <a:gd name="T53" fmla="*/ 0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95" h="224">
                  <a:moveTo>
                    <a:pt x="231" y="0"/>
                  </a:moveTo>
                  <a:lnTo>
                    <a:pt x="247" y="3"/>
                  </a:lnTo>
                  <a:lnTo>
                    <a:pt x="262" y="8"/>
                  </a:lnTo>
                  <a:lnTo>
                    <a:pt x="276" y="19"/>
                  </a:lnTo>
                  <a:lnTo>
                    <a:pt x="286" y="32"/>
                  </a:lnTo>
                  <a:lnTo>
                    <a:pt x="293" y="48"/>
                  </a:lnTo>
                  <a:lnTo>
                    <a:pt x="295" y="65"/>
                  </a:lnTo>
                  <a:lnTo>
                    <a:pt x="293" y="80"/>
                  </a:lnTo>
                  <a:lnTo>
                    <a:pt x="286" y="96"/>
                  </a:lnTo>
                  <a:lnTo>
                    <a:pt x="276" y="109"/>
                  </a:lnTo>
                  <a:lnTo>
                    <a:pt x="263" y="120"/>
                  </a:lnTo>
                  <a:lnTo>
                    <a:pt x="96" y="215"/>
                  </a:lnTo>
                  <a:lnTo>
                    <a:pt x="81" y="221"/>
                  </a:lnTo>
                  <a:lnTo>
                    <a:pt x="64" y="224"/>
                  </a:lnTo>
                  <a:lnTo>
                    <a:pt x="47" y="221"/>
                  </a:lnTo>
                  <a:lnTo>
                    <a:pt x="32" y="216"/>
                  </a:lnTo>
                  <a:lnTo>
                    <a:pt x="19" y="205"/>
                  </a:lnTo>
                  <a:lnTo>
                    <a:pt x="8" y="192"/>
                  </a:lnTo>
                  <a:lnTo>
                    <a:pt x="2" y="176"/>
                  </a:lnTo>
                  <a:lnTo>
                    <a:pt x="0" y="159"/>
                  </a:lnTo>
                  <a:lnTo>
                    <a:pt x="2" y="144"/>
                  </a:lnTo>
                  <a:lnTo>
                    <a:pt x="8" y="128"/>
                  </a:lnTo>
                  <a:lnTo>
                    <a:pt x="18" y="116"/>
                  </a:lnTo>
                  <a:lnTo>
                    <a:pt x="31" y="105"/>
                  </a:lnTo>
                  <a:lnTo>
                    <a:pt x="198" y="10"/>
                  </a:lnTo>
                  <a:lnTo>
                    <a:pt x="215" y="2"/>
                  </a:lnTo>
                  <a:lnTo>
                    <a:pt x="23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latin typeface="Arial" panose="020B0604020202020204" pitchFamily="34" charset="0"/>
                <a:cs typeface="Arial" panose="020B0604020202020204" pitchFamily="34" charset="0"/>
              </a:endParaRPr>
            </a:p>
          </p:txBody>
        </p:sp>
        <p:sp>
          <p:nvSpPr>
            <p:cNvPr id="26" name="Freeform 165"/>
            <p:cNvSpPr>
              <a:spLocks/>
            </p:cNvSpPr>
            <p:nvPr/>
          </p:nvSpPr>
          <p:spPr bwMode="auto">
            <a:xfrm>
              <a:off x="1492250" y="3079750"/>
              <a:ext cx="93663" cy="71438"/>
            </a:xfrm>
            <a:custGeom>
              <a:avLst/>
              <a:gdLst>
                <a:gd name="T0" fmla="*/ 64 w 295"/>
                <a:gd name="T1" fmla="*/ 0 h 224"/>
                <a:gd name="T2" fmla="*/ 81 w 295"/>
                <a:gd name="T3" fmla="*/ 2 h 224"/>
                <a:gd name="T4" fmla="*/ 97 w 295"/>
                <a:gd name="T5" fmla="*/ 10 h 224"/>
                <a:gd name="T6" fmla="*/ 263 w 295"/>
                <a:gd name="T7" fmla="*/ 105 h 224"/>
                <a:gd name="T8" fmla="*/ 277 w 295"/>
                <a:gd name="T9" fmla="*/ 116 h 224"/>
                <a:gd name="T10" fmla="*/ 287 w 295"/>
                <a:gd name="T11" fmla="*/ 128 h 224"/>
                <a:gd name="T12" fmla="*/ 293 w 295"/>
                <a:gd name="T13" fmla="*/ 144 h 224"/>
                <a:gd name="T14" fmla="*/ 295 w 295"/>
                <a:gd name="T15" fmla="*/ 159 h 224"/>
                <a:gd name="T16" fmla="*/ 293 w 295"/>
                <a:gd name="T17" fmla="*/ 176 h 224"/>
                <a:gd name="T18" fmla="*/ 287 w 295"/>
                <a:gd name="T19" fmla="*/ 192 h 224"/>
                <a:gd name="T20" fmla="*/ 276 w 295"/>
                <a:gd name="T21" fmla="*/ 205 h 224"/>
                <a:gd name="T22" fmla="*/ 262 w 295"/>
                <a:gd name="T23" fmla="*/ 216 h 224"/>
                <a:gd name="T24" fmla="*/ 248 w 295"/>
                <a:gd name="T25" fmla="*/ 221 h 224"/>
                <a:gd name="T26" fmla="*/ 231 w 295"/>
                <a:gd name="T27" fmla="*/ 224 h 224"/>
                <a:gd name="T28" fmla="*/ 214 w 295"/>
                <a:gd name="T29" fmla="*/ 221 h 224"/>
                <a:gd name="T30" fmla="*/ 198 w 295"/>
                <a:gd name="T31" fmla="*/ 215 h 224"/>
                <a:gd name="T32" fmla="*/ 32 w 295"/>
                <a:gd name="T33" fmla="*/ 120 h 224"/>
                <a:gd name="T34" fmla="*/ 19 w 295"/>
                <a:gd name="T35" fmla="*/ 109 h 224"/>
                <a:gd name="T36" fmla="*/ 9 w 295"/>
                <a:gd name="T37" fmla="*/ 96 h 224"/>
                <a:gd name="T38" fmla="*/ 2 w 295"/>
                <a:gd name="T39" fmla="*/ 80 h 224"/>
                <a:gd name="T40" fmla="*/ 0 w 295"/>
                <a:gd name="T41" fmla="*/ 65 h 224"/>
                <a:gd name="T42" fmla="*/ 2 w 295"/>
                <a:gd name="T43" fmla="*/ 48 h 224"/>
                <a:gd name="T44" fmla="*/ 9 w 295"/>
                <a:gd name="T45" fmla="*/ 32 h 224"/>
                <a:gd name="T46" fmla="*/ 19 w 295"/>
                <a:gd name="T47" fmla="*/ 19 h 224"/>
                <a:gd name="T48" fmla="*/ 33 w 295"/>
                <a:gd name="T49" fmla="*/ 8 h 224"/>
                <a:gd name="T50" fmla="*/ 47 w 295"/>
                <a:gd name="T51" fmla="*/ 3 h 224"/>
                <a:gd name="T52" fmla="*/ 64 w 295"/>
                <a:gd name="T53" fmla="*/ 0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95" h="224">
                  <a:moveTo>
                    <a:pt x="64" y="0"/>
                  </a:moveTo>
                  <a:lnTo>
                    <a:pt x="81" y="2"/>
                  </a:lnTo>
                  <a:lnTo>
                    <a:pt x="97" y="10"/>
                  </a:lnTo>
                  <a:lnTo>
                    <a:pt x="263" y="105"/>
                  </a:lnTo>
                  <a:lnTo>
                    <a:pt x="277" y="116"/>
                  </a:lnTo>
                  <a:lnTo>
                    <a:pt x="287" y="128"/>
                  </a:lnTo>
                  <a:lnTo>
                    <a:pt x="293" y="144"/>
                  </a:lnTo>
                  <a:lnTo>
                    <a:pt x="295" y="159"/>
                  </a:lnTo>
                  <a:lnTo>
                    <a:pt x="293" y="176"/>
                  </a:lnTo>
                  <a:lnTo>
                    <a:pt x="287" y="192"/>
                  </a:lnTo>
                  <a:lnTo>
                    <a:pt x="276" y="205"/>
                  </a:lnTo>
                  <a:lnTo>
                    <a:pt x="262" y="216"/>
                  </a:lnTo>
                  <a:lnTo>
                    <a:pt x="248" y="221"/>
                  </a:lnTo>
                  <a:lnTo>
                    <a:pt x="231" y="224"/>
                  </a:lnTo>
                  <a:lnTo>
                    <a:pt x="214" y="221"/>
                  </a:lnTo>
                  <a:lnTo>
                    <a:pt x="198" y="215"/>
                  </a:lnTo>
                  <a:lnTo>
                    <a:pt x="32" y="120"/>
                  </a:lnTo>
                  <a:lnTo>
                    <a:pt x="19" y="109"/>
                  </a:lnTo>
                  <a:lnTo>
                    <a:pt x="9" y="96"/>
                  </a:lnTo>
                  <a:lnTo>
                    <a:pt x="2" y="80"/>
                  </a:lnTo>
                  <a:lnTo>
                    <a:pt x="0" y="65"/>
                  </a:lnTo>
                  <a:lnTo>
                    <a:pt x="2" y="48"/>
                  </a:lnTo>
                  <a:lnTo>
                    <a:pt x="9" y="32"/>
                  </a:lnTo>
                  <a:lnTo>
                    <a:pt x="19" y="19"/>
                  </a:lnTo>
                  <a:lnTo>
                    <a:pt x="33" y="8"/>
                  </a:lnTo>
                  <a:lnTo>
                    <a:pt x="47" y="3"/>
                  </a:lnTo>
                  <a:lnTo>
                    <a:pt x="6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latin typeface="Arial" panose="020B0604020202020204" pitchFamily="34" charset="0"/>
                <a:cs typeface="Arial" panose="020B0604020202020204" pitchFamily="34" charset="0"/>
              </a:endParaRPr>
            </a:p>
          </p:txBody>
        </p:sp>
        <p:sp>
          <p:nvSpPr>
            <p:cNvPr id="27" name="Freeform 166"/>
            <p:cNvSpPr>
              <a:spLocks/>
            </p:cNvSpPr>
            <p:nvPr/>
          </p:nvSpPr>
          <p:spPr bwMode="auto">
            <a:xfrm>
              <a:off x="1544638" y="2882900"/>
              <a:ext cx="101600" cy="39688"/>
            </a:xfrm>
            <a:custGeom>
              <a:avLst/>
              <a:gdLst>
                <a:gd name="T0" fmla="*/ 64 w 321"/>
                <a:gd name="T1" fmla="*/ 0 h 128"/>
                <a:gd name="T2" fmla="*/ 257 w 321"/>
                <a:gd name="T3" fmla="*/ 0 h 128"/>
                <a:gd name="T4" fmla="*/ 274 w 321"/>
                <a:gd name="T5" fmla="*/ 3 h 128"/>
                <a:gd name="T6" fmla="*/ 289 w 321"/>
                <a:gd name="T7" fmla="*/ 9 h 128"/>
                <a:gd name="T8" fmla="*/ 302 w 321"/>
                <a:gd name="T9" fmla="*/ 18 h 128"/>
                <a:gd name="T10" fmla="*/ 311 w 321"/>
                <a:gd name="T11" fmla="*/ 32 h 128"/>
                <a:gd name="T12" fmla="*/ 319 w 321"/>
                <a:gd name="T13" fmla="*/ 47 h 128"/>
                <a:gd name="T14" fmla="*/ 321 w 321"/>
                <a:gd name="T15" fmla="*/ 64 h 128"/>
                <a:gd name="T16" fmla="*/ 319 w 321"/>
                <a:gd name="T17" fmla="*/ 81 h 128"/>
                <a:gd name="T18" fmla="*/ 311 w 321"/>
                <a:gd name="T19" fmla="*/ 95 h 128"/>
                <a:gd name="T20" fmla="*/ 302 w 321"/>
                <a:gd name="T21" fmla="*/ 109 h 128"/>
                <a:gd name="T22" fmla="*/ 289 w 321"/>
                <a:gd name="T23" fmla="*/ 118 h 128"/>
                <a:gd name="T24" fmla="*/ 274 w 321"/>
                <a:gd name="T25" fmla="*/ 126 h 128"/>
                <a:gd name="T26" fmla="*/ 257 w 321"/>
                <a:gd name="T27" fmla="*/ 128 h 128"/>
                <a:gd name="T28" fmla="*/ 64 w 321"/>
                <a:gd name="T29" fmla="*/ 128 h 128"/>
                <a:gd name="T30" fmla="*/ 47 w 321"/>
                <a:gd name="T31" fmla="*/ 126 h 128"/>
                <a:gd name="T32" fmla="*/ 31 w 321"/>
                <a:gd name="T33" fmla="*/ 118 h 128"/>
                <a:gd name="T34" fmla="*/ 19 w 321"/>
                <a:gd name="T35" fmla="*/ 109 h 128"/>
                <a:gd name="T36" fmla="*/ 8 w 321"/>
                <a:gd name="T37" fmla="*/ 95 h 128"/>
                <a:gd name="T38" fmla="*/ 2 w 321"/>
                <a:gd name="T39" fmla="*/ 81 h 128"/>
                <a:gd name="T40" fmla="*/ 0 w 321"/>
                <a:gd name="T41" fmla="*/ 64 h 128"/>
                <a:gd name="T42" fmla="*/ 2 w 321"/>
                <a:gd name="T43" fmla="*/ 47 h 128"/>
                <a:gd name="T44" fmla="*/ 8 w 321"/>
                <a:gd name="T45" fmla="*/ 32 h 128"/>
                <a:gd name="T46" fmla="*/ 19 w 321"/>
                <a:gd name="T47" fmla="*/ 18 h 128"/>
                <a:gd name="T48" fmla="*/ 31 w 321"/>
                <a:gd name="T49" fmla="*/ 9 h 128"/>
                <a:gd name="T50" fmla="*/ 47 w 321"/>
                <a:gd name="T51" fmla="*/ 3 h 128"/>
                <a:gd name="T52" fmla="*/ 64 w 321"/>
                <a:gd name="T53" fmla="*/ 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21" h="128">
                  <a:moveTo>
                    <a:pt x="64" y="0"/>
                  </a:moveTo>
                  <a:lnTo>
                    <a:pt x="257" y="0"/>
                  </a:lnTo>
                  <a:lnTo>
                    <a:pt x="274" y="3"/>
                  </a:lnTo>
                  <a:lnTo>
                    <a:pt x="289" y="9"/>
                  </a:lnTo>
                  <a:lnTo>
                    <a:pt x="302" y="18"/>
                  </a:lnTo>
                  <a:lnTo>
                    <a:pt x="311" y="32"/>
                  </a:lnTo>
                  <a:lnTo>
                    <a:pt x="319" y="47"/>
                  </a:lnTo>
                  <a:lnTo>
                    <a:pt x="321" y="64"/>
                  </a:lnTo>
                  <a:lnTo>
                    <a:pt x="319" y="81"/>
                  </a:lnTo>
                  <a:lnTo>
                    <a:pt x="311" y="95"/>
                  </a:lnTo>
                  <a:lnTo>
                    <a:pt x="302" y="109"/>
                  </a:lnTo>
                  <a:lnTo>
                    <a:pt x="289" y="118"/>
                  </a:lnTo>
                  <a:lnTo>
                    <a:pt x="274" y="126"/>
                  </a:lnTo>
                  <a:lnTo>
                    <a:pt x="257" y="128"/>
                  </a:lnTo>
                  <a:lnTo>
                    <a:pt x="64" y="128"/>
                  </a:lnTo>
                  <a:lnTo>
                    <a:pt x="47" y="126"/>
                  </a:lnTo>
                  <a:lnTo>
                    <a:pt x="31" y="118"/>
                  </a:lnTo>
                  <a:lnTo>
                    <a:pt x="19" y="109"/>
                  </a:lnTo>
                  <a:lnTo>
                    <a:pt x="8" y="95"/>
                  </a:lnTo>
                  <a:lnTo>
                    <a:pt x="2" y="81"/>
                  </a:lnTo>
                  <a:lnTo>
                    <a:pt x="0" y="64"/>
                  </a:lnTo>
                  <a:lnTo>
                    <a:pt x="2" y="47"/>
                  </a:lnTo>
                  <a:lnTo>
                    <a:pt x="8" y="32"/>
                  </a:lnTo>
                  <a:lnTo>
                    <a:pt x="19" y="18"/>
                  </a:lnTo>
                  <a:lnTo>
                    <a:pt x="31" y="9"/>
                  </a:lnTo>
                  <a:lnTo>
                    <a:pt x="47" y="3"/>
                  </a:lnTo>
                  <a:lnTo>
                    <a:pt x="6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latin typeface="Arial" panose="020B0604020202020204" pitchFamily="34" charset="0"/>
                <a:cs typeface="Arial" panose="020B0604020202020204" pitchFamily="34" charset="0"/>
              </a:endParaRPr>
            </a:p>
          </p:txBody>
        </p:sp>
        <p:sp>
          <p:nvSpPr>
            <p:cNvPr id="28" name="Freeform 167"/>
            <p:cNvSpPr>
              <a:spLocks/>
            </p:cNvSpPr>
            <p:nvPr/>
          </p:nvSpPr>
          <p:spPr bwMode="auto">
            <a:xfrm>
              <a:off x="1492250" y="2655888"/>
              <a:ext cx="93663" cy="69850"/>
            </a:xfrm>
            <a:custGeom>
              <a:avLst/>
              <a:gdLst>
                <a:gd name="T0" fmla="*/ 231 w 295"/>
                <a:gd name="T1" fmla="*/ 0 h 222"/>
                <a:gd name="T2" fmla="*/ 248 w 295"/>
                <a:gd name="T3" fmla="*/ 2 h 222"/>
                <a:gd name="T4" fmla="*/ 262 w 295"/>
                <a:gd name="T5" fmla="*/ 8 h 222"/>
                <a:gd name="T6" fmla="*/ 276 w 295"/>
                <a:gd name="T7" fmla="*/ 17 h 222"/>
                <a:gd name="T8" fmla="*/ 287 w 295"/>
                <a:gd name="T9" fmla="*/ 31 h 222"/>
                <a:gd name="T10" fmla="*/ 293 w 295"/>
                <a:gd name="T11" fmla="*/ 46 h 222"/>
                <a:gd name="T12" fmla="*/ 295 w 295"/>
                <a:gd name="T13" fmla="*/ 63 h 222"/>
                <a:gd name="T14" fmla="*/ 293 w 295"/>
                <a:gd name="T15" fmla="*/ 80 h 222"/>
                <a:gd name="T16" fmla="*/ 287 w 295"/>
                <a:gd name="T17" fmla="*/ 94 h 222"/>
                <a:gd name="T18" fmla="*/ 277 w 295"/>
                <a:gd name="T19" fmla="*/ 108 h 222"/>
                <a:gd name="T20" fmla="*/ 263 w 295"/>
                <a:gd name="T21" fmla="*/ 118 h 222"/>
                <a:gd name="T22" fmla="*/ 97 w 295"/>
                <a:gd name="T23" fmla="*/ 213 h 222"/>
                <a:gd name="T24" fmla="*/ 81 w 295"/>
                <a:gd name="T25" fmla="*/ 220 h 222"/>
                <a:gd name="T26" fmla="*/ 64 w 295"/>
                <a:gd name="T27" fmla="*/ 222 h 222"/>
                <a:gd name="T28" fmla="*/ 48 w 295"/>
                <a:gd name="T29" fmla="*/ 220 h 222"/>
                <a:gd name="T30" fmla="*/ 33 w 295"/>
                <a:gd name="T31" fmla="*/ 214 h 222"/>
                <a:gd name="T32" fmla="*/ 19 w 295"/>
                <a:gd name="T33" fmla="*/ 204 h 222"/>
                <a:gd name="T34" fmla="*/ 9 w 295"/>
                <a:gd name="T35" fmla="*/ 190 h 222"/>
                <a:gd name="T36" fmla="*/ 2 w 295"/>
                <a:gd name="T37" fmla="*/ 174 h 222"/>
                <a:gd name="T38" fmla="*/ 0 w 295"/>
                <a:gd name="T39" fmla="*/ 158 h 222"/>
                <a:gd name="T40" fmla="*/ 2 w 295"/>
                <a:gd name="T41" fmla="*/ 142 h 222"/>
                <a:gd name="T42" fmla="*/ 9 w 295"/>
                <a:gd name="T43" fmla="*/ 127 h 222"/>
                <a:gd name="T44" fmla="*/ 19 w 295"/>
                <a:gd name="T45" fmla="*/ 114 h 222"/>
                <a:gd name="T46" fmla="*/ 32 w 295"/>
                <a:gd name="T47" fmla="*/ 103 h 222"/>
                <a:gd name="T48" fmla="*/ 198 w 295"/>
                <a:gd name="T49" fmla="*/ 8 h 222"/>
                <a:gd name="T50" fmla="*/ 215 w 295"/>
                <a:gd name="T51" fmla="*/ 2 h 222"/>
                <a:gd name="T52" fmla="*/ 231 w 295"/>
                <a:gd name="T53" fmla="*/ 0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95" h="222">
                  <a:moveTo>
                    <a:pt x="231" y="0"/>
                  </a:moveTo>
                  <a:lnTo>
                    <a:pt x="248" y="2"/>
                  </a:lnTo>
                  <a:lnTo>
                    <a:pt x="262" y="8"/>
                  </a:lnTo>
                  <a:lnTo>
                    <a:pt x="276" y="17"/>
                  </a:lnTo>
                  <a:lnTo>
                    <a:pt x="287" y="31"/>
                  </a:lnTo>
                  <a:lnTo>
                    <a:pt x="293" y="46"/>
                  </a:lnTo>
                  <a:lnTo>
                    <a:pt x="295" y="63"/>
                  </a:lnTo>
                  <a:lnTo>
                    <a:pt x="293" y="80"/>
                  </a:lnTo>
                  <a:lnTo>
                    <a:pt x="287" y="94"/>
                  </a:lnTo>
                  <a:lnTo>
                    <a:pt x="277" y="108"/>
                  </a:lnTo>
                  <a:lnTo>
                    <a:pt x="263" y="118"/>
                  </a:lnTo>
                  <a:lnTo>
                    <a:pt x="97" y="213"/>
                  </a:lnTo>
                  <a:lnTo>
                    <a:pt x="81" y="220"/>
                  </a:lnTo>
                  <a:lnTo>
                    <a:pt x="64" y="222"/>
                  </a:lnTo>
                  <a:lnTo>
                    <a:pt x="48" y="220"/>
                  </a:lnTo>
                  <a:lnTo>
                    <a:pt x="33" y="214"/>
                  </a:lnTo>
                  <a:lnTo>
                    <a:pt x="19" y="204"/>
                  </a:lnTo>
                  <a:lnTo>
                    <a:pt x="9" y="190"/>
                  </a:lnTo>
                  <a:lnTo>
                    <a:pt x="2" y="174"/>
                  </a:lnTo>
                  <a:lnTo>
                    <a:pt x="0" y="158"/>
                  </a:lnTo>
                  <a:lnTo>
                    <a:pt x="2" y="142"/>
                  </a:lnTo>
                  <a:lnTo>
                    <a:pt x="9" y="127"/>
                  </a:lnTo>
                  <a:lnTo>
                    <a:pt x="19" y="114"/>
                  </a:lnTo>
                  <a:lnTo>
                    <a:pt x="32" y="103"/>
                  </a:lnTo>
                  <a:lnTo>
                    <a:pt x="198" y="8"/>
                  </a:lnTo>
                  <a:lnTo>
                    <a:pt x="215" y="2"/>
                  </a:lnTo>
                  <a:lnTo>
                    <a:pt x="23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latin typeface="Arial" panose="020B0604020202020204" pitchFamily="34" charset="0"/>
                <a:cs typeface="Arial" panose="020B0604020202020204" pitchFamily="34" charset="0"/>
              </a:endParaRPr>
            </a:p>
          </p:txBody>
        </p:sp>
        <p:sp>
          <p:nvSpPr>
            <p:cNvPr id="29" name="Freeform 168"/>
            <p:cNvSpPr>
              <a:spLocks/>
            </p:cNvSpPr>
            <p:nvPr/>
          </p:nvSpPr>
          <p:spPr bwMode="auto">
            <a:xfrm>
              <a:off x="1346200" y="2487613"/>
              <a:ext cx="71438" cy="93663"/>
            </a:xfrm>
            <a:custGeom>
              <a:avLst/>
              <a:gdLst>
                <a:gd name="T0" fmla="*/ 159 w 224"/>
                <a:gd name="T1" fmla="*/ 0 h 292"/>
                <a:gd name="T2" fmla="*/ 176 w 224"/>
                <a:gd name="T3" fmla="*/ 2 h 292"/>
                <a:gd name="T4" fmla="*/ 192 w 224"/>
                <a:gd name="T5" fmla="*/ 9 h 292"/>
                <a:gd name="T6" fmla="*/ 206 w 224"/>
                <a:gd name="T7" fmla="*/ 20 h 292"/>
                <a:gd name="T8" fmla="*/ 216 w 224"/>
                <a:gd name="T9" fmla="*/ 32 h 292"/>
                <a:gd name="T10" fmla="*/ 222 w 224"/>
                <a:gd name="T11" fmla="*/ 48 h 292"/>
                <a:gd name="T12" fmla="*/ 224 w 224"/>
                <a:gd name="T13" fmla="*/ 63 h 292"/>
                <a:gd name="T14" fmla="*/ 222 w 224"/>
                <a:gd name="T15" fmla="*/ 80 h 292"/>
                <a:gd name="T16" fmla="*/ 216 w 224"/>
                <a:gd name="T17" fmla="*/ 96 h 292"/>
                <a:gd name="T18" fmla="*/ 120 w 224"/>
                <a:gd name="T19" fmla="*/ 261 h 292"/>
                <a:gd name="T20" fmla="*/ 109 w 224"/>
                <a:gd name="T21" fmla="*/ 275 h 292"/>
                <a:gd name="T22" fmla="*/ 95 w 224"/>
                <a:gd name="T23" fmla="*/ 285 h 292"/>
                <a:gd name="T24" fmla="*/ 81 w 224"/>
                <a:gd name="T25" fmla="*/ 290 h 292"/>
                <a:gd name="T26" fmla="*/ 64 w 224"/>
                <a:gd name="T27" fmla="*/ 292 h 292"/>
                <a:gd name="T28" fmla="*/ 48 w 224"/>
                <a:gd name="T29" fmla="*/ 290 h 292"/>
                <a:gd name="T30" fmla="*/ 33 w 224"/>
                <a:gd name="T31" fmla="*/ 284 h 292"/>
                <a:gd name="T32" fmla="*/ 18 w 224"/>
                <a:gd name="T33" fmla="*/ 274 h 292"/>
                <a:gd name="T34" fmla="*/ 8 w 224"/>
                <a:gd name="T35" fmla="*/ 261 h 292"/>
                <a:gd name="T36" fmla="*/ 2 w 224"/>
                <a:gd name="T37" fmla="*/ 246 h 292"/>
                <a:gd name="T38" fmla="*/ 0 w 224"/>
                <a:gd name="T39" fmla="*/ 230 h 292"/>
                <a:gd name="T40" fmla="*/ 2 w 224"/>
                <a:gd name="T41" fmla="*/ 213 h 292"/>
                <a:gd name="T42" fmla="*/ 8 w 224"/>
                <a:gd name="T43" fmla="*/ 198 h 292"/>
                <a:gd name="T44" fmla="*/ 105 w 224"/>
                <a:gd name="T45" fmla="*/ 32 h 292"/>
                <a:gd name="T46" fmla="*/ 115 w 224"/>
                <a:gd name="T47" fmla="*/ 19 h 292"/>
                <a:gd name="T48" fmla="*/ 129 w 224"/>
                <a:gd name="T49" fmla="*/ 8 h 292"/>
                <a:gd name="T50" fmla="*/ 144 w 224"/>
                <a:gd name="T51" fmla="*/ 2 h 292"/>
                <a:gd name="T52" fmla="*/ 159 w 224"/>
                <a:gd name="T53" fmla="*/ 0 h 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24" h="292">
                  <a:moveTo>
                    <a:pt x="159" y="0"/>
                  </a:moveTo>
                  <a:lnTo>
                    <a:pt x="176" y="2"/>
                  </a:lnTo>
                  <a:lnTo>
                    <a:pt x="192" y="9"/>
                  </a:lnTo>
                  <a:lnTo>
                    <a:pt x="206" y="20"/>
                  </a:lnTo>
                  <a:lnTo>
                    <a:pt x="216" y="32"/>
                  </a:lnTo>
                  <a:lnTo>
                    <a:pt x="222" y="48"/>
                  </a:lnTo>
                  <a:lnTo>
                    <a:pt x="224" y="63"/>
                  </a:lnTo>
                  <a:lnTo>
                    <a:pt x="222" y="80"/>
                  </a:lnTo>
                  <a:lnTo>
                    <a:pt x="216" y="96"/>
                  </a:lnTo>
                  <a:lnTo>
                    <a:pt x="120" y="261"/>
                  </a:lnTo>
                  <a:lnTo>
                    <a:pt x="109" y="275"/>
                  </a:lnTo>
                  <a:lnTo>
                    <a:pt x="95" y="285"/>
                  </a:lnTo>
                  <a:lnTo>
                    <a:pt x="81" y="290"/>
                  </a:lnTo>
                  <a:lnTo>
                    <a:pt x="64" y="292"/>
                  </a:lnTo>
                  <a:lnTo>
                    <a:pt x="48" y="290"/>
                  </a:lnTo>
                  <a:lnTo>
                    <a:pt x="33" y="284"/>
                  </a:lnTo>
                  <a:lnTo>
                    <a:pt x="18" y="274"/>
                  </a:lnTo>
                  <a:lnTo>
                    <a:pt x="8" y="261"/>
                  </a:lnTo>
                  <a:lnTo>
                    <a:pt x="2" y="246"/>
                  </a:lnTo>
                  <a:lnTo>
                    <a:pt x="0" y="230"/>
                  </a:lnTo>
                  <a:lnTo>
                    <a:pt x="2" y="213"/>
                  </a:lnTo>
                  <a:lnTo>
                    <a:pt x="8" y="198"/>
                  </a:lnTo>
                  <a:lnTo>
                    <a:pt x="105" y="32"/>
                  </a:lnTo>
                  <a:lnTo>
                    <a:pt x="115" y="19"/>
                  </a:lnTo>
                  <a:lnTo>
                    <a:pt x="129" y="8"/>
                  </a:lnTo>
                  <a:lnTo>
                    <a:pt x="144" y="2"/>
                  </a:lnTo>
                  <a:lnTo>
                    <a:pt x="15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latin typeface="Arial" panose="020B0604020202020204" pitchFamily="34" charset="0"/>
                <a:cs typeface="Arial" panose="020B0604020202020204" pitchFamily="34" charset="0"/>
              </a:endParaRPr>
            </a:p>
          </p:txBody>
        </p:sp>
        <p:sp>
          <p:nvSpPr>
            <p:cNvPr id="30" name="Freeform 169"/>
            <p:cNvSpPr>
              <a:spLocks/>
            </p:cNvSpPr>
            <p:nvPr/>
          </p:nvSpPr>
          <p:spPr bwMode="auto">
            <a:xfrm>
              <a:off x="1119188" y="2732088"/>
              <a:ext cx="96838" cy="315913"/>
            </a:xfrm>
            <a:custGeom>
              <a:avLst/>
              <a:gdLst>
                <a:gd name="T0" fmla="*/ 154 w 308"/>
                <a:gd name="T1" fmla="*/ 0 h 992"/>
                <a:gd name="T2" fmla="*/ 185 w 308"/>
                <a:gd name="T3" fmla="*/ 2 h 992"/>
                <a:gd name="T4" fmla="*/ 213 w 308"/>
                <a:gd name="T5" fmla="*/ 7 h 992"/>
                <a:gd name="T6" fmla="*/ 238 w 308"/>
                <a:gd name="T7" fmla="*/ 17 h 992"/>
                <a:gd name="T8" fmla="*/ 259 w 308"/>
                <a:gd name="T9" fmla="*/ 30 h 992"/>
                <a:gd name="T10" fmla="*/ 277 w 308"/>
                <a:gd name="T11" fmla="*/ 47 h 992"/>
                <a:gd name="T12" fmla="*/ 290 w 308"/>
                <a:gd name="T13" fmla="*/ 67 h 992"/>
                <a:gd name="T14" fmla="*/ 301 w 308"/>
                <a:gd name="T15" fmla="*/ 91 h 992"/>
                <a:gd name="T16" fmla="*/ 306 w 308"/>
                <a:gd name="T17" fmla="*/ 119 h 992"/>
                <a:gd name="T18" fmla="*/ 308 w 308"/>
                <a:gd name="T19" fmla="*/ 150 h 992"/>
                <a:gd name="T20" fmla="*/ 308 w 308"/>
                <a:gd name="T21" fmla="*/ 375 h 992"/>
                <a:gd name="T22" fmla="*/ 307 w 308"/>
                <a:gd name="T23" fmla="*/ 405 h 992"/>
                <a:gd name="T24" fmla="*/ 304 w 308"/>
                <a:gd name="T25" fmla="*/ 435 h 992"/>
                <a:gd name="T26" fmla="*/ 301 w 308"/>
                <a:gd name="T27" fmla="*/ 467 h 992"/>
                <a:gd name="T28" fmla="*/ 240 w 308"/>
                <a:gd name="T29" fmla="*/ 920 h 992"/>
                <a:gd name="T30" fmla="*/ 236 w 308"/>
                <a:gd name="T31" fmla="*/ 942 h 992"/>
                <a:gd name="T32" fmla="*/ 228 w 308"/>
                <a:gd name="T33" fmla="*/ 960 h 992"/>
                <a:gd name="T34" fmla="*/ 219 w 308"/>
                <a:gd name="T35" fmla="*/ 972 h 992"/>
                <a:gd name="T36" fmla="*/ 206 w 308"/>
                <a:gd name="T37" fmla="*/ 982 h 992"/>
                <a:gd name="T38" fmla="*/ 192 w 308"/>
                <a:gd name="T39" fmla="*/ 988 h 992"/>
                <a:gd name="T40" fmla="*/ 174 w 308"/>
                <a:gd name="T41" fmla="*/ 991 h 992"/>
                <a:gd name="T42" fmla="*/ 154 w 308"/>
                <a:gd name="T43" fmla="*/ 992 h 992"/>
                <a:gd name="T44" fmla="*/ 134 w 308"/>
                <a:gd name="T45" fmla="*/ 991 h 992"/>
                <a:gd name="T46" fmla="*/ 116 w 308"/>
                <a:gd name="T47" fmla="*/ 988 h 992"/>
                <a:gd name="T48" fmla="*/ 102 w 308"/>
                <a:gd name="T49" fmla="*/ 982 h 992"/>
                <a:gd name="T50" fmla="*/ 89 w 308"/>
                <a:gd name="T51" fmla="*/ 972 h 992"/>
                <a:gd name="T52" fmla="*/ 79 w 308"/>
                <a:gd name="T53" fmla="*/ 960 h 992"/>
                <a:gd name="T54" fmla="*/ 72 w 308"/>
                <a:gd name="T55" fmla="*/ 942 h 992"/>
                <a:gd name="T56" fmla="*/ 68 w 308"/>
                <a:gd name="T57" fmla="*/ 920 h 992"/>
                <a:gd name="T58" fmla="*/ 7 w 308"/>
                <a:gd name="T59" fmla="*/ 467 h 992"/>
                <a:gd name="T60" fmla="*/ 4 w 308"/>
                <a:gd name="T61" fmla="*/ 435 h 992"/>
                <a:gd name="T62" fmla="*/ 1 w 308"/>
                <a:gd name="T63" fmla="*/ 405 h 992"/>
                <a:gd name="T64" fmla="*/ 0 w 308"/>
                <a:gd name="T65" fmla="*/ 375 h 992"/>
                <a:gd name="T66" fmla="*/ 0 w 308"/>
                <a:gd name="T67" fmla="*/ 150 h 992"/>
                <a:gd name="T68" fmla="*/ 2 w 308"/>
                <a:gd name="T69" fmla="*/ 119 h 992"/>
                <a:gd name="T70" fmla="*/ 7 w 308"/>
                <a:gd name="T71" fmla="*/ 91 h 992"/>
                <a:gd name="T72" fmla="*/ 18 w 308"/>
                <a:gd name="T73" fmla="*/ 67 h 992"/>
                <a:gd name="T74" fmla="*/ 31 w 308"/>
                <a:gd name="T75" fmla="*/ 47 h 992"/>
                <a:gd name="T76" fmla="*/ 49 w 308"/>
                <a:gd name="T77" fmla="*/ 30 h 992"/>
                <a:gd name="T78" fmla="*/ 70 w 308"/>
                <a:gd name="T79" fmla="*/ 17 h 992"/>
                <a:gd name="T80" fmla="*/ 95 w 308"/>
                <a:gd name="T81" fmla="*/ 7 h 992"/>
                <a:gd name="T82" fmla="*/ 122 w 308"/>
                <a:gd name="T83" fmla="*/ 2 h 992"/>
                <a:gd name="T84" fmla="*/ 154 w 308"/>
                <a:gd name="T85" fmla="*/ 0 h 9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08" h="992">
                  <a:moveTo>
                    <a:pt x="154" y="0"/>
                  </a:moveTo>
                  <a:lnTo>
                    <a:pt x="185" y="2"/>
                  </a:lnTo>
                  <a:lnTo>
                    <a:pt x="213" y="7"/>
                  </a:lnTo>
                  <a:lnTo>
                    <a:pt x="238" y="17"/>
                  </a:lnTo>
                  <a:lnTo>
                    <a:pt x="259" y="30"/>
                  </a:lnTo>
                  <a:lnTo>
                    <a:pt x="277" y="47"/>
                  </a:lnTo>
                  <a:lnTo>
                    <a:pt x="290" y="67"/>
                  </a:lnTo>
                  <a:lnTo>
                    <a:pt x="301" y="91"/>
                  </a:lnTo>
                  <a:lnTo>
                    <a:pt x="306" y="119"/>
                  </a:lnTo>
                  <a:lnTo>
                    <a:pt x="308" y="150"/>
                  </a:lnTo>
                  <a:lnTo>
                    <a:pt x="308" y="375"/>
                  </a:lnTo>
                  <a:lnTo>
                    <a:pt x="307" y="405"/>
                  </a:lnTo>
                  <a:lnTo>
                    <a:pt x="304" y="435"/>
                  </a:lnTo>
                  <a:lnTo>
                    <a:pt x="301" y="467"/>
                  </a:lnTo>
                  <a:lnTo>
                    <a:pt x="240" y="920"/>
                  </a:lnTo>
                  <a:lnTo>
                    <a:pt x="236" y="942"/>
                  </a:lnTo>
                  <a:lnTo>
                    <a:pt x="228" y="960"/>
                  </a:lnTo>
                  <a:lnTo>
                    <a:pt x="219" y="972"/>
                  </a:lnTo>
                  <a:lnTo>
                    <a:pt x="206" y="982"/>
                  </a:lnTo>
                  <a:lnTo>
                    <a:pt x="192" y="988"/>
                  </a:lnTo>
                  <a:lnTo>
                    <a:pt x="174" y="991"/>
                  </a:lnTo>
                  <a:lnTo>
                    <a:pt x="154" y="992"/>
                  </a:lnTo>
                  <a:lnTo>
                    <a:pt x="134" y="991"/>
                  </a:lnTo>
                  <a:lnTo>
                    <a:pt x="116" y="988"/>
                  </a:lnTo>
                  <a:lnTo>
                    <a:pt x="102" y="982"/>
                  </a:lnTo>
                  <a:lnTo>
                    <a:pt x="89" y="972"/>
                  </a:lnTo>
                  <a:lnTo>
                    <a:pt x="79" y="960"/>
                  </a:lnTo>
                  <a:lnTo>
                    <a:pt x="72" y="942"/>
                  </a:lnTo>
                  <a:lnTo>
                    <a:pt x="68" y="920"/>
                  </a:lnTo>
                  <a:lnTo>
                    <a:pt x="7" y="467"/>
                  </a:lnTo>
                  <a:lnTo>
                    <a:pt x="4" y="435"/>
                  </a:lnTo>
                  <a:lnTo>
                    <a:pt x="1" y="405"/>
                  </a:lnTo>
                  <a:lnTo>
                    <a:pt x="0" y="375"/>
                  </a:lnTo>
                  <a:lnTo>
                    <a:pt x="0" y="150"/>
                  </a:lnTo>
                  <a:lnTo>
                    <a:pt x="2" y="119"/>
                  </a:lnTo>
                  <a:lnTo>
                    <a:pt x="7" y="91"/>
                  </a:lnTo>
                  <a:lnTo>
                    <a:pt x="18" y="67"/>
                  </a:lnTo>
                  <a:lnTo>
                    <a:pt x="31" y="47"/>
                  </a:lnTo>
                  <a:lnTo>
                    <a:pt x="49" y="30"/>
                  </a:lnTo>
                  <a:lnTo>
                    <a:pt x="70" y="17"/>
                  </a:lnTo>
                  <a:lnTo>
                    <a:pt x="95" y="7"/>
                  </a:lnTo>
                  <a:lnTo>
                    <a:pt x="122" y="2"/>
                  </a:lnTo>
                  <a:lnTo>
                    <a:pt x="15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latin typeface="Arial" panose="020B0604020202020204" pitchFamily="34" charset="0"/>
                <a:cs typeface="Arial" panose="020B0604020202020204" pitchFamily="34" charset="0"/>
              </a:endParaRPr>
            </a:p>
          </p:txBody>
        </p:sp>
        <p:sp>
          <p:nvSpPr>
            <p:cNvPr id="31" name="Freeform 170"/>
            <p:cNvSpPr>
              <a:spLocks/>
            </p:cNvSpPr>
            <p:nvPr/>
          </p:nvSpPr>
          <p:spPr bwMode="auto">
            <a:xfrm>
              <a:off x="1116013" y="3087688"/>
              <a:ext cx="103188" cy="101600"/>
            </a:xfrm>
            <a:custGeom>
              <a:avLst/>
              <a:gdLst>
                <a:gd name="T0" fmla="*/ 161 w 321"/>
                <a:gd name="T1" fmla="*/ 0 h 319"/>
                <a:gd name="T2" fmla="*/ 193 w 321"/>
                <a:gd name="T3" fmla="*/ 4 h 319"/>
                <a:gd name="T4" fmla="*/ 223 w 321"/>
                <a:gd name="T5" fmla="*/ 14 h 319"/>
                <a:gd name="T6" fmla="*/ 250 w 321"/>
                <a:gd name="T7" fmla="*/ 28 h 319"/>
                <a:gd name="T8" fmla="*/ 274 w 321"/>
                <a:gd name="T9" fmla="*/ 47 h 319"/>
                <a:gd name="T10" fmla="*/ 294 w 321"/>
                <a:gd name="T11" fmla="*/ 71 h 319"/>
                <a:gd name="T12" fmla="*/ 309 w 321"/>
                <a:gd name="T13" fmla="*/ 98 h 319"/>
                <a:gd name="T14" fmla="*/ 318 w 321"/>
                <a:gd name="T15" fmla="*/ 128 h 319"/>
                <a:gd name="T16" fmla="*/ 321 w 321"/>
                <a:gd name="T17" fmla="*/ 159 h 319"/>
                <a:gd name="T18" fmla="*/ 318 w 321"/>
                <a:gd name="T19" fmla="*/ 192 h 319"/>
                <a:gd name="T20" fmla="*/ 309 w 321"/>
                <a:gd name="T21" fmla="*/ 222 h 319"/>
                <a:gd name="T22" fmla="*/ 294 w 321"/>
                <a:gd name="T23" fmla="*/ 249 h 319"/>
                <a:gd name="T24" fmla="*/ 274 w 321"/>
                <a:gd name="T25" fmla="*/ 272 h 319"/>
                <a:gd name="T26" fmla="*/ 250 w 321"/>
                <a:gd name="T27" fmla="*/ 292 h 319"/>
                <a:gd name="T28" fmla="*/ 223 w 321"/>
                <a:gd name="T29" fmla="*/ 306 h 319"/>
                <a:gd name="T30" fmla="*/ 193 w 321"/>
                <a:gd name="T31" fmla="*/ 316 h 319"/>
                <a:gd name="T32" fmla="*/ 161 w 321"/>
                <a:gd name="T33" fmla="*/ 319 h 319"/>
                <a:gd name="T34" fmla="*/ 128 w 321"/>
                <a:gd name="T35" fmla="*/ 316 h 319"/>
                <a:gd name="T36" fmla="*/ 99 w 321"/>
                <a:gd name="T37" fmla="*/ 306 h 319"/>
                <a:gd name="T38" fmla="*/ 72 w 321"/>
                <a:gd name="T39" fmla="*/ 292 h 319"/>
                <a:gd name="T40" fmla="*/ 48 w 321"/>
                <a:gd name="T41" fmla="*/ 272 h 319"/>
                <a:gd name="T42" fmla="*/ 28 w 321"/>
                <a:gd name="T43" fmla="*/ 249 h 319"/>
                <a:gd name="T44" fmla="*/ 13 w 321"/>
                <a:gd name="T45" fmla="*/ 222 h 319"/>
                <a:gd name="T46" fmla="*/ 4 w 321"/>
                <a:gd name="T47" fmla="*/ 192 h 319"/>
                <a:gd name="T48" fmla="*/ 0 w 321"/>
                <a:gd name="T49" fmla="*/ 159 h 319"/>
                <a:gd name="T50" fmla="*/ 4 w 321"/>
                <a:gd name="T51" fmla="*/ 128 h 319"/>
                <a:gd name="T52" fmla="*/ 13 w 321"/>
                <a:gd name="T53" fmla="*/ 98 h 319"/>
                <a:gd name="T54" fmla="*/ 28 w 321"/>
                <a:gd name="T55" fmla="*/ 71 h 319"/>
                <a:gd name="T56" fmla="*/ 48 w 321"/>
                <a:gd name="T57" fmla="*/ 47 h 319"/>
                <a:gd name="T58" fmla="*/ 72 w 321"/>
                <a:gd name="T59" fmla="*/ 28 h 319"/>
                <a:gd name="T60" fmla="*/ 99 w 321"/>
                <a:gd name="T61" fmla="*/ 14 h 319"/>
                <a:gd name="T62" fmla="*/ 128 w 321"/>
                <a:gd name="T63" fmla="*/ 4 h 319"/>
                <a:gd name="T64" fmla="*/ 161 w 321"/>
                <a:gd name="T65" fmla="*/ 0 h 3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21" h="319">
                  <a:moveTo>
                    <a:pt x="161" y="0"/>
                  </a:moveTo>
                  <a:lnTo>
                    <a:pt x="193" y="4"/>
                  </a:lnTo>
                  <a:lnTo>
                    <a:pt x="223" y="14"/>
                  </a:lnTo>
                  <a:lnTo>
                    <a:pt x="250" y="28"/>
                  </a:lnTo>
                  <a:lnTo>
                    <a:pt x="274" y="47"/>
                  </a:lnTo>
                  <a:lnTo>
                    <a:pt x="294" y="71"/>
                  </a:lnTo>
                  <a:lnTo>
                    <a:pt x="309" y="98"/>
                  </a:lnTo>
                  <a:lnTo>
                    <a:pt x="318" y="128"/>
                  </a:lnTo>
                  <a:lnTo>
                    <a:pt x="321" y="159"/>
                  </a:lnTo>
                  <a:lnTo>
                    <a:pt x="318" y="192"/>
                  </a:lnTo>
                  <a:lnTo>
                    <a:pt x="309" y="222"/>
                  </a:lnTo>
                  <a:lnTo>
                    <a:pt x="294" y="249"/>
                  </a:lnTo>
                  <a:lnTo>
                    <a:pt x="274" y="272"/>
                  </a:lnTo>
                  <a:lnTo>
                    <a:pt x="250" y="292"/>
                  </a:lnTo>
                  <a:lnTo>
                    <a:pt x="223" y="306"/>
                  </a:lnTo>
                  <a:lnTo>
                    <a:pt x="193" y="316"/>
                  </a:lnTo>
                  <a:lnTo>
                    <a:pt x="161" y="319"/>
                  </a:lnTo>
                  <a:lnTo>
                    <a:pt x="128" y="316"/>
                  </a:lnTo>
                  <a:lnTo>
                    <a:pt x="99" y="306"/>
                  </a:lnTo>
                  <a:lnTo>
                    <a:pt x="72" y="292"/>
                  </a:lnTo>
                  <a:lnTo>
                    <a:pt x="48" y="272"/>
                  </a:lnTo>
                  <a:lnTo>
                    <a:pt x="28" y="249"/>
                  </a:lnTo>
                  <a:lnTo>
                    <a:pt x="13" y="222"/>
                  </a:lnTo>
                  <a:lnTo>
                    <a:pt x="4" y="192"/>
                  </a:lnTo>
                  <a:lnTo>
                    <a:pt x="0" y="159"/>
                  </a:lnTo>
                  <a:lnTo>
                    <a:pt x="4" y="128"/>
                  </a:lnTo>
                  <a:lnTo>
                    <a:pt x="13" y="98"/>
                  </a:lnTo>
                  <a:lnTo>
                    <a:pt x="28" y="71"/>
                  </a:lnTo>
                  <a:lnTo>
                    <a:pt x="48" y="47"/>
                  </a:lnTo>
                  <a:lnTo>
                    <a:pt x="72" y="28"/>
                  </a:lnTo>
                  <a:lnTo>
                    <a:pt x="99" y="14"/>
                  </a:lnTo>
                  <a:lnTo>
                    <a:pt x="128" y="4"/>
                  </a:lnTo>
                  <a:lnTo>
                    <a:pt x="16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latin typeface="Arial" panose="020B0604020202020204" pitchFamily="34" charset="0"/>
                <a:cs typeface="Arial" panose="020B0604020202020204" pitchFamily="34" charset="0"/>
              </a:endParaRPr>
            </a:p>
          </p:txBody>
        </p:sp>
      </p:grpSp>
    </p:spTree>
    <p:extLst>
      <p:ext uri="{BB962C8B-B14F-4D97-AF65-F5344CB8AC3E}">
        <p14:creationId xmlns:p14="http://schemas.microsoft.com/office/powerpoint/2010/main" val="89616135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ounded Rectangle 5"/>
          <p:cNvSpPr/>
          <p:nvPr/>
        </p:nvSpPr>
        <p:spPr>
          <a:xfrm>
            <a:off x="4399372" y="912507"/>
            <a:ext cx="5943600" cy="5463495"/>
          </a:xfrm>
          <a:prstGeom prst="roundRect">
            <a:avLst>
              <a:gd name="adj" fmla="val 50000"/>
            </a:avLst>
          </a:prstGeom>
          <a:solidFill>
            <a:schemeClr val="accent3">
              <a:lumMod val="50000"/>
            </a:schemeClr>
          </a:solidFill>
          <a:ln>
            <a:noFill/>
          </a:ln>
          <a:effectLst>
            <a:innerShdw blurRad="38100" dist="50800" dir="16200000">
              <a:prstClr val="black">
                <a:alpha val="23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latin typeface="Adobe Caslon Pro Bold" pitchFamily="18" charset="0"/>
              <a:cs typeface="Arial" pitchFamily="34" charset="0"/>
            </a:endParaRPr>
          </a:p>
        </p:txBody>
      </p:sp>
      <p:grpSp>
        <p:nvGrpSpPr>
          <p:cNvPr id="7" name="Group 6"/>
          <p:cNvGrpSpPr/>
          <p:nvPr/>
        </p:nvGrpSpPr>
        <p:grpSpPr>
          <a:xfrm>
            <a:off x="10342972" y="-606063"/>
            <a:ext cx="1859206" cy="2682075"/>
            <a:chOff x="10345666" y="-606063"/>
            <a:chExt cx="1859690" cy="2682075"/>
          </a:xfrm>
        </p:grpSpPr>
        <p:grpSp>
          <p:nvGrpSpPr>
            <p:cNvPr id="8" name="Group 7"/>
            <p:cNvGrpSpPr/>
            <p:nvPr/>
          </p:nvGrpSpPr>
          <p:grpSpPr>
            <a:xfrm>
              <a:off x="10345666" y="-606063"/>
              <a:ext cx="1859690" cy="2682075"/>
              <a:chOff x="10345666" y="-606063"/>
              <a:chExt cx="1859690" cy="2682075"/>
            </a:xfrm>
          </p:grpSpPr>
          <p:sp>
            <p:nvSpPr>
              <p:cNvPr id="10" name="Rectangle 16"/>
              <p:cNvSpPr/>
              <p:nvPr/>
            </p:nvSpPr>
            <p:spPr>
              <a:xfrm rot="2700000">
                <a:off x="10101534" y="428207"/>
                <a:ext cx="2682075" cy="613536"/>
              </a:xfrm>
              <a:custGeom>
                <a:avLst/>
                <a:gdLst>
                  <a:gd name="connsiteX0" fmla="*/ 0 w 2667000"/>
                  <a:gd name="connsiteY0" fmla="*/ 0 h 1234330"/>
                  <a:gd name="connsiteX1" fmla="*/ 2667000 w 2667000"/>
                  <a:gd name="connsiteY1" fmla="*/ 0 h 1234330"/>
                  <a:gd name="connsiteX2" fmla="*/ 2667000 w 2667000"/>
                  <a:gd name="connsiteY2" fmla="*/ 1234330 h 1234330"/>
                  <a:gd name="connsiteX3" fmla="*/ 0 w 2667000"/>
                  <a:gd name="connsiteY3" fmla="*/ 1234330 h 1234330"/>
                  <a:gd name="connsiteX4" fmla="*/ 0 w 2667000"/>
                  <a:gd name="connsiteY4" fmla="*/ 0 h 1234330"/>
                  <a:gd name="connsiteX0" fmla="*/ 605526 w 2667000"/>
                  <a:gd name="connsiteY0" fmla="*/ 626053 h 1234330"/>
                  <a:gd name="connsiteX1" fmla="*/ 2667000 w 2667000"/>
                  <a:gd name="connsiteY1" fmla="*/ 0 h 1234330"/>
                  <a:gd name="connsiteX2" fmla="*/ 2667000 w 2667000"/>
                  <a:gd name="connsiteY2" fmla="*/ 1234330 h 1234330"/>
                  <a:gd name="connsiteX3" fmla="*/ 0 w 2667000"/>
                  <a:gd name="connsiteY3" fmla="*/ 1234330 h 1234330"/>
                  <a:gd name="connsiteX4" fmla="*/ 605526 w 2667000"/>
                  <a:gd name="connsiteY4" fmla="*/ 626053 h 1234330"/>
                  <a:gd name="connsiteX0" fmla="*/ 605526 w 2667000"/>
                  <a:gd name="connsiteY0" fmla="*/ 20527 h 628804"/>
                  <a:gd name="connsiteX1" fmla="*/ 2123053 w 2667000"/>
                  <a:gd name="connsiteY1" fmla="*/ 0 h 628804"/>
                  <a:gd name="connsiteX2" fmla="*/ 2667000 w 2667000"/>
                  <a:gd name="connsiteY2" fmla="*/ 628804 h 628804"/>
                  <a:gd name="connsiteX3" fmla="*/ 0 w 2667000"/>
                  <a:gd name="connsiteY3" fmla="*/ 628804 h 628804"/>
                  <a:gd name="connsiteX4" fmla="*/ 605526 w 2667000"/>
                  <a:gd name="connsiteY4" fmla="*/ 20527 h 628804"/>
                  <a:gd name="connsiteX0" fmla="*/ 605526 w 2697790"/>
                  <a:gd name="connsiteY0" fmla="*/ 20527 h 628804"/>
                  <a:gd name="connsiteX1" fmla="*/ 2123053 w 2697790"/>
                  <a:gd name="connsiteY1" fmla="*/ 0 h 628804"/>
                  <a:gd name="connsiteX2" fmla="*/ 2697790 w 2697790"/>
                  <a:gd name="connsiteY2" fmla="*/ 598015 h 628804"/>
                  <a:gd name="connsiteX3" fmla="*/ 0 w 2697790"/>
                  <a:gd name="connsiteY3" fmla="*/ 628804 h 628804"/>
                  <a:gd name="connsiteX4" fmla="*/ 605526 w 2697790"/>
                  <a:gd name="connsiteY4" fmla="*/ 20527 h 628804"/>
                  <a:gd name="connsiteX0" fmla="*/ 605526 w 2697790"/>
                  <a:gd name="connsiteY0" fmla="*/ 20527 h 628804"/>
                  <a:gd name="connsiteX1" fmla="*/ 2123053 w 2697790"/>
                  <a:gd name="connsiteY1" fmla="*/ 0 h 628804"/>
                  <a:gd name="connsiteX2" fmla="*/ 2697790 w 2697790"/>
                  <a:gd name="connsiteY2" fmla="*/ 598015 h 628804"/>
                  <a:gd name="connsiteX3" fmla="*/ 0 w 2697790"/>
                  <a:gd name="connsiteY3" fmla="*/ 628804 h 628804"/>
                  <a:gd name="connsiteX4" fmla="*/ 605526 w 2697790"/>
                  <a:gd name="connsiteY4" fmla="*/ 20527 h 628804"/>
                  <a:gd name="connsiteX0" fmla="*/ 605526 w 2697790"/>
                  <a:gd name="connsiteY0" fmla="*/ 9750 h 618027"/>
                  <a:gd name="connsiteX1" fmla="*/ 2101500 w 2697790"/>
                  <a:gd name="connsiteY1" fmla="*/ 0 h 618027"/>
                  <a:gd name="connsiteX2" fmla="*/ 2697790 w 2697790"/>
                  <a:gd name="connsiteY2" fmla="*/ 587238 h 618027"/>
                  <a:gd name="connsiteX3" fmla="*/ 0 w 2697790"/>
                  <a:gd name="connsiteY3" fmla="*/ 618027 h 618027"/>
                  <a:gd name="connsiteX4" fmla="*/ 605526 w 2697790"/>
                  <a:gd name="connsiteY4" fmla="*/ 9750 h 618027"/>
                  <a:gd name="connsiteX0" fmla="*/ 605526 w 2679830"/>
                  <a:gd name="connsiteY0" fmla="*/ 9750 h 618027"/>
                  <a:gd name="connsiteX1" fmla="*/ 2101500 w 2679830"/>
                  <a:gd name="connsiteY1" fmla="*/ 0 h 618027"/>
                  <a:gd name="connsiteX2" fmla="*/ 2679830 w 2679830"/>
                  <a:gd name="connsiteY2" fmla="*/ 591728 h 618027"/>
                  <a:gd name="connsiteX3" fmla="*/ 0 w 2679830"/>
                  <a:gd name="connsiteY3" fmla="*/ 618027 h 618027"/>
                  <a:gd name="connsiteX4" fmla="*/ 605526 w 2679830"/>
                  <a:gd name="connsiteY4" fmla="*/ 9750 h 618027"/>
                  <a:gd name="connsiteX0" fmla="*/ 605526 w 2679830"/>
                  <a:gd name="connsiteY0" fmla="*/ 7504 h 615781"/>
                  <a:gd name="connsiteX1" fmla="*/ 2090275 w 2679830"/>
                  <a:gd name="connsiteY1" fmla="*/ 0 h 615781"/>
                  <a:gd name="connsiteX2" fmla="*/ 2679830 w 2679830"/>
                  <a:gd name="connsiteY2" fmla="*/ 589482 h 615781"/>
                  <a:gd name="connsiteX3" fmla="*/ 0 w 2679830"/>
                  <a:gd name="connsiteY3" fmla="*/ 615781 h 615781"/>
                  <a:gd name="connsiteX4" fmla="*/ 605526 w 2679830"/>
                  <a:gd name="connsiteY4" fmla="*/ 7504 h 615781"/>
                  <a:gd name="connsiteX0" fmla="*/ 603281 w 2679830"/>
                  <a:gd name="connsiteY0" fmla="*/ 5259 h 615781"/>
                  <a:gd name="connsiteX1" fmla="*/ 2090275 w 2679830"/>
                  <a:gd name="connsiteY1" fmla="*/ 0 h 615781"/>
                  <a:gd name="connsiteX2" fmla="*/ 2679830 w 2679830"/>
                  <a:gd name="connsiteY2" fmla="*/ 589482 h 615781"/>
                  <a:gd name="connsiteX3" fmla="*/ 0 w 2679830"/>
                  <a:gd name="connsiteY3" fmla="*/ 615781 h 615781"/>
                  <a:gd name="connsiteX4" fmla="*/ 603281 w 2679830"/>
                  <a:gd name="connsiteY4" fmla="*/ 5259 h 615781"/>
                  <a:gd name="connsiteX0" fmla="*/ 605526 w 2682075"/>
                  <a:gd name="connsiteY0" fmla="*/ 5259 h 613536"/>
                  <a:gd name="connsiteX1" fmla="*/ 2092520 w 2682075"/>
                  <a:gd name="connsiteY1" fmla="*/ 0 h 613536"/>
                  <a:gd name="connsiteX2" fmla="*/ 2682075 w 2682075"/>
                  <a:gd name="connsiteY2" fmla="*/ 589482 h 613536"/>
                  <a:gd name="connsiteX3" fmla="*/ 0 w 2682075"/>
                  <a:gd name="connsiteY3" fmla="*/ 613536 h 613536"/>
                  <a:gd name="connsiteX4" fmla="*/ 605526 w 2682075"/>
                  <a:gd name="connsiteY4" fmla="*/ 5259 h 6135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82075" h="613536">
                    <a:moveTo>
                      <a:pt x="605526" y="5259"/>
                    </a:moveTo>
                    <a:lnTo>
                      <a:pt x="2092520" y="0"/>
                    </a:lnTo>
                    <a:lnTo>
                      <a:pt x="2682075" y="589482"/>
                    </a:lnTo>
                    <a:lnTo>
                      <a:pt x="0" y="613536"/>
                    </a:lnTo>
                    <a:lnTo>
                      <a:pt x="605526" y="5259"/>
                    </a:lnTo>
                    <a:close/>
                  </a:path>
                </a:pathLst>
              </a:custGeom>
              <a:gradFill flip="none" rotWithShape="1">
                <a:gsLst>
                  <a:gs pos="66000">
                    <a:srgbClr val="FF0000"/>
                  </a:gs>
                  <a:gs pos="0">
                    <a:srgbClr val="C00000"/>
                  </a:gs>
                  <a:gs pos="100000">
                    <a:srgbClr val="C00000"/>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UY">
                  <a:solidFill>
                    <a:prstClr val="white"/>
                  </a:solidFill>
                </a:endParaRPr>
              </a:p>
            </p:txBody>
          </p:sp>
          <p:cxnSp>
            <p:nvCxnSpPr>
              <p:cNvPr id="11" name="Straight Connector 10"/>
              <p:cNvCxnSpPr/>
              <p:nvPr/>
            </p:nvCxnSpPr>
            <p:spPr>
              <a:xfrm>
                <a:off x="10345666" y="11574"/>
                <a:ext cx="1843467" cy="1801867"/>
              </a:xfrm>
              <a:prstGeom prst="line">
                <a:avLst/>
              </a:prstGeom>
              <a:ln w="15875">
                <a:gradFill flip="none" rotWithShape="1">
                  <a:gsLst>
                    <a:gs pos="99000">
                      <a:srgbClr val="FFC000"/>
                    </a:gs>
                    <a:gs pos="0">
                      <a:srgbClr val="FFFF00">
                        <a:alpha val="82000"/>
                      </a:srgbClr>
                    </a:gs>
                  </a:gsLst>
                  <a:path path="circle">
                    <a:fillToRect l="50000" t="50000" r="50000" b="50000"/>
                  </a:path>
                  <a:tileRect/>
                </a:gradFill>
                <a:prstDash val="sysDash"/>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a:off x="11065497" y="10332"/>
                <a:ext cx="1139859" cy="1114136"/>
              </a:xfrm>
              <a:prstGeom prst="line">
                <a:avLst/>
              </a:prstGeom>
              <a:ln w="15875">
                <a:gradFill flip="none" rotWithShape="1">
                  <a:gsLst>
                    <a:gs pos="99000">
                      <a:srgbClr val="FFC000"/>
                    </a:gs>
                    <a:gs pos="0">
                      <a:srgbClr val="FFFF00">
                        <a:alpha val="82000"/>
                      </a:srgbClr>
                    </a:gs>
                  </a:gsLst>
                  <a:path path="circle">
                    <a:fillToRect l="50000" t="50000" r="50000" b="50000"/>
                  </a:path>
                  <a:tileRect/>
                </a:gradFill>
                <a:prstDash val="sysDash"/>
              </a:ln>
            </p:spPr>
            <p:style>
              <a:lnRef idx="1">
                <a:schemeClr val="accent1"/>
              </a:lnRef>
              <a:fillRef idx="0">
                <a:schemeClr val="accent1"/>
              </a:fillRef>
              <a:effectRef idx="0">
                <a:schemeClr val="accent1"/>
              </a:effectRef>
              <a:fontRef idx="minor">
                <a:schemeClr val="tx1"/>
              </a:fontRef>
            </p:style>
          </p:cxnSp>
        </p:grpSp>
        <p:sp>
          <p:nvSpPr>
            <p:cNvPr id="9" name="TextBox 8"/>
            <p:cNvSpPr txBox="1"/>
            <p:nvPr/>
          </p:nvSpPr>
          <p:spPr>
            <a:xfrm rot="2700000">
              <a:off x="10406296" y="589950"/>
              <a:ext cx="2179320" cy="369332"/>
            </a:xfrm>
            <a:prstGeom prst="rect">
              <a:avLst/>
            </a:prstGeom>
            <a:noFill/>
          </p:spPr>
          <p:txBody>
            <a:bodyPr wrap="square" rtlCol="0" anchor="ctr">
              <a:spAutoFit/>
            </a:bodyPr>
            <a:lstStyle/>
            <a:p>
              <a:pPr algn="ctr"/>
              <a:endParaRPr lang="es-UY" sz="1800" b="1" dirty="0">
                <a:gradFill>
                  <a:gsLst>
                    <a:gs pos="82000">
                      <a:prstClr val="white">
                        <a:lumMod val="95000"/>
                      </a:prstClr>
                    </a:gs>
                    <a:gs pos="0">
                      <a:prstClr val="white"/>
                    </a:gs>
                    <a:gs pos="100000">
                      <a:prstClr val="white">
                        <a:lumMod val="85000"/>
                      </a:prstClr>
                    </a:gs>
                  </a:gsLst>
                  <a:path path="circle">
                    <a:fillToRect r="100000" b="100000"/>
                  </a:path>
                </a:gradFill>
                <a:latin typeface="Segoe UI" panose="020B0502040204020203" pitchFamily="34" charset="0"/>
                <a:ea typeface="Segoe UI" panose="020B0502040204020203" pitchFamily="34" charset="0"/>
                <a:cs typeface="Segoe UI" panose="020B0502040204020203" pitchFamily="34" charset="0"/>
              </a:endParaRPr>
            </a:p>
          </p:txBody>
        </p:sp>
      </p:grpSp>
      <p:sp>
        <p:nvSpPr>
          <p:cNvPr id="13" name="Rectangle 12"/>
          <p:cNvSpPr/>
          <p:nvPr/>
        </p:nvSpPr>
        <p:spPr>
          <a:xfrm>
            <a:off x="5254345" y="1198096"/>
            <a:ext cx="4233654" cy="4893647"/>
          </a:xfrm>
          <a:prstGeom prst="rect">
            <a:avLst/>
          </a:prstGeom>
        </p:spPr>
        <p:txBody>
          <a:bodyPr wrap="square">
            <a:spAutoFit/>
          </a:bodyPr>
          <a:lstStyle/>
          <a:p>
            <a:pPr algn="ctr"/>
            <a:endParaRPr lang="en-US" dirty="0" smtClean="0"/>
          </a:p>
          <a:p>
            <a:pPr algn="ctr"/>
            <a:r>
              <a:rPr lang="id-ID" dirty="0"/>
              <a:t>Budaya  dan Bangsa</a:t>
            </a:r>
            <a:endParaRPr lang="en-US" dirty="0"/>
          </a:p>
          <a:p>
            <a:pPr algn="ctr"/>
            <a:endParaRPr lang="en-US" dirty="0" smtClean="0"/>
          </a:p>
          <a:p>
            <a:pPr algn="ctr"/>
            <a:r>
              <a:rPr lang="id-ID" dirty="0" smtClean="0"/>
              <a:t>Budaya  </a:t>
            </a:r>
            <a:r>
              <a:rPr lang="id-ID" dirty="0"/>
              <a:t>Nasional</a:t>
            </a:r>
            <a:endParaRPr lang="en-US" dirty="0"/>
          </a:p>
          <a:p>
            <a:pPr algn="ctr"/>
            <a:endParaRPr lang="en-US" dirty="0" smtClean="0"/>
          </a:p>
          <a:p>
            <a:pPr algn="ctr"/>
            <a:r>
              <a:rPr lang="id-ID" dirty="0" smtClean="0"/>
              <a:t>Budaya  </a:t>
            </a:r>
            <a:r>
              <a:rPr lang="id-ID" dirty="0"/>
              <a:t>Organisasi</a:t>
            </a:r>
            <a:endParaRPr lang="en-US" dirty="0"/>
          </a:p>
          <a:p>
            <a:pPr algn="ctr"/>
            <a:endParaRPr lang="en-US" dirty="0" smtClean="0"/>
          </a:p>
          <a:p>
            <a:pPr algn="ctr"/>
            <a:r>
              <a:rPr lang="id-ID" dirty="0" smtClean="0"/>
              <a:t>Budaya  </a:t>
            </a:r>
            <a:r>
              <a:rPr lang="id-ID" dirty="0"/>
              <a:t>Perusahaan</a:t>
            </a:r>
            <a:endParaRPr lang="en-US" dirty="0"/>
          </a:p>
          <a:p>
            <a:pPr algn="ctr"/>
            <a:endParaRPr lang="en-US" dirty="0" smtClean="0"/>
          </a:p>
          <a:p>
            <a:pPr algn="ctr"/>
            <a:r>
              <a:rPr lang="id-ID" dirty="0" smtClean="0"/>
              <a:t>Budaya  </a:t>
            </a:r>
            <a:r>
              <a:rPr lang="id-ID" dirty="0"/>
              <a:t>Profesional</a:t>
            </a:r>
            <a:endParaRPr lang="en-US" dirty="0"/>
          </a:p>
          <a:p>
            <a:pPr algn="ctr"/>
            <a:endParaRPr lang="en-US" dirty="0" smtClean="0"/>
          </a:p>
          <a:p>
            <a:pPr algn="ctr"/>
            <a:r>
              <a:rPr lang="id-ID" dirty="0" smtClean="0"/>
              <a:t>Budaya  </a:t>
            </a:r>
            <a:r>
              <a:rPr lang="id-ID" dirty="0"/>
              <a:t>dan </a:t>
            </a:r>
            <a:r>
              <a:rPr lang="id-ID" dirty="0" smtClean="0"/>
              <a:t>Manajemen</a:t>
            </a:r>
            <a:endParaRPr lang="en-US" dirty="0" smtClean="0"/>
          </a:p>
          <a:p>
            <a:pPr algn="ctr"/>
            <a:endParaRPr lang="en-US" dirty="0"/>
          </a:p>
        </p:txBody>
      </p:sp>
      <p:sp>
        <p:nvSpPr>
          <p:cNvPr id="14" name="Rectangle 13"/>
          <p:cNvSpPr/>
          <p:nvPr/>
        </p:nvSpPr>
        <p:spPr>
          <a:xfrm>
            <a:off x="227012" y="228600"/>
            <a:ext cx="5943600" cy="3416320"/>
          </a:xfrm>
          <a:prstGeom prst="rect">
            <a:avLst/>
          </a:prstGeom>
        </p:spPr>
        <p:txBody>
          <a:bodyPr wrap="square">
            <a:spAutoFit/>
          </a:bodyPr>
          <a:lstStyle/>
          <a:p>
            <a:pPr algn="ctr"/>
            <a:r>
              <a:rPr lang="en-US" sz="3600" dirty="0" err="1">
                <a:latin typeface="Adobe Caslon Pro"/>
                <a:cs typeface="Arial" pitchFamily="34" charset="0"/>
              </a:rPr>
              <a:t>Macam-macam</a:t>
            </a:r>
            <a:r>
              <a:rPr lang="en-US" sz="3600" dirty="0">
                <a:latin typeface="Adobe Caslon Pro"/>
                <a:cs typeface="Arial" pitchFamily="34" charset="0"/>
              </a:rPr>
              <a:t> </a:t>
            </a:r>
            <a:r>
              <a:rPr lang="en-US" sz="3600" dirty="0" err="1" smtClean="0">
                <a:latin typeface="Adobe Caslon Pro"/>
                <a:cs typeface="Arial" pitchFamily="34" charset="0"/>
              </a:rPr>
              <a:t>budaya</a:t>
            </a:r>
            <a:r>
              <a:rPr lang="en-US" sz="3600" dirty="0" smtClean="0">
                <a:latin typeface="Adobe Caslon Pro"/>
                <a:cs typeface="Arial" pitchFamily="34" charset="0"/>
              </a:rPr>
              <a:t> </a:t>
            </a:r>
            <a:r>
              <a:rPr lang="en-US" sz="3600" dirty="0">
                <a:latin typeface="Adobe Caslon Pro"/>
              </a:rPr>
              <a:t>Dan </a:t>
            </a:r>
            <a:r>
              <a:rPr lang="id-ID" sz="3600" dirty="0">
                <a:latin typeface="Adobe Caslon Pro"/>
              </a:rPr>
              <a:t>tingkat di mana budaya berkembang</a:t>
            </a:r>
            <a:r>
              <a:rPr lang="en-US" sz="3600" dirty="0" smtClean="0">
                <a:latin typeface="Adobe Caslon Pro"/>
                <a:cs typeface="Arial" pitchFamily="34" charset="0"/>
              </a:rPr>
              <a:t> </a:t>
            </a:r>
            <a:endParaRPr lang="en-US" sz="3600" dirty="0">
              <a:latin typeface="Adobe Caslon Pro"/>
              <a:cs typeface="Arial" pitchFamily="34" charset="0"/>
            </a:endParaRPr>
          </a:p>
          <a:p>
            <a:pPr algn="ctr"/>
            <a:endParaRPr lang="en-US" sz="3600" dirty="0">
              <a:latin typeface="Adobe Caslon Pro"/>
              <a:cs typeface="Arial" pitchFamily="34" charset="0"/>
            </a:endParaRPr>
          </a:p>
          <a:p>
            <a:pPr algn="ctr"/>
            <a:endParaRPr lang="en-US" sz="3600" dirty="0">
              <a:latin typeface="Adobe Caslon Pro"/>
              <a:cs typeface="Arial" pitchFamily="34" charset="0"/>
            </a:endParaRPr>
          </a:p>
          <a:p>
            <a:pPr algn="ctr"/>
            <a:endParaRPr lang="en-US" sz="3600" dirty="0">
              <a:latin typeface="Adobe Caslon Pro"/>
              <a:cs typeface="Arial" pitchFamily="34" charset="0"/>
            </a:endParaRPr>
          </a:p>
        </p:txBody>
      </p:sp>
      <p:sp>
        <p:nvSpPr>
          <p:cNvPr id="17" name="Freeform 16"/>
          <p:cNvSpPr/>
          <p:nvPr/>
        </p:nvSpPr>
        <p:spPr>
          <a:xfrm>
            <a:off x="866985" y="1683327"/>
            <a:ext cx="3289379" cy="3791109"/>
          </a:xfrm>
          <a:custGeom>
            <a:avLst/>
            <a:gdLst>
              <a:gd name="connsiteX0" fmla="*/ 88979 w 3289379"/>
              <a:gd name="connsiteY0" fmla="*/ 0 h 3791109"/>
              <a:gd name="connsiteX1" fmla="*/ 172106 w 3289379"/>
              <a:gd name="connsiteY1" fmla="*/ 3761509 h 3791109"/>
              <a:gd name="connsiteX2" fmla="*/ 1647615 w 3289379"/>
              <a:gd name="connsiteY2" fmla="*/ 1766455 h 3791109"/>
              <a:gd name="connsiteX3" fmla="*/ 3289379 w 3289379"/>
              <a:gd name="connsiteY3" fmla="*/ 1974273 h 3791109"/>
              <a:gd name="connsiteX4" fmla="*/ 3289379 w 3289379"/>
              <a:gd name="connsiteY4" fmla="*/ 1974273 h 3791109"/>
              <a:gd name="connsiteX5" fmla="*/ 3289379 w 3289379"/>
              <a:gd name="connsiteY5" fmla="*/ 1974273 h 3791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89379" h="3791109">
                <a:moveTo>
                  <a:pt x="88979" y="0"/>
                </a:moveTo>
                <a:cubicBezTo>
                  <a:pt x="656" y="1733550"/>
                  <a:pt x="-87667" y="3467100"/>
                  <a:pt x="172106" y="3761509"/>
                </a:cubicBezTo>
                <a:cubicBezTo>
                  <a:pt x="431879" y="4055918"/>
                  <a:pt x="1128070" y="2064328"/>
                  <a:pt x="1647615" y="1766455"/>
                </a:cubicBezTo>
                <a:cubicBezTo>
                  <a:pt x="2167160" y="1468582"/>
                  <a:pt x="3289379" y="1974273"/>
                  <a:pt x="3289379" y="1974273"/>
                </a:cubicBezTo>
                <a:lnTo>
                  <a:pt x="3289379" y="1974273"/>
                </a:lnTo>
                <a:lnTo>
                  <a:pt x="3289379" y="1974273"/>
                </a:lnTo>
              </a:path>
            </a:pathLst>
          </a:cu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8" name="Freeform 17"/>
          <p:cNvSpPr/>
          <p:nvPr/>
        </p:nvSpPr>
        <p:spPr>
          <a:xfrm>
            <a:off x="3906982" y="3241964"/>
            <a:ext cx="249382" cy="374072"/>
          </a:xfrm>
          <a:custGeom>
            <a:avLst/>
            <a:gdLst>
              <a:gd name="connsiteX0" fmla="*/ 0 w 249382"/>
              <a:gd name="connsiteY0" fmla="*/ 0 h 374072"/>
              <a:gd name="connsiteX1" fmla="*/ 249382 w 249382"/>
              <a:gd name="connsiteY1" fmla="*/ 374072 h 374072"/>
              <a:gd name="connsiteX2" fmla="*/ 249382 w 249382"/>
              <a:gd name="connsiteY2" fmla="*/ 374072 h 374072"/>
            </a:gdLst>
            <a:ahLst/>
            <a:cxnLst>
              <a:cxn ang="0">
                <a:pos x="connsiteX0" y="connsiteY0"/>
              </a:cxn>
              <a:cxn ang="0">
                <a:pos x="connsiteX1" y="connsiteY1"/>
              </a:cxn>
              <a:cxn ang="0">
                <a:pos x="connsiteX2" y="connsiteY2"/>
              </a:cxn>
            </a:cxnLst>
            <a:rect l="l" t="t" r="r" b="b"/>
            <a:pathLst>
              <a:path w="249382" h="374072">
                <a:moveTo>
                  <a:pt x="0" y="0"/>
                </a:moveTo>
                <a:lnTo>
                  <a:pt x="249382" y="374072"/>
                </a:lnTo>
                <a:lnTo>
                  <a:pt x="249382" y="374072"/>
                </a:lnTo>
              </a:path>
            </a:pathLst>
          </a:cu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9" name="Freeform 18"/>
          <p:cNvSpPr/>
          <p:nvPr/>
        </p:nvSpPr>
        <p:spPr>
          <a:xfrm>
            <a:off x="3844636" y="3657600"/>
            <a:ext cx="374073" cy="187036"/>
          </a:xfrm>
          <a:custGeom>
            <a:avLst/>
            <a:gdLst>
              <a:gd name="connsiteX0" fmla="*/ 0 w 374073"/>
              <a:gd name="connsiteY0" fmla="*/ 187036 h 187036"/>
              <a:gd name="connsiteX1" fmla="*/ 374073 w 374073"/>
              <a:gd name="connsiteY1" fmla="*/ 0 h 187036"/>
              <a:gd name="connsiteX2" fmla="*/ 374073 w 374073"/>
              <a:gd name="connsiteY2" fmla="*/ 0 h 187036"/>
            </a:gdLst>
            <a:ahLst/>
            <a:cxnLst>
              <a:cxn ang="0">
                <a:pos x="connsiteX0" y="connsiteY0"/>
              </a:cxn>
              <a:cxn ang="0">
                <a:pos x="connsiteX1" y="connsiteY1"/>
              </a:cxn>
              <a:cxn ang="0">
                <a:pos x="connsiteX2" y="connsiteY2"/>
              </a:cxn>
            </a:cxnLst>
            <a:rect l="l" t="t" r="r" b="b"/>
            <a:pathLst>
              <a:path w="374073" h="187036">
                <a:moveTo>
                  <a:pt x="0" y="187036"/>
                </a:moveTo>
                <a:lnTo>
                  <a:pt x="374073" y="0"/>
                </a:lnTo>
                <a:lnTo>
                  <a:pt x="374073" y="0"/>
                </a:lnTo>
              </a:path>
            </a:pathLst>
          </a:cu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330017885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230189" y="152400"/>
            <a:ext cx="2817812" cy="830997"/>
          </a:xfrm>
          <a:prstGeom prst="rect">
            <a:avLst/>
          </a:prstGeom>
        </p:spPr>
        <p:txBody>
          <a:bodyPr wrap="square">
            <a:spAutoFit/>
          </a:bodyPr>
          <a:lstStyle/>
          <a:p>
            <a:r>
              <a:rPr lang="en-US" b="1" dirty="0" err="1"/>
              <a:t>Budaya</a:t>
            </a:r>
            <a:r>
              <a:rPr lang="en-US" b="1" dirty="0"/>
              <a:t> </a:t>
            </a:r>
            <a:r>
              <a:rPr lang="en-US" b="1" dirty="0" err="1"/>
              <a:t>dan</a:t>
            </a:r>
            <a:r>
              <a:rPr lang="en-US" b="1" dirty="0"/>
              <a:t> </a:t>
            </a:r>
            <a:r>
              <a:rPr lang="en-US" b="1" dirty="0" err="1" smtClean="0"/>
              <a:t>Bangsa</a:t>
            </a:r>
            <a:endParaRPr lang="en-US" b="1" dirty="0"/>
          </a:p>
          <a:p>
            <a:endParaRPr lang="en-US" b="1" dirty="0"/>
          </a:p>
        </p:txBody>
      </p:sp>
      <p:sp>
        <p:nvSpPr>
          <p:cNvPr id="8" name="Rounded Rectangle 7"/>
          <p:cNvSpPr/>
          <p:nvPr/>
        </p:nvSpPr>
        <p:spPr>
          <a:xfrm>
            <a:off x="2781505" y="958260"/>
            <a:ext cx="6931023" cy="2438400"/>
          </a:xfrm>
          <a:prstGeom prst="roundRect">
            <a:avLst/>
          </a:prstGeom>
        </p:spPr>
        <p:style>
          <a:lnRef idx="2">
            <a:schemeClr val="accent3"/>
          </a:lnRef>
          <a:fillRef idx="1">
            <a:schemeClr val="lt1"/>
          </a:fillRef>
          <a:effectRef idx="0">
            <a:schemeClr val="accent3"/>
          </a:effectRef>
          <a:fontRef idx="minor">
            <a:schemeClr val="dk1"/>
          </a:fontRef>
        </p:style>
        <p:txBody>
          <a:bodyPr rtlCol="0" anchor="ctr"/>
          <a:lstStyle/>
          <a:p>
            <a:pPr algn="ctr">
              <a:lnSpc>
                <a:spcPct val="150000"/>
              </a:lnSpc>
            </a:pPr>
            <a:r>
              <a:rPr lang="en-US" dirty="0"/>
              <a:t>B</a:t>
            </a:r>
            <a:r>
              <a:rPr lang="id-ID" dirty="0"/>
              <a:t>udaya didefinisikan sebagai suatu</a:t>
            </a:r>
            <a:r>
              <a:rPr lang="en-US" dirty="0"/>
              <a:t>  </a:t>
            </a:r>
            <a:r>
              <a:rPr lang="id-ID" dirty="0"/>
              <a:t>kumpulan  nilai  historis  yang  berevolusi,  dipelajari  dan  dibagikan,  sikap  dan makna, maka ini memiliki pengaruh pada organisasi di tingkat makro dan mikro.</a:t>
            </a:r>
            <a:endParaRPr lang="en-US" dirty="0"/>
          </a:p>
        </p:txBody>
      </p:sp>
      <p:sp>
        <p:nvSpPr>
          <p:cNvPr id="11" name="Rectangle 10"/>
          <p:cNvSpPr/>
          <p:nvPr/>
        </p:nvSpPr>
        <p:spPr>
          <a:xfrm>
            <a:off x="0" y="3886200"/>
            <a:ext cx="12222433" cy="2971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ounded Rectangle 11"/>
          <p:cNvSpPr/>
          <p:nvPr/>
        </p:nvSpPr>
        <p:spPr>
          <a:xfrm>
            <a:off x="6699520" y="4267200"/>
            <a:ext cx="4953000" cy="2286000"/>
          </a:xfrm>
          <a:prstGeom prst="round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dirty="0" smtClean="0">
                <a:solidFill>
                  <a:schemeClr val="tx1"/>
                </a:solidFill>
              </a:rPr>
              <a:t>Pada tingkat mikro, organisasi dipengaruhi oleh unsur budaya yang berhubungan dengan majikan-hubungan  karyawan  dan perilaku  di antara  karyawan. </a:t>
            </a:r>
            <a:endParaRPr lang="en-US" dirty="0">
              <a:solidFill>
                <a:schemeClr val="tx1"/>
              </a:solidFill>
            </a:endParaRPr>
          </a:p>
        </p:txBody>
      </p:sp>
      <p:sp>
        <p:nvSpPr>
          <p:cNvPr id="13" name="Rounded Rectangle 12"/>
          <p:cNvSpPr/>
          <p:nvPr/>
        </p:nvSpPr>
        <p:spPr>
          <a:xfrm>
            <a:off x="571501" y="4229100"/>
            <a:ext cx="4953000" cy="2286000"/>
          </a:xfrm>
          <a:prstGeom prst="round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dirty="0">
                <a:solidFill>
                  <a:schemeClr val="tx1"/>
                </a:solidFill>
              </a:rPr>
              <a:t>Pada  tingkat  makro,  negara,  dalam  hal  hukum  dan  lembaga  ekonomi,  harus diperhitungkan oleh organisasi yang akan melakukan bisnis mereka. </a:t>
            </a:r>
            <a:endParaRPr lang="en-US" dirty="0">
              <a:solidFill>
                <a:schemeClr val="tx1"/>
              </a:solidFill>
            </a:endParaRPr>
          </a:p>
        </p:txBody>
      </p:sp>
      <p:grpSp>
        <p:nvGrpSpPr>
          <p:cNvPr id="14" name="Group 13"/>
          <p:cNvGrpSpPr/>
          <p:nvPr/>
        </p:nvGrpSpPr>
        <p:grpSpPr>
          <a:xfrm>
            <a:off x="10342972" y="-606063"/>
            <a:ext cx="1859206" cy="2682075"/>
            <a:chOff x="10345666" y="-606063"/>
            <a:chExt cx="1859690" cy="2682075"/>
          </a:xfrm>
        </p:grpSpPr>
        <p:grpSp>
          <p:nvGrpSpPr>
            <p:cNvPr id="15" name="Group 14"/>
            <p:cNvGrpSpPr/>
            <p:nvPr/>
          </p:nvGrpSpPr>
          <p:grpSpPr>
            <a:xfrm>
              <a:off x="10345666" y="-606063"/>
              <a:ext cx="1859690" cy="2682075"/>
              <a:chOff x="10345666" y="-606063"/>
              <a:chExt cx="1859690" cy="2682075"/>
            </a:xfrm>
          </p:grpSpPr>
          <p:sp>
            <p:nvSpPr>
              <p:cNvPr id="17" name="Rectangle 16"/>
              <p:cNvSpPr/>
              <p:nvPr/>
            </p:nvSpPr>
            <p:spPr>
              <a:xfrm rot="2700000">
                <a:off x="10101534" y="428207"/>
                <a:ext cx="2682075" cy="613536"/>
              </a:xfrm>
              <a:custGeom>
                <a:avLst/>
                <a:gdLst>
                  <a:gd name="connsiteX0" fmla="*/ 0 w 2667000"/>
                  <a:gd name="connsiteY0" fmla="*/ 0 h 1234330"/>
                  <a:gd name="connsiteX1" fmla="*/ 2667000 w 2667000"/>
                  <a:gd name="connsiteY1" fmla="*/ 0 h 1234330"/>
                  <a:gd name="connsiteX2" fmla="*/ 2667000 w 2667000"/>
                  <a:gd name="connsiteY2" fmla="*/ 1234330 h 1234330"/>
                  <a:gd name="connsiteX3" fmla="*/ 0 w 2667000"/>
                  <a:gd name="connsiteY3" fmla="*/ 1234330 h 1234330"/>
                  <a:gd name="connsiteX4" fmla="*/ 0 w 2667000"/>
                  <a:gd name="connsiteY4" fmla="*/ 0 h 1234330"/>
                  <a:gd name="connsiteX0" fmla="*/ 605526 w 2667000"/>
                  <a:gd name="connsiteY0" fmla="*/ 626053 h 1234330"/>
                  <a:gd name="connsiteX1" fmla="*/ 2667000 w 2667000"/>
                  <a:gd name="connsiteY1" fmla="*/ 0 h 1234330"/>
                  <a:gd name="connsiteX2" fmla="*/ 2667000 w 2667000"/>
                  <a:gd name="connsiteY2" fmla="*/ 1234330 h 1234330"/>
                  <a:gd name="connsiteX3" fmla="*/ 0 w 2667000"/>
                  <a:gd name="connsiteY3" fmla="*/ 1234330 h 1234330"/>
                  <a:gd name="connsiteX4" fmla="*/ 605526 w 2667000"/>
                  <a:gd name="connsiteY4" fmla="*/ 626053 h 1234330"/>
                  <a:gd name="connsiteX0" fmla="*/ 605526 w 2667000"/>
                  <a:gd name="connsiteY0" fmla="*/ 20527 h 628804"/>
                  <a:gd name="connsiteX1" fmla="*/ 2123053 w 2667000"/>
                  <a:gd name="connsiteY1" fmla="*/ 0 h 628804"/>
                  <a:gd name="connsiteX2" fmla="*/ 2667000 w 2667000"/>
                  <a:gd name="connsiteY2" fmla="*/ 628804 h 628804"/>
                  <a:gd name="connsiteX3" fmla="*/ 0 w 2667000"/>
                  <a:gd name="connsiteY3" fmla="*/ 628804 h 628804"/>
                  <a:gd name="connsiteX4" fmla="*/ 605526 w 2667000"/>
                  <a:gd name="connsiteY4" fmla="*/ 20527 h 628804"/>
                  <a:gd name="connsiteX0" fmla="*/ 605526 w 2697790"/>
                  <a:gd name="connsiteY0" fmla="*/ 20527 h 628804"/>
                  <a:gd name="connsiteX1" fmla="*/ 2123053 w 2697790"/>
                  <a:gd name="connsiteY1" fmla="*/ 0 h 628804"/>
                  <a:gd name="connsiteX2" fmla="*/ 2697790 w 2697790"/>
                  <a:gd name="connsiteY2" fmla="*/ 598015 h 628804"/>
                  <a:gd name="connsiteX3" fmla="*/ 0 w 2697790"/>
                  <a:gd name="connsiteY3" fmla="*/ 628804 h 628804"/>
                  <a:gd name="connsiteX4" fmla="*/ 605526 w 2697790"/>
                  <a:gd name="connsiteY4" fmla="*/ 20527 h 628804"/>
                  <a:gd name="connsiteX0" fmla="*/ 605526 w 2697790"/>
                  <a:gd name="connsiteY0" fmla="*/ 20527 h 628804"/>
                  <a:gd name="connsiteX1" fmla="*/ 2123053 w 2697790"/>
                  <a:gd name="connsiteY1" fmla="*/ 0 h 628804"/>
                  <a:gd name="connsiteX2" fmla="*/ 2697790 w 2697790"/>
                  <a:gd name="connsiteY2" fmla="*/ 598015 h 628804"/>
                  <a:gd name="connsiteX3" fmla="*/ 0 w 2697790"/>
                  <a:gd name="connsiteY3" fmla="*/ 628804 h 628804"/>
                  <a:gd name="connsiteX4" fmla="*/ 605526 w 2697790"/>
                  <a:gd name="connsiteY4" fmla="*/ 20527 h 628804"/>
                  <a:gd name="connsiteX0" fmla="*/ 605526 w 2697790"/>
                  <a:gd name="connsiteY0" fmla="*/ 9750 h 618027"/>
                  <a:gd name="connsiteX1" fmla="*/ 2101500 w 2697790"/>
                  <a:gd name="connsiteY1" fmla="*/ 0 h 618027"/>
                  <a:gd name="connsiteX2" fmla="*/ 2697790 w 2697790"/>
                  <a:gd name="connsiteY2" fmla="*/ 587238 h 618027"/>
                  <a:gd name="connsiteX3" fmla="*/ 0 w 2697790"/>
                  <a:gd name="connsiteY3" fmla="*/ 618027 h 618027"/>
                  <a:gd name="connsiteX4" fmla="*/ 605526 w 2697790"/>
                  <a:gd name="connsiteY4" fmla="*/ 9750 h 618027"/>
                  <a:gd name="connsiteX0" fmla="*/ 605526 w 2679830"/>
                  <a:gd name="connsiteY0" fmla="*/ 9750 h 618027"/>
                  <a:gd name="connsiteX1" fmla="*/ 2101500 w 2679830"/>
                  <a:gd name="connsiteY1" fmla="*/ 0 h 618027"/>
                  <a:gd name="connsiteX2" fmla="*/ 2679830 w 2679830"/>
                  <a:gd name="connsiteY2" fmla="*/ 591728 h 618027"/>
                  <a:gd name="connsiteX3" fmla="*/ 0 w 2679830"/>
                  <a:gd name="connsiteY3" fmla="*/ 618027 h 618027"/>
                  <a:gd name="connsiteX4" fmla="*/ 605526 w 2679830"/>
                  <a:gd name="connsiteY4" fmla="*/ 9750 h 618027"/>
                  <a:gd name="connsiteX0" fmla="*/ 605526 w 2679830"/>
                  <a:gd name="connsiteY0" fmla="*/ 7504 h 615781"/>
                  <a:gd name="connsiteX1" fmla="*/ 2090275 w 2679830"/>
                  <a:gd name="connsiteY1" fmla="*/ 0 h 615781"/>
                  <a:gd name="connsiteX2" fmla="*/ 2679830 w 2679830"/>
                  <a:gd name="connsiteY2" fmla="*/ 589482 h 615781"/>
                  <a:gd name="connsiteX3" fmla="*/ 0 w 2679830"/>
                  <a:gd name="connsiteY3" fmla="*/ 615781 h 615781"/>
                  <a:gd name="connsiteX4" fmla="*/ 605526 w 2679830"/>
                  <a:gd name="connsiteY4" fmla="*/ 7504 h 615781"/>
                  <a:gd name="connsiteX0" fmla="*/ 603281 w 2679830"/>
                  <a:gd name="connsiteY0" fmla="*/ 5259 h 615781"/>
                  <a:gd name="connsiteX1" fmla="*/ 2090275 w 2679830"/>
                  <a:gd name="connsiteY1" fmla="*/ 0 h 615781"/>
                  <a:gd name="connsiteX2" fmla="*/ 2679830 w 2679830"/>
                  <a:gd name="connsiteY2" fmla="*/ 589482 h 615781"/>
                  <a:gd name="connsiteX3" fmla="*/ 0 w 2679830"/>
                  <a:gd name="connsiteY3" fmla="*/ 615781 h 615781"/>
                  <a:gd name="connsiteX4" fmla="*/ 603281 w 2679830"/>
                  <a:gd name="connsiteY4" fmla="*/ 5259 h 615781"/>
                  <a:gd name="connsiteX0" fmla="*/ 605526 w 2682075"/>
                  <a:gd name="connsiteY0" fmla="*/ 5259 h 613536"/>
                  <a:gd name="connsiteX1" fmla="*/ 2092520 w 2682075"/>
                  <a:gd name="connsiteY1" fmla="*/ 0 h 613536"/>
                  <a:gd name="connsiteX2" fmla="*/ 2682075 w 2682075"/>
                  <a:gd name="connsiteY2" fmla="*/ 589482 h 613536"/>
                  <a:gd name="connsiteX3" fmla="*/ 0 w 2682075"/>
                  <a:gd name="connsiteY3" fmla="*/ 613536 h 613536"/>
                  <a:gd name="connsiteX4" fmla="*/ 605526 w 2682075"/>
                  <a:gd name="connsiteY4" fmla="*/ 5259 h 6135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82075" h="613536">
                    <a:moveTo>
                      <a:pt x="605526" y="5259"/>
                    </a:moveTo>
                    <a:lnTo>
                      <a:pt x="2092520" y="0"/>
                    </a:lnTo>
                    <a:lnTo>
                      <a:pt x="2682075" y="589482"/>
                    </a:lnTo>
                    <a:lnTo>
                      <a:pt x="0" y="613536"/>
                    </a:lnTo>
                    <a:lnTo>
                      <a:pt x="605526" y="5259"/>
                    </a:lnTo>
                    <a:close/>
                  </a:path>
                </a:pathLst>
              </a:custGeom>
              <a:gradFill flip="none" rotWithShape="1">
                <a:gsLst>
                  <a:gs pos="66000">
                    <a:srgbClr val="FF0000"/>
                  </a:gs>
                  <a:gs pos="0">
                    <a:srgbClr val="C00000"/>
                  </a:gs>
                  <a:gs pos="100000">
                    <a:srgbClr val="C00000"/>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UY">
                  <a:solidFill>
                    <a:prstClr val="white"/>
                  </a:solidFill>
                </a:endParaRPr>
              </a:p>
            </p:txBody>
          </p:sp>
          <p:cxnSp>
            <p:nvCxnSpPr>
              <p:cNvPr id="18" name="Straight Connector 17"/>
              <p:cNvCxnSpPr/>
              <p:nvPr/>
            </p:nvCxnSpPr>
            <p:spPr>
              <a:xfrm>
                <a:off x="10345666" y="11574"/>
                <a:ext cx="1843467" cy="1801867"/>
              </a:xfrm>
              <a:prstGeom prst="line">
                <a:avLst/>
              </a:prstGeom>
              <a:ln w="15875">
                <a:gradFill flip="none" rotWithShape="1">
                  <a:gsLst>
                    <a:gs pos="99000">
                      <a:srgbClr val="FFC000"/>
                    </a:gs>
                    <a:gs pos="0">
                      <a:srgbClr val="FFFF00">
                        <a:alpha val="82000"/>
                      </a:srgbClr>
                    </a:gs>
                  </a:gsLst>
                  <a:path path="circle">
                    <a:fillToRect l="50000" t="50000" r="50000" b="50000"/>
                  </a:path>
                  <a:tileRect/>
                </a:gradFill>
                <a:prstDash val="sysDash"/>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11065497" y="10332"/>
                <a:ext cx="1139859" cy="1114136"/>
              </a:xfrm>
              <a:prstGeom prst="line">
                <a:avLst/>
              </a:prstGeom>
              <a:ln w="15875">
                <a:gradFill flip="none" rotWithShape="1">
                  <a:gsLst>
                    <a:gs pos="99000">
                      <a:srgbClr val="FFC000"/>
                    </a:gs>
                    <a:gs pos="0">
                      <a:srgbClr val="FFFF00">
                        <a:alpha val="82000"/>
                      </a:srgbClr>
                    </a:gs>
                  </a:gsLst>
                  <a:path path="circle">
                    <a:fillToRect l="50000" t="50000" r="50000" b="50000"/>
                  </a:path>
                  <a:tileRect/>
                </a:gradFill>
                <a:prstDash val="sysDash"/>
              </a:ln>
            </p:spPr>
            <p:style>
              <a:lnRef idx="1">
                <a:schemeClr val="accent1"/>
              </a:lnRef>
              <a:fillRef idx="0">
                <a:schemeClr val="accent1"/>
              </a:fillRef>
              <a:effectRef idx="0">
                <a:schemeClr val="accent1"/>
              </a:effectRef>
              <a:fontRef idx="minor">
                <a:schemeClr val="tx1"/>
              </a:fontRef>
            </p:style>
          </p:cxnSp>
        </p:grpSp>
        <p:sp>
          <p:nvSpPr>
            <p:cNvPr id="16" name="TextBox 15"/>
            <p:cNvSpPr txBox="1"/>
            <p:nvPr/>
          </p:nvSpPr>
          <p:spPr>
            <a:xfrm rot="2700000">
              <a:off x="10406296" y="589950"/>
              <a:ext cx="2179320" cy="369332"/>
            </a:xfrm>
            <a:prstGeom prst="rect">
              <a:avLst/>
            </a:prstGeom>
            <a:noFill/>
          </p:spPr>
          <p:txBody>
            <a:bodyPr wrap="square" rtlCol="0" anchor="ctr">
              <a:spAutoFit/>
            </a:bodyPr>
            <a:lstStyle/>
            <a:p>
              <a:pPr algn="ctr"/>
              <a:endParaRPr lang="es-UY" sz="1800" b="1" dirty="0">
                <a:gradFill>
                  <a:gsLst>
                    <a:gs pos="82000">
                      <a:prstClr val="white">
                        <a:lumMod val="95000"/>
                      </a:prstClr>
                    </a:gs>
                    <a:gs pos="0">
                      <a:prstClr val="white"/>
                    </a:gs>
                    <a:gs pos="100000">
                      <a:prstClr val="white">
                        <a:lumMod val="85000"/>
                      </a:prstClr>
                    </a:gs>
                  </a:gsLst>
                  <a:path path="circle">
                    <a:fillToRect r="100000" b="100000"/>
                  </a:path>
                </a:gradFill>
                <a:latin typeface="Segoe UI" panose="020B0502040204020203" pitchFamily="34" charset="0"/>
                <a:ea typeface="Segoe UI" panose="020B0502040204020203" pitchFamily="34" charset="0"/>
                <a:cs typeface="Segoe UI" panose="020B0502040204020203" pitchFamily="34" charset="0"/>
              </a:endParaRPr>
            </a:p>
          </p:txBody>
        </p:sp>
      </p:grpSp>
    </p:spTree>
    <p:extLst>
      <p:ext uri="{BB962C8B-B14F-4D97-AF65-F5344CB8AC3E}">
        <p14:creationId xmlns:p14="http://schemas.microsoft.com/office/powerpoint/2010/main" val="129232740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58788" y="228600"/>
            <a:ext cx="2589212" cy="461665"/>
          </a:xfrm>
          <a:prstGeom prst="rect">
            <a:avLst/>
          </a:prstGeom>
        </p:spPr>
        <p:txBody>
          <a:bodyPr wrap="square">
            <a:spAutoFit/>
          </a:bodyPr>
          <a:lstStyle/>
          <a:p>
            <a:r>
              <a:rPr lang="en-US" b="1" dirty="0" err="1" smtClean="0"/>
              <a:t>Budaya</a:t>
            </a:r>
            <a:r>
              <a:rPr lang="en-US" b="1" dirty="0" smtClean="0"/>
              <a:t> </a:t>
            </a:r>
            <a:r>
              <a:rPr lang="en-US" b="1" dirty="0" err="1" smtClean="0"/>
              <a:t>Nasional</a:t>
            </a:r>
            <a:r>
              <a:rPr lang="en-US" b="1" dirty="0" smtClean="0"/>
              <a:t> </a:t>
            </a:r>
            <a:endParaRPr lang="en-US" b="1" dirty="0"/>
          </a:p>
        </p:txBody>
      </p:sp>
      <p:sp>
        <p:nvSpPr>
          <p:cNvPr id="7" name="Rounded Rectangle 6"/>
          <p:cNvSpPr/>
          <p:nvPr/>
        </p:nvSpPr>
        <p:spPr>
          <a:xfrm>
            <a:off x="1143726" y="1244262"/>
            <a:ext cx="3920330" cy="88148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err="1" smtClean="0">
                <a:latin typeface="Arial Rounded MT Bold" pitchFamily="34" charset="0"/>
              </a:rPr>
              <a:t>Elemen</a:t>
            </a:r>
            <a:r>
              <a:rPr lang="en-US" dirty="0" smtClean="0">
                <a:latin typeface="Arial Rounded MT Bold" pitchFamily="34" charset="0"/>
              </a:rPr>
              <a:t> </a:t>
            </a:r>
            <a:r>
              <a:rPr lang="en-US" dirty="0" err="1" smtClean="0">
                <a:latin typeface="Arial Rounded MT Bold" pitchFamily="34" charset="0"/>
              </a:rPr>
              <a:t>pembentuknya</a:t>
            </a:r>
            <a:r>
              <a:rPr lang="en-US" dirty="0" smtClean="0">
                <a:latin typeface="Arial Rounded MT Bold" pitchFamily="34" charset="0"/>
              </a:rPr>
              <a:t> </a:t>
            </a:r>
            <a:r>
              <a:rPr lang="en-US" dirty="0" err="1" smtClean="0">
                <a:latin typeface="Arial Rounded MT Bold" pitchFamily="34" charset="0"/>
              </a:rPr>
              <a:t>Budaya</a:t>
            </a:r>
            <a:r>
              <a:rPr lang="en-US" dirty="0" smtClean="0">
                <a:latin typeface="Arial Rounded MT Bold" pitchFamily="34" charset="0"/>
              </a:rPr>
              <a:t>:</a:t>
            </a:r>
            <a:endParaRPr lang="en-US" dirty="0">
              <a:latin typeface="Arial Rounded MT Bold" pitchFamily="34" charset="0"/>
            </a:endParaRPr>
          </a:p>
        </p:txBody>
      </p:sp>
      <p:sp>
        <p:nvSpPr>
          <p:cNvPr id="9" name="Rounded Rectangle 8"/>
          <p:cNvSpPr/>
          <p:nvPr/>
        </p:nvSpPr>
        <p:spPr>
          <a:xfrm>
            <a:off x="6475412" y="2438400"/>
            <a:ext cx="5181600" cy="4267200"/>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err="1" smtClean="0">
                <a:solidFill>
                  <a:schemeClr val="tx1"/>
                </a:solidFill>
              </a:rPr>
              <a:t>Keluarga</a:t>
            </a:r>
            <a:endParaRPr lang="en-US" sz="3200" dirty="0" smtClean="0">
              <a:solidFill>
                <a:schemeClr val="tx1"/>
              </a:solidFill>
            </a:endParaRPr>
          </a:p>
          <a:p>
            <a:pPr algn="ctr"/>
            <a:r>
              <a:rPr lang="en-US" sz="3200" dirty="0" smtClean="0">
                <a:solidFill>
                  <a:schemeClr val="tx1"/>
                </a:solidFill>
              </a:rPr>
              <a:t>Agama</a:t>
            </a:r>
          </a:p>
          <a:p>
            <a:pPr algn="ctr"/>
            <a:r>
              <a:rPr lang="en-US" sz="3200" dirty="0" err="1" smtClean="0">
                <a:solidFill>
                  <a:schemeClr val="tx1"/>
                </a:solidFill>
              </a:rPr>
              <a:t>Pendidikan</a:t>
            </a:r>
            <a:endParaRPr lang="en-US" sz="3200" dirty="0" smtClean="0">
              <a:solidFill>
                <a:schemeClr val="tx1"/>
              </a:solidFill>
            </a:endParaRPr>
          </a:p>
          <a:p>
            <a:pPr algn="ctr"/>
            <a:r>
              <a:rPr lang="en-US" sz="3200" dirty="0" smtClean="0">
                <a:solidFill>
                  <a:schemeClr val="tx1"/>
                </a:solidFill>
              </a:rPr>
              <a:t>Media </a:t>
            </a:r>
            <a:r>
              <a:rPr lang="en-US" sz="3200" dirty="0" err="1" smtClean="0">
                <a:solidFill>
                  <a:schemeClr val="tx1"/>
                </a:solidFill>
              </a:rPr>
              <a:t>komunikasi</a:t>
            </a:r>
            <a:r>
              <a:rPr lang="en-US" sz="3200" dirty="0" smtClean="0">
                <a:solidFill>
                  <a:schemeClr val="tx1"/>
                </a:solidFill>
              </a:rPr>
              <a:t> </a:t>
            </a:r>
            <a:r>
              <a:rPr lang="en-US" sz="3200" dirty="0" err="1" smtClean="0">
                <a:solidFill>
                  <a:schemeClr val="tx1"/>
                </a:solidFill>
              </a:rPr>
              <a:t>massa</a:t>
            </a:r>
            <a:endParaRPr lang="en-US" sz="3200" dirty="0" smtClean="0">
              <a:solidFill>
                <a:schemeClr val="tx1"/>
              </a:solidFill>
            </a:endParaRPr>
          </a:p>
          <a:p>
            <a:pPr algn="ctr"/>
            <a:r>
              <a:rPr lang="en-US" sz="3200" dirty="0" smtClean="0">
                <a:solidFill>
                  <a:schemeClr val="tx1"/>
                </a:solidFill>
              </a:rPr>
              <a:t>Perusahaan </a:t>
            </a:r>
            <a:r>
              <a:rPr lang="en-US" sz="3200" dirty="0" err="1" smtClean="0">
                <a:solidFill>
                  <a:schemeClr val="tx1"/>
                </a:solidFill>
              </a:rPr>
              <a:t>multinasional</a:t>
            </a:r>
            <a:endParaRPr lang="en-US" sz="3200" dirty="0">
              <a:solidFill>
                <a:schemeClr val="tx1"/>
              </a:solidFill>
            </a:endParaRPr>
          </a:p>
        </p:txBody>
      </p:sp>
      <p:sp>
        <p:nvSpPr>
          <p:cNvPr id="10" name="Rounded Rectangle 9"/>
          <p:cNvSpPr/>
          <p:nvPr/>
        </p:nvSpPr>
        <p:spPr>
          <a:xfrm>
            <a:off x="513091" y="2438400"/>
            <a:ext cx="5181600" cy="4267200"/>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3200" dirty="0">
                <a:solidFill>
                  <a:schemeClr val="tx1"/>
                </a:solidFill>
              </a:rPr>
              <a:t>lingkungan fisik;</a:t>
            </a:r>
            <a:endParaRPr lang="en-US" sz="3200" dirty="0">
              <a:solidFill>
                <a:schemeClr val="tx1"/>
              </a:solidFill>
            </a:endParaRPr>
          </a:p>
          <a:p>
            <a:pPr algn="ctr"/>
            <a:r>
              <a:rPr lang="id-ID" sz="3200" dirty="0">
                <a:solidFill>
                  <a:schemeClr val="tx1"/>
                </a:solidFill>
              </a:rPr>
              <a:t> </a:t>
            </a:r>
            <a:endParaRPr lang="en-US" sz="3200" dirty="0">
              <a:solidFill>
                <a:schemeClr val="tx1"/>
              </a:solidFill>
            </a:endParaRPr>
          </a:p>
          <a:p>
            <a:pPr algn="ctr"/>
            <a:r>
              <a:rPr lang="id-ID" sz="3200" dirty="0">
                <a:solidFill>
                  <a:schemeClr val="tx1"/>
                </a:solidFill>
              </a:rPr>
              <a:t>sejarah bangsa telah mengalam</a:t>
            </a:r>
            <a:endParaRPr lang="en-US" sz="3200" dirty="0">
              <a:solidFill>
                <a:schemeClr val="tx1"/>
              </a:solidFill>
            </a:endParaRPr>
          </a:p>
        </p:txBody>
      </p:sp>
      <p:sp>
        <p:nvSpPr>
          <p:cNvPr id="11" name="Rounded Rectangle 10"/>
          <p:cNvSpPr/>
          <p:nvPr/>
        </p:nvSpPr>
        <p:spPr>
          <a:xfrm>
            <a:off x="7106047" y="1244262"/>
            <a:ext cx="3920330" cy="88148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err="1" smtClean="0">
                <a:latin typeface="Arial Rounded MT Bold" pitchFamily="34" charset="0"/>
              </a:rPr>
              <a:t>Lembaga</a:t>
            </a:r>
            <a:r>
              <a:rPr lang="en-US" dirty="0" smtClean="0">
                <a:latin typeface="Arial Rounded MT Bold" pitchFamily="34" charset="0"/>
              </a:rPr>
              <a:t> </a:t>
            </a:r>
            <a:r>
              <a:rPr lang="en-US" dirty="0" err="1" smtClean="0">
                <a:latin typeface="Arial Rounded MT Bold" pitchFamily="34" charset="0"/>
              </a:rPr>
              <a:t>pembentuk</a:t>
            </a:r>
            <a:r>
              <a:rPr lang="en-US" dirty="0" smtClean="0">
                <a:latin typeface="Arial Rounded MT Bold" pitchFamily="34" charset="0"/>
              </a:rPr>
              <a:t> </a:t>
            </a:r>
            <a:r>
              <a:rPr lang="en-US" dirty="0" err="1" smtClean="0">
                <a:latin typeface="Arial Rounded MT Bold" pitchFamily="34" charset="0"/>
              </a:rPr>
              <a:t>budaya</a:t>
            </a:r>
            <a:r>
              <a:rPr lang="en-US" dirty="0" smtClean="0">
                <a:latin typeface="Arial Rounded MT Bold" pitchFamily="34" charset="0"/>
              </a:rPr>
              <a:t> :</a:t>
            </a:r>
            <a:endParaRPr lang="en-US" dirty="0">
              <a:latin typeface="Arial Rounded MT Bold" pitchFamily="34" charset="0"/>
            </a:endParaRPr>
          </a:p>
        </p:txBody>
      </p:sp>
      <p:grpSp>
        <p:nvGrpSpPr>
          <p:cNvPr id="12" name="Group 11"/>
          <p:cNvGrpSpPr/>
          <p:nvPr/>
        </p:nvGrpSpPr>
        <p:grpSpPr>
          <a:xfrm>
            <a:off x="10342972" y="-606063"/>
            <a:ext cx="1859206" cy="2682075"/>
            <a:chOff x="10345666" y="-606063"/>
            <a:chExt cx="1859690" cy="2682075"/>
          </a:xfrm>
        </p:grpSpPr>
        <p:grpSp>
          <p:nvGrpSpPr>
            <p:cNvPr id="13" name="Group 12"/>
            <p:cNvGrpSpPr/>
            <p:nvPr/>
          </p:nvGrpSpPr>
          <p:grpSpPr>
            <a:xfrm>
              <a:off x="10345666" y="-606063"/>
              <a:ext cx="1859690" cy="2682075"/>
              <a:chOff x="10345666" y="-606063"/>
              <a:chExt cx="1859690" cy="2682075"/>
            </a:xfrm>
          </p:grpSpPr>
          <p:sp>
            <p:nvSpPr>
              <p:cNvPr id="15" name="Rectangle 16"/>
              <p:cNvSpPr/>
              <p:nvPr/>
            </p:nvSpPr>
            <p:spPr>
              <a:xfrm rot="2700000">
                <a:off x="10101534" y="428207"/>
                <a:ext cx="2682075" cy="613536"/>
              </a:xfrm>
              <a:custGeom>
                <a:avLst/>
                <a:gdLst>
                  <a:gd name="connsiteX0" fmla="*/ 0 w 2667000"/>
                  <a:gd name="connsiteY0" fmla="*/ 0 h 1234330"/>
                  <a:gd name="connsiteX1" fmla="*/ 2667000 w 2667000"/>
                  <a:gd name="connsiteY1" fmla="*/ 0 h 1234330"/>
                  <a:gd name="connsiteX2" fmla="*/ 2667000 w 2667000"/>
                  <a:gd name="connsiteY2" fmla="*/ 1234330 h 1234330"/>
                  <a:gd name="connsiteX3" fmla="*/ 0 w 2667000"/>
                  <a:gd name="connsiteY3" fmla="*/ 1234330 h 1234330"/>
                  <a:gd name="connsiteX4" fmla="*/ 0 w 2667000"/>
                  <a:gd name="connsiteY4" fmla="*/ 0 h 1234330"/>
                  <a:gd name="connsiteX0" fmla="*/ 605526 w 2667000"/>
                  <a:gd name="connsiteY0" fmla="*/ 626053 h 1234330"/>
                  <a:gd name="connsiteX1" fmla="*/ 2667000 w 2667000"/>
                  <a:gd name="connsiteY1" fmla="*/ 0 h 1234330"/>
                  <a:gd name="connsiteX2" fmla="*/ 2667000 w 2667000"/>
                  <a:gd name="connsiteY2" fmla="*/ 1234330 h 1234330"/>
                  <a:gd name="connsiteX3" fmla="*/ 0 w 2667000"/>
                  <a:gd name="connsiteY3" fmla="*/ 1234330 h 1234330"/>
                  <a:gd name="connsiteX4" fmla="*/ 605526 w 2667000"/>
                  <a:gd name="connsiteY4" fmla="*/ 626053 h 1234330"/>
                  <a:gd name="connsiteX0" fmla="*/ 605526 w 2667000"/>
                  <a:gd name="connsiteY0" fmla="*/ 20527 h 628804"/>
                  <a:gd name="connsiteX1" fmla="*/ 2123053 w 2667000"/>
                  <a:gd name="connsiteY1" fmla="*/ 0 h 628804"/>
                  <a:gd name="connsiteX2" fmla="*/ 2667000 w 2667000"/>
                  <a:gd name="connsiteY2" fmla="*/ 628804 h 628804"/>
                  <a:gd name="connsiteX3" fmla="*/ 0 w 2667000"/>
                  <a:gd name="connsiteY3" fmla="*/ 628804 h 628804"/>
                  <a:gd name="connsiteX4" fmla="*/ 605526 w 2667000"/>
                  <a:gd name="connsiteY4" fmla="*/ 20527 h 628804"/>
                  <a:gd name="connsiteX0" fmla="*/ 605526 w 2697790"/>
                  <a:gd name="connsiteY0" fmla="*/ 20527 h 628804"/>
                  <a:gd name="connsiteX1" fmla="*/ 2123053 w 2697790"/>
                  <a:gd name="connsiteY1" fmla="*/ 0 h 628804"/>
                  <a:gd name="connsiteX2" fmla="*/ 2697790 w 2697790"/>
                  <a:gd name="connsiteY2" fmla="*/ 598015 h 628804"/>
                  <a:gd name="connsiteX3" fmla="*/ 0 w 2697790"/>
                  <a:gd name="connsiteY3" fmla="*/ 628804 h 628804"/>
                  <a:gd name="connsiteX4" fmla="*/ 605526 w 2697790"/>
                  <a:gd name="connsiteY4" fmla="*/ 20527 h 628804"/>
                  <a:gd name="connsiteX0" fmla="*/ 605526 w 2697790"/>
                  <a:gd name="connsiteY0" fmla="*/ 20527 h 628804"/>
                  <a:gd name="connsiteX1" fmla="*/ 2123053 w 2697790"/>
                  <a:gd name="connsiteY1" fmla="*/ 0 h 628804"/>
                  <a:gd name="connsiteX2" fmla="*/ 2697790 w 2697790"/>
                  <a:gd name="connsiteY2" fmla="*/ 598015 h 628804"/>
                  <a:gd name="connsiteX3" fmla="*/ 0 w 2697790"/>
                  <a:gd name="connsiteY3" fmla="*/ 628804 h 628804"/>
                  <a:gd name="connsiteX4" fmla="*/ 605526 w 2697790"/>
                  <a:gd name="connsiteY4" fmla="*/ 20527 h 628804"/>
                  <a:gd name="connsiteX0" fmla="*/ 605526 w 2697790"/>
                  <a:gd name="connsiteY0" fmla="*/ 9750 h 618027"/>
                  <a:gd name="connsiteX1" fmla="*/ 2101500 w 2697790"/>
                  <a:gd name="connsiteY1" fmla="*/ 0 h 618027"/>
                  <a:gd name="connsiteX2" fmla="*/ 2697790 w 2697790"/>
                  <a:gd name="connsiteY2" fmla="*/ 587238 h 618027"/>
                  <a:gd name="connsiteX3" fmla="*/ 0 w 2697790"/>
                  <a:gd name="connsiteY3" fmla="*/ 618027 h 618027"/>
                  <a:gd name="connsiteX4" fmla="*/ 605526 w 2697790"/>
                  <a:gd name="connsiteY4" fmla="*/ 9750 h 618027"/>
                  <a:gd name="connsiteX0" fmla="*/ 605526 w 2679830"/>
                  <a:gd name="connsiteY0" fmla="*/ 9750 h 618027"/>
                  <a:gd name="connsiteX1" fmla="*/ 2101500 w 2679830"/>
                  <a:gd name="connsiteY1" fmla="*/ 0 h 618027"/>
                  <a:gd name="connsiteX2" fmla="*/ 2679830 w 2679830"/>
                  <a:gd name="connsiteY2" fmla="*/ 591728 h 618027"/>
                  <a:gd name="connsiteX3" fmla="*/ 0 w 2679830"/>
                  <a:gd name="connsiteY3" fmla="*/ 618027 h 618027"/>
                  <a:gd name="connsiteX4" fmla="*/ 605526 w 2679830"/>
                  <a:gd name="connsiteY4" fmla="*/ 9750 h 618027"/>
                  <a:gd name="connsiteX0" fmla="*/ 605526 w 2679830"/>
                  <a:gd name="connsiteY0" fmla="*/ 7504 h 615781"/>
                  <a:gd name="connsiteX1" fmla="*/ 2090275 w 2679830"/>
                  <a:gd name="connsiteY1" fmla="*/ 0 h 615781"/>
                  <a:gd name="connsiteX2" fmla="*/ 2679830 w 2679830"/>
                  <a:gd name="connsiteY2" fmla="*/ 589482 h 615781"/>
                  <a:gd name="connsiteX3" fmla="*/ 0 w 2679830"/>
                  <a:gd name="connsiteY3" fmla="*/ 615781 h 615781"/>
                  <a:gd name="connsiteX4" fmla="*/ 605526 w 2679830"/>
                  <a:gd name="connsiteY4" fmla="*/ 7504 h 615781"/>
                  <a:gd name="connsiteX0" fmla="*/ 603281 w 2679830"/>
                  <a:gd name="connsiteY0" fmla="*/ 5259 h 615781"/>
                  <a:gd name="connsiteX1" fmla="*/ 2090275 w 2679830"/>
                  <a:gd name="connsiteY1" fmla="*/ 0 h 615781"/>
                  <a:gd name="connsiteX2" fmla="*/ 2679830 w 2679830"/>
                  <a:gd name="connsiteY2" fmla="*/ 589482 h 615781"/>
                  <a:gd name="connsiteX3" fmla="*/ 0 w 2679830"/>
                  <a:gd name="connsiteY3" fmla="*/ 615781 h 615781"/>
                  <a:gd name="connsiteX4" fmla="*/ 603281 w 2679830"/>
                  <a:gd name="connsiteY4" fmla="*/ 5259 h 615781"/>
                  <a:gd name="connsiteX0" fmla="*/ 605526 w 2682075"/>
                  <a:gd name="connsiteY0" fmla="*/ 5259 h 613536"/>
                  <a:gd name="connsiteX1" fmla="*/ 2092520 w 2682075"/>
                  <a:gd name="connsiteY1" fmla="*/ 0 h 613536"/>
                  <a:gd name="connsiteX2" fmla="*/ 2682075 w 2682075"/>
                  <a:gd name="connsiteY2" fmla="*/ 589482 h 613536"/>
                  <a:gd name="connsiteX3" fmla="*/ 0 w 2682075"/>
                  <a:gd name="connsiteY3" fmla="*/ 613536 h 613536"/>
                  <a:gd name="connsiteX4" fmla="*/ 605526 w 2682075"/>
                  <a:gd name="connsiteY4" fmla="*/ 5259 h 6135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82075" h="613536">
                    <a:moveTo>
                      <a:pt x="605526" y="5259"/>
                    </a:moveTo>
                    <a:lnTo>
                      <a:pt x="2092520" y="0"/>
                    </a:lnTo>
                    <a:lnTo>
                      <a:pt x="2682075" y="589482"/>
                    </a:lnTo>
                    <a:lnTo>
                      <a:pt x="0" y="613536"/>
                    </a:lnTo>
                    <a:lnTo>
                      <a:pt x="605526" y="5259"/>
                    </a:lnTo>
                    <a:close/>
                  </a:path>
                </a:pathLst>
              </a:custGeom>
              <a:gradFill flip="none" rotWithShape="1">
                <a:gsLst>
                  <a:gs pos="66000">
                    <a:srgbClr val="FF0000"/>
                  </a:gs>
                  <a:gs pos="0">
                    <a:srgbClr val="C00000"/>
                  </a:gs>
                  <a:gs pos="100000">
                    <a:srgbClr val="C00000"/>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UY">
                  <a:solidFill>
                    <a:prstClr val="white"/>
                  </a:solidFill>
                </a:endParaRPr>
              </a:p>
            </p:txBody>
          </p:sp>
          <p:cxnSp>
            <p:nvCxnSpPr>
              <p:cNvPr id="16" name="Straight Connector 15"/>
              <p:cNvCxnSpPr/>
              <p:nvPr/>
            </p:nvCxnSpPr>
            <p:spPr>
              <a:xfrm>
                <a:off x="10345666" y="11574"/>
                <a:ext cx="1843467" cy="1801867"/>
              </a:xfrm>
              <a:prstGeom prst="line">
                <a:avLst/>
              </a:prstGeom>
              <a:ln w="15875">
                <a:gradFill flip="none" rotWithShape="1">
                  <a:gsLst>
                    <a:gs pos="99000">
                      <a:srgbClr val="FFC000"/>
                    </a:gs>
                    <a:gs pos="0">
                      <a:srgbClr val="FFFF00">
                        <a:alpha val="82000"/>
                      </a:srgbClr>
                    </a:gs>
                  </a:gsLst>
                  <a:path path="circle">
                    <a:fillToRect l="50000" t="50000" r="50000" b="50000"/>
                  </a:path>
                  <a:tileRect/>
                </a:gradFill>
                <a:prstDash val="sysDash"/>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11065497" y="10332"/>
                <a:ext cx="1139859" cy="1114136"/>
              </a:xfrm>
              <a:prstGeom prst="line">
                <a:avLst/>
              </a:prstGeom>
              <a:ln w="15875">
                <a:gradFill flip="none" rotWithShape="1">
                  <a:gsLst>
                    <a:gs pos="99000">
                      <a:srgbClr val="FFC000"/>
                    </a:gs>
                    <a:gs pos="0">
                      <a:srgbClr val="FFFF00">
                        <a:alpha val="82000"/>
                      </a:srgbClr>
                    </a:gs>
                  </a:gsLst>
                  <a:path path="circle">
                    <a:fillToRect l="50000" t="50000" r="50000" b="50000"/>
                  </a:path>
                  <a:tileRect/>
                </a:gradFill>
                <a:prstDash val="sysDash"/>
              </a:ln>
            </p:spPr>
            <p:style>
              <a:lnRef idx="1">
                <a:schemeClr val="accent1"/>
              </a:lnRef>
              <a:fillRef idx="0">
                <a:schemeClr val="accent1"/>
              </a:fillRef>
              <a:effectRef idx="0">
                <a:schemeClr val="accent1"/>
              </a:effectRef>
              <a:fontRef idx="minor">
                <a:schemeClr val="tx1"/>
              </a:fontRef>
            </p:style>
          </p:cxnSp>
        </p:grpSp>
        <p:sp>
          <p:nvSpPr>
            <p:cNvPr id="14" name="TextBox 13"/>
            <p:cNvSpPr txBox="1"/>
            <p:nvPr/>
          </p:nvSpPr>
          <p:spPr>
            <a:xfrm rot="2700000">
              <a:off x="10406296" y="589950"/>
              <a:ext cx="2179320" cy="369332"/>
            </a:xfrm>
            <a:prstGeom prst="rect">
              <a:avLst/>
            </a:prstGeom>
            <a:noFill/>
          </p:spPr>
          <p:txBody>
            <a:bodyPr wrap="square" rtlCol="0" anchor="ctr">
              <a:spAutoFit/>
            </a:bodyPr>
            <a:lstStyle/>
            <a:p>
              <a:pPr algn="ctr"/>
              <a:endParaRPr lang="es-UY" sz="1800" b="1" dirty="0">
                <a:gradFill>
                  <a:gsLst>
                    <a:gs pos="82000">
                      <a:prstClr val="white">
                        <a:lumMod val="95000"/>
                      </a:prstClr>
                    </a:gs>
                    <a:gs pos="0">
                      <a:prstClr val="white"/>
                    </a:gs>
                    <a:gs pos="100000">
                      <a:prstClr val="white">
                        <a:lumMod val="85000"/>
                      </a:prstClr>
                    </a:gs>
                  </a:gsLst>
                  <a:path path="circle">
                    <a:fillToRect r="100000" b="100000"/>
                  </a:path>
                </a:gradFill>
                <a:latin typeface="Segoe UI" panose="020B0502040204020203" pitchFamily="34" charset="0"/>
                <a:ea typeface="Segoe UI" panose="020B0502040204020203" pitchFamily="34" charset="0"/>
                <a:cs typeface="Segoe UI" panose="020B0502040204020203" pitchFamily="34" charset="0"/>
              </a:endParaRPr>
            </a:p>
          </p:txBody>
        </p:sp>
      </p:grpSp>
      <p:sp>
        <p:nvSpPr>
          <p:cNvPr id="18" name="Freeform 6"/>
          <p:cNvSpPr>
            <a:spLocks noEditPoints="1"/>
          </p:cNvSpPr>
          <p:nvPr/>
        </p:nvSpPr>
        <p:spPr bwMode="auto">
          <a:xfrm>
            <a:off x="5608244" y="1533723"/>
            <a:ext cx="1148868" cy="732740"/>
          </a:xfrm>
          <a:custGeom>
            <a:avLst/>
            <a:gdLst>
              <a:gd name="T0" fmla="*/ 1959 w 3558"/>
              <a:gd name="T1" fmla="*/ 2039 h 2268"/>
              <a:gd name="T2" fmla="*/ 1998 w 3558"/>
              <a:gd name="T3" fmla="*/ 2159 h 2268"/>
              <a:gd name="T4" fmla="*/ 1865 w 3558"/>
              <a:gd name="T5" fmla="*/ 2266 h 2268"/>
              <a:gd name="T6" fmla="*/ 1747 w 3558"/>
              <a:gd name="T7" fmla="*/ 2087 h 2268"/>
              <a:gd name="T8" fmla="*/ 1885 w 3558"/>
              <a:gd name="T9" fmla="*/ 1934 h 2268"/>
              <a:gd name="T10" fmla="*/ 1812 w 3558"/>
              <a:gd name="T11" fmla="*/ 1817 h 2268"/>
              <a:gd name="T12" fmla="*/ 1611 w 3558"/>
              <a:gd name="T13" fmla="*/ 2111 h 2268"/>
              <a:gd name="T14" fmla="*/ 1436 w 3558"/>
              <a:gd name="T15" fmla="*/ 2098 h 2268"/>
              <a:gd name="T16" fmla="*/ 1447 w 3558"/>
              <a:gd name="T17" fmla="*/ 1921 h 2268"/>
              <a:gd name="T18" fmla="*/ 1650 w 3558"/>
              <a:gd name="T19" fmla="*/ 1431 h 2268"/>
              <a:gd name="T20" fmla="*/ 1707 w 3558"/>
              <a:gd name="T21" fmla="*/ 1598 h 2268"/>
              <a:gd name="T22" fmla="*/ 1290 w 3558"/>
              <a:gd name="T23" fmla="*/ 1898 h 2268"/>
              <a:gd name="T24" fmla="*/ 1206 w 3558"/>
              <a:gd name="T25" fmla="*/ 1738 h 2268"/>
              <a:gd name="T26" fmla="*/ 1300 w 3558"/>
              <a:gd name="T27" fmla="*/ 1634 h 2268"/>
              <a:gd name="T28" fmla="*/ 1464 w 3558"/>
              <a:gd name="T29" fmla="*/ 1492 h 2268"/>
              <a:gd name="T30" fmla="*/ 1581 w 3558"/>
              <a:gd name="T31" fmla="*/ 1419 h 2268"/>
              <a:gd name="T32" fmla="*/ 1576 w 3558"/>
              <a:gd name="T33" fmla="*/ 1209 h 2268"/>
              <a:gd name="T34" fmla="*/ 1146 w 3558"/>
              <a:gd name="T35" fmla="*/ 1681 h 2268"/>
              <a:gd name="T36" fmla="*/ 981 w 3558"/>
              <a:gd name="T37" fmla="*/ 1636 h 2268"/>
              <a:gd name="T38" fmla="*/ 1016 w 3558"/>
              <a:gd name="T39" fmla="*/ 1465 h 2268"/>
              <a:gd name="T40" fmla="*/ 1252 w 3558"/>
              <a:gd name="T41" fmla="*/ 918 h 2268"/>
              <a:gd name="T42" fmla="*/ 1340 w 3558"/>
              <a:gd name="T43" fmla="*/ 1072 h 2268"/>
              <a:gd name="T44" fmla="*/ 910 w 3558"/>
              <a:gd name="T45" fmla="*/ 1430 h 2268"/>
              <a:gd name="T46" fmla="*/ 792 w 3558"/>
              <a:gd name="T47" fmla="*/ 1295 h 2268"/>
              <a:gd name="T48" fmla="*/ 1204 w 3558"/>
              <a:gd name="T49" fmla="*/ 916 h 2268"/>
              <a:gd name="T50" fmla="*/ 1065 w 3558"/>
              <a:gd name="T51" fmla="*/ 542 h 2268"/>
              <a:gd name="T52" fmla="*/ 1100 w 3558"/>
              <a:gd name="T53" fmla="*/ 776 h 2268"/>
              <a:gd name="T54" fmla="*/ 1834 w 3558"/>
              <a:gd name="T55" fmla="*/ 574 h 2268"/>
              <a:gd name="T56" fmla="*/ 2386 w 3558"/>
              <a:gd name="T57" fmla="*/ 1029 h 2268"/>
              <a:gd name="T58" fmla="*/ 2644 w 3558"/>
              <a:gd name="T59" fmla="*/ 1332 h 2268"/>
              <a:gd name="T60" fmla="*/ 2686 w 3558"/>
              <a:gd name="T61" fmla="*/ 1406 h 2268"/>
              <a:gd name="T62" fmla="*/ 2790 w 3558"/>
              <a:gd name="T63" fmla="*/ 1604 h 2268"/>
              <a:gd name="T64" fmla="*/ 2781 w 3558"/>
              <a:gd name="T65" fmla="*/ 1801 h 2268"/>
              <a:gd name="T66" fmla="*/ 2606 w 3558"/>
              <a:gd name="T67" fmla="*/ 1785 h 2268"/>
              <a:gd name="T68" fmla="*/ 2501 w 3558"/>
              <a:gd name="T69" fmla="*/ 1590 h 2268"/>
              <a:gd name="T70" fmla="*/ 2403 w 3558"/>
              <a:gd name="T71" fmla="*/ 1399 h 2268"/>
              <a:gd name="T72" fmla="*/ 2571 w 3558"/>
              <a:gd name="T73" fmla="*/ 1904 h 2268"/>
              <a:gd name="T74" fmla="*/ 2433 w 3558"/>
              <a:gd name="T75" fmla="*/ 2015 h 2268"/>
              <a:gd name="T76" fmla="*/ 2261 w 3558"/>
              <a:gd name="T77" fmla="*/ 1939 h 2268"/>
              <a:gd name="T78" fmla="*/ 2208 w 3558"/>
              <a:gd name="T79" fmla="*/ 2109 h 2268"/>
              <a:gd name="T80" fmla="*/ 2050 w 3558"/>
              <a:gd name="T81" fmla="*/ 2071 h 2268"/>
              <a:gd name="T82" fmla="*/ 1949 w 3558"/>
              <a:gd name="T83" fmla="*/ 1887 h 2268"/>
              <a:gd name="T84" fmla="*/ 1865 w 3558"/>
              <a:gd name="T85" fmla="*/ 1734 h 2268"/>
              <a:gd name="T86" fmla="*/ 1760 w 3558"/>
              <a:gd name="T87" fmla="*/ 1650 h 2268"/>
              <a:gd name="T88" fmla="*/ 1743 w 3558"/>
              <a:gd name="T89" fmla="*/ 1414 h 2268"/>
              <a:gd name="T90" fmla="*/ 1654 w 3558"/>
              <a:gd name="T91" fmla="*/ 1231 h 2268"/>
              <a:gd name="T92" fmla="*/ 1506 w 3558"/>
              <a:gd name="T93" fmla="*/ 1056 h 2268"/>
              <a:gd name="T94" fmla="*/ 1367 w 3558"/>
              <a:gd name="T95" fmla="*/ 910 h 2268"/>
              <a:gd name="T96" fmla="*/ 1145 w 3558"/>
              <a:gd name="T97" fmla="*/ 857 h 2268"/>
              <a:gd name="T98" fmla="*/ 882 w 3558"/>
              <a:gd name="T99" fmla="*/ 399 h 2268"/>
              <a:gd name="T100" fmla="*/ 2348 w 3558"/>
              <a:gd name="T101" fmla="*/ 272 h 2268"/>
              <a:gd name="T102" fmla="*/ 2754 w 3558"/>
              <a:gd name="T103" fmla="*/ 375 h 2268"/>
              <a:gd name="T104" fmla="*/ 2806 w 3558"/>
              <a:gd name="T105" fmla="*/ 1182 h 2268"/>
              <a:gd name="T106" fmla="*/ 2445 w 3558"/>
              <a:gd name="T107" fmla="*/ 979 h 2268"/>
              <a:gd name="T108" fmla="*/ 1292 w 3558"/>
              <a:gd name="T109" fmla="*/ 749 h 2268"/>
              <a:gd name="T110" fmla="*/ 1126 w 3558"/>
              <a:gd name="T111" fmla="*/ 690 h 2268"/>
              <a:gd name="T112" fmla="*/ 1184 w 3558"/>
              <a:gd name="T113" fmla="*/ 523 h 2268"/>
              <a:gd name="T114" fmla="*/ 3558 w 3558"/>
              <a:gd name="T115" fmla="*/ 741 h 2268"/>
              <a:gd name="T116" fmla="*/ 480 w 3558"/>
              <a:gd name="T117" fmla="*/ 0 h 2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558" h="2268">
                <a:moveTo>
                  <a:pt x="1891" y="1911"/>
                </a:moveTo>
                <a:lnTo>
                  <a:pt x="1900" y="1927"/>
                </a:lnTo>
                <a:lnTo>
                  <a:pt x="1909" y="1946"/>
                </a:lnTo>
                <a:lnTo>
                  <a:pt x="1919" y="1964"/>
                </a:lnTo>
                <a:lnTo>
                  <a:pt x="1930" y="1984"/>
                </a:lnTo>
                <a:lnTo>
                  <a:pt x="1940" y="2004"/>
                </a:lnTo>
                <a:lnTo>
                  <a:pt x="1951" y="2022"/>
                </a:lnTo>
                <a:lnTo>
                  <a:pt x="1959" y="2039"/>
                </a:lnTo>
                <a:lnTo>
                  <a:pt x="1968" y="2056"/>
                </a:lnTo>
                <a:lnTo>
                  <a:pt x="1974" y="2069"/>
                </a:lnTo>
                <a:lnTo>
                  <a:pt x="1980" y="2078"/>
                </a:lnTo>
                <a:lnTo>
                  <a:pt x="1983" y="2085"/>
                </a:lnTo>
                <a:lnTo>
                  <a:pt x="1984" y="2087"/>
                </a:lnTo>
                <a:lnTo>
                  <a:pt x="1994" y="2111"/>
                </a:lnTo>
                <a:lnTo>
                  <a:pt x="1998" y="2135"/>
                </a:lnTo>
                <a:lnTo>
                  <a:pt x="1998" y="2159"/>
                </a:lnTo>
                <a:lnTo>
                  <a:pt x="1993" y="2183"/>
                </a:lnTo>
                <a:lnTo>
                  <a:pt x="1984" y="2204"/>
                </a:lnTo>
                <a:lnTo>
                  <a:pt x="1970" y="2225"/>
                </a:lnTo>
                <a:lnTo>
                  <a:pt x="1953" y="2243"/>
                </a:lnTo>
                <a:lnTo>
                  <a:pt x="1932" y="2256"/>
                </a:lnTo>
                <a:lnTo>
                  <a:pt x="1910" y="2264"/>
                </a:lnTo>
                <a:lnTo>
                  <a:pt x="1888" y="2268"/>
                </a:lnTo>
                <a:lnTo>
                  <a:pt x="1865" y="2266"/>
                </a:lnTo>
                <a:lnTo>
                  <a:pt x="1843" y="2262"/>
                </a:lnTo>
                <a:lnTo>
                  <a:pt x="1823" y="2253"/>
                </a:lnTo>
                <a:lnTo>
                  <a:pt x="1803" y="2244"/>
                </a:lnTo>
                <a:lnTo>
                  <a:pt x="1787" y="2232"/>
                </a:lnTo>
                <a:lnTo>
                  <a:pt x="1773" y="2219"/>
                </a:lnTo>
                <a:lnTo>
                  <a:pt x="1764" y="2204"/>
                </a:lnTo>
                <a:lnTo>
                  <a:pt x="1717" y="2114"/>
                </a:lnTo>
                <a:lnTo>
                  <a:pt x="1747" y="2087"/>
                </a:lnTo>
                <a:lnTo>
                  <a:pt x="1775" y="2064"/>
                </a:lnTo>
                <a:lnTo>
                  <a:pt x="1799" y="2044"/>
                </a:lnTo>
                <a:lnTo>
                  <a:pt x="1821" y="2024"/>
                </a:lnTo>
                <a:lnTo>
                  <a:pt x="1839" y="2007"/>
                </a:lnTo>
                <a:lnTo>
                  <a:pt x="1854" y="1989"/>
                </a:lnTo>
                <a:lnTo>
                  <a:pt x="1866" y="1972"/>
                </a:lnTo>
                <a:lnTo>
                  <a:pt x="1877" y="1954"/>
                </a:lnTo>
                <a:lnTo>
                  <a:pt x="1885" y="1934"/>
                </a:lnTo>
                <a:lnTo>
                  <a:pt x="1891" y="1911"/>
                </a:lnTo>
                <a:close/>
                <a:moveTo>
                  <a:pt x="1702" y="1743"/>
                </a:moveTo>
                <a:lnTo>
                  <a:pt x="1724" y="1746"/>
                </a:lnTo>
                <a:lnTo>
                  <a:pt x="1746" y="1753"/>
                </a:lnTo>
                <a:lnTo>
                  <a:pt x="1768" y="1765"/>
                </a:lnTo>
                <a:lnTo>
                  <a:pt x="1786" y="1780"/>
                </a:lnTo>
                <a:lnTo>
                  <a:pt x="1801" y="1797"/>
                </a:lnTo>
                <a:lnTo>
                  <a:pt x="1812" y="1817"/>
                </a:lnTo>
                <a:lnTo>
                  <a:pt x="1820" y="1837"/>
                </a:lnTo>
                <a:lnTo>
                  <a:pt x="1823" y="1859"/>
                </a:lnTo>
                <a:lnTo>
                  <a:pt x="1823" y="1882"/>
                </a:lnTo>
                <a:lnTo>
                  <a:pt x="1819" y="1904"/>
                </a:lnTo>
                <a:lnTo>
                  <a:pt x="1810" y="1925"/>
                </a:lnTo>
                <a:lnTo>
                  <a:pt x="1798" y="1945"/>
                </a:lnTo>
                <a:lnTo>
                  <a:pt x="1781" y="1963"/>
                </a:lnTo>
                <a:lnTo>
                  <a:pt x="1611" y="2111"/>
                </a:lnTo>
                <a:lnTo>
                  <a:pt x="1588" y="2126"/>
                </a:lnTo>
                <a:lnTo>
                  <a:pt x="1564" y="2136"/>
                </a:lnTo>
                <a:lnTo>
                  <a:pt x="1541" y="2140"/>
                </a:lnTo>
                <a:lnTo>
                  <a:pt x="1517" y="2139"/>
                </a:lnTo>
                <a:lnTo>
                  <a:pt x="1493" y="2135"/>
                </a:lnTo>
                <a:lnTo>
                  <a:pt x="1471" y="2126"/>
                </a:lnTo>
                <a:lnTo>
                  <a:pt x="1452" y="2113"/>
                </a:lnTo>
                <a:lnTo>
                  <a:pt x="1436" y="2098"/>
                </a:lnTo>
                <a:lnTo>
                  <a:pt x="1422" y="2077"/>
                </a:lnTo>
                <a:lnTo>
                  <a:pt x="1412" y="2055"/>
                </a:lnTo>
                <a:lnTo>
                  <a:pt x="1406" y="2032"/>
                </a:lnTo>
                <a:lnTo>
                  <a:pt x="1405" y="2007"/>
                </a:lnTo>
                <a:lnTo>
                  <a:pt x="1409" y="1984"/>
                </a:lnTo>
                <a:lnTo>
                  <a:pt x="1417" y="1961"/>
                </a:lnTo>
                <a:lnTo>
                  <a:pt x="1430" y="1941"/>
                </a:lnTo>
                <a:lnTo>
                  <a:pt x="1447" y="1921"/>
                </a:lnTo>
                <a:lnTo>
                  <a:pt x="1617" y="1773"/>
                </a:lnTo>
                <a:lnTo>
                  <a:pt x="1636" y="1760"/>
                </a:lnTo>
                <a:lnTo>
                  <a:pt x="1657" y="1750"/>
                </a:lnTo>
                <a:lnTo>
                  <a:pt x="1679" y="1745"/>
                </a:lnTo>
                <a:lnTo>
                  <a:pt x="1702" y="1743"/>
                </a:lnTo>
                <a:close/>
                <a:moveTo>
                  <a:pt x="1604" y="1418"/>
                </a:moveTo>
                <a:lnTo>
                  <a:pt x="1627" y="1422"/>
                </a:lnTo>
                <a:lnTo>
                  <a:pt x="1650" y="1431"/>
                </a:lnTo>
                <a:lnTo>
                  <a:pt x="1670" y="1444"/>
                </a:lnTo>
                <a:lnTo>
                  <a:pt x="1689" y="1460"/>
                </a:lnTo>
                <a:lnTo>
                  <a:pt x="1704" y="1482"/>
                </a:lnTo>
                <a:lnTo>
                  <a:pt x="1714" y="1505"/>
                </a:lnTo>
                <a:lnTo>
                  <a:pt x="1719" y="1529"/>
                </a:lnTo>
                <a:lnTo>
                  <a:pt x="1719" y="1553"/>
                </a:lnTo>
                <a:lnTo>
                  <a:pt x="1716" y="1577"/>
                </a:lnTo>
                <a:lnTo>
                  <a:pt x="1707" y="1598"/>
                </a:lnTo>
                <a:lnTo>
                  <a:pt x="1694" y="1619"/>
                </a:lnTo>
                <a:lnTo>
                  <a:pt x="1677" y="1637"/>
                </a:lnTo>
                <a:lnTo>
                  <a:pt x="1406" y="1873"/>
                </a:lnTo>
                <a:lnTo>
                  <a:pt x="1385" y="1888"/>
                </a:lnTo>
                <a:lnTo>
                  <a:pt x="1361" y="1898"/>
                </a:lnTo>
                <a:lnTo>
                  <a:pt x="1337" y="1904"/>
                </a:lnTo>
                <a:lnTo>
                  <a:pt x="1313" y="1902"/>
                </a:lnTo>
                <a:lnTo>
                  <a:pt x="1290" y="1898"/>
                </a:lnTo>
                <a:lnTo>
                  <a:pt x="1268" y="1889"/>
                </a:lnTo>
                <a:lnTo>
                  <a:pt x="1248" y="1878"/>
                </a:lnTo>
                <a:lnTo>
                  <a:pt x="1231" y="1861"/>
                </a:lnTo>
                <a:lnTo>
                  <a:pt x="1216" y="1839"/>
                </a:lnTo>
                <a:lnTo>
                  <a:pt x="1205" y="1814"/>
                </a:lnTo>
                <a:lnTo>
                  <a:pt x="1201" y="1790"/>
                </a:lnTo>
                <a:lnTo>
                  <a:pt x="1201" y="1763"/>
                </a:lnTo>
                <a:lnTo>
                  <a:pt x="1206" y="1738"/>
                </a:lnTo>
                <a:lnTo>
                  <a:pt x="1217" y="1715"/>
                </a:lnTo>
                <a:lnTo>
                  <a:pt x="1233" y="1694"/>
                </a:lnTo>
                <a:lnTo>
                  <a:pt x="1235" y="1691"/>
                </a:lnTo>
                <a:lnTo>
                  <a:pt x="1243" y="1685"/>
                </a:lnTo>
                <a:lnTo>
                  <a:pt x="1253" y="1675"/>
                </a:lnTo>
                <a:lnTo>
                  <a:pt x="1267" y="1663"/>
                </a:lnTo>
                <a:lnTo>
                  <a:pt x="1283" y="1649"/>
                </a:lnTo>
                <a:lnTo>
                  <a:pt x="1300" y="1634"/>
                </a:lnTo>
                <a:lnTo>
                  <a:pt x="1320" y="1617"/>
                </a:lnTo>
                <a:lnTo>
                  <a:pt x="1341" y="1599"/>
                </a:lnTo>
                <a:lnTo>
                  <a:pt x="1362" y="1580"/>
                </a:lnTo>
                <a:lnTo>
                  <a:pt x="1384" y="1561"/>
                </a:lnTo>
                <a:lnTo>
                  <a:pt x="1405" y="1543"/>
                </a:lnTo>
                <a:lnTo>
                  <a:pt x="1426" y="1524"/>
                </a:lnTo>
                <a:lnTo>
                  <a:pt x="1446" y="1507"/>
                </a:lnTo>
                <a:lnTo>
                  <a:pt x="1464" y="1492"/>
                </a:lnTo>
                <a:lnTo>
                  <a:pt x="1480" y="1478"/>
                </a:lnTo>
                <a:lnTo>
                  <a:pt x="1493" y="1466"/>
                </a:lnTo>
                <a:lnTo>
                  <a:pt x="1504" y="1457"/>
                </a:lnTo>
                <a:lnTo>
                  <a:pt x="1511" y="1452"/>
                </a:lnTo>
                <a:lnTo>
                  <a:pt x="1513" y="1448"/>
                </a:lnTo>
                <a:lnTo>
                  <a:pt x="1534" y="1434"/>
                </a:lnTo>
                <a:lnTo>
                  <a:pt x="1557" y="1423"/>
                </a:lnTo>
                <a:lnTo>
                  <a:pt x="1581" y="1419"/>
                </a:lnTo>
                <a:lnTo>
                  <a:pt x="1604" y="1418"/>
                </a:lnTo>
                <a:close/>
                <a:moveTo>
                  <a:pt x="1466" y="1122"/>
                </a:moveTo>
                <a:lnTo>
                  <a:pt x="1490" y="1126"/>
                </a:lnTo>
                <a:lnTo>
                  <a:pt x="1512" y="1134"/>
                </a:lnTo>
                <a:lnTo>
                  <a:pt x="1533" y="1147"/>
                </a:lnTo>
                <a:lnTo>
                  <a:pt x="1551" y="1165"/>
                </a:lnTo>
                <a:lnTo>
                  <a:pt x="1566" y="1187"/>
                </a:lnTo>
                <a:lnTo>
                  <a:pt x="1576" y="1209"/>
                </a:lnTo>
                <a:lnTo>
                  <a:pt x="1582" y="1232"/>
                </a:lnTo>
                <a:lnTo>
                  <a:pt x="1583" y="1257"/>
                </a:lnTo>
                <a:lnTo>
                  <a:pt x="1578" y="1280"/>
                </a:lnTo>
                <a:lnTo>
                  <a:pt x="1570" y="1303"/>
                </a:lnTo>
                <a:lnTo>
                  <a:pt x="1557" y="1323"/>
                </a:lnTo>
                <a:lnTo>
                  <a:pt x="1539" y="1342"/>
                </a:lnTo>
                <a:lnTo>
                  <a:pt x="1167" y="1666"/>
                </a:lnTo>
                <a:lnTo>
                  <a:pt x="1146" y="1681"/>
                </a:lnTo>
                <a:lnTo>
                  <a:pt x="1122" y="1691"/>
                </a:lnTo>
                <a:lnTo>
                  <a:pt x="1098" y="1695"/>
                </a:lnTo>
                <a:lnTo>
                  <a:pt x="1073" y="1695"/>
                </a:lnTo>
                <a:lnTo>
                  <a:pt x="1050" y="1690"/>
                </a:lnTo>
                <a:lnTo>
                  <a:pt x="1029" y="1681"/>
                </a:lnTo>
                <a:lnTo>
                  <a:pt x="1009" y="1669"/>
                </a:lnTo>
                <a:lnTo>
                  <a:pt x="993" y="1654"/>
                </a:lnTo>
                <a:lnTo>
                  <a:pt x="981" y="1636"/>
                </a:lnTo>
                <a:lnTo>
                  <a:pt x="973" y="1617"/>
                </a:lnTo>
                <a:lnTo>
                  <a:pt x="967" y="1595"/>
                </a:lnTo>
                <a:lnTo>
                  <a:pt x="966" y="1572"/>
                </a:lnTo>
                <a:lnTo>
                  <a:pt x="968" y="1549"/>
                </a:lnTo>
                <a:lnTo>
                  <a:pt x="975" y="1527"/>
                </a:lnTo>
                <a:lnTo>
                  <a:pt x="984" y="1504"/>
                </a:lnTo>
                <a:lnTo>
                  <a:pt x="997" y="1483"/>
                </a:lnTo>
                <a:lnTo>
                  <a:pt x="1016" y="1465"/>
                </a:lnTo>
                <a:lnTo>
                  <a:pt x="1037" y="1447"/>
                </a:lnTo>
                <a:lnTo>
                  <a:pt x="1377" y="1153"/>
                </a:lnTo>
                <a:lnTo>
                  <a:pt x="1398" y="1138"/>
                </a:lnTo>
                <a:lnTo>
                  <a:pt x="1419" y="1128"/>
                </a:lnTo>
                <a:lnTo>
                  <a:pt x="1442" y="1122"/>
                </a:lnTo>
                <a:lnTo>
                  <a:pt x="1466" y="1122"/>
                </a:lnTo>
                <a:close/>
                <a:moveTo>
                  <a:pt x="1228" y="915"/>
                </a:moveTo>
                <a:lnTo>
                  <a:pt x="1252" y="918"/>
                </a:lnTo>
                <a:lnTo>
                  <a:pt x="1274" y="927"/>
                </a:lnTo>
                <a:lnTo>
                  <a:pt x="1295" y="940"/>
                </a:lnTo>
                <a:lnTo>
                  <a:pt x="1313" y="957"/>
                </a:lnTo>
                <a:lnTo>
                  <a:pt x="1328" y="978"/>
                </a:lnTo>
                <a:lnTo>
                  <a:pt x="1338" y="1001"/>
                </a:lnTo>
                <a:lnTo>
                  <a:pt x="1344" y="1025"/>
                </a:lnTo>
                <a:lnTo>
                  <a:pt x="1345" y="1049"/>
                </a:lnTo>
                <a:lnTo>
                  <a:pt x="1340" y="1072"/>
                </a:lnTo>
                <a:lnTo>
                  <a:pt x="1332" y="1094"/>
                </a:lnTo>
                <a:lnTo>
                  <a:pt x="1320" y="1115"/>
                </a:lnTo>
                <a:lnTo>
                  <a:pt x="1303" y="1133"/>
                </a:lnTo>
                <a:lnTo>
                  <a:pt x="996" y="1399"/>
                </a:lnTo>
                <a:lnTo>
                  <a:pt x="978" y="1414"/>
                </a:lnTo>
                <a:lnTo>
                  <a:pt x="956" y="1423"/>
                </a:lnTo>
                <a:lnTo>
                  <a:pt x="934" y="1429"/>
                </a:lnTo>
                <a:lnTo>
                  <a:pt x="910" y="1430"/>
                </a:lnTo>
                <a:lnTo>
                  <a:pt x="886" y="1427"/>
                </a:lnTo>
                <a:lnTo>
                  <a:pt x="863" y="1418"/>
                </a:lnTo>
                <a:lnTo>
                  <a:pt x="842" y="1405"/>
                </a:lnTo>
                <a:lnTo>
                  <a:pt x="822" y="1386"/>
                </a:lnTo>
                <a:lnTo>
                  <a:pt x="807" y="1366"/>
                </a:lnTo>
                <a:lnTo>
                  <a:pt x="797" y="1343"/>
                </a:lnTo>
                <a:lnTo>
                  <a:pt x="792" y="1319"/>
                </a:lnTo>
                <a:lnTo>
                  <a:pt x="792" y="1295"/>
                </a:lnTo>
                <a:lnTo>
                  <a:pt x="795" y="1271"/>
                </a:lnTo>
                <a:lnTo>
                  <a:pt x="804" y="1248"/>
                </a:lnTo>
                <a:lnTo>
                  <a:pt x="817" y="1228"/>
                </a:lnTo>
                <a:lnTo>
                  <a:pt x="833" y="1210"/>
                </a:lnTo>
                <a:lnTo>
                  <a:pt x="1138" y="944"/>
                </a:lnTo>
                <a:lnTo>
                  <a:pt x="1159" y="930"/>
                </a:lnTo>
                <a:lnTo>
                  <a:pt x="1180" y="920"/>
                </a:lnTo>
                <a:lnTo>
                  <a:pt x="1204" y="916"/>
                </a:lnTo>
                <a:lnTo>
                  <a:pt x="1228" y="915"/>
                </a:lnTo>
                <a:close/>
                <a:moveTo>
                  <a:pt x="882" y="399"/>
                </a:moveTo>
                <a:lnTo>
                  <a:pt x="1275" y="400"/>
                </a:lnTo>
                <a:lnTo>
                  <a:pt x="1152" y="458"/>
                </a:lnTo>
                <a:lnTo>
                  <a:pt x="1125" y="474"/>
                </a:lnTo>
                <a:lnTo>
                  <a:pt x="1101" y="493"/>
                </a:lnTo>
                <a:lnTo>
                  <a:pt x="1081" y="517"/>
                </a:lnTo>
                <a:lnTo>
                  <a:pt x="1065" y="542"/>
                </a:lnTo>
                <a:lnTo>
                  <a:pt x="1053" y="571"/>
                </a:lnTo>
                <a:lnTo>
                  <a:pt x="1045" y="599"/>
                </a:lnTo>
                <a:lnTo>
                  <a:pt x="1042" y="629"/>
                </a:lnTo>
                <a:lnTo>
                  <a:pt x="1043" y="661"/>
                </a:lnTo>
                <a:lnTo>
                  <a:pt x="1049" y="691"/>
                </a:lnTo>
                <a:lnTo>
                  <a:pt x="1061" y="722"/>
                </a:lnTo>
                <a:lnTo>
                  <a:pt x="1079" y="751"/>
                </a:lnTo>
                <a:lnTo>
                  <a:pt x="1100" y="776"/>
                </a:lnTo>
                <a:lnTo>
                  <a:pt x="1125" y="797"/>
                </a:lnTo>
                <a:lnTo>
                  <a:pt x="1153" y="814"/>
                </a:lnTo>
                <a:lnTo>
                  <a:pt x="1185" y="826"/>
                </a:lnTo>
                <a:lnTo>
                  <a:pt x="1217" y="832"/>
                </a:lnTo>
                <a:lnTo>
                  <a:pt x="1252" y="832"/>
                </a:lnTo>
                <a:lnTo>
                  <a:pt x="1287" y="827"/>
                </a:lnTo>
                <a:lnTo>
                  <a:pt x="1322" y="815"/>
                </a:lnTo>
                <a:lnTo>
                  <a:pt x="1834" y="574"/>
                </a:lnTo>
                <a:lnTo>
                  <a:pt x="1905" y="633"/>
                </a:lnTo>
                <a:lnTo>
                  <a:pt x="1978" y="690"/>
                </a:lnTo>
                <a:lnTo>
                  <a:pt x="2049" y="747"/>
                </a:lnTo>
                <a:lnTo>
                  <a:pt x="2119" y="802"/>
                </a:lnTo>
                <a:lnTo>
                  <a:pt x="2189" y="857"/>
                </a:lnTo>
                <a:lnTo>
                  <a:pt x="2257" y="914"/>
                </a:lnTo>
                <a:lnTo>
                  <a:pt x="2323" y="970"/>
                </a:lnTo>
                <a:lnTo>
                  <a:pt x="2386" y="1029"/>
                </a:lnTo>
                <a:lnTo>
                  <a:pt x="2448" y="1089"/>
                </a:lnTo>
                <a:lnTo>
                  <a:pt x="2507" y="1151"/>
                </a:lnTo>
                <a:lnTo>
                  <a:pt x="2562" y="1216"/>
                </a:lnTo>
                <a:lnTo>
                  <a:pt x="2614" y="1284"/>
                </a:lnTo>
                <a:lnTo>
                  <a:pt x="2623" y="1298"/>
                </a:lnTo>
                <a:lnTo>
                  <a:pt x="2631" y="1311"/>
                </a:lnTo>
                <a:lnTo>
                  <a:pt x="2637" y="1322"/>
                </a:lnTo>
                <a:lnTo>
                  <a:pt x="2644" y="1332"/>
                </a:lnTo>
                <a:lnTo>
                  <a:pt x="2649" y="1341"/>
                </a:lnTo>
                <a:lnTo>
                  <a:pt x="2654" y="1350"/>
                </a:lnTo>
                <a:lnTo>
                  <a:pt x="2659" y="1357"/>
                </a:lnTo>
                <a:lnTo>
                  <a:pt x="2663" y="1365"/>
                </a:lnTo>
                <a:lnTo>
                  <a:pt x="2668" y="1373"/>
                </a:lnTo>
                <a:lnTo>
                  <a:pt x="2673" y="1383"/>
                </a:lnTo>
                <a:lnTo>
                  <a:pt x="2680" y="1394"/>
                </a:lnTo>
                <a:lnTo>
                  <a:pt x="2686" y="1406"/>
                </a:lnTo>
                <a:lnTo>
                  <a:pt x="2694" y="1420"/>
                </a:lnTo>
                <a:lnTo>
                  <a:pt x="2702" y="1436"/>
                </a:lnTo>
                <a:lnTo>
                  <a:pt x="2712" y="1455"/>
                </a:lnTo>
                <a:lnTo>
                  <a:pt x="2724" y="1478"/>
                </a:lnTo>
                <a:lnTo>
                  <a:pt x="2737" y="1503"/>
                </a:lnTo>
                <a:lnTo>
                  <a:pt x="2752" y="1532"/>
                </a:lnTo>
                <a:lnTo>
                  <a:pt x="2771" y="1566"/>
                </a:lnTo>
                <a:lnTo>
                  <a:pt x="2790" y="1604"/>
                </a:lnTo>
                <a:lnTo>
                  <a:pt x="2813" y="1646"/>
                </a:lnTo>
                <a:lnTo>
                  <a:pt x="2822" y="1670"/>
                </a:lnTo>
                <a:lnTo>
                  <a:pt x="2827" y="1694"/>
                </a:lnTo>
                <a:lnTo>
                  <a:pt x="2827" y="1718"/>
                </a:lnTo>
                <a:lnTo>
                  <a:pt x="2821" y="1742"/>
                </a:lnTo>
                <a:lnTo>
                  <a:pt x="2812" y="1763"/>
                </a:lnTo>
                <a:lnTo>
                  <a:pt x="2799" y="1783"/>
                </a:lnTo>
                <a:lnTo>
                  <a:pt x="2781" y="1801"/>
                </a:lnTo>
                <a:lnTo>
                  <a:pt x="2760" y="1816"/>
                </a:lnTo>
                <a:lnTo>
                  <a:pt x="2737" y="1824"/>
                </a:lnTo>
                <a:lnTo>
                  <a:pt x="2713" y="1830"/>
                </a:lnTo>
                <a:lnTo>
                  <a:pt x="2689" y="1829"/>
                </a:lnTo>
                <a:lnTo>
                  <a:pt x="2666" y="1824"/>
                </a:lnTo>
                <a:lnTo>
                  <a:pt x="2644" y="1816"/>
                </a:lnTo>
                <a:lnTo>
                  <a:pt x="2623" y="1803"/>
                </a:lnTo>
                <a:lnTo>
                  <a:pt x="2606" y="1785"/>
                </a:lnTo>
                <a:lnTo>
                  <a:pt x="2592" y="1763"/>
                </a:lnTo>
                <a:lnTo>
                  <a:pt x="2582" y="1745"/>
                </a:lnTo>
                <a:lnTo>
                  <a:pt x="2571" y="1724"/>
                </a:lnTo>
                <a:lnTo>
                  <a:pt x="2559" y="1700"/>
                </a:lnTo>
                <a:lnTo>
                  <a:pt x="2546" y="1674"/>
                </a:lnTo>
                <a:lnTo>
                  <a:pt x="2531" y="1647"/>
                </a:lnTo>
                <a:lnTo>
                  <a:pt x="2516" y="1619"/>
                </a:lnTo>
                <a:lnTo>
                  <a:pt x="2501" y="1590"/>
                </a:lnTo>
                <a:lnTo>
                  <a:pt x="2487" y="1561"/>
                </a:lnTo>
                <a:lnTo>
                  <a:pt x="2472" y="1533"/>
                </a:lnTo>
                <a:lnTo>
                  <a:pt x="2458" y="1506"/>
                </a:lnTo>
                <a:lnTo>
                  <a:pt x="2445" y="1480"/>
                </a:lnTo>
                <a:lnTo>
                  <a:pt x="2432" y="1456"/>
                </a:lnTo>
                <a:lnTo>
                  <a:pt x="2421" y="1434"/>
                </a:lnTo>
                <a:lnTo>
                  <a:pt x="2411" y="1415"/>
                </a:lnTo>
                <a:lnTo>
                  <a:pt x="2403" y="1399"/>
                </a:lnTo>
                <a:lnTo>
                  <a:pt x="2397" y="1388"/>
                </a:lnTo>
                <a:lnTo>
                  <a:pt x="2393" y="1381"/>
                </a:lnTo>
                <a:lnTo>
                  <a:pt x="2392" y="1378"/>
                </a:lnTo>
                <a:lnTo>
                  <a:pt x="2336" y="1413"/>
                </a:lnTo>
                <a:lnTo>
                  <a:pt x="2557" y="1833"/>
                </a:lnTo>
                <a:lnTo>
                  <a:pt x="2567" y="1856"/>
                </a:lnTo>
                <a:lnTo>
                  <a:pt x="2571" y="1880"/>
                </a:lnTo>
                <a:lnTo>
                  <a:pt x="2571" y="1904"/>
                </a:lnTo>
                <a:lnTo>
                  <a:pt x="2567" y="1926"/>
                </a:lnTo>
                <a:lnTo>
                  <a:pt x="2557" y="1949"/>
                </a:lnTo>
                <a:lnTo>
                  <a:pt x="2544" y="1969"/>
                </a:lnTo>
                <a:lnTo>
                  <a:pt x="2527" y="1987"/>
                </a:lnTo>
                <a:lnTo>
                  <a:pt x="2504" y="2002"/>
                </a:lnTo>
                <a:lnTo>
                  <a:pt x="2481" y="2011"/>
                </a:lnTo>
                <a:lnTo>
                  <a:pt x="2457" y="2015"/>
                </a:lnTo>
                <a:lnTo>
                  <a:pt x="2433" y="2015"/>
                </a:lnTo>
                <a:lnTo>
                  <a:pt x="2409" y="2010"/>
                </a:lnTo>
                <a:lnTo>
                  <a:pt x="2388" y="2001"/>
                </a:lnTo>
                <a:lnTo>
                  <a:pt x="2368" y="1988"/>
                </a:lnTo>
                <a:lnTo>
                  <a:pt x="2351" y="1971"/>
                </a:lnTo>
                <a:lnTo>
                  <a:pt x="2337" y="1950"/>
                </a:lnTo>
                <a:lnTo>
                  <a:pt x="2124" y="1545"/>
                </a:lnTo>
                <a:lnTo>
                  <a:pt x="2068" y="1580"/>
                </a:lnTo>
                <a:lnTo>
                  <a:pt x="2261" y="1939"/>
                </a:lnTo>
                <a:lnTo>
                  <a:pt x="2270" y="1962"/>
                </a:lnTo>
                <a:lnTo>
                  <a:pt x="2274" y="1986"/>
                </a:lnTo>
                <a:lnTo>
                  <a:pt x="2274" y="2010"/>
                </a:lnTo>
                <a:lnTo>
                  <a:pt x="2270" y="2034"/>
                </a:lnTo>
                <a:lnTo>
                  <a:pt x="2261" y="2056"/>
                </a:lnTo>
                <a:lnTo>
                  <a:pt x="2248" y="2076"/>
                </a:lnTo>
                <a:lnTo>
                  <a:pt x="2230" y="2095"/>
                </a:lnTo>
                <a:lnTo>
                  <a:pt x="2208" y="2109"/>
                </a:lnTo>
                <a:lnTo>
                  <a:pt x="2186" y="2118"/>
                </a:lnTo>
                <a:lnTo>
                  <a:pt x="2165" y="2121"/>
                </a:lnTo>
                <a:lnTo>
                  <a:pt x="2142" y="2120"/>
                </a:lnTo>
                <a:lnTo>
                  <a:pt x="2119" y="2114"/>
                </a:lnTo>
                <a:lnTo>
                  <a:pt x="2099" y="2107"/>
                </a:lnTo>
                <a:lnTo>
                  <a:pt x="2079" y="2097"/>
                </a:lnTo>
                <a:lnTo>
                  <a:pt x="2063" y="2084"/>
                </a:lnTo>
                <a:lnTo>
                  <a:pt x="2050" y="2071"/>
                </a:lnTo>
                <a:lnTo>
                  <a:pt x="2040" y="2058"/>
                </a:lnTo>
                <a:lnTo>
                  <a:pt x="2031" y="2039"/>
                </a:lnTo>
                <a:lnTo>
                  <a:pt x="2020" y="2018"/>
                </a:lnTo>
                <a:lnTo>
                  <a:pt x="2007" y="1994"/>
                </a:lnTo>
                <a:lnTo>
                  <a:pt x="1993" y="1969"/>
                </a:lnTo>
                <a:lnTo>
                  <a:pt x="1979" y="1943"/>
                </a:lnTo>
                <a:lnTo>
                  <a:pt x="1964" y="1914"/>
                </a:lnTo>
                <a:lnTo>
                  <a:pt x="1949" y="1887"/>
                </a:lnTo>
                <a:lnTo>
                  <a:pt x="1934" y="1861"/>
                </a:lnTo>
                <a:lnTo>
                  <a:pt x="1920" y="1835"/>
                </a:lnTo>
                <a:lnTo>
                  <a:pt x="1907" y="1811"/>
                </a:lnTo>
                <a:lnTo>
                  <a:pt x="1895" y="1788"/>
                </a:lnTo>
                <a:lnTo>
                  <a:pt x="1885" y="1770"/>
                </a:lnTo>
                <a:lnTo>
                  <a:pt x="1876" y="1754"/>
                </a:lnTo>
                <a:lnTo>
                  <a:pt x="1869" y="1742"/>
                </a:lnTo>
                <a:lnTo>
                  <a:pt x="1865" y="1734"/>
                </a:lnTo>
                <a:lnTo>
                  <a:pt x="1864" y="1731"/>
                </a:lnTo>
                <a:lnTo>
                  <a:pt x="1849" y="1713"/>
                </a:lnTo>
                <a:lnTo>
                  <a:pt x="1830" y="1698"/>
                </a:lnTo>
                <a:lnTo>
                  <a:pt x="1810" y="1686"/>
                </a:lnTo>
                <a:lnTo>
                  <a:pt x="1787" y="1679"/>
                </a:lnTo>
                <a:lnTo>
                  <a:pt x="1763" y="1675"/>
                </a:lnTo>
                <a:lnTo>
                  <a:pt x="1741" y="1675"/>
                </a:lnTo>
                <a:lnTo>
                  <a:pt x="1760" y="1650"/>
                </a:lnTo>
                <a:lnTo>
                  <a:pt x="1775" y="1622"/>
                </a:lnTo>
                <a:lnTo>
                  <a:pt x="1785" y="1593"/>
                </a:lnTo>
                <a:lnTo>
                  <a:pt x="1790" y="1562"/>
                </a:lnTo>
                <a:lnTo>
                  <a:pt x="1791" y="1531"/>
                </a:lnTo>
                <a:lnTo>
                  <a:pt x="1786" y="1501"/>
                </a:lnTo>
                <a:lnTo>
                  <a:pt x="1777" y="1470"/>
                </a:lnTo>
                <a:lnTo>
                  <a:pt x="1762" y="1441"/>
                </a:lnTo>
                <a:lnTo>
                  <a:pt x="1743" y="1414"/>
                </a:lnTo>
                <a:lnTo>
                  <a:pt x="1718" y="1390"/>
                </a:lnTo>
                <a:lnTo>
                  <a:pt x="1691" y="1371"/>
                </a:lnTo>
                <a:lnTo>
                  <a:pt x="1660" y="1357"/>
                </a:lnTo>
                <a:lnTo>
                  <a:pt x="1626" y="1348"/>
                </a:lnTo>
                <a:lnTo>
                  <a:pt x="1640" y="1320"/>
                </a:lnTo>
                <a:lnTo>
                  <a:pt x="1650" y="1292"/>
                </a:lnTo>
                <a:lnTo>
                  <a:pt x="1654" y="1262"/>
                </a:lnTo>
                <a:lnTo>
                  <a:pt x="1654" y="1231"/>
                </a:lnTo>
                <a:lnTo>
                  <a:pt x="1649" y="1201"/>
                </a:lnTo>
                <a:lnTo>
                  <a:pt x="1639" y="1171"/>
                </a:lnTo>
                <a:lnTo>
                  <a:pt x="1625" y="1143"/>
                </a:lnTo>
                <a:lnTo>
                  <a:pt x="1605" y="1117"/>
                </a:lnTo>
                <a:lnTo>
                  <a:pt x="1584" y="1096"/>
                </a:lnTo>
                <a:lnTo>
                  <a:pt x="1560" y="1079"/>
                </a:lnTo>
                <a:lnTo>
                  <a:pt x="1534" y="1065"/>
                </a:lnTo>
                <a:lnTo>
                  <a:pt x="1506" y="1056"/>
                </a:lnTo>
                <a:lnTo>
                  <a:pt x="1477" y="1051"/>
                </a:lnTo>
                <a:lnTo>
                  <a:pt x="1446" y="1051"/>
                </a:lnTo>
                <a:lnTo>
                  <a:pt x="1416" y="1055"/>
                </a:lnTo>
                <a:lnTo>
                  <a:pt x="1416" y="1024"/>
                </a:lnTo>
                <a:lnTo>
                  <a:pt x="1411" y="993"/>
                </a:lnTo>
                <a:lnTo>
                  <a:pt x="1401" y="964"/>
                </a:lnTo>
                <a:lnTo>
                  <a:pt x="1387" y="936"/>
                </a:lnTo>
                <a:lnTo>
                  <a:pt x="1367" y="910"/>
                </a:lnTo>
                <a:lnTo>
                  <a:pt x="1345" y="887"/>
                </a:lnTo>
                <a:lnTo>
                  <a:pt x="1319" y="869"/>
                </a:lnTo>
                <a:lnTo>
                  <a:pt x="1292" y="856"/>
                </a:lnTo>
                <a:lnTo>
                  <a:pt x="1262" y="848"/>
                </a:lnTo>
                <a:lnTo>
                  <a:pt x="1233" y="843"/>
                </a:lnTo>
                <a:lnTo>
                  <a:pt x="1203" y="843"/>
                </a:lnTo>
                <a:lnTo>
                  <a:pt x="1173" y="848"/>
                </a:lnTo>
                <a:lnTo>
                  <a:pt x="1145" y="857"/>
                </a:lnTo>
                <a:lnTo>
                  <a:pt x="1116" y="872"/>
                </a:lnTo>
                <a:lnTo>
                  <a:pt x="1092" y="890"/>
                </a:lnTo>
                <a:lnTo>
                  <a:pt x="786" y="1156"/>
                </a:lnTo>
                <a:lnTo>
                  <a:pt x="767" y="1176"/>
                </a:lnTo>
                <a:lnTo>
                  <a:pt x="750" y="1197"/>
                </a:lnTo>
                <a:lnTo>
                  <a:pt x="737" y="1222"/>
                </a:lnTo>
                <a:lnTo>
                  <a:pt x="465" y="971"/>
                </a:lnTo>
                <a:lnTo>
                  <a:pt x="882" y="399"/>
                </a:lnTo>
                <a:close/>
                <a:moveTo>
                  <a:pt x="1989" y="220"/>
                </a:moveTo>
                <a:lnTo>
                  <a:pt x="2031" y="221"/>
                </a:lnTo>
                <a:lnTo>
                  <a:pt x="2076" y="225"/>
                </a:lnTo>
                <a:lnTo>
                  <a:pt x="2126" y="231"/>
                </a:lnTo>
                <a:lnTo>
                  <a:pt x="2178" y="239"/>
                </a:lnTo>
                <a:lnTo>
                  <a:pt x="2233" y="248"/>
                </a:lnTo>
                <a:lnTo>
                  <a:pt x="2289" y="260"/>
                </a:lnTo>
                <a:lnTo>
                  <a:pt x="2348" y="272"/>
                </a:lnTo>
                <a:lnTo>
                  <a:pt x="2405" y="285"/>
                </a:lnTo>
                <a:lnTo>
                  <a:pt x="2462" y="298"/>
                </a:lnTo>
                <a:lnTo>
                  <a:pt x="2518" y="312"/>
                </a:lnTo>
                <a:lnTo>
                  <a:pt x="2573" y="325"/>
                </a:lnTo>
                <a:lnTo>
                  <a:pt x="2624" y="339"/>
                </a:lnTo>
                <a:lnTo>
                  <a:pt x="2672" y="351"/>
                </a:lnTo>
                <a:lnTo>
                  <a:pt x="2715" y="364"/>
                </a:lnTo>
                <a:lnTo>
                  <a:pt x="2754" y="375"/>
                </a:lnTo>
                <a:lnTo>
                  <a:pt x="3080" y="931"/>
                </a:lnTo>
                <a:lnTo>
                  <a:pt x="2893" y="1049"/>
                </a:lnTo>
                <a:lnTo>
                  <a:pt x="2880" y="1064"/>
                </a:lnTo>
                <a:lnTo>
                  <a:pt x="2867" y="1083"/>
                </a:lnTo>
                <a:lnTo>
                  <a:pt x="2854" y="1105"/>
                </a:lnTo>
                <a:lnTo>
                  <a:pt x="2839" y="1130"/>
                </a:lnTo>
                <a:lnTo>
                  <a:pt x="2824" y="1155"/>
                </a:lnTo>
                <a:lnTo>
                  <a:pt x="2806" y="1182"/>
                </a:lnTo>
                <a:lnTo>
                  <a:pt x="2788" y="1208"/>
                </a:lnTo>
                <a:lnTo>
                  <a:pt x="2766" y="1233"/>
                </a:lnTo>
                <a:lnTo>
                  <a:pt x="2742" y="1257"/>
                </a:lnTo>
                <a:lnTo>
                  <a:pt x="2714" y="1278"/>
                </a:lnTo>
                <a:lnTo>
                  <a:pt x="2656" y="1203"/>
                </a:lnTo>
                <a:lnTo>
                  <a:pt x="2591" y="1129"/>
                </a:lnTo>
                <a:lnTo>
                  <a:pt x="2521" y="1054"/>
                </a:lnTo>
                <a:lnTo>
                  <a:pt x="2445" y="979"/>
                </a:lnTo>
                <a:lnTo>
                  <a:pt x="2366" y="905"/>
                </a:lnTo>
                <a:lnTo>
                  <a:pt x="2283" y="832"/>
                </a:lnTo>
                <a:lnTo>
                  <a:pt x="2197" y="760"/>
                </a:lnTo>
                <a:lnTo>
                  <a:pt x="2110" y="689"/>
                </a:lnTo>
                <a:lnTo>
                  <a:pt x="2021" y="621"/>
                </a:lnTo>
                <a:lnTo>
                  <a:pt x="1932" y="553"/>
                </a:lnTo>
                <a:lnTo>
                  <a:pt x="1845" y="489"/>
                </a:lnTo>
                <a:lnTo>
                  <a:pt x="1292" y="749"/>
                </a:lnTo>
                <a:lnTo>
                  <a:pt x="1267" y="757"/>
                </a:lnTo>
                <a:lnTo>
                  <a:pt x="1242" y="762"/>
                </a:lnTo>
                <a:lnTo>
                  <a:pt x="1218" y="760"/>
                </a:lnTo>
                <a:lnTo>
                  <a:pt x="1195" y="753"/>
                </a:lnTo>
                <a:lnTo>
                  <a:pt x="1174" y="743"/>
                </a:lnTo>
                <a:lnTo>
                  <a:pt x="1155" y="729"/>
                </a:lnTo>
                <a:lnTo>
                  <a:pt x="1139" y="711"/>
                </a:lnTo>
                <a:lnTo>
                  <a:pt x="1126" y="690"/>
                </a:lnTo>
                <a:lnTo>
                  <a:pt x="1118" y="666"/>
                </a:lnTo>
                <a:lnTo>
                  <a:pt x="1113" y="641"/>
                </a:lnTo>
                <a:lnTo>
                  <a:pt x="1114" y="616"/>
                </a:lnTo>
                <a:lnTo>
                  <a:pt x="1121" y="593"/>
                </a:lnTo>
                <a:lnTo>
                  <a:pt x="1131" y="572"/>
                </a:lnTo>
                <a:lnTo>
                  <a:pt x="1145" y="552"/>
                </a:lnTo>
                <a:lnTo>
                  <a:pt x="1163" y="536"/>
                </a:lnTo>
                <a:lnTo>
                  <a:pt x="1184" y="523"/>
                </a:lnTo>
                <a:lnTo>
                  <a:pt x="1741" y="261"/>
                </a:lnTo>
                <a:lnTo>
                  <a:pt x="1787" y="246"/>
                </a:lnTo>
                <a:lnTo>
                  <a:pt x="1834" y="234"/>
                </a:lnTo>
                <a:lnTo>
                  <a:pt x="1883" y="226"/>
                </a:lnTo>
                <a:lnTo>
                  <a:pt x="1934" y="221"/>
                </a:lnTo>
                <a:lnTo>
                  <a:pt x="1989" y="220"/>
                </a:lnTo>
                <a:close/>
                <a:moveTo>
                  <a:pt x="3147" y="51"/>
                </a:moveTo>
                <a:lnTo>
                  <a:pt x="3558" y="741"/>
                </a:lnTo>
                <a:lnTo>
                  <a:pt x="3202" y="941"/>
                </a:lnTo>
                <a:lnTo>
                  <a:pt x="2805" y="261"/>
                </a:lnTo>
                <a:lnTo>
                  <a:pt x="3147" y="51"/>
                </a:lnTo>
                <a:close/>
                <a:moveTo>
                  <a:pt x="480" y="0"/>
                </a:moveTo>
                <a:lnTo>
                  <a:pt x="833" y="284"/>
                </a:lnTo>
                <a:lnTo>
                  <a:pt x="365" y="938"/>
                </a:lnTo>
                <a:lnTo>
                  <a:pt x="0" y="701"/>
                </a:lnTo>
                <a:lnTo>
                  <a:pt x="480" y="0"/>
                </a:lnTo>
                <a:close/>
              </a:path>
            </a:pathLst>
          </a:custGeom>
          <a:solidFill>
            <a:schemeClr val="bg2">
              <a:lumMod val="50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96532412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1492701" y="228600"/>
            <a:ext cx="2475486" cy="461665"/>
          </a:xfrm>
          <a:prstGeom prst="rect">
            <a:avLst/>
          </a:prstGeom>
        </p:spPr>
        <p:txBody>
          <a:bodyPr wrap="none">
            <a:spAutoFit/>
          </a:bodyPr>
          <a:lstStyle/>
          <a:p>
            <a:r>
              <a:rPr lang="en-US" b="1" dirty="0" err="1"/>
              <a:t>Budaya</a:t>
            </a:r>
            <a:r>
              <a:rPr lang="en-US" b="1" dirty="0"/>
              <a:t> </a:t>
            </a:r>
            <a:r>
              <a:rPr lang="en-US" b="1" dirty="0" err="1"/>
              <a:t>organisasi</a:t>
            </a:r>
            <a:endParaRPr lang="en-US" b="1" dirty="0"/>
          </a:p>
        </p:txBody>
      </p:sp>
      <p:sp>
        <p:nvSpPr>
          <p:cNvPr id="8" name="Rectangle 7"/>
          <p:cNvSpPr/>
          <p:nvPr/>
        </p:nvSpPr>
        <p:spPr>
          <a:xfrm>
            <a:off x="231386" y="1808708"/>
            <a:ext cx="5751513" cy="4154984"/>
          </a:xfrm>
          <a:prstGeom prst="rect">
            <a:avLst/>
          </a:prstGeom>
          <a:noFill/>
          <a:ln>
            <a:noFill/>
          </a:ln>
        </p:spPr>
        <p:txBody>
          <a:bodyPr wrap="square">
            <a:spAutoFit/>
          </a:bodyPr>
          <a:lstStyle/>
          <a:p>
            <a:r>
              <a:rPr lang="id-ID" dirty="0"/>
              <a:t>Edgar Schein (</a:t>
            </a:r>
            <a:r>
              <a:rPr lang="id-ID" dirty="0" smtClean="0"/>
              <a:t>1999)</a:t>
            </a:r>
            <a:r>
              <a:rPr lang="en-US" dirty="0" smtClean="0"/>
              <a:t>, </a:t>
            </a:r>
            <a:r>
              <a:rPr lang="id-ID" dirty="0" smtClean="0"/>
              <a:t>Dalam </a:t>
            </a:r>
            <a:r>
              <a:rPr lang="id-ID" dirty="0"/>
              <a:t>hal </a:t>
            </a:r>
            <a:r>
              <a:rPr lang="id-ID" dirty="0" smtClean="0"/>
              <a:t>organisasi</a:t>
            </a:r>
            <a:r>
              <a:rPr lang="en-US" dirty="0" smtClean="0"/>
              <a:t> </a:t>
            </a:r>
            <a:r>
              <a:rPr lang="en-US" dirty="0" err="1" smtClean="0"/>
              <a:t>ia</a:t>
            </a:r>
            <a:r>
              <a:rPr lang="id-ID" dirty="0" smtClean="0"/>
              <a:t>   </a:t>
            </a:r>
            <a:r>
              <a:rPr lang="id-ID" dirty="0"/>
              <a:t>menyatakan   tentang   bagaimana   elemen   budaya    mempengaruhi    cara menentukan  strategi,  tujuan  ditetapkan  dan  bagaimana  organisasi  beroperasi. </a:t>
            </a:r>
            <a:endParaRPr lang="en-US" dirty="0" smtClean="0"/>
          </a:p>
          <a:p>
            <a:endParaRPr lang="en-US" dirty="0"/>
          </a:p>
          <a:p>
            <a:r>
              <a:rPr lang="id-ID" dirty="0" smtClean="0"/>
              <a:t>Selain </a:t>
            </a:r>
            <a:r>
              <a:rPr lang="id-ID" dirty="0"/>
              <a:t>itu, personil kunci yang terlibat  dipengaruhi  oleh latar belakang budaya mereka sendiri dan pengalaman bersama karena ini telah membantu membentuk nilai dan persepsi mereka sendiri.</a:t>
            </a:r>
            <a:endParaRPr lang="en-US" dirty="0"/>
          </a:p>
        </p:txBody>
      </p:sp>
      <p:sp>
        <p:nvSpPr>
          <p:cNvPr id="9" name="Rounded Rectangle 8"/>
          <p:cNvSpPr/>
          <p:nvPr/>
        </p:nvSpPr>
        <p:spPr>
          <a:xfrm>
            <a:off x="150812" y="1524000"/>
            <a:ext cx="5788803" cy="4724400"/>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6475412" y="428178"/>
            <a:ext cx="5562599" cy="5632311"/>
          </a:xfrm>
          <a:prstGeom prst="rect">
            <a:avLst/>
          </a:prstGeom>
        </p:spPr>
        <p:txBody>
          <a:bodyPr wrap="square">
            <a:spAutoFit/>
          </a:bodyPr>
          <a:lstStyle/>
          <a:p>
            <a:r>
              <a:rPr lang="id-ID" dirty="0"/>
              <a:t>Schein   (1990:111)   mengembangkan   definisi   budaya   ketika   mendefinisikan budaya  organisasi:  </a:t>
            </a:r>
            <a:endParaRPr lang="en-US" dirty="0" smtClean="0"/>
          </a:p>
          <a:p>
            <a:pPr marL="457200" indent="-457200">
              <a:buAutoNum type="alphaLcParenBoth"/>
            </a:pPr>
            <a:r>
              <a:rPr lang="id-ID" dirty="0" smtClean="0"/>
              <a:t>Pola  </a:t>
            </a:r>
            <a:r>
              <a:rPr lang="id-ID" dirty="0"/>
              <a:t>asumsi  </a:t>
            </a:r>
            <a:r>
              <a:rPr lang="id-ID" dirty="0" smtClean="0"/>
              <a:t>dasar</a:t>
            </a:r>
            <a:endParaRPr lang="en-US" dirty="0"/>
          </a:p>
          <a:p>
            <a:pPr marL="457200" indent="-457200">
              <a:buAutoNum type="alphaLcParenBoth"/>
            </a:pPr>
            <a:r>
              <a:rPr lang="id-ID" dirty="0" smtClean="0"/>
              <a:t>Ditemukan</a:t>
            </a:r>
            <a:r>
              <a:rPr lang="id-ID" dirty="0"/>
              <a:t>, </a:t>
            </a:r>
            <a:r>
              <a:rPr lang="id-ID" dirty="0" smtClean="0"/>
              <a:t>di</a:t>
            </a:r>
            <a:r>
              <a:rPr lang="en-US" dirty="0" err="1" smtClean="0"/>
              <a:t>kemukakan</a:t>
            </a:r>
            <a:r>
              <a:rPr lang="id-ID" dirty="0" smtClean="0"/>
              <a:t>,</a:t>
            </a:r>
            <a:r>
              <a:rPr lang="en-US" dirty="0" smtClean="0"/>
              <a:t> </a:t>
            </a:r>
            <a:r>
              <a:rPr lang="id-ID" dirty="0" smtClean="0"/>
              <a:t>atau</a:t>
            </a:r>
            <a:r>
              <a:rPr lang="en-US" dirty="0" smtClean="0"/>
              <a:t> </a:t>
            </a:r>
            <a:r>
              <a:rPr lang="id-ID" dirty="0" smtClean="0"/>
              <a:t>dikembangkan</a:t>
            </a:r>
            <a:r>
              <a:rPr lang="en-US" dirty="0" smtClean="0"/>
              <a:t> </a:t>
            </a:r>
            <a:r>
              <a:rPr lang="id-ID" dirty="0" smtClean="0"/>
              <a:t>oleh kelompok</a:t>
            </a:r>
            <a:r>
              <a:rPr lang="en-US" dirty="0" smtClean="0"/>
              <a:t> </a:t>
            </a:r>
            <a:r>
              <a:rPr lang="id-ID" dirty="0" smtClean="0"/>
              <a:t>tertentu</a:t>
            </a:r>
            <a:endParaRPr lang="en-US" dirty="0" smtClean="0"/>
          </a:p>
          <a:p>
            <a:pPr marL="457200" indent="-457200">
              <a:buAutoNum type="alphaLcParenBoth"/>
            </a:pPr>
            <a:r>
              <a:rPr lang="en-US" dirty="0"/>
              <a:t>M</a:t>
            </a:r>
            <a:r>
              <a:rPr lang="id-ID" dirty="0" smtClean="0"/>
              <a:t>engatasi </a:t>
            </a:r>
            <a:r>
              <a:rPr lang="id-ID" dirty="0"/>
              <a:t>masalah adaptasi eksternal dan integrasi internal, </a:t>
            </a:r>
            <a:endParaRPr lang="en-US" dirty="0" smtClean="0"/>
          </a:p>
          <a:p>
            <a:pPr marL="457200" indent="-457200">
              <a:buAutoNum type="alphaLcParenBoth"/>
            </a:pPr>
            <a:r>
              <a:rPr lang="id-ID" dirty="0" smtClean="0"/>
              <a:t>Yang </a:t>
            </a:r>
            <a:r>
              <a:rPr lang="id-ID" dirty="0"/>
              <a:t>telah bekerja cukup baik untuk dianggap sah </a:t>
            </a:r>
            <a:endParaRPr lang="en-US" dirty="0" smtClean="0"/>
          </a:p>
          <a:p>
            <a:pPr marL="457200" indent="-457200">
              <a:buAutoNum type="alphaLcParenBoth"/>
            </a:pPr>
            <a:r>
              <a:rPr lang="en-US" dirty="0" smtClean="0"/>
              <a:t>U</a:t>
            </a:r>
            <a:r>
              <a:rPr lang="id-ID" dirty="0" smtClean="0"/>
              <a:t>ntuk </a:t>
            </a:r>
            <a:r>
              <a:rPr lang="id-ID" dirty="0"/>
              <a:t>diajarkan kepada anggota baru </a:t>
            </a:r>
            <a:r>
              <a:rPr lang="id-ID" dirty="0" smtClean="0"/>
              <a:t>sebagai</a:t>
            </a:r>
            <a:endParaRPr lang="en-US" dirty="0" smtClean="0"/>
          </a:p>
          <a:p>
            <a:pPr marL="457200" indent="-457200">
              <a:buAutoNum type="alphaLcParenBoth"/>
            </a:pPr>
            <a:r>
              <a:rPr lang="id-ID" dirty="0" smtClean="0"/>
              <a:t>Cara </a:t>
            </a:r>
            <a:r>
              <a:rPr lang="id-ID" dirty="0"/>
              <a:t>yang benar untuk </a:t>
            </a:r>
            <a:r>
              <a:rPr lang="id-ID" dirty="0" smtClean="0"/>
              <a:t>memahami, </a:t>
            </a:r>
            <a:r>
              <a:rPr lang="id-ID" dirty="0"/>
              <a:t>berpikir, dan merasa dalam kaitannya dengan masalah yang dipilih</a:t>
            </a:r>
            <a:r>
              <a:rPr lang="id-ID" dirty="0" smtClean="0"/>
              <a:t>.</a:t>
            </a:r>
            <a:r>
              <a:rPr lang="en-US" dirty="0" smtClean="0"/>
              <a:t> </a:t>
            </a:r>
            <a:endParaRPr lang="en-US" dirty="0"/>
          </a:p>
        </p:txBody>
      </p:sp>
      <p:sp>
        <p:nvSpPr>
          <p:cNvPr id="11" name="Rounded Rectangle 10"/>
          <p:cNvSpPr/>
          <p:nvPr/>
        </p:nvSpPr>
        <p:spPr>
          <a:xfrm>
            <a:off x="6168021" y="0"/>
            <a:ext cx="5869991" cy="6858000"/>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5372270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531812" y="228600"/>
            <a:ext cx="2695803" cy="461665"/>
          </a:xfrm>
          <a:prstGeom prst="rect">
            <a:avLst/>
          </a:prstGeom>
        </p:spPr>
        <p:txBody>
          <a:bodyPr wrap="none">
            <a:spAutoFit/>
          </a:bodyPr>
          <a:lstStyle/>
          <a:p>
            <a:r>
              <a:rPr lang="en-US" b="1" dirty="0" err="1"/>
              <a:t>Budaya</a:t>
            </a:r>
            <a:r>
              <a:rPr lang="en-US" b="1" dirty="0"/>
              <a:t> </a:t>
            </a:r>
            <a:r>
              <a:rPr lang="en-US" b="1" dirty="0" smtClean="0"/>
              <a:t>Perusahaan</a:t>
            </a:r>
            <a:endParaRPr lang="en-US" b="1" dirty="0"/>
          </a:p>
        </p:txBody>
      </p:sp>
      <p:sp>
        <p:nvSpPr>
          <p:cNvPr id="9" name="Rectangle 8"/>
          <p:cNvSpPr/>
          <p:nvPr/>
        </p:nvSpPr>
        <p:spPr>
          <a:xfrm>
            <a:off x="4153272" y="804680"/>
            <a:ext cx="7389812" cy="3416320"/>
          </a:xfrm>
          <a:prstGeom prst="rect">
            <a:avLst/>
          </a:prstGeom>
        </p:spPr>
        <p:txBody>
          <a:bodyPr wrap="square">
            <a:spAutoFit/>
          </a:bodyPr>
          <a:lstStyle/>
          <a:p>
            <a:pPr algn="ctr">
              <a:lnSpc>
                <a:spcPct val="150000"/>
              </a:lnSpc>
            </a:pPr>
            <a:r>
              <a:rPr lang="en-US" dirty="0" err="1"/>
              <a:t>Budaya</a:t>
            </a:r>
            <a:r>
              <a:rPr lang="en-US" dirty="0"/>
              <a:t> </a:t>
            </a:r>
            <a:r>
              <a:rPr lang="en-US" dirty="0" err="1"/>
              <a:t>perusahaan</a:t>
            </a:r>
            <a:r>
              <a:rPr lang="en-US" dirty="0"/>
              <a:t> </a:t>
            </a:r>
            <a:r>
              <a:rPr lang="en-US" i="1" dirty="0"/>
              <a:t>(corporate culture)</a:t>
            </a:r>
            <a:r>
              <a:rPr lang="en-US" dirty="0"/>
              <a:t> </a:t>
            </a:r>
            <a:r>
              <a:rPr lang="en-US" dirty="0" err="1"/>
              <a:t>adalah</a:t>
            </a:r>
            <a:r>
              <a:rPr lang="en-US" dirty="0"/>
              <a:t> </a:t>
            </a:r>
            <a:r>
              <a:rPr lang="en-US" dirty="0" err="1"/>
              <a:t>keyakinan</a:t>
            </a:r>
            <a:r>
              <a:rPr lang="en-US" dirty="0"/>
              <a:t>, </a:t>
            </a:r>
            <a:r>
              <a:rPr lang="en-US" dirty="0" err="1"/>
              <a:t>nilai</a:t>
            </a:r>
            <a:r>
              <a:rPr lang="en-US" dirty="0"/>
              <a:t>, </a:t>
            </a:r>
            <a:r>
              <a:rPr lang="en-US" dirty="0" err="1"/>
              <a:t>kepercayaan</a:t>
            </a:r>
            <a:r>
              <a:rPr lang="en-US" dirty="0"/>
              <a:t>, </a:t>
            </a:r>
            <a:r>
              <a:rPr lang="en-US" dirty="0" err="1"/>
              <a:t>dan</a:t>
            </a:r>
            <a:r>
              <a:rPr lang="en-US" dirty="0"/>
              <a:t> </a:t>
            </a:r>
            <a:r>
              <a:rPr lang="en-US" dirty="0" err="1"/>
              <a:t>norma</a:t>
            </a:r>
            <a:r>
              <a:rPr lang="en-US" dirty="0"/>
              <a:t> </a:t>
            </a:r>
            <a:r>
              <a:rPr lang="en-US" dirty="0" err="1"/>
              <a:t>bersama</a:t>
            </a:r>
            <a:r>
              <a:rPr lang="en-US" dirty="0"/>
              <a:t> yang </a:t>
            </a:r>
            <a:r>
              <a:rPr lang="en-US" dirty="0" err="1"/>
              <a:t>menjadi</a:t>
            </a:r>
            <a:r>
              <a:rPr lang="en-US" dirty="0"/>
              <a:t> </a:t>
            </a:r>
            <a:r>
              <a:rPr lang="en-US" dirty="0" err="1"/>
              <a:t>ciri</a:t>
            </a:r>
            <a:r>
              <a:rPr lang="en-US" dirty="0"/>
              <a:t> </a:t>
            </a:r>
            <a:r>
              <a:rPr lang="en-US" dirty="0" err="1"/>
              <a:t>perusahaan</a:t>
            </a:r>
            <a:r>
              <a:rPr lang="en-US" dirty="0"/>
              <a:t> </a:t>
            </a:r>
            <a:r>
              <a:rPr lang="en-US" dirty="0" err="1"/>
              <a:t>dan</a:t>
            </a:r>
            <a:r>
              <a:rPr lang="en-US" dirty="0"/>
              <a:t> </a:t>
            </a:r>
            <a:r>
              <a:rPr lang="en-US" dirty="0" err="1"/>
              <a:t>diikuti</a:t>
            </a:r>
            <a:r>
              <a:rPr lang="en-US" dirty="0"/>
              <a:t> </a:t>
            </a:r>
            <a:r>
              <a:rPr lang="en-US" dirty="0" err="1"/>
              <a:t>oleh</a:t>
            </a:r>
            <a:r>
              <a:rPr lang="en-US" dirty="0"/>
              <a:t> </a:t>
            </a:r>
            <a:r>
              <a:rPr lang="en-US" dirty="0" err="1"/>
              <a:t>anggota</a:t>
            </a:r>
            <a:r>
              <a:rPr lang="en-US" dirty="0"/>
              <a:t> </a:t>
            </a:r>
            <a:r>
              <a:rPr lang="en-US" dirty="0" err="1"/>
              <a:t>perusahaan</a:t>
            </a:r>
            <a:r>
              <a:rPr lang="en-US" dirty="0"/>
              <a:t>. </a:t>
            </a:r>
            <a:r>
              <a:rPr lang="en-US" dirty="0" err="1"/>
              <a:t>Budaya</a:t>
            </a:r>
            <a:r>
              <a:rPr lang="en-US" dirty="0"/>
              <a:t> </a:t>
            </a:r>
            <a:r>
              <a:rPr lang="en-US" dirty="0" err="1"/>
              <a:t>memberikan</a:t>
            </a:r>
            <a:r>
              <a:rPr lang="en-US" dirty="0"/>
              <a:t> </a:t>
            </a:r>
            <a:r>
              <a:rPr lang="en-US" dirty="0" err="1"/>
              <a:t>kerangka</a:t>
            </a:r>
            <a:r>
              <a:rPr lang="en-US" dirty="0"/>
              <a:t> </a:t>
            </a:r>
            <a:r>
              <a:rPr lang="en-US" dirty="0" err="1"/>
              <a:t>acuan</a:t>
            </a:r>
            <a:r>
              <a:rPr lang="en-US" dirty="0"/>
              <a:t> </a:t>
            </a:r>
            <a:r>
              <a:rPr lang="en-US" dirty="0" err="1"/>
              <a:t>umum</a:t>
            </a:r>
            <a:r>
              <a:rPr lang="en-US" dirty="0"/>
              <a:t> </a:t>
            </a:r>
            <a:r>
              <a:rPr lang="en-US" dirty="0" err="1"/>
              <a:t>bagi</a:t>
            </a:r>
            <a:r>
              <a:rPr lang="en-US" dirty="0"/>
              <a:t> </a:t>
            </a:r>
            <a:r>
              <a:rPr lang="en-US" dirty="0" err="1"/>
              <a:t>anggota</a:t>
            </a:r>
            <a:r>
              <a:rPr lang="en-US" dirty="0"/>
              <a:t> </a:t>
            </a:r>
            <a:r>
              <a:rPr lang="en-US" dirty="0" err="1"/>
              <a:t>perusahaan</a:t>
            </a:r>
            <a:r>
              <a:rPr lang="en-US" dirty="0"/>
              <a:t> yang </a:t>
            </a:r>
            <a:r>
              <a:rPr lang="en-US" dirty="0" err="1"/>
              <a:t>dapat</a:t>
            </a:r>
            <a:r>
              <a:rPr lang="en-US" dirty="0"/>
              <a:t> </a:t>
            </a:r>
            <a:r>
              <a:rPr lang="en-US" dirty="0" err="1"/>
              <a:t>digunakan</a:t>
            </a:r>
            <a:r>
              <a:rPr lang="en-US" dirty="0"/>
              <a:t> </a:t>
            </a:r>
            <a:r>
              <a:rPr lang="en-US" dirty="0" err="1"/>
              <a:t>untuk</a:t>
            </a:r>
            <a:r>
              <a:rPr lang="en-US" dirty="0"/>
              <a:t> </a:t>
            </a:r>
            <a:r>
              <a:rPr lang="en-US" dirty="0" err="1"/>
              <a:t>menafsirkan</a:t>
            </a:r>
            <a:r>
              <a:rPr lang="en-US" dirty="0"/>
              <a:t> </a:t>
            </a:r>
            <a:r>
              <a:rPr lang="en-US" dirty="0" err="1"/>
              <a:t>peristiwa</a:t>
            </a:r>
            <a:r>
              <a:rPr lang="en-US" dirty="0"/>
              <a:t> </a:t>
            </a:r>
            <a:r>
              <a:rPr lang="en-US" dirty="0" err="1"/>
              <a:t>dan</a:t>
            </a:r>
            <a:r>
              <a:rPr lang="en-US" dirty="0"/>
              <a:t> </a:t>
            </a:r>
            <a:r>
              <a:rPr lang="en-US" dirty="0" err="1"/>
              <a:t>fakta</a:t>
            </a:r>
            <a:r>
              <a:rPr lang="en-US" dirty="0"/>
              <a:t> di </a:t>
            </a:r>
            <a:r>
              <a:rPr lang="en-US" dirty="0" err="1"/>
              <a:t>lingkungan</a:t>
            </a:r>
            <a:r>
              <a:rPr lang="en-US" dirty="0"/>
              <a:t> </a:t>
            </a:r>
            <a:r>
              <a:rPr lang="en-US" dirty="0" err="1"/>
              <a:t>perusahaan</a:t>
            </a:r>
            <a:r>
              <a:rPr lang="en-US" dirty="0"/>
              <a:t>.</a:t>
            </a:r>
          </a:p>
        </p:txBody>
      </p:sp>
      <p:sp>
        <p:nvSpPr>
          <p:cNvPr id="10" name="Rectangle 9"/>
          <p:cNvSpPr/>
          <p:nvPr/>
        </p:nvSpPr>
        <p:spPr>
          <a:xfrm>
            <a:off x="267243" y="1269185"/>
            <a:ext cx="3654424" cy="1938992"/>
          </a:xfrm>
          <a:prstGeom prst="rect">
            <a:avLst/>
          </a:prstGeom>
        </p:spPr>
        <p:txBody>
          <a:bodyPr wrap="square">
            <a:spAutoFit/>
          </a:bodyPr>
          <a:lstStyle/>
          <a:p>
            <a:pPr algn="ctr"/>
            <a:r>
              <a:rPr lang="sv-SE" dirty="0"/>
              <a:t>B</a:t>
            </a:r>
            <a:r>
              <a:rPr lang="sv-SE" dirty="0" smtClean="0"/>
              <a:t>udaya </a:t>
            </a:r>
            <a:r>
              <a:rPr lang="sv-SE" dirty="0"/>
              <a:t>merupakan komponen penting dalam keberhasilan atau kegagalan utama sebuah </a:t>
            </a:r>
            <a:r>
              <a:rPr lang="sv-SE" dirty="0" smtClean="0"/>
              <a:t>perusahaan.</a:t>
            </a:r>
            <a:endParaRPr lang="en-US" dirty="0"/>
          </a:p>
        </p:txBody>
      </p:sp>
      <p:sp>
        <p:nvSpPr>
          <p:cNvPr id="11" name="Rectangle 10"/>
          <p:cNvSpPr/>
          <p:nvPr/>
        </p:nvSpPr>
        <p:spPr>
          <a:xfrm>
            <a:off x="1217611" y="4571999"/>
            <a:ext cx="9845005" cy="1754326"/>
          </a:xfrm>
          <a:prstGeom prst="rect">
            <a:avLst/>
          </a:prstGeom>
          <a:solidFill>
            <a:srgbClr val="CFC095"/>
          </a:solidFill>
        </p:spPr>
        <p:txBody>
          <a:bodyPr wrap="square">
            <a:spAutoFit/>
          </a:bodyPr>
          <a:lstStyle/>
          <a:p>
            <a:pPr>
              <a:lnSpc>
                <a:spcPct val="150000"/>
              </a:lnSpc>
            </a:pPr>
            <a:r>
              <a:rPr lang="en-US" dirty="0" err="1"/>
              <a:t>Konsep</a:t>
            </a:r>
            <a:r>
              <a:rPr lang="en-US" dirty="0"/>
              <a:t> yang </a:t>
            </a:r>
            <a:r>
              <a:rPr lang="en-US" dirty="0" err="1"/>
              <a:t>terkait</a:t>
            </a:r>
            <a:r>
              <a:rPr lang="en-US" dirty="0"/>
              <a:t> </a:t>
            </a:r>
            <a:r>
              <a:rPr lang="en-US" dirty="0" err="1"/>
              <a:t>erat</a:t>
            </a:r>
            <a:r>
              <a:rPr lang="en-US" dirty="0"/>
              <a:t> </a:t>
            </a:r>
            <a:r>
              <a:rPr lang="en-US" dirty="0" err="1"/>
              <a:t>adalah</a:t>
            </a:r>
            <a:r>
              <a:rPr lang="en-US" dirty="0"/>
              <a:t> </a:t>
            </a:r>
            <a:r>
              <a:rPr lang="en-US" dirty="0" err="1"/>
              <a:t>etika</a:t>
            </a:r>
            <a:r>
              <a:rPr lang="en-US" dirty="0"/>
              <a:t> </a:t>
            </a:r>
            <a:r>
              <a:rPr lang="en-US" dirty="0" err="1"/>
              <a:t>perusahaan</a:t>
            </a:r>
            <a:r>
              <a:rPr lang="en-US" dirty="0"/>
              <a:t> </a:t>
            </a:r>
            <a:r>
              <a:rPr lang="en-US" dirty="0" err="1"/>
              <a:t>dan</a:t>
            </a:r>
            <a:r>
              <a:rPr lang="en-US" dirty="0"/>
              <a:t> </a:t>
            </a:r>
            <a:r>
              <a:rPr lang="en-US" dirty="0" err="1"/>
              <a:t>citra</a:t>
            </a:r>
            <a:r>
              <a:rPr lang="en-US" dirty="0"/>
              <a:t> </a:t>
            </a:r>
            <a:r>
              <a:rPr lang="en-US" dirty="0" err="1"/>
              <a:t>perusahaan</a:t>
            </a:r>
            <a:r>
              <a:rPr lang="en-US" dirty="0" smtClean="0"/>
              <a:t>.</a:t>
            </a:r>
          </a:p>
          <a:p>
            <a:pPr>
              <a:lnSpc>
                <a:spcPct val="150000"/>
              </a:lnSpc>
            </a:pPr>
            <a:r>
              <a:rPr lang="en-US" dirty="0" smtClean="0"/>
              <a:t>- </a:t>
            </a:r>
            <a:r>
              <a:rPr lang="en-US" dirty="0" err="1" smtClean="0"/>
              <a:t>Etika</a:t>
            </a:r>
            <a:r>
              <a:rPr lang="en-US" dirty="0" smtClean="0"/>
              <a:t> </a:t>
            </a:r>
            <a:r>
              <a:rPr lang="en-US" dirty="0" err="1"/>
              <a:t>perusahaan</a:t>
            </a:r>
            <a:r>
              <a:rPr lang="en-US" dirty="0"/>
              <a:t> </a:t>
            </a:r>
            <a:r>
              <a:rPr lang="en-US" dirty="0" err="1"/>
              <a:t>menyatakan</a:t>
            </a:r>
            <a:r>
              <a:rPr lang="en-US" dirty="0"/>
              <a:t> </a:t>
            </a:r>
            <a:r>
              <a:rPr lang="en-US" dirty="0" err="1"/>
              <a:t>nilai-nilai</a:t>
            </a:r>
            <a:r>
              <a:rPr lang="en-US" dirty="0"/>
              <a:t> </a:t>
            </a:r>
            <a:r>
              <a:rPr lang="en-US" dirty="0" err="1"/>
              <a:t>perusahaan</a:t>
            </a:r>
            <a:r>
              <a:rPr lang="en-US" dirty="0"/>
              <a:t>, </a:t>
            </a:r>
            <a:r>
              <a:rPr lang="en-US" dirty="0" err="1"/>
              <a:t>sedangkan</a:t>
            </a:r>
            <a:r>
              <a:rPr lang="en-US" dirty="0"/>
              <a:t> </a:t>
            </a:r>
          </a:p>
          <a:p>
            <a:pPr>
              <a:lnSpc>
                <a:spcPct val="150000"/>
              </a:lnSpc>
            </a:pPr>
            <a:r>
              <a:rPr lang="en-US" dirty="0" smtClean="0"/>
              <a:t>- </a:t>
            </a:r>
            <a:r>
              <a:rPr lang="en-US" dirty="0"/>
              <a:t>C</a:t>
            </a:r>
            <a:r>
              <a:rPr lang="en-US" dirty="0" smtClean="0"/>
              <a:t>itra </a:t>
            </a:r>
            <a:r>
              <a:rPr lang="en-US" dirty="0" err="1"/>
              <a:t>perusahaan</a:t>
            </a:r>
            <a:r>
              <a:rPr lang="en-US" dirty="0"/>
              <a:t> </a:t>
            </a:r>
            <a:r>
              <a:rPr lang="en-US" dirty="0" err="1"/>
              <a:t>merupakan</a:t>
            </a:r>
            <a:r>
              <a:rPr lang="en-US" dirty="0"/>
              <a:t> </a:t>
            </a:r>
            <a:r>
              <a:rPr lang="en-US" dirty="0" err="1"/>
              <a:t>persepsi</a:t>
            </a:r>
            <a:r>
              <a:rPr lang="en-US" dirty="0"/>
              <a:t> </a:t>
            </a:r>
            <a:r>
              <a:rPr lang="en-US" dirty="0" err="1"/>
              <a:t>publik</a:t>
            </a:r>
            <a:r>
              <a:rPr lang="en-US" dirty="0"/>
              <a:t> </a:t>
            </a:r>
            <a:r>
              <a:rPr lang="en-US" dirty="0" err="1"/>
              <a:t>terhadap</a:t>
            </a:r>
            <a:r>
              <a:rPr lang="en-US" dirty="0"/>
              <a:t> </a:t>
            </a:r>
            <a:r>
              <a:rPr lang="en-US" dirty="0" err="1"/>
              <a:t>budaya</a:t>
            </a:r>
            <a:r>
              <a:rPr lang="en-US" dirty="0"/>
              <a:t> </a:t>
            </a:r>
            <a:r>
              <a:rPr lang="en-US" dirty="0" err="1"/>
              <a:t>perusahaan</a:t>
            </a:r>
            <a:r>
              <a:rPr lang="en-US" dirty="0"/>
              <a:t>.</a:t>
            </a:r>
          </a:p>
        </p:txBody>
      </p:sp>
      <p:sp>
        <p:nvSpPr>
          <p:cNvPr id="12" name="Oval 11"/>
          <p:cNvSpPr/>
          <p:nvPr/>
        </p:nvSpPr>
        <p:spPr>
          <a:xfrm>
            <a:off x="-17680" y="943281"/>
            <a:ext cx="3939347" cy="25908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3" name="Group 12"/>
          <p:cNvGrpSpPr/>
          <p:nvPr/>
        </p:nvGrpSpPr>
        <p:grpSpPr>
          <a:xfrm>
            <a:off x="10342972" y="-606063"/>
            <a:ext cx="1859206" cy="2682075"/>
            <a:chOff x="10345666" y="-606063"/>
            <a:chExt cx="1859690" cy="2682075"/>
          </a:xfrm>
        </p:grpSpPr>
        <p:grpSp>
          <p:nvGrpSpPr>
            <p:cNvPr id="14" name="Group 13"/>
            <p:cNvGrpSpPr/>
            <p:nvPr/>
          </p:nvGrpSpPr>
          <p:grpSpPr>
            <a:xfrm>
              <a:off x="10345666" y="-606063"/>
              <a:ext cx="1859690" cy="2682075"/>
              <a:chOff x="10345666" y="-606063"/>
              <a:chExt cx="1859690" cy="2682075"/>
            </a:xfrm>
          </p:grpSpPr>
          <p:sp>
            <p:nvSpPr>
              <p:cNvPr id="16" name="Rectangle 16"/>
              <p:cNvSpPr/>
              <p:nvPr/>
            </p:nvSpPr>
            <p:spPr>
              <a:xfrm rot="2700000">
                <a:off x="10101534" y="428207"/>
                <a:ext cx="2682075" cy="613536"/>
              </a:xfrm>
              <a:custGeom>
                <a:avLst/>
                <a:gdLst>
                  <a:gd name="connsiteX0" fmla="*/ 0 w 2667000"/>
                  <a:gd name="connsiteY0" fmla="*/ 0 h 1234330"/>
                  <a:gd name="connsiteX1" fmla="*/ 2667000 w 2667000"/>
                  <a:gd name="connsiteY1" fmla="*/ 0 h 1234330"/>
                  <a:gd name="connsiteX2" fmla="*/ 2667000 w 2667000"/>
                  <a:gd name="connsiteY2" fmla="*/ 1234330 h 1234330"/>
                  <a:gd name="connsiteX3" fmla="*/ 0 w 2667000"/>
                  <a:gd name="connsiteY3" fmla="*/ 1234330 h 1234330"/>
                  <a:gd name="connsiteX4" fmla="*/ 0 w 2667000"/>
                  <a:gd name="connsiteY4" fmla="*/ 0 h 1234330"/>
                  <a:gd name="connsiteX0" fmla="*/ 605526 w 2667000"/>
                  <a:gd name="connsiteY0" fmla="*/ 626053 h 1234330"/>
                  <a:gd name="connsiteX1" fmla="*/ 2667000 w 2667000"/>
                  <a:gd name="connsiteY1" fmla="*/ 0 h 1234330"/>
                  <a:gd name="connsiteX2" fmla="*/ 2667000 w 2667000"/>
                  <a:gd name="connsiteY2" fmla="*/ 1234330 h 1234330"/>
                  <a:gd name="connsiteX3" fmla="*/ 0 w 2667000"/>
                  <a:gd name="connsiteY3" fmla="*/ 1234330 h 1234330"/>
                  <a:gd name="connsiteX4" fmla="*/ 605526 w 2667000"/>
                  <a:gd name="connsiteY4" fmla="*/ 626053 h 1234330"/>
                  <a:gd name="connsiteX0" fmla="*/ 605526 w 2667000"/>
                  <a:gd name="connsiteY0" fmla="*/ 20527 h 628804"/>
                  <a:gd name="connsiteX1" fmla="*/ 2123053 w 2667000"/>
                  <a:gd name="connsiteY1" fmla="*/ 0 h 628804"/>
                  <a:gd name="connsiteX2" fmla="*/ 2667000 w 2667000"/>
                  <a:gd name="connsiteY2" fmla="*/ 628804 h 628804"/>
                  <a:gd name="connsiteX3" fmla="*/ 0 w 2667000"/>
                  <a:gd name="connsiteY3" fmla="*/ 628804 h 628804"/>
                  <a:gd name="connsiteX4" fmla="*/ 605526 w 2667000"/>
                  <a:gd name="connsiteY4" fmla="*/ 20527 h 628804"/>
                  <a:gd name="connsiteX0" fmla="*/ 605526 w 2697790"/>
                  <a:gd name="connsiteY0" fmla="*/ 20527 h 628804"/>
                  <a:gd name="connsiteX1" fmla="*/ 2123053 w 2697790"/>
                  <a:gd name="connsiteY1" fmla="*/ 0 h 628804"/>
                  <a:gd name="connsiteX2" fmla="*/ 2697790 w 2697790"/>
                  <a:gd name="connsiteY2" fmla="*/ 598015 h 628804"/>
                  <a:gd name="connsiteX3" fmla="*/ 0 w 2697790"/>
                  <a:gd name="connsiteY3" fmla="*/ 628804 h 628804"/>
                  <a:gd name="connsiteX4" fmla="*/ 605526 w 2697790"/>
                  <a:gd name="connsiteY4" fmla="*/ 20527 h 628804"/>
                  <a:gd name="connsiteX0" fmla="*/ 605526 w 2697790"/>
                  <a:gd name="connsiteY0" fmla="*/ 20527 h 628804"/>
                  <a:gd name="connsiteX1" fmla="*/ 2123053 w 2697790"/>
                  <a:gd name="connsiteY1" fmla="*/ 0 h 628804"/>
                  <a:gd name="connsiteX2" fmla="*/ 2697790 w 2697790"/>
                  <a:gd name="connsiteY2" fmla="*/ 598015 h 628804"/>
                  <a:gd name="connsiteX3" fmla="*/ 0 w 2697790"/>
                  <a:gd name="connsiteY3" fmla="*/ 628804 h 628804"/>
                  <a:gd name="connsiteX4" fmla="*/ 605526 w 2697790"/>
                  <a:gd name="connsiteY4" fmla="*/ 20527 h 628804"/>
                  <a:gd name="connsiteX0" fmla="*/ 605526 w 2697790"/>
                  <a:gd name="connsiteY0" fmla="*/ 9750 h 618027"/>
                  <a:gd name="connsiteX1" fmla="*/ 2101500 w 2697790"/>
                  <a:gd name="connsiteY1" fmla="*/ 0 h 618027"/>
                  <a:gd name="connsiteX2" fmla="*/ 2697790 w 2697790"/>
                  <a:gd name="connsiteY2" fmla="*/ 587238 h 618027"/>
                  <a:gd name="connsiteX3" fmla="*/ 0 w 2697790"/>
                  <a:gd name="connsiteY3" fmla="*/ 618027 h 618027"/>
                  <a:gd name="connsiteX4" fmla="*/ 605526 w 2697790"/>
                  <a:gd name="connsiteY4" fmla="*/ 9750 h 618027"/>
                  <a:gd name="connsiteX0" fmla="*/ 605526 w 2679830"/>
                  <a:gd name="connsiteY0" fmla="*/ 9750 h 618027"/>
                  <a:gd name="connsiteX1" fmla="*/ 2101500 w 2679830"/>
                  <a:gd name="connsiteY1" fmla="*/ 0 h 618027"/>
                  <a:gd name="connsiteX2" fmla="*/ 2679830 w 2679830"/>
                  <a:gd name="connsiteY2" fmla="*/ 591728 h 618027"/>
                  <a:gd name="connsiteX3" fmla="*/ 0 w 2679830"/>
                  <a:gd name="connsiteY3" fmla="*/ 618027 h 618027"/>
                  <a:gd name="connsiteX4" fmla="*/ 605526 w 2679830"/>
                  <a:gd name="connsiteY4" fmla="*/ 9750 h 618027"/>
                  <a:gd name="connsiteX0" fmla="*/ 605526 w 2679830"/>
                  <a:gd name="connsiteY0" fmla="*/ 7504 h 615781"/>
                  <a:gd name="connsiteX1" fmla="*/ 2090275 w 2679830"/>
                  <a:gd name="connsiteY1" fmla="*/ 0 h 615781"/>
                  <a:gd name="connsiteX2" fmla="*/ 2679830 w 2679830"/>
                  <a:gd name="connsiteY2" fmla="*/ 589482 h 615781"/>
                  <a:gd name="connsiteX3" fmla="*/ 0 w 2679830"/>
                  <a:gd name="connsiteY3" fmla="*/ 615781 h 615781"/>
                  <a:gd name="connsiteX4" fmla="*/ 605526 w 2679830"/>
                  <a:gd name="connsiteY4" fmla="*/ 7504 h 615781"/>
                  <a:gd name="connsiteX0" fmla="*/ 603281 w 2679830"/>
                  <a:gd name="connsiteY0" fmla="*/ 5259 h 615781"/>
                  <a:gd name="connsiteX1" fmla="*/ 2090275 w 2679830"/>
                  <a:gd name="connsiteY1" fmla="*/ 0 h 615781"/>
                  <a:gd name="connsiteX2" fmla="*/ 2679830 w 2679830"/>
                  <a:gd name="connsiteY2" fmla="*/ 589482 h 615781"/>
                  <a:gd name="connsiteX3" fmla="*/ 0 w 2679830"/>
                  <a:gd name="connsiteY3" fmla="*/ 615781 h 615781"/>
                  <a:gd name="connsiteX4" fmla="*/ 603281 w 2679830"/>
                  <a:gd name="connsiteY4" fmla="*/ 5259 h 615781"/>
                  <a:gd name="connsiteX0" fmla="*/ 605526 w 2682075"/>
                  <a:gd name="connsiteY0" fmla="*/ 5259 h 613536"/>
                  <a:gd name="connsiteX1" fmla="*/ 2092520 w 2682075"/>
                  <a:gd name="connsiteY1" fmla="*/ 0 h 613536"/>
                  <a:gd name="connsiteX2" fmla="*/ 2682075 w 2682075"/>
                  <a:gd name="connsiteY2" fmla="*/ 589482 h 613536"/>
                  <a:gd name="connsiteX3" fmla="*/ 0 w 2682075"/>
                  <a:gd name="connsiteY3" fmla="*/ 613536 h 613536"/>
                  <a:gd name="connsiteX4" fmla="*/ 605526 w 2682075"/>
                  <a:gd name="connsiteY4" fmla="*/ 5259 h 6135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82075" h="613536">
                    <a:moveTo>
                      <a:pt x="605526" y="5259"/>
                    </a:moveTo>
                    <a:lnTo>
                      <a:pt x="2092520" y="0"/>
                    </a:lnTo>
                    <a:lnTo>
                      <a:pt x="2682075" y="589482"/>
                    </a:lnTo>
                    <a:lnTo>
                      <a:pt x="0" y="613536"/>
                    </a:lnTo>
                    <a:lnTo>
                      <a:pt x="605526" y="5259"/>
                    </a:lnTo>
                    <a:close/>
                  </a:path>
                </a:pathLst>
              </a:custGeom>
              <a:gradFill flip="none" rotWithShape="1">
                <a:gsLst>
                  <a:gs pos="66000">
                    <a:srgbClr val="FF0000"/>
                  </a:gs>
                  <a:gs pos="0">
                    <a:srgbClr val="C00000"/>
                  </a:gs>
                  <a:gs pos="100000">
                    <a:srgbClr val="C00000"/>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UY">
                  <a:solidFill>
                    <a:prstClr val="white"/>
                  </a:solidFill>
                </a:endParaRPr>
              </a:p>
            </p:txBody>
          </p:sp>
          <p:cxnSp>
            <p:nvCxnSpPr>
              <p:cNvPr id="17" name="Straight Connector 16"/>
              <p:cNvCxnSpPr/>
              <p:nvPr/>
            </p:nvCxnSpPr>
            <p:spPr>
              <a:xfrm>
                <a:off x="10345666" y="11574"/>
                <a:ext cx="1843467" cy="1801867"/>
              </a:xfrm>
              <a:prstGeom prst="line">
                <a:avLst/>
              </a:prstGeom>
              <a:ln w="15875">
                <a:gradFill flip="none" rotWithShape="1">
                  <a:gsLst>
                    <a:gs pos="99000">
                      <a:srgbClr val="FFC000"/>
                    </a:gs>
                    <a:gs pos="0">
                      <a:srgbClr val="FFFF00">
                        <a:alpha val="82000"/>
                      </a:srgbClr>
                    </a:gs>
                  </a:gsLst>
                  <a:path path="circle">
                    <a:fillToRect l="50000" t="50000" r="50000" b="50000"/>
                  </a:path>
                  <a:tileRect/>
                </a:gradFill>
                <a:prstDash val="sysDash"/>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11065497" y="10332"/>
                <a:ext cx="1139859" cy="1114136"/>
              </a:xfrm>
              <a:prstGeom prst="line">
                <a:avLst/>
              </a:prstGeom>
              <a:ln w="15875">
                <a:gradFill flip="none" rotWithShape="1">
                  <a:gsLst>
                    <a:gs pos="99000">
                      <a:srgbClr val="FFC000"/>
                    </a:gs>
                    <a:gs pos="0">
                      <a:srgbClr val="FFFF00">
                        <a:alpha val="82000"/>
                      </a:srgbClr>
                    </a:gs>
                  </a:gsLst>
                  <a:path path="circle">
                    <a:fillToRect l="50000" t="50000" r="50000" b="50000"/>
                  </a:path>
                  <a:tileRect/>
                </a:gradFill>
                <a:prstDash val="sysDash"/>
              </a:ln>
            </p:spPr>
            <p:style>
              <a:lnRef idx="1">
                <a:schemeClr val="accent1"/>
              </a:lnRef>
              <a:fillRef idx="0">
                <a:schemeClr val="accent1"/>
              </a:fillRef>
              <a:effectRef idx="0">
                <a:schemeClr val="accent1"/>
              </a:effectRef>
              <a:fontRef idx="minor">
                <a:schemeClr val="tx1"/>
              </a:fontRef>
            </p:style>
          </p:cxnSp>
        </p:grpSp>
        <p:sp>
          <p:nvSpPr>
            <p:cNvPr id="15" name="TextBox 14"/>
            <p:cNvSpPr txBox="1"/>
            <p:nvPr/>
          </p:nvSpPr>
          <p:spPr>
            <a:xfrm rot="2700000">
              <a:off x="10406296" y="589950"/>
              <a:ext cx="2179320" cy="369332"/>
            </a:xfrm>
            <a:prstGeom prst="rect">
              <a:avLst/>
            </a:prstGeom>
            <a:noFill/>
          </p:spPr>
          <p:txBody>
            <a:bodyPr wrap="square" rtlCol="0" anchor="ctr">
              <a:spAutoFit/>
            </a:bodyPr>
            <a:lstStyle/>
            <a:p>
              <a:pPr algn="ctr"/>
              <a:endParaRPr lang="es-UY" sz="1800" b="1" dirty="0">
                <a:gradFill>
                  <a:gsLst>
                    <a:gs pos="82000">
                      <a:prstClr val="white">
                        <a:lumMod val="95000"/>
                      </a:prstClr>
                    </a:gs>
                    <a:gs pos="0">
                      <a:prstClr val="white"/>
                    </a:gs>
                    <a:gs pos="100000">
                      <a:prstClr val="white">
                        <a:lumMod val="85000"/>
                      </a:prstClr>
                    </a:gs>
                  </a:gsLst>
                  <a:path path="circle">
                    <a:fillToRect r="100000" b="100000"/>
                  </a:path>
                </a:gradFill>
                <a:latin typeface="Segoe UI" panose="020B0502040204020203" pitchFamily="34" charset="0"/>
                <a:ea typeface="Segoe UI" panose="020B0502040204020203" pitchFamily="34" charset="0"/>
                <a:cs typeface="Segoe UI" panose="020B0502040204020203" pitchFamily="34" charset="0"/>
              </a:endParaRPr>
            </a:p>
          </p:txBody>
        </p:sp>
      </p:grpSp>
    </p:spTree>
    <p:extLst>
      <p:ext uri="{BB962C8B-B14F-4D97-AF65-F5344CB8AC3E}">
        <p14:creationId xmlns:p14="http://schemas.microsoft.com/office/powerpoint/2010/main" val="23056390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a:xfrm>
            <a:off x="989012" y="603270"/>
            <a:ext cx="4038600" cy="685800"/>
          </a:xfrm>
        </p:spPr>
        <p:txBody>
          <a:bodyPr/>
          <a:lstStyle/>
          <a:p>
            <a:r>
              <a:rPr lang="en-US" sz="2400" b="1" dirty="0" err="1">
                <a:solidFill>
                  <a:schemeClr val="bg1"/>
                </a:solidFill>
                <a:latin typeface="Arial Black" pitchFamily="34" charset="0"/>
              </a:rPr>
              <a:t>Budaya</a:t>
            </a:r>
            <a:r>
              <a:rPr lang="en-US" sz="2400" b="1" dirty="0">
                <a:solidFill>
                  <a:schemeClr val="bg1"/>
                </a:solidFill>
                <a:latin typeface="Arial Black" pitchFamily="34" charset="0"/>
              </a:rPr>
              <a:t> </a:t>
            </a:r>
            <a:r>
              <a:rPr lang="en-US" sz="2400" b="1" dirty="0" err="1" smtClean="0">
                <a:solidFill>
                  <a:schemeClr val="bg1"/>
                </a:solidFill>
                <a:latin typeface="Arial Black" pitchFamily="34" charset="0"/>
              </a:rPr>
              <a:t>profesional</a:t>
            </a:r>
            <a:endParaRPr lang="en-US" sz="2400" b="1" dirty="0">
              <a:solidFill>
                <a:schemeClr val="bg1"/>
              </a:solidFill>
              <a:latin typeface="Arial Black" pitchFamily="34" charset="0"/>
            </a:endParaRPr>
          </a:p>
        </p:txBody>
      </p:sp>
      <p:sp>
        <p:nvSpPr>
          <p:cNvPr id="5" name="Rectangle 4"/>
          <p:cNvSpPr/>
          <p:nvPr/>
        </p:nvSpPr>
        <p:spPr>
          <a:xfrm>
            <a:off x="0" y="2590800"/>
            <a:ext cx="12188825" cy="4267200"/>
          </a:xfrm>
          <a:prstGeom prst="rect">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dirty="0"/>
          </a:p>
        </p:txBody>
      </p:sp>
      <p:sp>
        <p:nvSpPr>
          <p:cNvPr id="7" name="Rectangle 6"/>
          <p:cNvSpPr/>
          <p:nvPr/>
        </p:nvSpPr>
        <p:spPr>
          <a:xfrm>
            <a:off x="472314" y="2831574"/>
            <a:ext cx="11277600" cy="3785652"/>
          </a:xfrm>
          <a:prstGeom prst="rect">
            <a:avLst/>
          </a:prstGeom>
        </p:spPr>
        <p:txBody>
          <a:bodyPr wrap="square">
            <a:spAutoFit/>
          </a:bodyPr>
          <a:lstStyle/>
          <a:p>
            <a:r>
              <a:rPr lang="id-ID" dirty="0" smtClean="0"/>
              <a:t>Schein </a:t>
            </a:r>
            <a:r>
              <a:rPr lang="id-ID" dirty="0"/>
              <a:t>(1996:237) </a:t>
            </a:r>
            <a:r>
              <a:rPr lang="en-US" dirty="0" smtClean="0"/>
              <a:t>m</a:t>
            </a:r>
            <a:r>
              <a:rPr lang="id-ID" dirty="0" smtClean="0"/>
              <a:t>embicaraan </a:t>
            </a:r>
            <a:r>
              <a:rPr lang="id-ID" dirty="0"/>
              <a:t>tentang tiga budaya profesional dalam manajemen. </a:t>
            </a:r>
            <a:endParaRPr lang="en-US" dirty="0" smtClean="0"/>
          </a:p>
          <a:p>
            <a:r>
              <a:rPr lang="id-ID" dirty="0" smtClean="0"/>
              <a:t>Pertama</a:t>
            </a:r>
            <a:r>
              <a:rPr lang="id-ID" dirty="0"/>
              <a:t>, ada operator yang secara langsung terlibat dalam produksi barang atau penyediaan jasa. </a:t>
            </a:r>
            <a:endParaRPr lang="en-US" dirty="0" smtClean="0"/>
          </a:p>
          <a:p>
            <a:endParaRPr lang="en-US" dirty="0" smtClean="0"/>
          </a:p>
          <a:p>
            <a:r>
              <a:rPr lang="id-ID" dirty="0" smtClean="0"/>
              <a:t>Kedua</a:t>
            </a:r>
            <a:r>
              <a:rPr lang="id-ID" dirty="0"/>
              <a:t>, ada insinyur </a:t>
            </a:r>
            <a:r>
              <a:rPr lang="id-ID" dirty="0" smtClean="0"/>
              <a:t>, </a:t>
            </a:r>
            <a:r>
              <a:rPr lang="id-ID" dirty="0"/>
              <a:t>orang yang merancang dan memantau teknologi </a:t>
            </a:r>
            <a:r>
              <a:rPr lang="en-US" dirty="0"/>
              <a:t> </a:t>
            </a:r>
            <a:r>
              <a:rPr lang="en-US" dirty="0" smtClean="0"/>
              <a:t>di </a:t>
            </a:r>
            <a:r>
              <a:rPr lang="id-ID" dirty="0"/>
              <a:t>balik produksi dan/atau penyediaan layanan. Mereka yang berbagi budaya ini cenderung untuk menunjukkan preferensi untuk solusi di mana sistem </a:t>
            </a:r>
            <a:r>
              <a:rPr lang="id-ID" dirty="0" smtClean="0"/>
              <a:t>dari</a:t>
            </a:r>
            <a:r>
              <a:rPr lang="en-US" dirty="0" smtClean="0"/>
              <a:t> </a:t>
            </a:r>
            <a:r>
              <a:rPr lang="id-ID" dirty="0" smtClean="0"/>
              <a:t>pada </a:t>
            </a:r>
            <a:r>
              <a:rPr lang="id-ID" dirty="0"/>
              <a:t>orang yang terlibat. </a:t>
            </a:r>
            <a:endParaRPr lang="en-US" dirty="0" smtClean="0"/>
          </a:p>
          <a:p>
            <a:endParaRPr lang="en-US" dirty="0"/>
          </a:p>
          <a:p>
            <a:r>
              <a:rPr lang="id-ID" dirty="0" smtClean="0"/>
              <a:t>Ketiga</a:t>
            </a:r>
            <a:r>
              <a:rPr lang="id-ID" dirty="0"/>
              <a:t>, ada para eksekutif ', para manajer senior yang berbagi asumsi diam mengenai realitas sehari-hari status dan peran mereka '.</a:t>
            </a:r>
            <a:endParaRPr lang="en-US" dirty="0"/>
          </a:p>
        </p:txBody>
      </p:sp>
      <p:sp>
        <p:nvSpPr>
          <p:cNvPr id="8" name="Oval 7"/>
          <p:cNvSpPr/>
          <p:nvPr/>
        </p:nvSpPr>
        <p:spPr>
          <a:xfrm>
            <a:off x="6414189" y="238169"/>
            <a:ext cx="5088698" cy="2562285"/>
          </a:xfrm>
          <a:prstGeom prst="ellipse">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smtClean="0">
              <a:solidFill>
                <a:schemeClr val="tx1"/>
              </a:solidFill>
            </a:endParaRPr>
          </a:p>
          <a:p>
            <a:pPr algn="ctr"/>
            <a:r>
              <a:rPr lang="id-ID" dirty="0" smtClean="0">
                <a:solidFill>
                  <a:schemeClr val="tx1"/>
                </a:solidFill>
              </a:rPr>
              <a:t>Budaya </a:t>
            </a:r>
            <a:r>
              <a:rPr lang="id-ID" dirty="0">
                <a:solidFill>
                  <a:schemeClr val="tx1"/>
                </a:solidFill>
              </a:rPr>
              <a:t>profesional pada dasarnya berkaitan dengan himpunan nilai bersama oleh orang yang bekerja sama secara profesional. </a:t>
            </a:r>
            <a:endParaRPr lang="en-US" dirty="0">
              <a:solidFill>
                <a:schemeClr val="tx1"/>
              </a:solidFill>
            </a:endParaRPr>
          </a:p>
          <a:p>
            <a:pPr algn="ctr"/>
            <a:endParaRPr lang="en-US" dirty="0">
              <a:solidFill>
                <a:schemeClr val="tx1"/>
              </a:solidFill>
            </a:endParaRPr>
          </a:p>
        </p:txBody>
      </p:sp>
      <p:grpSp>
        <p:nvGrpSpPr>
          <p:cNvPr id="9" name="Group 8"/>
          <p:cNvGrpSpPr/>
          <p:nvPr/>
        </p:nvGrpSpPr>
        <p:grpSpPr>
          <a:xfrm>
            <a:off x="10342972" y="-606063"/>
            <a:ext cx="1859206" cy="2682075"/>
            <a:chOff x="10345666" y="-606063"/>
            <a:chExt cx="1859690" cy="2682075"/>
          </a:xfrm>
        </p:grpSpPr>
        <p:grpSp>
          <p:nvGrpSpPr>
            <p:cNvPr id="10" name="Group 9"/>
            <p:cNvGrpSpPr/>
            <p:nvPr/>
          </p:nvGrpSpPr>
          <p:grpSpPr>
            <a:xfrm>
              <a:off x="10345666" y="-606063"/>
              <a:ext cx="1859690" cy="2682075"/>
              <a:chOff x="10345666" y="-606063"/>
              <a:chExt cx="1859690" cy="2682075"/>
            </a:xfrm>
          </p:grpSpPr>
          <p:sp>
            <p:nvSpPr>
              <p:cNvPr id="12" name="Rectangle 16"/>
              <p:cNvSpPr/>
              <p:nvPr/>
            </p:nvSpPr>
            <p:spPr>
              <a:xfrm rot="2700000">
                <a:off x="10101534" y="428207"/>
                <a:ext cx="2682075" cy="613536"/>
              </a:xfrm>
              <a:custGeom>
                <a:avLst/>
                <a:gdLst>
                  <a:gd name="connsiteX0" fmla="*/ 0 w 2667000"/>
                  <a:gd name="connsiteY0" fmla="*/ 0 h 1234330"/>
                  <a:gd name="connsiteX1" fmla="*/ 2667000 w 2667000"/>
                  <a:gd name="connsiteY1" fmla="*/ 0 h 1234330"/>
                  <a:gd name="connsiteX2" fmla="*/ 2667000 w 2667000"/>
                  <a:gd name="connsiteY2" fmla="*/ 1234330 h 1234330"/>
                  <a:gd name="connsiteX3" fmla="*/ 0 w 2667000"/>
                  <a:gd name="connsiteY3" fmla="*/ 1234330 h 1234330"/>
                  <a:gd name="connsiteX4" fmla="*/ 0 w 2667000"/>
                  <a:gd name="connsiteY4" fmla="*/ 0 h 1234330"/>
                  <a:gd name="connsiteX0" fmla="*/ 605526 w 2667000"/>
                  <a:gd name="connsiteY0" fmla="*/ 626053 h 1234330"/>
                  <a:gd name="connsiteX1" fmla="*/ 2667000 w 2667000"/>
                  <a:gd name="connsiteY1" fmla="*/ 0 h 1234330"/>
                  <a:gd name="connsiteX2" fmla="*/ 2667000 w 2667000"/>
                  <a:gd name="connsiteY2" fmla="*/ 1234330 h 1234330"/>
                  <a:gd name="connsiteX3" fmla="*/ 0 w 2667000"/>
                  <a:gd name="connsiteY3" fmla="*/ 1234330 h 1234330"/>
                  <a:gd name="connsiteX4" fmla="*/ 605526 w 2667000"/>
                  <a:gd name="connsiteY4" fmla="*/ 626053 h 1234330"/>
                  <a:gd name="connsiteX0" fmla="*/ 605526 w 2667000"/>
                  <a:gd name="connsiteY0" fmla="*/ 20527 h 628804"/>
                  <a:gd name="connsiteX1" fmla="*/ 2123053 w 2667000"/>
                  <a:gd name="connsiteY1" fmla="*/ 0 h 628804"/>
                  <a:gd name="connsiteX2" fmla="*/ 2667000 w 2667000"/>
                  <a:gd name="connsiteY2" fmla="*/ 628804 h 628804"/>
                  <a:gd name="connsiteX3" fmla="*/ 0 w 2667000"/>
                  <a:gd name="connsiteY3" fmla="*/ 628804 h 628804"/>
                  <a:gd name="connsiteX4" fmla="*/ 605526 w 2667000"/>
                  <a:gd name="connsiteY4" fmla="*/ 20527 h 628804"/>
                  <a:gd name="connsiteX0" fmla="*/ 605526 w 2697790"/>
                  <a:gd name="connsiteY0" fmla="*/ 20527 h 628804"/>
                  <a:gd name="connsiteX1" fmla="*/ 2123053 w 2697790"/>
                  <a:gd name="connsiteY1" fmla="*/ 0 h 628804"/>
                  <a:gd name="connsiteX2" fmla="*/ 2697790 w 2697790"/>
                  <a:gd name="connsiteY2" fmla="*/ 598015 h 628804"/>
                  <a:gd name="connsiteX3" fmla="*/ 0 w 2697790"/>
                  <a:gd name="connsiteY3" fmla="*/ 628804 h 628804"/>
                  <a:gd name="connsiteX4" fmla="*/ 605526 w 2697790"/>
                  <a:gd name="connsiteY4" fmla="*/ 20527 h 628804"/>
                  <a:gd name="connsiteX0" fmla="*/ 605526 w 2697790"/>
                  <a:gd name="connsiteY0" fmla="*/ 20527 h 628804"/>
                  <a:gd name="connsiteX1" fmla="*/ 2123053 w 2697790"/>
                  <a:gd name="connsiteY1" fmla="*/ 0 h 628804"/>
                  <a:gd name="connsiteX2" fmla="*/ 2697790 w 2697790"/>
                  <a:gd name="connsiteY2" fmla="*/ 598015 h 628804"/>
                  <a:gd name="connsiteX3" fmla="*/ 0 w 2697790"/>
                  <a:gd name="connsiteY3" fmla="*/ 628804 h 628804"/>
                  <a:gd name="connsiteX4" fmla="*/ 605526 w 2697790"/>
                  <a:gd name="connsiteY4" fmla="*/ 20527 h 628804"/>
                  <a:gd name="connsiteX0" fmla="*/ 605526 w 2697790"/>
                  <a:gd name="connsiteY0" fmla="*/ 9750 h 618027"/>
                  <a:gd name="connsiteX1" fmla="*/ 2101500 w 2697790"/>
                  <a:gd name="connsiteY1" fmla="*/ 0 h 618027"/>
                  <a:gd name="connsiteX2" fmla="*/ 2697790 w 2697790"/>
                  <a:gd name="connsiteY2" fmla="*/ 587238 h 618027"/>
                  <a:gd name="connsiteX3" fmla="*/ 0 w 2697790"/>
                  <a:gd name="connsiteY3" fmla="*/ 618027 h 618027"/>
                  <a:gd name="connsiteX4" fmla="*/ 605526 w 2697790"/>
                  <a:gd name="connsiteY4" fmla="*/ 9750 h 618027"/>
                  <a:gd name="connsiteX0" fmla="*/ 605526 w 2679830"/>
                  <a:gd name="connsiteY0" fmla="*/ 9750 h 618027"/>
                  <a:gd name="connsiteX1" fmla="*/ 2101500 w 2679830"/>
                  <a:gd name="connsiteY1" fmla="*/ 0 h 618027"/>
                  <a:gd name="connsiteX2" fmla="*/ 2679830 w 2679830"/>
                  <a:gd name="connsiteY2" fmla="*/ 591728 h 618027"/>
                  <a:gd name="connsiteX3" fmla="*/ 0 w 2679830"/>
                  <a:gd name="connsiteY3" fmla="*/ 618027 h 618027"/>
                  <a:gd name="connsiteX4" fmla="*/ 605526 w 2679830"/>
                  <a:gd name="connsiteY4" fmla="*/ 9750 h 618027"/>
                  <a:gd name="connsiteX0" fmla="*/ 605526 w 2679830"/>
                  <a:gd name="connsiteY0" fmla="*/ 7504 h 615781"/>
                  <a:gd name="connsiteX1" fmla="*/ 2090275 w 2679830"/>
                  <a:gd name="connsiteY1" fmla="*/ 0 h 615781"/>
                  <a:gd name="connsiteX2" fmla="*/ 2679830 w 2679830"/>
                  <a:gd name="connsiteY2" fmla="*/ 589482 h 615781"/>
                  <a:gd name="connsiteX3" fmla="*/ 0 w 2679830"/>
                  <a:gd name="connsiteY3" fmla="*/ 615781 h 615781"/>
                  <a:gd name="connsiteX4" fmla="*/ 605526 w 2679830"/>
                  <a:gd name="connsiteY4" fmla="*/ 7504 h 615781"/>
                  <a:gd name="connsiteX0" fmla="*/ 603281 w 2679830"/>
                  <a:gd name="connsiteY0" fmla="*/ 5259 h 615781"/>
                  <a:gd name="connsiteX1" fmla="*/ 2090275 w 2679830"/>
                  <a:gd name="connsiteY1" fmla="*/ 0 h 615781"/>
                  <a:gd name="connsiteX2" fmla="*/ 2679830 w 2679830"/>
                  <a:gd name="connsiteY2" fmla="*/ 589482 h 615781"/>
                  <a:gd name="connsiteX3" fmla="*/ 0 w 2679830"/>
                  <a:gd name="connsiteY3" fmla="*/ 615781 h 615781"/>
                  <a:gd name="connsiteX4" fmla="*/ 603281 w 2679830"/>
                  <a:gd name="connsiteY4" fmla="*/ 5259 h 615781"/>
                  <a:gd name="connsiteX0" fmla="*/ 605526 w 2682075"/>
                  <a:gd name="connsiteY0" fmla="*/ 5259 h 613536"/>
                  <a:gd name="connsiteX1" fmla="*/ 2092520 w 2682075"/>
                  <a:gd name="connsiteY1" fmla="*/ 0 h 613536"/>
                  <a:gd name="connsiteX2" fmla="*/ 2682075 w 2682075"/>
                  <a:gd name="connsiteY2" fmla="*/ 589482 h 613536"/>
                  <a:gd name="connsiteX3" fmla="*/ 0 w 2682075"/>
                  <a:gd name="connsiteY3" fmla="*/ 613536 h 613536"/>
                  <a:gd name="connsiteX4" fmla="*/ 605526 w 2682075"/>
                  <a:gd name="connsiteY4" fmla="*/ 5259 h 6135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82075" h="613536">
                    <a:moveTo>
                      <a:pt x="605526" y="5259"/>
                    </a:moveTo>
                    <a:lnTo>
                      <a:pt x="2092520" y="0"/>
                    </a:lnTo>
                    <a:lnTo>
                      <a:pt x="2682075" y="589482"/>
                    </a:lnTo>
                    <a:lnTo>
                      <a:pt x="0" y="613536"/>
                    </a:lnTo>
                    <a:lnTo>
                      <a:pt x="605526" y="5259"/>
                    </a:lnTo>
                    <a:close/>
                  </a:path>
                </a:pathLst>
              </a:custGeom>
              <a:gradFill flip="none" rotWithShape="1">
                <a:gsLst>
                  <a:gs pos="66000">
                    <a:srgbClr val="FF0000"/>
                  </a:gs>
                  <a:gs pos="0">
                    <a:srgbClr val="C00000"/>
                  </a:gs>
                  <a:gs pos="100000">
                    <a:srgbClr val="C00000"/>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UY">
                  <a:solidFill>
                    <a:prstClr val="white"/>
                  </a:solidFill>
                </a:endParaRPr>
              </a:p>
            </p:txBody>
          </p:sp>
          <p:cxnSp>
            <p:nvCxnSpPr>
              <p:cNvPr id="13" name="Straight Connector 12"/>
              <p:cNvCxnSpPr/>
              <p:nvPr/>
            </p:nvCxnSpPr>
            <p:spPr>
              <a:xfrm>
                <a:off x="10345666" y="11574"/>
                <a:ext cx="1843467" cy="1801867"/>
              </a:xfrm>
              <a:prstGeom prst="line">
                <a:avLst/>
              </a:prstGeom>
              <a:ln w="15875">
                <a:gradFill flip="none" rotWithShape="1">
                  <a:gsLst>
                    <a:gs pos="99000">
                      <a:srgbClr val="FFC000"/>
                    </a:gs>
                    <a:gs pos="0">
                      <a:srgbClr val="FFFF00">
                        <a:alpha val="82000"/>
                      </a:srgbClr>
                    </a:gs>
                  </a:gsLst>
                  <a:path path="circle">
                    <a:fillToRect l="50000" t="50000" r="50000" b="50000"/>
                  </a:path>
                  <a:tileRect/>
                </a:gradFill>
                <a:prstDash val="sysDash"/>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11065497" y="10332"/>
                <a:ext cx="1139859" cy="1114136"/>
              </a:xfrm>
              <a:prstGeom prst="line">
                <a:avLst/>
              </a:prstGeom>
              <a:ln w="15875">
                <a:gradFill flip="none" rotWithShape="1">
                  <a:gsLst>
                    <a:gs pos="99000">
                      <a:srgbClr val="FFC000"/>
                    </a:gs>
                    <a:gs pos="0">
                      <a:srgbClr val="FFFF00">
                        <a:alpha val="82000"/>
                      </a:srgbClr>
                    </a:gs>
                  </a:gsLst>
                  <a:path path="circle">
                    <a:fillToRect l="50000" t="50000" r="50000" b="50000"/>
                  </a:path>
                  <a:tileRect/>
                </a:gradFill>
                <a:prstDash val="sysDash"/>
              </a:ln>
            </p:spPr>
            <p:style>
              <a:lnRef idx="1">
                <a:schemeClr val="accent1"/>
              </a:lnRef>
              <a:fillRef idx="0">
                <a:schemeClr val="accent1"/>
              </a:fillRef>
              <a:effectRef idx="0">
                <a:schemeClr val="accent1"/>
              </a:effectRef>
              <a:fontRef idx="minor">
                <a:schemeClr val="tx1"/>
              </a:fontRef>
            </p:style>
          </p:cxnSp>
        </p:grpSp>
        <p:sp>
          <p:nvSpPr>
            <p:cNvPr id="11" name="TextBox 10"/>
            <p:cNvSpPr txBox="1"/>
            <p:nvPr/>
          </p:nvSpPr>
          <p:spPr>
            <a:xfrm rot="2700000">
              <a:off x="10406296" y="589950"/>
              <a:ext cx="2179320" cy="369332"/>
            </a:xfrm>
            <a:prstGeom prst="rect">
              <a:avLst/>
            </a:prstGeom>
            <a:noFill/>
          </p:spPr>
          <p:txBody>
            <a:bodyPr wrap="square" rtlCol="0" anchor="ctr">
              <a:spAutoFit/>
            </a:bodyPr>
            <a:lstStyle/>
            <a:p>
              <a:pPr algn="ctr"/>
              <a:endParaRPr lang="es-UY" sz="1800" b="1" dirty="0">
                <a:gradFill>
                  <a:gsLst>
                    <a:gs pos="82000">
                      <a:prstClr val="white">
                        <a:lumMod val="95000"/>
                      </a:prstClr>
                    </a:gs>
                    <a:gs pos="0">
                      <a:prstClr val="white"/>
                    </a:gs>
                    <a:gs pos="100000">
                      <a:prstClr val="white">
                        <a:lumMod val="85000"/>
                      </a:prstClr>
                    </a:gs>
                  </a:gsLst>
                  <a:path path="circle">
                    <a:fillToRect r="100000" b="100000"/>
                  </a:path>
                </a:gradFill>
                <a:latin typeface="Segoe UI" panose="020B0502040204020203" pitchFamily="34" charset="0"/>
                <a:ea typeface="Segoe UI" panose="020B0502040204020203" pitchFamily="34" charset="0"/>
                <a:cs typeface="Segoe UI" panose="020B0502040204020203" pitchFamily="34" charset="0"/>
              </a:endParaRPr>
            </a:p>
          </p:txBody>
        </p:sp>
      </p:grpSp>
    </p:spTree>
    <p:extLst>
      <p:ext uri="{BB962C8B-B14F-4D97-AF65-F5344CB8AC3E}">
        <p14:creationId xmlns:p14="http://schemas.microsoft.com/office/powerpoint/2010/main" val="324703609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227012" y="304800"/>
            <a:ext cx="4281493" cy="461665"/>
          </a:xfrm>
          <a:prstGeom prst="rect">
            <a:avLst/>
          </a:prstGeom>
        </p:spPr>
        <p:txBody>
          <a:bodyPr wrap="none">
            <a:spAutoFit/>
          </a:bodyPr>
          <a:lstStyle/>
          <a:p>
            <a:r>
              <a:rPr lang="id-ID" dirty="0">
                <a:latin typeface="Arial Black" pitchFamily="34" charset="0"/>
              </a:rPr>
              <a:t>Budaya  dan Manajemen</a:t>
            </a:r>
            <a:endParaRPr lang="en-US" dirty="0">
              <a:latin typeface="Arial Black" pitchFamily="34" charset="0"/>
            </a:endParaRPr>
          </a:p>
        </p:txBody>
      </p:sp>
      <p:sp>
        <p:nvSpPr>
          <p:cNvPr id="8" name="Rectangle 7"/>
          <p:cNvSpPr/>
          <p:nvPr/>
        </p:nvSpPr>
        <p:spPr>
          <a:xfrm>
            <a:off x="836612" y="1371600"/>
            <a:ext cx="9829800" cy="830997"/>
          </a:xfrm>
          <a:prstGeom prst="rect">
            <a:avLst/>
          </a:prstGeom>
        </p:spPr>
        <p:txBody>
          <a:bodyPr wrap="square">
            <a:spAutoFit/>
          </a:bodyPr>
          <a:lstStyle/>
          <a:p>
            <a:pPr algn="ctr"/>
            <a:r>
              <a:rPr lang="id-ID" dirty="0"/>
              <a:t>Nancy Adler (2002:11) memberikan definisi </a:t>
            </a:r>
            <a:r>
              <a:rPr lang="id-ID" dirty="0" smtClean="0"/>
              <a:t>tentang</a:t>
            </a:r>
            <a:r>
              <a:rPr lang="en-US" dirty="0" err="1" smtClean="0"/>
              <a:t>apa</a:t>
            </a:r>
            <a:r>
              <a:rPr lang="en-US" dirty="0" smtClean="0"/>
              <a:t> </a:t>
            </a:r>
            <a:r>
              <a:rPr lang="en-US" dirty="0" err="1" smtClean="0"/>
              <a:t>itu</a:t>
            </a:r>
            <a:r>
              <a:rPr lang="en-US" dirty="0" smtClean="0"/>
              <a:t> </a:t>
            </a:r>
            <a:r>
              <a:rPr lang="en-US" dirty="0" err="1" smtClean="0"/>
              <a:t>manajemen</a:t>
            </a:r>
            <a:r>
              <a:rPr lang="en-US" dirty="0" smtClean="0"/>
              <a:t> </a:t>
            </a:r>
            <a:r>
              <a:rPr lang="en-US" dirty="0" err="1" smtClean="0"/>
              <a:t>lintas</a:t>
            </a:r>
            <a:r>
              <a:rPr lang="en-US" dirty="0" smtClean="0"/>
              <a:t> </a:t>
            </a:r>
            <a:r>
              <a:rPr lang="en-US" dirty="0" err="1" smtClean="0"/>
              <a:t>budaya</a:t>
            </a:r>
            <a:r>
              <a:rPr lang="en-US" dirty="0" smtClean="0"/>
              <a:t> </a:t>
            </a:r>
            <a:r>
              <a:rPr lang="en-US" dirty="0" smtClean="0"/>
              <a:t>?</a:t>
            </a:r>
            <a:endParaRPr lang="en-US" dirty="0" smtClean="0"/>
          </a:p>
        </p:txBody>
      </p:sp>
      <p:sp>
        <p:nvSpPr>
          <p:cNvPr id="12" name="Freeform 11"/>
          <p:cNvSpPr/>
          <p:nvPr/>
        </p:nvSpPr>
        <p:spPr>
          <a:xfrm>
            <a:off x="238001" y="1590261"/>
            <a:ext cx="636642" cy="1212574"/>
          </a:xfrm>
          <a:custGeom>
            <a:avLst/>
            <a:gdLst>
              <a:gd name="connsiteX0" fmla="*/ 636642 w 636642"/>
              <a:gd name="connsiteY0" fmla="*/ 0 h 1212574"/>
              <a:gd name="connsiteX1" fmla="*/ 538 w 636642"/>
              <a:gd name="connsiteY1" fmla="*/ 993913 h 1212574"/>
              <a:gd name="connsiteX2" fmla="*/ 517373 w 636642"/>
              <a:gd name="connsiteY2" fmla="*/ 1212574 h 1212574"/>
              <a:gd name="connsiteX3" fmla="*/ 517373 w 636642"/>
              <a:gd name="connsiteY3" fmla="*/ 1212574 h 1212574"/>
            </a:gdLst>
            <a:ahLst/>
            <a:cxnLst>
              <a:cxn ang="0">
                <a:pos x="connsiteX0" y="connsiteY0"/>
              </a:cxn>
              <a:cxn ang="0">
                <a:pos x="connsiteX1" y="connsiteY1"/>
              </a:cxn>
              <a:cxn ang="0">
                <a:pos x="connsiteX2" y="connsiteY2"/>
              </a:cxn>
              <a:cxn ang="0">
                <a:pos x="connsiteX3" y="connsiteY3"/>
              </a:cxn>
            </a:cxnLst>
            <a:rect l="l" t="t" r="r" b="b"/>
            <a:pathLst>
              <a:path w="636642" h="1212574">
                <a:moveTo>
                  <a:pt x="636642" y="0"/>
                </a:moveTo>
                <a:cubicBezTo>
                  <a:pt x="328529" y="395908"/>
                  <a:pt x="20416" y="791817"/>
                  <a:pt x="538" y="993913"/>
                </a:cubicBezTo>
                <a:cubicBezTo>
                  <a:pt x="-19340" y="1196009"/>
                  <a:pt x="517373" y="1212574"/>
                  <a:pt x="517373" y="1212574"/>
                </a:cubicBezTo>
                <a:lnTo>
                  <a:pt x="517373" y="1212574"/>
                </a:lnTo>
              </a:path>
            </a:pathLst>
          </a:cu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3" name="Freeform 12"/>
          <p:cNvSpPr/>
          <p:nvPr/>
        </p:nvSpPr>
        <p:spPr>
          <a:xfrm>
            <a:off x="477078" y="2584174"/>
            <a:ext cx="278296" cy="357809"/>
          </a:xfrm>
          <a:custGeom>
            <a:avLst/>
            <a:gdLst>
              <a:gd name="connsiteX0" fmla="*/ 198783 w 278296"/>
              <a:gd name="connsiteY0" fmla="*/ 0 h 357809"/>
              <a:gd name="connsiteX1" fmla="*/ 278296 w 278296"/>
              <a:gd name="connsiteY1" fmla="*/ 357809 h 357809"/>
              <a:gd name="connsiteX2" fmla="*/ 278296 w 278296"/>
              <a:gd name="connsiteY2" fmla="*/ 357809 h 357809"/>
              <a:gd name="connsiteX3" fmla="*/ 0 w 278296"/>
              <a:gd name="connsiteY3" fmla="*/ 337930 h 357809"/>
              <a:gd name="connsiteX4" fmla="*/ 0 w 278296"/>
              <a:gd name="connsiteY4" fmla="*/ 337930 h 3578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8296" h="357809">
                <a:moveTo>
                  <a:pt x="198783" y="0"/>
                </a:moveTo>
                <a:lnTo>
                  <a:pt x="278296" y="357809"/>
                </a:lnTo>
                <a:lnTo>
                  <a:pt x="278296" y="357809"/>
                </a:lnTo>
                <a:lnTo>
                  <a:pt x="0" y="337930"/>
                </a:lnTo>
                <a:lnTo>
                  <a:pt x="0" y="337930"/>
                </a:lnTo>
              </a:path>
            </a:pathLst>
          </a:cu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nvGrpSpPr>
          <p:cNvPr id="14" name="Group 13"/>
          <p:cNvGrpSpPr/>
          <p:nvPr/>
        </p:nvGrpSpPr>
        <p:grpSpPr>
          <a:xfrm>
            <a:off x="10342972" y="-606063"/>
            <a:ext cx="1859206" cy="2682075"/>
            <a:chOff x="10345666" y="-606063"/>
            <a:chExt cx="1859690" cy="2682075"/>
          </a:xfrm>
        </p:grpSpPr>
        <p:grpSp>
          <p:nvGrpSpPr>
            <p:cNvPr id="15" name="Group 14"/>
            <p:cNvGrpSpPr/>
            <p:nvPr/>
          </p:nvGrpSpPr>
          <p:grpSpPr>
            <a:xfrm>
              <a:off x="10345666" y="-606063"/>
              <a:ext cx="1859690" cy="2682075"/>
              <a:chOff x="10345666" y="-606063"/>
              <a:chExt cx="1859690" cy="2682075"/>
            </a:xfrm>
          </p:grpSpPr>
          <p:sp>
            <p:nvSpPr>
              <p:cNvPr id="17" name="Rectangle 16"/>
              <p:cNvSpPr/>
              <p:nvPr/>
            </p:nvSpPr>
            <p:spPr>
              <a:xfrm rot="2700000">
                <a:off x="10101534" y="428207"/>
                <a:ext cx="2682075" cy="613536"/>
              </a:xfrm>
              <a:custGeom>
                <a:avLst/>
                <a:gdLst>
                  <a:gd name="connsiteX0" fmla="*/ 0 w 2667000"/>
                  <a:gd name="connsiteY0" fmla="*/ 0 h 1234330"/>
                  <a:gd name="connsiteX1" fmla="*/ 2667000 w 2667000"/>
                  <a:gd name="connsiteY1" fmla="*/ 0 h 1234330"/>
                  <a:gd name="connsiteX2" fmla="*/ 2667000 w 2667000"/>
                  <a:gd name="connsiteY2" fmla="*/ 1234330 h 1234330"/>
                  <a:gd name="connsiteX3" fmla="*/ 0 w 2667000"/>
                  <a:gd name="connsiteY3" fmla="*/ 1234330 h 1234330"/>
                  <a:gd name="connsiteX4" fmla="*/ 0 w 2667000"/>
                  <a:gd name="connsiteY4" fmla="*/ 0 h 1234330"/>
                  <a:gd name="connsiteX0" fmla="*/ 605526 w 2667000"/>
                  <a:gd name="connsiteY0" fmla="*/ 626053 h 1234330"/>
                  <a:gd name="connsiteX1" fmla="*/ 2667000 w 2667000"/>
                  <a:gd name="connsiteY1" fmla="*/ 0 h 1234330"/>
                  <a:gd name="connsiteX2" fmla="*/ 2667000 w 2667000"/>
                  <a:gd name="connsiteY2" fmla="*/ 1234330 h 1234330"/>
                  <a:gd name="connsiteX3" fmla="*/ 0 w 2667000"/>
                  <a:gd name="connsiteY3" fmla="*/ 1234330 h 1234330"/>
                  <a:gd name="connsiteX4" fmla="*/ 605526 w 2667000"/>
                  <a:gd name="connsiteY4" fmla="*/ 626053 h 1234330"/>
                  <a:gd name="connsiteX0" fmla="*/ 605526 w 2667000"/>
                  <a:gd name="connsiteY0" fmla="*/ 20527 h 628804"/>
                  <a:gd name="connsiteX1" fmla="*/ 2123053 w 2667000"/>
                  <a:gd name="connsiteY1" fmla="*/ 0 h 628804"/>
                  <a:gd name="connsiteX2" fmla="*/ 2667000 w 2667000"/>
                  <a:gd name="connsiteY2" fmla="*/ 628804 h 628804"/>
                  <a:gd name="connsiteX3" fmla="*/ 0 w 2667000"/>
                  <a:gd name="connsiteY3" fmla="*/ 628804 h 628804"/>
                  <a:gd name="connsiteX4" fmla="*/ 605526 w 2667000"/>
                  <a:gd name="connsiteY4" fmla="*/ 20527 h 628804"/>
                  <a:gd name="connsiteX0" fmla="*/ 605526 w 2697790"/>
                  <a:gd name="connsiteY0" fmla="*/ 20527 h 628804"/>
                  <a:gd name="connsiteX1" fmla="*/ 2123053 w 2697790"/>
                  <a:gd name="connsiteY1" fmla="*/ 0 h 628804"/>
                  <a:gd name="connsiteX2" fmla="*/ 2697790 w 2697790"/>
                  <a:gd name="connsiteY2" fmla="*/ 598015 h 628804"/>
                  <a:gd name="connsiteX3" fmla="*/ 0 w 2697790"/>
                  <a:gd name="connsiteY3" fmla="*/ 628804 h 628804"/>
                  <a:gd name="connsiteX4" fmla="*/ 605526 w 2697790"/>
                  <a:gd name="connsiteY4" fmla="*/ 20527 h 628804"/>
                  <a:gd name="connsiteX0" fmla="*/ 605526 w 2697790"/>
                  <a:gd name="connsiteY0" fmla="*/ 20527 h 628804"/>
                  <a:gd name="connsiteX1" fmla="*/ 2123053 w 2697790"/>
                  <a:gd name="connsiteY1" fmla="*/ 0 h 628804"/>
                  <a:gd name="connsiteX2" fmla="*/ 2697790 w 2697790"/>
                  <a:gd name="connsiteY2" fmla="*/ 598015 h 628804"/>
                  <a:gd name="connsiteX3" fmla="*/ 0 w 2697790"/>
                  <a:gd name="connsiteY3" fmla="*/ 628804 h 628804"/>
                  <a:gd name="connsiteX4" fmla="*/ 605526 w 2697790"/>
                  <a:gd name="connsiteY4" fmla="*/ 20527 h 628804"/>
                  <a:gd name="connsiteX0" fmla="*/ 605526 w 2697790"/>
                  <a:gd name="connsiteY0" fmla="*/ 9750 h 618027"/>
                  <a:gd name="connsiteX1" fmla="*/ 2101500 w 2697790"/>
                  <a:gd name="connsiteY1" fmla="*/ 0 h 618027"/>
                  <a:gd name="connsiteX2" fmla="*/ 2697790 w 2697790"/>
                  <a:gd name="connsiteY2" fmla="*/ 587238 h 618027"/>
                  <a:gd name="connsiteX3" fmla="*/ 0 w 2697790"/>
                  <a:gd name="connsiteY3" fmla="*/ 618027 h 618027"/>
                  <a:gd name="connsiteX4" fmla="*/ 605526 w 2697790"/>
                  <a:gd name="connsiteY4" fmla="*/ 9750 h 618027"/>
                  <a:gd name="connsiteX0" fmla="*/ 605526 w 2679830"/>
                  <a:gd name="connsiteY0" fmla="*/ 9750 h 618027"/>
                  <a:gd name="connsiteX1" fmla="*/ 2101500 w 2679830"/>
                  <a:gd name="connsiteY1" fmla="*/ 0 h 618027"/>
                  <a:gd name="connsiteX2" fmla="*/ 2679830 w 2679830"/>
                  <a:gd name="connsiteY2" fmla="*/ 591728 h 618027"/>
                  <a:gd name="connsiteX3" fmla="*/ 0 w 2679830"/>
                  <a:gd name="connsiteY3" fmla="*/ 618027 h 618027"/>
                  <a:gd name="connsiteX4" fmla="*/ 605526 w 2679830"/>
                  <a:gd name="connsiteY4" fmla="*/ 9750 h 618027"/>
                  <a:gd name="connsiteX0" fmla="*/ 605526 w 2679830"/>
                  <a:gd name="connsiteY0" fmla="*/ 7504 h 615781"/>
                  <a:gd name="connsiteX1" fmla="*/ 2090275 w 2679830"/>
                  <a:gd name="connsiteY1" fmla="*/ 0 h 615781"/>
                  <a:gd name="connsiteX2" fmla="*/ 2679830 w 2679830"/>
                  <a:gd name="connsiteY2" fmla="*/ 589482 h 615781"/>
                  <a:gd name="connsiteX3" fmla="*/ 0 w 2679830"/>
                  <a:gd name="connsiteY3" fmla="*/ 615781 h 615781"/>
                  <a:gd name="connsiteX4" fmla="*/ 605526 w 2679830"/>
                  <a:gd name="connsiteY4" fmla="*/ 7504 h 615781"/>
                  <a:gd name="connsiteX0" fmla="*/ 603281 w 2679830"/>
                  <a:gd name="connsiteY0" fmla="*/ 5259 h 615781"/>
                  <a:gd name="connsiteX1" fmla="*/ 2090275 w 2679830"/>
                  <a:gd name="connsiteY1" fmla="*/ 0 h 615781"/>
                  <a:gd name="connsiteX2" fmla="*/ 2679830 w 2679830"/>
                  <a:gd name="connsiteY2" fmla="*/ 589482 h 615781"/>
                  <a:gd name="connsiteX3" fmla="*/ 0 w 2679830"/>
                  <a:gd name="connsiteY3" fmla="*/ 615781 h 615781"/>
                  <a:gd name="connsiteX4" fmla="*/ 603281 w 2679830"/>
                  <a:gd name="connsiteY4" fmla="*/ 5259 h 615781"/>
                  <a:gd name="connsiteX0" fmla="*/ 605526 w 2682075"/>
                  <a:gd name="connsiteY0" fmla="*/ 5259 h 613536"/>
                  <a:gd name="connsiteX1" fmla="*/ 2092520 w 2682075"/>
                  <a:gd name="connsiteY1" fmla="*/ 0 h 613536"/>
                  <a:gd name="connsiteX2" fmla="*/ 2682075 w 2682075"/>
                  <a:gd name="connsiteY2" fmla="*/ 589482 h 613536"/>
                  <a:gd name="connsiteX3" fmla="*/ 0 w 2682075"/>
                  <a:gd name="connsiteY3" fmla="*/ 613536 h 613536"/>
                  <a:gd name="connsiteX4" fmla="*/ 605526 w 2682075"/>
                  <a:gd name="connsiteY4" fmla="*/ 5259 h 6135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82075" h="613536">
                    <a:moveTo>
                      <a:pt x="605526" y="5259"/>
                    </a:moveTo>
                    <a:lnTo>
                      <a:pt x="2092520" y="0"/>
                    </a:lnTo>
                    <a:lnTo>
                      <a:pt x="2682075" y="589482"/>
                    </a:lnTo>
                    <a:lnTo>
                      <a:pt x="0" y="613536"/>
                    </a:lnTo>
                    <a:lnTo>
                      <a:pt x="605526" y="5259"/>
                    </a:lnTo>
                    <a:close/>
                  </a:path>
                </a:pathLst>
              </a:custGeom>
              <a:gradFill flip="none" rotWithShape="1">
                <a:gsLst>
                  <a:gs pos="66000">
                    <a:srgbClr val="FF0000"/>
                  </a:gs>
                  <a:gs pos="0">
                    <a:srgbClr val="C00000"/>
                  </a:gs>
                  <a:gs pos="100000">
                    <a:srgbClr val="C00000"/>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UY">
                  <a:solidFill>
                    <a:prstClr val="white"/>
                  </a:solidFill>
                </a:endParaRPr>
              </a:p>
            </p:txBody>
          </p:sp>
          <p:cxnSp>
            <p:nvCxnSpPr>
              <p:cNvPr id="18" name="Straight Connector 17"/>
              <p:cNvCxnSpPr/>
              <p:nvPr/>
            </p:nvCxnSpPr>
            <p:spPr>
              <a:xfrm>
                <a:off x="10345666" y="11574"/>
                <a:ext cx="1843467" cy="1801867"/>
              </a:xfrm>
              <a:prstGeom prst="line">
                <a:avLst/>
              </a:prstGeom>
              <a:ln w="15875">
                <a:gradFill flip="none" rotWithShape="1">
                  <a:gsLst>
                    <a:gs pos="99000">
                      <a:srgbClr val="FFC000"/>
                    </a:gs>
                    <a:gs pos="0">
                      <a:srgbClr val="FFFF00">
                        <a:alpha val="82000"/>
                      </a:srgbClr>
                    </a:gs>
                  </a:gsLst>
                  <a:path path="circle">
                    <a:fillToRect l="50000" t="50000" r="50000" b="50000"/>
                  </a:path>
                  <a:tileRect/>
                </a:gradFill>
                <a:prstDash val="sysDash"/>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11065497" y="10332"/>
                <a:ext cx="1139859" cy="1114136"/>
              </a:xfrm>
              <a:prstGeom prst="line">
                <a:avLst/>
              </a:prstGeom>
              <a:ln w="15875">
                <a:gradFill flip="none" rotWithShape="1">
                  <a:gsLst>
                    <a:gs pos="99000">
                      <a:srgbClr val="FFC000"/>
                    </a:gs>
                    <a:gs pos="0">
                      <a:srgbClr val="FFFF00">
                        <a:alpha val="82000"/>
                      </a:srgbClr>
                    </a:gs>
                  </a:gsLst>
                  <a:path path="circle">
                    <a:fillToRect l="50000" t="50000" r="50000" b="50000"/>
                  </a:path>
                  <a:tileRect/>
                </a:gradFill>
                <a:prstDash val="sysDash"/>
              </a:ln>
            </p:spPr>
            <p:style>
              <a:lnRef idx="1">
                <a:schemeClr val="accent1"/>
              </a:lnRef>
              <a:fillRef idx="0">
                <a:schemeClr val="accent1"/>
              </a:fillRef>
              <a:effectRef idx="0">
                <a:schemeClr val="accent1"/>
              </a:effectRef>
              <a:fontRef idx="minor">
                <a:schemeClr val="tx1"/>
              </a:fontRef>
            </p:style>
          </p:cxnSp>
        </p:grpSp>
        <p:sp>
          <p:nvSpPr>
            <p:cNvPr id="16" name="TextBox 15"/>
            <p:cNvSpPr txBox="1"/>
            <p:nvPr/>
          </p:nvSpPr>
          <p:spPr>
            <a:xfrm rot="2700000">
              <a:off x="10406296" y="589950"/>
              <a:ext cx="2179320" cy="369332"/>
            </a:xfrm>
            <a:prstGeom prst="rect">
              <a:avLst/>
            </a:prstGeom>
            <a:noFill/>
          </p:spPr>
          <p:txBody>
            <a:bodyPr wrap="square" rtlCol="0" anchor="ctr">
              <a:spAutoFit/>
            </a:bodyPr>
            <a:lstStyle/>
            <a:p>
              <a:pPr algn="ctr"/>
              <a:endParaRPr lang="es-UY" sz="1800" b="1" dirty="0">
                <a:gradFill>
                  <a:gsLst>
                    <a:gs pos="82000">
                      <a:prstClr val="white">
                        <a:lumMod val="95000"/>
                      </a:prstClr>
                    </a:gs>
                    <a:gs pos="0">
                      <a:prstClr val="white"/>
                    </a:gs>
                    <a:gs pos="100000">
                      <a:prstClr val="white">
                        <a:lumMod val="85000"/>
                      </a:prstClr>
                    </a:gs>
                  </a:gsLst>
                  <a:path path="circle">
                    <a:fillToRect r="100000" b="100000"/>
                  </a:path>
                </a:gradFill>
                <a:latin typeface="Segoe UI" panose="020B0502040204020203" pitchFamily="34" charset="0"/>
                <a:ea typeface="Segoe UI" panose="020B0502040204020203" pitchFamily="34" charset="0"/>
                <a:cs typeface="Segoe UI" panose="020B0502040204020203" pitchFamily="34" charset="0"/>
              </a:endParaRPr>
            </a:p>
          </p:txBody>
        </p:sp>
      </p:grpSp>
      <p:grpSp>
        <p:nvGrpSpPr>
          <p:cNvPr id="20" name="Group 19"/>
          <p:cNvGrpSpPr/>
          <p:nvPr/>
        </p:nvGrpSpPr>
        <p:grpSpPr>
          <a:xfrm>
            <a:off x="10638115" y="5418475"/>
            <a:ext cx="994282" cy="954880"/>
            <a:chOff x="890588" y="2374900"/>
            <a:chExt cx="681038" cy="654050"/>
          </a:xfrm>
          <a:solidFill>
            <a:schemeClr val="accent2">
              <a:lumMod val="50000"/>
            </a:schemeClr>
          </a:solidFill>
        </p:grpSpPr>
        <p:sp>
          <p:nvSpPr>
            <p:cNvPr id="21" name="Freeform 175"/>
            <p:cNvSpPr>
              <a:spLocks/>
            </p:cNvSpPr>
            <p:nvPr/>
          </p:nvSpPr>
          <p:spPr bwMode="auto">
            <a:xfrm>
              <a:off x="989013" y="2462213"/>
              <a:ext cx="157163" cy="152400"/>
            </a:xfrm>
            <a:custGeom>
              <a:avLst/>
              <a:gdLst>
                <a:gd name="T0" fmla="*/ 311 w 791"/>
                <a:gd name="T1" fmla="*/ 0 h 769"/>
                <a:gd name="T2" fmla="*/ 353 w 791"/>
                <a:gd name="T3" fmla="*/ 3 h 769"/>
                <a:gd name="T4" fmla="*/ 393 w 791"/>
                <a:gd name="T5" fmla="*/ 11 h 769"/>
                <a:gd name="T6" fmla="*/ 431 w 791"/>
                <a:gd name="T7" fmla="*/ 24 h 769"/>
                <a:gd name="T8" fmla="*/ 467 w 791"/>
                <a:gd name="T9" fmla="*/ 42 h 769"/>
                <a:gd name="T10" fmla="*/ 500 w 791"/>
                <a:gd name="T11" fmla="*/ 64 h 769"/>
                <a:gd name="T12" fmla="*/ 530 w 791"/>
                <a:gd name="T13" fmla="*/ 90 h 769"/>
                <a:gd name="T14" fmla="*/ 556 w 791"/>
                <a:gd name="T15" fmla="*/ 121 h 769"/>
                <a:gd name="T16" fmla="*/ 578 w 791"/>
                <a:gd name="T17" fmla="*/ 153 h 769"/>
                <a:gd name="T18" fmla="*/ 596 w 791"/>
                <a:gd name="T19" fmla="*/ 189 h 769"/>
                <a:gd name="T20" fmla="*/ 610 w 791"/>
                <a:gd name="T21" fmla="*/ 227 h 769"/>
                <a:gd name="T22" fmla="*/ 618 w 791"/>
                <a:gd name="T23" fmla="*/ 268 h 769"/>
                <a:gd name="T24" fmla="*/ 620 w 791"/>
                <a:gd name="T25" fmla="*/ 310 h 769"/>
                <a:gd name="T26" fmla="*/ 618 w 791"/>
                <a:gd name="T27" fmla="*/ 350 h 769"/>
                <a:gd name="T28" fmla="*/ 610 w 791"/>
                <a:gd name="T29" fmla="*/ 388 h 769"/>
                <a:gd name="T30" fmla="*/ 597 w 791"/>
                <a:gd name="T31" fmla="*/ 424 h 769"/>
                <a:gd name="T32" fmla="*/ 581 w 791"/>
                <a:gd name="T33" fmla="*/ 458 h 769"/>
                <a:gd name="T34" fmla="*/ 791 w 791"/>
                <a:gd name="T35" fmla="*/ 656 h 769"/>
                <a:gd name="T36" fmla="*/ 752 w 791"/>
                <a:gd name="T37" fmla="*/ 691 h 769"/>
                <a:gd name="T38" fmla="*/ 716 w 791"/>
                <a:gd name="T39" fmla="*/ 729 h 769"/>
                <a:gd name="T40" fmla="*/ 683 w 791"/>
                <a:gd name="T41" fmla="*/ 769 h 769"/>
                <a:gd name="T42" fmla="*/ 474 w 791"/>
                <a:gd name="T43" fmla="*/ 572 h 769"/>
                <a:gd name="T44" fmla="*/ 437 w 791"/>
                <a:gd name="T45" fmla="*/ 592 h 769"/>
                <a:gd name="T46" fmla="*/ 397 w 791"/>
                <a:gd name="T47" fmla="*/ 607 h 769"/>
                <a:gd name="T48" fmla="*/ 355 w 791"/>
                <a:gd name="T49" fmla="*/ 616 h 769"/>
                <a:gd name="T50" fmla="*/ 311 w 791"/>
                <a:gd name="T51" fmla="*/ 619 h 769"/>
                <a:gd name="T52" fmla="*/ 269 w 791"/>
                <a:gd name="T53" fmla="*/ 617 h 769"/>
                <a:gd name="T54" fmla="*/ 228 w 791"/>
                <a:gd name="T55" fmla="*/ 609 h 769"/>
                <a:gd name="T56" fmla="*/ 190 w 791"/>
                <a:gd name="T57" fmla="*/ 595 h 769"/>
                <a:gd name="T58" fmla="*/ 154 w 791"/>
                <a:gd name="T59" fmla="*/ 577 h 769"/>
                <a:gd name="T60" fmla="*/ 120 w 791"/>
                <a:gd name="T61" fmla="*/ 555 h 769"/>
                <a:gd name="T62" fmla="*/ 91 w 791"/>
                <a:gd name="T63" fmla="*/ 529 h 769"/>
                <a:gd name="T64" fmla="*/ 65 w 791"/>
                <a:gd name="T65" fmla="*/ 500 h 769"/>
                <a:gd name="T66" fmla="*/ 43 w 791"/>
                <a:gd name="T67" fmla="*/ 466 h 769"/>
                <a:gd name="T68" fmla="*/ 25 w 791"/>
                <a:gd name="T69" fmla="*/ 430 h 769"/>
                <a:gd name="T70" fmla="*/ 11 w 791"/>
                <a:gd name="T71" fmla="*/ 392 h 769"/>
                <a:gd name="T72" fmla="*/ 4 w 791"/>
                <a:gd name="T73" fmla="*/ 352 h 769"/>
                <a:gd name="T74" fmla="*/ 0 w 791"/>
                <a:gd name="T75" fmla="*/ 310 h 769"/>
                <a:gd name="T76" fmla="*/ 4 w 791"/>
                <a:gd name="T77" fmla="*/ 268 h 769"/>
                <a:gd name="T78" fmla="*/ 11 w 791"/>
                <a:gd name="T79" fmla="*/ 227 h 769"/>
                <a:gd name="T80" fmla="*/ 25 w 791"/>
                <a:gd name="T81" fmla="*/ 189 h 769"/>
                <a:gd name="T82" fmla="*/ 43 w 791"/>
                <a:gd name="T83" fmla="*/ 153 h 769"/>
                <a:gd name="T84" fmla="*/ 65 w 791"/>
                <a:gd name="T85" fmla="*/ 121 h 769"/>
                <a:gd name="T86" fmla="*/ 91 w 791"/>
                <a:gd name="T87" fmla="*/ 90 h 769"/>
                <a:gd name="T88" fmla="*/ 120 w 791"/>
                <a:gd name="T89" fmla="*/ 64 h 769"/>
                <a:gd name="T90" fmla="*/ 154 w 791"/>
                <a:gd name="T91" fmla="*/ 42 h 769"/>
                <a:gd name="T92" fmla="*/ 190 w 791"/>
                <a:gd name="T93" fmla="*/ 24 h 769"/>
                <a:gd name="T94" fmla="*/ 228 w 791"/>
                <a:gd name="T95" fmla="*/ 11 h 769"/>
                <a:gd name="T96" fmla="*/ 269 w 791"/>
                <a:gd name="T97" fmla="*/ 3 h 769"/>
                <a:gd name="T98" fmla="*/ 311 w 791"/>
                <a:gd name="T99" fmla="*/ 0 h 7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791" h="769">
                  <a:moveTo>
                    <a:pt x="311" y="0"/>
                  </a:moveTo>
                  <a:lnTo>
                    <a:pt x="353" y="3"/>
                  </a:lnTo>
                  <a:lnTo>
                    <a:pt x="393" y="11"/>
                  </a:lnTo>
                  <a:lnTo>
                    <a:pt x="431" y="24"/>
                  </a:lnTo>
                  <a:lnTo>
                    <a:pt x="467" y="42"/>
                  </a:lnTo>
                  <a:lnTo>
                    <a:pt x="500" y="64"/>
                  </a:lnTo>
                  <a:lnTo>
                    <a:pt x="530" y="90"/>
                  </a:lnTo>
                  <a:lnTo>
                    <a:pt x="556" y="121"/>
                  </a:lnTo>
                  <a:lnTo>
                    <a:pt x="578" y="153"/>
                  </a:lnTo>
                  <a:lnTo>
                    <a:pt x="596" y="189"/>
                  </a:lnTo>
                  <a:lnTo>
                    <a:pt x="610" y="227"/>
                  </a:lnTo>
                  <a:lnTo>
                    <a:pt x="618" y="268"/>
                  </a:lnTo>
                  <a:lnTo>
                    <a:pt x="620" y="310"/>
                  </a:lnTo>
                  <a:lnTo>
                    <a:pt x="618" y="350"/>
                  </a:lnTo>
                  <a:lnTo>
                    <a:pt x="610" y="388"/>
                  </a:lnTo>
                  <a:lnTo>
                    <a:pt x="597" y="424"/>
                  </a:lnTo>
                  <a:lnTo>
                    <a:pt x="581" y="458"/>
                  </a:lnTo>
                  <a:lnTo>
                    <a:pt x="791" y="656"/>
                  </a:lnTo>
                  <a:lnTo>
                    <a:pt x="752" y="691"/>
                  </a:lnTo>
                  <a:lnTo>
                    <a:pt x="716" y="729"/>
                  </a:lnTo>
                  <a:lnTo>
                    <a:pt x="683" y="769"/>
                  </a:lnTo>
                  <a:lnTo>
                    <a:pt x="474" y="572"/>
                  </a:lnTo>
                  <a:lnTo>
                    <a:pt x="437" y="592"/>
                  </a:lnTo>
                  <a:lnTo>
                    <a:pt x="397" y="607"/>
                  </a:lnTo>
                  <a:lnTo>
                    <a:pt x="355" y="616"/>
                  </a:lnTo>
                  <a:lnTo>
                    <a:pt x="311" y="619"/>
                  </a:lnTo>
                  <a:lnTo>
                    <a:pt x="269" y="617"/>
                  </a:lnTo>
                  <a:lnTo>
                    <a:pt x="228" y="609"/>
                  </a:lnTo>
                  <a:lnTo>
                    <a:pt x="190" y="595"/>
                  </a:lnTo>
                  <a:lnTo>
                    <a:pt x="154" y="577"/>
                  </a:lnTo>
                  <a:lnTo>
                    <a:pt x="120" y="555"/>
                  </a:lnTo>
                  <a:lnTo>
                    <a:pt x="91" y="529"/>
                  </a:lnTo>
                  <a:lnTo>
                    <a:pt x="65" y="500"/>
                  </a:lnTo>
                  <a:lnTo>
                    <a:pt x="43" y="466"/>
                  </a:lnTo>
                  <a:lnTo>
                    <a:pt x="25" y="430"/>
                  </a:lnTo>
                  <a:lnTo>
                    <a:pt x="11" y="392"/>
                  </a:lnTo>
                  <a:lnTo>
                    <a:pt x="4" y="352"/>
                  </a:lnTo>
                  <a:lnTo>
                    <a:pt x="0" y="310"/>
                  </a:lnTo>
                  <a:lnTo>
                    <a:pt x="4" y="268"/>
                  </a:lnTo>
                  <a:lnTo>
                    <a:pt x="11" y="227"/>
                  </a:lnTo>
                  <a:lnTo>
                    <a:pt x="25" y="189"/>
                  </a:lnTo>
                  <a:lnTo>
                    <a:pt x="43" y="153"/>
                  </a:lnTo>
                  <a:lnTo>
                    <a:pt x="65" y="121"/>
                  </a:lnTo>
                  <a:lnTo>
                    <a:pt x="91" y="90"/>
                  </a:lnTo>
                  <a:lnTo>
                    <a:pt x="120" y="64"/>
                  </a:lnTo>
                  <a:lnTo>
                    <a:pt x="154" y="42"/>
                  </a:lnTo>
                  <a:lnTo>
                    <a:pt x="190" y="24"/>
                  </a:lnTo>
                  <a:lnTo>
                    <a:pt x="228" y="11"/>
                  </a:lnTo>
                  <a:lnTo>
                    <a:pt x="269" y="3"/>
                  </a:lnTo>
                  <a:lnTo>
                    <a:pt x="31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latin typeface="Arial" panose="020B0604020202020204" pitchFamily="34" charset="0"/>
                <a:cs typeface="Arial" panose="020B0604020202020204" pitchFamily="34" charset="0"/>
              </a:endParaRPr>
            </a:p>
          </p:txBody>
        </p:sp>
        <p:sp>
          <p:nvSpPr>
            <p:cNvPr id="22" name="Freeform 176"/>
            <p:cNvSpPr>
              <a:spLocks/>
            </p:cNvSpPr>
            <p:nvPr/>
          </p:nvSpPr>
          <p:spPr bwMode="auto">
            <a:xfrm>
              <a:off x="1293813" y="2374900"/>
              <a:ext cx="160338" cy="212725"/>
            </a:xfrm>
            <a:custGeom>
              <a:avLst/>
              <a:gdLst>
                <a:gd name="T0" fmla="*/ 497 w 808"/>
                <a:gd name="T1" fmla="*/ 0 h 1074"/>
                <a:gd name="T2" fmla="*/ 497 w 808"/>
                <a:gd name="T3" fmla="*/ 0 h 1074"/>
                <a:gd name="T4" fmla="*/ 539 w 808"/>
                <a:gd name="T5" fmla="*/ 3 h 1074"/>
                <a:gd name="T6" fmla="*/ 579 w 808"/>
                <a:gd name="T7" fmla="*/ 11 h 1074"/>
                <a:gd name="T8" fmla="*/ 618 w 808"/>
                <a:gd name="T9" fmla="*/ 25 h 1074"/>
                <a:gd name="T10" fmla="*/ 654 w 808"/>
                <a:gd name="T11" fmla="*/ 43 h 1074"/>
                <a:gd name="T12" fmla="*/ 687 w 808"/>
                <a:gd name="T13" fmla="*/ 65 h 1074"/>
                <a:gd name="T14" fmla="*/ 716 w 808"/>
                <a:gd name="T15" fmla="*/ 91 h 1074"/>
                <a:gd name="T16" fmla="*/ 743 w 808"/>
                <a:gd name="T17" fmla="*/ 121 h 1074"/>
                <a:gd name="T18" fmla="*/ 765 w 808"/>
                <a:gd name="T19" fmla="*/ 153 h 1074"/>
                <a:gd name="T20" fmla="*/ 783 w 808"/>
                <a:gd name="T21" fmla="*/ 189 h 1074"/>
                <a:gd name="T22" fmla="*/ 796 w 808"/>
                <a:gd name="T23" fmla="*/ 228 h 1074"/>
                <a:gd name="T24" fmla="*/ 805 w 808"/>
                <a:gd name="T25" fmla="*/ 268 h 1074"/>
                <a:gd name="T26" fmla="*/ 808 w 808"/>
                <a:gd name="T27" fmla="*/ 310 h 1074"/>
                <a:gd name="T28" fmla="*/ 805 w 808"/>
                <a:gd name="T29" fmla="*/ 352 h 1074"/>
                <a:gd name="T30" fmla="*/ 796 w 808"/>
                <a:gd name="T31" fmla="*/ 392 h 1074"/>
                <a:gd name="T32" fmla="*/ 783 w 808"/>
                <a:gd name="T33" fmla="*/ 431 h 1074"/>
                <a:gd name="T34" fmla="*/ 765 w 808"/>
                <a:gd name="T35" fmla="*/ 467 h 1074"/>
                <a:gd name="T36" fmla="*/ 743 w 808"/>
                <a:gd name="T37" fmla="*/ 500 h 1074"/>
                <a:gd name="T38" fmla="*/ 716 w 808"/>
                <a:gd name="T39" fmla="*/ 529 h 1074"/>
                <a:gd name="T40" fmla="*/ 687 w 808"/>
                <a:gd name="T41" fmla="*/ 555 h 1074"/>
                <a:gd name="T42" fmla="*/ 654 w 808"/>
                <a:gd name="T43" fmla="*/ 577 h 1074"/>
                <a:gd name="T44" fmla="*/ 618 w 808"/>
                <a:gd name="T45" fmla="*/ 595 h 1074"/>
                <a:gd name="T46" fmla="*/ 579 w 808"/>
                <a:gd name="T47" fmla="*/ 609 h 1074"/>
                <a:gd name="T48" fmla="*/ 539 w 808"/>
                <a:gd name="T49" fmla="*/ 617 h 1074"/>
                <a:gd name="T50" fmla="*/ 497 w 808"/>
                <a:gd name="T51" fmla="*/ 621 h 1074"/>
                <a:gd name="T52" fmla="*/ 468 w 808"/>
                <a:gd name="T53" fmla="*/ 618 h 1074"/>
                <a:gd name="T54" fmla="*/ 440 w 808"/>
                <a:gd name="T55" fmla="*/ 613 h 1074"/>
                <a:gd name="T56" fmla="*/ 411 w 808"/>
                <a:gd name="T57" fmla="*/ 607 h 1074"/>
                <a:gd name="T58" fmla="*/ 134 w 808"/>
                <a:gd name="T59" fmla="*/ 1074 h 1074"/>
                <a:gd name="T60" fmla="*/ 91 w 808"/>
                <a:gd name="T61" fmla="*/ 1044 h 1074"/>
                <a:gd name="T62" fmla="*/ 47 w 808"/>
                <a:gd name="T63" fmla="*/ 1017 h 1074"/>
                <a:gd name="T64" fmla="*/ 0 w 808"/>
                <a:gd name="T65" fmla="*/ 994 h 1074"/>
                <a:gd name="T66" fmla="*/ 276 w 808"/>
                <a:gd name="T67" fmla="*/ 528 h 1074"/>
                <a:gd name="T68" fmla="*/ 251 w 808"/>
                <a:gd name="T69" fmla="*/ 499 h 1074"/>
                <a:gd name="T70" fmla="*/ 229 w 808"/>
                <a:gd name="T71" fmla="*/ 466 h 1074"/>
                <a:gd name="T72" fmla="*/ 211 w 808"/>
                <a:gd name="T73" fmla="*/ 430 h 1074"/>
                <a:gd name="T74" fmla="*/ 199 w 808"/>
                <a:gd name="T75" fmla="*/ 392 h 1074"/>
                <a:gd name="T76" fmla="*/ 190 w 808"/>
                <a:gd name="T77" fmla="*/ 352 h 1074"/>
                <a:gd name="T78" fmla="*/ 187 w 808"/>
                <a:gd name="T79" fmla="*/ 310 h 1074"/>
                <a:gd name="T80" fmla="*/ 190 w 808"/>
                <a:gd name="T81" fmla="*/ 268 h 1074"/>
                <a:gd name="T82" fmla="*/ 199 w 808"/>
                <a:gd name="T83" fmla="*/ 227 h 1074"/>
                <a:gd name="T84" fmla="*/ 211 w 808"/>
                <a:gd name="T85" fmla="*/ 189 h 1074"/>
                <a:gd name="T86" fmla="*/ 229 w 808"/>
                <a:gd name="T87" fmla="*/ 153 h 1074"/>
                <a:gd name="T88" fmla="*/ 252 w 808"/>
                <a:gd name="T89" fmla="*/ 121 h 1074"/>
                <a:gd name="T90" fmla="*/ 278 w 808"/>
                <a:gd name="T91" fmla="*/ 91 h 1074"/>
                <a:gd name="T92" fmla="*/ 308 w 808"/>
                <a:gd name="T93" fmla="*/ 65 h 1074"/>
                <a:gd name="T94" fmla="*/ 341 w 808"/>
                <a:gd name="T95" fmla="*/ 43 h 1074"/>
                <a:gd name="T96" fmla="*/ 376 w 808"/>
                <a:gd name="T97" fmla="*/ 25 h 1074"/>
                <a:gd name="T98" fmla="*/ 414 w 808"/>
                <a:gd name="T99" fmla="*/ 11 h 1074"/>
                <a:gd name="T100" fmla="*/ 455 w 808"/>
                <a:gd name="T101" fmla="*/ 3 h 1074"/>
                <a:gd name="T102" fmla="*/ 497 w 808"/>
                <a:gd name="T103" fmla="*/ 0 h 10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808" h="1074">
                  <a:moveTo>
                    <a:pt x="497" y="0"/>
                  </a:moveTo>
                  <a:lnTo>
                    <a:pt x="497" y="0"/>
                  </a:lnTo>
                  <a:lnTo>
                    <a:pt x="539" y="3"/>
                  </a:lnTo>
                  <a:lnTo>
                    <a:pt x="579" y="11"/>
                  </a:lnTo>
                  <a:lnTo>
                    <a:pt x="618" y="25"/>
                  </a:lnTo>
                  <a:lnTo>
                    <a:pt x="654" y="43"/>
                  </a:lnTo>
                  <a:lnTo>
                    <a:pt x="687" y="65"/>
                  </a:lnTo>
                  <a:lnTo>
                    <a:pt x="716" y="91"/>
                  </a:lnTo>
                  <a:lnTo>
                    <a:pt x="743" y="121"/>
                  </a:lnTo>
                  <a:lnTo>
                    <a:pt x="765" y="153"/>
                  </a:lnTo>
                  <a:lnTo>
                    <a:pt x="783" y="189"/>
                  </a:lnTo>
                  <a:lnTo>
                    <a:pt x="796" y="228"/>
                  </a:lnTo>
                  <a:lnTo>
                    <a:pt x="805" y="268"/>
                  </a:lnTo>
                  <a:lnTo>
                    <a:pt x="808" y="310"/>
                  </a:lnTo>
                  <a:lnTo>
                    <a:pt x="805" y="352"/>
                  </a:lnTo>
                  <a:lnTo>
                    <a:pt x="796" y="392"/>
                  </a:lnTo>
                  <a:lnTo>
                    <a:pt x="783" y="431"/>
                  </a:lnTo>
                  <a:lnTo>
                    <a:pt x="765" y="467"/>
                  </a:lnTo>
                  <a:lnTo>
                    <a:pt x="743" y="500"/>
                  </a:lnTo>
                  <a:lnTo>
                    <a:pt x="716" y="529"/>
                  </a:lnTo>
                  <a:lnTo>
                    <a:pt x="687" y="555"/>
                  </a:lnTo>
                  <a:lnTo>
                    <a:pt x="654" y="577"/>
                  </a:lnTo>
                  <a:lnTo>
                    <a:pt x="618" y="595"/>
                  </a:lnTo>
                  <a:lnTo>
                    <a:pt x="579" y="609"/>
                  </a:lnTo>
                  <a:lnTo>
                    <a:pt x="539" y="617"/>
                  </a:lnTo>
                  <a:lnTo>
                    <a:pt x="497" y="621"/>
                  </a:lnTo>
                  <a:lnTo>
                    <a:pt x="468" y="618"/>
                  </a:lnTo>
                  <a:lnTo>
                    <a:pt x="440" y="613"/>
                  </a:lnTo>
                  <a:lnTo>
                    <a:pt x="411" y="607"/>
                  </a:lnTo>
                  <a:lnTo>
                    <a:pt x="134" y="1074"/>
                  </a:lnTo>
                  <a:lnTo>
                    <a:pt x="91" y="1044"/>
                  </a:lnTo>
                  <a:lnTo>
                    <a:pt x="47" y="1017"/>
                  </a:lnTo>
                  <a:lnTo>
                    <a:pt x="0" y="994"/>
                  </a:lnTo>
                  <a:lnTo>
                    <a:pt x="276" y="528"/>
                  </a:lnTo>
                  <a:lnTo>
                    <a:pt x="251" y="499"/>
                  </a:lnTo>
                  <a:lnTo>
                    <a:pt x="229" y="466"/>
                  </a:lnTo>
                  <a:lnTo>
                    <a:pt x="211" y="430"/>
                  </a:lnTo>
                  <a:lnTo>
                    <a:pt x="199" y="392"/>
                  </a:lnTo>
                  <a:lnTo>
                    <a:pt x="190" y="352"/>
                  </a:lnTo>
                  <a:lnTo>
                    <a:pt x="187" y="310"/>
                  </a:lnTo>
                  <a:lnTo>
                    <a:pt x="190" y="268"/>
                  </a:lnTo>
                  <a:lnTo>
                    <a:pt x="199" y="227"/>
                  </a:lnTo>
                  <a:lnTo>
                    <a:pt x="211" y="189"/>
                  </a:lnTo>
                  <a:lnTo>
                    <a:pt x="229" y="153"/>
                  </a:lnTo>
                  <a:lnTo>
                    <a:pt x="252" y="121"/>
                  </a:lnTo>
                  <a:lnTo>
                    <a:pt x="278" y="91"/>
                  </a:lnTo>
                  <a:lnTo>
                    <a:pt x="308" y="65"/>
                  </a:lnTo>
                  <a:lnTo>
                    <a:pt x="341" y="43"/>
                  </a:lnTo>
                  <a:lnTo>
                    <a:pt x="376" y="25"/>
                  </a:lnTo>
                  <a:lnTo>
                    <a:pt x="414" y="11"/>
                  </a:lnTo>
                  <a:lnTo>
                    <a:pt x="455" y="3"/>
                  </a:lnTo>
                  <a:lnTo>
                    <a:pt x="497"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latin typeface="Arial" panose="020B0604020202020204" pitchFamily="34" charset="0"/>
                <a:cs typeface="Arial" panose="020B0604020202020204" pitchFamily="34" charset="0"/>
              </a:endParaRPr>
            </a:p>
          </p:txBody>
        </p:sp>
        <p:sp>
          <p:nvSpPr>
            <p:cNvPr id="23" name="Freeform 177"/>
            <p:cNvSpPr>
              <a:spLocks/>
            </p:cNvSpPr>
            <p:nvPr/>
          </p:nvSpPr>
          <p:spPr bwMode="auto">
            <a:xfrm>
              <a:off x="1373188" y="2665413"/>
              <a:ext cx="198438" cy="122238"/>
            </a:xfrm>
            <a:custGeom>
              <a:avLst/>
              <a:gdLst>
                <a:gd name="T0" fmla="*/ 691 w 1000"/>
                <a:gd name="T1" fmla="*/ 0 h 620"/>
                <a:gd name="T2" fmla="*/ 733 w 1000"/>
                <a:gd name="T3" fmla="*/ 3 h 620"/>
                <a:gd name="T4" fmla="*/ 773 w 1000"/>
                <a:gd name="T5" fmla="*/ 11 h 620"/>
                <a:gd name="T6" fmla="*/ 811 w 1000"/>
                <a:gd name="T7" fmla="*/ 25 h 620"/>
                <a:gd name="T8" fmla="*/ 847 w 1000"/>
                <a:gd name="T9" fmla="*/ 42 h 620"/>
                <a:gd name="T10" fmla="*/ 880 w 1000"/>
                <a:gd name="T11" fmla="*/ 65 h 620"/>
                <a:gd name="T12" fmla="*/ 910 w 1000"/>
                <a:gd name="T13" fmla="*/ 91 h 620"/>
                <a:gd name="T14" fmla="*/ 936 w 1000"/>
                <a:gd name="T15" fmla="*/ 120 h 620"/>
                <a:gd name="T16" fmla="*/ 958 w 1000"/>
                <a:gd name="T17" fmla="*/ 154 h 620"/>
                <a:gd name="T18" fmla="*/ 976 w 1000"/>
                <a:gd name="T19" fmla="*/ 190 h 620"/>
                <a:gd name="T20" fmla="*/ 990 w 1000"/>
                <a:gd name="T21" fmla="*/ 228 h 620"/>
                <a:gd name="T22" fmla="*/ 998 w 1000"/>
                <a:gd name="T23" fmla="*/ 268 h 620"/>
                <a:gd name="T24" fmla="*/ 1000 w 1000"/>
                <a:gd name="T25" fmla="*/ 310 h 620"/>
                <a:gd name="T26" fmla="*/ 998 w 1000"/>
                <a:gd name="T27" fmla="*/ 352 h 620"/>
                <a:gd name="T28" fmla="*/ 990 w 1000"/>
                <a:gd name="T29" fmla="*/ 393 h 620"/>
                <a:gd name="T30" fmla="*/ 976 w 1000"/>
                <a:gd name="T31" fmla="*/ 431 h 620"/>
                <a:gd name="T32" fmla="*/ 958 w 1000"/>
                <a:gd name="T33" fmla="*/ 466 h 620"/>
                <a:gd name="T34" fmla="*/ 936 w 1000"/>
                <a:gd name="T35" fmla="*/ 499 h 620"/>
                <a:gd name="T36" fmla="*/ 910 w 1000"/>
                <a:gd name="T37" fmla="*/ 530 h 620"/>
                <a:gd name="T38" fmla="*/ 880 w 1000"/>
                <a:gd name="T39" fmla="*/ 555 h 620"/>
                <a:gd name="T40" fmla="*/ 847 w 1000"/>
                <a:gd name="T41" fmla="*/ 578 h 620"/>
                <a:gd name="T42" fmla="*/ 811 w 1000"/>
                <a:gd name="T43" fmla="*/ 596 h 620"/>
                <a:gd name="T44" fmla="*/ 773 w 1000"/>
                <a:gd name="T45" fmla="*/ 609 h 620"/>
                <a:gd name="T46" fmla="*/ 733 w 1000"/>
                <a:gd name="T47" fmla="*/ 617 h 620"/>
                <a:gd name="T48" fmla="*/ 691 w 1000"/>
                <a:gd name="T49" fmla="*/ 620 h 620"/>
                <a:gd name="T50" fmla="*/ 649 w 1000"/>
                <a:gd name="T51" fmla="*/ 617 h 620"/>
                <a:gd name="T52" fmla="*/ 610 w 1000"/>
                <a:gd name="T53" fmla="*/ 610 h 620"/>
                <a:gd name="T54" fmla="*/ 572 w 1000"/>
                <a:gd name="T55" fmla="*/ 596 h 620"/>
                <a:gd name="T56" fmla="*/ 536 w 1000"/>
                <a:gd name="T57" fmla="*/ 579 h 620"/>
                <a:gd name="T58" fmla="*/ 504 w 1000"/>
                <a:gd name="T59" fmla="*/ 557 h 620"/>
                <a:gd name="T60" fmla="*/ 474 w 1000"/>
                <a:gd name="T61" fmla="*/ 532 h 620"/>
                <a:gd name="T62" fmla="*/ 449 w 1000"/>
                <a:gd name="T63" fmla="*/ 502 h 620"/>
                <a:gd name="T64" fmla="*/ 426 w 1000"/>
                <a:gd name="T65" fmla="*/ 470 h 620"/>
                <a:gd name="T66" fmla="*/ 408 w 1000"/>
                <a:gd name="T67" fmla="*/ 435 h 620"/>
                <a:gd name="T68" fmla="*/ 394 w 1000"/>
                <a:gd name="T69" fmla="*/ 398 h 620"/>
                <a:gd name="T70" fmla="*/ 386 w 1000"/>
                <a:gd name="T71" fmla="*/ 358 h 620"/>
                <a:gd name="T72" fmla="*/ 0 w 1000"/>
                <a:gd name="T73" fmla="*/ 320 h 620"/>
                <a:gd name="T74" fmla="*/ 8 w 1000"/>
                <a:gd name="T75" fmla="*/ 273 h 620"/>
                <a:gd name="T76" fmla="*/ 13 w 1000"/>
                <a:gd name="T77" fmla="*/ 223 h 620"/>
                <a:gd name="T78" fmla="*/ 15 w 1000"/>
                <a:gd name="T79" fmla="*/ 173 h 620"/>
                <a:gd name="T80" fmla="*/ 14 w 1000"/>
                <a:gd name="T81" fmla="*/ 165 h 620"/>
                <a:gd name="T82" fmla="*/ 400 w 1000"/>
                <a:gd name="T83" fmla="*/ 203 h 620"/>
                <a:gd name="T84" fmla="*/ 417 w 1000"/>
                <a:gd name="T85" fmla="*/ 165 h 620"/>
                <a:gd name="T86" fmla="*/ 439 w 1000"/>
                <a:gd name="T87" fmla="*/ 130 h 620"/>
                <a:gd name="T88" fmla="*/ 466 w 1000"/>
                <a:gd name="T89" fmla="*/ 98 h 620"/>
                <a:gd name="T90" fmla="*/ 496 w 1000"/>
                <a:gd name="T91" fmla="*/ 70 h 620"/>
                <a:gd name="T92" fmla="*/ 529 w 1000"/>
                <a:gd name="T93" fmla="*/ 46 h 620"/>
                <a:gd name="T94" fmla="*/ 566 w 1000"/>
                <a:gd name="T95" fmla="*/ 27 h 620"/>
                <a:gd name="T96" fmla="*/ 606 w 1000"/>
                <a:gd name="T97" fmla="*/ 12 h 620"/>
                <a:gd name="T98" fmla="*/ 647 w 1000"/>
                <a:gd name="T99" fmla="*/ 4 h 620"/>
                <a:gd name="T100" fmla="*/ 691 w 1000"/>
                <a:gd name="T101" fmla="*/ 0 h 6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000" h="620">
                  <a:moveTo>
                    <a:pt x="691" y="0"/>
                  </a:moveTo>
                  <a:lnTo>
                    <a:pt x="733" y="3"/>
                  </a:lnTo>
                  <a:lnTo>
                    <a:pt x="773" y="11"/>
                  </a:lnTo>
                  <a:lnTo>
                    <a:pt x="811" y="25"/>
                  </a:lnTo>
                  <a:lnTo>
                    <a:pt x="847" y="42"/>
                  </a:lnTo>
                  <a:lnTo>
                    <a:pt x="880" y="65"/>
                  </a:lnTo>
                  <a:lnTo>
                    <a:pt x="910" y="91"/>
                  </a:lnTo>
                  <a:lnTo>
                    <a:pt x="936" y="120"/>
                  </a:lnTo>
                  <a:lnTo>
                    <a:pt x="958" y="154"/>
                  </a:lnTo>
                  <a:lnTo>
                    <a:pt x="976" y="190"/>
                  </a:lnTo>
                  <a:lnTo>
                    <a:pt x="990" y="228"/>
                  </a:lnTo>
                  <a:lnTo>
                    <a:pt x="998" y="268"/>
                  </a:lnTo>
                  <a:lnTo>
                    <a:pt x="1000" y="310"/>
                  </a:lnTo>
                  <a:lnTo>
                    <a:pt x="998" y="352"/>
                  </a:lnTo>
                  <a:lnTo>
                    <a:pt x="990" y="393"/>
                  </a:lnTo>
                  <a:lnTo>
                    <a:pt x="976" y="431"/>
                  </a:lnTo>
                  <a:lnTo>
                    <a:pt x="958" y="466"/>
                  </a:lnTo>
                  <a:lnTo>
                    <a:pt x="936" y="499"/>
                  </a:lnTo>
                  <a:lnTo>
                    <a:pt x="910" y="530"/>
                  </a:lnTo>
                  <a:lnTo>
                    <a:pt x="880" y="555"/>
                  </a:lnTo>
                  <a:lnTo>
                    <a:pt x="847" y="578"/>
                  </a:lnTo>
                  <a:lnTo>
                    <a:pt x="811" y="596"/>
                  </a:lnTo>
                  <a:lnTo>
                    <a:pt x="773" y="609"/>
                  </a:lnTo>
                  <a:lnTo>
                    <a:pt x="733" y="617"/>
                  </a:lnTo>
                  <a:lnTo>
                    <a:pt x="691" y="620"/>
                  </a:lnTo>
                  <a:lnTo>
                    <a:pt x="649" y="617"/>
                  </a:lnTo>
                  <a:lnTo>
                    <a:pt x="610" y="610"/>
                  </a:lnTo>
                  <a:lnTo>
                    <a:pt x="572" y="596"/>
                  </a:lnTo>
                  <a:lnTo>
                    <a:pt x="536" y="579"/>
                  </a:lnTo>
                  <a:lnTo>
                    <a:pt x="504" y="557"/>
                  </a:lnTo>
                  <a:lnTo>
                    <a:pt x="474" y="532"/>
                  </a:lnTo>
                  <a:lnTo>
                    <a:pt x="449" y="502"/>
                  </a:lnTo>
                  <a:lnTo>
                    <a:pt x="426" y="470"/>
                  </a:lnTo>
                  <a:lnTo>
                    <a:pt x="408" y="435"/>
                  </a:lnTo>
                  <a:lnTo>
                    <a:pt x="394" y="398"/>
                  </a:lnTo>
                  <a:lnTo>
                    <a:pt x="386" y="358"/>
                  </a:lnTo>
                  <a:lnTo>
                    <a:pt x="0" y="320"/>
                  </a:lnTo>
                  <a:lnTo>
                    <a:pt x="8" y="273"/>
                  </a:lnTo>
                  <a:lnTo>
                    <a:pt x="13" y="223"/>
                  </a:lnTo>
                  <a:lnTo>
                    <a:pt x="15" y="173"/>
                  </a:lnTo>
                  <a:lnTo>
                    <a:pt x="14" y="165"/>
                  </a:lnTo>
                  <a:lnTo>
                    <a:pt x="400" y="203"/>
                  </a:lnTo>
                  <a:lnTo>
                    <a:pt x="417" y="165"/>
                  </a:lnTo>
                  <a:lnTo>
                    <a:pt x="439" y="130"/>
                  </a:lnTo>
                  <a:lnTo>
                    <a:pt x="466" y="98"/>
                  </a:lnTo>
                  <a:lnTo>
                    <a:pt x="496" y="70"/>
                  </a:lnTo>
                  <a:lnTo>
                    <a:pt x="529" y="46"/>
                  </a:lnTo>
                  <a:lnTo>
                    <a:pt x="566" y="27"/>
                  </a:lnTo>
                  <a:lnTo>
                    <a:pt x="606" y="12"/>
                  </a:lnTo>
                  <a:lnTo>
                    <a:pt x="647" y="4"/>
                  </a:lnTo>
                  <a:lnTo>
                    <a:pt x="69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latin typeface="Arial" panose="020B0604020202020204" pitchFamily="34" charset="0"/>
                <a:cs typeface="Arial" panose="020B0604020202020204" pitchFamily="34" charset="0"/>
              </a:endParaRPr>
            </a:p>
          </p:txBody>
        </p:sp>
        <p:sp>
          <p:nvSpPr>
            <p:cNvPr id="24" name="Freeform 178"/>
            <p:cNvSpPr>
              <a:spLocks/>
            </p:cNvSpPr>
            <p:nvPr/>
          </p:nvSpPr>
          <p:spPr bwMode="auto">
            <a:xfrm>
              <a:off x="1236663" y="2832100"/>
              <a:ext cx="122238" cy="196850"/>
            </a:xfrm>
            <a:custGeom>
              <a:avLst/>
              <a:gdLst>
                <a:gd name="T0" fmla="*/ 234 w 621"/>
                <a:gd name="T1" fmla="*/ 0 h 995"/>
                <a:gd name="T2" fmla="*/ 320 w 621"/>
                <a:gd name="T3" fmla="*/ 377 h 995"/>
                <a:gd name="T4" fmla="*/ 364 w 621"/>
                <a:gd name="T5" fmla="*/ 381 h 995"/>
                <a:gd name="T6" fmla="*/ 407 w 621"/>
                <a:gd name="T7" fmla="*/ 391 h 995"/>
                <a:gd name="T8" fmla="*/ 447 w 621"/>
                <a:gd name="T9" fmla="*/ 408 h 995"/>
                <a:gd name="T10" fmla="*/ 484 w 621"/>
                <a:gd name="T11" fmla="*/ 429 h 995"/>
                <a:gd name="T12" fmla="*/ 518 w 621"/>
                <a:gd name="T13" fmla="*/ 456 h 995"/>
                <a:gd name="T14" fmla="*/ 547 w 621"/>
                <a:gd name="T15" fmla="*/ 486 h 995"/>
                <a:gd name="T16" fmla="*/ 573 w 621"/>
                <a:gd name="T17" fmla="*/ 520 h 995"/>
                <a:gd name="T18" fmla="*/ 593 w 621"/>
                <a:gd name="T19" fmla="*/ 558 h 995"/>
                <a:gd name="T20" fmla="*/ 608 w 621"/>
                <a:gd name="T21" fmla="*/ 598 h 995"/>
                <a:gd name="T22" fmla="*/ 618 w 621"/>
                <a:gd name="T23" fmla="*/ 641 h 995"/>
                <a:gd name="T24" fmla="*/ 621 w 621"/>
                <a:gd name="T25" fmla="*/ 686 h 995"/>
                <a:gd name="T26" fmla="*/ 618 w 621"/>
                <a:gd name="T27" fmla="*/ 728 h 995"/>
                <a:gd name="T28" fmla="*/ 609 w 621"/>
                <a:gd name="T29" fmla="*/ 768 h 995"/>
                <a:gd name="T30" fmla="*/ 597 w 621"/>
                <a:gd name="T31" fmla="*/ 806 h 995"/>
                <a:gd name="T32" fmla="*/ 578 w 621"/>
                <a:gd name="T33" fmla="*/ 842 h 995"/>
                <a:gd name="T34" fmla="*/ 556 w 621"/>
                <a:gd name="T35" fmla="*/ 875 h 995"/>
                <a:gd name="T36" fmla="*/ 529 w 621"/>
                <a:gd name="T37" fmla="*/ 905 h 995"/>
                <a:gd name="T38" fmla="*/ 500 w 621"/>
                <a:gd name="T39" fmla="*/ 931 h 995"/>
                <a:gd name="T40" fmla="*/ 467 w 621"/>
                <a:gd name="T41" fmla="*/ 953 h 995"/>
                <a:gd name="T42" fmla="*/ 432 w 621"/>
                <a:gd name="T43" fmla="*/ 971 h 995"/>
                <a:gd name="T44" fmla="*/ 393 w 621"/>
                <a:gd name="T45" fmla="*/ 985 h 995"/>
                <a:gd name="T46" fmla="*/ 353 w 621"/>
                <a:gd name="T47" fmla="*/ 993 h 995"/>
                <a:gd name="T48" fmla="*/ 311 w 621"/>
                <a:gd name="T49" fmla="*/ 995 h 995"/>
                <a:gd name="T50" fmla="*/ 269 w 621"/>
                <a:gd name="T51" fmla="*/ 993 h 995"/>
                <a:gd name="T52" fmla="*/ 229 w 621"/>
                <a:gd name="T53" fmla="*/ 985 h 995"/>
                <a:gd name="T54" fmla="*/ 190 w 621"/>
                <a:gd name="T55" fmla="*/ 971 h 995"/>
                <a:gd name="T56" fmla="*/ 154 w 621"/>
                <a:gd name="T57" fmla="*/ 953 h 995"/>
                <a:gd name="T58" fmla="*/ 121 w 621"/>
                <a:gd name="T59" fmla="*/ 931 h 995"/>
                <a:gd name="T60" fmla="*/ 92 w 621"/>
                <a:gd name="T61" fmla="*/ 905 h 995"/>
                <a:gd name="T62" fmla="*/ 65 w 621"/>
                <a:gd name="T63" fmla="*/ 875 h 995"/>
                <a:gd name="T64" fmla="*/ 43 w 621"/>
                <a:gd name="T65" fmla="*/ 842 h 995"/>
                <a:gd name="T66" fmla="*/ 26 w 621"/>
                <a:gd name="T67" fmla="*/ 806 h 995"/>
                <a:gd name="T68" fmla="*/ 12 w 621"/>
                <a:gd name="T69" fmla="*/ 768 h 995"/>
                <a:gd name="T70" fmla="*/ 3 w 621"/>
                <a:gd name="T71" fmla="*/ 728 h 995"/>
                <a:gd name="T72" fmla="*/ 0 w 621"/>
                <a:gd name="T73" fmla="*/ 686 h 995"/>
                <a:gd name="T74" fmla="*/ 3 w 621"/>
                <a:gd name="T75" fmla="*/ 642 h 995"/>
                <a:gd name="T76" fmla="*/ 13 w 621"/>
                <a:gd name="T77" fmla="*/ 600 h 995"/>
                <a:gd name="T78" fmla="*/ 28 w 621"/>
                <a:gd name="T79" fmla="*/ 561 h 995"/>
                <a:gd name="T80" fmla="*/ 48 w 621"/>
                <a:gd name="T81" fmla="*/ 524 h 995"/>
                <a:gd name="T82" fmla="*/ 72 w 621"/>
                <a:gd name="T83" fmla="*/ 490 h 995"/>
                <a:gd name="T84" fmla="*/ 100 w 621"/>
                <a:gd name="T85" fmla="*/ 460 h 995"/>
                <a:gd name="T86" fmla="*/ 133 w 621"/>
                <a:gd name="T87" fmla="*/ 434 h 995"/>
                <a:gd name="T88" fmla="*/ 169 w 621"/>
                <a:gd name="T89" fmla="*/ 413 h 995"/>
                <a:gd name="T90" fmla="*/ 81 w 621"/>
                <a:gd name="T91" fmla="*/ 35 h 995"/>
                <a:gd name="T92" fmla="*/ 134 w 621"/>
                <a:gd name="T93" fmla="*/ 26 h 995"/>
                <a:gd name="T94" fmla="*/ 184 w 621"/>
                <a:gd name="T95" fmla="*/ 15 h 995"/>
                <a:gd name="T96" fmla="*/ 234 w 621"/>
                <a:gd name="T97" fmla="*/ 0 h 9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621" h="995">
                  <a:moveTo>
                    <a:pt x="234" y="0"/>
                  </a:moveTo>
                  <a:lnTo>
                    <a:pt x="320" y="377"/>
                  </a:lnTo>
                  <a:lnTo>
                    <a:pt x="364" y="381"/>
                  </a:lnTo>
                  <a:lnTo>
                    <a:pt x="407" y="391"/>
                  </a:lnTo>
                  <a:lnTo>
                    <a:pt x="447" y="408"/>
                  </a:lnTo>
                  <a:lnTo>
                    <a:pt x="484" y="429"/>
                  </a:lnTo>
                  <a:lnTo>
                    <a:pt x="518" y="456"/>
                  </a:lnTo>
                  <a:lnTo>
                    <a:pt x="547" y="486"/>
                  </a:lnTo>
                  <a:lnTo>
                    <a:pt x="573" y="520"/>
                  </a:lnTo>
                  <a:lnTo>
                    <a:pt x="593" y="558"/>
                  </a:lnTo>
                  <a:lnTo>
                    <a:pt x="608" y="598"/>
                  </a:lnTo>
                  <a:lnTo>
                    <a:pt x="618" y="641"/>
                  </a:lnTo>
                  <a:lnTo>
                    <a:pt x="621" y="686"/>
                  </a:lnTo>
                  <a:lnTo>
                    <a:pt x="618" y="728"/>
                  </a:lnTo>
                  <a:lnTo>
                    <a:pt x="609" y="768"/>
                  </a:lnTo>
                  <a:lnTo>
                    <a:pt x="597" y="806"/>
                  </a:lnTo>
                  <a:lnTo>
                    <a:pt x="578" y="842"/>
                  </a:lnTo>
                  <a:lnTo>
                    <a:pt x="556" y="875"/>
                  </a:lnTo>
                  <a:lnTo>
                    <a:pt x="529" y="905"/>
                  </a:lnTo>
                  <a:lnTo>
                    <a:pt x="500" y="931"/>
                  </a:lnTo>
                  <a:lnTo>
                    <a:pt x="467" y="953"/>
                  </a:lnTo>
                  <a:lnTo>
                    <a:pt x="432" y="971"/>
                  </a:lnTo>
                  <a:lnTo>
                    <a:pt x="393" y="985"/>
                  </a:lnTo>
                  <a:lnTo>
                    <a:pt x="353" y="993"/>
                  </a:lnTo>
                  <a:lnTo>
                    <a:pt x="311" y="995"/>
                  </a:lnTo>
                  <a:lnTo>
                    <a:pt x="269" y="993"/>
                  </a:lnTo>
                  <a:lnTo>
                    <a:pt x="229" y="985"/>
                  </a:lnTo>
                  <a:lnTo>
                    <a:pt x="190" y="971"/>
                  </a:lnTo>
                  <a:lnTo>
                    <a:pt x="154" y="953"/>
                  </a:lnTo>
                  <a:lnTo>
                    <a:pt x="121" y="931"/>
                  </a:lnTo>
                  <a:lnTo>
                    <a:pt x="92" y="905"/>
                  </a:lnTo>
                  <a:lnTo>
                    <a:pt x="65" y="875"/>
                  </a:lnTo>
                  <a:lnTo>
                    <a:pt x="43" y="842"/>
                  </a:lnTo>
                  <a:lnTo>
                    <a:pt x="26" y="806"/>
                  </a:lnTo>
                  <a:lnTo>
                    <a:pt x="12" y="768"/>
                  </a:lnTo>
                  <a:lnTo>
                    <a:pt x="3" y="728"/>
                  </a:lnTo>
                  <a:lnTo>
                    <a:pt x="0" y="686"/>
                  </a:lnTo>
                  <a:lnTo>
                    <a:pt x="3" y="642"/>
                  </a:lnTo>
                  <a:lnTo>
                    <a:pt x="13" y="600"/>
                  </a:lnTo>
                  <a:lnTo>
                    <a:pt x="28" y="561"/>
                  </a:lnTo>
                  <a:lnTo>
                    <a:pt x="48" y="524"/>
                  </a:lnTo>
                  <a:lnTo>
                    <a:pt x="72" y="490"/>
                  </a:lnTo>
                  <a:lnTo>
                    <a:pt x="100" y="460"/>
                  </a:lnTo>
                  <a:lnTo>
                    <a:pt x="133" y="434"/>
                  </a:lnTo>
                  <a:lnTo>
                    <a:pt x="169" y="413"/>
                  </a:lnTo>
                  <a:lnTo>
                    <a:pt x="81" y="35"/>
                  </a:lnTo>
                  <a:lnTo>
                    <a:pt x="134" y="26"/>
                  </a:lnTo>
                  <a:lnTo>
                    <a:pt x="184" y="15"/>
                  </a:lnTo>
                  <a:lnTo>
                    <a:pt x="234"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latin typeface="Arial" panose="020B0604020202020204" pitchFamily="34" charset="0"/>
                <a:cs typeface="Arial" panose="020B0604020202020204" pitchFamily="34" charset="0"/>
              </a:endParaRPr>
            </a:p>
          </p:txBody>
        </p:sp>
        <p:sp>
          <p:nvSpPr>
            <p:cNvPr id="25" name="Freeform 179"/>
            <p:cNvSpPr>
              <a:spLocks/>
            </p:cNvSpPr>
            <p:nvPr/>
          </p:nvSpPr>
          <p:spPr bwMode="auto">
            <a:xfrm>
              <a:off x="890588" y="2728913"/>
              <a:ext cx="217488" cy="127000"/>
            </a:xfrm>
            <a:custGeom>
              <a:avLst/>
              <a:gdLst>
                <a:gd name="T0" fmla="*/ 1049 w 1099"/>
                <a:gd name="T1" fmla="*/ 0 h 640"/>
                <a:gd name="T2" fmla="*/ 1063 w 1099"/>
                <a:gd name="T3" fmla="*/ 51 h 640"/>
                <a:gd name="T4" fmla="*/ 1079 w 1099"/>
                <a:gd name="T5" fmla="*/ 100 h 640"/>
                <a:gd name="T6" fmla="*/ 1099 w 1099"/>
                <a:gd name="T7" fmla="*/ 148 h 640"/>
                <a:gd name="T8" fmla="*/ 618 w 1099"/>
                <a:gd name="T9" fmla="*/ 310 h 640"/>
                <a:gd name="T10" fmla="*/ 619 w 1099"/>
                <a:gd name="T11" fmla="*/ 319 h 640"/>
                <a:gd name="T12" fmla="*/ 620 w 1099"/>
                <a:gd name="T13" fmla="*/ 330 h 640"/>
                <a:gd name="T14" fmla="*/ 618 w 1099"/>
                <a:gd name="T15" fmla="*/ 372 h 640"/>
                <a:gd name="T16" fmla="*/ 609 w 1099"/>
                <a:gd name="T17" fmla="*/ 413 h 640"/>
                <a:gd name="T18" fmla="*/ 596 w 1099"/>
                <a:gd name="T19" fmla="*/ 451 h 640"/>
                <a:gd name="T20" fmla="*/ 578 w 1099"/>
                <a:gd name="T21" fmla="*/ 486 h 640"/>
                <a:gd name="T22" fmla="*/ 556 w 1099"/>
                <a:gd name="T23" fmla="*/ 519 h 640"/>
                <a:gd name="T24" fmla="*/ 529 w 1099"/>
                <a:gd name="T25" fmla="*/ 550 h 640"/>
                <a:gd name="T26" fmla="*/ 500 w 1099"/>
                <a:gd name="T27" fmla="*/ 576 h 640"/>
                <a:gd name="T28" fmla="*/ 466 w 1099"/>
                <a:gd name="T29" fmla="*/ 598 h 640"/>
                <a:gd name="T30" fmla="*/ 430 w 1099"/>
                <a:gd name="T31" fmla="*/ 616 h 640"/>
                <a:gd name="T32" fmla="*/ 392 w 1099"/>
                <a:gd name="T33" fmla="*/ 630 h 640"/>
                <a:gd name="T34" fmla="*/ 351 w 1099"/>
                <a:gd name="T35" fmla="*/ 637 h 640"/>
                <a:gd name="T36" fmla="*/ 309 w 1099"/>
                <a:gd name="T37" fmla="*/ 640 h 640"/>
                <a:gd name="T38" fmla="*/ 267 w 1099"/>
                <a:gd name="T39" fmla="*/ 637 h 640"/>
                <a:gd name="T40" fmla="*/ 227 w 1099"/>
                <a:gd name="T41" fmla="*/ 630 h 640"/>
                <a:gd name="T42" fmla="*/ 189 w 1099"/>
                <a:gd name="T43" fmla="*/ 616 h 640"/>
                <a:gd name="T44" fmla="*/ 154 w 1099"/>
                <a:gd name="T45" fmla="*/ 598 h 640"/>
                <a:gd name="T46" fmla="*/ 120 w 1099"/>
                <a:gd name="T47" fmla="*/ 576 h 640"/>
                <a:gd name="T48" fmla="*/ 90 w 1099"/>
                <a:gd name="T49" fmla="*/ 550 h 640"/>
                <a:gd name="T50" fmla="*/ 64 w 1099"/>
                <a:gd name="T51" fmla="*/ 519 h 640"/>
                <a:gd name="T52" fmla="*/ 42 w 1099"/>
                <a:gd name="T53" fmla="*/ 486 h 640"/>
                <a:gd name="T54" fmla="*/ 24 w 1099"/>
                <a:gd name="T55" fmla="*/ 451 h 640"/>
                <a:gd name="T56" fmla="*/ 12 w 1099"/>
                <a:gd name="T57" fmla="*/ 413 h 640"/>
                <a:gd name="T58" fmla="*/ 3 w 1099"/>
                <a:gd name="T59" fmla="*/ 372 h 640"/>
                <a:gd name="T60" fmla="*/ 0 w 1099"/>
                <a:gd name="T61" fmla="*/ 330 h 640"/>
                <a:gd name="T62" fmla="*/ 3 w 1099"/>
                <a:gd name="T63" fmla="*/ 288 h 640"/>
                <a:gd name="T64" fmla="*/ 12 w 1099"/>
                <a:gd name="T65" fmla="*/ 248 h 640"/>
                <a:gd name="T66" fmla="*/ 24 w 1099"/>
                <a:gd name="T67" fmla="*/ 210 h 640"/>
                <a:gd name="T68" fmla="*/ 42 w 1099"/>
                <a:gd name="T69" fmla="*/ 174 h 640"/>
                <a:gd name="T70" fmla="*/ 64 w 1099"/>
                <a:gd name="T71" fmla="*/ 140 h 640"/>
                <a:gd name="T72" fmla="*/ 90 w 1099"/>
                <a:gd name="T73" fmla="*/ 111 h 640"/>
                <a:gd name="T74" fmla="*/ 120 w 1099"/>
                <a:gd name="T75" fmla="*/ 85 h 640"/>
                <a:gd name="T76" fmla="*/ 154 w 1099"/>
                <a:gd name="T77" fmla="*/ 62 h 640"/>
                <a:gd name="T78" fmla="*/ 189 w 1099"/>
                <a:gd name="T79" fmla="*/ 45 h 640"/>
                <a:gd name="T80" fmla="*/ 227 w 1099"/>
                <a:gd name="T81" fmla="*/ 31 h 640"/>
                <a:gd name="T82" fmla="*/ 267 w 1099"/>
                <a:gd name="T83" fmla="*/ 24 h 640"/>
                <a:gd name="T84" fmla="*/ 309 w 1099"/>
                <a:gd name="T85" fmla="*/ 20 h 640"/>
                <a:gd name="T86" fmla="*/ 350 w 1099"/>
                <a:gd name="T87" fmla="*/ 23 h 640"/>
                <a:gd name="T88" fmla="*/ 388 w 1099"/>
                <a:gd name="T89" fmla="*/ 31 h 640"/>
                <a:gd name="T90" fmla="*/ 425 w 1099"/>
                <a:gd name="T91" fmla="*/ 42 h 640"/>
                <a:gd name="T92" fmla="*/ 460 w 1099"/>
                <a:gd name="T93" fmla="*/ 59 h 640"/>
                <a:gd name="T94" fmla="*/ 491 w 1099"/>
                <a:gd name="T95" fmla="*/ 79 h 640"/>
                <a:gd name="T96" fmla="*/ 521 w 1099"/>
                <a:gd name="T97" fmla="*/ 104 h 640"/>
                <a:gd name="T98" fmla="*/ 547 w 1099"/>
                <a:gd name="T99" fmla="*/ 131 h 640"/>
                <a:gd name="T100" fmla="*/ 569 w 1099"/>
                <a:gd name="T101" fmla="*/ 161 h 640"/>
                <a:gd name="T102" fmla="*/ 1049 w 1099"/>
                <a:gd name="T103" fmla="*/ 0 h 6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099" h="640">
                  <a:moveTo>
                    <a:pt x="1049" y="0"/>
                  </a:moveTo>
                  <a:lnTo>
                    <a:pt x="1063" y="51"/>
                  </a:lnTo>
                  <a:lnTo>
                    <a:pt x="1079" y="100"/>
                  </a:lnTo>
                  <a:lnTo>
                    <a:pt x="1099" y="148"/>
                  </a:lnTo>
                  <a:lnTo>
                    <a:pt x="618" y="310"/>
                  </a:lnTo>
                  <a:lnTo>
                    <a:pt x="619" y="319"/>
                  </a:lnTo>
                  <a:lnTo>
                    <a:pt x="620" y="330"/>
                  </a:lnTo>
                  <a:lnTo>
                    <a:pt x="618" y="372"/>
                  </a:lnTo>
                  <a:lnTo>
                    <a:pt x="609" y="413"/>
                  </a:lnTo>
                  <a:lnTo>
                    <a:pt x="596" y="451"/>
                  </a:lnTo>
                  <a:lnTo>
                    <a:pt x="578" y="486"/>
                  </a:lnTo>
                  <a:lnTo>
                    <a:pt x="556" y="519"/>
                  </a:lnTo>
                  <a:lnTo>
                    <a:pt x="529" y="550"/>
                  </a:lnTo>
                  <a:lnTo>
                    <a:pt x="500" y="576"/>
                  </a:lnTo>
                  <a:lnTo>
                    <a:pt x="466" y="598"/>
                  </a:lnTo>
                  <a:lnTo>
                    <a:pt x="430" y="616"/>
                  </a:lnTo>
                  <a:lnTo>
                    <a:pt x="392" y="630"/>
                  </a:lnTo>
                  <a:lnTo>
                    <a:pt x="351" y="637"/>
                  </a:lnTo>
                  <a:lnTo>
                    <a:pt x="309" y="640"/>
                  </a:lnTo>
                  <a:lnTo>
                    <a:pt x="267" y="637"/>
                  </a:lnTo>
                  <a:lnTo>
                    <a:pt x="227" y="630"/>
                  </a:lnTo>
                  <a:lnTo>
                    <a:pt x="189" y="616"/>
                  </a:lnTo>
                  <a:lnTo>
                    <a:pt x="154" y="598"/>
                  </a:lnTo>
                  <a:lnTo>
                    <a:pt x="120" y="576"/>
                  </a:lnTo>
                  <a:lnTo>
                    <a:pt x="90" y="550"/>
                  </a:lnTo>
                  <a:lnTo>
                    <a:pt x="64" y="519"/>
                  </a:lnTo>
                  <a:lnTo>
                    <a:pt x="42" y="486"/>
                  </a:lnTo>
                  <a:lnTo>
                    <a:pt x="24" y="451"/>
                  </a:lnTo>
                  <a:lnTo>
                    <a:pt x="12" y="413"/>
                  </a:lnTo>
                  <a:lnTo>
                    <a:pt x="3" y="372"/>
                  </a:lnTo>
                  <a:lnTo>
                    <a:pt x="0" y="330"/>
                  </a:lnTo>
                  <a:lnTo>
                    <a:pt x="3" y="288"/>
                  </a:lnTo>
                  <a:lnTo>
                    <a:pt x="12" y="248"/>
                  </a:lnTo>
                  <a:lnTo>
                    <a:pt x="24" y="210"/>
                  </a:lnTo>
                  <a:lnTo>
                    <a:pt x="42" y="174"/>
                  </a:lnTo>
                  <a:lnTo>
                    <a:pt x="64" y="140"/>
                  </a:lnTo>
                  <a:lnTo>
                    <a:pt x="90" y="111"/>
                  </a:lnTo>
                  <a:lnTo>
                    <a:pt x="120" y="85"/>
                  </a:lnTo>
                  <a:lnTo>
                    <a:pt x="154" y="62"/>
                  </a:lnTo>
                  <a:lnTo>
                    <a:pt x="189" y="45"/>
                  </a:lnTo>
                  <a:lnTo>
                    <a:pt x="227" y="31"/>
                  </a:lnTo>
                  <a:lnTo>
                    <a:pt x="267" y="24"/>
                  </a:lnTo>
                  <a:lnTo>
                    <a:pt x="309" y="20"/>
                  </a:lnTo>
                  <a:lnTo>
                    <a:pt x="350" y="23"/>
                  </a:lnTo>
                  <a:lnTo>
                    <a:pt x="388" y="31"/>
                  </a:lnTo>
                  <a:lnTo>
                    <a:pt x="425" y="42"/>
                  </a:lnTo>
                  <a:lnTo>
                    <a:pt x="460" y="59"/>
                  </a:lnTo>
                  <a:lnTo>
                    <a:pt x="491" y="79"/>
                  </a:lnTo>
                  <a:lnTo>
                    <a:pt x="521" y="104"/>
                  </a:lnTo>
                  <a:lnTo>
                    <a:pt x="547" y="131"/>
                  </a:lnTo>
                  <a:lnTo>
                    <a:pt x="569" y="161"/>
                  </a:lnTo>
                  <a:lnTo>
                    <a:pt x="104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latin typeface="Arial" panose="020B0604020202020204" pitchFamily="34" charset="0"/>
                <a:cs typeface="Arial" panose="020B0604020202020204" pitchFamily="34" charset="0"/>
              </a:endParaRPr>
            </a:p>
          </p:txBody>
        </p:sp>
        <p:sp>
          <p:nvSpPr>
            <p:cNvPr id="26" name="Freeform 180"/>
            <p:cNvSpPr>
              <a:spLocks/>
            </p:cNvSpPr>
            <p:nvPr/>
          </p:nvSpPr>
          <p:spPr bwMode="auto">
            <a:xfrm>
              <a:off x="1130301" y="2593975"/>
              <a:ext cx="211138" cy="211138"/>
            </a:xfrm>
            <a:custGeom>
              <a:avLst/>
              <a:gdLst>
                <a:gd name="T0" fmla="*/ 531 w 1064"/>
                <a:gd name="T1" fmla="*/ 0 h 1063"/>
                <a:gd name="T2" fmla="*/ 589 w 1064"/>
                <a:gd name="T3" fmla="*/ 3 h 1063"/>
                <a:gd name="T4" fmla="*/ 646 w 1064"/>
                <a:gd name="T5" fmla="*/ 12 h 1063"/>
                <a:gd name="T6" fmla="*/ 700 w 1064"/>
                <a:gd name="T7" fmla="*/ 27 h 1063"/>
                <a:gd name="T8" fmla="*/ 751 w 1064"/>
                <a:gd name="T9" fmla="*/ 47 h 1063"/>
                <a:gd name="T10" fmla="*/ 800 w 1064"/>
                <a:gd name="T11" fmla="*/ 72 h 1063"/>
                <a:gd name="T12" fmla="*/ 846 w 1064"/>
                <a:gd name="T13" fmla="*/ 103 h 1063"/>
                <a:gd name="T14" fmla="*/ 888 w 1064"/>
                <a:gd name="T15" fmla="*/ 137 h 1063"/>
                <a:gd name="T16" fmla="*/ 926 w 1064"/>
                <a:gd name="T17" fmla="*/ 175 h 1063"/>
                <a:gd name="T18" fmla="*/ 961 w 1064"/>
                <a:gd name="T19" fmla="*/ 217 h 1063"/>
                <a:gd name="T20" fmla="*/ 991 w 1064"/>
                <a:gd name="T21" fmla="*/ 264 h 1063"/>
                <a:gd name="T22" fmla="*/ 1016 w 1064"/>
                <a:gd name="T23" fmla="*/ 312 h 1063"/>
                <a:gd name="T24" fmla="*/ 1036 w 1064"/>
                <a:gd name="T25" fmla="*/ 364 h 1063"/>
                <a:gd name="T26" fmla="*/ 1051 w 1064"/>
                <a:gd name="T27" fmla="*/ 417 h 1063"/>
                <a:gd name="T28" fmla="*/ 1060 w 1064"/>
                <a:gd name="T29" fmla="*/ 473 h 1063"/>
                <a:gd name="T30" fmla="*/ 1064 w 1064"/>
                <a:gd name="T31" fmla="*/ 531 h 1063"/>
                <a:gd name="T32" fmla="*/ 1060 w 1064"/>
                <a:gd name="T33" fmla="*/ 589 h 1063"/>
                <a:gd name="T34" fmla="*/ 1051 w 1064"/>
                <a:gd name="T35" fmla="*/ 646 h 1063"/>
                <a:gd name="T36" fmla="*/ 1036 w 1064"/>
                <a:gd name="T37" fmla="*/ 699 h 1063"/>
                <a:gd name="T38" fmla="*/ 1016 w 1064"/>
                <a:gd name="T39" fmla="*/ 751 h 1063"/>
                <a:gd name="T40" fmla="*/ 991 w 1064"/>
                <a:gd name="T41" fmla="*/ 799 h 1063"/>
                <a:gd name="T42" fmla="*/ 961 w 1064"/>
                <a:gd name="T43" fmla="*/ 846 h 1063"/>
                <a:gd name="T44" fmla="*/ 926 w 1064"/>
                <a:gd name="T45" fmla="*/ 888 h 1063"/>
                <a:gd name="T46" fmla="*/ 888 w 1064"/>
                <a:gd name="T47" fmla="*/ 927 h 1063"/>
                <a:gd name="T48" fmla="*/ 846 w 1064"/>
                <a:gd name="T49" fmla="*/ 960 h 1063"/>
                <a:gd name="T50" fmla="*/ 800 w 1064"/>
                <a:gd name="T51" fmla="*/ 991 h 1063"/>
                <a:gd name="T52" fmla="*/ 751 w 1064"/>
                <a:gd name="T53" fmla="*/ 1016 h 1063"/>
                <a:gd name="T54" fmla="*/ 700 w 1064"/>
                <a:gd name="T55" fmla="*/ 1036 h 1063"/>
                <a:gd name="T56" fmla="*/ 646 w 1064"/>
                <a:gd name="T57" fmla="*/ 1051 h 1063"/>
                <a:gd name="T58" fmla="*/ 589 w 1064"/>
                <a:gd name="T59" fmla="*/ 1060 h 1063"/>
                <a:gd name="T60" fmla="*/ 531 w 1064"/>
                <a:gd name="T61" fmla="*/ 1063 h 1063"/>
                <a:gd name="T62" fmla="*/ 473 w 1064"/>
                <a:gd name="T63" fmla="*/ 1060 h 1063"/>
                <a:gd name="T64" fmla="*/ 418 w 1064"/>
                <a:gd name="T65" fmla="*/ 1051 h 1063"/>
                <a:gd name="T66" fmla="*/ 364 w 1064"/>
                <a:gd name="T67" fmla="*/ 1036 h 1063"/>
                <a:gd name="T68" fmla="*/ 312 w 1064"/>
                <a:gd name="T69" fmla="*/ 1016 h 1063"/>
                <a:gd name="T70" fmla="*/ 264 w 1064"/>
                <a:gd name="T71" fmla="*/ 991 h 1063"/>
                <a:gd name="T72" fmla="*/ 218 w 1064"/>
                <a:gd name="T73" fmla="*/ 960 h 1063"/>
                <a:gd name="T74" fmla="*/ 176 w 1064"/>
                <a:gd name="T75" fmla="*/ 927 h 1063"/>
                <a:gd name="T76" fmla="*/ 137 w 1064"/>
                <a:gd name="T77" fmla="*/ 888 h 1063"/>
                <a:gd name="T78" fmla="*/ 103 w 1064"/>
                <a:gd name="T79" fmla="*/ 846 h 1063"/>
                <a:gd name="T80" fmla="*/ 73 w 1064"/>
                <a:gd name="T81" fmla="*/ 799 h 1063"/>
                <a:gd name="T82" fmla="*/ 47 w 1064"/>
                <a:gd name="T83" fmla="*/ 751 h 1063"/>
                <a:gd name="T84" fmla="*/ 27 w 1064"/>
                <a:gd name="T85" fmla="*/ 699 h 1063"/>
                <a:gd name="T86" fmla="*/ 13 w 1064"/>
                <a:gd name="T87" fmla="*/ 646 h 1063"/>
                <a:gd name="T88" fmla="*/ 3 w 1064"/>
                <a:gd name="T89" fmla="*/ 589 h 1063"/>
                <a:gd name="T90" fmla="*/ 0 w 1064"/>
                <a:gd name="T91" fmla="*/ 531 h 1063"/>
                <a:gd name="T92" fmla="*/ 3 w 1064"/>
                <a:gd name="T93" fmla="*/ 473 h 1063"/>
                <a:gd name="T94" fmla="*/ 13 w 1064"/>
                <a:gd name="T95" fmla="*/ 417 h 1063"/>
                <a:gd name="T96" fmla="*/ 27 w 1064"/>
                <a:gd name="T97" fmla="*/ 364 h 1063"/>
                <a:gd name="T98" fmla="*/ 47 w 1064"/>
                <a:gd name="T99" fmla="*/ 312 h 1063"/>
                <a:gd name="T100" fmla="*/ 73 w 1064"/>
                <a:gd name="T101" fmla="*/ 264 h 1063"/>
                <a:gd name="T102" fmla="*/ 103 w 1064"/>
                <a:gd name="T103" fmla="*/ 217 h 1063"/>
                <a:gd name="T104" fmla="*/ 137 w 1064"/>
                <a:gd name="T105" fmla="*/ 175 h 1063"/>
                <a:gd name="T106" fmla="*/ 176 w 1064"/>
                <a:gd name="T107" fmla="*/ 137 h 1063"/>
                <a:gd name="T108" fmla="*/ 218 w 1064"/>
                <a:gd name="T109" fmla="*/ 103 h 1063"/>
                <a:gd name="T110" fmla="*/ 264 w 1064"/>
                <a:gd name="T111" fmla="*/ 72 h 1063"/>
                <a:gd name="T112" fmla="*/ 312 w 1064"/>
                <a:gd name="T113" fmla="*/ 47 h 1063"/>
                <a:gd name="T114" fmla="*/ 364 w 1064"/>
                <a:gd name="T115" fmla="*/ 27 h 1063"/>
                <a:gd name="T116" fmla="*/ 418 w 1064"/>
                <a:gd name="T117" fmla="*/ 12 h 1063"/>
                <a:gd name="T118" fmla="*/ 473 w 1064"/>
                <a:gd name="T119" fmla="*/ 3 h 1063"/>
                <a:gd name="T120" fmla="*/ 531 w 1064"/>
                <a:gd name="T121" fmla="*/ 0 h 10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064" h="1063">
                  <a:moveTo>
                    <a:pt x="531" y="0"/>
                  </a:moveTo>
                  <a:lnTo>
                    <a:pt x="589" y="3"/>
                  </a:lnTo>
                  <a:lnTo>
                    <a:pt x="646" y="12"/>
                  </a:lnTo>
                  <a:lnTo>
                    <a:pt x="700" y="27"/>
                  </a:lnTo>
                  <a:lnTo>
                    <a:pt x="751" y="47"/>
                  </a:lnTo>
                  <a:lnTo>
                    <a:pt x="800" y="72"/>
                  </a:lnTo>
                  <a:lnTo>
                    <a:pt x="846" y="103"/>
                  </a:lnTo>
                  <a:lnTo>
                    <a:pt x="888" y="137"/>
                  </a:lnTo>
                  <a:lnTo>
                    <a:pt x="926" y="175"/>
                  </a:lnTo>
                  <a:lnTo>
                    <a:pt x="961" y="217"/>
                  </a:lnTo>
                  <a:lnTo>
                    <a:pt x="991" y="264"/>
                  </a:lnTo>
                  <a:lnTo>
                    <a:pt x="1016" y="312"/>
                  </a:lnTo>
                  <a:lnTo>
                    <a:pt x="1036" y="364"/>
                  </a:lnTo>
                  <a:lnTo>
                    <a:pt x="1051" y="417"/>
                  </a:lnTo>
                  <a:lnTo>
                    <a:pt x="1060" y="473"/>
                  </a:lnTo>
                  <a:lnTo>
                    <a:pt x="1064" y="531"/>
                  </a:lnTo>
                  <a:lnTo>
                    <a:pt x="1060" y="589"/>
                  </a:lnTo>
                  <a:lnTo>
                    <a:pt x="1051" y="646"/>
                  </a:lnTo>
                  <a:lnTo>
                    <a:pt x="1036" y="699"/>
                  </a:lnTo>
                  <a:lnTo>
                    <a:pt x="1016" y="751"/>
                  </a:lnTo>
                  <a:lnTo>
                    <a:pt x="991" y="799"/>
                  </a:lnTo>
                  <a:lnTo>
                    <a:pt x="961" y="846"/>
                  </a:lnTo>
                  <a:lnTo>
                    <a:pt x="926" y="888"/>
                  </a:lnTo>
                  <a:lnTo>
                    <a:pt x="888" y="927"/>
                  </a:lnTo>
                  <a:lnTo>
                    <a:pt x="846" y="960"/>
                  </a:lnTo>
                  <a:lnTo>
                    <a:pt x="800" y="991"/>
                  </a:lnTo>
                  <a:lnTo>
                    <a:pt x="751" y="1016"/>
                  </a:lnTo>
                  <a:lnTo>
                    <a:pt x="700" y="1036"/>
                  </a:lnTo>
                  <a:lnTo>
                    <a:pt x="646" y="1051"/>
                  </a:lnTo>
                  <a:lnTo>
                    <a:pt x="589" y="1060"/>
                  </a:lnTo>
                  <a:lnTo>
                    <a:pt x="531" y="1063"/>
                  </a:lnTo>
                  <a:lnTo>
                    <a:pt x="473" y="1060"/>
                  </a:lnTo>
                  <a:lnTo>
                    <a:pt x="418" y="1051"/>
                  </a:lnTo>
                  <a:lnTo>
                    <a:pt x="364" y="1036"/>
                  </a:lnTo>
                  <a:lnTo>
                    <a:pt x="312" y="1016"/>
                  </a:lnTo>
                  <a:lnTo>
                    <a:pt x="264" y="991"/>
                  </a:lnTo>
                  <a:lnTo>
                    <a:pt x="218" y="960"/>
                  </a:lnTo>
                  <a:lnTo>
                    <a:pt x="176" y="927"/>
                  </a:lnTo>
                  <a:lnTo>
                    <a:pt x="137" y="888"/>
                  </a:lnTo>
                  <a:lnTo>
                    <a:pt x="103" y="846"/>
                  </a:lnTo>
                  <a:lnTo>
                    <a:pt x="73" y="799"/>
                  </a:lnTo>
                  <a:lnTo>
                    <a:pt x="47" y="751"/>
                  </a:lnTo>
                  <a:lnTo>
                    <a:pt x="27" y="699"/>
                  </a:lnTo>
                  <a:lnTo>
                    <a:pt x="13" y="646"/>
                  </a:lnTo>
                  <a:lnTo>
                    <a:pt x="3" y="589"/>
                  </a:lnTo>
                  <a:lnTo>
                    <a:pt x="0" y="531"/>
                  </a:lnTo>
                  <a:lnTo>
                    <a:pt x="3" y="473"/>
                  </a:lnTo>
                  <a:lnTo>
                    <a:pt x="13" y="417"/>
                  </a:lnTo>
                  <a:lnTo>
                    <a:pt x="27" y="364"/>
                  </a:lnTo>
                  <a:lnTo>
                    <a:pt x="47" y="312"/>
                  </a:lnTo>
                  <a:lnTo>
                    <a:pt x="73" y="264"/>
                  </a:lnTo>
                  <a:lnTo>
                    <a:pt x="103" y="217"/>
                  </a:lnTo>
                  <a:lnTo>
                    <a:pt x="137" y="175"/>
                  </a:lnTo>
                  <a:lnTo>
                    <a:pt x="176" y="137"/>
                  </a:lnTo>
                  <a:lnTo>
                    <a:pt x="218" y="103"/>
                  </a:lnTo>
                  <a:lnTo>
                    <a:pt x="264" y="72"/>
                  </a:lnTo>
                  <a:lnTo>
                    <a:pt x="312" y="47"/>
                  </a:lnTo>
                  <a:lnTo>
                    <a:pt x="364" y="27"/>
                  </a:lnTo>
                  <a:lnTo>
                    <a:pt x="418" y="12"/>
                  </a:lnTo>
                  <a:lnTo>
                    <a:pt x="473" y="3"/>
                  </a:lnTo>
                  <a:lnTo>
                    <a:pt x="53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latin typeface="Arial" panose="020B0604020202020204" pitchFamily="34" charset="0"/>
                <a:cs typeface="Arial" panose="020B0604020202020204" pitchFamily="34" charset="0"/>
              </a:endParaRPr>
            </a:p>
          </p:txBody>
        </p:sp>
      </p:grpSp>
      <p:sp>
        <p:nvSpPr>
          <p:cNvPr id="2" name="Rectangle 1"/>
          <p:cNvSpPr/>
          <p:nvPr/>
        </p:nvSpPr>
        <p:spPr>
          <a:xfrm>
            <a:off x="1047631" y="2341818"/>
            <a:ext cx="10014985" cy="1200329"/>
          </a:xfrm>
          <a:prstGeom prst="rect">
            <a:avLst/>
          </a:prstGeom>
          <a:solidFill>
            <a:schemeClr val="accent4">
              <a:lumMod val="40000"/>
              <a:lumOff val="60000"/>
            </a:schemeClr>
          </a:solidFill>
        </p:spPr>
        <p:txBody>
          <a:bodyPr wrap="square">
            <a:spAutoFit/>
          </a:bodyPr>
          <a:lstStyle/>
          <a:p>
            <a:pPr algn="just"/>
            <a:r>
              <a:rPr lang="id-ID" dirty="0"/>
              <a:t>Manajemen  lintas-budaya  menjelaskan  perilaku  orang  dalam organisasi  di seluruh  dunia  dan menunjukkan  orang  bagaimana bekerja  dalam organisasi dengan karyawan dan klien populasi dari banyak budaya yang berbeda. </a:t>
            </a:r>
            <a:endParaRPr lang="en-US" dirty="0"/>
          </a:p>
        </p:txBody>
      </p:sp>
      <p:sp>
        <p:nvSpPr>
          <p:cNvPr id="3" name="Rectangle 2"/>
          <p:cNvSpPr/>
          <p:nvPr/>
        </p:nvSpPr>
        <p:spPr>
          <a:xfrm>
            <a:off x="1250660" y="4061922"/>
            <a:ext cx="9092312" cy="2308324"/>
          </a:xfrm>
          <a:prstGeom prst="rect">
            <a:avLst/>
          </a:prstGeom>
        </p:spPr>
        <p:txBody>
          <a:bodyPr wrap="square">
            <a:spAutoFit/>
          </a:bodyPr>
          <a:lstStyle/>
          <a:p>
            <a:r>
              <a:rPr lang="id-ID" dirty="0"/>
              <a:t>Manajemen lintas-budaya menggambarkan perilaku organisasi dalam negara dan budaya;  membandingkan perilaku organisasi di seluruh negara dan budaya; dan, mungkin  yang  paling  penting,  berusaha  untuk  memahami  dan  meningkatkan interaksi rekan kerja,  manajer,  eksekutif, klien, pemasok, dan mitra aliansi dari negara dan budaya di seluruh dunia.</a:t>
            </a:r>
            <a:endParaRPr lang="en-US" dirty="0"/>
          </a:p>
        </p:txBody>
      </p:sp>
    </p:spTree>
    <p:extLst>
      <p:ext uri="{BB962C8B-B14F-4D97-AF65-F5344CB8AC3E}">
        <p14:creationId xmlns:p14="http://schemas.microsoft.com/office/powerpoint/2010/main" val="4279596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331926" y="1342385"/>
            <a:ext cx="11529728" cy="5293757"/>
          </a:xfrm>
          <a:prstGeom prst="rect">
            <a:avLst/>
          </a:prstGeom>
          <a:solidFill>
            <a:schemeClr val="bg2">
              <a:lumMod val="75000"/>
            </a:schemeClr>
          </a:solidFill>
        </p:spPr>
        <p:txBody>
          <a:bodyPr wrap="square">
            <a:spAutoFit/>
          </a:bodyPr>
          <a:lstStyle/>
          <a:p>
            <a:endParaRPr lang="en-US" sz="2600" dirty="0" smtClean="0"/>
          </a:p>
          <a:p>
            <a:pPr lvl="1"/>
            <a:r>
              <a:rPr lang="id-ID" sz="2600" dirty="0" smtClean="0"/>
              <a:t>Betapa sulitnya untuk memberikan definisi dari kata budaya '. Terlepas  dari banyak definisi, budaya juga dapat dipertimbangkan pada berbagai tingkatan, </a:t>
            </a:r>
            <a:r>
              <a:rPr lang="en-US" sz="2600" dirty="0"/>
              <a:t> </a:t>
            </a:r>
            <a:r>
              <a:rPr lang="id-ID" sz="2600" dirty="0" smtClean="0"/>
              <a:t>yang terdalam,  menurut  Edgar Schein  berisi asumsi  '. Tingkat  ini, menurut Schein, juga dapat ditemukan dalam budaya organisasi.</a:t>
            </a:r>
            <a:endParaRPr lang="en-US" sz="2600" dirty="0" smtClean="0"/>
          </a:p>
          <a:p>
            <a:pPr lvl="1"/>
            <a:r>
              <a:rPr lang="en-US" sz="2600" dirty="0" smtClean="0"/>
              <a:t>    </a:t>
            </a:r>
            <a:endParaRPr lang="en-US" sz="2600" dirty="0" smtClean="0"/>
          </a:p>
          <a:p>
            <a:endParaRPr lang="en-US" sz="2600" dirty="0"/>
          </a:p>
          <a:p>
            <a:pPr lvl="1"/>
            <a:r>
              <a:rPr lang="en-US" sz="2600" dirty="0"/>
              <a:t>I</a:t>
            </a:r>
            <a:r>
              <a:rPr lang="id-ID" sz="2600" dirty="0" smtClean="0"/>
              <a:t>ndividu  </a:t>
            </a:r>
            <a:r>
              <a:rPr lang="id-ID" sz="2600" dirty="0"/>
              <a:t>dalam  kelompok  membentuk budaya  yang  dapat </a:t>
            </a:r>
            <a:r>
              <a:rPr lang="en-US" sz="2600" dirty="0" err="1" smtClean="0"/>
              <a:t>berupa</a:t>
            </a:r>
            <a:r>
              <a:rPr lang="en-US" sz="2600" dirty="0" smtClean="0"/>
              <a:t> </a:t>
            </a:r>
            <a:r>
              <a:rPr lang="en-US" sz="2600" dirty="0" err="1" smtClean="0"/>
              <a:t>budaya</a:t>
            </a:r>
            <a:r>
              <a:rPr lang="id-ID" sz="2600" dirty="0" smtClean="0"/>
              <a:t> </a:t>
            </a:r>
            <a:r>
              <a:rPr lang="id-ID" sz="2600" dirty="0"/>
              <a:t>nasional,  organisasi  atau  profesional.  Ini  menyiratkan bahwa manajemen  lintas-budaya  harus memperhitungkan  semua konteks ini, tidak hanya dalam organisasi, tetapi juga dalam hubungan dengan perusahaan dari berbagai negara.</a:t>
            </a:r>
            <a:endParaRPr lang="en-US" sz="2600" dirty="0"/>
          </a:p>
          <a:p>
            <a:pPr lvl="1"/>
            <a:endParaRPr lang="en-US" sz="2600" dirty="0"/>
          </a:p>
        </p:txBody>
      </p:sp>
      <p:sp>
        <p:nvSpPr>
          <p:cNvPr id="7" name="TextBox 6"/>
          <p:cNvSpPr txBox="1"/>
          <p:nvPr/>
        </p:nvSpPr>
        <p:spPr>
          <a:xfrm>
            <a:off x="4875212" y="504142"/>
            <a:ext cx="1948162" cy="461665"/>
          </a:xfrm>
          <a:prstGeom prst="rect">
            <a:avLst/>
          </a:prstGeom>
          <a:noFill/>
        </p:spPr>
        <p:txBody>
          <a:bodyPr wrap="none" rtlCol="0">
            <a:spAutoFit/>
          </a:bodyPr>
          <a:lstStyle/>
          <a:p>
            <a:r>
              <a:rPr lang="en-US" b="1" dirty="0" smtClean="0"/>
              <a:t>KESIMPULAN</a:t>
            </a:r>
            <a:r>
              <a:rPr lang="en-US" dirty="0" smtClean="0"/>
              <a:t> </a:t>
            </a:r>
            <a:endParaRPr lang="en-US" dirty="0"/>
          </a:p>
        </p:txBody>
      </p:sp>
      <p:grpSp>
        <p:nvGrpSpPr>
          <p:cNvPr id="8" name="Group 7"/>
          <p:cNvGrpSpPr/>
          <p:nvPr/>
        </p:nvGrpSpPr>
        <p:grpSpPr>
          <a:xfrm>
            <a:off x="10342972" y="-606063"/>
            <a:ext cx="1859206" cy="2682075"/>
            <a:chOff x="10345666" y="-606063"/>
            <a:chExt cx="1859690" cy="2682075"/>
          </a:xfrm>
        </p:grpSpPr>
        <p:grpSp>
          <p:nvGrpSpPr>
            <p:cNvPr id="9" name="Group 8"/>
            <p:cNvGrpSpPr/>
            <p:nvPr/>
          </p:nvGrpSpPr>
          <p:grpSpPr>
            <a:xfrm>
              <a:off x="10345666" y="-606063"/>
              <a:ext cx="1859690" cy="2682075"/>
              <a:chOff x="10345666" y="-606063"/>
              <a:chExt cx="1859690" cy="2682075"/>
            </a:xfrm>
          </p:grpSpPr>
          <p:sp>
            <p:nvSpPr>
              <p:cNvPr id="11" name="Rectangle 16"/>
              <p:cNvSpPr/>
              <p:nvPr/>
            </p:nvSpPr>
            <p:spPr>
              <a:xfrm rot="2700000">
                <a:off x="10101534" y="428207"/>
                <a:ext cx="2682075" cy="613536"/>
              </a:xfrm>
              <a:custGeom>
                <a:avLst/>
                <a:gdLst>
                  <a:gd name="connsiteX0" fmla="*/ 0 w 2667000"/>
                  <a:gd name="connsiteY0" fmla="*/ 0 h 1234330"/>
                  <a:gd name="connsiteX1" fmla="*/ 2667000 w 2667000"/>
                  <a:gd name="connsiteY1" fmla="*/ 0 h 1234330"/>
                  <a:gd name="connsiteX2" fmla="*/ 2667000 w 2667000"/>
                  <a:gd name="connsiteY2" fmla="*/ 1234330 h 1234330"/>
                  <a:gd name="connsiteX3" fmla="*/ 0 w 2667000"/>
                  <a:gd name="connsiteY3" fmla="*/ 1234330 h 1234330"/>
                  <a:gd name="connsiteX4" fmla="*/ 0 w 2667000"/>
                  <a:gd name="connsiteY4" fmla="*/ 0 h 1234330"/>
                  <a:gd name="connsiteX0" fmla="*/ 605526 w 2667000"/>
                  <a:gd name="connsiteY0" fmla="*/ 626053 h 1234330"/>
                  <a:gd name="connsiteX1" fmla="*/ 2667000 w 2667000"/>
                  <a:gd name="connsiteY1" fmla="*/ 0 h 1234330"/>
                  <a:gd name="connsiteX2" fmla="*/ 2667000 w 2667000"/>
                  <a:gd name="connsiteY2" fmla="*/ 1234330 h 1234330"/>
                  <a:gd name="connsiteX3" fmla="*/ 0 w 2667000"/>
                  <a:gd name="connsiteY3" fmla="*/ 1234330 h 1234330"/>
                  <a:gd name="connsiteX4" fmla="*/ 605526 w 2667000"/>
                  <a:gd name="connsiteY4" fmla="*/ 626053 h 1234330"/>
                  <a:gd name="connsiteX0" fmla="*/ 605526 w 2667000"/>
                  <a:gd name="connsiteY0" fmla="*/ 20527 h 628804"/>
                  <a:gd name="connsiteX1" fmla="*/ 2123053 w 2667000"/>
                  <a:gd name="connsiteY1" fmla="*/ 0 h 628804"/>
                  <a:gd name="connsiteX2" fmla="*/ 2667000 w 2667000"/>
                  <a:gd name="connsiteY2" fmla="*/ 628804 h 628804"/>
                  <a:gd name="connsiteX3" fmla="*/ 0 w 2667000"/>
                  <a:gd name="connsiteY3" fmla="*/ 628804 h 628804"/>
                  <a:gd name="connsiteX4" fmla="*/ 605526 w 2667000"/>
                  <a:gd name="connsiteY4" fmla="*/ 20527 h 628804"/>
                  <a:gd name="connsiteX0" fmla="*/ 605526 w 2697790"/>
                  <a:gd name="connsiteY0" fmla="*/ 20527 h 628804"/>
                  <a:gd name="connsiteX1" fmla="*/ 2123053 w 2697790"/>
                  <a:gd name="connsiteY1" fmla="*/ 0 h 628804"/>
                  <a:gd name="connsiteX2" fmla="*/ 2697790 w 2697790"/>
                  <a:gd name="connsiteY2" fmla="*/ 598015 h 628804"/>
                  <a:gd name="connsiteX3" fmla="*/ 0 w 2697790"/>
                  <a:gd name="connsiteY3" fmla="*/ 628804 h 628804"/>
                  <a:gd name="connsiteX4" fmla="*/ 605526 w 2697790"/>
                  <a:gd name="connsiteY4" fmla="*/ 20527 h 628804"/>
                  <a:gd name="connsiteX0" fmla="*/ 605526 w 2697790"/>
                  <a:gd name="connsiteY0" fmla="*/ 20527 h 628804"/>
                  <a:gd name="connsiteX1" fmla="*/ 2123053 w 2697790"/>
                  <a:gd name="connsiteY1" fmla="*/ 0 h 628804"/>
                  <a:gd name="connsiteX2" fmla="*/ 2697790 w 2697790"/>
                  <a:gd name="connsiteY2" fmla="*/ 598015 h 628804"/>
                  <a:gd name="connsiteX3" fmla="*/ 0 w 2697790"/>
                  <a:gd name="connsiteY3" fmla="*/ 628804 h 628804"/>
                  <a:gd name="connsiteX4" fmla="*/ 605526 w 2697790"/>
                  <a:gd name="connsiteY4" fmla="*/ 20527 h 628804"/>
                  <a:gd name="connsiteX0" fmla="*/ 605526 w 2697790"/>
                  <a:gd name="connsiteY0" fmla="*/ 9750 h 618027"/>
                  <a:gd name="connsiteX1" fmla="*/ 2101500 w 2697790"/>
                  <a:gd name="connsiteY1" fmla="*/ 0 h 618027"/>
                  <a:gd name="connsiteX2" fmla="*/ 2697790 w 2697790"/>
                  <a:gd name="connsiteY2" fmla="*/ 587238 h 618027"/>
                  <a:gd name="connsiteX3" fmla="*/ 0 w 2697790"/>
                  <a:gd name="connsiteY3" fmla="*/ 618027 h 618027"/>
                  <a:gd name="connsiteX4" fmla="*/ 605526 w 2697790"/>
                  <a:gd name="connsiteY4" fmla="*/ 9750 h 618027"/>
                  <a:gd name="connsiteX0" fmla="*/ 605526 w 2679830"/>
                  <a:gd name="connsiteY0" fmla="*/ 9750 h 618027"/>
                  <a:gd name="connsiteX1" fmla="*/ 2101500 w 2679830"/>
                  <a:gd name="connsiteY1" fmla="*/ 0 h 618027"/>
                  <a:gd name="connsiteX2" fmla="*/ 2679830 w 2679830"/>
                  <a:gd name="connsiteY2" fmla="*/ 591728 h 618027"/>
                  <a:gd name="connsiteX3" fmla="*/ 0 w 2679830"/>
                  <a:gd name="connsiteY3" fmla="*/ 618027 h 618027"/>
                  <a:gd name="connsiteX4" fmla="*/ 605526 w 2679830"/>
                  <a:gd name="connsiteY4" fmla="*/ 9750 h 618027"/>
                  <a:gd name="connsiteX0" fmla="*/ 605526 w 2679830"/>
                  <a:gd name="connsiteY0" fmla="*/ 7504 h 615781"/>
                  <a:gd name="connsiteX1" fmla="*/ 2090275 w 2679830"/>
                  <a:gd name="connsiteY1" fmla="*/ 0 h 615781"/>
                  <a:gd name="connsiteX2" fmla="*/ 2679830 w 2679830"/>
                  <a:gd name="connsiteY2" fmla="*/ 589482 h 615781"/>
                  <a:gd name="connsiteX3" fmla="*/ 0 w 2679830"/>
                  <a:gd name="connsiteY3" fmla="*/ 615781 h 615781"/>
                  <a:gd name="connsiteX4" fmla="*/ 605526 w 2679830"/>
                  <a:gd name="connsiteY4" fmla="*/ 7504 h 615781"/>
                  <a:gd name="connsiteX0" fmla="*/ 603281 w 2679830"/>
                  <a:gd name="connsiteY0" fmla="*/ 5259 h 615781"/>
                  <a:gd name="connsiteX1" fmla="*/ 2090275 w 2679830"/>
                  <a:gd name="connsiteY1" fmla="*/ 0 h 615781"/>
                  <a:gd name="connsiteX2" fmla="*/ 2679830 w 2679830"/>
                  <a:gd name="connsiteY2" fmla="*/ 589482 h 615781"/>
                  <a:gd name="connsiteX3" fmla="*/ 0 w 2679830"/>
                  <a:gd name="connsiteY3" fmla="*/ 615781 h 615781"/>
                  <a:gd name="connsiteX4" fmla="*/ 603281 w 2679830"/>
                  <a:gd name="connsiteY4" fmla="*/ 5259 h 615781"/>
                  <a:gd name="connsiteX0" fmla="*/ 605526 w 2682075"/>
                  <a:gd name="connsiteY0" fmla="*/ 5259 h 613536"/>
                  <a:gd name="connsiteX1" fmla="*/ 2092520 w 2682075"/>
                  <a:gd name="connsiteY1" fmla="*/ 0 h 613536"/>
                  <a:gd name="connsiteX2" fmla="*/ 2682075 w 2682075"/>
                  <a:gd name="connsiteY2" fmla="*/ 589482 h 613536"/>
                  <a:gd name="connsiteX3" fmla="*/ 0 w 2682075"/>
                  <a:gd name="connsiteY3" fmla="*/ 613536 h 613536"/>
                  <a:gd name="connsiteX4" fmla="*/ 605526 w 2682075"/>
                  <a:gd name="connsiteY4" fmla="*/ 5259 h 6135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82075" h="613536">
                    <a:moveTo>
                      <a:pt x="605526" y="5259"/>
                    </a:moveTo>
                    <a:lnTo>
                      <a:pt x="2092520" y="0"/>
                    </a:lnTo>
                    <a:lnTo>
                      <a:pt x="2682075" y="589482"/>
                    </a:lnTo>
                    <a:lnTo>
                      <a:pt x="0" y="613536"/>
                    </a:lnTo>
                    <a:lnTo>
                      <a:pt x="605526" y="5259"/>
                    </a:lnTo>
                    <a:close/>
                  </a:path>
                </a:pathLst>
              </a:custGeom>
              <a:gradFill flip="none" rotWithShape="1">
                <a:gsLst>
                  <a:gs pos="66000">
                    <a:srgbClr val="FF0000"/>
                  </a:gs>
                  <a:gs pos="0">
                    <a:srgbClr val="C00000"/>
                  </a:gs>
                  <a:gs pos="100000">
                    <a:srgbClr val="C00000"/>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UY">
                  <a:solidFill>
                    <a:prstClr val="white"/>
                  </a:solidFill>
                </a:endParaRPr>
              </a:p>
            </p:txBody>
          </p:sp>
          <p:cxnSp>
            <p:nvCxnSpPr>
              <p:cNvPr id="12" name="Straight Connector 11"/>
              <p:cNvCxnSpPr/>
              <p:nvPr/>
            </p:nvCxnSpPr>
            <p:spPr>
              <a:xfrm>
                <a:off x="10345666" y="11574"/>
                <a:ext cx="1843467" cy="1801867"/>
              </a:xfrm>
              <a:prstGeom prst="line">
                <a:avLst/>
              </a:prstGeom>
              <a:ln w="15875">
                <a:gradFill flip="none" rotWithShape="1">
                  <a:gsLst>
                    <a:gs pos="99000">
                      <a:srgbClr val="FFC000"/>
                    </a:gs>
                    <a:gs pos="0">
                      <a:srgbClr val="FFFF00">
                        <a:alpha val="82000"/>
                      </a:srgbClr>
                    </a:gs>
                  </a:gsLst>
                  <a:path path="circle">
                    <a:fillToRect l="50000" t="50000" r="50000" b="50000"/>
                  </a:path>
                  <a:tileRect/>
                </a:gradFill>
                <a:prstDash val="sysDash"/>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11065497" y="10332"/>
                <a:ext cx="1139859" cy="1114136"/>
              </a:xfrm>
              <a:prstGeom prst="line">
                <a:avLst/>
              </a:prstGeom>
              <a:ln w="15875">
                <a:gradFill flip="none" rotWithShape="1">
                  <a:gsLst>
                    <a:gs pos="99000">
                      <a:srgbClr val="FFC000"/>
                    </a:gs>
                    <a:gs pos="0">
                      <a:srgbClr val="FFFF00">
                        <a:alpha val="82000"/>
                      </a:srgbClr>
                    </a:gs>
                  </a:gsLst>
                  <a:path path="circle">
                    <a:fillToRect l="50000" t="50000" r="50000" b="50000"/>
                  </a:path>
                  <a:tileRect/>
                </a:gradFill>
                <a:prstDash val="sysDash"/>
              </a:ln>
            </p:spPr>
            <p:style>
              <a:lnRef idx="1">
                <a:schemeClr val="accent1"/>
              </a:lnRef>
              <a:fillRef idx="0">
                <a:schemeClr val="accent1"/>
              </a:fillRef>
              <a:effectRef idx="0">
                <a:schemeClr val="accent1"/>
              </a:effectRef>
              <a:fontRef idx="minor">
                <a:schemeClr val="tx1"/>
              </a:fontRef>
            </p:style>
          </p:cxnSp>
        </p:grpSp>
        <p:sp>
          <p:nvSpPr>
            <p:cNvPr id="10" name="TextBox 9"/>
            <p:cNvSpPr txBox="1"/>
            <p:nvPr/>
          </p:nvSpPr>
          <p:spPr>
            <a:xfrm rot="2700000">
              <a:off x="10406296" y="589950"/>
              <a:ext cx="2179320" cy="369332"/>
            </a:xfrm>
            <a:prstGeom prst="rect">
              <a:avLst/>
            </a:prstGeom>
            <a:noFill/>
          </p:spPr>
          <p:txBody>
            <a:bodyPr wrap="square" rtlCol="0" anchor="ctr">
              <a:spAutoFit/>
            </a:bodyPr>
            <a:lstStyle/>
            <a:p>
              <a:pPr algn="ctr"/>
              <a:endParaRPr lang="es-UY" sz="1800" b="1" dirty="0">
                <a:gradFill>
                  <a:gsLst>
                    <a:gs pos="82000">
                      <a:prstClr val="white">
                        <a:lumMod val="95000"/>
                      </a:prstClr>
                    </a:gs>
                    <a:gs pos="0">
                      <a:prstClr val="white"/>
                    </a:gs>
                    <a:gs pos="100000">
                      <a:prstClr val="white">
                        <a:lumMod val="85000"/>
                      </a:prstClr>
                    </a:gs>
                  </a:gsLst>
                  <a:path path="circle">
                    <a:fillToRect r="100000" b="100000"/>
                  </a:path>
                </a:gradFill>
                <a:latin typeface="Segoe UI" panose="020B0502040204020203" pitchFamily="34" charset="0"/>
                <a:ea typeface="Segoe UI" panose="020B0502040204020203" pitchFamily="34" charset="0"/>
                <a:cs typeface="Segoe UI" panose="020B0502040204020203" pitchFamily="34" charset="0"/>
              </a:endParaRPr>
            </a:p>
          </p:txBody>
        </p:sp>
      </p:grpSp>
    </p:spTree>
    <p:extLst>
      <p:ext uri="{BB962C8B-B14F-4D97-AF65-F5344CB8AC3E}">
        <p14:creationId xmlns:p14="http://schemas.microsoft.com/office/powerpoint/2010/main" val="3946754451"/>
      </p:ext>
    </p:extLst>
  </p:cSld>
  <p:clrMapOvr>
    <a:masterClrMapping/>
  </p:clrMapOvr>
</p:sld>
</file>

<file path=ppt/theme/theme1.xml><?xml version="1.0" encoding="utf-8"?>
<a:theme xmlns:a="http://schemas.openxmlformats.org/drawingml/2006/main" name="Office Theme">
  <a:themeElements>
    <a:clrScheme name="Custom 22">
      <a:dk1>
        <a:sysClr val="windowText" lastClr="000000"/>
      </a:dk1>
      <a:lt1>
        <a:sysClr val="window" lastClr="FFFFFF"/>
      </a:lt1>
      <a:dk2>
        <a:srgbClr val="1F497D"/>
      </a:dk2>
      <a:lt2>
        <a:srgbClr val="CC3300"/>
      </a:lt2>
      <a:accent1>
        <a:srgbClr val="FED1A7"/>
      </a:accent1>
      <a:accent2>
        <a:srgbClr val="F0B78C"/>
      </a:accent2>
      <a:accent3>
        <a:srgbClr val="017397"/>
      </a:accent3>
      <a:accent4>
        <a:srgbClr val="2A2A2A"/>
      </a:accent4>
      <a:accent5>
        <a:srgbClr val="FAB276"/>
      </a:accent5>
      <a:accent6>
        <a:srgbClr val="FFC000"/>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slidemodel.com">
      <a:dk1>
        <a:sysClr val="windowText" lastClr="000000"/>
      </a:dk1>
      <a:lt1>
        <a:sysClr val="window" lastClr="FFFFFF"/>
      </a:lt1>
      <a:dk2>
        <a:srgbClr val="1F497D"/>
      </a:dk2>
      <a:lt2>
        <a:srgbClr val="EEECE1"/>
      </a:lt2>
      <a:accent1>
        <a:srgbClr val="0779B7"/>
      </a:accent1>
      <a:accent2>
        <a:srgbClr val="019ADD"/>
      </a:accent2>
      <a:accent3>
        <a:srgbClr val="6BC2ED"/>
      </a:accent3>
      <a:accent4>
        <a:srgbClr val="A7CCDF"/>
      </a:accent4>
      <a:accent5>
        <a:srgbClr val="595959"/>
      </a:accent5>
      <a:accent6>
        <a:srgbClr val="3F3F3F"/>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Office Theme">
  <a:themeElements>
    <a:clrScheme name="slidemodel.com">
      <a:dk1>
        <a:sysClr val="windowText" lastClr="000000"/>
      </a:dk1>
      <a:lt1>
        <a:sysClr val="window" lastClr="FFFFFF"/>
      </a:lt1>
      <a:dk2>
        <a:srgbClr val="1F497D"/>
      </a:dk2>
      <a:lt2>
        <a:srgbClr val="EEECE1"/>
      </a:lt2>
      <a:accent1>
        <a:srgbClr val="0779B7"/>
      </a:accent1>
      <a:accent2>
        <a:srgbClr val="019ADD"/>
      </a:accent2>
      <a:accent3>
        <a:srgbClr val="6BC2ED"/>
      </a:accent3>
      <a:accent4>
        <a:srgbClr val="A7CCDF"/>
      </a:accent4>
      <a:accent5>
        <a:srgbClr val="595959"/>
      </a:accent5>
      <a:accent6>
        <a:srgbClr val="3F3F3F"/>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3_Office Theme">
  <a:themeElements>
    <a:clrScheme name="slidemodel.com">
      <a:dk1>
        <a:sysClr val="windowText" lastClr="000000"/>
      </a:dk1>
      <a:lt1>
        <a:sysClr val="window" lastClr="FFFFFF"/>
      </a:lt1>
      <a:dk2>
        <a:srgbClr val="1F497D"/>
      </a:dk2>
      <a:lt2>
        <a:srgbClr val="EEECE1"/>
      </a:lt2>
      <a:accent1>
        <a:srgbClr val="0779B7"/>
      </a:accent1>
      <a:accent2>
        <a:srgbClr val="019ADD"/>
      </a:accent2>
      <a:accent3>
        <a:srgbClr val="6BC2ED"/>
      </a:accent3>
      <a:accent4>
        <a:srgbClr val="A7CCDF"/>
      </a:accent4>
      <a:accent5>
        <a:srgbClr val="595959"/>
      </a:accent5>
      <a:accent6>
        <a:srgbClr val="3F3F3F"/>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5883</TotalTime>
  <Words>1007</Words>
  <Application>Microsoft Office PowerPoint</Application>
  <PresentationFormat>Custom</PresentationFormat>
  <Paragraphs>147</Paragraphs>
  <Slides>15</Slides>
  <Notes>2</Notes>
  <HiddenSlides>0</HiddenSlides>
  <MMClips>0</MMClips>
  <ScaleCrop>false</ScaleCrop>
  <HeadingPairs>
    <vt:vector size="4" baseType="variant">
      <vt:variant>
        <vt:lpstr>Theme</vt:lpstr>
      </vt:variant>
      <vt:variant>
        <vt:i4>4</vt:i4>
      </vt:variant>
      <vt:variant>
        <vt:lpstr>Slide Titles</vt:lpstr>
      </vt:variant>
      <vt:variant>
        <vt:i4>15</vt:i4>
      </vt:variant>
    </vt:vector>
  </HeadingPairs>
  <TitlesOfParts>
    <vt:vector size="19" baseType="lpstr">
      <vt:lpstr>Office Theme</vt:lpstr>
      <vt:lpstr>1_Office Theme</vt:lpstr>
      <vt:lpstr>2_Office Theme</vt:lpstr>
      <vt:lpstr>3_Office Theme</vt:lpstr>
      <vt:lpstr>BAB 1 DETERMINAN  BUDAYA</vt:lpstr>
      <vt:lpstr>Tujuan Pembelajaran </vt:lpstr>
      <vt:lpstr>Budaya Organisasi Dan Etnografi </vt:lpstr>
      <vt:lpstr>PowerPoint Presentation</vt:lpstr>
      <vt:lpstr>Budaya Organisasi Dan Etnografi </vt:lpstr>
      <vt:lpstr>Budaya  sebagai metafora organisasi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Microsoft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SlideModel PowerPoint Wide</dc:title>
  <dc:creator>Julian</dc:creator>
  <cp:lastModifiedBy>User</cp:lastModifiedBy>
  <cp:revision>150</cp:revision>
  <dcterms:created xsi:type="dcterms:W3CDTF">2013-09-12T13:05:01Z</dcterms:created>
  <dcterms:modified xsi:type="dcterms:W3CDTF">2020-10-08T15:59:51Z</dcterms:modified>
</cp:coreProperties>
</file>