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17"/>
  </p:notesMasterIdLst>
  <p:sldIdLst>
    <p:sldId id="256" r:id="rId2"/>
    <p:sldId id="257" r:id="rId3"/>
    <p:sldId id="258" r:id="rId4"/>
    <p:sldId id="259" r:id="rId5"/>
    <p:sldId id="261" r:id="rId6"/>
    <p:sldId id="298" r:id="rId7"/>
    <p:sldId id="260" r:id="rId8"/>
    <p:sldId id="262" r:id="rId9"/>
    <p:sldId id="299" r:id="rId10"/>
    <p:sldId id="270" r:id="rId11"/>
    <p:sldId id="263" r:id="rId12"/>
    <p:sldId id="271" r:id="rId13"/>
    <p:sldId id="264" r:id="rId14"/>
    <p:sldId id="265" r:id="rId15"/>
    <p:sldId id="272" r:id="rId16"/>
  </p:sldIdLst>
  <p:sldSz cx="9144000" cy="5143500" type="screen16x9"/>
  <p:notesSz cx="6858000" cy="9144000"/>
  <p:embeddedFontLst>
    <p:embeddedFont>
      <p:font typeface="M PLUS Rounded 1c" panose="020B0604020202020204" charset="-128"/>
      <p:regular r:id="rId18"/>
      <p:bold r:id="rId19"/>
    </p:embeddedFont>
    <p:embeddedFont>
      <p:font typeface="Lexend Deca" panose="020B0604020202020204" charset="0"/>
      <p:regular r:id="rId20"/>
      <p:bold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4AAB02B-3366-47F8-AD4A-E36EBC0F7DD0}">
  <a:tblStyle styleId="{A4AAB02B-3366-47F8-AD4A-E36EBC0F7DD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820" y="4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6"/>
        <p:cNvGrpSpPr/>
        <p:nvPr/>
      </p:nvGrpSpPr>
      <p:grpSpPr>
        <a:xfrm>
          <a:off x="0" y="0"/>
          <a:ext cx="0" cy="0"/>
          <a:chOff x="0" y="0"/>
          <a:chExt cx="0" cy="0"/>
        </a:xfrm>
      </p:grpSpPr>
      <p:sp>
        <p:nvSpPr>
          <p:cNvPr id="1607" name="Google Shape;1607;gdf99c20582_0_10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8" name="Google Shape;1608;gdf99c20582_0_10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df99c20582_0_18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df99c20582_0_18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9"/>
        <p:cNvGrpSpPr/>
        <p:nvPr/>
      </p:nvGrpSpPr>
      <p:grpSpPr>
        <a:xfrm>
          <a:off x="0" y="0"/>
          <a:ext cx="0" cy="0"/>
          <a:chOff x="0" y="0"/>
          <a:chExt cx="0" cy="0"/>
        </a:xfrm>
      </p:grpSpPr>
      <p:sp>
        <p:nvSpPr>
          <p:cNvPr id="1630" name="Google Shape;1630;gdf99c20582_0_10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1" name="Google Shape;1631;gdf99c20582_0_10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gdf99c20582_0_5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2" name="Google Shape;1122;gdf99c20582_0_5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0"/>
        <p:cNvGrpSpPr/>
        <p:nvPr/>
      </p:nvGrpSpPr>
      <p:grpSpPr>
        <a:xfrm>
          <a:off x="0" y="0"/>
          <a:ext cx="0" cy="0"/>
          <a:chOff x="0" y="0"/>
          <a:chExt cx="0" cy="0"/>
        </a:xfrm>
      </p:grpSpPr>
      <p:sp>
        <p:nvSpPr>
          <p:cNvPr id="1201" name="Google Shape;1201;gdf99c20582_0_6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2" name="Google Shape;1202;gdf99c20582_0_6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5"/>
        <p:cNvGrpSpPr/>
        <p:nvPr/>
      </p:nvGrpSpPr>
      <p:grpSpPr>
        <a:xfrm>
          <a:off x="0" y="0"/>
          <a:ext cx="0" cy="0"/>
          <a:chOff x="0" y="0"/>
          <a:chExt cx="0" cy="0"/>
        </a:xfrm>
      </p:grpSpPr>
      <p:sp>
        <p:nvSpPr>
          <p:cNvPr id="1636" name="Google Shape;1636;gdf99c20582_0_10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7" name="Google Shape;1637;gdf99c20582_0_10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df34479a13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df34479a13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df34479a13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 name="Google Shape;517;gdf34479a13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df34479a13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 name="Google Shape;524;gdf34479a13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df99c20582_0_3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df99c20582_0_3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df99c20582_0_3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df99c20582_0_3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6270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df99c20582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df99c20582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df99c20582_0_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8" name="Google Shape;738;gdf99c20582_0_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df99c20582_0_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8" name="Google Shape;738;gdf99c20582_0_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0806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9200" y="2613025"/>
            <a:ext cx="9153300" cy="2530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2729775" y="250977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grpSp>
        <p:nvGrpSpPr>
          <p:cNvPr id="11" name="Google Shape;11;p2"/>
          <p:cNvGrpSpPr/>
          <p:nvPr/>
        </p:nvGrpSpPr>
        <p:grpSpPr>
          <a:xfrm>
            <a:off x="822825" y="450975"/>
            <a:ext cx="1173375" cy="88200"/>
            <a:chOff x="822825" y="450975"/>
            <a:chExt cx="1173375" cy="88200"/>
          </a:xfrm>
        </p:grpSpPr>
        <p:sp>
          <p:nvSpPr>
            <p:cNvPr id="12" name="Google Shape;12;p2"/>
            <p:cNvSpPr/>
            <p:nvPr/>
          </p:nvSpPr>
          <p:spPr>
            <a:xfrm>
              <a:off x="1233600" y="450975"/>
              <a:ext cx="762600" cy="8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22825" y="450975"/>
              <a:ext cx="86400" cy="8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959750" y="450975"/>
              <a:ext cx="86400" cy="8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096675" y="450975"/>
              <a:ext cx="86400" cy="8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6;p2"/>
          <p:cNvGrpSpPr/>
          <p:nvPr/>
        </p:nvGrpSpPr>
        <p:grpSpPr>
          <a:xfrm flipH="1">
            <a:off x="822825" y="4603500"/>
            <a:ext cx="1173375" cy="88200"/>
            <a:chOff x="822825" y="450975"/>
            <a:chExt cx="1173375" cy="88200"/>
          </a:xfrm>
        </p:grpSpPr>
        <p:sp>
          <p:nvSpPr>
            <p:cNvPr id="17" name="Google Shape;17;p2"/>
            <p:cNvSpPr/>
            <p:nvPr/>
          </p:nvSpPr>
          <p:spPr>
            <a:xfrm>
              <a:off x="1233600" y="450975"/>
              <a:ext cx="762600" cy="8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22825" y="450975"/>
              <a:ext cx="86400" cy="8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959750" y="450975"/>
              <a:ext cx="86400" cy="8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096675" y="450975"/>
              <a:ext cx="86400" cy="88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2"/>
          <p:cNvSpPr/>
          <p:nvPr/>
        </p:nvSpPr>
        <p:spPr>
          <a:xfrm>
            <a:off x="-507300" y="-74857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sp>
        <p:nvSpPr>
          <p:cNvPr id="22" name="Google Shape;22;p2"/>
          <p:cNvSpPr txBox="1">
            <a:spLocks noGrp="1"/>
          </p:cNvSpPr>
          <p:nvPr>
            <p:ph type="ctrTitle"/>
          </p:nvPr>
        </p:nvSpPr>
        <p:spPr>
          <a:xfrm>
            <a:off x="731663" y="1119925"/>
            <a:ext cx="6369000" cy="20526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6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3" name="Google Shape;23;p2"/>
          <p:cNvSpPr txBox="1">
            <a:spLocks noGrp="1"/>
          </p:cNvSpPr>
          <p:nvPr>
            <p:ph type="subTitle" idx="1"/>
          </p:nvPr>
        </p:nvSpPr>
        <p:spPr>
          <a:xfrm>
            <a:off x="731663" y="3209475"/>
            <a:ext cx="6369000" cy="465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CUSTOM_1">
    <p:spTree>
      <p:nvGrpSpPr>
        <p:cNvPr id="1" name="Shape 213"/>
        <p:cNvGrpSpPr/>
        <p:nvPr/>
      </p:nvGrpSpPr>
      <p:grpSpPr>
        <a:xfrm>
          <a:off x="0" y="0"/>
          <a:ext cx="0" cy="0"/>
          <a:chOff x="0" y="0"/>
          <a:chExt cx="0" cy="0"/>
        </a:xfrm>
      </p:grpSpPr>
      <p:sp>
        <p:nvSpPr>
          <p:cNvPr id="214" name="Google Shape;214;p14"/>
          <p:cNvSpPr/>
          <p:nvPr/>
        </p:nvSpPr>
        <p:spPr>
          <a:xfrm flipH="1">
            <a:off x="-9200" y="0"/>
            <a:ext cx="9153300" cy="3542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4"/>
          <p:cNvSpPr/>
          <p:nvPr/>
        </p:nvSpPr>
        <p:spPr>
          <a:xfrm>
            <a:off x="-631962" y="-81942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sp>
        <p:nvSpPr>
          <p:cNvPr id="216" name="Google Shape;216;p14"/>
          <p:cNvSpPr/>
          <p:nvPr/>
        </p:nvSpPr>
        <p:spPr>
          <a:xfrm>
            <a:off x="4611586" y="709933"/>
            <a:ext cx="757010" cy="274783"/>
          </a:xfrm>
          <a:custGeom>
            <a:avLst/>
            <a:gdLst/>
            <a:ahLst/>
            <a:cxnLst/>
            <a:rect l="l" t="t" r="r" b="b"/>
            <a:pathLst>
              <a:path w="6273" h="2277" extrusionOk="0">
                <a:moveTo>
                  <a:pt x="2378" y="0"/>
                </a:moveTo>
                <a:cubicBezTo>
                  <a:pt x="1933" y="0"/>
                  <a:pt x="1569" y="364"/>
                  <a:pt x="1569" y="820"/>
                </a:cubicBezTo>
                <a:cubicBezTo>
                  <a:pt x="1569" y="941"/>
                  <a:pt x="1599" y="1063"/>
                  <a:pt x="1650" y="1174"/>
                </a:cubicBezTo>
                <a:cubicBezTo>
                  <a:pt x="1610" y="1164"/>
                  <a:pt x="1569" y="1164"/>
                  <a:pt x="1529" y="1164"/>
                </a:cubicBezTo>
                <a:cubicBezTo>
                  <a:pt x="1194" y="1164"/>
                  <a:pt x="922" y="1407"/>
                  <a:pt x="871" y="1720"/>
                </a:cubicBezTo>
                <a:cubicBezTo>
                  <a:pt x="780" y="1670"/>
                  <a:pt x="679" y="1639"/>
                  <a:pt x="567" y="1639"/>
                </a:cubicBezTo>
                <a:cubicBezTo>
                  <a:pt x="254" y="1639"/>
                  <a:pt x="1" y="1892"/>
                  <a:pt x="1" y="2206"/>
                </a:cubicBezTo>
                <a:lnTo>
                  <a:pt x="1" y="2277"/>
                </a:lnTo>
                <a:lnTo>
                  <a:pt x="6272" y="2277"/>
                </a:lnTo>
                <a:cubicBezTo>
                  <a:pt x="6272" y="2023"/>
                  <a:pt x="6070" y="1821"/>
                  <a:pt x="5827" y="1821"/>
                </a:cubicBezTo>
                <a:cubicBezTo>
                  <a:pt x="5787" y="1821"/>
                  <a:pt x="5746" y="1832"/>
                  <a:pt x="5717" y="1841"/>
                </a:cubicBezTo>
                <a:cubicBezTo>
                  <a:pt x="5666" y="1538"/>
                  <a:pt x="5413" y="1306"/>
                  <a:pt x="5099" y="1275"/>
                </a:cubicBezTo>
                <a:cubicBezTo>
                  <a:pt x="5099" y="861"/>
                  <a:pt x="4766" y="526"/>
                  <a:pt x="4361" y="526"/>
                </a:cubicBezTo>
                <a:cubicBezTo>
                  <a:pt x="4118" y="526"/>
                  <a:pt x="3896" y="648"/>
                  <a:pt x="3764" y="830"/>
                </a:cubicBezTo>
                <a:cubicBezTo>
                  <a:pt x="3673" y="739"/>
                  <a:pt x="3552" y="688"/>
                  <a:pt x="3420" y="688"/>
                </a:cubicBezTo>
                <a:cubicBezTo>
                  <a:pt x="3339" y="688"/>
                  <a:pt x="3269" y="708"/>
                  <a:pt x="3197" y="749"/>
                </a:cubicBezTo>
                <a:cubicBezTo>
                  <a:pt x="3157" y="324"/>
                  <a:pt x="2813" y="0"/>
                  <a:pt x="2378" y="0"/>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4"/>
          <p:cNvSpPr/>
          <p:nvPr/>
        </p:nvSpPr>
        <p:spPr>
          <a:xfrm>
            <a:off x="6525119" y="196639"/>
            <a:ext cx="628850" cy="227115"/>
          </a:xfrm>
          <a:custGeom>
            <a:avLst/>
            <a:gdLst/>
            <a:ahLst/>
            <a:cxnLst/>
            <a:rect l="l" t="t" r="r" b="b"/>
            <a:pathLst>
              <a:path w="5211" h="1882" extrusionOk="0">
                <a:moveTo>
                  <a:pt x="3227" y="0"/>
                </a:moveTo>
                <a:cubicBezTo>
                  <a:pt x="2874" y="0"/>
                  <a:pt x="2580" y="274"/>
                  <a:pt x="2550" y="618"/>
                </a:cubicBezTo>
                <a:cubicBezTo>
                  <a:pt x="2499" y="587"/>
                  <a:pt x="2429" y="567"/>
                  <a:pt x="2368" y="567"/>
                </a:cubicBezTo>
                <a:cubicBezTo>
                  <a:pt x="2256" y="567"/>
                  <a:pt x="2155" y="618"/>
                  <a:pt x="2085" y="688"/>
                </a:cubicBezTo>
                <a:cubicBezTo>
                  <a:pt x="1973" y="537"/>
                  <a:pt x="1791" y="435"/>
                  <a:pt x="1589" y="435"/>
                </a:cubicBezTo>
                <a:cubicBezTo>
                  <a:pt x="1245" y="435"/>
                  <a:pt x="972" y="719"/>
                  <a:pt x="972" y="1052"/>
                </a:cubicBezTo>
                <a:lnTo>
                  <a:pt x="972" y="1063"/>
                </a:lnTo>
                <a:cubicBezTo>
                  <a:pt x="709" y="1083"/>
                  <a:pt x="507" y="1275"/>
                  <a:pt x="466" y="1528"/>
                </a:cubicBezTo>
                <a:cubicBezTo>
                  <a:pt x="436" y="1517"/>
                  <a:pt x="406" y="1517"/>
                  <a:pt x="375" y="1517"/>
                </a:cubicBezTo>
                <a:cubicBezTo>
                  <a:pt x="163" y="1517"/>
                  <a:pt x="1" y="1679"/>
                  <a:pt x="1" y="1882"/>
                </a:cubicBezTo>
                <a:lnTo>
                  <a:pt x="5200" y="1882"/>
                </a:lnTo>
                <a:cubicBezTo>
                  <a:pt x="5200" y="1872"/>
                  <a:pt x="5210" y="1852"/>
                  <a:pt x="5210" y="1831"/>
                </a:cubicBezTo>
                <a:cubicBezTo>
                  <a:pt x="5210" y="1568"/>
                  <a:pt x="4998" y="1356"/>
                  <a:pt x="4735" y="1356"/>
                </a:cubicBezTo>
                <a:cubicBezTo>
                  <a:pt x="4644" y="1356"/>
                  <a:pt x="4553" y="1386"/>
                  <a:pt x="4482" y="1427"/>
                </a:cubicBezTo>
                <a:cubicBezTo>
                  <a:pt x="4441" y="1164"/>
                  <a:pt x="4219" y="961"/>
                  <a:pt x="3936" y="961"/>
                </a:cubicBezTo>
                <a:cubicBezTo>
                  <a:pt x="3906" y="961"/>
                  <a:pt x="3875" y="971"/>
                  <a:pt x="3845" y="971"/>
                </a:cubicBezTo>
                <a:cubicBezTo>
                  <a:pt x="3885" y="881"/>
                  <a:pt x="3906" y="779"/>
                  <a:pt x="3906" y="678"/>
                </a:cubicBezTo>
                <a:cubicBezTo>
                  <a:pt x="3906" y="304"/>
                  <a:pt x="3602" y="0"/>
                  <a:pt x="3227" y="0"/>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4"/>
          <p:cNvSpPr/>
          <p:nvPr/>
        </p:nvSpPr>
        <p:spPr>
          <a:xfrm>
            <a:off x="7288651" y="681274"/>
            <a:ext cx="1292939" cy="332104"/>
          </a:xfrm>
          <a:custGeom>
            <a:avLst/>
            <a:gdLst/>
            <a:ahLst/>
            <a:cxnLst/>
            <a:rect l="l" t="t" r="r" b="b"/>
            <a:pathLst>
              <a:path w="10714" h="2752" extrusionOk="0">
                <a:moveTo>
                  <a:pt x="6788" y="0"/>
                </a:moveTo>
                <a:cubicBezTo>
                  <a:pt x="6262" y="0"/>
                  <a:pt x="5817" y="314"/>
                  <a:pt x="5615" y="769"/>
                </a:cubicBezTo>
                <a:cubicBezTo>
                  <a:pt x="5402" y="577"/>
                  <a:pt x="5119" y="456"/>
                  <a:pt x="4815" y="456"/>
                </a:cubicBezTo>
                <a:cubicBezTo>
                  <a:pt x="4188" y="456"/>
                  <a:pt x="3682" y="931"/>
                  <a:pt x="3632" y="1548"/>
                </a:cubicBezTo>
                <a:cubicBezTo>
                  <a:pt x="3491" y="1488"/>
                  <a:pt x="3339" y="1457"/>
                  <a:pt x="3187" y="1457"/>
                </a:cubicBezTo>
                <a:cubicBezTo>
                  <a:pt x="2893" y="1457"/>
                  <a:pt x="2621" y="1568"/>
                  <a:pt x="2428" y="1751"/>
                </a:cubicBezTo>
                <a:cubicBezTo>
                  <a:pt x="2246" y="1517"/>
                  <a:pt x="1973" y="1356"/>
                  <a:pt x="1650" y="1356"/>
                </a:cubicBezTo>
                <a:cubicBezTo>
                  <a:pt x="1275" y="1356"/>
                  <a:pt x="962" y="1578"/>
                  <a:pt x="800" y="1882"/>
                </a:cubicBezTo>
                <a:lnTo>
                  <a:pt x="688" y="1882"/>
                </a:lnTo>
                <a:cubicBezTo>
                  <a:pt x="304" y="1882"/>
                  <a:pt x="0" y="2185"/>
                  <a:pt x="0" y="2569"/>
                </a:cubicBezTo>
                <a:cubicBezTo>
                  <a:pt x="0" y="2630"/>
                  <a:pt x="11" y="2701"/>
                  <a:pt x="21" y="2752"/>
                </a:cubicBezTo>
                <a:lnTo>
                  <a:pt x="10713" y="2752"/>
                </a:lnTo>
                <a:cubicBezTo>
                  <a:pt x="10713" y="2317"/>
                  <a:pt x="10410" y="1953"/>
                  <a:pt x="10005" y="1852"/>
                </a:cubicBezTo>
                <a:cubicBezTo>
                  <a:pt x="9843" y="1356"/>
                  <a:pt x="9378" y="991"/>
                  <a:pt x="8821" y="991"/>
                </a:cubicBezTo>
                <a:cubicBezTo>
                  <a:pt x="8538" y="991"/>
                  <a:pt x="8286" y="1093"/>
                  <a:pt x="8073" y="1245"/>
                </a:cubicBezTo>
                <a:cubicBezTo>
                  <a:pt x="8052" y="557"/>
                  <a:pt x="7486" y="0"/>
                  <a:pt x="6788" y="0"/>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4"/>
          <p:cNvSpPr/>
          <p:nvPr/>
        </p:nvSpPr>
        <p:spPr>
          <a:xfrm>
            <a:off x="4969280" y="1145162"/>
            <a:ext cx="41634" cy="41634"/>
          </a:xfrm>
          <a:custGeom>
            <a:avLst/>
            <a:gdLst/>
            <a:ahLst/>
            <a:cxnLst/>
            <a:rect l="l" t="t" r="r" b="b"/>
            <a:pathLst>
              <a:path w="345" h="345" extrusionOk="0">
                <a:moveTo>
                  <a:pt x="173" y="1"/>
                </a:moveTo>
                <a:lnTo>
                  <a:pt x="112" y="111"/>
                </a:lnTo>
                <a:lnTo>
                  <a:pt x="1" y="172"/>
                </a:lnTo>
                <a:lnTo>
                  <a:pt x="112" y="233"/>
                </a:lnTo>
                <a:lnTo>
                  <a:pt x="173" y="344"/>
                </a:lnTo>
                <a:lnTo>
                  <a:pt x="233" y="233"/>
                </a:lnTo>
                <a:lnTo>
                  <a:pt x="345" y="172"/>
                </a:lnTo>
                <a:lnTo>
                  <a:pt x="233" y="111"/>
                </a:lnTo>
                <a:lnTo>
                  <a:pt x="17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4"/>
          <p:cNvSpPr/>
          <p:nvPr/>
        </p:nvSpPr>
        <p:spPr>
          <a:xfrm>
            <a:off x="4870445" y="346760"/>
            <a:ext cx="24498" cy="23291"/>
          </a:xfrm>
          <a:custGeom>
            <a:avLst/>
            <a:gdLst/>
            <a:ahLst/>
            <a:cxnLst/>
            <a:rect l="l" t="t" r="r" b="b"/>
            <a:pathLst>
              <a:path w="203" h="193" extrusionOk="0">
                <a:moveTo>
                  <a:pt x="101" y="1"/>
                </a:moveTo>
                <a:cubicBezTo>
                  <a:pt x="51" y="1"/>
                  <a:pt x="0" y="41"/>
                  <a:pt x="0" y="92"/>
                </a:cubicBezTo>
                <a:cubicBezTo>
                  <a:pt x="0" y="152"/>
                  <a:pt x="51" y="193"/>
                  <a:pt x="101" y="193"/>
                </a:cubicBezTo>
                <a:cubicBezTo>
                  <a:pt x="162" y="193"/>
                  <a:pt x="202" y="152"/>
                  <a:pt x="202" y="92"/>
                </a:cubicBezTo>
                <a:cubicBezTo>
                  <a:pt x="202" y="41"/>
                  <a:pt x="162" y="1"/>
                  <a:pt x="101" y="1"/>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4"/>
          <p:cNvSpPr/>
          <p:nvPr/>
        </p:nvSpPr>
        <p:spPr>
          <a:xfrm>
            <a:off x="5788439" y="1097495"/>
            <a:ext cx="41634" cy="41634"/>
          </a:xfrm>
          <a:custGeom>
            <a:avLst/>
            <a:gdLst/>
            <a:ahLst/>
            <a:cxnLst/>
            <a:rect l="l" t="t" r="r" b="b"/>
            <a:pathLst>
              <a:path w="345" h="345" extrusionOk="0">
                <a:moveTo>
                  <a:pt x="173" y="1"/>
                </a:moveTo>
                <a:lnTo>
                  <a:pt x="112" y="112"/>
                </a:lnTo>
                <a:lnTo>
                  <a:pt x="0" y="173"/>
                </a:lnTo>
                <a:lnTo>
                  <a:pt x="112" y="234"/>
                </a:lnTo>
                <a:lnTo>
                  <a:pt x="173" y="345"/>
                </a:lnTo>
                <a:lnTo>
                  <a:pt x="233" y="234"/>
                </a:lnTo>
                <a:lnTo>
                  <a:pt x="344" y="173"/>
                </a:lnTo>
                <a:lnTo>
                  <a:pt x="233" y="112"/>
                </a:lnTo>
                <a:lnTo>
                  <a:pt x="17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4"/>
          <p:cNvSpPr/>
          <p:nvPr/>
        </p:nvSpPr>
        <p:spPr>
          <a:xfrm>
            <a:off x="5442939" y="289438"/>
            <a:ext cx="41634" cy="41513"/>
          </a:xfrm>
          <a:custGeom>
            <a:avLst/>
            <a:gdLst/>
            <a:ahLst/>
            <a:cxnLst/>
            <a:rect l="l" t="t" r="r" b="b"/>
            <a:pathLst>
              <a:path w="345" h="344" extrusionOk="0">
                <a:moveTo>
                  <a:pt x="172" y="0"/>
                </a:moveTo>
                <a:lnTo>
                  <a:pt x="112" y="112"/>
                </a:lnTo>
                <a:lnTo>
                  <a:pt x="1" y="172"/>
                </a:lnTo>
                <a:lnTo>
                  <a:pt x="112" y="233"/>
                </a:lnTo>
                <a:lnTo>
                  <a:pt x="172" y="344"/>
                </a:lnTo>
                <a:lnTo>
                  <a:pt x="233" y="233"/>
                </a:lnTo>
                <a:lnTo>
                  <a:pt x="345" y="172"/>
                </a:lnTo>
                <a:lnTo>
                  <a:pt x="233" y="112"/>
                </a:lnTo>
                <a:lnTo>
                  <a:pt x="172" y="0"/>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4"/>
          <p:cNvSpPr/>
          <p:nvPr/>
        </p:nvSpPr>
        <p:spPr>
          <a:xfrm>
            <a:off x="6128991" y="346760"/>
            <a:ext cx="50202" cy="48995"/>
          </a:xfrm>
          <a:custGeom>
            <a:avLst/>
            <a:gdLst/>
            <a:ahLst/>
            <a:cxnLst/>
            <a:rect l="l" t="t" r="r" b="b"/>
            <a:pathLst>
              <a:path w="416" h="406" extrusionOk="0">
                <a:moveTo>
                  <a:pt x="203" y="1"/>
                </a:moveTo>
                <a:lnTo>
                  <a:pt x="132" y="132"/>
                </a:lnTo>
                <a:lnTo>
                  <a:pt x="1" y="203"/>
                </a:lnTo>
                <a:lnTo>
                  <a:pt x="132" y="274"/>
                </a:lnTo>
                <a:lnTo>
                  <a:pt x="203" y="406"/>
                </a:lnTo>
                <a:lnTo>
                  <a:pt x="284" y="274"/>
                </a:lnTo>
                <a:lnTo>
                  <a:pt x="415" y="203"/>
                </a:lnTo>
                <a:lnTo>
                  <a:pt x="284" y="132"/>
                </a:lnTo>
                <a:lnTo>
                  <a:pt x="20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4"/>
          <p:cNvSpPr/>
          <p:nvPr/>
        </p:nvSpPr>
        <p:spPr>
          <a:xfrm>
            <a:off x="6815042" y="982730"/>
            <a:ext cx="48995" cy="50202"/>
          </a:xfrm>
          <a:custGeom>
            <a:avLst/>
            <a:gdLst/>
            <a:ahLst/>
            <a:cxnLst/>
            <a:rect l="l" t="t" r="r" b="b"/>
            <a:pathLst>
              <a:path w="406" h="416" extrusionOk="0">
                <a:moveTo>
                  <a:pt x="203" y="1"/>
                </a:moveTo>
                <a:lnTo>
                  <a:pt x="132" y="133"/>
                </a:lnTo>
                <a:lnTo>
                  <a:pt x="1" y="214"/>
                </a:lnTo>
                <a:lnTo>
                  <a:pt x="132" y="284"/>
                </a:lnTo>
                <a:lnTo>
                  <a:pt x="203" y="416"/>
                </a:lnTo>
                <a:lnTo>
                  <a:pt x="274" y="284"/>
                </a:lnTo>
                <a:lnTo>
                  <a:pt x="405" y="214"/>
                </a:lnTo>
                <a:lnTo>
                  <a:pt x="274" y="133"/>
                </a:lnTo>
                <a:lnTo>
                  <a:pt x="20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5" name="Google Shape;225;p14"/>
          <p:cNvGrpSpPr/>
          <p:nvPr/>
        </p:nvGrpSpPr>
        <p:grpSpPr>
          <a:xfrm flipH="1">
            <a:off x="796075" y="450975"/>
            <a:ext cx="1173375" cy="88200"/>
            <a:chOff x="822825" y="450975"/>
            <a:chExt cx="1173375" cy="88200"/>
          </a:xfrm>
        </p:grpSpPr>
        <p:sp>
          <p:nvSpPr>
            <p:cNvPr id="226" name="Google Shape;226;p14"/>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4"/>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4"/>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4"/>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 name="Google Shape;230;p14"/>
          <p:cNvGrpSpPr/>
          <p:nvPr/>
        </p:nvGrpSpPr>
        <p:grpSpPr>
          <a:xfrm>
            <a:off x="796075" y="4603500"/>
            <a:ext cx="1173375" cy="88200"/>
            <a:chOff x="822825" y="450975"/>
            <a:chExt cx="1173375" cy="88200"/>
          </a:xfrm>
        </p:grpSpPr>
        <p:sp>
          <p:nvSpPr>
            <p:cNvPr id="231" name="Google Shape;231;p14"/>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4"/>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4"/>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4"/>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Google Shape;235;p14"/>
          <p:cNvSpPr txBox="1">
            <a:spLocks noGrp="1"/>
          </p:cNvSpPr>
          <p:nvPr>
            <p:ph type="subTitle" idx="1"/>
          </p:nvPr>
        </p:nvSpPr>
        <p:spPr>
          <a:xfrm>
            <a:off x="1622225" y="3287738"/>
            <a:ext cx="5800200" cy="4893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000"/>
              <a:buFont typeface="Lexend Deca"/>
              <a:buNone/>
              <a:defRPr sz="2000">
                <a:solidFill>
                  <a:schemeClr val="lt1"/>
                </a:solidFill>
                <a:highlight>
                  <a:schemeClr val="lt2"/>
                </a:highlight>
                <a:latin typeface="Lexend Deca"/>
                <a:ea typeface="Lexend Deca"/>
                <a:cs typeface="Lexend Deca"/>
                <a:sym typeface="Lexend Deca"/>
              </a:defRPr>
            </a:lvl1pPr>
            <a:lvl2pPr lvl="1" algn="ctr" rtl="0">
              <a:spcBef>
                <a:spcPts val="0"/>
              </a:spcBef>
              <a:spcAft>
                <a:spcPts val="0"/>
              </a:spcAft>
              <a:buClr>
                <a:schemeClr val="lt1"/>
              </a:buClr>
              <a:buSzPts val="2000"/>
              <a:buFont typeface="Lexend Deca"/>
              <a:buNone/>
              <a:defRPr sz="2000">
                <a:solidFill>
                  <a:schemeClr val="lt1"/>
                </a:solidFill>
                <a:highlight>
                  <a:schemeClr val="lt2"/>
                </a:highlight>
                <a:latin typeface="Lexend Deca"/>
                <a:ea typeface="Lexend Deca"/>
                <a:cs typeface="Lexend Deca"/>
                <a:sym typeface="Lexend Deca"/>
              </a:defRPr>
            </a:lvl2pPr>
            <a:lvl3pPr lvl="2" algn="ctr" rtl="0">
              <a:spcBef>
                <a:spcPts val="0"/>
              </a:spcBef>
              <a:spcAft>
                <a:spcPts val="0"/>
              </a:spcAft>
              <a:buClr>
                <a:schemeClr val="lt1"/>
              </a:buClr>
              <a:buSzPts val="2000"/>
              <a:buFont typeface="Lexend Deca"/>
              <a:buNone/>
              <a:defRPr sz="2000">
                <a:solidFill>
                  <a:schemeClr val="lt1"/>
                </a:solidFill>
                <a:highlight>
                  <a:schemeClr val="lt2"/>
                </a:highlight>
                <a:latin typeface="Lexend Deca"/>
                <a:ea typeface="Lexend Deca"/>
                <a:cs typeface="Lexend Deca"/>
                <a:sym typeface="Lexend Deca"/>
              </a:defRPr>
            </a:lvl3pPr>
            <a:lvl4pPr lvl="3" algn="ctr" rtl="0">
              <a:spcBef>
                <a:spcPts val="0"/>
              </a:spcBef>
              <a:spcAft>
                <a:spcPts val="0"/>
              </a:spcAft>
              <a:buClr>
                <a:schemeClr val="lt1"/>
              </a:buClr>
              <a:buSzPts val="2000"/>
              <a:buFont typeface="Lexend Deca"/>
              <a:buNone/>
              <a:defRPr sz="2000">
                <a:solidFill>
                  <a:schemeClr val="lt1"/>
                </a:solidFill>
                <a:highlight>
                  <a:schemeClr val="lt2"/>
                </a:highlight>
                <a:latin typeface="Lexend Deca"/>
                <a:ea typeface="Lexend Deca"/>
                <a:cs typeface="Lexend Deca"/>
                <a:sym typeface="Lexend Deca"/>
              </a:defRPr>
            </a:lvl4pPr>
            <a:lvl5pPr lvl="4" algn="ctr" rtl="0">
              <a:spcBef>
                <a:spcPts val="0"/>
              </a:spcBef>
              <a:spcAft>
                <a:spcPts val="0"/>
              </a:spcAft>
              <a:buClr>
                <a:schemeClr val="lt1"/>
              </a:buClr>
              <a:buSzPts val="2000"/>
              <a:buFont typeface="Lexend Deca"/>
              <a:buNone/>
              <a:defRPr sz="2000">
                <a:solidFill>
                  <a:schemeClr val="lt1"/>
                </a:solidFill>
                <a:highlight>
                  <a:schemeClr val="lt2"/>
                </a:highlight>
                <a:latin typeface="Lexend Deca"/>
                <a:ea typeface="Lexend Deca"/>
                <a:cs typeface="Lexend Deca"/>
                <a:sym typeface="Lexend Deca"/>
              </a:defRPr>
            </a:lvl5pPr>
            <a:lvl6pPr lvl="5" algn="ctr" rtl="0">
              <a:spcBef>
                <a:spcPts val="0"/>
              </a:spcBef>
              <a:spcAft>
                <a:spcPts val="0"/>
              </a:spcAft>
              <a:buClr>
                <a:schemeClr val="lt1"/>
              </a:buClr>
              <a:buSzPts val="2000"/>
              <a:buFont typeface="Lexend Deca"/>
              <a:buNone/>
              <a:defRPr sz="2000">
                <a:solidFill>
                  <a:schemeClr val="lt1"/>
                </a:solidFill>
                <a:highlight>
                  <a:schemeClr val="lt2"/>
                </a:highlight>
                <a:latin typeface="Lexend Deca"/>
                <a:ea typeface="Lexend Deca"/>
                <a:cs typeface="Lexend Deca"/>
                <a:sym typeface="Lexend Deca"/>
              </a:defRPr>
            </a:lvl6pPr>
            <a:lvl7pPr lvl="6" algn="ctr" rtl="0">
              <a:spcBef>
                <a:spcPts val="0"/>
              </a:spcBef>
              <a:spcAft>
                <a:spcPts val="0"/>
              </a:spcAft>
              <a:buClr>
                <a:schemeClr val="lt1"/>
              </a:buClr>
              <a:buSzPts val="2000"/>
              <a:buFont typeface="Lexend Deca"/>
              <a:buNone/>
              <a:defRPr sz="2000">
                <a:solidFill>
                  <a:schemeClr val="lt1"/>
                </a:solidFill>
                <a:highlight>
                  <a:schemeClr val="lt2"/>
                </a:highlight>
                <a:latin typeface="Lexend Deca"/>
                <a:ea typeface="Lexend Deca"/>
                <a:cs typeface="Lexend Deca"/>
                <a:sym typeface="Lexend Deca"/>
              </a:defRPr>
            </a:lvl7pPr>
            <a:lvl8pPr lvl="7" algn="ctr" rtl="0">
              <a:spcBef>
                <a:spcPts val="0"/>
              </a:spcBef>
              <a:spcAft>
                <a:spcPts val="0"/>
              </a:spcAft>
              <a:buClr>
                <a:schemeClr val="lt1"/>
              </a:buClr>
              <a:buSzPts val="2000"/>
              <a:buFont typeface="Lexend Deca"/>
              <a:buNone/>
              <a:defRPr sz="2000">
                <a:solidFill>
                  <a:schemeClr val="lt1"/>
                </a:solidFill>
                <a:highlight>
                  <a:schemeClr val="lt2"/>
                </a:highlight>
                <a:latin typeface="Lexend Deca"/>
                <a:ea typeface="Lexend Deca"/>
                <a:cs typeface="Lexend Deca"/>
                <a:sym typeface="Lexend Deca"/>
              </a:defRPr>
            </a:lvl8pPr>
            <a:lvl9pPr lvl="8" algn="ctr" rtl="0">
              <a:spcBef>
                <a:spcPts val="0"/>
              </a:spcBef>
              <a:spcAft>
                <a:spcPts val="0"/>
              </a:spcAft>
              <a:buClr>
                <a:schemeClr val="lt1"/>
              </a:buClr>
              <a:buSzPts val="2000"/>
              <a:buFont typeface="Lexend Deca"/>
              <a:buNone/>
              <a:defRPr sz="2000">
                <a:solidFill>
                  <a:schemeClr val="lt1"/>
                </a:solidFill>
                <a:highlight>
                  <a:schemeClr val="lt2"/>
                </a:highlight>
                <a:latin typeface="Lexend Deca"/>
                <a:ea typeface="Lexend Deca"/>
                <a:cs typeface="Lexend Deca"/>
                <a:sym typeface="Lexend Deca"/>
              </a:defRPr>
            </a:lvl9pPr>
          </a:lstStyle>
          <a:p>
            <a:endParaRPr/>
          </a:p>
        </p:txBody>
      </p:sp>
      <p:sp>
        <p:nvSpPr>
          <p:cNvPr id="236" name="Google Shape;236;p14"/>
          <p:cNvSpPr txBox="1">
            <a:spLocks noGrp="1"/>
          </p:cNvSpPr>
          <p:nvPr>
            <p:ph type="subTitle" idx="2"/>
          </p:nvPr>
        </p:nvSpPr>
        <p:spPr>
          <a:xfrm>
            <a:off x="1401600" y="1580763"/>
            <a:ext cx="6340800" cy="1658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7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237" name="Google Shape;237;p14"/>
          <p:cNvSpPr/>
          <p:nvPr/>
        </p:nvSpPr>
        <p:spPr>
          <a:xfrm>
            <a:off x="4131738" y="273402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four columns">
  <p:cSld name="TITLE_AND_TWO_COLUMNS_1">
    <p:spTree>
      <p:nvGrpSpPr>
        <p:cNvPr id="1" name="Shape 238"/>
        <p:cNvGrpSpPr/>
        <p:nvPr/>
      </p:nvGrpSpPr>
      <p:grpSpPr>
        <a:xfrm>
          <a:off x="0" y="0"/>
          <a:ext cx="0" cy="0"/>
          <a:chOff x="0" y="0"/>
          <a:chExt cx="0" cy="0"/>
        </a:xfrm>
      </p:grpSpPr>
      <p:sp>
        <p:nvSpPr>
          <p:cNvPr id="239" name="Google Shape;239;p15"/>
          <p:cNvSpPr/>
          <p:nvPr/>
        </p:nvSpPr>
        <p:spPr>
          <a:xfrm>
            <a:off x="-9200" y="0"/>
            <a:ext cx="9153300" cy="798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5"/>
          <p:cNvSpPr/>
          <p:nvPr/>
        </p:nvSpPr>
        <p:spPr>
          <a:xfrm>
            <a:off x="-2700850" y="-69887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grpSp>
        <p:nvGrpSpPr>
          <p:cNvPr id="241" name="Google Shape;241;p15"/>
          <p:cNvGrpSpPr/>
          <p:nvPr/>
        </p:nvGrpSpPr>
        <p:grpSpPr>
          <a:xfrm>
            <a:off x="7165450" y="450975"/>
            <a:ext cx="1173375" cy="88200"/>
            <a:chOff x="822825" y="450975"/>
            <a:chExt cx="1173375" cy="88200"/>
          </a:xfrm>
        </p:grpSpPr>
        <p:sp>
          <p:nvSpPr>
            <p:cNvPr id="242" name="Google Shape;242;p15"/>
            <p:cNvSpPr/>
            <p:nvPr/>
          </p:nvSpPr>
          <p:spPr>
            <a:xfrm>
              <a:off x="1233600" y="450975"/>
              <a:ext cx="7626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5"/>
            <p:cNvSpPr/>
            <p:nvPr/>
          </p:nvSpPr>
          <p:spPr>
            <a:xfrm>
              <a:off x="82282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5"/>
            <p:cNvSpPr/>
            <p:nvPr/>
          </p:nvSpPr>
          <p:spPr>
            <a:xfrm>
              <a:off x="959750"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5"/>
            <p:cNvSpPr/>
            <p:nvPr/>
          </p:nvSpPr>
          <p:spPr>
            <a:xfrm>
              <a:off x="109667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 name="Google Shape;246;p15"/>
          <p:cNvGrpSpPr/>
          <p:nvPr/>
        </p:nvGrpSpPr>
        <p:grpSpPr>
          <a:xfrm flipH="1">
            <a:off x="822825" y="4603500"/>
            <a:ext cx="1173375" cy="88200"/>
            <a:chOff x="822825" y="450975"/>
            <a:chExt cx="1173375" cy="88200"/>
          </a:xfrm>
        </p:grpSpPr>
        <p:sp>
          <p:nvSpPr>
            <p:cNvPr id="247" name="Google Shape;247;p15"/>
            <p:cNvSpPr/>
            <p:nvPr/>
          </p:nvSpPr>
          <p:spPr>
            <a:xfrm>
              <a:off x="1233600" y="450975"/>
              <a:ext cx="7626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5"/>
            <p:cNvSpPr/>
            <p:nvPr/>
          </p:nvSpPr>
          <p:spPr>
            <a:xfrm>
              <a:off x="82282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5"/>
            <p:cNvSpPr/>
            <p:nvPr/>
          </p:nvSpPr>
          <p:spPr>
            <a:xfrm>
              <a:off x="959750"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5"/>
            <p:cNvSpPr/>
            <p:nvPr/>
          </p:nvSpPr>
          <p:spPr>
            <a:xfrm>
              <a:off x="109667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1" name="Google Shape;251;p1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solidFill>
                  <a:schemeClr val="lt1"/>
                </a:solidFill>
                <a:highlight>
                  <a:schemeClr val="accent2"/>
                </a:highlight>
              </a:defRPr>
            </a:lvl1pPr>
            <a:lvl2pPr lvl="1" rtl="0">
              <a:spcBef>
                <a:spcPts val="0"/>
              </a:spcBef>
              <a:spcAft>
                <a:spcPts val="0"/>
              </a:spcAft>
              <a:buSzPts val="3000"/>
              <a:buNone/>
              <a:defRPr>
                <a:highlight>
                  <a:schemeClr val="accent2"/>
                </a:highlight>
              </a:defRPr>
            </a:lvl2pPr>
            <a:lvl3pPr lvl="2" rtl="0">
              <a:spcBef>
                <a:spcPts val="0"/>
              </a:spcBef>
              <a:spcAft>
                <a:spcPts val="0"/>
              </a:spcAft>
              <a:buSzPts val="3000"/>
              <a:buNone/>
              <a:defRPr>
                <a:highlight>
                  <a:schemeClr val="accent2"/>
                </a:highlight>
              </a:defRPr>
            </a:lvl3pPr>
            <a:lvl4pPr lvl="3" rtl="0">
              <a:spcBef>
                <a:spcPts val="0"/>
              </a:spcBef>
              <a:spcAft>
                <a:spcPts val="0"/>
              </a:spcAft>
              <a:buSzPts val="3000"/>
              <a:buNone/>
              <a:defRPr>
                <a:highlight>
                  <a:schemeClr val="accent2"/>
                </a:highlight>
              </a:defRPr>
            </a:lvl4pPr>
            <a:lvl5pPr lvl="4" rtl="0">
              <a:spcBef>
                <a:spcPts val="0"/>
              </a:spcBef>
              <a:spcAft>
                <a:spcPts val="0"/>
              </a:spcAft>
              <a:buSzPts val="3000"/>
              <a:buNone/>
              <a:defRPr>
                <a:highlight>
                  <a:schemeClr val="accent2"/>
                </a:highlight>
              </a:defRPr>
            </a:lvl5pPr>
            <a:lvl6pPr lvl="5" rtl="0">
              <a:spcBef>
                <a:spcPts val="0"/>
              </a:spcBef>
              <a:spcAft>
                <a:spcPts val="0"/>
              </a:spcAft>
              <a:buSzPts val="3000"/>
              <a:buNone/>
              <a:defRPr>
                <a:highlight>
                  <a:schemeClr val="accent2"/>
                </a:highlight>
              </a:defRPr>
            </a:lvl6pPr>
            <a:lvl7pPr lvl="6" rtl="0">
              <a:spcBef>
                <a:spcPts val="0"/>
              </a:spcBef>
              <a:spcAft>
                <a:spcPts val="0"/>
              </a:spcAft>
              <a:buSzPts val="3000"/>
              <a:buNone/>
              <a:defRPr>
                <a:highlight>
                  <a:schemeClr val="accent2"/>
                </a:highlight>
              </a:defRPr>
            </a:lvl7pPr>
            <a:lvl8pPr lvl="7" rtl="0">
              <a:spcBef>
                <a:spcPts val="0"/>
              </a:spcBef>
              <a:spcAft>
                <a:spcPts val="0"/>
              </a:spcAft>
              <a:buSzPts val="3000"/>
              <a:buNone/>
              <a:defRPr>
                <a:highlight>
                  <a:schemeClr val="accent2"/>
                </a:highlight>
              </a:defRPr>
            </a:lvl8pPr>
            <a:lvl9pPr lvl="8" rtl="0">
              <a:spcBef>
                <a:spcPts val="0"/>
              </a:spcBef>
              <a:spcAft>
                <a:spcPts val="0"/>
              </a:spcAft>
              <a:buSzPts val="3000"/>
              <a:buNone/>
              <a:defRPr>
                <a:highlight>
                  <a:schemeClr val="accent2"/>
                </a:highlight>
              </a:defRPr>
            </a:lvl9pPr>
          </a:lstStyle>
          <a:p>
            <a:endParaRPr/>
          </a:p>
        </p:txBody>
      </p:sp>
      <p:sp>
        <p:nvSpPr>
          <p:cNvPr id="252" name="Google Shape;252;p15"/>
          <p:cNvSpPr txBox="1">
            <a:spLocks noGrp="1"/>
          </p:cNvSpPr>
          <p:nvPr>
            <p:ph type="subTitle" idx="1"/>
          </p:nvPr>
        </p:nvSpPr>
        <p:spPr>
          <a:xfrm>
            <a:off x="720000" y="3638125"/>
            <a:ext cx="2472600" cy="675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253" name="Google Shape;253;p15"/>
          <p:cNvSpPr txBox="1">
            <a:spLocks noGrp="1"/>
          </p:cNvSpPr>
          <p:nvPr>
            <p:ph type="subTitle" idx="2"/>
          </p:nvPr>
        </p:nvSpPr>
        <p:spPr>
          <a:xfrm>
            <a:off x="720000" y="3198025"/>
            <a:ext cx="2472600" cy="4401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000"/>
              <a:buFont typeface="Lexend Deca"/>
              <a:buNone/>
              <a:defRPr sz="2000" b="1">
                <a:solidFill>
                  <a:schemeClr val="lt1"/>
                </a:solidFill>
                <a:highlight>
                  <a:schemeClr val="lt2"/>
                </a:highlight>
                <a:latin typeface="Lexend Deca"/>
                <a:ea typeface="Lexend Deca"/>
                <a:cs typeface="Lexend Deca"/>
                <a:sym typeface="Lexend Deca"/>
              </a:defRPr>
            </a:lvl1pPr>
            <a:lvl2pPr lvl="1"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2pPr>
            <a:lvl3pPr lvl="2"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3pPr>
            <a:lvl4pPr lvl="3"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4pPr>
            <a:lvl5pPr lvl="4"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5pPr>
            <a:lvl6pPr lvl="5"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6pPr>
            <a:lvl7pPr lvl="6"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7pPr>
            <a:lvl8pPr lvl="7"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8pPr>
            <a:lvl9pPr lvl="8"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9pPr>
          </a:lstStyle>
          <a:p>
            <a:endParaRPr/>
          </a:p>
        </p:txBody>
      </p:sp>
      <p:sp>
        <p:nvSpPr>
          <p:cNvPr id="254" name="Google Shape;254;p15"/>
          <p:cNvSpPr txBox="1">
            <a:spLocks noGrp="1"/>
          </p:cNvSpPr>
          <p:nvPr>
            <p:ph type="subTitle" idx="3"/>
          </p:nvPr>
        </p:nvSpPr>
        <p:spPr>
          <a:xfrm>
            <a:off x="5951400" y="3638125"/>
            <a:ext cx="2472600" cy="6750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55" name="Google Shape;255;p15"/>
          <p:cNvSpPr txBox="1">
            <a:spLocks noGrp="1"/>
          </p:cNvSpPr>
          <p:nvPr>
            <p:ph type="subTitle" idx="4"/>
          </p:nvPr>
        </p:nvSpPr>
        <p:spPr>
          <a:xfrm>
            <a:off x="5951400" y="3198025"/>
            <a:ext cx="2472600" cy="4401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Font typeface="Lexend Deca"/>
              <a:buNone/>
              <a:defRPr sz="2000" b="1">
                <a:solidFill>
                  <a:schemeClr val="lt1"/>
                </a:solidFill>
                <a:highlight>
                  <a:schemeClr val="lt2"/>
                </a:highlight>
                <a:latin typeface="Lexend Deca"/>
                <a:ea typeface="Lexend Deca"/>
                <a:cs typeface="Lexend Deca"/>
                <a:sym typeface="Lexend Deca"/>
              </a:defRPr>
            </a:lvl1pPr>
            <a:lvl2pPr lvl="1"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2pPr>
            <a:lvl3pPr lvl="2"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3pPr>
            <a:lvl4pPr lvl="3"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4pPr>
            <a:lvl5pPr lvl="4"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5pPr>
            <a:lvl6pPr lvl="5"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6pPr>
            <a:lvl7pPr lvl="6"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7pPr>
            <a:lvl8pPr lvl="7"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8pPr>
            <a:lvl9pPr lvl="8"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9pPr>
          </a:lstStyle>
          <a:p>
            <a:endParaRPr/>
          </a:p>
        </p:txBody>
      </p:sp>
      <p:sp>
        <p:nvSpPr>
          <p:cNvPr id="256" name="Google Shape;256;p15"/>
          <p:cNvSpPr txBox="1">
            <a:spLocks noGrp="1"/>
          </p:cNvSpPr>
          <p:nvPr>
            <p:ph type="subTitle" idx="5"/>
          </p:nvPr>
        </p:nvSpPr>
        <p:spPr>
          <a:xfrm>
            <a:off x="720000" y="2196150"/>
            <a:ext cx="2472600" cy="675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None/>
              <a:defRPr/>
            </a:lvl1pPr>
            <a:lvl2pPr lvl="1" algn="r" rtl="0">
              <a:spcBef>
                <a:spcPts val="0"/>
              </a:spcBef>
              <a:spcAft>
                <a:spcPts val="0"/>
              </a:spcAft>
              <a:buSzPts val="1600"/>
              <a:buNone/>
              <a:defRPr/>
            </a:lvl2pPr>
            <a:lvl3pPr lvl="2" algn="r" rtl="0">
              <a:spcBef>
                <a:spcPts val="0"/>
              </a:spcBef>
              <a:spcAft>
                <a:spcPts val="0"/>
              </a:spcAft>
              <a:buSzPts val="1600"/>
              <a:buNone/>
              <a:defRPr/>
            </a:lvl3pPr>
            <a:lvl4pPr lvl="3" algn="r" rtl="0">
              <a:spcBef>
                <a:spcPts val="0"/>
              </a:spcBef>
              <a:spcAft>
                <a:spcPts val="0"/>
              </a:spcAft>
              <a:buSzPts val="1600"/>
              <a:buNone/>
              <a:defRPr/>
            </a:lvl4pPr>
            <a:lvl5pPr lvl="4" algn="r" rtl="0">
              <a:spcBef>
                <a:spcPts val="0"/>
              </a:spcBef>
              <a:spcAft>
                <a:spcPts val="0"/>
              </a:spcAft>
              <a:buSzPts val="1600"/>
              <a:buNone/>
              <a:defRPr/>
            </a:lvl5pPr>
            <a:lvl6pPr lvl="5" algn="r" rtl="0">
              <a:spcBef>
                <a:spcPts val="0"/>
              </a:spcBef>
              <a:spcAft>
                <a:spcPts val="0"/>
              </a:spcAft>
              <a:buSzPts val="1600"/>
              <a:buNone/>
              <a:defRPr/>
            </a:lvl6pPr>
            <a:lvl7pPr lvl="6" algn="r" rtl="0">
              <a:spcBef>
                <a:spcPts val="0"/>
              </a:spcBef>
              <a:spcAft>
                <a:spcPts val="0"/>
              </a:spcAft>
              <a:buSzPts val="1600"/>
              <a:buNone/>
              <a:defRPr/>
            </a:lvl7pPr>
            <a:lvl8pPr lvl="7" algn="r" rtl="0">
              <a:spcBef>
                <a:spcPts val="0"/>
              </a:spcBef>
              <a:spcAft>
                <a:spcPts val="0"/>
              </a:spcAft>
              <a:buSzPts val="1600"/>
              <a:buNone/>
              <a:defRPr/>
            </a:lvl8pPr>
            <a:lvl9pPr lvl="8" algn="r" rtl="0">
              <a:spcBef>
                <a:spcPts val="0"/>
              </a:spcBef>
              <a:spcAft>
                <a:spcPts val="0"/>
              </a:spcAft>
              <a:buSzPts val="1600"/>
              <a:buNone/>
              <a:defRPr/>
            </a:lvl9pPr>
          </a:lstStyle>
          <a:p>
            <a:endParaRPr/>
          </a:p>
        </p:txBody>
      </p:sp>
      <p:sp>
        <p:nvSpPr>
          <p:cNvPr id="257" name="Google Shape;257;p15"/>
          <p:cNvSpPr txBox="1">
            <a:spLocks noGrp="1"/>
          </p:cNvSpPr>
          <p:nvPr>
            <p:ph type="subTitle" idx="6"/>
          </p:nvPr>
        </p:nvSpPr>
        <p:spPr>
          <a:xfrm>
            <a:off x="720000" y="1756050"/>
            <a:ext cx="2472600" cy="4401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000"/>
              <a:buFont typeface="Lexend Deca"/>
              <a:buNone/>
              <a:defRPr sz="2000" b="1">
                <a:solidFill>
                  <a:schemeClr val="lt1"/>
                </a:solidFill>
                <a:highlight>
                  <a:schemeClr val="lt2"/>
                </a:highlight>
                <a:latin typeface="Lexend Deca"/>
                <a:ea typeface="Lexend Deca"/>
                <a:cs typeface="Lexend Deca"/>
                <a:sym typeface="Lexend Deca"/>
              </a:defRPr>
            </a:lvl1pPr>
            <a:lvl2pPr lvl="1"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2pPr>
            <a:lvl3pPr lvl="2"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3pPr>
            <a:lvl4pPr lvl="3"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4pPr>
            <a:lvl5pPr lvl="4"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5pPr>
            <a:lvl6pPr lvl="5"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6pPr>
            <a:lvl7pPr lvl="6"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7pPr>
            <a:lvl8pPr lvl="7"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8pPr>
            <a:lvl9pPr lvl="8" algn="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9pPr>
          </a:lstStyle>
          <a:p>
            <a:endParaRPr/>
          </a:p>
        </p:txBody>
      </p:sp>
      <p:sp>
        <p:nvSpPr>
          <p:cNvPr id="258" name="Google Shape;258;p15"/>
          <p:cNvSpPr txBox="1">
            <a:spLocks noGrp="1"/>
          </p:cNvSpPr>
          <p:nvPr>
            <p:ph type="subTitle" idx="7"/>
          </p:nvPr>
        </p:nvSpPr>
        <p:spPr>
          <a:xfrm>
            <a:off x="5951400" y="2196150"/>
            <a:ext cx="2472600" cy="6750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59" name="Google Shape;259;p15"/>
          <p:cNvSpPr txBox="1">
            <a:spLocks noGrp="1"/>
          </p:cNvSpPr>
          <p:nvPr>
            <p:ph type="subTitle" idx="8"/>
          </p:nvPr>
        </p:nvSpPr>
        <p:spPr>
          <a:xfrm>
            <a:off x="5951400" y="1756050"/>
            <a:ext cx="2472600" cy="4401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Font typeface="Lexend Deca"/>
              <a:buNone/>
              <a:defRPr sz="2000" b="1">
                <a:solidFill>
                  <a:schemeClr val="lt1"/>
                </a:solidFill>
                <a:highlight>
                  <a:schemeClr val="lt2"/>
                </a:highlight>
                <a:latin typeface="Lexend Deca"/>
                <a:ea typeface="Lexend Deca"/>
                <a:cs typeface="Lexend Deca"/>
                <a:sym typeface="Lexend Deca"/>
              </a:defRPr>
            </a:lvl1pPr>
            <a:lvl2pPr lvl="1"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2pPr>
            <a:lvl3pPr lvl="2"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3pPr>
            <a:lvl4pPr lvl="3"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4pPr>
            <a:lvl5pPr lvl="4"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5pPr>
            <a:lvl6pPr lvl="5"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6pPr>
            <a:lvl7pPr lvl="6"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7pPr>
            <a:lvl8pPr lvl="7"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8pPr>
            <a:lvl9pPr lvl="8"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six columns">
  <p:cSld name="TITLE_AND_TWO_COLUMNS_2">
    <p:spTree>
      <p:nvGrpSpPr>
        <p:cNvPr id="1" name="Shape 260"/>
        <p:cNvGrpSpPr/>
        <p:nvPr/>
      </p:nvGrpSpPr>
      <p:grpSpPr>
        <a:xfrm>
          <a:off x="0" y="0"/>
          <a:ext cx="0" cy="0"/>
          <a:chOff x="0" y="0"/>
          <a:chExt cx="0" cy="0"/>
        </a:xfrm>
      </p:grpSpPr>
      <p:sp>
        <p:nvSpPr>
          <p:cNvPr id="261" name="Google Shape;261;p16"/>
          <p:cNvSpPr/>
          <p:nvPr/>
        </p:nvSpPr>
        <p:spPr>
          <a:xfrm>
            <a:off x="-9200" y="0"/>
            <a:ext cx="9153300" cy="798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6"/>
          <p:cNvSpPr/>
          <p:nvPr/>
        </p:nvSpPr>
        <p:spPr>
          <a:xfrm>
            <a:off x="-2700850" y="-69887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grpSp>
        <p:nvGrpSpPr>
          <p:cNvPr id="263" name="Google Shape;263;p16"/>
          <p:cNvGrpSpPr/>
          <p:nvPr/>
        </p:nvGrpSpPr>
        <p:grpSpPr>
          <a:xfrm>
            <a:off x="7165450" y="450975"/>
            <a:ext cx="1173375" cy="88200"/>
            <a:chOff x="822825" y="450975"/>
            <a:chExt cx="1173375" cy="88200"/>
          </a:xfrm>
        </p:grpSpPr>
        <p:sp>
          <p:nvSpPr>
            <p:cNvPr id="264" name="Google Shape;264;p16"/>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6"/>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6"/>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6"/>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 name="Google Shape;268;p16"/>
          <p:cNvGrpSpPr/>
          <p:nvPr/>
        </p:nvGrpSpPr>
        <p:grpSpPr>
          <a:xfrm flipH="1">
            <a:off x="822825" y="4603500"/>
            <a:ext cx="1173375" cy="88200"/>
            <a:chOff x="822825" y="450975"/>
            <a:chExt cx="1173375" cy="88200"/>
          </a:xfrm>
        </p:grpSpPr>
        <p:sp>
          <p:nvSpPr>
            <p:cNvPr id="269" name="Google Shape;269;p16"/>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6"/>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6"/>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6"/>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 name="Google Shape;273;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solidFill>
                  <a:schemeClr val="lt1"/>
                </a:solidFill>
                <a:highlight>
                  <a:schemeClr val="lt2"/>
                </a:highlight>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74" name="Google Shape;274;p16"/>
          <p:cNvSpPr txBox="1">
            <a:spLocks noGrp="1"/>
          </p:cNvSpPr>
          <p:nvPr>
            <p:ph type="subTitle" idx="1"/>
          </p:nvPr>
        </p:nvSpPr>
        <p:spPr>
          <a:xfrm>
            <a:off x="720000" y="3888150"/>
            <a:ext cx="2303400" cy="604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75" name="Google Shape;275;p16"/>
          <p:cNvSpPr txBox="1">
            <a:spLocks noGrp="1"/>
          </p:cNvSpPr>
          <p:nvPr>
            <p:ph type="subTitle" idx="2"/>
          </p:nvPr>
        </p:nvSpPr>
        <p:spPr>
          <a:xfrm>
            <a:off x="720000" y="3600450"/>
            <a:ext cx="23034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Lexend Deca"/>
              <a:buNone/>
              <a:defRPr sz="2000" b="1">
                <a:solidFill>
                  <a:schemeClr val="lt1"/>
                </a:solidFill>
                <a:highlight>
                  <a:schemeClr val="accent2"/>
                </a:highlight>
                <a:latin typeface="Lexend Deca"/>
                <a:ea typeface="Lexend Deca"/>
                <a:cs typeface="Lexend Deca"/>
                <a:sym typeface="Lexend Deca"/>
              </a:defRPr>
            </a:lvl1pPr>
            <a:lvl2pPr lvl="1" algn="ctr" rtl="0">
              <a:spcBef>
                <a:spcPts val="0"/>
              </a:spcBef>
              <a:spcAft>
                <a:spcPts val="0"/>
              </a:spcAft>
              <a:buSzPts val="2000"/>
              <a:buFont typeface="Lexend Deca"/>
              <a:buNone/>
              <a:defRPr sz="2000" b="1">
                <a:latin typeface="Lexend Deca"/>
                <a:ea typeface="Lexend Deca"/>
                <a:cs typeface="Lexend Deca"/>
                <a:sym typeface="Lexend Deca"/>
              </a:defRPr>
            </a:lvl2pPr>
            <a:lvl3pPr lvl="2" algn="ctr" rtl="0">
              <a:spcBef>
                <a:spcPts val="0"/>
              </a:spcBef>
              <a:spcAft>
                <a:spcPts val="0"/>
              </a:spcAft>
              <a:buSzPts val="2000"/>
              <a:buFont typeface="Lexend Deca"/>
              <a:buNone/>
              <a:defRPr sz="2000" b="1">
                <a:latin typeface="Lexend Deca"/>
                <a:ea typeface="Lexend Deca"/>
                <a:cs typeface="Lexend Deca"/>
                <a:sym typeface="Lexend Deca"/>
              </a:defRPr>
            </a:lvl3pPr>
            <a:lvl4pPr lvl="3" algn="ctr" rtl="0">
              <a:spcBef>
                <a:spcPts val="0"/>
              </a:spcBef>
              <a:spcAft>
                <a:spcPts val="0"/>
              </a:spcAft>
              <a:buSzPts val="2000"/>
              <a:buFont typeface="Lexend Deca"/>
              <a:buNone/>
              <a:defRPr sz="2000" b="1">
                <a:latin typeface="Lexend Deca"/>
                <a:ea typeface="Lexend Deca"/>
                <a:cs typeface="Lexend Deca"/>
                <a:sym typeface="Lexend Deca"/>
              </a:defRPr>
            </a:lvl4pPr>
            <a:lvl5pPr lvl="4" algn="ctr" rtl="0">
              <a:spcBef>
                <a:spcPts val="0"/>
              </a:spcBef>
              <a:spcAft>
                <a:spcPts val="0"/>
              </a:spcAft>
              <a:buSzPts val="2000"/>
              <a:buFont typeface="Lexend Deca"/>
              <a:buNone/>
              <a:defRPr sz="2000" b="1">
                <a:latin typeface="Lexend Deca"/>
                <a:ea typeface="Lexend Deca"/>
                <a:cs typeface="Lexend Deca"/>
                <a:sym typeface="Lexend Deca"/>
              </a:defRPr>
            </a:lvl5pPr>
            <a:lvl6pPr lvl="5" algn="ctr" rtl="0">
              <a:spcBef>
                <a:spcPts val="0"/>
              </a:spcBef>
              <a:spcAft>
                <a:spcPts val="0"/>
              </a:spcAft>
              <a:buSzPts val="2000"/>
              <a:buFont typeface="Lexend Deca"/>
              <a:buNone/>
              <a:defRPr sz="2000" b="1">
                <a:latin typeface="Lexend Deca"/>
                <a:ea typeface="Lexend Deca"/>
                <a:cs typeface="Lexend Deca"/>
                <a:sym typeface="Lexend Deca"/>
              </a:defRPr>
            </a:lvl6pPr>
            <a:lvl7pPr lvl="6" algn="ctr" rtl="0">
              <a:spcBef>
                <a:spcPts val="0"/>
              </a:spcBef>
              <a:spcAft>
                <a:spcPts val="0"/>
              </a:spcAft>
              <a:buSzPts val="2000"/>
              <a:buFont typeface="Lexend Deca"/>
              <a:buNone/>
              <a:defRPr sz="2000" b="1">
                <a:latin typeface="Lexend Deca"/>
                <a:ea typeface="Lexend Deca"/>
                <a:cs typeface="Lexend Deca"/>
                <a:sym typeface="Lexend Deca"/>
              </a:defRPr>
            </a:lvl7pPr>
            <a:lvl8pPr lvl="7" algn="ctr" rtl="0">
              <a:spcBef>
                <a:spcPts val="0"/>
              </a:spcBef>
              <a:spcAft>
                <a:spcPts val="0"/>
              </a:spcAft>
              <a:buSzPts val="2000"/>
              <a:buFont typeface="Lexend Deca"/>
              <a:buNone/>
              <a:defRPr sz="2000" b="1">
                <a:latin typeface="Lexend Deca"/>
                <a:ea typeface="Lexend Deca"/>
                <a:cs typeface="Lexend Deca"/>
                <a:sym typeface="Lexend Deca"/>
              </a:defRPr>
            </a:lvl8pPr>
            <a:lvl9pPr lvl="8" algn="ctr" rtl="0">
              <a:spcBef>
                <a:spcPts val="0"/>
              </a:spcBef>
              <a:spcAft>
                <a:spcPts val="0"/>
              </a:spcAft>
              <a:buSzPts val="2000"/>
              <a:buFont typeface="Lexend Deca"/>
              <a:buNone/>
              <a:defRPr sz="2000" b="1">
                <a:latin typeface="Lexend Deca"/>
                <a:ea typeface="Lexend Deca"/>
                <a:cs typeface="Lexend Deca"/>
                <a:sym typeface="Lexend Deca"/>
              </a:defRPr>
            </a:lvl9pPr>
          </a:lstStyle>
          <a:p>
            <a:endParaRPr/>
          </a:p>
        </p:txBody>
      </p:sp>
      <p:sp>
        <p:nvSpPr>
          <p:cNvPr id="276" name="Google Shape;276;p16"/>
          <p:cNvSpPr txBox="1">
            <a:spLocks noGrp="1"/>
          </p:cNvSpPr>
          <p:nvPr>
            <p:ph type="subTitle" idx="3"/>
          </p:nvPr>
        </p:nvSpPr>
        <p:spPr>
          <a:xfrm>
            <a:off x="3420300" y="3888150"/>
            <a:ext cx="2303400" cy="604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77" name="Google Shape;277;p16"/>
          <p:cNvSpPr txBox="1">
            <a:spLocks noGrp="1"/>
          </p:cNvSpPr>
          <p:nvPr>
            <p:ph type="subTitle" idx="4"/>
          </p:nvPr>
        </p:nvSpPr>
        <p:spPr>
          <a:xfrm>
            <a:off x="3420300" y="3600450"/>
            <a:ext cx="23034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Lexend Deca"/>
              <a:buNone/>
              <a:defRPr sz="2000" b="1">
                <a:solidFill>
                  <a:schemeClr val="lt1"/>
                </a:solidFill>
                <a:highlight>
                  <a:schemeClr val="accent2"/>
                </a:highlight>
                <a:latin typeface="Lexend Deca"/>
                <a:ea typeface="Lexend Deca"/>
                <a:cs typeface="Lexend Deca"/>
                <a:sym typeface="Lexend Deca"/>
              </a:defRPr>
            </a:lvl1pPr>
            <a:lvl2pPr lvl="1" algn="ctr" rtl="0">
              <a:spcBef>
                <a:spcPts val="0"/>
              </a:spcBef>
              <a:spcAft>
                <a:spcPts val="0"/>
              </a:spcAft>
              <a:buSzPts val="2000"/>
              <a:buFont typeface="Lexend Deca"/>
              <a:buNone/>
              <a:defRPr sz="2000" b="1">
                <a:latin typeface="Lexend Deca"/>
                <a:ea typeface="Lexend Deca"/>
                <a:cs typeface="Lexend Deca"/>
                <a:sym typeface="Lexend Deca"/>
              </a:defRPr>
            </a:lvl2pPr>
            <a:lvl3pPr lvl="2" algn="ctr" rtl="0">
              <a:spcBef>
                <a:spcPts val="0"/>
              </a:spcBef>
              <a:spcAft>
                <a:spcPts val="0"/>
              </a:spcAft>
              <a:buSzPts val="2000"/>
              <a:buFont typeface="Lexend Deca"/>
              <a:buNone/>
              <a:defRPr sz="2000" b="1">
                <a:latin typeface="Lexend Deca"/>
                <a:ea typeface="Lexend Deca"/>
                <a:cs typeface="Lexend Deca"/>
                <a:sym typeface="Lexend Deca"/>
              </a:defRPr>
            </a:lvl3pPr>
            <a:lvl4pPr lvl="3" algn="ctr" rtl="0">
              <a:spcBef>
                <a:spcPts val="0"/>
              </a:spcBef>
              <a:spcAft>
                <a:spcPts val="0"/>
              </a:spcAft>
              <a:buSzPts val="2000"/>
              <a:buFont typeface="Lexend Deca"/>
              <a:buNone/>
              <a:defRPr sz="2000" b="1">
                <a:latin typeface="Lexend Deca"/>
                <a:ea typeface="Lexend Deca"/>
                <a:cs typeface="Lexend Deca"/>
                <a:sym typeface="Lexend Deca"/>
              </a:defRPr>
            </a:lvl4pPr>
            <a:lvl5pPr lvl="4" algn="ctr" rtl="0">
              <a:spcBef>
                <a:spcPts val="0"/>
              </a:spcBef>
              <a:spcAft>
                <a:spcPts val="0"/>
              </a:spcAft>
              <a:buSzPts val="2000"/>
              <a:buFont typeface="Lexend Deca"/>
              <a:buNone/>
              <a:defRPr sz="2000" b="1">
                <a:latin typeface="Lexend Deca"/>
                <a:ea typeface="Lexend Deca"/>
                <a:cs typeface="Lexend Deca"/>
                <a:sym typeface="Lexend Deca"/>
              </a:defRPr>
            </a:lvl5pPr>
            <a:lvl6pPr lvl="5" algn="ctr" rtl="0">
              <a:spcBef>
                <a:spcPts val="0"/>
              </a:spcBef>
              <a:spcAft>
                <a:spcPts val="0"/>
              </a:spcAft>
              <a:buSzPts val="2000"/>
              <a:buFont typeface="Lexend Deca"/>
              <a:buNone/>
              <a:defRPr sz="2000" b="1">
                <a:latin typeface="Lexend Deca"/>
                <a:ea typeface="Lexend Deca"/>
                <a:cs typeface="Lexend Deca"/>
                <a:sym typeface="Lexend Deca"/>
              </a:defRPr>
            </a:lvl6pPr>
            <a:lvl7pPr lvl="6" algn="ctr" rtl="0">
              <a:spcBef>
                <a:spcPts val="0"/>
              </a:spcBef>
              <a:spcAft>
                <a:spcPts val="0"/>
              </a:spcAft>
              <a:buSzPts val="2000"/>
              <a:buFont typeface="Lexend Deca"/>
              <a:buNone/>
              <a:defRPr sz="2000" b="1">
                <a:latin typeface="Lexend Deca"/>
                <a:ea typeface="Lexend Deca"/>
                <a:cs typeface="Lexend Deca"/>
                <a:sym typeface="Lexend Deca"/>
              </a:defRPr>
            </a:lvl7pPr>
            <a:lvl8pPr lvl="7" algn="ctr" rtl="0">
              <a:spcBef>
                <a:spcPts val="0"/>
              </a:spcBef>
              <a:spcAft>
                <a:spcPts val="0"/>
              </a:spcAft>
              <a:buSzPts val="2000"/>
              <a:buFont typeface="Lexend Deca"/>
              <a:buNone/>
              <a:defRPr sz="2000" b="1">
                <a:latin typeface="Lexend Deca"/>
                <a:ea typeface="Lexend Deca"/>
                <a:cs typeface="Lexend Deca"/>
                <a:sym typeface="Lexend Deca"/>
              </a:defRPr>
            </a:lvl8pPr>
            <a:lvl9pPr lvl="8" algn="ctr" rtl="0">
              <a:spcBef>
                <a:spcPts val="0"/>
              </a:spcBef>
              <a:spcAft>
                <a:spcPts val="0"/>
              </a:spcAft>
              <a:buSzPts val="2000"/>
              <a:buFont typeface="Lexend Deca"/>
              <a:buNone/>
              <a:defRPr sz="2000" b="1">
                <a:latin typeface="Lexend Deca"/>
                <a:ea typeface="Lexend Deca"/>
                <a:cs typeface="Lexend Deca"/>
                <a:sym typeface="Lexend Deca"/>
              </a:defRPr>
            </a:lvl9pPr>
          </a:lstStyle>
          <a:p>
            <a:endParaRPr/>
          </a:p>
        </p:txBody>
      </p:sp>
      <p:sp>
        <p:nvSpPr>
          <p:cNvPr id="278" name="Google Shape;278;p16"/>
          <p:cNvSpPr txBox="1">
            <a:spLocks noGrp="1"/>
          </p:cNvSpPr>
          <p:nvPr>
            <p:ph type="subTitle" idx="5"/>
          </p:nvPr>
        </p:nvSpPr>
        <p:spPr>
          <a:xfrm>
            <a:off x="6120600" y="3888150"/>
            <a:ext cx="2303400" cy="604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79" name="Google Shape;279;p16"/>
          <p:cNvSpPr txBox="1">
            <a:spLocks noGrp="1"/>
          </p:cNvSpPr>
          <p:nvPr>
            <p:ph type="subTitle" idx="6"/>
          </p:nvPr>
        </p:nvSpPr>
        <p:spPr>
          <a:xfrm>
            <a:off x="6120600" y="3600450"/>
            <a:ext cx="23034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Lexend Deca"/>
              <a:buNone/>
              <a:defRPr sz="2000" b="1">
                <a:solidFill>
                  <a:schemeClr val="lt1"/>
                </a:solidFill>
                <a:highlight>
                  <a:schemeClr val="accent2"/>
                </a:highlight>
                <a:latin typeface="Lexend Deca"/>
                <a:ea typeface="Lexend Deca"/>
                <a:cs typeface="Lexend Deca"/>
                <a:sym typeface="Lexend Deca"/>
              </a:defRPr>
            </a:lvl1pPr>
            <a:lvl2pPr lvl="1" algn="ctr" rtl="0">
              <a:spcBef>
                <a:spcPts val="0"/>
              </a:spcBef>
              <a:spcAft>
                <a:spcPts val="0"/>
              </a:spcAft>
              <a:buSzPts val="2000"/>
              <a:buFont typeface="Lexend Deca"/>
              <a:buNone/>
              <a:defRPr sz="2000" b="1">
                <a:latin typeface="Lexend Deca"/>
                <a:ea typeface="Lexend Deca"/>
                <a:cs typeface="Lexend Deca"/>
                <a:sym typeface="Lexend Deca"/>
              </a:defRPr>
            </a:lvl2pPr>
            <a:lvl3pPr lvl="2" algn="ctr" rtl="0">
              <a:spcBef>
                <a:spcPts val="0"/>
              </a:spcBef>
              <a:spcAft>
                <a:spcPts val="0"/>
              </a:spcAft>
              <a:buSzPts val="2000"/>
              <a:buFont typeface="Lexend Deca"/>
              <a:buNone/>
              <a:defRPr sz="2000" b="1">
                <a:latin typeface="Lexend Deca"/>
                <a:ea typeface="Lexend Deca"/>
                <a:cs typeface="Lexend Deca"/>
                <a:sym typeface="Lexend Deca"/>
              </a:defRPr>
            </a:lvl3pPr>
            <a:lvl4pPr lvl="3" algn="ctr" rtl="0">
              <a:spcBef>
                <a:spcPts val="0"/>
              </a:spcBef>
              <a:spcAft>
                <a:spcPts val="0"/>
              </a:spcAft>
              <a:buSzPts val="2000"/>
              <a:buFont typeface="Lexend Deca"/>
              <a:buNone/>
              <a:defRPr sz="2000" b="1">
                <a:latin typeface="Lexend Deca"/>
                <a:ea typeface="Lexend Deca"/>
                <a:cs typeface="Lexend Deca"/>
                <a:sym typeface="Lexend Deca"/>
              </a:defRPr>
            </a:lvl4pPr>
            <a:lvl5pPr lvl="4" algn="ctr" rtl="0">
              <a:spcBef>
                <a:spcPts val="0"/>
              </a:spcBef>
              <a:spcAft>
                <a:spcPts val="0"/>
              </a:spcAft>
              <a:buSzPts val="2000"/>
              <a:buFont typeface="Lexend Deca"/>
              <a:buNone/>
              <a:defRPr sz="2000" b="1">
                <a:latin typeface="Lexend Deca"/>
                <a:ea typeface="Lexend Deca"/>
                <a:cs typeface="Lexend Deca"/>
                <a:sym typeface="Lexend Deca"/>
              </a:defRPr>
            </a:lvl5pPr>
            <a:lvl6pPr lvl="5" algn="ctr" rtl="0">
              <a:spcBef>
                <a:spcPts val="0"/>
              </a:spcBef>
              <a:spcAft>
                <a:spcPts val="0"/>
              </a:spcAft>
              <a:buSzPts val="2000"/>
              <a:buFont typeface="Lexend Deca"/>
              <a:buNone/>
              <a:defRPr sz="2000" b="1">
                <a:latin typeface="Lexend Deca"/>
                <a:ea typeface="Lexend Deca"/>
                <a:cs typeface="Lexend Deca"/>
                <a:sym typeface="Lexend Deca"/>
              </a:defRPr>
            </a:lvl6pPr>
            <a:lvl7pPr lvl="6" algn="ctr" rtl="0">
              <a:spcBef>
                <a:spcPts val="0"/>
              </a:spcBef>
              <a:spcAft>
                <a:spcPts val="0"/>
              </a:spcAft>
              <a:buSzPts val="2000"/>
              <a:buFont typeface="Lexend Deca"/>
              <a:buNone/>
              <a:defRPr sz="2000" b="1">
                <a:latin typeface="Lexend Deca"/>
                <a:ea typeface="Lexend Deca"/>
                <a:cs typeface="Lexend Deca"/>
                <a:sym typeface="Lexend Deca"/>
              </a:defRPr>
            </a:lvl7pPr>
            <a:lvl8pPr lvl="7" algn="ctr" rtl="0">
              <a:spcBef>
                <a:spcPts val="0"/>
              </a:spcBef>
              <a:spcAft>
                <a:spcPts val="0"/>
              </a:spcAft>
              <a:buSzPts val="2000"/>
              <a:buFont typeface="Lexend Deca"/>
              <a:buNone/>
              <a:defRPr sz="2000" b="1">
                <a:latin typeface="Lexend Deca"/>
                <a:ea typeface="Lexend Deca"/>
                <a:cs typeface="Lexend Deca"/>
                <a:sym typeface="Lexend Deca"/>
              </a:defRPr>
            </a:lvl8pPr>
            <a:lvl9pPr lvl="8" algn="ctr" rtl="0">
              <a:spcBef>
                <a:spcPts val="0"/>
              </a:spcBef>
              <a:spcAft>
                <a:spcPts val="0"/>
              </a:spcAft>
              <a:buSzPts val="2000"/>
              <a:buFont typeface="Lexend Deca"/>
              <a:buNone/>
              <a:defRPr sz="2000" b="1">
                <a:latin typeface="Lexend Deca"/>
                <a:ea typeface="Lexend Deca"/>
                <a:cs typeface="Lexend Deca"/>
                <a:sym typeface="Lexend Deca"/>
              </a:defRPr>
            </a:lvl9pPr>
          </a:lstStyle>
          <a:p>
            <a:endParaRPr/>
          </a:p>
        </p:txBody>
      </p:sp>
      <p:sp>
        <p:nvSpPr>
          <p:cNvPr id="280" name="Google Shape;280;p16"/>
          <p:cNvSpPr txBox="1">
            <a:spLocks noGrp="1"/>
          </p:cNvSpPr>
          <p:nvPr>
            <p:ph type="subTitle" idx="7"/>
          </p:nvPr>
        </p:nvSpPr>
        <p:spPr>
          <a:xfrm>
            <a:off x="720000" y="2113525"/>
            <a:ext cx="2303400" cy="604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81" name="Google Shape;281;p16"/>
          <p:cNvSpPr txBox="1">
            <a:spLocks noGrp="1"/>
          </p:cNvSpPr>
          <p:nvPr>
            <p:ph type="subTitle" idx="8"/>
          </p:nvPr>
        </p:nvSpPr>
        <p:spPr>
          <a:xfrm>
            <a:off x="720000" y="1825825"/>
            <a:ext cx="23034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Lexend Deca"/>
              <a:buNone/>
              <a:defRPr sz="2000" b="1">
                <a:solidFill>
                  <a:schemeClr val="lt1"/>
                </a:solidFill>
                <a:highlight>
                  <a:schemeClr val="accent2"/>
                </a:highlight>
                <a:latin typeface="Lexend Deca"/>
                <a:ea typeface="Lexend Deca"/>
                <a:cs typeface="Lexend Deca"/>
                <a:sym typeface="Lexend Deca"/>
              </a:defRPr>
            </a:lvl1pPr>
            <a:lvl2pPr lvl="1" algn="ctr" rtl="0">
              <a:spcBef>
                <a:spcPts val="0"/>
              </a:spcBef>
              <a:spcAft>
                <a:spcPts val="0"/>
              </a:spcAft>
              <a:buSzPts val="2000"/>
              <a:buFont typeface="Lexend Deca"/>
              <a:buNone/>
              <a:defRPr sz="2000" b="1">
                <a:latin typeface="Lexend Deca"/>
                <a:ea typeface="Lexend Deca"/>
                <a:cs typeface="Lexend Deca"/>
                <a:sym typeface="Lexend Deca"/>
              </a:defRPr>
            </a:lvl2pPr>
            <a:lvl3pPr lvl="2" algn="ctr" rtl="0">
              <a:spcBef>
                <a:spcPts val="0"/>
              </a:spcBef>
              <a:spcAft>
                <a:spcPts val="0"/>
              </a:spcAft>
              <a:buSzPts val="2000"/>
              <a:buFont typeface="Lexend Deca"/>
              <a:buNone/>
              <a:defRPr sz="2000" b="1">
                <a:latin typeface="Lexend Deca"/>
                <a:ea typeface="Lexend Deca"/>
                <a:cs typeface="Lexend Deca"/>
                <a:sym typeface="Lexend Deca"/>
              </a:defRPr>
            </a:lvl3pPr>
            <a:lvl4pPr lvl="3" algn="ctr" rtl="0">
              <a:spcBef>
                <a:spcPts val="0"/>
              </a:spcBef>
              <a:spcAft>
                <a:spcPts val="0"/>
              </a:spcAft>
              <a:buSzPts val="2000"/>
              <a:buFont typeface="Lexend Deca"/>
              <a:buNone/>
              <a:defRPr sz="2000" b="1">
                <a:latin typeface="Lexend Deca"/>
                <a:ea typeface="Lexend Deca"/>
                <a:cs typeface="Lexend Deca"/>
                <a:sym typeface="Lexend Deca"/>
              </a:defRPr>
            </a:lvl4pPr>
            <a:lvl5pPr lvl="4" algn="ctr" rtl="0">
              <a:spcBef>
                <a:spcPts val="0"/>
              </a:spcBef>
              <a:spcAft>
                <a:spcPts val="0"/>
              </a:spcAft>
              <a:buSzPts val="2000"/>
              <a:buFont typeface="Lexend Deca"/>
              <a:buNone/>
              <a:defRPr sz="2000" b="1">
                <a:latin typeface="Lexend Deca"/>
                <a:ea typeface="Lexend Deca"/>
                <a:cs typeface="Lexend Deca"/>
                <a:sym typeface="Lexend Deca"/>
              </a:defRPr>
            </a:lvl5pPr>
            <a:lvl6pPr lvl="5" algn="ctr" rtl="0">
              <a:spcBef>
                <a:spcPts val="0"/>
              </a:spcBef>
              <a:spcAft>
                <a:spcPts val="0"/>
              </a:spcAft>
              <a:buSzPts val="2000"/>
              <a:buFont typeface="Lexend Deca"/>
              <a:buNone/>
              <a:defRPr sz="2000" b="1">
                <a:latin typeface="Lexend Deca"/>
                <a:ea typeface="Lexend Deca"/>
                <a:cs typeface="Lexend Deca"/>
                <a:sym typeface="Lexend Deca"/>
              </a:defRPr>
            </a:lvl6pPr>
            <a:lvl7pPr lvl="6" algn="ctr" rtl="0">
              <a:spcBef>
                <a:spcPts val="0"/>
              </a:spcBef>
              <a:spcAft>
                <a:spcPts val="0"/>
              </a:spcAft>
              <a:buSzPts val="2000"/>
              <a:buFont typeface="Lexend Deca"/>
              <a:buNone/>
              <a:defRPr sz="2000" b="1">
                <a:latin typeface="Lexend Deca"/>
                <a:ea typeface="Lexend Deca"/>
                <a:cs typeface="Lexend Deca"/>
                <a:sym typeface="Lexend Deca"/>
              </a:defRPr>
            </a:lvl7pPr>
            <a:lvl8pPr lvl="7" algn="ctr" rtl="0">
              <a:spcBef>
                <a:spcPts val="0"/>
              </a:spcBef>
              <a:spcAft>
                <a:spcPts val="0"/>
              </a:spcAft>
              <a:buSzPts val="2000"/>
              <a:buFont typeface="Lexend Deca"/>
              <a:buNone/>
              <a:defRPr sz="2000" b="1">
                <a:latin typeface="Lexend Deca"/>
                <a:ea typeface="Lexend Deca"/>
                <a:cs typeface="Lexend Deca"/>
                <a:sym typeface="Lexend Deca"/>
              </a:defRPr>
            </a:lvl8pPr>
            <a:lvl9pPr lvl="8" algn="ctr" rtl="0">
              <a:spcBef>
                <a:spcPts val="0"/>
              </a:spcBef>
              <a:spcAft>
                <a:spcPts val="0"/>
              </a:spcAft>
              <a:buSzPts val="2000"/>
              <a:buFont typeface="Lexend Deca"/>
              <a:buNone/>
              <a:defRPr sz="2000" b="1">
                <a:latin typeface="Lexend Deca"/>
                <a:ea typeface="Lexend Deca"/>
                <a:cs typeface="Lexend Deca"/>
                <a:sym typeface="Lexend Deca"/>
              </a:defRPr>
            </a:lvl9pPr>
          </a:lstStyle>
          <a:p>
            <a:endParaRPr/>
          </a:p>
        </p:txBody>
      </p:sp>
      <p:sp>
        <p:nvSpPr>
          <p:cNvPr id="282" name="Google Shape;282;p16"/>
          <p:cNvSpPr txBox="1">
            <a:spLocks noGrp="1"/>
          </p:cNvSpPr>
          <p:nvPr>
            <p:ph type="subTitle" idx="9"/>
          </p:nvPr>
        </p:nvSpPr>
        <p:spPr>
          <a:xfrm>
            <a:off x="3420300" y="2113525"/>
            <a:ext cx="2303400" cy="604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83" name="Google Shape;283;p16"/>
          <p:cNvSpPr txBox="1">
            <a:spLocks noGrp="1"/>
          </p:cNvSpPr>
          <p:nvPr>
            <p:ph type="subTitle" idx="13"/>
          </p:nvPr>
        </p:nvSpPr>
        <p:spPr>
          <a:xfrm>
            <a:off x="3420300" y="1825825"/>
            <a:ext cx="23034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Lexend Deca"/>
              <a:buNone/>
              <a:defRPr sz="2000" b="1">
                <a:solidFill>
                  <a:schemeClr val="lt1"/>
                </a:solidFill>
                <a:highlight>
                  <a:schemeClr val="accent2"/>
                </a:highlight>
                <a:latin typeface="Lexend Deca"/>
                <a:ea typeface="Lexend Deca"/>
                <a:cs typeface="Lexend Deca"/>
                <a:sym typeface="Lexend Deca"/>
              </a:defRPr>
            </a:lvl1pPr>
            <a:lvl2pPr lvl="1" algn="ctr" rtl="0">
              <a:spcBef>
                <a:spcPts val="0"/>
              </a:spcBef>
              <a:spcAft>
                <a:spcPts val="0"/>
              </a:spcAft>
              <a:buSzPts val="2000"/>
              <a:buFont typeface="Lexend Deca"/>
              <a:buNone/>
              <a:defRPr sz="2000" b="1">
                <a:latin typeface="Lexend Deca"/>
                <a:ea typeface="Lexend Deca"/>
                <a:cs typeface="Lexend Deca"/>
                <a:sym typeface="Lexend Deca"/>
              </a:defRPr>
            </a:lvl2pPr>
            <a:lvl3pPr lvl="2" algn="ctr" rtl="0">
              <a:spcBef>
                <a:spcPts val="0"/>
              </a:spcBef>
              <a:spcAft>
                <a:spcPts val="0"/>
              </a:spcAft>
              <a:buSzPts val="2000"/>
              <a:buFont typeface="Lexend Deca"/>
              <a:buNone/>
              <a:defRPr sz="2000" b="1">
                <a:latin typeface="Lexend Deca"/>
                <a:ea typeface="Lexend Deca"/>
                <a:cs typeface="Lexend Deca"/>
                <a:sym typeface="Lexend Deca"/>
              </a:defRPr>
            </a:lvl3pPr>
            <a:lvl4pPr lvl="3" algn="ctr" rtl="0">
              <a:spcBef>
                <a:spcPts val="0"/>
              </a:spcBef>
              <a:spcAft>
                <a:spcPts val="0"/>
              </a:spcAft>
              <a:buSzPts val="2000"/>
              <a:buFont typeface="Lexend Deca"/>
              <a:buNone/>
              <a:defRPr sz="2000" b="1">
                <a:latin typeface="Lexend Deca"/>
                <a:ea typeface="Lexend Deca"/>
                <a:cs typeface="Lexend Deca"/>
                <a:sym typeface="Lexend Deca"/>
              </a:defRPr>
            </a:lvl4pPr>
            <a:lvl5pPr lvl="4" algn="ctr" rtl="0">
              <a:spcBef>
                <a:spcPts val="0"/>
              </a:spcBef>
              <a:spcAft>
                <a:spcPts val="0"/>
              </a:spcAft>
              <a:buSzPts val="2000"/>
              <a:buFont typeface="Lexend Deca"/>
              <a:buNone/>
              <a:defRPr sz="2000" b="1">
                <a:latin typeface="Lexend Deca"/>
                <a:ea typeface="Lexend Deca"/>
                <a:cs typeface="Lexend Deca"/>
                <a:sym typeface="Lexend Deca"/>
              </a:defRPr>
            </a:lvl5pPr>
            <a:lvl6pPr lvl="5" algn="ctr" rtl="0">
              <a:spcBef>
                <a:spcPts val="0"/>
              </a:spcBef>
              <a:spcAft>
                <a:spcPts val="0"/>
              </a:spcAft>
              <a:buSzPts val="2000"/>
              <a:buFont typeface="Lexend Deca"/>
              <a:buNone/>
              <a:defRPr sz="2000" b="1">
                <a:latin typeface="Lexend Deca"/>
                <a:ea typeface="Lexend Deca"/>
                <a:cs typeface="Lexend Deca"/>
                <a:sym typeface="Lexend Deca"/>
              </a:defRPr>
            </a:lvl6pPr>
            <a:lvl7pPr lvl="6" algn="ctr" rtl="0">
              <a:spcBef>
                <a:spcPts val="0"/>
              </a:spcBef>
              <a:spcAft>
                <a:spcPts val="0"/>
              </a:spcAft>
              <a:buSzPts val="2000"/>
              <a:buFont typeface="Lexend Deca"/>
              <a:buNone/>
              <a:defRPr sz="2000" b="1">
                <a:latin typeface="Lexend Deca"/>
                <a:ea typeface="Lexend Deca"/>
                <a:cs typeface="Lexend Deca"/>
                <a:sym typeface="Lexend Deca"/>
              </a:defRPr>
            </a:lvl7pPr>
            <a:lvl8pPr lvl="7" algn="ctr" rtl="0">
              <a:spcBef>
                <a:spcPts val="0"/>
              </a:spcBef>
              <a:spcAft>
                <a:spcPts val="0"/>
              </a:spcAft>
              <a:buSzPts val="2000"/>
              <a:buFont typeface="Lexend Deca"/>
              <a:buNone/>
              <a:defRPr sz="2000" b="1">
                <a:latin typeface="Lexend Deca"/>
                <a:ea typeface="Lexend Deca"/>
                <a:cs typeface="Lexend Deca"/>
                <a:sym typeface="Lexend Deca"/>
              </a:defRPr>
            </a:lvl8pPr>
            <a:lvl9pPr lvl="8" algn="ctr" rtl="0">
              <a:spcBef>
                <a:spcPts val="0"/>
              </a:spcBef>
              <a:spcAft>
                <a:spcPts val="0"/>
              </a:spcAft>
              <a:buSzPts val="2000"/>
              <a:buFont typeface="Lexend Deca"/>
              <a:buNone/>
              <a:defRPr sz="2000" b="1">
                <a:latin typeface="Lexend Deca"/>
                <a:ea typeface="Lexend Deca"/>
                <a:cs typeface="Lexend Deca"/>
                <a:sym typeface="Lexend Deca"/>
              </a:defRPr>
            </a:lvl9pPr>
          </a:lstStyle>
          <a:p>
            <a:endParaRPr/>
          </a:p>
        </p:txBody>
      </p:sp>
      <p:sp>
        <p:nvSpPr>
          <p:cNvPr id="284" name="Google Shape;284;p16"/>
          <p:cNvSpPr txBox="1">
            <a:spLocks noGrp="1"/>
          </p:cNvSpPr>
          <p:nvPr>
            <p:ph type="subTitle" idx="14"/>
          </p:nvPr>
        </p:nvSpPr>
        <p:spPr>
          <a:xfrm>
            <a:off x="6120600" y="2113525"/>
            <a:ext cx="2303400" cy="604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285" name="Google Shape;285;p16"/>
          <p:cNvSpPr txBox="1">
            <a:spLocks noGrp="1"/>
          </p:cNvSpPr>
          <p:nvPr>
            <p:ph type="subTitle" idx="15"/>
          </p:nvPr>
        </p:nvSpPr>
        <p:spPr>
          <a:xfrm>
            <a:off x="6120600" y="1825825"/>
            <a:ext cx="23034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Lexend Deca"/>
              <a:buNone/>
              <a:defRPr sz="2000" b="1">
                <a:solidFill>
                  <a:schemeClr val="lt1"/>
                </a:solidFill>
                <a:highlight>
                  <a:schemeClr val="accent2"/>
                </a:highlight>
                <a:latin typeface="Lexend Deca"/>
                <a:ea typeface="Lexend Deca"/>
                <a:cs typeface="Lexend Deca"/>
                <a:sym typeface="Lexend Deca"/>
              </a:defRPr>
            </a:lvl1pPr>
            <a:lvl2pPr lvl="1" algn="ctr" rtl="0">
              <a:spcBef>
                <a:spcPts val="0"/>
              </a:spcBef>
              <a:spcAft>
                <a:spcPts val="0"/>
              </a:spcAft>
              <a:buSzPts val="2000"/>
              <a:buFont typeface="Lexend Deca"/>
              <a:buNone/>
              <a:defRPr sz="2000" b="1">
                <a:latin typeface="Lexend Deca"/>
                <a:ea typeface="Lexend Deca"/>
                <a:cs typeface="Lexend Deca"/>
                <a:sym typeface="Lexend Deca"/>
              </a:defRPr>
            </a:lvl2pPr>
            <a:lvl3pPr lvl="2" algn="ctr" rtl="0">
              <a:spcBef>
                <a:spcPts val="0"/>
              </a:spcBef>
              <a:spcAft>
                <a:spcPts val="0"/>
              </a:spcAft>
              <a:buSzPts val="2000"/>
              <a:buFont typeface="Lexend Deca"/>
              <a:buNone/>
              <a:defRPr sz="2000" b="1">
                <a:latin typeface="Lexend Deca"/>
                <a:ea typeface="Lexend Deca"/>
                <a:cs typeface="Lexend Deca"/>
                <a:sym typeface="Lexend Deca"/>
              </a:defRPr>
            </a:lvl3pPr>
            <a:lvl4pPr lvl="3" algn="ctr" rtl="0">
              <a:spcBef>
                <a:spcPts val="0"/>
              </a:spcBef>
              <a:spcAft>
                <a:spcPts val="0"/>
              </a:spcAft>
              <a:buSzPts val="2000"/>
              <a:buFont typeface="Lexend Deca"/>
              <a:buNone/>
              <a:defRPr sz="2000" b="1">
                <a:latin typeface="Lexend Deca"/>
                <a:ea typeface="Lexend Deca"/>
                <a:cs typeface="Lexend Deca"/>
                <a:sym typeface="Lexend Deca"/>
              </a:defRPr>
            </a:lvl4pPr>
            <a:lvl5pPr lvl="4" algn="ctr" rtl="0">
              <a:spcBef>
                <a:spcPts val="0"/>
              </a:spcBef>
              <a:spcAft>
                <a:spcPts val="0"/>
              </a:spcAft>
              <a:buSzPts val="2000"/>
              <a:buFont typeface="Lexend Deca"/>
              <a:buNone/>
              <a:defRPr sz="2000" b="1">
                <a:latin typeface="Lexend Deca"/>
                <a:ea typeface="Lexend Deca"/>
                <a:cs typeface="Lexend Deca"/>
                <a:sym typeface="Lexend Deca"/>
              </a:defRPr>
            </a:lvl5pPr>
            <a:lvl6pPr lvl="5" algn="ctr" rtl="0">
              <a:spcBef>
                <a:spcPts val="0"/>
              </a:spcBef>
              <a:spcAft>
                <a:spcPts val="0"/>
              </a:spcAft>
              <a:buSzPts val="2000"/>
              <a:buFont typeface="Lexend Deca"/>
              <a:buNone/>
              <a:defRPr sz="2000" b="1">
                <a:latin typeface="Lexend Deca"/>
                <a:ea typeface="Lexend Deca"/>
                <a:cs typeface="Lexend Deca"/>
                <a:sym typeface="Lexend Deca"/>
              </a:defRPr>
            </a:lvl6pPr>
            <a:lvl7pPr lvl="6" algn="ctr" rtl="0">
              <a:spcBef>
                <a:spcPts val="0"/>
              </a:spcBef>
              <a:spcAft>
                <a:spcPts val="0"/>
              </a:spcAft>
              <a:buSzPts val="2000"/>
              <a:buFont typeface="Lexend Deca"/>
              <a:buNone/>
              <a:defRPr sz="2000" b="1">
                <a:latin typeface="Lexend Deca"/>
                <a:ea typeface="Lexend Deca"/>
                <a:cs typeface="Lexend Deca"/>
                <a:sym typeface="Lexend Deca"/>
              </a:defRPr>
            </a:lvl7pPr>
            <a:lvl8pPr lvl="7" algn="ctr" rtl="0">
              <a:spcBef>
                <a:spcPts val="0"/>
              </a:spcBef>
              <a:spcAft>
                <a:spcPts val="0"/>
              </a:spcAft>
              <a:buSzPts val="2000"/>
              <a:buFont typeface="Lexend Deca"/>
              <a:buNone/>
              <a:defRPr sz="2000" b="1">
                <a:latin typeface="Lexend Deca"/>
                <a:ea typeface="Lexend Deca"/>
                <a:cs typeface="Lexend Deca"/>
                <a:sym typeface="Lexend Deca"/>
              </a:defRPr>
            </a:lvl8pPr>
            <a:lvl9pPr lvl="8" algn="ctr" rtl="0">
              <a:spcBef>
                <a:spcPts val="0"/>
              </a:spcBef>
              <a:spcAft>
                <a:spcPts val="0"/>
              </a:spcAft>
              <a:buSzPts val="2000"/>
              <a:buFont typeface="Lexend Deca"/>
              <a:buNone/>
              <a:defRPr sz="2000" b="1">
                <a:latin typeface="Lexend Deca"/>
                <a:ea typeface="Lexend Deca"/>
                <a:cs typeface="Lexend Deca"/>
                <a:sym typeface="Lexend Deca"/>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umbers and text">
  <p:cSld name="TITLE_AND_TWO_COLUMNS_2_1">
    <p:spTree>
      <p:nvGrpSpPr>
        <p:cNvPr id="1" name="Shape 286"/>
        <p:cNvGrpSpPr/>
        <p:nvPr/>
      </p:nvGrpSpPr>
      <p:grpSpPr>
        <a:xfrm>
          <a:off x="0" y="0"/>
          <a:ext cx="0" cy="0"/>
          <a:chOff x="0" y="0"/>
          <a:chExt cx="0" cy="0"/>
        </a:xfrm>
      </p:grpSpPr>
      <p:sp>
        <p:nvSpPr>
          <p:cNvPr id="287" name="Google Shape;287;p17"/>
          <p:cNvSpPr/>
          <p:nvPr/>
        </p:nvSpPr>
        <p:spPr>
          <a:xfrm>
            <a:off x="-9200" y="0"/>
            <a:ext cx="9153300" cy="798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7"/>
          <p:cNvSpPr/>
          <p:nvPr/>
        </p:nvSpPr>
        <p:spPr>
          <a:xfrm>
            <a:off x="-2700850" y="-69887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grpSp>
        <p:nvGrpSpPr>
          <p:cNvPr id="289" name="Google Shape;289;p17"/>
          <p:cNvGrpSpPr/>
          <p:nvPr/>
        </p:nvGrpSpPr>
        <p:grpSpPr>
          <a:xfrm>
            <a:off x="7165450" y="450975"/>
            <a:ext cx="1173375" cy="88200"/>
            <a:chOff x="822825" y="450975"/>
            <a:chExt cx="1173375" cy="88200"/>
          </a:xfrm>
        </p:grpSpPr>
        <p:sp>
          <p:nvSpPr>
            <p:cNvPr id="290" name="Google Shape;290;p17"/>
            <p:cNvSpPr/>
            <p:nvPr/>
          </p:nvSpPr>
          <p:spPr>
            <a:xfrm>
              <a:off x="1233600" y="450975"/>
              <a:ext cx="7626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7"/>
            <p:cNvSpPr/>
            <p:nvPr/>
          </p:nvSpPr>
          <p:spPr>
            <a:xfrm>
              <a:off x="82282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7"/>
            <p:cNvSpPr/>
            <p:nvPr/>
          </p:nvSpPr>
          <p:spPr>
            <a:xfrm>
              <a:off x="959750"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7"/>
            <p:cNvSpPr/>
            <p:nvPr/>
          </p:nvSpPr>
          <p:spPr>
            <a:xfrm>
              <a:off x="109667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 name="Google Shape;294;p17"/>
          <p:cNvGrpSpPr/>
          <p:nvPr/>
        </p:nvGrpSpPr>
        <p:grpSpPr>
          <a:xfrm flipH="1">
            <a:off x="822825" y="4603500"/>
            <a:ext cx="1173375" cy="88200"/>
            <a:chOff x="822825" y="450975"/>
            <a:chExt cx="1173375" cy="88200"/>
          </a:xfrm>
        </p:grpSpPr>
        <p:sp>
          <p:nvSpPr>
            <p:cNvPr id="295" name="Google Shape;295;p17"/>
            <p:cNvSpPr/>
            <p:nvPr/>
          </p:nvSpPr>
          <p:spPr>
            <a:xfrm>
              <a:off x="1233600" y="450975"/>
              <a:ext cx="7626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7"/>
            <p:cNvSpPr/>
            <p:nvPr/>
          </p:nvSpPr>
          <p:spPr>
            <a:xfrm>
              <a:off x="82282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7"/>
            <p:cNvSpPr/>
            <p:nvPr/>
          </p:nvSpPr>
          <p:spPr>
            <a:xfrm>
              <a:off x="959750"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7"/>
            <p:cNvSpPr/>
            <p:nvPr/>
          </p:nvSpPr>
          <p:spPr>
            <a:xfrm>
              <a:off x="109667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9" name="Google Shape;299;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solidFill>
                  <a:schemeClr val="lt1"/>
                </a:solidFill>
                <a:highlight>
                  <a:schemeClr val="accent2"/>
                </a:highlight>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00" name="Google Shape;300;p17"/>
          <p:cNvSpPr txBox="1">
            <a:spLocks noGrp="1"/>
          </p:cNvSpPr>
          <p:nvPr>
            <p:ph type="subTitle" idx="1"/>
          </p:nvPr>
        </p:nvSpPr>
        <p:spPr>
          <a:xfrm>
            <a:off x="720000" y="3659550"/>
            <a:ext cx="2303400" cy="604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01" name="Google Shape;301;p17"/>
          <p:cNvSpPr txBox="1">
            <a:spLocks noGrp="1"/>
          </p:cNvSpPr>
          <p:nvPr>
            <p:ph type="subTitle" idx="2"/>
          </p:nvPr>
        </p:nvSpPr>
        <p:spPr>
          <a:xfrm>
            <a:off x="720000" y="3219450"/>
            <a:ext cx="23034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Lexend Deca"/>
              <a:buNone/>
              <a:defRPr sz="2000" b="1">
                <a:solidFill>
                  <a:schemeClr val="lt1"/>
                </a:solidFill>
                <a:highlight>
                  <a:schemeClr val="lt2"/>
                </a:highlight>
                <a:latin typeface="Lexend Deca"/>
                <a:ea typeface="Lexend Deca"/>
                <a:cs typeface="Lexend Deca"/>
                <a:sym typeface="Lexend Deca"/>
              </a:defRPr>
            </a:lvl1pPr>
            <a:lvl2pPr lvl="1"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2pPr>
            <a:lvl3pPr lvl="2"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3pPr>
            <a:lvl4pPr lvl="3"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4pPr>
            <a:lvl5pPr lvl="4"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5pPr>
            <a:lvl6pPr lvl="5"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6pPr>
            <a:lvl7pPr lvl="6"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7pPr>
            <a:lvl8pPr lvl="7"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8pPr>
            <a:lvl9pPr lvl="8"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9pPr>
          </a:lstStyle>
          <a:p>
            <a:endParaRPr/>
          </a:p>
        </p:txBody>
      </p:sp>
      <p:sp>
        <p:nvSpPr>
          <p:cNvPr id="302" name="Google Shape;302;p17"/>
          <p:cNvSpPr txBox="1">
            <a:spLocks noGrp="1"/>
          </p:cNvSpPr>
          <p:nvPr>
            <p:ph type="subTitle" idx="3"/>
          </p:nvPr>
        </p:nvSpPr>
        <p:spPr>
          <a:xfrm>
            <a:off x="3420300" y="3659550"/>
            <a:ext cx="2303400" cy="604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03" name="Google Shape;303;p17"/>
          <p:cNvSpPr txBox="1">
            <a:spLocks noGrp="1"/>
          </p:cNvSpPr>
          <p:nvPr>
            <p:ph type="subTitle" idx="4"/>
          </p:nvPr>
        </p:nvSpPr>
        <p:spPr>
          <a:xfrm>
            <a:off x="3420300" y="3219450"/>
            <a:ext cx="23034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Lexend Deca"/>
              <a:buNone/>
              <a:defRPr sz="2000" b="1">
                <a:solidFill>
                  <a:schemeClr val="lt1"/>
                </a:solidFill>
                <a:highlight>
                  <a:schemeClr val="lt2"/>
                </a:highlight>
                <a:latin typeface="Lexend Deca"/>
                <a:ea typeface="Lexend Deca"/>
                <a:cs typeface="Lexend Deca"/>
                <a:sym typeface="Lexend Deca"/>
              </a:defRPr>
            </a:lvl1pPr>
            <a:lvl2pPr lvl="1"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2pPr>
            <a:lvl3pPr lvl="2"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3pPr>
            <a:lvl4pPr lvl="3"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4pPr>
            <a:lvl5pPr lvl="4"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5pPr>
            <a:lvl6pPr lvl="5"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6pPr>
            <a:lvl7pPr lvl="6"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7pPr>
            <a:lvl8pPr lvl="7"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8pPr>
            <a:lvl9pPr lvl="8"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9pPr>
          </a:lstStyle>
          <a:p>
            <a:endParaRPr/>
          </a:p>
        </p:txBody>
      </p:sp>
      <p:sp>
        <p:nvSpPr>
          <p:cNvPr id="304" name="Google Shape;304;p17"/>
          <p:cNvSpPr txBox="1">
            <a:spLocks noGrp="1"/>
          </p:cNvSpPr>
          <p:nvPr>
            <p:ph type="subTitle" idx="5"/>
          </p:nvPr>
        </p:nvSpPr>
        <p:spPr>
          <a:xfrm>
            <a:off x="6120600" y="3659550"/>
            <a:ext cx="2303400" cy="604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305" name="Google Shape;305;p17"/>
          <p:cNvSpPr txBox="1">
            <a:spLocks noGrp="1"/>
          </p:cNvSpPr>
          <p:nvPr>
            <p:ph type="subTitle" idx="6"/>
          </p:nvPr>
        </p:nvSpPr>
        <p:spPr>
          <a:xfrm>
            <a:off x="6120600" y="3219450"/>
            <a:ext cx="23034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Lexend Deca"/>
              <a:buNone/>
              <a:defRPr sz="2000" b="1">
                <a:solidFill>
                  <a:schemeClr val="lt1"/>
                </a:solidFill>
                <a:highlight>
                  <a:schemeClr val="lt2"/>
                </a:highlight>
                <a:latin typeface="Lexend Deca"/>
                <a:ea typeface="Lexend Deca"/>
                <a:cs typeface="Lexend Deca"/>
                <a:sym typeface="Lexend Deca"/>
              </a:defRPr>
            </a:lvl1pPr>
            <a:lvl2pPr lvl="1"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2pPr>
            <a:lvl3pPr lvl="2"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3pPr>
            <a:lvl4pPr lvl="3"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4pPr>
            <a:lvl5pPr lvl="4"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5pPr>
            <a:lvl6pPr lvl="5"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6pPr>
            <a:lvl7pPr lvl="6"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7pPr>
            <a:lvl8pPr lvl="7"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8pPr>
            <a:lvl9pPr lvl="8" algn="ctr" rtl="0">
              <a:spcBef>
                <a:spcPts val="0"/>
              </a:spcBef>
              <a:spcAft>
                <a:spcPts val="0"/>
              </a:spcAft>
              <a:buSzPts val="2000"/>
              <a:buFont typeface="Lexend Deca"/>
              <a:buNone/>
              <a:defRPr sz="2000" b="1">
                <a:highlight>
                  <a:schemeClr val="lt2"/>
                </a:highlight>
                <a:latin typeface="Lexend Deca"/>
                <a:ea typeface="Lexend Deca"/>
                <a:cs typeface="Lexend Deca"/>
                <a:sym typeface="Lexend Deca"/>
              </a:defRPr>
            </a:lvl9pPr>
          </a:lstStyle>
          <a:p>
            <a:endParaRPr/>
          </a:p>
        </p:txBody>
      </p:sp>
      <p:sp>
        <p:nvSpPr>
          <p:cNvPr id="306" name="Google Shape;306;p17"/>
          <p:cNvSpPr txBox="1">
            <a:spLocks noGrp="1"/>
          </p:cNvSpPr>
          <p:nvPr>
            <p:ph type="title" idx="7" hasCustomPrompt="1"/>
          </p:nvPr>
        </p:nvSpPr>
        <p:spPr>
          <a:xfrm>
            <a:off x="720000" y="1587875"/>
            <a:ext cx="2303400" cy="1061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07" name="Google Shape;307;p17"/>
          <p:cNvSpPr txBox="1">
            <a:spLocks noGrp="1"/>
          </p:cNvSpPr>
          <p:nvPr>
            <p:ph type="title" idx="8" hasCustomPrompt="1"/>
          </p:nvPr>
        </p:nvSpPr>
        <p:spPr>
          <a:xfrm>
            <a:off x="3420300" y="1587875"/>
            <a:ext cx="2303400" cy="1061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08" name="Google Shape;308;p17"/>
          <p:cNvSpPr txBox="1">
            <a:spLocks noGrp="1"/>
          </p:cNvSpPr>
          <p:nvPr>
            <p:ph type="title" idx="9" hasCustomPrompt="1"/>
          </p:nvPr>
        </p:nvSpPr>
        <p:spPr>
          <a:xfrm>
            <a:off x="6120600" y="1587875"/>
            <a:ext cx="2303400" cy="1061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TITLE_AND_TWO_COLUMNS_2_2_1">
    <p:spTree>
      <p:nvGrpSpPr>
        <p:cNvPr id="1" name="Shape 343"/>
        <p:cNvGrpSpPr/>
        <p:nvPr/>
      </p:nvGrpSpPr>
      <p:grpSpPr>
        <a:xfrm>
          <a:off x="0" y="0"/>
          <a:ext cx="0" cy="0"/>
          <a:chOff x="0" y="0"/>
          <a:chExt cx="0" cy="0"/>
        </a:xfrm>
      </p:grpSpPr>
      <p:sp>
        <p:nvSpPr>
          <p:cNvPr id="344" name="Google Shape;344;p20"/>
          <p:cNvSpPr/>
          <p:nvPr/>
        </p:nvSpPr>
        <p:spPr>
          <a:xfrm>
            <a:off x="-9200" y="0"/>
            <a:ext cx="9153300" cy="798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0"/>
          <p:cNvSpPr/>
          <p:nvPr/>
        </p:nvSpPr>
        <p:spPr>
          <a:xfrm>
            <a:off x="-2700850" y="-69887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grpSp>
        <p:nvGrpSpPr>
          <p:cNvPr id="346" name="Google Shape;346;p20"/>
          <p:cNvGrpSpPr/>
          <p:nvPr/>
        </p:nvGrpSpPr>
        <p:grpSpPr>
          <a:xfrm>
            <a:off x="7165450" y="450975"/>
            <a:ext cx="1173375" cy="88200"/>
            <a:chOff x="822825" y="450975"/>
            <a:chExt cx="1173375" cy="88200"/>
          </a:xfrm>
        </p:grpSpPr>
        <p:sp>
          <p:nvSpPr>
            <p:cNvPr id="347" name="Google Shape;347;p20"/>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0"/>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0"/>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0"/>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51;p20"/>
          <p:cNvGrpSpPr/>
          <p:nvPr/>
        </p:nvGrpSpPr>
        <p:grpSpPr>
          <a:xfrm flipH="1">
            <a:off x="822825" y="4603500"/>
            <a:ext cx="1173375" cy="88200"/>
            <a:chOff x="822825" y="450975"/>
            <a:chExt cx="1173375" cy="88200"/>
          </a:xfrm>
        </p:grpSpPr>
        <p:sp>
          <p:nvSpPr>
            <p:cNvPr id="352" name="Google Shape;352;p20"/>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0"/>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0"/>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0"/>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6" name="Google Shape;356;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solidFill>
                  <a:schemeClr val="lt1"/>
                </a:solidFill>
                <a:highlight>
                  <a:schemeClr val="lt2"/>
                </a:highlight>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57" name="Google Shape;357;p20"/>
          <p:cNvSpPr txBox="1">
            <a:spLocks noGrp="1"/>
          </p:cNvSpPr>
          <p:nvPr>
            <p:ph type="subTitle" idx="1"/>
          </p:nvPr>
        </p:nvSpPr>
        <p:spPr>
          <a:xfrm>
            <a:off x="4925400" y="2321963"/>
            <a:ext cx="3347400" cy="11778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CUSTOM_2">
    <p:spTree>
      <p:nvGrpSpPr>
        <p:cNvPr id="1" name="Shape 385"/>
        <p:cNvGrpSpPr/>
        <p:nvPr/>
      </p:nvGrpSpPr>
      <p:grpSpPr>
        <a:xfrm>
          <a:off x="0" y="0"/>
          <a:ext cx="0" cy="0"/>
          <a:chOff x="0" y="0"/>
          <a:chExt cx="0" cy="0"/>
        </a:xfrm>
      </p:grpSpPr>
      <p:sp>
        <p:nvSpPr>
          <p:cNvPr id="386" name="Google Shape;386;p22"/>
          <p:cNvSpPr/>
          <p:nvPr/>
        </p:nvSpPr>
        <p:spPr>
          <a:xfrm>
            <a:off x="-9200" y="0"/>
            <a:ext cx="9153300" cy="798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2"/>
          <p:cNvSpPr/>
          <p:nvPr/>
        </p:nvSpPr>
        <p:spPr>
          <a:xfrm>
            <a:off x="-2700850" y="-69887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grpSp>
        <p:nvGrpSpPr>
          <p:cNvPr id="388" name="Google Shape;388;p22"/>
          <p:cNvGrpSpPr/>
          <p:nvPr/>
        </p:nvGrpSpPr>
        <p:grpSpPr>
          <a:xfrm>
            <a:off x="7165450" y="450975"/>
            <a:ext cx="1173375" cy="88200"/>
            <a:chOff x="822825" y="450975"/>
            <a:chExt cx="1173375" cy="88200"/>
          </a:xfrm>
        </p:grpSpPr>
        <p:sp>
          <p:nvSpPr>
            <p:cNvPr id="389" name="Google Shape;389;p22"/>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2"/>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2"/>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2"/>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 name="Google Shape;393;p22"/>
          <p:cNvGrpSpPr/>
          <p:nvPr/>
        </p:nvGrpSpPr>
        <p:grpSpPr>
          <a:xfrm flipH="1">
            <a:off x="822825" y="4603500"/>
            <a:ext cx="1173375" cy="88200"/>
            <a:chOff x="822825" y="450975"/>
            <a:chExt cx="1173375" cy="88200"/>
          </a:xfrm>
        </p:grpSpPr>
        <p:sp>
          <p:nvSpPr>
            <p:cNvPr id="394" name="Google Shape;394;p22"/>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2"/>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2"/>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2"/>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1">
  <p:cSld name="CUSTOM_2_1">
    <p:spTree>
      <p:nvGrpSpPr>
        <p:cNvPr id="1" name="Shape 398"/>
        <p:cNvGrpSpPr/>
        <p:nvPr/>
      </p:nvGrpSpPr>
      <p:grpSpPr>
        <a:xfrm>
          <a:off x="0" y="0"/>
          <a:ext cx="0" cy="0"/>
          <a:chOff x="0" y="0"/>
          <a:chExt cx="0" cy="0"/>
        </a:xfrm>
      </p:grpSpPr>
      <p:sp>
        <p:nvSpPr>
          <p:cNvPr id="399" name="Google Shape;399;p23"/>
          <p:cNvSpPr/>
          <p:nvPr/>
        </p:nvSpPr>
        <p:spPr>
          <a:xfrm flipH="1">
            <a:off x="-9200" y="0"/>
            <a:ext cx="9153300" cy="3542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3"/>
          <p:cNvSpPr/>
          <p:nvPr/>
        </p:nvSpPr>
        <p:spPr>
          <a:xfrm>
            <a:off x="-631962" y="-81942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sp>
        <p:nvSpPr>
          <p:cNvPr id="401" name="Google Shape;401;p23"/>
          <p:cNvSpPr/>
          <p:nvPr/>
        </p:nvSpPr>
        <p:spPr>
          <a:xfrm>
            <a:off x="4611586" y="709933"/>
            <a:ext cx="757010" cy="274783"/>
          </a:xfrm>
          <a:custGeom>
            <a:avLst/>
            <a:gdLst/>
            <a:ahLst/>
            <a:cxnLst/>
            <a:rect l="l" t="t" r="r" b="b"/>
            <a:pathLst>
              <a:path w="6273" h="2277" extrusionOk="0">
                <a:moveTo>
                  <a:pt x="2378" y="0"/>
                </a:moveTo>
                <a:cubicBezTo>
                  <a:pt x="1933" y="0"/>
                  <a:pt x="1569" y="364"/>
                  <a:pt x="1569" y="820"/>
                </a:cubicBezTo>
                <a:cubicBezTo>
                  <a:pt x="1569" y="941"/>
                  <a:pt x="1599" y="1063"/>
                  <a:pt x="1650" y="1174"/>
                </a:cubicBezTo>
                <a:cubicBezTo>
                  <a:pt x="1610" y="1164"/>
                  <a:pt x="1569" y="1164"/>
                  <a:pt x="1529" y="1164"/>
                </a:cubicBezTo>
                <a:cubicBezTo>
                  <a:pt x="1194" y="1164"/>
                  <a:pt x="922" y="1407"/>
                  <a:pt x="871" y="1720"/>
                </a:cubicBezTo>
                <a:cubicBezTo>
                  <a:pt x="780" y="1670"/>
                  <a:pt x="679" y="1639"/>
                  <a:pt x="567" y="1639"/>
                </a:cubicBezTo>
                <a:cubicBezTo>
                  <a:pt x="254" y="1639"/>
                  <a:pt x="1" y="1892"/>
                  <a:pt x="1" y="2206"/>
                </a:cubicBezTo>
                <a:lnTo>
                  <a:pt x="1" y="2277"/>
                </a:lnTo>
                <a:lnTo>
                  <a:pt x="6272" y="2277"/>
                </a:lnTo>
                <a:cubicBezTo>
                  <a:pt x="6272" y="2023"/>
                  <a:pt x="6070" y="1821"/>
                  <a:pt x="5827" y="1821"/>
                </a:cubicBezTo>
                <a:cubicBezTo>
                  <a:pt x="5787" y="1821"/>
                  <a:pt x="5746" y="1832"/>
                  <a:pt x="5717" y="1841"/>
                </a:cubicBezTo>
                <a:cubicBezTo>
                  <a:pt x="5666" y="1538"/>
                  <a:pt x="5413" y="1306"/>
                  <a:pt x="5099" y="1275"/>
                </a:cubicBezTo>
                <a:cubicBezTo>
                  <a:pt x="5099" y="861"/>
                  <a:pt x="4766" y="526"/>
                  <a:pt x="4361" y="526"/>
                </a:cubicBezTo>
                <a:cubicBezTo>
                  <a:pt x="4118" y="526"/>
                  <a:pt x="3896" y="648"/>
                  <a:pt x="3764" y="830"/>
                </a:cubicBezTo>
                <a:cubicBezTo>
                  <a:pt x="3673" y="739"/>
                  <a:pt x="3552" y="688"/>
                  <a:pt x="3420" y="688"/>
                </a:cubicBezTo>
                <a:cubicBezTo>
                  <a:pt x="3339" y="688"/>
                  <a:pt x="3269" y="708"/>
                  <a:pt x="3197" y="749"/>
                </a:cubicBezTo>
                <a:cubicBezTo>
                  <a:pt x="3157" y="324"/>
                  <a:pt x="2813" y="0"/>
                  <a:pt x="2378" y="0"/>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3"/>
          <p:cNvSpPr/>
          <p:nvPr/>
        </p:nvSpPr>
        <p:spPr>
          <a:xfrm>
            <a:off x="6525119" y="196639"/>
            <a:ext cx="628850" cy="227115"/>
          </a:xfrm>
          <a:custGeom>
            <a:avLst/>
            <a:gdLst/>
            <a:ahLst/>
            <a:cxnLst/>
            <a:rect l="l" t="t" r="r" b="b"/>
            <a:pathLst>
              <a:path w="5211" h="1882" extrusionOk="0">
                <a:moveTo>
                  <a:pt x="3227" y="0"/>
                </a:moveTo>
                <a:cubicBezTo>
                  <a:pt x="2874" y="0"/>
                  <a:pt x="2580" y="274"/>
                  <a:pt x="2550" y="618"/>
                </a:cubicBezTo>
                <a:cubicBezTo>
                  <a:pt x="2499" y="587"/>
                  <a:pt x="2429" y="567"/>
                  <a:pt x="2368" y="567"/>
                </a:cubicBezTo>
                <a:cubicBezTo>
                  <a:pt x="2256" y="567"/>
                  <a:pt x="2155" y="618"/>
                  <a:pt x="2085" y="688"/>
                </a:cubicBezTo>
                <a:cubicBezTo>
                  <a:pt x="1973" y="537"/>
                  <a:pt x="1791" y="435"/>
                  <a:pt x="1589" y="435"/>
                </a:cubicBezTo>
                <a:cubicBezTo>
                  <a:pt x="1245" y="435"/>
                  <a:pt x="972" y="719"/>
                  <a:pt x="972" y="1052"/>
                </a:cubicBezTo>
                <a:lnTo>
                  <a:pt x="972" y="1063"/>
                </a:lnTo>
                <a:cubicBezTo>
                  <a:pt x="709" y="1083"/>
                  <a:pt x="507" y="1275"/>
                  <a:pt x="466" y="1528"/>
                </a:cubicBezTo>
                <a:cubicBezTo>
                  <a:pt x="436" y="1517"/>
                  <a:pt x="406" y="1517"/>
                  <a:pt x="375" y="1517"/>
                </a:cubicBezTo>
                <a:cubicBezTo>
                  <a:pt x="163" y="1517"/>
                  <a:pt x="1" y="1679"/>
                  <a:pt x="1" y="1882"/>
                </a:cubicBezTo>
                <a:lnTo>
                  <a:pt x="5200" y="1882"/>
                </a:lnTo>
                <a:cubicBezTo>
                  <a:pt x="5200" y="1872"/>
                  <a:pt x="5210" y="1852"/>
                  <a:pt x="5210" y="1831"/>
                </a:cubicBezTo>
                <a:cubicBezTo>
                  <a:pt x="5210" y="1568"/>
                  <a:pt x="4998" y="1356"/>
                  <a:pt x="4735" y="1356"/>
                </a:cubicBezTo>
                <a:cubicBezTo>
                  <a:pt x="4644" y="1356"/>
                  <a:pt x="4553" y="1386"/>
                  <a:pt x="4482" y="1427"/>
                </a:cubicBezTo>
                <a:cubicBezTo>
                  <a:pt x="4441" y="1164"/>
                  <a:pt x="4219" y="961"/>
                  <a:pt x="3936" y="961"/>
                </a:cubicBezTo>
                <a:cubicBezTo>
                  <a:pt x="3906" y="961"/>
                  <a:pt x="3875" y="971"/>
                  <a:pt x="3845" y="971"/>
                </a:cubicBezTo>
                <a:cubicBezTo>
                  <a:pt x="3885" y="881"/>
                  <a:pt x="3906" y="779"/>
                  <a:pt x="3906" y="678"/>
                </a:cubicBezTo>
                <a:cubicBezTo>
                  <a:pt x="3906" y="304"/>
                  <a:pt x="3602" y="0"/>
                  <a:pt x="3227" y="0"/>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3"/>
          <p:cNvSpPr/>
          <p:nvPr/>
        </p:nvSpPr>
        <p:spPr>
          <a:xfrm>
            <a:off x="7288651" y="681274"/>
            <a:ext cx="1292939" cy="332104"/>
          </a:xfrm>
          <a:custGeom>
            <a:avLst/>
            <a:gdLst/>
            <a:ahLst/>
            <a:cxnLst/>
            <a:rect l="l" t="t" r="r" b="b"/>
            <a:pathLst>
              <a:path w="10714" h="2752" extrusionOk="0">
                <a:moveTo>
                  <a:pt x="6788" y="0"/>
                </a:moveTo>
                <a:cubicBezTo>
                  <a:pt x="6262" y="0"/>
                  <a:pt x="5817" y="314"/>
                  <a:pt x="5615" y="769"/>
                </a:cubicBezTo>
                <a:cubicBezTo>
                  <a:pt x="5402" y="577"/>
                  <a:pt x="5119" y="456"/>
                  <a:pt x="4815" y="456"/>
                </a:cubicBezTo>
                <a:cubicBezTo>
                  <a:pt x="4188" y="456"/>
                  <a:pt x="3682" y="931"/>
                  <a:pt x="3632" y="1548"/>
                </a:cubicBezTo>
                <a:cubicBezTo>
                  <a:pt x="3491" y="1488"/>
                  <a:pt x="3339" y="1457"/>
                  <a:pt x="3187" y="1457"/>
                </a:cubicBezTo>
                <a:cubicBezTo>
                  <a:pt x="2893" y="1457"/>
                  <a:pt x="2621" y="1568"/>
                  <a:pt x="2428" y="1751"/>
                </a:cubicBezTo>
                <a:cubicBezTo>
                  <a:pt x="2246" y="1517"/>
                  <a:pt x="1973" y="1356"/>
                  <a:pt x="1650" y="1356"/>
                </a:cubicBezTo>
                <a:cubicBezTo>
                  <a:pt x="1275" y="1356"/>
                  <a:pt x="962" y="1578"/>
                  <a:pt x="800" y="1882"/>
                </a:cubicBezTo>
                <a:lnTo>
                  <a:pt x="688" y="1882"/>
                </a:lnTo>
                <a:cubicBezTo>
                  <a:pt x="304" y="1882"/>
                  <a:pt x="0" y="2185"/>
                  <a:pt x="0" y="2569"/>
                </a:cubicBezTo>
                <a:cubicBezTo>
                  <a:pt x="0" y="2630"/>
                  <a:pt x="11" y="2701"/>
                  <a:pt x="21" y="2752"/>
                </a:cubicBezTo>
                <a:lnTo>
                  <a:pt x="10713" y="2752"/>
                </a:lnTo>
                <a:cubicBezTo>
                  <a:pt x="10713" y="2317"/>
                  <a:pt x="10410" y="1953"/>
                  <a:pt x="10005" y="1852"/>
                </a:cubicBezTo>
                <a:cubicBezTo>
                  <a:pt x="9843" y="1356"/>
                  <a:pt x="9378" y="991"/>
                  <a:pt x="8821" y="991"/>
                </a:cubicBezTo>
                <a:cubicBezTo>
                  <a:pt x="8538" y="991"/>
                  <a:pt x="8286" y="1093"/>
                  <a:pt x="8073" y="1245"/>
                </a:cubicBezTo>
                <a:cubicBezTo>
                  <a:pt x="8052" y="557"/>
                  <a:pt x="7486" y="0"/>
                  <a:pt x="6788" y="0"/>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3"/>
          <p:cNvSpPr/>
          <p:nvPr/>
        </p:nvSpPr>
        <p:spPr>
          <a:xfrm>
            <a:off x="4969280" y="1145162"/>
            <a:ext cx="41634" cy="41634"/>
          </a:xfrm>
          <a:custGeom>
            <a:avLst/>
            <a:gdLst/>
            <a:ahLst/>
            <a:cxnLst/>
            <a:rect l="l" t="t" r="r" b="b"/>
            <a:pathLst>
              <a:path w="345" h="345" extrusionOk="0">
                <a:moveTo>
                  <a:pt x="173" y="1"/>
                </a:moveTo>
                <a:lnTo>
                  <a:pt x="112" y="111"/>
                </a:lnTo>
                <a:lnTo>
                  <a:pt x="1" y="172"/>
                </a:lnTo>
                <a:lnTo>
                  <a:pt x="112" y="233"/>
                </a:lnTo>
                <a:lnTo>
                  <a:pt x="173" y="344"/>
                </a:lnTo>
                <a:lnTo>
                  <a:pt x="233" y="233"/>
                </a:lnTo>
                <a:lnTo>
                  <a:pt x="345" y="172"/>
                </a:lnTo>
                <a:lnTo>
                  <a:pt x="233" y="111"/>
                </a:lnTo>
                <a:lnTo>
                  <a:pt x="17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3"/>
          <p:cNvSpPr/>
          <p:nvPr/>
        </p:nvSpPr>
        <p:spPr>
          <a:xfrm>
            <a:off x="4870445" y="346760"/>
            <a:ext cx="24498" cy="23291"/>
          </a:xfrm>
          <a:custGeom>
            <a:avLst/>
            <a:gdLst/>
            <a:ahLst/>
            <a:cxnLst/>
            <a:rect l="l" t="t" r="r" b="b"/>
            <a:pathLst>
              <a:path w="203" h="193" extrusionOk="0">
                <a:moveTo>
                  <a:pt x="101" y="1"/>
                </a:moveTo>
                <a:cubicBezTo>
                  <a:pt x="51" y="1"/>
                  <a:pt x="0" y="41"/>
                  <a:pt x="0" y="92"/>
                </a:cubicBezTo>
                <a:cubicBezTo>
                  <a:pt x="0" y="152"/>
                  <a:pt x="51" y="193"/>
                  <a:pt x="101" y="193"/>
                </a:cubicBezTo>
                <a:cubicBezTo>
                  <a:pt x="162" y="193"/>
                  <a:pt x="202" y="152"/>
                  <a:pt x="202" y="92"/>
                </a:cubicBezTo>
                <a:cubicBezTo>
                  <a:pt x="202" y="41"/>
                  <a:pt x="162" y="1"/>
                  <a:pt x="101" y="1"/>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3"/>
          <p:cNvSpPr/>
          <p:nvPr/>
        </p:nvSpPr>
        <p:spPr>
          <a:xfrm>
            <a:off x="5788439" y="1097495"/>
            <a:ext cx="41634" cy="41634"/>
          </a:xfrm>
          <a:custGeom>
            <a:avLst/>
            <a:gdLst/>
            <a:ahLst/>
            <a:cxnLst/>
            <a:rect l="l" t="t" r="r" b="b"/>
            <a:pathLst>
              <a:path w="345" h="345" extrusionOk="0">
                <a:moveTo>
                  <a:pt x="173" y="1"/>
                </a:moveTo>
                <a:lnTo>
                  <a:pt x="112" y="112"/>
                </a:lnTo>
                <a:lnTo>
                  <a:pt x="0" y="173"/>
                </a:lnTo>
                <a:lnTo>
                  <a:pt x="112" y="234"/>
                </a:lnTo>
                <a:lnTo>
                  <a:pt x="173" y="345"/>
                </a:lnTo>
                <a:lnTo>
                  <a:pt x="233" y="234"/>
                </a:lnTo>
                <a:lnTo>
                  <a:pt x="344" y="173"/>
                </a:lnTo>
                <a:lnTo>
                  <a:pt x="233" y="112"/>
                </a:lnTo>
                <a:lnTo>
                  <a:pt x="17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3"/>
          <p:cNvSpPr/>
          <p:nvPr/>
        </p:nvSpPr>
        <p:spPr>
          <a:xfrm>
            <a:off x="5442939" y="289438"/>
            <a:ext cx="41634" cy="41513"/>
          </a:xfrm>
          <a:custGeom>
            <a:avLst/>
            <a:gdLst/>
            <a:ahLst/>
            <a:cxnLst/>
            <a:rect l="l" t="t" r="r" b="b"/>
            <a:pathLst>
              <a:path w="345" h="344" extrusionOk="0">
                <a:moveTo>
                  <a:pt x="172" y="0"/>
                </a:moveTo>
                <a:lnTo>
                  <a:pt x="112" y="112"/>
                </a:lnTo>
                <a:lnTo>
                  <a:pt x="1" y="172"/>
                </a:lnTo>
                <a:lnTo>
                  <a:pt x="112" y="233"/>
                </a:lnTo>
                <a:lnTo>
                  <a:pt x="172" y="344"/>
                </a:lnTo>
                <a:lnTo>
                  <a:pt x="233" y="233"/>
                </a:lnTo>
                <a:lnTo>
                  <a:pt x="345" y="172"/>
                </a:lnTo>
                <a:lnTo>
                  <a:pt x="233" y="112"/>
                </a:lnTo>
                <a:lnTo>
                  <a:pt x="172" y="0"/>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3"/>
          <p:cNvSpPr/>
          <p:nvPr/>
        </p:nvSpPr>
        <p:spPr>
          <a:xfrm>
            <a:off x="6128991" y="346760"/>
            <a:ext cx="50202" cy="48995"/>
          </a:xfrm>
          <a:custGeom>
            <a:avLst/>
            <a:gdLst/>
            <a:ahLst/>
            <a:cxnLst/>
            <a:rect l="l" t="t" r="r" b="b"/>
            <a:pathLst>
              <a:path w="416" h="406" extrusionOk="0">
                <a:moveTo>
                  <a:pt x="203" y="1"/>
                </a:moveTo>
                <a:lnTo>
                  <a:pt x="132" y="132"/>
                </a:lnTo>
                <a:lnTo>
                  <a:pt x="1" y="203"/>
                </a:lnTo>
                <a:lnTo>
                  <a:pt x="132" y="274"/>
                </a:lnTo>
                <a:lnTo>
                  <a:pt x="203" y="406"/>
                </a:lnTo>
                <a:lnTo>
                  <a:pt x="284" y="274"/>
                </a:lnTo>
                <a:lnTo>
                  <a:pt x="415" y="203"/>
                </a:lnTo>
                <a:lnTo>
                  <a:pt x="284" y="132"/>
                </a:lnTo>
                <a:lnTo>
                  <a:pt x="20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3"/>
          <p:cNvSpPr/>
          <p:nvPr/>
        </p:nvSpPr>
        <p:spPr>
          <a:xfrm>
            <a:off x="6815042" y="982730"/>
            <a:ext cx="48995" cy="50202"/>
          </a:xfrm>
          <a:custGeom>
            <a:avLst/>
            <a:gdLst/>
            <a:ahLst/>
            <a:cxnLst/>
            <a:rect l="l" t="t" r="r" b="b"/>
            <a:pathLst>
              <a:path w="406" h="416" extrusionOk="0">
                <a:moveTo>
                  <a:pt x="203" y="1"/>
                </a:moveTo>
                <a:lnTo>
                  <a:pt x="132" y="133"/>
                </a:lnTo>
                <a:lnTo>
                  <a:pt x="1" y="214"/>
                </a:lnTo>
                <a:lnTo>
                  <a:pt x="132" y="284"/>
                </a:lnTo>
                <a:lnTo>
                  <a:pt x="203" y="416"/>
                </a:lnTo>
                <a:lnTo>
                  <a:pt x="274" y="284"/>
                </a:lnTo>
                <a:lnTo>
                  <a:pt x="405" y="214"/>
                </a:lnTo>
                <a:lnTo>
                  <a:pt x="274" y="133"/>
                </a:lnTo>
                <a:lnTo>
                  <a:pt x="20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 name="Google Shape;410;p23"/>
          <p:cNvGrpSpPr/>
          <p:nvPr/>
        </p:nvGrpSpPr>
        <p:grpSpPr>
          <a:xfrm flipH="1">
            <a:off x="796075" y="450975"/>
            <a:ext cx="1173375" cy="88200"/>
            <a:chOff x="822825" y="450975"/>
            <a:chExt cx="1173375" cy="88200"/>
          </a:xfrm>
        </p:grpSpPr>
        <p:sp>
          <p:nvSpPr>
            <p:cNvPr id="411" name="Google Shape;411;p23"/>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3"/>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3"/>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3"/>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5" name="Google Shape;415;p23"/>
          <p:cNvGrpSpPr/>
          <p:nvPr/>
        </p:nvGrpSpPr>
        <p:grpSpPr>
          <a:xfrm>
            <a:off x="796075" y="4603500"/>
            <a:ext cx="1173375" cy="88200"/>
            <a:chOff x="822825" y="450975"/>
            <a:chExt cx="1173375" cy="88200"/>
          </a:xfrm>
        </p:grpSpPr>
        <p:sp>
          <p:nvSpPr>
            <p:cNvPr id="416" name="Google Shape;416;p23"/>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3"/>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3"/>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3"/>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0" name="Google Shape;420;p23"/>
          <p:cNvSpPr/>
          <p:nvPr/>
        </p:nvSpPr>
        <p:spPr>
          <a:xfrm>
            <a:off x="4131738" y="273402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0"/>
        <p:cNvGrpSpPr/>
        <p:nvPr/>
      </p:nvGrpSpPr>
      <p:grpSpPr>
        <a:xfrm>
          <a:off x="0" y="0"/>
          <a:ext cx="0" cy="0"/>
          <a:chOff x="0" y="0"/>
          <a:chExt cx="0" cy="0"/>
        </a:xfrm>
      </p:grpSpPr>
      <p:sp>
        <p:nvSpPr>
          <p:cNvPr id="51" name="Google Shape;51;p5"/>
          <p:cNvSpPr/>
          <p:nvPr/>
        </p:nvSpPr>
        <p:spPr>
          <a:xfrm>
            <a:off x="-9200" y="0"/>
            <a:ext cx="9153300" cy="798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p:nvPr/>
        </p:nvSpPr>
        <p:spPr>
          <a:xfrm>
            <a:off x="-2700850" y="-69887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grpSp>
        <p:nvGrpSpPr>
          <p:cNvPr id="53" name="Google Shape;53;p5"/>
          <p:cNvGrpSpPr/>
          <p:nvPr/>
        </p:nvGrpSpPr>
        <p:grpSpPr>
          <a:xfrm>
            <a:off x="7165450" y="450975"/>
            <a:ext cx="1173375" cy="88200"/>
            <a:chOff x="822825" y="450975"/>
            <a:chExt cx="1173375" cy="88200"/>
          </a:xfrm>
        </p:grpSpPr>
        <p:sp>
          <p:nvSpPr>
            <p:cNvPr id="54" name="Google Shape;54;p5"/>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5"/>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5"/>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5"/>
          <p:cNvGrpSpPr/>
          <p:nvPr/>
        </p:nvGrpSpPr>
        <p:grpSpPr>
          <a:xfrm flipH="1">
            <a:off x="822825" y="4603500"/>
            <a:ext cx="1173375" cy="88200"/>
            <a:chOff x="822825" y="450975"/>
            <a:chExt cx="1173375" cy="88200"/>
          </a:xfrm>
        </p:grpSpPr>
        <p:sp>
          <p:nvSpPr>
            <p:cNvPr id="59" name="Google Shape;59;p5"/>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5"/>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 name="Google Shape;63;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solidFill>
                  <a:schemeClr val="lt1"/>
                </a:solidFill>
                <a:highlight>
                  <a:schemeClr val="lt2"/>
                </a:highlight>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64" name="Google Shape;64;p5"/>
          <p:cNvSpPr txBox="1">
            <a:spLocks noGrp="1"/>
          </p:cNvSpPr>
          <p:nvPr>
            <p:ph type="subTitle" idx="1"/>
          </p:nvPr>
        </p:nvSpPr>
        <p:spPr>
          <a:xfrm>
            <a:off x="1501500" y="3406375"/>
            <a:ext cx="2622900" cy="810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65" name="Google Shape;65;p5"/>
          <p:cNvSpPr txBox="1">
            <a:spLocks noGrp="1"/>
          </p:cNvSpPr>
          <p:nvPr>
            <p:ph type="subTitle" idx="2"/>
          </p:nvPr>
        </p:nvSpPr>
        <p:spPr>
          <a:xfrm>
            <a:off x="1501500" y="2966275"/>
            <a:ext cx="26229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Lexend Deca"/>
              <a:buNone/>
              <a:defRPr sz="2000" b="1">
                <a:solidFill>
                  <a:schemeClr val="lt1"/>
                </a:solidFill>
                <a:highlight>
                  <a:schemeClr val="accent2"/>
                </a:highlight>
                <a:latin typeface="Lexend Deca"/>
                <a:ea typeface="Lexend Deca"/>
                <a:cs typeface="Lexend Deca"/>
                <a:sym typeface="Lexend Deca"/>
              </a:defRPr>
            </a:lvl1pPr>
            <a:lvl2pPr lvl="1" algn="ctr" rtl="0">
              <a:spcBef>
                <a:spcPts val="0"/>
              </a:spcBef>
              <a:spcAft>
                <a:spcPts val="0"/>
              </a:spcAft>
              <a:buSzPts val="2000"/>
              <a:buFont typeface="Lexend Deca"/>
              <a:buNone/>
              <a:defRPr sz="2000" b="1">
                <a:latin typeface="Lexend Deca"/>
                <a:ea typeface="Lexend Deca"/>
                <a:cs typeface="Lexend Deca"/>
                <a:sym typeface="Lexend Deca"/>
              </a:defRPr>
            </a:lvl2pPr>
            <a:lvl3pPr lvl="2" algn="ctr" rtl="0">
              <a:spcBef>
                <a:spcPts val="0"/>
              </a:spcBef>
              <a:spcAft>
                <a:spcPts val="0"/>
              </a:spcAft>
              <a:buSzPts val="2000"/>
              <a:buFont typeface="Lexend Deca"/>
              <a:buNone/>
              <a:defRPr sz="2000" b="1">
                <a:latin typeface="Lexend Deca"/>
                <a:ea typeface="Lexend Deca"/>
                <a:cs typeface="Lexend Deca"/>
                <a:sym typeface="Lexend Deca"/>
              </a:defRPr>
            </a:lvl3pPr>
            <a:lvl4pPr lvl="3" algn="ctr" rtl="0">
              <a:spcBef>
                <a:spcPts val="0"/>
              </a:spcBef>
              <a:spcAft>
                <a:spcPts val="0"/>
              </a:spcAft>
              <a:buSzPts val="2000"/>
              <a:buFont typeface="Lexend Deca"/>
              <a:buNone/>
              <a:defRPr sz="2000" b="1">
                <a:latin typeface="Lexend Deca"/>
                <a:ea typeface="Lexend Deca"/>
                <a:cs typeface="Lexend Deca"/>
                <a:sym typeface="Lexend Deca"/>
              </a:defRPr>
            </a:lvl4pPr>
            <a:lvl5pPr lvl="4" algn="ctr" rtl="0">
              <a:spcBef>
                <a:spcPts val="0"/>
              </a:spcBef>
              <a:spcAft>
                <a:spcPts val="0"/>
              </a:spcAft>
              <a:buSzPts val="2000"/>
              <a:buFont typeface="Lexend Deca"/>
              <a:buNone/>
              <a:defRPr sz="2000" b="1">
                <a:latin typeface="Lexend Deca"/>
                <a:ea typeface="Lexend Deca"/>
                <a:cs typeface="Lexend Deca"/>
                <a:sym typeface="Lexend Deca"/>
              </a:defRPr>
            </a:lvl5pPr>
            <a:lvl6pPr lvl="5" algn="ctr" rtl="0">
              <a:spcBef>
                <a:spcPts val="0"/>
              </a:spcBef>
              <a:spcAft>
                <a:spcPts val="0"/>
              </a:spcAft>
              <a:buSzPts val="2000"/>
              <a:buFont typeface="Lexend Deca"/>
              <a:buNone/>
              <a:defRPr sz="2000" b="1">
                <a:latin typeface="Lexend Deca"/>
                <a:ea typeface="Lexend Deca"/>
                <a:cs typeface="Lexend Deca"/>
                <a:sym typeface="Lexend Deca"/>
              </a:defRPr>
            </a:lvl6pPr>
            <a:lvl7pPr lvl="6" algn="ctr" rtl="0">
              <a:spcBef>
                <a:spcPts val="0"/>
              </a:spcBef>
              <a:spcAft>
                <a:spcPts val="0"/>
              </a:spcAft>
              <a:buSzPts val="2000"/>
              <a:buFont typeface="Lexend Deca"/>
              <a:buNone/>
              <a:defRPr sz="2000" b="1">
                <a:latin typeface="Lexend Deca"/>
                <a:ea typeface="Lexend Deca"/>
                <a:cs typeface="Lexend Deca"/>
                <a:sym typeface="Lexend Deca"/>
              </a:defRPr>
            </a:lvl7pPr>
            <a:lvl8pPr lvl="7" algn="ctr" rtl="0">
              <a:spcBef>
                <a:spcPts val="0"/>
              </a:spcBef>
              <a:spcAft>
                <a:spcPts val="0"/>
              </a:spcAft>
              <a:buSzPts val="2000"/>
              <a:buFont typeface="Lexend Deca"/>
              <a:buNone/>
              <a:defRPr sz="2000" b="1">
                <a:latin typeface="Lexend Deca"/>
                <a:ea typeface="Lexend Deca"/>
                <a:cs typeface="Lexend Deca"/>
                <a:sym typeface="Lexend Deca"/>
              </a:defRPr>
            </a:lvl8pPr>
            <a:lvl9pPr lvl="8" algn="ctr" rtl="0">
              <a:spcBef>
                <a:spcPts val="0"/>
              </a:spcBef>
              <a:spcAft>
                <a:spcPts val="0"/>
              </a:spcAft>
              <a:buSzPts val="2000"/>
              <a:buFont typeface="Lexend Deca"/>
              <a:buNone/>
              <a:defRPr sz="2000" b="1">
                <a:latin typeface="Lexend Deca"/>
                <a:ea typeface="Lexend Deca"/>
                <a:cs typeface="Lexend Deca"/>
                <a:sym typeface="Lexend Deca"/>
              </a:defRPr>
            </a:lvl9pPr>
          </a:lstStyle>
          <a:p>
            <a:endParaRPr/>
          </a:p>
        </p:txBody>
      </p:sp>
      <p:sp>
        <p:nvSpPr>
          <p:cNvPr id="66" name="Google Shape;66;p5"/>
          <p:cNvSpPr txBox="1">
            <a:spLocks noGrp="1"/>
          </p:cNvSpPr>
          <p:nvPr>
            <p:ph type="subTitle" idx="3"/>
          </p:nvPr>
        </p:nvSpPr>
        <p:spPr>
          <a:xfrm>
            <a:off x="5019525" y="3406375"/>
            <a:ext cx="2622900" cy="810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
        <p:nvSpPr>
          <p:cNvPr id="67" name="Google Shape;67;p5"/>
          <p:cNvSpPr txBox="1">
            <a:spLocks noGrp="1"/>
          </p:cNvSpPr>
          <p:nvPr>
            <p:ph type="subTitle" idx="4"/>
          </p:nvPr>
        </p:nvSpPr>
        <p:spPr>
          <a:xfrm>
            <a:off x="5019525" y="2966275"/>
            <a:ext cx="2622900" cy="44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Lexend Deca"/>
              <a:buNone/>
              <a:defRPr sz="2000" b="1">
                <a:solidFill>
                  <a:schemeClr val="lt1"/>
                </a:solidFill>
                <a:highlight>
                  <a:schemeClr val="accent2"/>
                </a:highlight>
                <a:latin typeface="Lexend Deca"/>
                <a:ea typeface="Lexend Deca"/>
                <a:cs typeface="Lexend Deca"/>
                <a:sym typeface="Lexend Deca"/>
              </a:defRPr>
            </a:lvl1pPr>
            <a:lvl2pPr lvl="1" algn="ctr" rtl="0">
              <a:spcBef>
                <a:spcPts val="0"/>
              </a:spcBef>
              <a:spcAft>
                <a:spcPts val="0"/>
              </a:spcAft>
              <a:buSzPts val="2000"/>
              <a:buFont typeface="Lexend Deca"/>
              <a:buNone/>
              <a:defRPr sz="2000" b="1">
                <a:latin typeface="Lexend Deca"/>
                <a:ea typeface="Lexend Deca"/>
                <a:cs typeface="Lexend Deca"/>
                <a:sym typeface="Lexend Deca"/>
              </a:defRPr>
            </a:lvl2pPr>
            <a:lvl3pPr lvl="2" algn="ctr" rtl="0">
              <a:spcBef>
                <a:spcPts val="0"/>
              </a:spcBef>
              <a:spcAft>
                <a:spcPts val="0"/>
              </a:spcAft>
              <a:buSzPts val="2000"/>
              <a:buFont typeface="Lexend Deca"/>
              <a:buNone/>
              <a:defRPr sz="2000" b="1">
                <a:latin typeface="Lexend Deca"/>
                <a:ea typeface="Lexend Deca"/>
                <a:cs typeface="Lexend Deca"/>
                <a:sym typeface="Lexend Deca"/>
              </a:defRPr>
            </a:lvl3pPr>
            <a:lvl4pPr lvl="3" algn="ctr" rtl="0">
              <a:spcBef>
                <a:spcPts val="0"/>
              </a:spcBef>
              <a:spcAft>
                <a:spcPts val="0"/>
              </a:spcAft>
              <a:buSzPts val="2000"/>
              <a:buFont typeface="Lexend Deca"/>
              <a:buNone/>
              <a:defRPr sz="2000" b="1">
                <a:latin typeface="Lexend Deca"/>
                <a:ea typeface="Lexend Deca"/>
                <a:cs typeface="Lexend Deca"/>
                <a:sym typeface="Lexend Deca"/>
              </a:defRPr>
            </a:lvl4pPr>
            <a:lvl5pPr lvl="4" algn="ctr" rtl="0">
              <a:spcBef>
                <a:spcPts val="0"/>
              </a:spcBef>
              <a:spcAft>
                <a:spcPts val="0"/>
              </a:spcAft>
              <a:buSzPts val="2000"/>
              <a:buFont typeface="Lexend Deca"/>
              <a:buNone/>
              <a:defRPr sz="2000" b="1">
                <a:latin typeface="Lexend Deca"/>
                <a:ea typeface="Lexend Deca"/>
                <a:cs typeface="Lexend Deca"/>
                <a:sym typeface="Lexend Deca"/>
              </a:defRPr>
            </a:lvl5pPr>
            <a:lvl6pPr lvl="5" algn="ctr" rtl="0">
              <a:spcBef>
                <a:spcPts val="0"/>
              </a:spcBef>
              <a:spcAft>
                <a:spcPts val="0"/>
              </a:spcAft>
              <a:buSzPts val="2000"/>
              <a:buFont typeface="Lexend Deca"/>
              <a:buNone/>
              <a:defRPr sz="2000" b="1">
                <a:latin typeface="Lexend Deca"/>
                <a:ea typeface="Lexend Deca"/>
                <a:cs typeface="Lexend Deca"/>
                <a:sym typeface="Lexend Deca"/>
              </a:defRPr>
            </a:lvl6pPr>
            <a:lvl7pPr lvl="6" algn="ctr" rtl="0">
              <a:spcBef>
                <a:spcPts val="0"/>
              </a:spcBef>
              <a:spcAft>
                <a:spcPts val="0"/>
              </a:spcAft>
              <a:buSzPts val="2000"/>
              <a:buFont typeface="Lexend Deca"/>
              <a:buNone/>
              <a:defRPr sz="2000" b="1">
                <a:latin typeface="Lexend Deca"/>
                <a:ea typeface="Lexend Deca"/>
                <a:cs typeface="Lexend Deca"/>
                <a:sym typeface="Lexend Deca"/>
              </a:defRPr>
            </a:lvl7pPr>
            <a:lvl8pPr lvl="7" algn="ctr" rtl="0">
              <a:spcBef>
                <a:spcPts val="0"/>
              </a:spcBef>
              <a:spcAft>
                <a:spcPts val="0"/>
              </a:spcAft>
              <a:buSzPts val="2000"/>
              <a:buFont typeface="Lexend Deca"/>
              <a:buNone/>
              <a:defRPr sz="2000" b="1">
                <a:latin typeface="Lexend Deca"/>
                <a:ea typeface="Lexend Deca"/>
                <a:cs typeface="Lexend Deca"/>
                <a:sym typeface="Lexend Deca"/>
              </a:defRPr>
            </a:lvl8pPr>
            <a:lvl9pPr lvl="8" algn="ctr" rtl="0">
              <a:spcBef>
                <a:spcPts val="0"/>
              </a:spcBef>
              <a:spcAft>
                <a:spcPts val="0"/>
              </a:spcAft>
              <a:buSzPts val="2000"/>
              <a:buFont typeface="Lexend Deca"/>
              <a:buNone/>
              <a:defRPr sz="2000" b="1">
                <a:latin typeface="Lexend Deca"/>
                <a:ea typeface="Lexend Deca"/>
                <a:cs typeface="Lexend Deca"/>
                <a:sym typeface="Lexend Deca"/>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8"/>
        <p:cNvGrpSpPr/>
        <p:nvPr/>
      </p:nvGrpSpPr>
      <p:grpSpPr>
        <a:xfrm>
          <a:off x="0" y="0"/>
          <a:ext cx="0" cy="0"/>
          <a:chOff x="0" y="0"/>
          <a:chExt cx="0" cy="0"/>
        </a:xfrm>
      </p:grpSpPr>
      <p:sp>
        <p:nvSpPr>
          <p:cNvPr id="69" name="Google Shape;69;p6"/>
          <p:cNvSpPr/>
          <p:nvPr/>
        </p:nvSpPr>
        <p:spPr>
          <a:xfrm>
            <a:off x="-9200" y="0"/>
            <a:ext cx="9153300" cy="798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6"/>
          <p:cNvSpPr/>
          <p:nvPr/>
        </p:nvSpPr>
        <p:spPr>
          <a:xfrm>
            <a:off x="-2700850" y="-69887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grpSp>
        <p:nvGrpSpPr>
          <p:cNvPr id="71" name="Google Shape;71;p6"/>
          <p:cNvGrpSpPr/>
          <p:nvPr/>
        </p:nvGrpSpPr>
        <p:grpSpPr>
          <a:xfrm>
            <a:off x="7165450" y="450975"/>
            <a:ext cx="1173375" cy="88200"/>
            <a:chOff x="822825" y="450975"/>
            <a:chExt cx="1173375" cy="88200"/>
          </a:xfrm>
        </p:grpSpPr>
        <p:sp>
          <p:nvSpPr>
            <p:cNvPr id="72" name="Google Shape;72;p6"/>
            <p:cNvSpPr/>
            <p:nvPr/>
          </p:nvSpPr>
          <p:spPr>
            <a:xfrm>
              <a:off x="1233600" y="450975"/>
              <a:ext cx="7626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6"/>
            <p:cNvSpPr/>
            <p:nvPr/>
          </p:nvSpPr>
          <p:spPr>
            <a:xfrm>
              <a:off x="82282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6"/>
            <p:cNvSpPr/>
            <p:nvPr/>
          </p:nvSpPr>
          <p:spPr>
            <a:xfrm>
              <a:off x="959750"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6"/>
            <p:cNvSpPr/>
            <p:nvPr/>
          </p:nvSpPr>
          <p:spPr>
            <a:xfrm>
              <a:off x="109667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6"/>
          <p:cNvGrpSpPr/>
          <p:nvPr/>
        </p:nvGrpSpPr>
        <p:grpSpPr>
          <a:xfrm flipH="1">
            <a:off x="822825" y="4603500"/>
            <a:ext cx="1173375" cy="88200"/>
            <a:chOff x="822825" y="450975"/>
            <a:chExt cx="1173375" cy="88200"/>
          </a:xfrm>
        </p:grpSpPr>
        <p:sp>
          <p:nvSpPr>
            <p:cNvPr id="77" name="Google Shape;77;p6"/>
            <p:cNvSpPr/>
            <p:nvPr/>
          </p:nvSpPr>
          <p:spPr>
            <a:xfrm>
              <a:off x="1233600" y="450975"/>
              <a:ext cx="7626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6"/>
            <p:cNvSpPr/>
            <p:nvPr/>
          </p:nvSpPr>
          <p:spPr>
            <a:xfrm>
              <a:off x="82282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6"/>
            <p:cNvSpPr/>
            <p:nvPr/>
          </p:nvSpPr>
          <p:spPr>
            <a:xfrm>
              <a:off x="959750"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6"/>
            <p:cNvSpPr/>
            <p:nvPr/>
          </p:nvSpPr>
          <p:spPr>
            <a:xfrm>
              <a:off x="109667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Google Shape;81;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solidFill>
                  <a:schemeClr val="lt1"/>
                </a:solidFill>
                <a:highlight>
                  <a:schemeClr val="accent2"/>
                </a:highlight>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2"/>
        <p:cNvGrpSpPr/>
        <p:nvPr/>
      </p:nvGrpSpPr>
      <p:grpSpPr>
        <a:xfrm>
          <a:off x="0" y="0"/>
          <a:ext cx="0" cy="0"/>
          <a:chOff x="0" y="0"/>
          <a:chExt cx="0" cy="0"/>
        </a:xfrm>
      </p:grpSpPr>
      <p:sp>
        <p:nvSpPr>
          <p:cNvPr id="83" name="Google Shape;83;p7"/>
          <p:cNvSpPr/>
          <p:nvPr/>
        </p:nvSpPr>
        <p:spPr>
          <a:xfrm>
            <a:off x="-9200" y="0"/>
            <a:ext cx="9153300" cy="798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7"/>
          <p:cNvSpPr/>
          <p:nvPr/>
        </p:nvSpPr>
        <p:spPr>
          <a:xfrm>
            <a:off x="-2700850" y="-69887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grpSp>
        <p:nvGrpSpPr>
          <p:cNvPr id="85" name="Google Shape;85;p7"/>
          <p:cNvGrpSpPr/>
          <p:nvPr/>
        </p:nvGrpSpPr>
        <p:grpSpPr>
          <a:xfrm>
            <a:off x="7165450" y="450975"/>
            <a:ext cx="1173375" cy="88200"/>
            <a:chOff x="822825" y="450975"/>
            <a:chExt cx="1173375" cy="88200"/>
          </a:xfrm>
        </p:grpSpPr>
        <p:sp>
          <p:nvSpPr>
            <p:cNvPr id="86" name="Google Shape;86;p7"/>
            <p:cNvSpPr/>
            <p:nvPr/>
          </p:nvSpPr>
          <p:spPr>
            <a:xfrm>
              <a:off x="1233600" y="450975"/>
              <a:ext cx="7626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7"/>
            <p:cNvSpPr/>
            <p:nvPr/>
          </p:nvSpPr>
          <p:spPr>
            <a:xfrm>
              <a:off x="82282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7"/>
            <p:cNvSpPr/>
            <p:nvPr/>
          </p:nvSpPr>
          <p:spPr>
            <a:xfrm>
              <a:off x="959750"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7"/>
            <p:cNvSpPr/>
            <p:nvPr/>
          </p:nvSpPr>
          <p:spPr>
            <a:xfrm>
              <a:off x="109667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90;p7"/>
          <p:cNvGrpSpPr/>
          <p:nvPr/>
        </p:nvGrpSpPr>
        <p:grpSpPr>
          <a:xfrm flipH="1">
            <a:off x="822825" y="4603500"/>
            <a:ext cx="1173375" cy="88200"/>
            <a:chOff x="822825" y="450975"/>
            <a:chExt cx="1173375" cy="88200"/>
          </a:xfrm>
        </p:grpSpPr>
        <p:sp>
          <p:nvSpPr>
            <p:cNvPr id="91" name="Google Shape;91;p7"/>
            <p:cNvSpPr/>
            <p:nvPr/>
          </p:nvSpPr>
          <p:spPr>
            <a:xfrm>
              <a:off x="1233600" y="450975"/>
              <a:ext cx="7626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p:nvPr/>
          </p:nvSpPr>
          <p:spPr>
            <a:xfrm>
              <a:off x="82282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a:off x="959750"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7"/>
            <p:cNvSpPr/>
            <p:nvPr/>
          </p:nvSpPr>
          <p:spPr>
            <a:xfrm>
              <a:off x="109667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solidFill>
                  <a:schemeClr val="lt1"/>
                </a:solidFill>
                <a:highlight>
                  <a:schemeClr val="accent2"/>
                </a:highlight>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6" name="Google Shape;96;p7"/>
          <p:cNvSpPr txBox="1">
            <a:spLocks noGrp="1"/>
          </p:cNvSpPr>
          <p:nvPr>
            <p:ph type="body" idx="1"/>
          </p:nvPr>
        </p:nvSpPr>
        <p:spPr>
          <a:xfrm>
            <a:off x="720000" y="1668875"/>
            <a:ext cx="5157900" cy="248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AutoNum type="arabicPeriod"/>
              <a:defRPr/>
            </a:lvl1pPr>
            <a:lvl2pPr marL="914400" lvl="1" indent="-304800">
              <a:spcBef>
                <a:spcPts val="0"/>
              </a:spcBef>
              <a:spcAft>
                <a:spcPts val="0"/>
              </a:spcAft>
              <a:buSzPts val="1200"/>
              <a:buAutoNum type="alphaLcPeriod"/>
              <a:defRPr sz="1200"/>
            </a:lvl2pPr>
            <a:lvl3pPr marL="1371600" lvl="2" indent="-304800">
              <a:spcBef>
                <a:spcPts val="0"/>
              </a:spcBef>
              <a:spcAft>
                <a:spcPts val="0"/>
              </a:spcAft>
              <a:buSzPts val="1200"/>
              <a:buAutoNum type="romanLcPeriod"/>
              <a:defRPr sz="1200"/>
            </a:lvl3pPr>
            <a:lvl4pPr marL="1828800" lvl="3" indent="-304800">
              <a:spcBef>
                <a:spcPts val="0"/>
              </a:spcBef>
              <a:spcAft>
                <a:spcPts val="0"/>
              </a:spcAft>
              <a:buSzPts val="1200"/>
              <a:buAutoNum type="arabicPeriod"/>
              <a:defRPr sz="1200"/>
            </a:lvl4pPr>
            <a:lvl5pPr marL="2286000" lvl="4" indent="-304800">
              <a:spcBef>
                <a:spcPts val="0"/>
              </a:spcBef>
              <a:spcAft>
                <a:spcPts val="0"/>
              </a:spcAft>
              <a:buSzPts val="1200"/>
              <a:buAutoNum type="alphaLcPeriod"/>
              <a:defRPr sz="1200"/>
            </a:lvl5pPr>
            <a:lvl6pPr marL="2743200" lvl="5" indent="-304800">
              <a:spcBef>
                <a:spcPts val="0"/>
              </a:spcBef>
              <a:spcAft>
                <a:spcPts val="0"/>
              </a:spcAft>
              <a:buSzPts val="1200"/>
              <a:buAutoNum type="romanLcPeriod"/>
              <a:defRPr sz="1200"/>
            </a:lvl6pPr>
            <a:lvl7pPr marL="3200400" lvl="6" indent="-304800">
              <a:spcBef>
                <a:spcPts val="0"/>
              </a:spcBef>
              <a:spcAft>
                <a:spcPts val="0"/>
              </a:spcAft>
              <a:buSzPts val="1200"/>
              <a:buAutoNum type="arabicPeriod"/>
              <a:defRPr sz="1200"/>
            </a:lvl7pPr>
            <a:lvl8pPr marL="3657600" lvl="7" indent="-304800">
              <a:spcBef>
                <a:spcPts val="0"/>
              </a:spcBef>
              <a:spcAft>
                <a:spcPts val="0"/>
              </a:spcAft>
              <a:buSzPts val="1200"/>
              <a:buAutoNum type="alphaLcPeriod"/>
              <a:defRPr sz="1200"/>
            </a:lvl8pPr>
            <a:lvl9pPr marL="4114800" lvl="8" indent="-304800">
              <a:spcBef>
                <a:spcPts val="0"/>
              </a:spcBef>
              <a:spcAft>
                <a:spcPts val="0"/>
              </a:spcAft>
              <a:buSzPts val="1200"/>
              <a:buAutoNum type="romanLcPeriod"/>
              <a:defRPr sz="1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7"/>
        <p:cNvGrpSpPr/>
        <p:nvPr/>
      </p:nvGrpSpPr>
      <p:grpSpPr>
        <a:xfrm>
          <a:off x="0" y="0"/>
          <a:ext cx="0" cy="0"/>
          <a:chOff x="0" y="0"/>
          <a:chExt cx="0" cy="0"/>
        </a:xfrm>
      </p:grpSpPr>
      <p:sp>
        <p:nvSpPr>
          <p:cNvPr id="98" name="Google Shape;98;p8"/>
          <p:cNvSpPr/>
          <p:nvPr/>
        </p:nvSpPr>
        <p:spPr>
          <a:xfrm>
            <a:off x="-9200" y="0"/>
            <a:ext cx="9153300" cy="1498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8"/>
          <p:cNvSpPr/>
          <p:nvPr/>
        </p:nvSpPr>
        <p:spPr>
          <a:xfrm>
            <a:off x="-631962" y="-40367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sp>
        <p:nvSpPr>
          <p:cNvPr id="100" name="Google Shape;100;p8"/>
          <p:cNvSpPr txBox="1">
            <a:spLocks noGrp="1"/>
          </p:cNvSpPr>
          <p:nvPr>
            <p:ph type="title"/>
          </p:nvPr>
        </p:nvSpPr>
        <p:spPr>
          <a:xfrm>
            <a:off x="1021875" y="540000"/>
            <a:ext cx="7100400" cy="1836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600">
                <a:solidFill>
                  <a:schemeClr val="lt1"/>
                </a:solidFill>
                <a:highlight>
                  <a:schemeClr val="lt2"/>
                </a:highlight>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01" name="Google Shape;101;p8"/>
          <p:cNvSpPr/>
          <p:nvPr/>
        </p:nvSpPr>
        <p:spPr>
          <a:xfrm>
            <a:off x="3868663" y="3052900"/>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grpSp>
        <p:nvGrpSpPr>
          <p:cNvPr id="102" name="Google Shape;102;p8"/>
          <p:cNvGrpSpPr/>
          <p:nvPr/>
        </p:nvGrpSpPr>
        <p:grpSpPr>
          <a:xfrm>
            <a:off x="7165450" y="450975"/>
            <a:ext cx="1173375" cy="88200"/>
            <a:chOff x="822825" y="450975"/>
            <a:chExt cx="1173375" cy="88200"/>
          </a:xfrm>
        </p:grpSpPr>
        <p:sp>
          <p:nvSpPr>
            <p:cNvPr id="103" name="Google Shape;103;p8"/>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8"/>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8"/>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8"/>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 name="Google Shape;107;p8"/>
          <p:cNvGrpSpPr/>
          <p:nvPr/>
        </p:nvGrpSpPr>
        <p:grpSpPr>
          <a:xfrm flipH="1">
            <a:off x="822825" y="4603500"/>
            <a:ext cx="1173375" cy="88200"/>
            <a:chOff x="822825" y="450975"/>
            <a:chExt cx="1173375" cy="88200"/>
          </a:xfrm>
        </p:grpSpPr>
        <p:sp>
          <p:nvSpPr>
            <p:cNvPr id="108" name="Google Shape;108;p8"/>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 name="Google Shape;112;p8"/>
          <p:cNvSpPr/>
          <p:nvPr/>
        </p:nvSpPr>
        <p:spPr>
          <a:xfrm>
            <a:off x="248985" y="792558"/>
            <a:ext cx="757010" cy="274783"/>
          </a:xfrm>
          <a:custGeom>
            <a:avLst/>
            <a:gdLst/>
            <a:ahLst/>
            <a:cxnLst/>
            <a:rect l="l" t="t" r="r" b="b"/>
            <a:pathLst>
              <a:path w="6273" h="2277" extrusionOk="0">
                <a:moveTo>
                  <a:pt x="2378" y="0"/>
                </a:moveTo>
                <a:cubicBezTo>
                  <a:pt x="1933" y="0"/>
                  <a:pt x="1569" y="364"/>
                  <a:pt x="1569" y="820"/>
                </a:cubicBezTo>
                <a:cubicBezTo>
                  <a:pt x="1569" y="941"/>
                  <a:pt x="1599" y="1063"/>
                  <a:pt x="1650" y="1174"/>
                </a:cubicBezTo>
                <a:cubicBezTo>
                  <a:pt x="1610" y="1164"/>
                  <a:pt x="1569" y="1164"/>
                  <a:pt x="1529" y="1164"/>
                </a:cubicBezTo>
                <a:cubicBezTo>
                  <a:pt x="1194" y="1164"/>
                  <a:pt x="922" y="1407"/>
                  <a:pt x="871" y="1720"/>
                </a:cubicBezTo>
                <a:cubicBezTo>
                  <a:pt x="780" y="1670"/>
                  <a:pt x="679" y="1639"/>
                  <a:pt x="567" y="1639"/>
                </a:cubicBezTo>
                <a:cubicBezTo>
                  <a:pt x="254" y="1639"/>
                  <a:pt x="1" y="1892"/>
                  <a:pt x="1" y="2206"/>
                </a:cubicBezTo>
                <a:lnTo>
                  <a:pt x="1" y="2277"/>
                </a:lnTo>
                <a:lnTo>
                  <a:pt x="6272" y="2277"/>
                </a:lnTo>
                <a:cubicBezTo>
                  <a:pt x="6272" y="2023"/>
                  <a:pt x="6070" y="1821"/>
                  <a:pt x="5827" y="1821"/>
                </a:cubicBezTo>
                <a:cubicBezTo>
                  <a:pt x="5787" y="1821"/>
                  <a:pt x="5746" y="1832"/>
                  <a:pt x="5717" y="1841"/>
                </a:cubicBezTo>
                <a:cubicBezTo>
                  <a:pt x="5666" y="1538"/>
                  <a:pt x="5413" y="1306"/>
                  <a:pt x="5099" y="1275"/>
                </a:cubicBezTo>
                <a:cubicBezTo>
                  <a:pt x="5099" y="861"/>
                  <a:pt x="4766" y="526"/>
                  <a:pt x="4361" y="526"/>
                </a:cubicBezTo>
                <a:cubicBezTo>
                  <a:pt x="4118" y="526"/>
                  <a:pt x="3896" y="648"/>
                  <a:pt x="3764" y="830"/>
                </a:cubicBezTo>
                <a:cubicBezTo>
                  <a:pt x="3673" y="739"/>
                  <a:pt x="3552" y="688"/>
                  <a:pt x="3420" y="688"/>
                </a:cubicBezTo>
                <a:cubicBezTo>
                  <a:pt x="3339" y="688"/>
                  <a:pt x="3269" y="708"/>
                  <a:pt x="3197" y="749"/>
                </a:cubicBezTo>
                <a:cubicBezTo>
                  <a:pt x="3157" y="324"/>
                  <a:pt x="2813" y="0"/>
                  <a:pt x="2378" y="0"/>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2162518" y="279264"/>
            <a:ext cx="628850" cy="227115"/>
          </a:xfrm>
          <a:custGeom>
            <a:avLst/>
            <a:gdLst/>
            <a:ahLst/>
            <a:cxnLst/>
            <a:rect l="l" t="t" r="r" b="b"/>
            <a:pathLst>
              <a:path w="5211" h="1882" extrusionOk="0">
                <a:moveTo>
                  <a:pt x="3227" y="0"/>
                </a:moveTo>
                <a:cubicBezTo>
                  <a:pt x="2874" y="0"/>
                  <a:pt x="2580" y="274"/>
                  <a:pt x="2550" y="618"/>
                </a:cubicBezTo>
                <a:cubicBezTo>
                  <a:pt x="2499" y="587"/>
                  <a:pt x="2429" y="567"/>
                  <a:pt x="2368" y="567"/>
                </a:cubicBezTo>
                <a:cubicBezTo>
                  <a:pt x="2256" y="567"/>
                  <a:pt x="2155" y="618"/>
                  <a:pt x="2085" y="688"/>
                </a:cubicBezTo>
                <a:cubicBezTo>
                  <a:pt x="1973" y="537"/>
                  <a:pt x="1791" y="435"/>
                  <a:pt x="1589" y="435"/>
                </a:cubicBezTo>
                <a:cubicBezTo>
                  <a:pt x="1245" y="435"/>
                  <a:pt x="972" y="719"/>
                  <a:pt x="972" y="1052"/>
                </a:cubicBezTo>
                <a:lnTo>
                  <a:pt x="972" y="1063"/>
                </a:lnTo>
                <a:cubicBezTo>
                  <a:pt x="709" y="1083"/>
                  <a:pt x="507" y="1275"/>
                  <a:pt x="466" y="1528"/>
                </a:cubicBezTo>
                <a:cubicBezTo>
                  <a:pt x="436" y="1517"/>
                  <a:pt x="406" y="1517"/>
                  <a:pt x="375" y="1517"/>
                </a:cubicBezTo>
                <a:cubicBezTo>
                  <a:pt x="163" y="1517"/>
                  <a:pt x="1" y="1679"/>
                  <a:pt x="1" y="1882"/>
                </a:cubicBezTo>
                <a:lnTo>
                  <a:pt x="5200" y="1882"/>
                </a:lnTo>
                <a:cubicBezTo>
                  <a:pt x="5200" y="1872"/>
                  <a:pt x="5210" y="1852"/>
                  <a:pt x="5210" y="1831"/>
                </a:cubicBezTo>
                <a:cubicBezTo>
                  <a:pt x="5210" y="1568"/>
                  <a:pt x="4998" y="1356"/>
                  <a:pt x="4735" y="1356"/>
                </a:cubicBezTo>
                <a:cubicBezTo>
                  <a:pt x="4644" y="1356"/>
                  <a:pt x="4553" y="1386"/>
                  <a:pt x="4482" y="1427"/>
                </a:cubicBezTo>
                <a:cubicBezTo>
                  <a:pt x="4441" y="1164"/>
                  <a:pt x="4219" y="961"/>
                  <a:pt x="3936" y="961"/>
                </a:cubicBezTo>
                <a:cubicBezTo>
                  <a:pt x="3906" y="961"/>
                  <a:pt x="3875" y="971"/>
                  <a:pt x="3845" y="971"/>
                </a:cubicBezTo>
                <a:cubicBezTo>
                  <a:pt x="3885" y="881"/>
                  <a:pt x="3906" y="779"/>
                  <a:pt x="3906" y="678"/>
                </a:cubicBezTo>
                <a:cubicBezTo>
                  <a:pt x="3906" y="304"/>
                  <a:pt x="3602" y="0"/>
                  <a:pt x="3227" y="0"/>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8"/>
          <p:cNvSpPr/>
          <p:nvPr/>
        </p:nvSpPr>
        <p:spPr>
          <a:xfrm>
            <a:off x="507844" y="429385"/>
            <a:ext cx="24498" cy="23291"/>
          </a:xfrm>
          <a:custGeom>
            <a:avLst/>
            <a:gdLst/>
            <a:ahLst/>
            <a:cxnLst/>
            <a:rect l="l" t="t" r="r" b="b"/>
            <a:pathLst>
              <a:path w="203" h="193" extrusionOk="0">
                <a:moveTo>
                  <a:pt x="101" y="1"/>
                </a:moveTo>
                <a:cubicBezTo>
                  <a:pt x="51" y="1"/>
                  <a:pt x="0" y="41"/>
                  <a:pt x="0" y="92"/>
                </a:cubicBezTo>
                <a:cubicBezTo>
                  <a:pt x="0" y="152"/>
                  <a:pt x="51" y="193"/>
                  <a:pt x="101" y="193"/>
                </a:cubicBezTo>
                <a:cubicBezTo>
                  <a:pt x="162" y="193"/>
                  <a:pt x="202" y="152"/>
                  <a:pt x="202" y="92"/>
                </a:cubicBezTo>
                <a:cubicBezTo>
                  <a:pt x="202" y="41"/>
                  <a:pt x="162" y="1"/>
                  <a:pt x="101" y="1"/>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a:off x="1425837" y="1180120"/>
            <a:ext cx="41634" cy="41634"/>
          </a:xfrm>
          <a:custGeom>
            <a:avLst/>
            <a:gdLst/>
            <a:ahLst/>
            <a:cxnLst/>
            <a:rect l="l" t="t" r="r" b="b"/>
            <a:pathLst>
              <a:path w="345" h="345" extrusionOk="0">
                <a:moveTo>
                  <a:pt x="173" y="1"/>
                </a:moveTo>
                <a:lnTo>
                  <a:pt x="112" y="112"/>
                </a:lnTo>
                <a:lnTo>
                  <a:pt x="0" y="173"/>
                </a:lnTo>
                <a:lnTo>
                  <a:pt x="112" y="234"/>
                </a:lnTo>
                <a:lnTo>
                  <a:pt x="173" y="345"/>
                </a:lnTo>
                <a:lnTo>
                  <a:pt x="233" y="234"/>
                </a:lnTo>
                <a:lnTo>
                  <a:pt x="344" y="173"/>
                </a:lnTo>
                <a:lnTo>
                  <a:pt x="233" y="112"/>
                </a:lnTo>
                <a:lnTo>
                  <a:pt x="17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a:off x="1080338" y="372063"/>
            <a:ext cx="41634" cy="41513"/>
          </a:xfrm>
          <a:custGeom>
            <a:avLst/>
            <a:gdLst/>
            <a:ahLst/>
            <a:cxnLst/>
            <a:rect l="l" t="t" r="r" b="b"/>
            <a:pathLst>
              <a:path w="345" h="344" extrusionOk="0">
                <a:moveTo>
                  <a:pt x="172" y="0"/>
                </a:moveTo>
                <a:lnTo>
                  <a:pt x="112" y="112"/>
                </a:lnTo>
                <a:lnTo>
                  <a:pt x="1" y="172"/>
                </a:lnTo>
                <a:lnTo>
                  <a:pt x="112" y="233"/>
                </a:lnTo>
                <a:lnTo>
                  <a:pt x="172" y="344"/>
                </a:lnTo>
                <a:lnTo>
                  <a:pt x="233" y="233"/>
                </a:lnTo>
                <a:lnTo>
                  <a:pt x="345" y="172"/>
                </a:lnTo>
                <a:lnTo>
                  <a:pt x="233" y="112"/>
                </a:lnTo>
                <a:lnTo>
                  <a:pt x="172" y="0"/>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a:off x="1766389" y="429385"/>
            <a:ext cx="50202" cy="48995"/>
          </a:xfrm>
          <a:custGeom>
            <a:avLst/>
            <a:gdLst/>
            <a:ahLst/>
            <a:cxnLst/>
            <a:rect l="l" t="t" r="r" b="b"/>
            <a:pathLst>
              <a:path w="416" h="406" extrusionOk="0">
                <a:moveTo>
                  <a:pt x="203" y="1"/>
                </a:moveTo>
                <a:lnTo>
                  <a:pt x="132" y="132"/>
                </a:lnTo>
                <a:lnTo>
                  <a:pt x="1" y="203"/>
                </a:lnTo>
                <a:lnTo>
                  <a:pt x="132" y="274"/>
                </a:lnTo>
                <a:lnTo>
                  <a:pt x="203" y="406"/>
                </a:lnTo>
                <a:lnTo>
                  <a:pt x="284" y="274"/>
                </a:lnTo>
                <a:lnTo>
                  <a:pt x="415" y="203"/>
                </a:lnTo>
                <a:lnTo>
                  <a:pt x="284" y="132"/>
                </a:lnTo>
                <a:lnTo>
                  <a:pt x="20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2452441" y="1065355"/>
            <a:ext cx="48995" cy="50202"/>
          </a:xfrm>
          <a:custGeom>
            <a:avLst/>
            <a:gdLst/>
            <a:ahLst/>
            <a:cxnLst/>
            <a:rect l="l" t="t" r="r" b="b"/>
            <a:pathLst>
              <a:path w="406" h="416" extrusionOk="0">
                <a:moveTo>
                  <a:pt x="203" y="1"/>
                </a:moveTo>
                <a:lnTo>
                  <a:pt x="132" y="133"/>
                </a:lnTo>
                <a:lnTo>
                  <a:pt x="1" y="214"/>
                </a:lnTo>
                <a:lnTo>
                  <a:pt x="132" y="284"/>
                </a:lnTo>
                <a:lnTo>
                  <a:pt x="203" y="416"/>
                </a:lnTo>
                <a:lnTo>
                  <a:pt x="274" y="284"/>
                </a:lnTo>
                <a:lnTo>
                  <a:pt x="405" y="214"/>
                </a:lnTo>
                <a:lnTo>
                  <a:pt x="274" y="133"/>
                </a:lnTo>
                <a:lnTo>
                  <a:pt x="20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9"/>
        <p:cNvGrpSpPr/>
        <p:nvPr/>
      </p:nvGrpSpPr>
      <p:grpSpPr>
        <a:xfrm>
          <a:off x="0" y="0"/>
          <a:ext cx="0" cy="0"/>
          <a:chOff x="0" y="0"/>
          <a:chExt cx="0" cy="0"/>
        </a:xfrm>
      </p:grpSpPr>
      <p:sp>
        <p:nvSpPr>
          <p:cNvPr id="120" name="Google Shape;120;p9"/>
          <p:cNvSpPr/>
          <p:nvPr/>
        </p:nvSpPr>
        <p:spPr>
          <a:xfrm>
            <a:off x="-9200" y="0"/>
            <a:ext cx="9153300" cy="2493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9"/>
          <p:cNvSpPr/>
          <p:nvPr/>
        </p:nvSpPr>
        <p:spPr>
          <a:xfrm>
            <a:off x="-631962" y="-40367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sp>
        <p:nvSpPr>
          <p:cNvPr id="122" name="Google Shape;122;p9"/>
          <p:cNvSpPr/>
          <p:nvPr/>
        </p:nvSpPr>
        <p:spPr>
          <a:xfrm>
            <a:off x="248985" y="792558"/>
            <a:ext cx="757010" cy="274783"/>
          </a:xfrm>
          <a:custGeom>
            <a:avLst/>
            <a:gdLst/>
            <a:ahLst/>
            <a:cxnLst/>
            <a:rect l="l" t="t" r="r" b="b"/>
            <a:pathLst>
              <a:path w="6273" h="2277" extrusionOk="0">
                <a:moveTo>
                  <a:pt x="2378" y="0"/>
                </a:moveTo>
                <a:cubicBezTo>
                  <a:pt x="1933" y="0"/>
                  <a:pt x="1569" y="364"/>
                  <a:pt x="1569" y="820"/>
                </a:cubicBezTo>
                <a:cubicBezTo>
                  <a:pt x="1569" y="941"/>
                  <a:pt x="1599" y="1063"/>
                  <a:pt x="1650" y="1174"/>
                </a:cubicBezTo>
                <a:cubicBezTo>
                  <a:pt x="1610" y="1164"/>
                  <a:pt x="1569" y="1164"/>
                  <a:pt x="1529" y="1164"/>
                </a:cubicBezTo>
                <a:cubicBezTo>
                  <a:pt x="1194" y="1164"/>
                  <a:pt x="922" y="1407"/>
                  <a:pt x="871" y="1720"/>
                </a:cubicBezTo>
                <a:cubicBezTo>
                  <a:pt x="780" y="1670"/>
                  <a:pt x="679" y="1639"/>
                  <a:pt x="567" y="1639"/>
                </a:cubicBezTo>
                <a:cubicBezTo>
                  <a:pt x="254" y="1639"/>
                  <a:pt x="1" y="1892"/>
                  <a:pt x="1" y="2206"/>
                </a:cubicBezTo>
                <a:lnTo>
                  <a:pt x="1" y="2277"/>
                </a:lnTo>
                <a:lnTo>
                  <a:pt x="6272" y="2277"/>
                </a:lnTo>
                <a:cubicBezTo>
                  <a:pt x="6272" y="2023"/>
                  <a:pt x="6070" y="1821"/>
                  <a:pt x="5827" y="1821"/>
                </a:cubicBezTo>
                <a:cubicBezTo>
                  <a:pt x="5787" y="1821"/>
                  <a:pt x="5746" y="1832"/>
                  <a:pt x="5717" y="1841"/>
                </a:cubicBezTo>
                <a:cubicBezTo>
                  <a:pt x="5666" y="1538"/>
                  <a:pt x="5413" y="1306"/>
                  <a:pt x="5099" y="1275"/>
                </a:cubicBezTo>
                <a:cubicBezTo>
                  <a:pt x="5099" y="861"/>
                  <a:pt x="4766" y="526"/>
                  <a:pt x="4361" y="526"/>
                </a:cubicBezTo>
                <a:cubicBezTo>
                  <a:pt x="4118" y="526"/>
                  <a:pt x="3896" y="648"/>
                  <a:pt x="3764" y="830"/>
                </a:cubicBezTo>
                <a:cubicBezTo>
                  <a:pt x="3673" y="739"/>
                  <a:pt x="3552" y="688"/>
                  <a:pt x="3420" y="688"/>
                </a:cubicBezTo>
                <a:cubicBezTo>
                  <a:pt x="3339" y="688"/>
                  <a:pt x="3269" y="708"/>
                  <a:pt x="3197" y="749"/>
                </a:cubicBezTo>
                <a:cubicBezTo>
                  <a:pt x="3157" y="324"/>
                  <a:pt x="2813" y="0"/>
                  <a:pt x="2378" y="0"/>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9"/>
          <p:cNvSpPr/>
          <p:nvPr/>
        </p:nvSpPr>
        <p:spPr>
          <a:xfrm>
            <a:off x="2162518" y="279264"/>
            <a:ext cx="628850" cy="227115"/>
          </a:xfrm>
          <a:custGeom>
            <a:avLst/>
            <a:gdLst/>
            <a:ahLst/>
            <a:cxnLst/>
            <a:rect l="l" t="t" r="r" b="b"/>
            <a:pathLst>
              <a:path w="5211" h="1882" extrusionOk="0">
                <a:moveTo>
                  <a:pt x="3227" y="0"/>
                </a:moveTo>
                <a:cubicBezTo>
                  <a:pt x="2874" y="0"/>
                  <a:pt x="2580" y="274"/>
                  <a:pt x="2550" y="618"/>
                </a:cubicBezTo>
                <a:cubicBezTo>
                  <a:pt x="2499" y="587"/>
                  <a:pt x="2429" y="567"/>
                  <a:pt x="2368" y="567"/>
                </a:cubicBezTo>
                <a:cubicBezTo>
                  <a:pt x="2256" y="567"/>
                  <a:pt x="2155" y="618"/>
                  <a:pt x="2085" y="688"/>
                </a:cubicBezTo>
                <a:cubicBezTo>
                  <a:pt x="1973" y="537"/>
                  <a:pt x="1791" y="435"/>
                  <a:pt x="1589" y="435"/>
                </a:cubicBezTo>
                <a:cubicBezTo>
                  <a:pt x="1245" y="435"/>
                  <a:pt x="972" y="719"/>
                  <a:pt x="972" y="1052"/>
                </a:cubicBezTo>
                <a:lnTo>
                  <a:pt x="972" y="1063"/>
                </a:lnTo>
                <a:cubicBezTo>
                  <a:pt x="709" y="1083"/>
                  <a:pt x="507" y="1275"/>
                  <a:pt x="466" y="1528"/>
                </a:cubicBezTo>
                <a:cubicBezTo>
                  <a:pt x="436" y="1517"/>
                  <a:pt x="406" y="1517"/>
                  <a:pt x="375" y="1517"/>
                </a:cubicBezTo>
                <a:cubicBezTo>
                  <a:pt x="163" y="1517"/>
                  <a:pt x="1" y="1679"/>
                  <a:pt x="1" y="1882"/>
                </a:cubicBezTo>
                <a:lnTo>
                  <a:pt x="5200" y="1882"/>
                </a:lnTo>
                <a:cubicBezTo>
                  <a:pt x="5200" y="1872"/>
                  <a:pt x="5210" y="1852"/>
                  <a:pt x="5210" y="1831"/>
                </a:cubicBezTo>
                <a:cubicBezTo>
                  <a:pt x="5210" y="1568"/>
                  <a:pt x="4998" y="1356"/>
                  <a:pt x="4735" y="1356"/>
                </a:cubicBezTo>
                <a:cubicBezTo>
                  <a:pt x="4644" y="1356"/>
                  <a:pt x="4553" y="1386"/>
                  <a:pt x="4482" y="1427"/>
                </a:cubicBezTo>
                <a:cubicBezTo>
                  <a:pt x="4441" y="1164"/>
                  <a:pt x="4219" y="961"/>
                  <a:pt x="3936" y="961"/>
                </a:cubicBezTo>
                <a:cubicBezTo>
                  <a:pt x="3906" y="961"/>
                  <a:pt x="3875" y="971"/>
                  <a:pt x="3845" y="971"/>
                </a:cubicBezTo>
                <a:cubicBezTo>
                  <a:pt x="3885" y="881"/>
                  <a:pt x="3906" y="779"/>
                  <a:pt x="3906" y="678"/>
                </a:cubicBezTo>
                <a:cubicBezTo>
                  <a:pt x="3906" y="304"/>
                  <a:pt x="3602" y="0"/>
                  <a:pt x="3227" y="0"/>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9"/>
          <p:cNvSpPr/>
          <p:nvPr/>
        </p:nvSpPr>
        <p:spPr>
          <a:xfrm>
            <a:off x="4192700" y="763899"/>
            <a:ext cx="1292939" cy="332104"/>
          </a:xfrm>
          <a:custGeom>
            <a:avLst/>
            <a:gdLst/>
            <a:ahLst/>
            <a:cxnLst/>
            <a:rect l="l" t="t" r="r" b="b"/>
            <a:pathLst>
              <a:path w="10714" h="2752" extrusionOk="0">
                <a:moveTo>
                  <a:pt x="6788" y="0"/>
                </a:moveTo>
                <a:cubicBezTo>
                  <a:pt x="6262" y="0"/>
                  <a:pt x="5817" y="314"/>
                  <a:pt x="5615" y="769"/>
                </a:cubicBezTo>
                <a:cubicBezTo>
                  <a:pt x="5402" y="577"/>
                  <a:pt x="5119" y="456"/>
                  <a:pt x="4815" y="456"/>
                </a:cubicBezTo>
                <a:cubicBezTo>
                  <a:pt x="4188" y="456"/>
                  <a:pt x="3682" y="931"/>
                  <a:pt x="3632" y="1548"/>
                </a:cubicBezTo>
                <a:cubicBezTo>
                  <a:pt x="3491" y="1488"/>
                  <a:pt x="3339" y="1457"/>
                  <a:pt x="3187" y="1457"/>
                </a:cubicBezTo>
                <a:cubicBezTo>
                  <a:pt x="2893" y="1457"/>
                  <a:pt x="2621" y="1568"/>
                  <a:pt x="2428" y="1751"/>
                </a:cubicBezTo>
                <a:cubicBezTo>
                  <a:pt x="2246" y="1517"/>
                  <a:pt x="1973" y="1356"/>
                  <a:pt x="1650" y="1356"/>
                </a:cubicBezTo>
                <a:cubicBezTo>
                  <a:pt x="1275" y="1356"/>
                  <a:pt x="962" y="1578"/>
                  <a:pt x="800" y="1882"/>
                </a:cubicBezTo>
                <a:lnTo>
                  <a:pt x="688" y="1882"/>
                </a:lnTo>
                <a:cubicBezTo>
                  <a:pt x="304" y="1882"/>
                  <a:pt x="0" y="2185"/>
                  <a:pt x="0" y="2569"/>
                </a:cubicBezTo>
                <a:cubicBezTo>
                  <a:pt x="0" y="2630"/>
                  <a:pt x="11" y="2701"/>
                  <a:pt x="21" y="2752"/>
                </a:cubicBezTo>
                <a:lnTo>
                  <a:pt x="10713" y="2752"/>
                </a:lnTo>
                <a:cubicBezTo>
                  <a:pt x="10713" y="2317"/>
                  <a:pt x="10410" y="1953"/>
                  <a:pt x="10005" y="1852"/>
                </a:cubicBezTo>
                <a:cubicBezTo>
                  <a:pt x="9843" y="1356"/>
                  <a:pt x="9378" y="991"/>
                  <a:pt x="8821" y="991"/>
                </a:cubicBezTo>
                <a:cubicBezTo>
                  <a:pt x="8538" y="991"/>
                  <a:pt x="8286" y="1093"/>
                  <a:pt x="8073" y="1245"/>
                </a:cubicBezTo>
                <a:cubicBezTo>
                  <a:pt x="8052" y="557"/>
                  <a:pt x="7486" y="0"/>
                  <a:pt x="6788" y="0"/>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9"/>
          <p:cNvSpPr/>
          <p:nvPr/>
        </p:nvSpPr>
        <p:spPr>
          <a:xfrm>
            <a:off x="3725709" y="763903"/>
            <a:ext cx="56236" cy="56236"/>
          </a:xfrm>
          <a:custGeom>
            <a:avLst/>
            <a:gdLst/>
            <a:ahLst/>
            <a:cxnLst/>
            <a:rect l="l" t="t" r="r" b="b"/>
            <a:pathLst>
              <a:path w="466" h="466" extrusionOk="0">
                <a:moveTo>
                  <a:pt x="233" y="1"/>
                </a:moveTo>
                <a:lnTo>
                  <a:pt x="152" y="152"/>
                </a:lnTo>
                <a:lnTo>
                  <a:pt x="0" y="233"/>
                </a:lnTo>
                <a:lnTo>
                  <a:pt x="152" y="314"/>
                </a:lnTo>
                <a:lnTo>
                  <a:pt x="233" y="466"/>
                </a:lnTo>
                <a:lnTo>
                  <a:pt x="324" y="314"/>
                </a:lnTo>
                <a:lnTo>
                  <a:pt x="465" y="233"/>
                </a:lnTo>
                <a:lnTo>
                  <a:pt x="324" y="152"/>
                </a:lnTo>
                <a:lnTo>
                  <a:pt x="23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9"/>
          <p:cNvSpPr/>
          <p:nvPr/>
        </p:nvSpPr>
        <p:spPr>
          <a:xfrm>
            <a:off x="5394495" y="1345304"/>
            <a:ext cx="56356" cy="56236"/>
          </a:xfrm>
          <a:custGeom>
            <a:avLst/>
            <a:gdLst/>
            <a:ahLst/>
            <a:cxnLst/>
            <a:rect l="l" t="t" r="r" b="b"/>
            <a:pathLst>
              <a:path w="467" h="466" extrusionOk="0">
                <a:moveTo>
                  <a:pt x="233" y="1"/>
                </a:moveTo>
                <a:lnTo>
                  <a:pt x="152" y="153"/>
                </a:lnTo>
                <a:lnTo>
                  <a:pt x="1" y="234"/>
                </a:lnTo>
                <a:lnTo>
                  <a:pt x="152" y="324"/>
                </a:lnTo>
                <a:lnTo>
                  <a:pt x="233" y="466"/>
                </a:lnTo>
                <a:lnTo>
                  <a:pt x="314" y="324"/>
                </a:lnTo>
                <a:lnTo>
                  <a:pt x="466" y="234"/>
                </a:lnTo>
                <a:lnTo>
                  <a:pt x="314" y="153"/>
                </a:lnTo>
                <a:lnTo>
                  <a:pt x="23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9"/>
          <p:cNvSpPr/>
          <p:nvPr/>
        </p:nvSpPr>
        <p:spPr>
          <a:xfrm>
            <a:off x="606679" y="1227787"/>
            <a:ext cx="41634" cy="41634"/>
          </a:xfrm>
          <a:custGeom>
            <a:avLst/>
            <a:gdLst/>
            <a:ahLst/>
            <a:cxnLst/>
            <a:rect l="l" t="t" r="r" b="b"/>
            <a:pathLst>
              <a:path w="345" h="345" extrusionOk="0">
                <a:moveTo>
                  <a:pt x="173" y="1"/>
                </a:moveTo>
                <a:lnTo>
                  <a:pt x="112" y="111"/>
                </a:lnTo>
                <a:lnTo>
                  <a:pt x="1" y="172"/>
                </a:lnTo>
                <a:lnTo>
                  <a:pt x="112" y="233"/>
                </a:lnTo>
                <a:lnTo>
                  <a:pt x="173" y="344"/>
                </a:lnTo>
                <a:lnTo>
                  <a:pt x="233" y="233"/>
                </a:lnTo>
                <a:lnTo>
                  <a:pt x="345" y="172"/>
                </a:lnTo>
                <a:lnTo>
                  <a:pt x="233" y="111"/>
                </a:lnTo>
                <a:lnTo>
                  <a:pt x="17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a:off x="507844" y="429385"/>
            <a:ext cx="24498" cy="23291"/>
          </a:xfrm>
          <a:custGeom>
            <a:avLst/>
            <a:gdLst/>
            <a:ahLst/>
            <a:cxnLst/>
            <a:rect l="l" t="t" r="r" b="b"/>
            <a:pathLst>
              <a:path w="203" h="193" extrusionOk="0">
                <a:moveTo>
                  <a:pt x="101" y="1"/>
                </a:moveTo>
                <a:cubicBezTo>
                  <a:pt x="51" y="1"/>
                  <a:pt x="0" y="41"/>
                  <a:pt x="0" y="92"/>
                </a:cubicBezTo>
                <a:cubicBezTo>
                  <a:pt x="0" y="152"/>
                  <a:pt x="51" y="193"/>
                  <a:pt x="101" y="193"/>
                </a:cubicBezTo>
                <a:cubicBezTo>
                  <a:pt x="162" y="193"/>
                  <a:pt x="202" y="152"/>
                  <a:pt x="202" y="92"/>
                </a:cubicBezTo>
                <a:cubicBezTo>
                  <a:pt x="202" y="41"/>
                  <a:pt x="162" y="1"/>
                  <a:pt x="101" y="1"/>
                </a:cubicBez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a:off x="1425837" y="1180120"/>
            <a:ext cx="41634" cy="41634"/>
          </a:xfrm>
          <a:custGeom>
            <a:avLst/>
            <a:gdLst/>
            <a:ahLst/>
            <a:cxnLst/>
            <a:rect l="l" t="t" r="r" b="b"/>
            <a:pathLst>
              <a:path w="345" h="345" extrusionOk="0">
                <a:moveTo>
                  <a:pt x="173" y="1"/>
                </a:moveTo>
                <a:lnTo>
                  <a:pt x="112" y="112"/>
                </a:lnTo>
                <a:lnTo>
                  <a:pt x="0" y="173"/>
                </a:lnTo>
                <a:lnTo>
                  <a:pt x="112" y="234"/>
                </a:lnTo>
                <a:lnTo>
                  <a:pt x="173" y="345"/>
                </a:lnTo>
                <a:lnTo>
                  <a:pt x="233" y="234"/>
                </a:lnTo>
                <a:lnTo>
                  <a:pt x="344" y="173"/>
                </a:lnTo>
                <a:lnTo>
                  <a:pt x="233" y="112"/>
                </a:lnTo>
                <a:lnTo>
                  <a:pt x="17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a:off x="1080338" y="372063"/>
            <a:ext cx="41634" cy="41513"/>
          </a:xfrm>
          <a:custGeom>
            <a:avLst/>
            <a:gdLst/>
            <a:ahLst/>
            <a:cxnLst/>
            <a:rect l="l" t="t" r="r" b="b"/>
            <a:pathLst>
              <a:path w="345" h="344" extrusionOk="0">
                <a:moveTo>
                  <a:pt x="172" y="0"/>
                </a:moveTo>
                <a:lnTo>
                  <a:pt x="112" y="112"/>
                </a:lnTo>
                <a:lnTo>
                  <a:pt x="1" y="172"/>
                </a:lnTo>
                <a:lnTo>
                  <a:pt x="112" y="233"/>
                </a:lnTo>
                <a:lnTo>
                  <a:pt x="172" y="344"/>
                </a:lnTo>
                <a:lnTo>
                  <a:pt x="233" y="233"/>
                </a:lnTo>
                <a:lnTo>
                  <a:pt x="345" y="172"/>
                </a:lnTo>
                <a:lnTo>
                  <a:pt x="233" y="112"/>
                </a:lnTo>
                <a:lnTo>
                  <a:pt x="172" y="0"/>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9"/>
          <p:cNvSpPr/>
          <p:nvPr/>
        </p:nvSpPr>
        <p:spPr>
          <a:xfrm>
            <a:off x="1766389" y="429385"/>
            <a:ext cx="50202" cy="48995"/>
          </a:xfrm>
          <a:custGeom>
            <a:avLst/>
            <a:gdLst/>
            <a:ahLst/>
            <a:cxnLst/>
            <a:rect l="l" t="t" r="r" b="b"/>
            <a:pathLst>
              <a:path w="416" h="406" extrusionOk="0">
                <a:moveTo>
                  <a:pt x="203" y="1"/>
                </a:moveTo>
                <a:lnTo>
                  <a:pt x="132" y="132"/>
                </a:lnTo>
                <a:lnTo>
                  <a:pt x="1" y="203"/>
                </a:lnTo>
                <a:lnTo>
                  <a:pt x="132" y="274"/>
                </a:lnTo>
                <a:lnTo>
                  <a:pt x="203" y="406"/>
                </a:lnTo>
                <a:lnTo>
                  <a:pt x="284" y="274"/>
                </a:lnTo>
                <a:lnTo>
                  <a:pt x="415" y="203"/>
                </a:lnTo>
                <a:lnTo>
                  <a:pt x="284" y="132"/>
                </a:lnTo>
                <a:lnTo>
                  <a:pt x="20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9"/>
          <p:cNvSpPr/>
          <p:nvPr/>
        </p:nvSpPr>
        <p:spPr>
          <a:xfrm>
            <a:off x="2452441" y="1065355"/>
            <a:ext cx="48995" cy="50202"/>
          </a:xfrm>
          <a:custGeom>
            <a:avLst/>
            <a:gdLst/>
            <a:ahLst/>
            <a:cxnLst/>
            <a:rect l="l" t="t" r="r" b="b"/>
            <a:pathLst>
              <a:path w="406" h="416" extrusionOk="0">
                <a:moveTo>
                  <a:pt x="203" y="1"/>
                </a:moveTo>
                <a:lnTo>
                  <a:pt x="132" y="133"/>
                </a:lnTo>
                <a:lnTo>
                  <a:pt x="1" y="214"/>
                </a:lnTo>
                <a:lnTo>
                  <a:pt x="132" y="284"/>
                </a:lnTo>
                <a:lnTo>
                  <a:pt x="203" y="416"/>
                </a:lnTo>
                <a:lnTo>
                  <a:pt x="274" y="284"/>
                </a:lnTo>
                <a:lnTo>
                  <a:pt x="405" y="214"/>
                </a:lnTo>
                <a:lnTo>
                  <a:pt x="274" y="133"/>
                </a:lnTo>
                <a:lnTo>
                  <a:pt x="203"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9"/>
          <p:cNvSpPr txBox="1">
            <a:spLocks noGrp="1"/>
          </p:cNvSpPr>
          <p:nvPr>
            <p:ph type="title"/>
          </p:nvPr>
        </p:nvSpPr>
        <p:spPr>
          <a:xfrm>
            <a:off x="3447000" y="2019975"/>
            <a:ext cx="4977000" cy="8235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sz="4200">
                <a:solidFill>
                  <a:schemeClr val="lt1"/>
                </a:solidFill>
                <a:highlight>
                  <a:schemeClr val="accent2"/>
                </a:highlight>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34" name="Google Shape;134;p9"/>
          <p:cNvSpPr txBox="1">
            <a:spLocks noGrp="1"/>
          </p:cNvSpPr>
          <p:nvPr>
            <p:ph type="subTitle" idx="1"/>
          </p:nvPr>
        </p:nvSpPr>
        <p:spPr>
          <a:xfrm>
            <a:off x="3447000" y="2931000"/>
            <a:ext cx="4977000" cy="1235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grpSp>
        <p:nvGrpSpPr>
          <p:cNvPr id="135" name="Google Shape;135;p9"/>
          <p:cNvGrpSpPr/>
          <p:nvPr/>
        </p:nvGrpSpPr>
        <p:grpSpPr>
          <a:xfrm>
            <a:off x="7165450" y="450975"/>
            <a:ext cx="1173375" cy="88200"/>
            <a:chOff x="822825" y="450975"/>
            <a:chExt cx="1173375" cy="88200"/>
          </a:xfrm>
        </p:grpSpPr>
        <p:sp>
          <p:nvSpPr>
            <p:cNvPr id="136" name="Google Shape;136;p9"/>
            <p:cNvSpPr/>
            <p:nvPr/>
          </p:nvSpPr>
          <p:spPr>
            <a:xfrm>
              <a:off x="1233600" y="450975"/>
              <a:ext cx="7626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9"/>
            <p:cNvSpPr/>
            <p:nvPr/>
          </p:nvSpPr>
          <p:spPr>
            <a:xfrm>
              <a:off x="82282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9"/>
            <p:cNvSpPr/>
            <p:nvPr/>
          </p:nvSpPr>
          <p:spPr>
            <a:xfrm>
              <a:off x="959750"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9"/>
            <p:cNvSpPr/>
            <p:nvPr/>
          </p:nvSpPr>
          <p:spPr>
            <a:xfrm>
              <a:off x="109667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 name="Google Shape;140;p9"/>
          <p:cNvGrpSpPr/>
          <p:nvPr/>
        </p:nvGrpSpPr>
        <p:grpSpPr>
          <a:xfrm flipH="1">
            <a:off x="7165450" y="4603500"/>
            <a:ext cx="1173375" cy="88200"/>
            <a:chOff x="822825" y="450975"/>
            <a:chExt cx="1173375" cy="88200"/>
          </a:xfrm>
        </p:grpSpPr>
        <p:sp>
          <p:nvSpPr>
            <p:cNvPr id="141" name="Google Shape;141;p9"/>
            <p:cNvSpPr/>
            <p:nvPr/>
          </p:nvSpPr>
          <p:spPr>
            <a:xfrm>
              <a:off x="1233600" y="450975"/>
              <a:ext cx="7626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9"/>
            <p:cNvSpPr/>
            <p:nvPr/>
          </p:nvSpPr>
          <p:spPr>
            <a:xfrm>
              <a:off x="82282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9"/>
            <p:cNvSpPr/>
            <p:nvPr/>
          </p:nvSpPr>
          <p:spPr>
            <a:xfrm>
              <a:off x="959750"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9"/>
            <p:cNvSpPr/>
            <p:nvPr/>
          </p:nvSpPr>
          <p:spPr>
            <a:xfrm>
              <a:off x="1096675" y="450975"/>
              <a:ext cx="86400" cy="88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5"/>
        <p:cNvGrpSpPr/>
        <p:nvPr/>
      </p:nvGrpSpPr>
      <p:grpSpPr>
        <a:xfrm>
          <a:off x="0" y="0"/>
          <a:ext cx="0" cy="0"/>
          <a:chOff x="0" y="0"/>
          <a:chExt cx="0" cy="0"/>
        </a:xfrm>
      </p:grpSpPr>
      <p:sp>
        <p:nvSpPr>
          <p:cNvPr id="146" name="Google Shape;146;p10"/>
          <p:cNvSpPr txBox="1">
            <a:spLocks noGrp="1"/>
          </p:cNvSpPr>
          <p:nvPr>
            <p:ph type="body" idx="1"/>
          </p:nvPr>
        </p:nvSpPr>
        <p:spPr>
          <a:xfrm>
            <a:off x="720000" y="540000"/>
            <a:ext cx="3760800" cy="1247100"/>
          </a:xfrm>
          <a:prstGeom prst="rect">
            <a:avLst/>
          </a:prstGeom>
        </p:spPr>
        <p:txBody>
          <a:bodyPr spcFirstLastPara="1" wrap="square" lIns="91425" tIns="91425" rIns="91425" bIns="91425" anchor="ctr" anchorCtr="0">
            <a:noAutofit/>
          </a:bodyPr>
          <a:lstStyle>
            <a:lvl1pPr marL="457200" lvl="0" indent="-228600">
              <a:lnSpc>
                <a:spcPct val="115000"/>
              </a:lnSpc>
              <a:spcBef>
                <a:spcPts val="0"/>
              </a:spcBef>
              <a:spcAft>
                <a:spcPts val="0"/>
              </a:spcAft>
              <a:buSzPts val="1600"/>
              <a:buNone/>
              <a:defRPr sz="3000">
                <a:solidFill>
                  <a:schemeClr val="lt1"/>
                </a:solidFill>
                <a:highlight>
                  <a:schemeClr val="lt2"/>
                </a:highlight>
                <a:latin typeface="Lexend Deca"/>
                <a:ea typeface="Lexend Deca"/>
                <a:cs typeface="Lexend Deca"/>
                <a:sym typeface="Lexend Deca"/>
              </a:defRPr>
            </a:lvl1pPr>
          </a:lstStyle>
          <a:p>
            <a:endParaRPr/>
          </a:p>
        </p:txBody>
      </p:sp>
      <p:grpSp>
        <p:nvGrpSpPr>
          <p:cNvPr id="147" name="Google Shape;147;p10"/>
          <p:cNvGrpSpPr/>
          <p:nvPr/>
        </p:nvGrpSpPr>
        <p:grpSpPr>
          <a:xfrm>
            <a:off x="7165450" y="450975"/>
            <a:ext cx="1173375" cy="88200"/>
            <a:chOff x="822825" y="450975"/>
            <a:chExt cx="1173375" cy="88200"/>
          </a:xfrm>
        </p:grpSpPr>
        <p:sp>
          <p:nvSpPr>
            <p:cNvPr id="148" name="Google Shape;148;p10"/>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0"/>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0"/>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0"/>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 name="Google Shape;152;p10"/>
          <p:cNvGrpSpPr/>
          <p:nvPr/>
        </p:nvGrpSpPr>
        <p:grpSpPr>
          <a:xfrm flipH="1">
            <a:off x="822825" y="4603500"/>
            <a:ext cx="1173375" cy="88200"/>
            <a:chOff x="822825" y="450975"/>
            <a:chExt cx="1173375" cy="88200"/>
          </a:xfrm>
        </p:grpSpPr>
        <p:sp>
          <p:nvSpPr>
            <p:cNvPr id="153" name="Google Shape;153;p10"/>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0"/>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0"/>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0"/>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 name="Google Shape;157;p10"/>
          <p:cNvSpPr/>
          <p:nvPr/>
        </p:nvSpPr>
        <p:spPr>
          <a:xfrm>
            <a:off x="3204650" y="273012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5"/>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86"/>
        <p:cNvGrpSpPr/>
        <p:nvPr/>
      </p:nvGrpSpPr>
      <p:grpSpPr>
        <a:xfrm>
          <a:off x="0" y="0"/>
          <a:ext cx="0" cy="0"/>
          <a:chOff x="0" y="0"/>
          <a:chExt cx="0" cy="0"/>
        </a:xfrm>
      </p:grpSpPr>
      <p:sp>
        <p:nvSpPr>
          <p:cNvPr id="187" name="Google Shape;187;p13"/>
          <p:cNvSpPr/>
          <p:nvPr/>
        </p:nvSpPr>
        <p:spPr>
          <a:xfrm>
            <a:off x="-9200" y="0"/>
            <a:ext cx="9153300" cy="798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3"/>
          <p:cNvSpPr/>
          <p:nvPr/>
        </p:nvSpPr>
        <p:spPr>
          <a:xfrm>
            <a:off x="-2700850" y="-69887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sp>
        <p:nvSpPr>
          <p:cNvPr id="189" name="Google Shape;189;p13"/>
          <p:cNvSpPr/>
          <p:nvPr/>
        </p:nvSpPr>
        <p:spPr>
          <a:xfrm>
            <a:off x="5391800" y="2971225"/>
            <a:ext cx="6729675" cy="2718850"/>
          </a:xfrm>
          <a:custGeom>
            <a:avLst/>
            <a:gdLst/>
            <a:ahLst/>
            <a:cxnLst/>
            <a:rect l="l" t="t" r="r" b="b"/>
            <a:pathLst>
              <a:path w="269187" h="108754" extrusionOk="0">
                <a:moveTo>
                  <a:pt x="0" y="108754"/>
                </a:moveTo>
                <a:cubicBezTo>
                  <a:pt x="9654" y="101655"/>
                  <a:pt x="37434" y="70752"/>
                  <a:pt x="57926" y="66161"/>
                </a:cubicBezTo>
                <a:cubicBezTo>
                  <a:pt x="78418" y="61570"/>
                  <a:pt x="104495" y="85990"/>
                  <a:pt x="122952" y="81210"/>
                </a:cubicBezTo>
                <a:cubicBezTo>
                  <a:pt x="141409" y="76430"/>
                  <a:pt x="150353" y="44533"/>
                  <a:pt x="168668" y="37481"/>
                </a:cubicBezTo>
                <a:cubicBezTo>
                  <a:pt x="186983" y="30430"/>
                  <a:pt x="216088" y="45148"/>
                  <a:pt x="232841" y="38901"/>
                </a:cubicBezTo>
                <a:cubicBezTo>
                  <a:pt x="249594" y="32654"/>
                  <a:pt x="263129" y="6484"/>
                  <a:pt x="269187" y="0"/>
                </a:cubicBezTo>
              </a:path>
            </a:pathLst>
          </a:custGeom>
          <a:noFill/>
          <a:ln w="19050" cap="flat" cmpd="sng">
            <a:solidFill>
              <a:schemeClr val="accent6"/>
            </a:solidFill>
            <a:prstDash val="dot"/>
            <a:round/>
            <a:headEnd type="none" w="med" len="med"/>
            <a:tailEnd type="none" w="med" len="med"/>
          </a:ln>
        </p:spPr>
      </p:sp>
      <p:grpSp>
        <p:nvGrpSpPr>
          <p:cNvPr id="190" name="Google Shape;190;p13"/>
          <p:cNvGrpSpPr/>
          <p:nvPr/>
        </p:nvGrpSpPr>
        <p:grpSpPr>
          <a:xfrm>
            <a:off x="7165450" y="450975"/>
            <a:ext cx="1173375" cy="88200"/>
            <a:chOff x="822825" y="450975"/>
            <a:chExt cx="1173375" cy="88200"/>
          </a:xfrm>
        </p:grpSpPr>
        <p:sp>
          <p:nvSpPr>
            <p:cNvPr id="191" name="Google Shape;191;p13"/>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3"/>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 name="Google Shape;195;p13"/>
          <p:cNvGrpSpPr/>
          <p:nvPr/>
        </p:nvGrpSpPr>
        <p:grpSpPr>
          <a:xfrm flipH="1">
            <a:off x="822825" y="4603500"/>
            <a:ext cx="1173375" cy="88200"/>
            <a:chOff x="822825" y="450975"/>
            <a:chExt cx="1173375" cy="88200"/>
          </a:xfrm>
        </p:grpSpPr>
        <p:sp>
          <p:nvSpPr>
            <p:cNvPr id="196" name="Google Shape;196;p13"/>
            <p:cNvSpPr/>
            <p:nvPr/>
          </p:nvSpPr>
          <p:spPr>
            <a:xfrm>
              <a:off x="1233600" y="450975"/>
              <a:ext cx="7626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3"/>
            <p:cNvSpPr/>
            <p:nvPr/>
          </p:nvSpPr>
          <p:spPr>
            <a:xfrm>
              <a:off x="82282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3"/>
            <p:cNvSpPr/>
            <p:nvPr/>
          </p:nvSpPr>
          <p:spPr>
            <a:xfrm>
              <a:off x="959750"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3"/>
            <p:cNvSpPr/>
            <p:nvPr/>
          </p:nvSpPr>
          <p:spPr>
            <a:xfrm>
              <a:off x="1096675" y="450975"/>
              <a:ext cx="86400" cy="8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 name="Google Shape;200;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solidFill>
                  <a:schemeClr val="lt1"/>
                </a:solidFill>
                <a:highlight>
                  <a:schemeClr val="lt2"/>
                </a:highlight>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1" name="Google Shape;201;p13"/>
          <p:cNvSpPr txBox="1">
            <a:spLocks noGrp="1"/>
          </p:cNvSpPr>
          <p:nvPr>
            <p:ph type="title" idx="2" hasCustomPrompt="1"/>
          </p:nvPr>
        </p:nvSpPr>
        <p:spPr>
          <a:xfrm>
            <a:off x="681900" y="1648675"/>
            <a:ext cx="1388400" cy="101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2" name="Google Shape;202;p13"/>
          <p:cNvSpPr txBox="1">
            <a:spLocks noGrp="1"/>
          </p:cNvSpPr>
          <p:nvPr>
            <p:ph type="subTitle" idx="1"/>
          </p:nvPr>
        </p:nvSpPr>
        <p:spPr>
          <a:xfrm>
            <a:off x="2074200" y="1898125"/>
            <a:ext cx="2476500" cy="5253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203" name="Google Shape;203;p13"/>
          <p:cNvSpPr txBox="1">
            <a:spLocks noGrp="1"/>
          </p:cNvSpPr>
          <p:nvPr>
            <p:ph type="subTitle" idx="3"/>
          </p:nvPr>
        </p:nvSpPr>
        <p:spPr>
          <a:xfrm>
            <a:off x="2074200" y="1553600"/>
            <a:ext cx="2476500" cy="4401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exend Deca"/>
              <a:buNone/>
              <a:defRPr sz="2000" b="1">
                <a:solidFill>
                  <a:schemeClr val="lt1"/>
                </a:solidFill>
                <a:highlight>
                  <a:schemeClr val="accent2"/>
                </a:highlight>
                <a:latin typeface="Lexend Deca"/>
                <a:ea typeface="Lexend Deca"/>
                <a:cs typeface="Lexend Deca"/>
                <a:sym typeface="Lexend Deca"/>
              </a:defRPr>
            </a:lvl1pPr>
            <a:lvl2pPr lvl="1" rtl="0">
              <a:spcBef>
                <a:spcPts val="0"/>
              </a:spcBef>
              <a:spcAft>
                <a:spcPts val="0"/>
              </a:spcAft>
              <a:buSzPts val="2000"/>
              <a:buFont typeface="Lexend Deca"/>
              <a:buNone/>
              <a:defRPr sz="2000" b="1">
                <a:latin typeface="Lexend Deca"/>
                <a:ea typeface="Lexend Deca"/>
                <a:cs typeface="Lexend Deca"/>
                <a:sym typeface="Lexend Deca"/>
              </a:defRPr>
            </a:lvl2pPr>
            <a:lvl3pPr lvl="2" rtl="0">
              <a:spcBef>
                <a:spcPts val="0"/>
              </a:spcBef>
              <a:spcAft>
                <a:spcPts val="0"/>
              </a:spcAft>
              <a:buSzPts val="2000"/>
              <a:buFont typeface="Lexend Deca"/>
              <a:buNone/>
              <a:defRPr sz="2000" b="1">
                <a:latin typeface="Lexend Deca"/>
                <a:ea typeface="Lexend Deca"/>
                <a:cs typeface="Lexend Deca"/>
                <a:sym typeface="Lexend Deca"/>
              </a:defRPr>
            </a:lvl3pPr>
            <a:lvl4pPr lvl="3" rtl="0">
              <a:spcBef>
                <a:spcPts val="0"/>
              </a:spcBef>
              <a:spcAft>
                <a:spcPts val="0"/>
              </a:spcAft>
              <a:buSzPts val="2000"/>
              <a:buFont typeface="Lexend Deca"/>
              <a:buNone/>
              <a:defRPr sz="2000" b="1">
                <a:latin typeface="Lexend Deca"/>
                <a:ea typeface="Lexend Deca"/>
                <a:cs typeface="Lexend Deca"/>
                <a:sym typeface="Lexend Deca"/>
              </a:defRPr>
            </a:lvl4pPr>
            <a:lvl5pPr lvl="4" rtl="0">
              <a:spcBef>
                <a:spcPts val="0"/>
              </a:spcBef>
              <a:spcAft>
                <a:spcPts val="0"/>
              </a:spcAft>
              <a:buSzPts val="2000"/>
              <a:buFont typeface="Lexend Deca"/>
              <a:buNone/>
              <a:defRPr sz="2000" b="1">
                <a:latin typeface="Lexend Deca"/>
                <a:ea typeface="Lexend Deca"/>
                <a:cs typeface="Lexend Deca"/>
                <a:sym typeface="Lexend Deca"/>
              </a:defRPr>
            </a:lvl5pPr>
            <a:lvl6pPr lvl="5" rtl="0">
              <a:spcBef>
                <a:spcPts val="0"/>
              </a:spcBef>
              <a:spcAft>
                <a:spcPts val="0"/>
              </a:spcAft>
              <a:buSzPts val="2000"/>
              <a:buFont typeface="Lexend Deca"/>
              <a:buNone/>
              <a:defRPr sz="2000" b="1">
                <a:latin typeface="Lexend Deca"/>
                <a:ea typeface="Lexend Deca"/>
                <a:cs typeface="Lexend Deca"/>
                <a:sym typeface="Lexend Deca"/>
              </a:defRPr>
            </a:lvl6pPr>
            <a:lvl7pPr lvl="6" rtl="0">
              <a:spcBef>
                <a:spcPts val="0"/>
              </a:spcBef>
              <a:spcAft>
                <a:spcPts val="0"/>
              </a:spcAft>
              <a:buSzPts val="2000"/>
              <a:buFont typeface="Lexend Deca"/>
              <a:buNone/>
              <a:defRPr sz="2000" b="1">
                <a:latin typeface="Lexend Deca"/>
                <a:ea typeface="Lexend Deca"/>
                <a:cs typeface="Lexend Deca"/>
                <a:sym typeface="Lexend Deca"/>
              </a:defRPr>
            </a:lvl7pPr>
            <a:lvl8pPr lvl="7" rtl="0">
              <a:spcBef>
                <a:spcPts val="0"/>
              </a:spcBef>
              <a:spcAft>
                <a:spcPts val="0"/>
              </a:spcAft>
              <a:buSzPts val="2000"/>
              <a:buFont typeface="Lexend Deca"/>
              <a:buNone/>
              <a:defRPr sz="2000" b="1">
                <a:latin typeface="Lexend Deca"/>
                <a:ea typeface="Lexend Deca"/>
                <a:cs typeface="Lexend Deca"/>
                <a:sym typeface="Lexend Deca"/>
              </a:defRPr>
            </a:lvl8pPr>
            <a:lvl9pPr lvl="8" rtl="0">
              <a:spcBef>
                <a:spcPts val="0"/>
              </a:spcBef>
              <a:spcAft>
                <a:spcPts val="0"/>
              </a:spcAft>
              <a:buSzPts val="2000"/>
              <a:buFont typeface="Lexend Deca"/>
              <a:buNone/>
              <a:defRPr sz="2000" b="1">
                <a:latin typeface="Lexend Deca"/>
                <a:ea typeface="Lexend Deca"/>
                <a:cs typeface="Lexend Deca"/>
                <a:sym typeface="Lexend Deca"/>
              </a:defRPr>
            </a:lvl9pPr>
          </a:lstStyle>
          <a:p>
            <a:endParaRPr/>
          </a:p>
        </p:txBody>
      </p:sp>
      <p:sp>
        <p:nvSpPr>
          <p:cNvPr id="204" name="Google Shape;204;p13"/>
          <p:cNvSpPr txBox="1">
            <a:spLocks noGrp="1"/>
          </p:cNvSpPr>
          <p:nvPr>
            <p:ph type="title" idx="4" hasCustomPrompt="1"/>
          </p:nvPr>
        </p:nvSpPr>
        <p:spPr>
          <a:xfrm>
            <a:off x="4593300" y="1648675"/>
            <a:ext cx="1388400" cy="101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5" name="Google Shape;205;p13"/>
          <p:cNvSpPr txBox="1">
            <a:spLocks noGrp="1"/>
          </p:cNvSpPr>
          <p:nvPr>
            <p:ph type="subTitle" idx="5"/>
          </p:nvPr>
        </p:nvSpPr>
        <p:spPr>
          <a:xfrm>
            <a:off x="5985600" y="1898125"/>
            <a:ext cx="2476500" cy="525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06" name="Google Shape;206;p13"/>
          <p:cNvSpPr txBox="1">
            <a:spLocks noGrp="1"/>
          </p:cNvSpPr>
          <p:nvPr>
            <p:ph type="subTitle" idx="6"/>
          </p:nvPr>
        </p:nvSpPr>
        <p:spPr>
          <a:xfrm>
            <a:off x="5985600" y="1553600"/>
            <a:ext cx="2476500" cy="4401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exend Deca"/>
              <a:buNone/>
              <a:defRPr sz="2000" b="1">
                <a:solidFill>
                  <a:schemeClr val="lt1"/>
                </a:solidFill>
                <a:highlight>
                  <a:schemeClr val="accent2"/>
                </a:highlight>
                <a:latin typeface="Lexend Deca"/>
                <a:ea typeface="Lexend Deca"/>
                <a:cs typeface="Lexend Deca"/>
                <a:sym typeface="Lexend Deca"/>
              </a:defRPr>
            </a:lvl1pPr>
            <a:lvl2pPr lvl="1" rtl="0">
              <a:spcBef>
                <a:spcPts val="0"/>
              </a:spcBef>
              <a:spcAft>
                <a:spcPts val="0"/>
              </a:spcAft>
              <a:buSzPts val="2000"/>
              <a:buFont typeface="Lexend Deca"/>
              <a:buNone/>
              <a:defRPr sz="2000" b="1">
                <a:latin typeface="Lexend Deca"/>
                <a:ea typeface="Lexend Deca"/>
                <a:cs typeface="Lexend Deca"/>
                <a:sym typeface="Lexend Deca"/>
              </a:defRPr>
            </a:lvl2pPr>
            <a:lvl3pPr lvl="2" rtl="0">
              <a:spcBef>
                <a:spcPts val="0"/>
              </a:spcBef>
              <a:spcAft>
                <a:spcPts val="0"/>
              </a:spcAft>
              <a:buSzPts val="2000"/>
              <a:buFont typeface="Lexend Deca"/>
              <a:buNone/>
              <a:defRPr sz="2000" b="1">
                <a:latin typeface="Lexend Deca"/>
                <a:ea typeface="Lexend Deca"/>
                <a:cs typeface="Lexend Deca"/>
                <a:sym typeface="Lexend Deca"/>
              </a:defRPr>
            </a:lvl3pPr>
            <a:lvl4pPr lvl="3" rtl="0">
              <a:spcBef>
                <a:spcPts val="0"/>
              </a:spcBef>
              <a:spcAft>
                <a:spcPts val="0"/>
              </a:spcAft>
              <a:buSzPts val="2000"/>
              <a:buFont typeface="Lexend Deca"/>
              <a:buNone/>
              <a:defRPr sz="2000" b="1">
                <a:latin typeface="Lexend Deca"/>
                <a:ea typeface="Lexend Deca"/>
                <a:cs typeface="Lexend Deca"/>
                <a:sym typeface="Lexend Deca"/>
              </a:defRPr>
            </a:lvl4pPr>
            <a:lvl5pPr lvl="4" rtl="0">
              <a:spcBef>
                <a:spcPts val="0"/>
              </a:spcBef>
              <a:spcAft>
                <a:spcPts val="0"/>
              </a:spcAft>
              <a:buSzPts val="2000"/>
              <a:buFont typeface="Lexend Deca"/>
              <a:buNone/>
              <a:defRPr sz="2000" b="1">
                <a:latin typeface="Lexend Deca"/>
                <a:ea typeface="Lexend Deca"/>
                <a:cs typeface="Lexend Deca"/>
                <a:sym typeface="Lexend Deca"/>
              </a:defRPr>
            </a:lvl5pPr>
            <a:lvl6pPr lvl="5" rtl="0">
              <a:spcBef>
                <a:spcPts val="0"/>
              </a:spcBef>
              <a:spcAft>
                <a:spcPts val="0"/>
              </a:spcAft>
              <a:buSzPts val="2000"/>
              <a:buFont typeface="Lexend Deca"/>
              <a:buNone/>
              <a:defRPr sz="2000" b="1">
                <a:latin typeface="Lexend Deca"/>
                <a:ea typeface="Lexend Deca"/>
                <a:cs typeface="Lexend Deca"/>
                <a:sym typeface="Lexend Deca"/>
              </a:defRPr>
            </a:lvl6pPr>
            <a:lvl7pPr lvl="6" rtl="0">
              <a:spcBef>
                <a:spcPts val="0"/>
              </a:spcBef>
              <a:spcAft>
                <a:spcPts val="0"/>
              </a:spcAft>
              <a:buSzPts val="2000"/>
              <a:buFont typeface="Lexend Deca"/>
              <a:buNone/>
              <a:defRPr sz="2000" b="1">
                <a:latin typeface="Lexend Deca"/>
                <a:ea typeface="Lexend Deca"/>
                <a:cs typeface="Lexend Deca"/>
                <a:sym typeface="Lexend Deca"/>
              </a:defRPr>
            </a:lvl7pPr>
            <a:lvl8pPr lvl="7" rtl="0">
              <a:spcBef>
                <a:spcPts val="0"/>
              </a:spcBef>
              <a:spcAft>
                <a:spcPts val="0"/>
              </a:spcAft>
              <a:buSzPts val="2000"/>
              <a:buFont typeface="Lexend Deca"/>
              <a:buNone/>
              <a:defRPr sz="2000" b="1">
                <a:latin typeface="Lexend Deca"/>
                <a:ea typeface="Lexend Deca"/>
                <a:cs typeface="Lexend Deca"/>
                <a:sym typeface="Lexend Deca"/>
              </a:defRPr>
            </a:lvl8pPr>
            <a:lvl9pPr lvl="8" rtl="0">
              <a:spcBef>
                <a:spcPts val="0"/>
              </a:spcBef>
              <a:spcAft>
                <a:spcPts val="0"/>
              </a:spcAft>
              <a:buSzPts val="2000"/>
              <a:buFont typeface="Lexend Deca"/>
              <a:buNone/>
              <a:defRPr sz="2000" b="1">
                <a:latin typeface="Lexend Deca"/>
                <a:ea typeface="Lexend Deca"/>
                <a:cs typeface="Lexend Deca"/>
                <a:sym typeface="Lexend Deca"/>
              </a:defRPr>
            </a:lvl9pPr>
          </a:lstStyle>
          <a:p>
            <a:endParaRPr/>
          </a:p>
        </p:txBody>
      </p:sp>
      <p:sp>
        <p:nvSpPr>
          <p:cNvPr id="207" name="Google Shape;207;p13"/>
          <p:cNvSpPr txBox="1">
            <a:spLocks noGrp="1"/>
          </p:cNvSpPr>
          <p:nvPr>
            <p:ph type="title" idx="7" hasCustomPrompt="1"/>
          </p:nvPr>
        </p:nvSpPr>
        <p:spPr>
          <a:xfrm>
            <a:off x="681900" y="3143575"/>
            <a:ext cx="1388400" cy="101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8" name="Google Shape;208;p13"/>
          <p:cNvSpPr txBox="1">
            <a:spLocks noGrp="1"/>
          </p:cNvSpPr>
          <p:nvPr>
            <p:ph type="subTitle" idx="8"/>
          </p:nvPr>
        </p:nvSpPr>
        <p:spPr>
          <a:xfrm>
            <a:off x="2074200" y="3432925"/>
            <a:ext cx="2476500" cy="525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09" name="Google Shape;209;p13"/>
          <p:cNvSpPr txBox="1">
            <a:spLocks noGrp="1"/>
          </p:cNvSpPr>
          <p:nvPr>
            <p:ph type="subTitle" idx="9"/>
          </p:nvPr>
        </p:nvSpPr>
        <p:spPr>
          <a:xfrm>
            <a:off x="2074200" y="3088400"/>
            <a:ext cx="2476500" cy="4401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exend Deca"/>
              <a:buNone/>
              <a:defRPr sz="2000" b="1">
                <a:solidFill>
                  <a:schemeClr val="lt1"/>
                </a:solidFill>
                <a:highlight>
                  <a:schemeClr val="accent2"/>
                </a:highlight>
                <a:latin typeface="Lexend Deca"/>
                <a:ea typeface="Lexend Deca"/>
                <a:cs typeface="Lexend Deca"/>
                <a:sym typeface="Lexend Deca"/>
              </a:defRPr>
            </a:lvl1pPr>
            <a:lvl2pPr lvl="1" rtl="0">
              <a:spcBef>
                <a:spcPts val="0"/>
              </a:spcBef>
              <a:spcAft>
                <a:spcPts val="0"/>
              </a:spcAft>
              <a:buSzPts val="2000"/>
              <a:buFont typeface="Lexend Deca"/>
              <a:buNone/>
              <a:defRPr sz="2000" b="1">
                <a:latin typeface="Lexend Deca"/>
                <a:ea typeface="Lexend Deca"/>
                <a:cs typeface="Lexend Deca"/>
                <a:sym typeface="Lexend Deca"/>
              </a:defRPr>
            </a:lvl2pPr>
            <a:lvl3pPr lvl="2" rtl="0">
              <a:spcBef>
                <a:spcPts val="0"/>
              </a:spcBef>
              <a:spcAft>
                <a:spcPts val="0"/>
              </a:spcAft>
              <a:buSzPts val="2000"/>
              <a:buFont typeface="Lexend Deca"/>
              <a:buNone/>
              <a:defRPr sz="2000" b="1">
                <a:latin typeface="Lexend Deca"/>
                <a:ea typeface="Lexend Deca"/>
                <a:cs typeface="Lexend Deca"/>
                <a:sym typeface="Lexend Deca"/>
              </a:defRPr>
            </a:lvl3pPr>
            <a:lvl4pPr lvl="3" rtl="0">
              <a:spcBef>
                <a:spcPts val="0"/>
              </a:spcBef>
              <a:spcAft>
                <a:spcPts val="0"/>
              </a:spcAft>
              <a:buSzPts val="2000"/>
              <a:buFont typeface="Lexend Deca"/>
              <a:buNone/>
              <a:defRPr sz="2000" b="1">
                <a:latin typeface="Lexend Deca"/>
                <a:ea typeface="Lexend Deca"/>
                <a:cs typeface="Lexend Deca"/>
                <a:sym typeface="Lexend Deca"/>
              </a:defRPr>
            </a:lvl4pPr>
            <a:lvl5pPr lvl="4" rtl="0">
              <a:spcBef>
                <a:spcPts val="0"/>
              </a:spcBef>
              <a:spcAft>
                <a:spcPts val="0"/>
              </a:spcAft>
              <a:buSzPts val="2000"/>
              <a:buFont typeface="Lexend Deca"/>
              <a:buNone/>
              <a:defRPr sz="2000" b="1">
                <a:latin typeface="Lexend Deca"/>
                <a:ea typeface="Lexend Deca"/>
                <a:cs typeface="Lexend Deca"/>
                <a:sym typeface="Lexend Deca"/>
              </a:defRPr>
            </a:lvl5pPr>
            <a:lvl6pPr lvl="5" rtl="0">
              <a:spcBef>
                <a:spcPts val="0"/>
              </a:spcBef>
              <a:spcAft>
                <a:spcPts val="0"/>
              </a:spcAft>
              <a:buSzPts val="2000"/>
              <a:buFont typeface="Lexend Deca"/>
              <a:buNone/>
              <a:defRPr sz="2000" b="1">
                <a:latin typeface="Lexend Deca"/>
                <a:ea typeface="Lexend Deca"/>
                <a:cs typeface="Lexend Deca"/>
                <a:sym typeface="Lexend Deca"/>
              </a:defRPr>
            </a:lvl6pPr>
            <a:lvl7pPr lvl="6" rtl="0">
              <a:spcBef>
                <a:spcPts val="0"/>
              </a:spcBef>
              <a:spcAft>
                <a:spcPts val="0"/>
              </a:spcAft>
              <a:buSzPts val="2000"/>
              <a:buFont typeface="Lexend Deca"/>
              <a:buNone/>
              <a:defRPr sz="2000" b="1">
                <a:latin typeface="Lexend Deca"/>
                <a:ea typeface="Lexend Deca"/>
                <a:cs typeface="Lexend Deca"/>
                <a:sym typeface="Lexend Deca"/>
              </a:defRPr>
            </a:lvl7pPr>
            <a:lvl8pPr lvl="7" rtl="0">
              <a:spcBef>
                <a:spcPts val="0"/>
              </a:spcBef>
              <a:spcAft>
                <a:spcPts val="0"/>
              </a:spcAft>
              <a:buSzPts val="2000"/>
              <a:buFont typeface="Lexend Deca"/>
              <a:buNone/>
              <a:defRPr sz="2000" b="1">
                <a:latin typeface="Lexend Deca"/>
                <a:ea typeface="Lexend Deca"/>
                <a:cs typeface="Lexend Deca"/>
                <a:sym typeface="Lexend Deca"/>
              </a:defRPr>
            </a:lvl8pPr>
            <a:lvl9pPr lvl="8" rtl="0">
              <a:spcBef>
                <a:spcPts val="0"/>
              </a:spcBef>
              <a:spcAft>
                <a:spcPts val="0"/>
              </a:spcAft>
              <a:buSzPts val="2000"/>
              <a:buFont typeface="Lexend Deca"/>
              <a:buNone/>
              <a:defRPr sz="2000" b="1">
                <a:latin typeface="Lexend Deca"/>
                <a:ea typeface="Lexend Deca"/>
                <a:cs typeface="Lexend Deca"/>
                <a:sym typeface="Lexend Deca"/>
              </a:defRPr>
            </a:lvl9pPr>
          </a:lstStyle>
          <a:p>
            <a:endParaRPr/>
          </a:p>
        </p:txBody>
      </p:sp>
      <p:sp>
        <p:nvSpPr>
          <p:cNvPr id="210" name="Google Shape;210;p13"/>
          <p:cNvSpPr txBox="1">
            <a:spLocks noGrp="1"/>
          </p:cNvSpPr>
          <p:nvPr>
            <p:ph type="title" idx="13" hasCustomPrompt="1"/>
          </p:nvPr>
        </p:nvSpPr>
        <p:spPr>
          <a:xfrm>
            <a:off x="4593300" y="3143575"/>
            <a:ext cx="1388400" cy="101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11" name="Google Shape;211;p13"/>
          <p:cNvSpPr txBox="1">
            <a:spLocks noGrp="1"/>
          </p:cNvSpPr>
          <p:nvPr>
            <p:ph type="subTitle" idx="14"/>
          </p:nvPr>
        </p:nvSpPr>
        <p:spPr>
          <a:xfrm>
            <a:off x="5985600" y="3432925"/>
            <a:ext cx="2476500" cy="5253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212" name="Google Shape;212;p13"/>
          <p:cNvSpPr txBox="1">
            <a:spLocks noGrp="1"/>
          </p:cNvSpPr>
          <p:nvPr>
            <p:ph type="subTitle" idx="15"/>
          </p:nvPr>
        </p:nvSpPr>
        <p:spPr>
          <a:xfrm>
            <a:off x="5985600" y="3088400"/>
            <a:ext cx="2476500" cy="4401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exend Deca"/>
              <a:buNone/>
              <a:defRPr sz="2000" b="1">
                <a:solidFill>
                  <a:schemeClr val="lt1"/>
                </a:solidFill>
                <a:highlight>
                  <a:schemeClr val="accent2"/>
                </a:highlight>
                <a:latin typeface="Lexend Deca"/>
                <a:ea typeface="Lexend Deca"/>
                <a:cs typeface="Lexend Deca"/>
                <a:sym typeface="Lexend Deca"/>
              </a:defRPr>
            </a:lvl1pPr>
            <a:lvl2pPr lvl="1" rtl="0">
              <a:spcBef>
                <a:spcPts val="0"/>
              </a:spcBef>
              <a:spcAft>
                <a:spcPts val="0"/>
              </a:spcAft>
              <a:buSzPts val="2000"/>
              <a:buFont typeface="Lexend Deca"/>
              <a:buNone/>
              <a:defRPr sz="2000" b="1">
                <a:latin typeface="Lexend Deca"/>
                <a:ea typeface="Lexend Deca"/>
                <a:cs typeface="Lexend Deca"/>
                <a:sym typeface="Lexend Deca"/>
              </a:defRPr>
            </a:lvl2pPr>
            <a:lvl3pPr lvl="2" rtl="0">
              <a:spcBef>
                <a:spcPts val="0"/>
              </a:spcBef>
              <a:spcAft>
                <a:spcPts val="0"/>
              </a:spcAft>
              <a:buSzPts val="2000"/>
              <a:buFont typeface="Lexend Deca"/>
              <a:buNone/>
              <a:defRPr sz="2000" b="1">
                <a:latin typeface="Lexend Deca"/>
                <a:ea typeface="Lexend Deca"/>
                <a:cs typeface="Lexend Deca"/>
                <a:sym typeface="Lexend Deca"/>
              </a:defRPr>
            </a:lvl3pPr>
            <a:lvl4pPr lvl="3" rtl="0">
              <a:spcBef>
                <a:spcPts val="0"/>
              </a:spcBef>
              <a:spcAft>
                <a:spcPts val="0"/>
              </a:spcAft>
              <a:buSzPts val="2000"/>
              <a:buFont typeface="Lexend Deca"/>
              <a:buNone/>
              <a:defRPr sz="2000" b="1">
                <a:latin typeface="Lexend Deca"/>
                <a:ea typeface="Lexend Deca"/>
                <a:cs typeface="Lexend Deca"/>
                <a:sym typeface="Lexend Deca"/>
              </a:defRPr>
            </a:lvl4pPr>
            <a:lvl5pPr lvl="4" rtl="0">
              <a:spcBef>
                <a:spcPts val="0"/>
              </a:spcBef>
              <a:spcAft>
                <a:spcPts val="0"/>
              </a:spcAft>
              <a:buSzPts val="2000"/>
              <a:buFont typeface="Lexend Deca"/>
              <a:buNone/>
              <a:defRPr sz="2000" b="1">
                <a:latin typeface="Lexend Deca"/>
                <a:ea typeface="Lexend Deca"/>
                <a:cs typeface="Lexend Deca"/>
                <a:sym typeface="Lexend Deca"/>
              </a:defRPr>
            </a:lvl5pPr>
            <a:lvl6pPr lvl="5" rtl="0">
              <a:spcBef>
                <a:spcPts val="0"/>
              </a:spcBef>
              <a:spcAft>
                <a:spcPts val="0"/>
              </a:spcAft>
              <a:buSzPts val="2000"/>
              <a:buFont typeface="Lexend Deca"/>
              <a:buNone/>
              <a:defRPr sz="2000" b="1">
                <a:latin typeface="Lexend Deca"/>
                <a:ea typeface="Lexend Deca"/>
                <a:cs typeface="Lexend Deca"/>
                <a:sym typeface="Lexend Deca"/>
              </a:defRPr>
            </a:lvl6pPr>
            <a:lvl7pPr lvl="6" rtl="0">
              <a:spcBef>
                <a:spcPts val="0"/>
              </a:spcBef>
              <a:spcAft>
                <a:spcPts val="0"/>
              </a:spcAft>
              <a:buSzPts val="2000"/>
              <a:buFont typeface="Lexend Deca"/>
              <a:buNone/>
              <a:defRPr sz="2000" b="1">
                <a:latin typeface="Lexend Deca"/>
                <a:ea typeface="Lexend Deca"/>
                <a:cs typeface="Lexend Deca"/>
                <a:sym typeface="Lexend Deca"/>
              </a:defRPr>
            </a:lvl7pPr>
            <a:lvl8pPr lvl="7" rtl="0">
              <a:spcBef>
                <a:spcPts val="0"/>
              </a:spcBef>
              <a:spcAft>
                <a:spcPts val="0"/>
              </a:spcAft>
              <a:buSzPts val="2000"/>
              <a:buFont typeface="Lexend Deca"/>
              <a:buNone/>
              <a:defRPr sz="2000" b="1">
                <a:latin typeface="Lexend Deca"/>
                <a:ea typeface="Lexend Deca"/>
                <a:cs typeface="Lexend Deca"/>
                <a:sym typeface="Lexend Deca"/>
              </a:defRPr>
            </a:lvl8pPr>
            <a:lvl9pPr lvl="8" rtl="0">
              <a:spcBef>
                <a:spcPts val="0"/>
              </a:spcBef>
              <a:spcAft>
                <a:spcPts val="0"/>
              </a:spcAft>
              <a:buSzPts val="2000"/>
              <a:buFont typeface="Lexend Deca"/>
              <a:buNone/>
              <a:defRPr sz="2000" b="1">
                <a:latin typeface="Lexend Deca"/>
                <a:ea typeface="Lexend Deca"/>
                <a:cs typeface="Lexend Deca"/>
                <a:sym typeface="Lexend Deca"/>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Lexend Deca"/>
              <a:buNone/>
              <a:defRPr sz="3000" b="1">
                <a:solidFill>
                  <a:schemeClr val="dk1"/>
                </a:solidFill>
                <a:latin typeface="Lexend Deca"/>
                <a:ea typeface="Lexend Deca"/>
                <a:cs typeface="Lexend Deca"/>
                <a:sym typeface="Lexend Deca"/>
              </a:defRPr>
            </a:lvl1pPr>
            <a:lvl2pPr lvl="1">
              <a:spcBef>
                <a:spcPts val="0"/>
              </a:spcBef>
              <a:spcAft>
                <a:spcPts val="0"/>
              </a:spcAft>
              <a:buClr>
                <a:schemeClr val="dk1"/>
              </a:buClr>
              <a:buSzPts val="3000"/>
              <a:buFont typeface="Lexend Deca"/>
              <a:buNone/>
              <a:defRPr sz="3000" b="1">
                <a:solidFill>
                  <a:schemeClr val="dk1"/>
                </a:solidFill>
                <a:latin typeface="Lexend Deca"/>
                <a:ea typeface="Lexend Deca"/>
                <a:cs typeface="Lexend Deca"/>
                <a:sym typeface="Lexend Deca"/>
              </a:defRPr>
            </a:lvl2pPr>
            <a:lvl3pPr lvl="2">
              <a:spcBef>
                <a:spcPts val="0"/>
              </a:spcBef>
              <a:spcAft>
                <a:spcPts val="0"/>
              </a:spcAft>
              <a:buClr>
                <a:schemeClr val="dk1"/>
              </a:buClr>
              <a:buSzPts val="3000"/>
              <a:buFont typeface="Lexend Deca"/>
              <a:buNone/>
              <a:defRPr sz="3000" b="1">
                <a:solidFill>
                  <a:schemeClr val="dk1"/>
                </a:solidFill>
                <a:latin typeface="Lexend Deca"/>
                <a:ea typeface="Lexend Deca"/>
                <a:cs typeface="Lexend Deca"/>
                <a:sym typeface="Lexend Deca"/>
              </a:defRPr>
            </a:lvl3pPr>
            <a:lvl4pPr lvl="3">
              <a:spcBef>
                <a:spcPts val="0"/>
              </a:spcBef>
              <a:spcAft>
                <a:spcPts val="0"/>
              </a:spcAft>
              <a:buClr>
                <a:schemeClr val="dk1"/>
              </a:buClr>
              <a:buSzPts val="3000"/>
              <a:buFont typeface="Lexend Deca"/>
              <a:buNone/>
              <a:defRPr sz="3000" b="1">
                <a:solidFill>
                  <a:schemeClr val="dk1"/>
                </a:solidFill>
                <a:latin typeface="Lexend Deca"/>
                <a:ea typeface="Lexend Deca"/>
                <a:cs typeface="Lexend Deca"/>
                <a:sym typeface="Lexend Deca"/>
              </a:defRPr>
            </a:lvl4pPr>
            <a:lvl5pPr lvl="4">
              <a:spcBef>
                <a:spcPts val="0"/>
              </a:spcBef>
              <a:spcAft>
                <a:spcPts val="0"/>
              </a:spcAft>
              <a:buClr>
                <a:schemeClr val="dk1"/>
              </a:buClr>
              <a:buSzPts val="3000"/>
              <a:buFont typeface="Lexend Deca"/>
              <a:buNone/>
              <a:defRPr sz="3000" b="1">
                <a:solidFill>
                  <a:schemeClr val="dk1"/>
                </a:solidFill>
                <a:latin typeface="Lexend Deca"/>
                <a:ea typeface="Lexend Deca"/>
                <a:cs typeface="Lexend Deca"/>
                <a:sym typeface="Lexend Deca"/>
              </a:defRPr>
            </a:lvl5pPr>
            <a:lvl6pPr lvl="5">
              <a:spcBef>
                <a:spcPts val="0"/>
              </a:spcBef>
              <a:spcAft>
                <a:spcPts val="0"/>
              </a:spcAft>
              <a:buClr>
                <a:schemeClr val="dk1"/>
              </a:buClr>
              <a:buSzPts val="3000"/>
              <a:buFont typeface="Lexend Deca"/>
              <a:buNone/>
              <a:defRPr sz="3000" b="1">
                <a:solidFill>
                  <a:schemeClr val="dk1"/>
                </a:solidFill>
                <a:latin typeface="Lexend Deca"/>
                <a:ea typeface="Lexend Deca"/>
                <a:cs typeface="Lexend Deca"/>
                <a:sym typeface="Lexend Deca"/>
              </a:defRPr>
            </a:lvl6pPr>
            <a:lvl7pPr lvl="6">
              <a:spcBef>
                <a:spcPts val="0"/>
              </a:spcBef>
              <a:spcAft>
                <a:spcPts val="0"/>
              </a:spcAft>
              <a:buClr>
                <a:schemeClr val="dk1"/>
              </a:buClr>
              <a:buSzPts val="3000"/>
              <a:buFont typeface="Lexend Deca"/>
              <a:buNone/>
              <a:defRPr sz="3000" b="1">
                <a:solidFill>
                  <a:schemeClr val="dk1"/>
                </a:solidFill>
                <a:latin typeface="Lexend Deca"/>
                <a:ea typeface="Lexend Deca"/>
                <a:cs typeface="Lexend Deca"/>
                <a:sym typeface="Lexend Deca"/>
              </a:defRPr>
            </a:lvl7pPr>
            <a:lvl8pPr lvl="7">
              <a:spcBef>
                <a:spcPts val="0"/>
              </a:spcBef>
              <a:spcAft>
                <a:spcPts val="0"/>
              </a:spcAft>
              <a:buClr>
                <a:schemeClr val="dk1"/>
              </a:buClr>
              <a:buSzPts val="3000"/>
              <a:buFont typeface="Lexend Deca"/>
              <a:buNone/>
              <a:defRPr sz="3000" b="1">
                <a:solidFill>
                  <a:schemeClr val="dk1"/>
                </a:solidFill>
                <a:latin typeface="Lexend Deca"/>
                <a:ea typeface="Lexend Deca"/>
                <a:cs typeface="Lexend Deca"/>
                <a:sym typeface="Lexend Deca"/>
              </a:defRPr>
            </a:lvl8pPr>
            <a:lvl9pPr lvl="8">
              <a:spcBef>
                <a:spcPts val="0"/>
              </a:spcBef>
              <a:spcAft>
                <a:spcPts val="0"/>
              </a:spcAft>
              <a:buClr>
                <a:schemeClr val="dk1"/>
              </a:buClr>
              <a:buSzPts val="3000"/>
              <a:buFont typeface="Lexend Deca"/>
              <a:buNone/>
              <a:defRPr sz="3000" b="1">
                <a:solidFill>
                  <a:schemeClr val="dk1"/>
                </a:solidFill>
                <a:latin typeface="Lexend Deca"/>
                <a:ea typeface="Lexend Deca"/>
                <a:cs typeface="Lexend Deca"/>
                <a:sym typeface="Lexend Deca"/>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M PLUS Rounded 1c"/>
              <a:buChar char="●"/>
              <a:defRPr sz="1600">
                <a:solidFill>
                  <a:schemeClr val="dk1"/>
                </a:solidFill>
                <a:latin typeface="M PLUS Rounded 1c"/>
                <a:ea typeface="M PLUS Rounded 1c"/>
                <a:cs typeface="M PLUS Rounded 1c"/>
                <a:sym typeface="M PLUS Rounded 1c"/>
              </a:defRPr>
            </a:lvl1pPr>
            <a:lvl2pPr marL="914400" lvl="1" indent="-330200">
              <a:lnSpc>
                <a:spcPct val="100000"/>
              </a:lnSpc>
              <a:spcBef>
                <a:spcPts val="0"/>
              </a:spcBef>
              <a:spcAft>
                <a:spcPts val="0"/>
              </a:spcAft>
              <a:buClr>
                <a:schemeClr val="dk1"/>
              </a:buClr>
              <a:buSzPts val="1600"/>
              <a:buFont typeface="M PLUS Rounded 1c"/>
              <a:buChar char="○"/>
              <a:defRPr sz="1600">
                <a:solidFill>
                  <a:schemeClr val="dk1"/>
                </a:solidFill>
                <a:latin typeface="M PLUS Rounded 1c"/>
                <a:ea typeface="M PLUS Rounded 1c"/>
                <a:cs typeface="M PLUS Rounded 1c"/>
                <a:sym typeface="M PLUS Rounded 1c"/>
              </a:defRPr>
            </a:lvl2pPr>
            <a:lvl3pPr marL="1371600" lvl="2" indent="-330200">
              <a:lnSpc>
                <a:spcPct val="100000"/>
              </a:lnSpc>
              <a:spcBef>
                <a:spcPts val="0"/>
              </a:spcBef>
              <a:spcAft>
                <a:spcPts val="0"/>
              </a:spcAft>
              <a:buClr>
                <a:schemeClr val="dk1"/>
              </a:buClr>
              <a:buSzPts val="1600"/>
              <a:buFont typeface="M PLUS Rounded 1c"/>
              <a:buChar char="■"/>
              <a:defRPr sz="1600">
                <a:solidFill>
                  <a:schemeClr val="dk1"/>
                </a:solidFill>
                <a:latin typeface="M PLUS Rounded 1c"/>
                <a:ea typeface="M PLUS Rounded 1c"/>
                <a:cs typeface="M PLUS Rounded 1c"/>
                <a:sym typeface="M PLUS Rounded 1c"/>
              </a:defRPr>
            </a:lvl3pPr>
            <a:lvl4pPr marL="1828800" lvl="3" indent="-330200">
              <a:lnSpc>
                <a:spcPct val="100000"/>
              </a:lnSpc>
              <a:spcBef>
                <a:spcPts val="0"/>
              </a:spcBef>
              <a:spcAft>
                <a:spcPts val="0"/>
              </a:spcAft>
              <a:buClr>
                <a:schemeClr val="dk1"/>
              </a:buClr>
              <a:buSzPts val="1600"/>
              <a:buFont typeface="M PLUS Rounded 1c"/>
              <a:buChar char="●"/>
              <a:defRPr sz="1600">
                <a:solidFill>
                  <a:schemeClr val="dk1"/>
                </a:solidFill>
                <a:latin typeface="M PLUS Rounded 1c"/>
                <a:ea typeface="M PLUS Rounded 1c"/>
                <a:cs typeface="M PLUS Rounded 1c"/>
                <a:sym typeface="M PLUS Rounded 1c"/>
              </a:defRPr>
            </a:lvl4pPr>
            <a:lvl5pPr marL="2286000" lvl="4" indent="-330200">
              <a:lnSpc>
                <a:spcPct val="100000"/>
              </a:lnSpc>
              <a:spcBef>
                <a:spcPts val="0"/>
              </a:spcBef>
              <a:spcAft>
                <a:spcPts val="0"/>
              </a:spcAft>
              <a:buClr>
                <a:schemeClr val="dk1"/>
              </a:buClr>
              <a:buSzPts val="1600"/>
              <a:buFont typeface="M PLUS Rounded 1c"/>
              <a:buChar char="○"/>
              <a:defRPr sz="1600">
                <a:solidFill>
                  <a:schemeClr val="dk1"/>
                </a:solidFill>
                <a:latin typeface="M PLUS Rounded 1c"/>
                <a:ea typeface="M PLUS Rounded 1c"/>
                <a:cs typeface="M PLUS Rounded 1c"/>
                <a:sym typeface="M PLUS Rounded 1c"/>
              </a:defRPr>
            </a:lvl5pPr>
            <a:lvl6pPr marL="2743200" lvl="5" indent="-330200">
              <a:lnSpc>
                <a:spcPct val="100000"/>
              </a:lnSpc>
              <a:spcBef>
                <a:spcPts val="0"/>
              </a:spcBef>
              <a:spcAft>
                <a:spcPts val="0"/>
              </a:spcAft>
              <a:buClr>
                <a:schemeClr val="dk1"/>
              </a:buClr>
              <a:buSzPts val="1600"/>
              <a:buFont typeface="M PLUS Rounded 1c"/>
              <a:buChar char="■"/>
              <a:defRPr sz="1600">
                <a:solidFill>
                  <a:schemeClr val="dk1"/>
                </a:solidFill>
                <a:latin typeface="M PLUS Rounded 1c"/>
                <a:ea typeface="M PLUS Rounded 1c"/>
                <a:cs typeface="M PLUS Rounded 1c"/>
                <a:sym typeface="M PLUS Rounded 1c"/>
              </a:defRPr>
            </a:lvl6pPr>
            <a:lvl7pPr marL="3200400" lvl="6" indent="-330200">
              <a:lnSpc>
                <a:spcPct val="100000"/>
              </a:lnSpc>
              <a:spcBef>
                <a:spcPts val="0"/>
              </a:spcBef>
              <a:spcAft>
                <a:spcPts val="0"/>
              </a:spcAft>
              <a:buClr>
                <a:schemeClr val="dk1"/>
              </a:buClr>
              <a:buSzPts val="1600"/>
              <a:buFont typeface="M PLUS Rounded 1c"/>
              <a:buChar char="●"/>
              <a:defRPr sz="1600">
                <a:solidFill>
                  <a:schemeClr val="dk1"/>
                </a:solidFill>
                <a:latin typeface="M PLUS Rounded 1c"/>
                <a:ea typeface="M PLUS Rounded 1c"/>
                <a:cs typeface="M PLUS Rounded 1c"/>
                <a:sym typeface="M PLUS Rounded 1c"/>
              </a:defRPr>
            </a:lvl7pPr>
            <a:lvl8pPr marL="3657600" lvl="7" indent="-330200">
              <a:lnSpc>
                <a:spcPct val="100000"/>
              </a:lnSpc>
              <a:spcBef>
                <a:spcPts val="0"/>
              </a:spcBef>
              <a:spcAft>
                <a:spcPts val="0"/>
              </a:spcAft>
              <a:buClr>
                <a:schemeClr val="dk1"/>
              </a:buClr>
              <a:buSzPts val="1600"/>
              <a:buFont typeface="M PLUS Rounded 1c"/>
              <a:buChar char="○"/>
              <a:defRPr sz="1600">
                <a:solidFill>
                  <a:schemeClr val="dk1"/>
                </a:solidFill>
                <a:latin typeface="M PLUS Rounded 1c"/>
                <a:ea typeface="M PLUS Rounded 1c"/>
                <a:cs typeface="M PLUS Rounded 1c"/>
                <a:sym typeface="M PLUS Rounded 1c"/>
              </a:defRPr>
            </a:lvl8pPr>
            <a:lvl9pPr marL="4114800" lvl="8" indent="-330200">
              <a:lnSpc>
                <a:spcPct val="100000"/>
              </a:lnSpc>
              <a:spcBef>
                <a:spcPts val="0"/>
              </a:spcBef>
              <a:spcAft>
                <a:spcPts val="0"/>
              </a:spcAft>
              <a:buClr>
                <a:schemeClr val="dk1"/>
              </a:buClr>
              <a:buSzPts val="1600"/>
              <a:buFont typeface="M PLUS Rounded 1c"/>
              <a:buChar char="■"/>
              <a:defRPr sz="1600">
                <a:solidFill>
                  <a:schemeClr val="dk1"/>
                </a:solidFill>
                <a:latin typeface="M PLUS Rounded 1c"/>
                <a:ea typeface="M PLUS Rounded 1c"/>
                <a:cs typeface="M PLUS Rounded 1c"/>
                <a:sym typeface="M PLUS Rounded 1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8" r:id="rId8"/>
    <p:sldLayoutId id="2147483659" r:id="rId9"/>
    <p:sldLayoutId id="2147483660" r:id="rId10"/>
    <p:sldLayoutId id="2147483661" r:id="rId11"/>
    <p:sldLayoutId id="2147483662" r:id="rId12"/>
    <p:sldLayoutId id="2147483663" r:id="rId13"/>
    <p:sldLayoutId id="2147483666" r:id="rId14"/>
    <p:sldLayoutId id="2147483668" r:id="rId15"/>
    <p:sldLayoutId id="2147483669"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26"/>
          <p:cNvSpPr txBox="1">
            <a:spLocks noGrp="1"/>
          </p:cNvSpPr>
          <p:nvPr>
            <p:ph type="ctrTitle"/>
          </p:nvPr>
        </p:nvSpPr>
        <p:spPr>
          <a:xfrm>
            <a:off x="731663" y="1119925"/>
            <a:ext cx="6369000" cy="2052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5400" dirty="0">
                <a:solidFill>
                  <a:srgbClr val="111111"/>
                </a:solidFill>
              </a:rPr>
              <a:t>Satisfaction, </a:t>
            </a:r>
            <a:r>
              <a:rPr lang="en" dirty="0">
                <a:solidFill>
                  <a:schemeClr val="lt1"/>
                </a:solidFill>
                <a:highlight>
                  <a:schemeClr val="lt2"/>
                </a:highlight>
              </a:rPr>
              <a:t>Engagement  and Potential</a:t>
            </a:r>
            <a:endParaRPr dirty="0">
              <a:solidFill>
                <a:schemeClr val="lt1"/>
              </a:solidFill>
              <a:highlight>
                <a:schemeClr val="lt2"/>
              </a:highlight>
            </a:endParaRPr>
          </a:p>
        </p:txBody>
      </p:sp>
      <p:sp>
        <p:nvSpPr>
          <p:cNvPr id="430" name="Google Shape;430;p26"/>
          <p:cNvSpPr txBox="1">
            <a:spLocks noGrp="1"/>
          </p:cNvSpPr>
          <p:nvPr>
            <p:ph type="subTitle" idx="1"/>
          </p:nvPr>
        </p:nvSpPr>
        <p:spPr>
          <a:xfrm>
            <a:off x="731663" y="3209475"/>
            <a:ext cx="6369000" cy="465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Leadership</a:t>
            </a:r>
            <a:endParaRPr/>
          </a:p>
          <a:p>
            <a:pPr marL="0" lvl="0" indent="0" algn="l" rtl="0">
              <a:spcBef>
                <a:spcPts val="0"/>
              </a:spcBef>
              <a:spcAft>
                <a:spcPts val="0"/>
              </a:spcAft>
              <a:buNone/>
            </a:pPr>
            <a:r>
              <a:rPr lang="en"/>
              <a:t>Aisyah Rizqiani Maulana</a:t>
            </a:r>
            <a:endParaRPr/>
          </a:p>
          <a:p>
            <a:pPr marL="0" lvl="0" indent="0" algn="l" rtl="0">
              <a:spcBef>
                <a:spcPts val="0"/>
              </a:spcBef>
              <a:spcAft>
                <a:spcPts val="0"/>
              </a:spcAft>
              <a:buNone/>
            </a:pPr>
            <a:r>
              <a:rPr lang="en"/>
              <a:t>2111011041</a:t>
            </a:r>
            <a:endParaRPr/>
          </a:p>
        </p:txBody>
      </p:sp>
      <p:grpSp>
        <p:nvGrpSpPr>
          <p:cNvPr id="431" name="Google Shape;431;p26"/>
          <p:cNvGrpSpPr/>
          <p:nvPr/>
        </p:nvGrpSpPr>
        <p:grpSpPr>
          <a:xfrm>
            <a:off x="6949536" y="1038480"/>
            <a:ext cx="1859338" cy="3585676"/>
            <a:chOff x="4201150" y="4052475"/>
            <a:chExt cx="438275" cy="845200"/>
          </a:xfrm>
        </p:grpSpPr>
        <p:sp>
          <p:nvSpPr>
            <p:cNvPr id="432" name="Google Shape;432;p26"/>
            <p:cNvSpPr/>
            <p:nvPr/>
          </p:nvSpPr>
          <p:spPr>
            <a:xfrm>
              <a:off x="4234025" y="4065625"/>
              <a:ext cx="120150" cy="80450"/>
            </a:xfrm>
            <a:custGeom>
              <a:avLst/>
              <a:gdLst/>
              <a:ahLst/>
              <a:cxnLst/>
              <a:rect l="l" t="t" r="r" b="b"/>
              <a:pathLst>
                <a:path w="4806" h="3218" extrusionOk="0">
                  <a:moveTo>
                    <a:pt x="1" y="1"/>
                  </a:moveTo>
                  <a:lnTo>
                    <a:pt x="1" y="3218"/>
                  </a:lnTo>
                  <a:lnTo>
                    <a:pt x="4805" y="3218"/>
                  </a:lnTo>
                  <a:lnTo>
                    <a:pt x="3409" y="1610"/>
                  </a:lnTo>
                  <a:lnTo>
                    <a:pt x="48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6"/>
            <p:cNvSpPr/>
            <p:nvPr/>
          </p:nvSpPr>
          <p:spPr>
            <a:xfrm>
              <a:off x="4204425" y="4297725"/>
              <a:ext cx="61750" cy="52175"/>
            </a:xfrm>
            <a:custGeom>
              <a:avLst/>
              <a:gdLst/>
              <a:ahLst/>
              <a:cxnLst/>
              <a:rect l="l" t="t" r="r" b="b"/>
              <a:pathLst>
                <a:path w="2470" h="2087" extrusionOk="0">
                  <a:moveTo>
                    <a:pt x="1017" y="0"/>
                  </a:moveTo>
                  <a:cubicBezTo>
                    <a:pt x="615" y="0"/>
                    <a:pt x="749" y="286"/>
                    <a:pt x="749" y="286"/>
                  </a:cubicBezTo>
                  <a:cubicBezTo>
                    <a:pt x="466" y="398"/>
                    <a:pt x="668" y="590"/>
                    <a:pt x="668" y="590"/>
                  </a:cubicBezTo>
                  <a:cubicBezTo>
                    <a:pt x="376" y="722"/>
                    <a:pt x="659" y="974"/>
                    <a:pt x="659" y="974"/>
                  </a:cubicBezTo>
                  <a:cubicBezTo>
                    <a:pt x="1" y="1248"/>
                    <a:pt x="1720" y="2006"/>
                    <a:pt x="1720" y="2006"/>
                  </a:cubicBezTo>
                  <a:lnTo>
                    <a:pt x="1913" y="2087"/>
                  </a:lnTo>
                  <a:lnTo>
                    <a:pt x="2469" y="1116"/>
                  </a:lnTo>
                  <a:lnTo>
                    <a:pt x="2358" y="1025"/>
                  </a:lnTo>
                  <a:cubicBezTo>
                    <a:pt x="2008" y="204"/>
                    <a:pt x="1764" y="83"/>
                    <a:pt x="1651" y="83"/>
                  </a:cubicBezTo>
                  <a:cubicBezTo>
                    <a:pt x="1603" y="83"/>
                    <a:pt x="1579" y="104"/>
                    <a:pt x="1579" y="104"/>
                  </a:cubicBezTo>
                  <a:cubicBezTo>
                    <a:pt x="1324" y="29"/>
                    <a:pt x="1143" y="0"/>
                    <a:pt x="1017" y="0"/>
                  </a:cubicBez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6"/>
            <p:cNvSpPr/>
            <p:nvPr/>
          </p:nvSpPr>
          <p:spPr>
            <a:xfrm>
              <a:off x="4201150" y="4860475"/>
              <a:ext cx="438275" cy="37200"/>
            </a:xfrm>
            <a:custGeom>
              <a:avLst/>
              <a:gdLst/>
              <a:ahLst/>
              <a:cxnLst/>
              <a:rect l="l" t="t" r="r" b="b"/>
              <a:pathLst>
                <a:path w="17531" h="1488" extrusionOk="0">
                  <a:moveTo>
                    <a:pt x="8761" y="1"/>
                  </a:moveTo>
                  <a:cubicBezTo>
                    <a:pt x="3926" y="1"/>
                    <a:pt x="1" y="324"/>
                    <a:pt x="1" y="739"/>
                  </a:cubicBezTo>
                  <a:cubicBezTo>
                    <a:pt x="1" y="1154"/>
                    <a:pt x="3926" y="1487"/>
                    <a:pt x="8761" y="1487"/>
                  </a:cubicBezTo>
                  <a:cubicBezTo>
                    <a:pt x="13606" y="1487"/>
                    <a:pt x="17531" y="1154"/>
                    <a:pt x="17531" y="739"/>
                  </a:cubicBezTo>
                  <a:cubicBezTo>
                    <a:pt x="17531" y="324"/>
                    <a:pt x="13606" y="1"/>
                    <a:pt x="87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6"/>
            <p:cNvSpPr/>
            <p:nvPr/>
          </p:nvSpPr>
          <p:spPr>
            <a:xfrm>
              <a:off x="4352625" y="4113675"/>
              <a:ext cx="127475" cy="197800"/>
            </a:xfrm>
            <a:custGeom>
              <a:avLst/>
              <a:gdLst/>
              <a:ahLst/>
              <a:cxnLst/>
              <a:rect l="l" t="t" r="r" b="b"/>
              <a:pathLst>
                <a:path w="5099" h="7912" extrusionOk="0">
                  <a:moveTo>
                    <a:pt x="2352" y="1"/>
                  </a:moveTo>
                  <a:cubicBezTo>
                    <a:pt x="2146" y="1"/>
                    <a:pt x="2020" y="242"/>
                    <a:pt x="1731" y="375"/>
                  </a:cubicBezTo>
                  <a:cubicBezTo>
                    <a:pt x="1723" y="379"/>
                    <a:pt x="1713" y="381"/>
                    <a:pt x="1703" y="381"/>
                  </a:cubicBezTo>
                  <a:cubicBezTo>
                    <a:pt x="1647" y="381"/>
                    <a:pt x="1559" y="336"/>
                    <a:pt x="1443" y="336"/>
                  </a:cubicBezTo>
                  <a:cubicBezTo>
                    <a:pt x="1338" y="336"/>
                    <a:pt x="1211" y="372"/>
                    <a:pt x="1063" y="507"/>
                  </a:cubicBezTo>
                  <a:cubicBezTo>
                    <a:pt x="841" y="699"/>
                    <a:pt x="962" y="1023"/>
                    <a:pt x="962" y="1134"/>
                  </a:cubicBezTo>
                  <a:cubicBezTo>
                    <a:pt x="972" y="1437"/>
                    <a:pt x="719" y="1468"/>
                    <a:pt x="486" y="1660"/>
                  </a:cubicBezTo>
                  <a:cubicBezTo>
                    <a:pt x="254" y="1862"/>
                    <a:pt x="1" y="2115"/>
                    <a:pt x="21" y="2428"/>
                  </a:cubicBezTo>
                  <a:cubicBezTo>
                    <a:pt x="52" y="2752"/>
                    <a:pt x="385" y="2995"/>
                    <a:pt x="396" y="3319"/>
                  </a:cubicBezTo>
                  <a:cubicBezTo>
                    <a:pt x="396" y="3481"/>
                    <a:pt x="315" y="3642"/>
                    <a:pt x="254" y="3804"/>
                  </a:cubicBezTo>
                  <a:cubicBezTo>
                    <a:pt x="193" y="3956"/>
                    <a:pt x="153" y="4148"/>
                    <a:pt x="243" y="4290"/>
                  </a:cubicBezTo>
                  <a:cubicBezTo>
                    <a:pt x="355" y="4462"/>
                    <a:pt x="598" y="4482"/>
                    <a:pt x="769" y="4604"/>
                  </a:cubicBezTo>
                  <a:cubicBezTo>
                    <a:pt x="1002" y="4755"/>
                    <a:pt x="1083" y="5049"/>
                    <a:pt x="1083" y="5322"/>
                  </a:cubicBezTo>
                  <a:cubicBezTo>
                    <a:pt x="1093" y="5595"/>
                    <a:pt x="1043" y="5878"/>
                    <a:pt x="1093" y="6141"/>
                  </a:cubicBezTo>
                  <a:cubicBezTo>
                    <a:pt x="1144" y="6414"/>
                    <a:pt x="1336" y="6688"/>
                    <a:pt x="1609" y="6718"/>
                  </a:cubicBezTo>
                  <a:cubicBezTo>
                    <a:pt x="1670" y="6718"/>
                    <a:pt x="1733" y="6709"/>
                    <a:pt x="1793" y="6709"/>
                  </a:cubicBezTo>
                  <a:cubicBezTo>
                    <a:pt x="1843" y="6709"/>
                    <a:pt x="1891" y="6715"/>
                    <a:pt x="1933" y="6738"/>
                  </a:cubicBezTo>
                  <a:cubicBezTo>
                    <a:pt x="2044" y="6789"/>
                    <a:pt x="2095" y="6910"/>
                    <a:pt x="2135" y="7021"/>
                  </a:cubicBezTo>
                  <a:cubicBezTo>
                    <a:pt x="2216" y="7304"/>
                    <a:pt x="2266" y="7598"/>
                    <a:pt x="2257" y="7901"/>
                  </a:cubicBezTo>
                  <a:lnTo>
                    <a:pt x="3511" y="7911"/>
                  </a:lnTo>
                  <a:cubicBezTo>
                    <a:pt x="3693" y="7749"/>
                    <a:pt x="3875" y="7578"/>
                    <a:pt x="3966" y="7345"/>
                  </a:cubicBezTo>
                  <a:cubicBezTo>
                    <a:pt x="4027" y="7193"/>
                    <a:pt x="4027" y="7021"/>
                    <a:pt x="4078" y="6870"/>
                  </a:cubicBezTo>
                  <a:cubicBezTo>
                    <a:pt x="4219" y="6475"/>
                    <a:pt x="4624" y="6192"/>
                    <a:pt x="4694" y="5777"/>
                  </a:cubicBezTo>
                  <a:cubicBezTo>
                    <a:pt x="4775" y="5373"/>
                    <a:pt x="4512" y="4957"/>
                    <a:pt x="4604" y="4543"/>
                  </a:cubicBezTo>
                  <a:cubicBezTo>
                    <a:pt x="4685" y="4168"/>
                    <a:pt x="5069" y="3885"/>
                    <a:pt x="5089" y="3501"/>
                  </a:cubicBezTo>
                  <a:cubicBezTo>
                    <a:pt x="5099" y="3197"/>
                    <a:pt x="4887" y="2925"/>
                    <a:pt x="4867" y="2621"/>
                  </a:cubicBezTo>
                  <a:cubicBezTo>
                    <a:pt x="4846" y="2348"/>
                    <a:pt x="4988" y="2095"/>
                    <a:pt x="4998" y="1822"/>
                  </a:cubicBezTo>
                  <a:cubicBezTo>
                    <a:pt x="5018" y="1478"/>
                    <a:pt x="4806" y="1134"/>
                    <a:pt x="4492" y="992"/>
                  </a:cubicBezTo>
                  <a:cubicBezTo>
                    <a:pt x="4209" y="871"/>
                    <a:pt x="3835" y="881"/>
                    <a:pt x="3662" y="618"/>
                  </a:cubicBezTo>
                  <a:cubicBezTo>
                    <a:pt x="3622" y="557"/>
                    <a:pt x="3602" y="497"/>
                    <a:pt x="3561" y="436"/>
                  </a:cubicBezTo>
                  <a:cubicBezTo>
                    <a:pt x="3469" y="281"/>
                    <a:pt x="3386" y="235"/>
                    <a:pt x="3283" y="235"/>
                  </a:cubicBezTo>
                  <a:cubicBezTo>
                    <a:pt x="3172" y="235"/>
                    <a:pt x="3038" y="288"/>
                    <a:pt x="2843" y="315"/>
                  </a:cubicBezTo>
                  <a:cubicBezTo>
                    <a:pt x="2843" y="315"/>
                    <a:pt x="2651" y="133"/>
                    <a:pt x="2560" y="72"/>
                  </a:cubicBezTo>
                  <a:cubicBezTo>
                    <a:pt x="2480" y="21"/>
                    <a:pt x="2412" y="1"/>
                    <a:pt x="2352" y="1"/>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6"/>
            <p:cNvSpPr/>
            <p:nvPr/>
          </p:nvSpPr>
          <p:spPr>
            <a:xfrm>
              <a:off x="4330375" y="4809650"/>
              <a:ext cx="36200" cy="37200"/>
            </a:xfrm>
            <a:custGeom>
              <a:avLst/>
              <a:gdLst/>
              <a:ahLst/>
              <a:cxnLst/>
              <a:rect l="l" t="t" r="r" b="b"/>
              <a:pathLst>
                <a:path w="1448" h="1488" extrusionOk="0">
                  <a:moveTo>
                    <a:pt x="153" y="0"/>
                  </a:moveTo>
                  <a:lnTo>
                    <a:pt x="0" y="1487"/>
                  </a:lnTo>
                  <a:lnTo>
                    <a:pt x="1265" y="1457"/>
                  </a:lnTo>
                  <a:lnTo>
                    <a:pt x="1447" y="0"/>
                  </a:ln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6"/>
            <p:cNvSpPr/>
            <p:nvPr/>
          </p:nvSpPr>
          <p:spPr>
            <a:xfrm>
              <a:off x="4478575" y="4809650"/>
              <a:ext cx="37450" cy="38200"/>
            </a:xfrm>
            <a:custGeom>
              <a:avLst/>
              <a:gdLst/>
              <a:ahLst/>
              <a:cxnLst/>
              <a:rect l="l" t="t" r="r" b="b"/>
              <a:pathLst>
                <a:path w="1498" h="1528" extrusionOk="0">
                  <a:moveTo>
                    <a:pt x="0" y="0"/>
                  </a:moveTo>
                  <a:lnTo>
                    <a:pt x="223" y="1457"/>
                  </a:lnTo>
                  <a:lnTo>
                    <a:pt x="1497" y="1528"/>
                  </a:lnTo>
                  <a:lnTo>
                    <a:pt x="1305" y="0"/>
                  </a:ln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6"/>
            <p:cNvSpPr/>
            <p:nvPr/>
          </p:nvSpPr>
          <p:spPr>
            <a:xfrm>
              <a:off x="4479075" y="4846050"/>
              <a:ext cx="84250" cy="29875"/>
            </a:xfrm>
            <a:custGeom>
              <a:avLst/>
              <a:gdLst/>
              <a:ahLst/>
              <a:cxnLst/>
              <a:rect l="l" t="t" r="r" b="b"/>
              <a:pathLst>
                <a:path w="3370" h="1195" extrusionOk="0">
                  <a:moveTo>
                    <a:pt x="1275" y="1"/>
                  </a:moveTo>
                  <a:lnTo>
                    <a:pt x="112" y="11"/>
                  </a:lnTo>
                  <a:lnTo>
                    <a:pt x="0" y="1194"/>
                  </a:lnTo>
                  <a:lnTo>
                    <a:pt x="284" y="1194"/>
                  </a:lnTo>
                  <a:lnTo>
                    <a:pt x="375" y="790"/>
                  </a:lnTo>
                  <a:lnTo>
                    <a:pt x="445" y="790"/>
                  </a:lnTo>
                  <a:lnTo>
                    <a:pt x="628" y="1194"/>
                  </a:lnTo>
                  <a:lnTo>
                    <a:pt x="3369" y="1194"/>
                  </a:lnTo>
                  <a:cubicBezTo>
                    <a:pt x="3237" y="770"/>
                    <a:pt x="2904" y="446"/>
                    <a:pt x="2479" y="324"/>
                  </a:cubicBezTo>
                  <a:lnTo>
                    <a:pt x="1275" y="1"/>
                  </a:ln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6"/>
            <p:cNvSpPr/>
            <p:nvPr/>
          </p:nvSpPr>
          <p:spPr>
            <a:xfrm>
              <a:off x="4483900" y="4838225"/>
              <a:ext cx="61725" cy="21300"/>
            </a:xfrm>
            <a:custGeom>
              <a:avLst/>
              <a:gdLst/>
              <a:ahLst/>
              <a:cxnLst/>
              <a:rect l="l" t="t" r="r" b="b"/>
              <a:pathLst>
                <a:path w="2469" h="852" extrusionOk="0">
                  <a:moveTo>
                    <a:pt x="546" y="1"/>
                  </a:moveTo>
                  <a:lnTo>
                    <a:pt x="0" y="324"/>
                  </a:lnTo>
                  <a:cubicBezTo>
                    <a:pt x="0" y="324"/>
                    <a:pt x="584" y="852"/>
                    <a:pt x="1566" y="852"/>
                  </a:cubicBezTo>
                  <a:cubicBezTo>
                    <a:pt x="1838" y="852"/>
                    <a:pt x="2140" y="812"/>
                    <a:pt x="2468" y="709"/>
                  </a:cubicBezTo>
                  <a:cubicBezTo>
                    <a:pt x="2468" y="709"/>
                    <a:pt x="1790" y="365"/>
                    <a:pt x="1082" y="314"/>
                  </a:cubicBezTo>
                  <a:lnTo>
                    <a:pt x="546" y="1"/>
                  </a:ln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6"/>
            <p:cNvSpPr/>
            <p:nvPr/>
          </p:nvSpPr>
          <p:spPr>
            <a:xfrm>
              <a:off x="4282825" y="4846050"/>
              <a:ext cx="84250" cy="29875"/>
            </a:xfrm>
            <a:custGeom>
              <a:avLst/>
              <a:gdLst/>
              <a:ahLst/>
              <a:cxnLst/>
              <a:rect l="l" t="t" r="r" b="b"/>
              <a:pathLst>
                <a:path w="3370" h="1195" extrusionOk="0">
                  <a:moveTo>
                    <a:pt x="2095" y="1"/>
                  </a:moveTo>
                  <a:lnTo>
                    <a:pt x="891" y="324"/>
                  </a:lnTo>
                  <a:cubicBezTo>
                    <a:pt x="466" y="446"/>
                    <a:pt x="122" y="770"/>
                    <a:pt x="1" y="1194"/>
                  </a:cubicBezTo>
                  <a:lnTo>
                    <a:pt x="2742" y="1194"/>
                  </a:lnTo>
                  <a:lnTo>
                    <a:pt x="2924" y="790"/>
                  </a:lnTo>
                  <a:lnTo>
                    <a:pt x="2995" y="790"/>
                  </a:lnTo>
                  <a:lnTo>
                    <a:pt x="3086" y="1194"/>
                  </a:lnTo>
                  <a:lnTo>
                    <a:pt x="3370" y="1194"/>
                  </a:lnTo>
                  <a:lnTo>
                    <a:pt x="3258" y="11"/>
                  </a:lnTo>
                  <a:lnTo>
                    <a:pt x="2095" y="1"/>
                  </a:ln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6"/>
            <p:cNvSpPr/>
            <p:nvPr/>
          </p:nvSpPr>
          <p:spPr>
            <a:xfrm>
              <a:off x="4300525" y="4838225"/>
              <a:ext cx="61725" cy="21300"/>
            </a:xfrm>
            <a:custGeom>
              <a:avLst/>
              <a:gdLst/>
              <a:ahLst/>
              <a:cxnLst/>
              <a:rect l="l" t="t" r="r" b="b"/>
              <a:pathLst>
                <a:path w="2469" h="852" extrusionOk="0">
                  <a:moveTo>
                    <a:pt x="1923" y="1"/>
                  </a:moveTo>
                  <a:lnTo>
                    <a:pt x="1387" y="314"/>
                  </a:lnTo>
                  <a:cubicBezTo>
                    <a:pt x="679" y="365"/>
                    <a:pt x="1" y="709"/>
                    <a:pt x="1" y="709"/>
                  </a:cubicBezTo>
                  <a:cubicBezTo>
                    <a:pt x="329" y="812"/>
                    <a:pt x="631" y="852"/>
                    <a:pt x="903" y="852"/>
                  </a:cubicBezTo>
                  <a:cubicBezTo>
                    <a:pt x="1885" y="852"/>
                    <a:pt x="2469" y="324"/>
                    <a:pt x="2469" y="324"/>
                  </a:cubicBezTo>
                  <a:lnTo>
                    <a:pt x="1923" y="1"/>
                  </a:ln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6"/>
            <p:cNvSpPr/>
            <p:nvPr/>
          </p:nvSpPr>
          <p:spPr>
            <a:xfrm>
              <a:off x="4329625" y="4395675"/>
              <a:ext cx="90550" cy="432200"/>
            </a:xfrm>
            <a:custGeom>
              <a:avLst/>
              <a:gdLst/>
              <a:ahLst/>
              <a:cxnLst/>
              <a:rect l="l" t="t" r="r" b="b"/>
              <a:pathLst>
                <a:path w="3622" h="17288" extrusionOk="0">
                  <a:moveTo>
                    <a:pt x="1770" y="0"/>
                  </a:moveTo>
                  <a:cubicBezTo>
                    <a:pt x="911" y="1406"/>
                    <a:pt x="365" y="3449"/>
                    <a:pt x="486" y="5088"/>
                  </a:cubicBezTo>
                  <a:lnTo>
                    <a:pt x="0" y="17287"/>
                  </a:lnTo>
                  <a:lnTo>
                    <a:pt x="1477" y="17287"/>
                  </a:lnTo>
                  <a:lnTo>
                    <a:pt x="3490" y="3541"/>
                  </a:lnTo>
                  <a:lnTo>
                    <a:pt x="3622" y="0"/>
                  </a:lnTo>
                  <a:close/>
                </a:path>
              </a:pathLst>
            </a:custGeom>
            <a:solidFill>
              <a:srgbClr val="F95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6"/>
            <p:cNvSpPr/>
            <p:nvPr/>
          </p:nvSpPr>
          <p:spPr>
            <a:xfrm>
              <a:off x="4414100" y="4395675"/>
              <a:ext cx="101675" cy="432200"/>
            </a:xfrm>
            <a:custGeom>
              <a:avLst/>
              <a:gdLst/>
              <a:ahLst/>
              <a:cxnLst/>
              <a:rect l="l" t="t" r="r" b="b"/>
              <a:pathLst>
                <a:path w="4067" h="17288" extrusionOk="0">
                  <a:moveTo>
                    <a:pt x="111" y="0"/>
                  </a:moveTo>
                  <a:lnTo>
                    <a:pt x="0" y="2802"/>
                  </a:lnTo>
                  <a:lnTo>
                    <a:pt x="2498" y="17287"/>
                  </a:lnTo>
                  <a:lnTo>
                    <a:pt x="4067" y="17287"/>
                  </a:lnTo>
                  <a:lnTo>
                    <a:pt x="3267" y="5088"/>
                  </a:lnTo>
                  <a:cubicBezTo>
                    <a:pt x="3388" y="3449"/>
                    <a:pt x="2761" y="1406"/>
                    <a:pt x="1912" y="0"/>
                  </a:cubicBezTo>
                  <a:close/>
                </a:path>
              </a:pathLst>
            </a:custGeom>
            <a:solidFill>
              <a:srgbClr val="F95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6"/>
            <p:cNvSpPr/>
            <p:nvPr/>
          </p:nvSpPr>
          <p:spPr>
            <a:xfrm>
              <a:off x="4388300" y="4405775"/>
              <a:ext cx="60950" cy="81200"/>
            </a:xfrm>
            <a:custGeom>
              <a:avLst/>
              <a:gdLst/>
              <a:ahLst/>
              <a:cxnLst/>
              <a:rect l="l" t="t" r="r" b="b"/>
              <a:pathLst>
                <a:path w="2438" h="3248" extrusionOk="0">
                  <a:moveTo>
                    <a:pt x="0" y="1"/>
                  </a:moveTo>
                  <a:lnTo>
                    <a:pt x="0" y="3045"/>
                  </a:lnTo>
                  <a:lnTo>
                    <a:pt x="2438" y="3247"/>
                  </a:lnTo>
                  <a:lnTo>
                    <a:pt x="2438" y="1"/>
                  </a:lnTo>
                  <a:close/>
                </a:path>
              </a:pathLst>
            </a:custGeom>
            <a:solidFill>
              <a:srgbClr val="F95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6"/>
            <p:cNvSpPr/>
            <p:nvPr/>
          </p:nvSpPr>
          <p:spPr>
            <a:xfrm>
              <a:off x="4403700" y="4482400"/>
              <a:ext cx="26100" cy="3550"/>
            </a:xfrm>
            <a:custGeom>
              <a:avLst/>
              <a:gdLst/>
              <a:ahLst/>
              <a:cxnLst/>
              <a:rect l="l" t="t" r="r" b="b"/>
              <a:pathLst>
                <a:path w="1044" h="142" extrusionOk="0">
                  <a:moveTo>
                    <a:pt x="1" y="0"/>
                  </a:moveTo>
                  <a:lnTo>
                    <a:pt x="1" y="61"/>
                  </a:lnTo>
                  <a:lnTo>
                    <a:pt x="1043" y="142"/>
                  </a:lnTo>
                  <a:lnTo>
                    <a:pt x="1043" y="92"/>
                  </a:lnTo>
                  <a:lnTo>
                    <a:pt x="1"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6"/>
            <p:cNvSpPr/>
            <p:nvPr/>
          </p:nvSpPr>
          <p:spPr>
            <a:xfrm>
              <a:off x="4453025" y="4410075"/>
              <a:ext cx="23300" cy="26325"/>
            </a:xfrm>
            <a:custGeom>
              <a:avLst/>
              <a:gdLst/>
              <a:ahLst/>
              <a:cxnLst/>
              <a:rect l="l" t="t" r="r" b="b"/>
              <a:pathLst>
                <a:path w="932" h="1053" extrusionOk="0">
                  <a:moveTo>
                    <a:pt x="62" y="0"/>
                  </a:moveTo>
                  <a:lnTo>
                    <a:pt x="1" y="11"/>
                  </a:lnTo>
                  <a:cubicBezTo>
                    <a:pt x="11" y="11"/>
                    <a:pt x="122" y="861"/>
                    <a:pt x="921" y="1052"/>
                  </a:cubicBezTo>
                  <a:lnTo>
                    <a:pt x="932" y="992"/>
                  </a:lnTo>
                  <a:cubicBezTo>
                    <a:pt x="172" y="810"/>
                    <a:pt x="62" y="11"/>
                    <a:pt x="62"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6"/>
            <p:cNvSpPr/>
            <p:nvPr/>
          </p:nvSpPr>
          <p:spPr>
            <a:xfrm>
              <a:off x="4359975" y="4410075"/>
              <a:ext cx="23275" cy="26325"/>
            </a:xfrm>
            <a:custGeom>
              <a:avLst/>
              <a:gdLst/>
              <a:ahLst/>
              <a:cxnLst/>
              <a:rect l="l" t="t" r="r" b="b"/>
              <a:pathLst>
                <a:path w="931" h="1053" extrusionOk="0">
                  <a:moveTo>
                    <a:pt x="870" y="0"/>
                  </a:moveTo>
                  <a:cubicBezTo>
                    <a:pt x="870" y="11"/>
                    <a:pt x="759" y="810"/>
                    <a:pt x="0" y="992"/>
                  </a:cubicBezTo>
                  <a:lnTo>
                    <a:pt x="21" y="1052"/>
                  </a:lnTo>
                  <a:cubicBezTo>
                    <a:pt x="810" y="861"/>
                    <a:pt x="931" y="11"/>
                    <a:pt x="931" y="11"/>
                  </a:cubicBezTo>
                  <a:lnTo>
                    <a:pt x="870"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6"/>
            <p:cNvSpPr/>
            <p:nvPr/>
          </p:nvSpPr>
          <p:spPr>
            <a:xfrm>
              <a:off x="4372100" y="4121525"/>
              <a:ext cx="87775" cy="87775"/>
            </a:xfrm>
            <a:custGeom>
              <a:avLst/>
              <a:gdLst/>
              <a:ahLst/>
              <a:cxnLst/>
              <a:rect l="l" t="t" r="r" b="b"/>
              <a:pathLst>
                <a:path w="3511" h="3511" extrusionOk="0">
                  <a:moveTo>
                    <a:pt x="1761" y="1"/>
                  </a:moveTo>
                  <a:cubicBezTo>
                    <a:pt x="790" y="1"/>
                    <a:pt x="1" y="790"/>
                    <a:pt x="1" y="1761"/>
                  </a:cubicBezTo>
                  <a:cubicBezTo>
                    <a:pt x="1" y="2732"/>
                    <a:pt x="790" y="3510"/>
                    <a:pt x="1761" y="3510"/>
                  </a:cubicBezTo>
                  <a:cubicBezTo>
                    <a:pt x="2732" y="3510"/>
                    <a:pt x="3511" y="2732"/>
                    <a:pt x="3511" y="1761"/>
                  </a:cubicBezTo>
                  <a:cubicBezTo>
                    <a:pt x="3511" y="790"/>
                    <a:pt x="2732" y="1"/>
                    <a:pt x="1761" y="1"/>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6"/>
            <p:cNvSpPr/>
            <p:nvPr/>
          </p:nvSpPr>
          <p:spPr>
            <a:xfrm>
              <a:off x="4439875" y="4174900"/>
              <a:ext cx="20775" cy="21750"/>
            </a:xfrm>
            <a:custGeom>
              <a:avLst/>
              <a:gdLst/>
              <a:ahLst/>
              <a:cxnLst/>
              <a:rect l="l" t="t" r="r" b="b"/>
              <a:pathLst>
                <a:path w="831" h="870" extrusionOk="0">
                  <a:moveTo>
                    <a:pt x="460" y="1"/>
                  </a:moveTo>
                  <a:cubicBezTo>
                    <a:pt x="301" y="1"/>
                    <a:pt x="148" y="122"/>
                    <a:pt x="82" y="303"/>
                  </a:cubicBezTo>
                  <a:cubicBezTo>
                    <a:pt x="1" y="536"/>
                    <a:pt x="82" y="779"/>
                    <a:pt x="274" y="849"/>
                  </a:cubicBezTo>
                  <a:cubicBezTo>
                    <a:pt x="309" y="863"/>
                    <a:pt x="345" y="870"/>
                    <a:pt x="381" y="870"/>
                  </a:cubicBezTo>
                  <a:cubicBezTo>
                    <a:pt x="533" y="870"/>
                    <a:pt x="684" y="754"/>
                    <a:pt x="749" y="566"/>
                  </a:cubicBezTo>
                  <a:cubicBezTo>
                    <a:pt x="830" y="344"/>
                    <a:pt x="749" y="101"/>
                    <a:pt x="567" y="20"/>
                  </a:cubicBezTo>
                  <a:cubicBezTo>
                    <a:pt x="532" y="7"/>
                    <a:pt x="496" y="1"/>
                    <a:pt x="460" y="1"/>
                  </a:cubicBez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6"/>
            <p:cNvSpPr/>
            <p:nvPr/>
          </p:nvSpPr>
          <p:spPr>
            <a:xfrm>
              <a:off x="4452025" y="4179700"/>
              <a:ext cx="5075" cy="10125"/>
            </a:xfrm>
            <a:custGeom>
              <a:avLst/>
              <a:gdLst/>
              <a:ahLst/>
              <a:cxnLst/>
              <a:rect l="l" t="t" r="r" b="b"/>
              <a:pathLst>
                <a:path w="203" h="405" extrusionOk="0">
                  <a:moveTo>
                    <a:pt x="21" y="0"/>
                  </a:moveTo>
                  <a:lnTo>
                    <a:pt x="0" y="30"/>
                  </a:lnTo>
                  <a:cubicBezTo>
                    <a:pt x="162" y="152"/>
                    <a:pt x="91" y="394"/>
                    <a:pt x="91" y="394"/>
                  </a:cubicBezTo>
                  <a:lnTo>
                    <a:pt x="132" y="405"/>
                  </a:lnTo>
                  <a:cubicBezTo>
                    <a:pt x="132" y="394"/>
                    <a:pt x="203" y="142"/>
                    <a:pt x="21"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6"/>
            <p:cNvSpPr/>
            <p:nvPr/>
          </p:nvSpPr>
          <p:spPr>
            <a:xfrm>
              <a:off x="4371100" y="4174900"/>
              <a:ext cx="20750" cy="21750"/>
            </a:xfrm>
            <a:custGeom>
              <a:avLst/>
              <a:gdLst/>
              <a:ahLst/>
              <a:cxnLst/>
              <a:rect l="l" t="t" r="r" b="b"/>
              <a:pathLst>
                <a:path w="830" h="870" extrusionOk="0">
                  <a:moveTo>
                    <a:pt x="370" y="1"/>
                  </a:moveTo>
                  <a:cubicBezTo>
                    <a:pt x="335" y="1"/>
                    <a:pt x="299" y="7"/>
                    <a:pt x="263" y="20"/>
                  </a:cubicBezTo>
                  <a:cubicBezTo>
                    <a:pt x="81" y="101"/>
                    <a:pt x="0" y="344"/>
                    <a:pt x="81" y="566"/>
                  </a:cubicBezTo>
                  <a:cubicBezTo>
                    <a:pt x="147" y="754"/>
                    <a:pt x="297" y="870"/>
                    <a:pt x="449" y="870"/>
                  </a:cubicBezTo>
                  <a:cubicBezTo>
                    <a:pt x="485" y="870"/>
                    <a:pt x="521" y="863"/>
                    <a:pt x="556" y="849"/>
                  </a:cubicBezTo>
                  <a:cubicBezTo>
                    <a:pt x="749" y="779"/>
                    <a:pt x="830" y="536"/>
                    <a:pt x="749" y="303"/>
                  </a:cubicBezTo>
                  <a:cubicBezTo>
                    <a:pt x="683" y="122"/>
                    <a:pt x="529" y="1"/>
                    <a:pt x="370" y="1"/>
                  </a:cubicBez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6"/>
            <p:cNvSpPr/>
            <p:nvPr/>
          </p:nvSpPr>
          <p:spPr>
            <a:xfrm>
              <a:off x="4373875" y="4179700"/>
              <a:ext cx="5350" cy="10125"/>
            </a:xfrm>
            <a:custGeom>
              <a:avLst/>
              <a:gdLst/>
              <a:ahLst/>
              <a:cxnLst/>
              <a:rect l="l" t="t" r="r" b="b"/>
              <a:pathLst>
                <a:path w="214" h="405" extrusionOk="0">
                  <a:moveTo>
                    <a:pt x="182" y="0"/>
                  </a:moveTo>
                  <a:cubicBezTo>
                    <a:pt x="0" y="142"/>
                    <a:pt x="72" y="394"/>
                    <a:pt x="72" y="405"/>
                  </a:cubicBezTo>
                  <a:lnTo>
                    <a:pt x="112" y="394"/>
                  </a:lnTo>
                  <a:cubicBezTo>
                    <a:pt x="112" y="394"/>
                    <a:pt x="41" y="152"/>
                    <a:pt x="213" y="30"/>
                  </a:cubicBezTo>
                  <a:lnTo>
                    <a:pt x="182"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6"/>
            <p:cNvSpPr/>
            <p:nvPr/>
          </p:nvSpPr>
          <p:spPr>
            <a:xfrm>
              <a:off x="4397900" y="4221675"/>
              <a:ext cx="36700" cy="24300"/>
            </a:xfrm>
            <a:custGeom>
              <a:avLst/>
              <a:gdLst/>
              <a:ahLst/>
              <a:cxnLst/>
              <a:rect l="l" t="t" r="r" b="b"/>
              <a:pathLst>
                <a:path w="1468" h="972" extrusionOk="0">
                  <a:moveTo>
                    <a:pt x="739" y="1"/>
                  </a:moveTo>
                  <a:lnTo>
                    <a:pt x="102" y="51"/>
                  </a:lnTo>
                  <a:lnTo>
                    <a:pt x="1" y="972"/>
                  </a:lnTo>
                  <a:lnTo>
                    <a:pt x="1467" y="972"/>
                  </a:lnTo>
                  <a:lnTo>
                    <a:pt x="1366" y="51"/>
                  </a:lnTo>
                  <a:lnTo>
                    <a:pt x="739" y="1"/>
                  </a:ln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6"/>
            <p:cNvSpPr/>
            <p:nvPr/>
          </p:nvSpPr>
          <p:spPr>
            <a:xfrm>
              <a:off x="4400425" y="4222925"/>
              <a:ext cx="31625" cy="10925"/>
            </a:xfrm>
            <a:custGeom>
              <a:avLst/>
              <a:gdLst/>
              <a:ahLst/>
              <a:cxnLst/>
              <a:rect l="l" t="t" r="r" b="b"/>
              <a:pathLst>
                <a:path w="1265" h="437" extrusionOk="0">
                  <a:moveTo>
                    <a:pt x="1" y="1"/>
                  </a:moveTo>
                  <a:cubicBezTo>
                    <a:pt x="1" y="1"/>
                    <a:pt x="284" y="436"/>
                    <a:pt x="638" y="436"/>
                  </a:cubicBezTo>
                  <a:cubicBezTo>
                    <a:pt x="982" y="436"/>
                    <a:pt x="1265" y="1"/>
                    <a:pt x="1265" y="1"/>
                  </a:cubicBezTo>
                  <a:close/>
                </a:path>
              </a:pathLst>
            </a:custGeom>
            <a:solidFill>
              <a:srgbClr val="7D4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6"/>
            <p:cNvSpPr/>
            <p:nvPr/>
          </p:nvSpPr>
          <p:spPr>
            <a:xfrm>
              <a:off x="4381450" y="4126325"/>
              <a:ext cx="70100" cy="102950"/>
            </a:xfrm>
            <a:custGeom>
              <a:avLst/>
              <a:gdLst/>
              <a:ahLst/>
              <a:cxnLst/>
              <a:rect l="l" t="t" r="r" b="b"/>
              <a:pathLst>
                <a:path w="2804" h="4118" extrusionOk="0">
                  <a:moveTo>
                    <a:pt x="1397" y="1"/>
                  </a:moveTo>
                  <a:cubicBezTo>
                    <a:pt x="628" y="1"/>
                    <a:pt x="1" y="668"/>
                    <a:pt x="1" y="1477"/>
                  </a:cubicBezTo>
                  <a:lnTo>
                    <a:pt x="1" y="1630"/>
                  </a:lnTo>
                  <a:lnTo>
                    <a:pt x="1" y="1650"/>
                  </a:lnTo>
                  <a:lnTo>
                    <a:pt x="153" y="2924"/>
                  </a:lnTo>
                  <a:lnTo>
                    <a:pt x="153" y="2934"/>
                  </a:lnTo>
                  <a:lnTo>
                    <a:pt x="153" y="2965"/>
                  </a:lnTo>
                  <a:cubicBezTo>
                    <a:pt x="234" y="3612"/>
                    <a:pt x="911" y="4118"/>
                    <a:pt x="1397" y="4118"/>
                  </a:cubicBezTo>
                  <a:cubicBezTo>
                    <a:pt x="1882" y="4118"/>
                    <a:pt x="2550" y="3622"/>
                    <a:pt x="2641" y="2985"/>
                  </a:cubicBezTo>
                  <a:lnTo>
                    <a:pt x="2641" y="2965"/>
                  </a:lnTo>
                  <a:lnTo>
                    <a:pt x="2641" y="2924"/>
                  </a:lnTo>
                  <a:lnTo>
                    <a:pt x="2793" y="1650"/>
                  </a:lnTo>
                  <a:lnTo>
                    <a:pt x="2793" y="1630"/>
                  </a:lnTo>
                  <a:cubicBezTo>
                    <a:pt x="2793" y="1579"/>
                    <a:pt x="2803" y="1528"/>
                    <a:pt x="2803" y="1477"/>
                  </a:cubicBezTo>
                  <a:cubicBezTo>
                    <a:pt x="2803" y="668"/>
                    <a:pt x="2176" y="1"/>
                    <a:pt x="1397" y="1"/>
                  </a:cubicBez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6"/>
            <p:cNvSpPr/>
            <p:nvPr/>
          </p:nvSpPr>
          <p:spPr>
            <a:xfrm>
              <a:off x="4336950" y="4238175"/>
              <a:ext cx="148725" cy="92275"/>
            </a:xfrm>
            <a:custGeom>
              <a:avLst/>
              <a:gdLst/>
              <a:ahLst/>
              <a:cxnLst/>
              <a:rect l="l" t="t" r="r" b="b"/>
              <a:pathLst>
                <a:path w="5949" h="3691" extrusionOk="0">
                  <a:moveTo>
                    <a:pt x="3636" y="1"/>
                  </a:moveTo>
                  <a:cubicBezTo>
                    <a:pt x="3281" y="1"/>
                    <a:pt x="2920" y="54"/>
                    <a:pt x="2560" y="79"/>
                  </a:cubicBezTo>
                  <a:lnTo>
                    <a:pt x="2520" y="8"/>
                  </a:lnTo>
                  <a:cubicBezTo>
                    <a:pt x="800" y="170"/>
                    <a:pt x="0" y="1758"/>
                    <a:pt x="425" y="3286"/>
                  </a:cubicBezTo>
                  <a:lnTo>
                    <a:pt x="881" y="2780"/>
                  </a:lnTo>
                  <a:cubicBezTo>
                    <a:pt x="1953" y="2841"/>
                    <a:pt x="2621" y="3589"/>
                    <a:pt x="3693" y="3680"/>
                  </a:cubicBezTo>
                  <a:lnTo>
                    <a:pt x="3804" y="3680"/>
                  </a:lnTo>
                  <a:cubicBezTo>
                    <a:pt x="3875" y="3690"/>
                    <a:pt x="3956" y="3690"/>
                    <a:pt x="4026" y="3690"/>
                  </a:cubicBezTo>
                  <a:lnTo>
                    <a:pt x="4118" y="3690"/>
                  </a:lnTo>
                  <a:cubicBezTo>
                    <a:pt x="4124" y="3690"/>
                    <a:pt x="4131" y="3691"/>
                    <a:pt x="4137" y="3691"/>
                  </a:cubicBezTo>
                  <a:cubicBezTo>
                    <a:pt x="4726" y="3691"/>
                    <a:pt x="4781" y="2769"/>
                    <a:pt x="5372" y="2769"/>
                  </a:cubicBezTo>
                  <a:lnTo>
                    <a:pt x="5575" y="2780"/>
                  </a:lnTo>
                  <a:cubicBezTo>
                    <a:pt x="5948" y="1263"/>
                    <a:pt x="5544" y="170"/>
                    <a:pt x="3855" y="8"/>
                  </a:cubicBezTo>
                  <a:cubicBezTo>
                    <a:pt x="3782" y="3"/>
                    <a:pt x="3709" y="1"/>
                    <a:pt x="3636" y="1"/>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6"/>
            <p:cNvSpPr/>
            <p:nvPr/>
          </p:nvSpPr>
          <p:spPr>
            <a:xfrm>
              <a:off x="4322550" y="4244675"/>
              <a:ext cx="150225" cy="165750"/>
            </a:xfrm>
            <a:custGeom>
              <a:avLst/>
              <a:gdLst/>
              <a:ahLst/>
              <a:cxnLst/>
              <a:rect l="l" t="t" r="r" b="b"/>
              <a:pathLst>
                <a:path w="6009" h="6630" extrusionOk="0">
                  <a:moveTo>
                    <a:pt x="2185" y="1"/>
                  </a:moveTo>
                  <a:cubicBezTo>
                    <a:pt x="0" y="911"/>
                    <a:pt x="1578" y="3420"/>
                    <a:pt x="1578" y="3420"/>
                  </a:cubicBezTo>
                  <a:lnTo>
                    <a:pt x="1862" y="6171"/>
                  </a:lnTo>
                  <a:cubicBezTo>
                    <a:pt x="1862" y="6171"/>
                    <a:pt x="2671" y="6630"/>
                    <a:pt x="3795" y="6630"/>
                  </a:cubicBezTo>
                  <a:cubicBezTo>
                    <a:pt x="4357" y="6630"/>
                    <a:pt x="4997" y="6515"/>
                    <a:pt x="5654" y="6171"/>
                  </a:cubicBezTo>
                  <a:lnTo>
                    <a:pt x="6009" y="3460"/>
                  </a:lnTo>
                  <a:lnTo>
                    <a:pt x="5331" y="1"/>
                  </a:lnTo>
                  <a:cubicBezTo>
                    <a:pt x="5331" y="1"/>
                    <a:pt x="4825" y="922"/>
                    <a:pt x="3763" y="922"/>
                  </a:cubicBezTo>
                  <a:cubicBezTo>
                    <a:pt x="2620" y="922"/>
                    <a:pt x="2185" y="1"/>
                    <a:pt x="2185" y="1"/>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6"/>
            <p:cNvSpPr/>
            <p:nvPr/>
          </p:nvSpPr>
          <p:spPr>
            <a:xfrm>
              <a:off x="4358700" y="4124300"/>
              <a:ext cx="107250" cy="63250"/>
            </a:xfrm>
            <a:custGeom>
              <a:avLst/>
              <a:gdLst/>
              <a:ahLst/>
              <a:cxnLst/>
              <a:rect l="l" t="t" r="r" b="b"/>
              <a:pathLst>
                <a:path w="4290" h="2530" extrusionOk="0">
                  <a:moveTo>
                    <a:pt x="2337" y="1"/>
                  </a:moveTo>
                  <a:cubicBezTo>
                    <a:pt x="0" y="1"/>
                    <a:pt x="931" y="2530"/>
                    <a:pt x="931" y="2530"/>
                  </a:cubicBezTo>
                  <a:cubicBezTo>
                    <a:pt x="1043" y="2156"/>
                    <a:pt x="1093" y="1650"/>
                    <a:pt x="1093" y="1650"/>
                  </a:cubicBezTo>
                  <a:cubicBezTo>
                    <a:pt x="1468" y="1376"/>
                    <a:pt x="1599" y="972"/>
                    <a:pt x="1599" y="972"/>
                  </a:cubicBezTo>
                  <a:cubicBezTo>
                    <a:pt x="2065" y="1344"/>
                    <a:pt x="2548" y="1434"/>
                    <a:pt x="2905" y="1434"/>
                  </a:cubicBezTo>
                  <a:cubicBezTo>
                    <a:pt x="3237" y="1434"/>
                    <a:pt x="3460" y="1356"/>
                    <a:pt x="3460" y="1356"/>
                  </a:cubicBezTo>
                  <a:lnTo>
                    <a:pt x="3460" y="1356"/>
                  </a:lnTo>
                  <a:cubicBezTo>
                    <a:pt x="3450" y="1994"/>
                    <a:pt x="3551" y="2530"/>
                    <a:pt x="3551" y="2530"/>
                  </a:cubicBezTo>
                  <a:lnTo>
                    <a:pt x="3784" y="2034"/>
                  </a:lnTo>
                  <a:cubicBezTo>
                    <a:pt x="3784" y="2034"/>
                    <a:pt x="4289" y="1"/>
                    <a:pt x="2337" y="1"/>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6"/>
            <p:cNvSpPr/>
            <p:nvPr/>
          </p:nvSpPr>
          <p:spPr>
            <a:xfrm>
              <a:off x="4410050" y="4184750"/>
              <a:ext cx="6600" cy="13175"/>
            </a:xfrm>
            <a:custGeom>
              <a:avLst/>
              <a:gdLst/>
              <a:ahLst/>
              <a:cxnLst/>
              <a:rect l="l" t="t" r="r" b="b"/>
              <a:pathLst>
                <a:path w="264" h="527" extrusionOk="0">
                  <a:moveTo>
                    <a:pt x="203" y="1"/>
                  </a:moveTo>
                  <a:cubicBezTo>
                    <a:pt x="192" y="10"/>
                    <a:pt x="0" y="273"/>
                    <a:pt x="71" y="425"/>
                  </a:cubicBezTo>
                  <a:cubicBezTo>
                    <a:pt x="101" y="486"/>
                    <a:pt x="162" y="516"/>
                    <a:pt x="253" y="527"/>
                  </a:cubicBezTo>
                  <a:lnTo>
                    <a:pt x="263" y="466"/>
                  </a:lnTo>
                  <a:cubicBezTo>
                    <a:pt x="192" y="466"/>
                    <a:pt x="142" y="435"/>
                    <a:pt x="122" y="395"/>
                  </a:cubicBezTo>
                  <a:cubicBezTo>
                    <a:pt x="71" y="294"/>
                    <a:pt x="192" y="102"/>
                    <a:pt x="243" y="31"/>
                  </a:cubicBezTo>
                  <a:lnTo>
                    <a:pt x="203"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6"/>
            <p:cNvSpPr/>
            <p:nvPr/>
          </p:nvSpPr>
          <p:spPr>
            <a:xfrm>
              <a:off x="4427250" y="4171350"/>
              <a:ext cx="13925" cy="7100"/>
            </a:xfrm>
            <a:custGeom>
              <a:avLst/>
              <a:gdLst/>
              <a:ahLst/>
              <a:cxnLst/>
              <a:rect l="l" t="t" r="r" b="b"/>
              <a:pathLst>
                <a:path w="557" h="284" extrusionOk="0">
                  <a:moveTo>
                    <a:pt x="30" y="0"/>
                  </a:moveTo>
                  <a:lnTo>
                    <a:pt x="0" y="162"/>
                  </a:lnTo>
                  <a:lnTo>
                    <a:pt x="526" y="283"/>
                  </a:lnTo>
                  <a:lnTo>
                    <a:pt x="556" y="121"/>
                  </a:lnTo>
                  <a:lnTo>
                    <a:pt x="30"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6"/>
            <p:cNvSpPr/>
            <p:nvPr/>
          </p:nvSpPr>
          <p:spPr>
            <a:xfrm>
              <a:off x="4389800" y="4171350"/>
              <a:ext cx="14200" cy="7100"/>
            </a:xfrm>
            <a:custGeom>
              <a:avLst/>
              <a:gdLst/>
              <a:ahLst/>
              <a:cxnLst/>
              <a:rect l="l" t="t" r="r" b="b"/>
              <a:pathLst>
                <a:path w="568" h="284" extrusionOk="0">
                  <a:moveTo>
                    <a:pt x="527" y="0"/>
                  </a:moveTo>
                  <a:lnTo>
                    <a:pt x="1" y="121"/>
                  </a:lnTo>
                  <a:lnTo>
                    <a:pt x="41" y="283"/>
                  </a:lnTo>
                  <a:lnTo>
                    <a:pt x="567" y="162"/>
                  </a:lnTo>
                  <a:lnTo>
                    <a:pt x="527"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6"/>
            <p:cNvSpPr/>
            <p:nvPr/>
          </p:nvSpPr>
          <p:spPr>
            <a:xfrm>
              <a:off x="4456075" y="4293500"/>
              <a:ext cx="35425" cy="42750"/>
            </a:xfrm>
            <a:custGeom>
              <a:avLst/>
              <a:gdLst/>
              <a:ahLst/>
              <a:cxnLst/>
              <a:rect l="l" t="t" r="r" b="b"/>
              <a:pathLst>
                <a:path w="1417" h="1710" extrusionOk="0">
                  <a:moveTo>
                    <a:pt x="900" y="0"/>
                  </a:moveTo>
                  <a:lnTo>
                    <a:pt x="0" y="648"/>
                  </a:lnTo>
                  <a:lnTo>
                    <a:pt x="172" y="1710"/>
                  </a:lnTo>
                  <a:cubicBezTo>
                    <a:pt x="1416" y="1285"/>
                    <a:pt x="900" y="1"/>
                    <a:pt x="900" y="0"/>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6"/>
            <p:cNvSpPr/>
            <p:nvPr/>
          </p:nvSpPr>
          <p:spPr>
            <a:xfrm>
              <a:off x="4396125" y="4233825"/>
              <a:ext cx="41000" cy="26550"/>
            </a:xfrm>
            <a:custGeom>
              <a:avLst/>
              <a:gdLst/>
              <a:ahLst/>
              <a:cxnLst/>
              <a:rect l="l" t="t" r="r" b="b"/>
              <a:pathLst>
                <a:path w="1640" h="1062" extrusionOk="0">
                  <a:moveTo>
                    <a:pt x="1387" y="0"/>
                  </a:moveTo>
                  <a:lnTo>
                    <a:pt x="395" y="41"/>
                  </a:lnTo>
                  <a:lnTo>
                    <a:pt x="112" y="111"/>
                  </a:lnTo>
                  <a:cubicBezTo>
                    <a:pt x="112" y="111"/>
                    <a:pt x="0" y="1062"/>
                    <a:pt x="820" y="1062"/>
                  </a:cubicBezTo>
                  <a:cubicBezTo>
                    <a:pt x="1639" y="1062"/>
                    <a:pt x="1508" y="192"/>
                    <a:pt x="1508" y="192"/>
                  </a:cubicBezTo>
                  <a:lnTo>
                    <a:pt x="1387" y="0"/>
                  </a:ln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6"/>
            <p:cNvSpPr/>
            <p:nvPr/>
          </p:nvSpPr>
          <p:spPr>
            <a:xfrm>
              <a:off x="4343800" y="4294000"/>
              <a:ext cx="32050" cy="41750"/>
            </a:xfrm>
            <a:custGeom>
              <a:avLst/>
              <a:gdLst/>
              <a:ahLst/>
              <a:cxnLst/>
              <a:rect l="l" t="t" r="r" b="b"/>
              <a:pathLst>
                <a:path w="1282" h="1670" extrusionOk="0">
                  <a:moveTo>
                    <a:pt x="445" y="1"/>
                  </a:moveTo>
                  <a:lnTo>
                    <a:pt x="445" y="1"/>
                  </a:lnTo>
                  <a:cubicBezTo>
                    <a:pt x="445" y="1"/>
                    <a:pt x="0" y="1305"/>
                    <a:pt x="1173" y="1669"/>
                  </a:cubicBezTo>
                  <a:cubicBezTo>
                    <a:pt x="1173" y="1669"/>
                    <a:pt x="1282" y="698"/>
                    <a:pt x="1275" y="698"/>
                  </a:cubicBezTo>
                  <a:lnTo>
                    <a:pt x="1275" y="698"/>
                  </a:lnTo>
                  <a:cubicBezTo>
                    <a:pt x="1275" y="698"/>
                    <a:pt x="1275" y="698"/>
                    <a:pt x="1275" y="698"/>
                  </a:cubicBezTo>
                  <a:cubicBezTo>
                    <a:pt x="1275" y="698"/>
                    <a:pt x="1274" y="698"/>
                    <a:pt x="1274" y="698"/>
                  </a:cubicBezTo>
                  <a:cubicBezTo>
                    <a:pt x="1262" y="698"/>
                    <a:pt x="445" y="1"/>
                    <a:pt x="445" y="1"/>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6"/>
            <p:cNvSpPr/>
            <p:nvPr/>
          </p:nvSpPr>
          <p:spPr>
            <a:xfrm>
              <a:off x="4394875" y="4182475"/>
              <a:ext cx="10125" cy="5075"/>
            </a:xfrm>
            <a:custGeom>
              <a:avLst/>
              <a:gdLst/>
              <a:ahLst/>
              <a:cxnLst/>
              <a:rect l="l" t="t" r="r" b="b"/>
              <a:pathLst>
                <a:path w="405" h="203" extrusionOk="0">
                  <a:moveTo>
                    <a:pt x="203" y="0"/>
                  </a:moveTo>
                  <a:cubicBezTo>
                    <a:pt x="91" y="0"/>
                    <a:pt x="0" y="92"/>
                    <a:pt x="0" y="203"/>
                  </a:cubicBezTo>
                  <a:lnTo>
                    <a:pt x="81" y="203"/>
                  </a:lnTo>
                  <a:cubicBezTo>
                    <a:pt x="81" y="142"/>
                    <a:pt x="142" y="81"/>
                    <a:pt x="203" y="81"/>
                  </a:cubicBezTo>
                  <a:cubicBezTo>
                    <a:pt x="263" y="81"/>
                    <a:pt x="324" y="142"/>
                    <a:pt x="324" y="203"/>
                  </a:cubicBezTo>
                  <a:lnTo>
                    <a:pt x="405" y="203"/>
                  </a:lnTo>
                  <a:cubicBezTo>
                    <a:pt x="405" y="92"/>
                    <a:pt x="313" y="0"/>
                    <a:pt x="203"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6"/>
            <p:cNvSpPr/>
            <p:nvPr/>
          </p:nvSpPr>
          <p:spPr>
            <a:xfrm>
              <a:off x="4424450" y="4182475"/>
              <a:ext cx="9900" cy="5075"/>
            </a:xfrm>
            <a:custGeom>
              <a:avLst/>
              <a:gdLst/>
              <a:ahLst/>
              <a:cxnLst/>
              <a:rect l="l" t="t" r="r" b="b"/>
              <a:pathLst>
                <a:path w="396" h="203" extrusionOk="0">
                  <a:moveTo>
                    <a:pt x="203" y="0"/>
                  </a:moveTo>
                  <a:cubicBezTo>
                    <a:pt x="92" y="0"/>
                    <a:pt x="0" y="92"/>
                    <a:pt x="0" y="203"/>
                  </a:cubicBezTo>
                  <a:lnTo>
                    <a:pt x="81" y="203"/>
                  </a:lnTo>
                  <a:cubicBezTo>
                    <a:pt x="81" y="142"/>
                    <a:pt x="132" y="81"/>
                    <a:pt x="203" y="81"/>
                  </a:cubicBezTo>
                  <a:cubicBezTo>
                    <a:pt x="263" y="81"/>
                    <a:pt x="314" y="142"/>
                    <a:pt x="314" y="203"/>
                  </a:cubicBezTo>
                  <a:lnTo>
                    <a:pt x="395" y="203"/>
                  </a:lnTo>
                  <a:cubicBezTo>
                    <a:pt x="395" y="92"/>
                    <a:pt x="314" y="0"/>
                    <a:pt x="203"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6"/>
            <p:cNvSpPr/>
            <p:nvPr/>
          </p:nvSpPr>
          <p:spPr>
            <a:xfrm>
              <a:off x="4243125" y="4244675"/>
              <a:ext cx="143425" cy="136850"/>
            </a:xfrm>
            <a:custGeom>
              <a:avLst/>
              <a:gdLst/>
              <a:ahLst/>
              <a:cxnLst/>
              <a:rect l="l" t="t" r="r" b="b"/>
              <a:pathLst>
                <a:path w="5737" h="5474" extrusionOk="0">
                  <a:moveTo>
                    <a:pt x="5362" y="1"/>
                  </a:moveTo>
                  <a:cubicBezTo>
                    <a:pt x="3683" y="416"/>
                    <a:pt x="2692" y="3622"/>
                    <a:pt x="2692" y="3622"/>
                  </a:cubicBezTo>
                  <a:cubicBezTo>
                    <a:pt x="2577" y="3653"/>
                    <a:pt x="2461" y="3666"/>
                    <a:pt x="2345" y="3666"/>
                  </a:cubicBezTo>
                  <a:cubicBezTo>
                    <a:pt x="1580" y="3666"/>
                    <a:pt x="840" y="3086"/>
                    <a:pt x="840" y="3086"/>
                  </a:cubicBezTo>
                  <a:cubicBezTo>
                    <a:pt x="71" y="3319"/>
                    <a:pt x="1" y="4148"/>
                    <a:pt x="1" y="4148"/>
                  </a:cubicBezTo>
                  <a:cubicBezTo>
                    <a:pt x="1" y="4148"/>
                    <a:pt x="1746" y="5474"/>
                    <a:pt x="2975" y="5474"/>
                  </a:cubicBezTo>
                  <a:cubicBezTo>
                    <a:pt x="3095" y="5474"/>
                    <a:pt x="3211" y="5461"/>
                    <a:pt x="3319" y="5433"/>
                  </a:cubicBezTo>
                  <a:cubicBezTo>
                    <a:pt x="4057" y="5241"/>
                    <a:pt x="5645" y="2793"/>
                    <a:pt x="5736" y="992"/>
                  </a:cubicBezTo>
                  <a:lnTo>
                    <a:pt x="5362" y="1"/>
                  </a:ln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6"/>
            <p:cNvSpPr/>
            <p:nvPr/>
          </p:nvSpPr>
          <p:spPr>
            <a:xfrm>
              <a:off x="4514750" y="4052475"/>
              <a:ext cx="48425" cy="67575"/>
            </a:xfrm>
            <a:custGeom>
              <a:avLst/>
              <a:gdLst/>
              <a:ahLst/>
              <a:cxnLst/>
              <a:rect l="l" t="t" r="r" b="b"/>
              <a:pathLst>
                <a:path w="1937" h="2703" extrusionOk="0">
                  <a:moveTo>
                    <a:pt x="890" y="1"/>
                  </a:moveTo>
                  <a:cubicBezTo>
                    <a:pt x="728" y="1"/>
                    <a:pt x="607" y="628"/>
                    <a:pt x="567" y="1174"/>
                  </a:cubicBezTo>
                  <a:cubicBezTo>
                    <a:pt x="567" y="1174"/>
                    <a:pt x="489" y="728"/>
                    <a:pt x="296" y="728"/>
                  </a:cubicBezTo>
                  <a:cubicBezTo>
                    <a:pt x="292" y="728"/>
                    <a:pt x="288" y="729"/>
                    <a:pt x="283" y="729"/>
                  </a:cubicBezTo>
                  <a:cubicBezTo>
                    <a:pt x="0" y="770"/>
                    <a:pt x="151" y="1994"/>
                    <a:pt x="151" y="1994"/>
                  </a:cubicBezTo>
                  <a:lnTo>
                    <a:pt x="1244" y="2702"/>
                  </a:lnTo>
                  <a:cubicBezTo>
                    <a:pt x="1244" y="2702"/>
                    <a:pt x="1780" y="2125"/>
                    <a:pt x="1871" y="1326"/>
                  </a:cubicBezTo>
                  <a:cubicBezTo>
                    <a:pt x="1936" y="742"/>
                    <a:pt x="1845" y="340"/>
                    <a:pt x="1749" y="340"/>
                  </a:cubicBezTo>
                  <a:cubicBezTo>
                    <a:pt x="1725" y="340"/>
                    <a:pt x="1701" y="364"/>
                    <a:pt x="1679" y="416"/>
                  </a:cubicBezTo>
                  <a:cubicBezTo>
                    <a:pt x="1679" y="416"/>
                    <a:pt x="1605" y="238"/>
                    <a:pt x="1519" y="238"/>
                  </a:cubicBezTo>
                  <a:cubicBezTo>
                    <a:pt x="1482" y="238"/>
                    <a:pt x="1442" y="271"/>
                    <a:pt x="1406" y="365"/>
                  </a:cubicBezTo>
                  <a:cubicBezTo>
                    <a:pt x="1406" y="365"/>
                    <a:pt x="1360" y="152"/>
                    <a:pt x="1249" y="152"/>
                  </a:cubicBezTo>
                  <a:cubicBezTo>
                    <a:pt x="1244" y="152"/>
                    <a:pt x="1239" y="152"/>
                    <a:pt x="1234" y="153"/>
                  </a:cubicBezTo>
                  <a:cubicBezTo>
                    <a:pt x="1143" y="163"/>
                    <a:pt x="1093" y="284"/>
                    <a:pt x="1093" y="284"/>
                  </a:cubicBezTo>
                  <a:cubicBezTo>
                    <a:pt x="1093" y="284"/>
                    <a:pt x="1032" y="1"/>
                    <a:pt x="890" y="1"/>
                  </a:cubicBez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6"/>
            <p:cNvSpPr/>
            <p:nvPr/>
          </p:nvSpPr>
          <p:spPr>
            <a:xfrm>
              <a:off x="4554950" y="4062600"/>
              <a:ext cx="2550" cy="15975"/>
            </a:xfrm>
            <a:custGeom>
              <a:avLst/>
              <a:gdLst/>
              <a:ahLst/>
              <a:cxnLst/>
              <a:rect l="l" t="t" r="r" b="b"/>
              <a:pathLst>
                <a:path w="102" h="639" extrusionOk="0">
                  <a:moveTo>
                    <a:pt x="51" y="0"/>
                  </a:moveTo>
                  <a:cubicBezTo>
                    <a:pt x="51" y="0"/>
                    <a:pt x="0" y="385"/>
                    <a:pt x="20" y="638"/>
                  </a:cubicBezTo>
                  <a:lnTo>
                    <a:pt x="61" y="638"/>
                  </a:lnTo>
                  <a:cubicBezTo>
                    <a:pt x="51" y="385"/>
                    <a:pt x="101" y="11"/>
                    <a:pt x="101"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6"/>
            <p:cNvSpPr/>
            <p:nvPr/>
          </p:nvSpPr>
          <p:spPr>
            <a:xfrm>
              <a:off x="4548375" y="4061350"/>
              <a:ext cx="2300" cy="15425"/>
            </a:xfrm>
            <a:custGeom>
              <a:avLst/>
              <a:gdLst/>
              <a:ahLst/>
              <a:cxnLst/>
              <a:rect l="l" t="t" r="r" b="b"/>
              <a:pathLst>
                <a:path w="92" h="617" extrusionOk="0">
                  <a:moveTo>
                    <a:pt x="41" y="0"/>
                  </a:moveTo>
                  <a:cubicBezTo>
                    <a:pt x="41" y="10"/>
                    <a:pt x="0" y="334"/>
                    <a:pt x="11" y="617"/>
                  </a:cubicBezTo>
                  <a:lnTo>
                    <a:pt x="61" y="617"/>
                  </a:lnTo>
                  <a:cubicBezTo>
                    <a:pt x="51" y="334"/>
                    <a:pt x="92" y="10"/>
                    <a:pt x="92" y="10"/>
                  </a:cubicBezTo>
                  <a:lnTo>
                    <a:pt x="41"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6"/>
            <p:cNvSpPr/>
            <p:nvPr/>
          </p:nvSpPr>
          <p:spPr>
            <a:xfrm>
              <a:off x="4540025" y="4059050"/>
              <a:ext cx="2800" cy="18750"/>
            </a:xfrm>
            <a:custGeom>
              <a:avLst/>
              <a:gdLst/>
              <a:ahLst/>
              <a:cxnLst/>
              <a:rect l="l" t="t" r="r" b="b"/>
              <a:pathLst>
                <a:path w="112" h="750" extrusionOk="0">
                  <a:moveTo>
                    <a:pt x="61" y="1"/>
                  </a:moveTo>
                  <a:cubicBezTo>
                    <a:pt x="61" y="1"/>
                    <a:pt x="1" y="375"/>
                    <a:pt x="1" y="749"/>
                  </a:cubicBezTo>
                  <a:lnTo>
                    <a:pt x="51" y="749"/>
                  </a:lnTo>
                  <a:cubicBezTo>
                    <a:pt x="51" y="375"/>
                    <a:pt x="102" y="11"/>
                    <a:pt x="112" y="1"/>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6"/>
            <p:cNvSpPr/>
            <p:nvPr/>
          </p:nvSpPr>
          <p:spPr>
            <a:xfrm>
              <a:off x="4528400" y="4080800"/>
              <a:ext cx="2550" cy="8375"/>
            </a:xfrm>
            <a:custGeom>
              <a:avLst/>
              <a:gdLst/>
              <a:ahLst/>
              <a:cxnLst/>
              <a:rect l="l" t="t" r="r" b="b"/>
              <a:pathLst>
                <a:path w="102" h="335" extrusionOk="0">
                  <a:moveTo>
                    <a:pt x="0" y="1"/>
                  </a:moveTo>
                  <a:cubicBezTo>
                    <a:pt x="0" y="1"/>
                    <a:pt x="21" y="193"/>
                    <a:pt x="51" y="335"/>
                  </a:cubicBezTo>
                  <a:lnTo>
                    <a:pt x="102" y="324"/>
                  </a:lnTo>
                  <a:cubicBezTo>
                    <a:pt x="71" y="183"/>
                    <a:pt x="51" y="1"/>
                    <a:pt x="51" y="1"/>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6"/>
            <p:cNvSpPr/>
            <p:nvPr/>
          </p:nvSpPr>
          <p:spPr>
            <a:xfrm>
              <a:off x="4360475" y="4328900"/>
              <a:ext cx="4575" cy="21275"/>
            </a:xfrm>
            <a:custGeom>
              <a:avLst/>
              <a:gdLst/>
              <a:ahLst/>
              <a:cxnLst/>
              <a:rect l="l" t="t" r="r" b="b"/>
              <a:pathLst>
                <a:path w="183" h="851" extrusionOk="0">
                  <a:moveTo>
                    <a:pt x="61" y="1"/>
                  </a:moveTo>
                  <a:lnTo>
                    <a:pt x="1" y="10"/>
                  </a:lnTo>
                  <a:lnTo>
                    <a:pt x="122" y="850"/>
                  </a:lnTo>
                  <a:lnTo>
                    <a:pt x="183" y="840"/>
                  </a:lnTo>
                  <a:lnTo>
                    <a:pt x="61"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6"/>
            <p:cNvSpPr/>
            <p:nvPr/>
          </p:nvSpPr>
          <p:spPr>
            <a:xfrm>
              <a:off x="4345550" y="4295250"/>
              <a:ext cx="25575" cy="40500"/>
            </a:xfrm>
            <a:custGeom>
              <a:avLst/>
              <a:gdLst/>
              <a:ahLst/>
              <a:cxnLst/>
              <a:rect l="l" t="t" r="r" b="b"/>
              <a:pathLst>
                <a:path w="1023" h="1620" extrusionOk="0">
                  <a:moveTo>
                    <a:pt x="314" y="1"/>
                  </a:moveTo>
                  <a:lnTo>
                    <a:pt x="314" y="32"/>
                  </a:lnTo>
                  <a:cubicBezTo>
                    <a:pt x="304" y="41"/>
                    <a:pt x="0" y="1225"/>
                    <a:pt x="971" y="1599"/>
                  </a:cubicBezTo>
                  <a:lnTo>
                    <a:pt x="1002" y="1619"/>
                  </a:lnTo>
                  <a:lnTo>
                    <a:pt x="1022" y="1559"/>
                  </a:lnTo>
                  <a:lnTo>
                    <a:pt x="992" y="1549"/>
                  </a:lnTo>
                  <a:cubicBezTo>
                    <a:pt x="72" y="1185"/>
                    <a:pt x="355" y="92"/>
                    <a:pt x="365" y="52"/>
                  </a:cubicBezTo>
                  <a:lnTo>
                    <a:pt x="375" y="21"/>
                  </a:lnTo>
                  <a:lnTo>
                    <a:pt x="314"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6"/>
            <p:cNvSpPr/>
            <p:nvPr/>
          </p:nvSpPr>
          <p:spPr>
            <a:xfrm>
              <a:off x="4389050" y="4130875"/>
              <a:ext cx="54125" cy="13950"/>
            </a:xfrm>
            <a:custGeom>
              <a:avLst/>
              <a:gdLst/>
              <a:ahLst/>
              <a:cxnLst/>
              <a:rect l="l" t="t" r="r" b="b"/>
              <a:pathLst>
                <a:path w="2165" h="558" extrusionOk="0">
                  <a:moveTo>
                    <a:pt x="1093" y="1"/>
                  </a:moveTo>
                  <a:cubicBezTo>
                    <a:pt x="456" y="1"/>
                    <a:pt x="152" y="284"/>
                    <a:pt x="0" y="517"/>
                  </a:cubicBezTo>
                  <a:lnTo>
                    <a:pt x="71" y="557"/>
                  </a:lnTo>
                  <a:cubicBezTo>
                    <a:pt x="274" y="243"/>
                    <a:pt x="618" y="82"/>
                    <a:pt x="1093" y="82"/>
                  </a:cubicBezTo>
                  <a:cubicBezTo>
                    <a:pt x="1569" y="82"/>
                    <a:pt x="1902" y="234"/>
                    <a:pt x="2095" y="537"/>
                  </a:cubicBezTo>
                  <a:lnTo>
                    <a:pt x="2165" y="497"/>
                  </a:lnTo>
                  <a:cubicBezTo>
                    <a:pt x="2023" y="264"/>
                    <a:pt x="1720" y="1"/>
                    <a:pt x="10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6"/>
            <p:cNvSpPr/>
            <p:nvPr/>
          </p:nvSpPr>
          <p:spPr>
            <a:xfrm>
              <a:off x="4416125" y="4274275"/>
              <a:ext cx="1025" cy="134050"/>
            </a:xfrm>
            <a:custGeom>
              <a:avLst/>
              <a:gdLst/>
              <a:ahLst/>
              <a:cxnLst/>
              <a:rect l="l" t="t" r="r" b="b"/>
              <a:pathLst>
                <a:path w="41" h="5362" extrusionOk="0">
                  <a:moveTo>
                    <a:pt x="0" y="1"/>
                  </a:moveTo>
                  <a:lnTo>
                    <a:pt x="0" y="5362"/>
                  </a:lnTo>
                  <a:lnTo>
                    <a:pt x="40" y="5362"/>
                  </a:lnTo>
                  <a:lnTo>
                    <a:pt x="40"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6"/>
            <p:cNvSpPr/>
            <p:nvPr/>
          </p:nvSpPr>
          <p:spPr>
            <a:xfrm>
              <a:off x="4449725" y="4194375"/>
              <a:ext cx="4850" cy="4575"/>
            </a:xfrm>
            <a:custGeom>
              <a:avLst/>
              <a:gdLst/>
              <a:ahLst/>
              <a:cxnLst/>
              <a:rect l="l" t="t" r="r" b="b"/>
              <a:pathLst>
                <a:path w="194" h="183" extrusionOk="0">
                  <a:moveTo>
                    <a:pt x="102" y="0"/>
                  </a:moveTo>
                  <a:cubicBezTo>
                    <a:pt x="41" y="0"/>
                    <a:pt x="1" y="40"/>
                    <a:pt x="1" y="91"/>
                  </a:cubicBezTo>
                  <a:cubicBezTo>
                    <a:pt x="1" y="142"/>
                    <a:pt x="41" y="182"/>
                    <a:pt x="102" y="182"/>
                  </a:cubicBezTo>
                  <a:cubicBezTo>
                    <a:pt x="153" y="182"/>
                    <a:pt x="194" y="142"/>
                    <a:pt x="194" y="91"/>
                  </a:cubicBezTo>
                  <a:cubicBezTo>
                    <a:pt x="194" y="40"/>
                    <a:pt x="153" y="0"/>
                    <a:pt x="1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6"/>
            <p:cNvSpPr/>
            <p:nvPr/>
          </p:nvSpPr>
          <p:spPr>
            <a:xfrm>
              <a:off x="4376650" y="4194375"/>
              <a:ext cx="4825" cy="4575"/>
            </a:xfrm>
            <a:custGeom>
              <a:avLst/>
              <a:gdLst/>
              <a:ahLst/>
              <a:cxnLst/>
              <a:rect l="l" t="t" r="r" b="b"/>
              <a:pathLst>
                <a:path w="193" h="183" extrusionOk="0">
                  <a:moveTo>
                    <a:pt x="102" y="0"/>
                  </a:moveTo>
                  <a:cubicBezTo>
                    <a:pt x="41" y="0"/>
                    <a:pt x="1" y="40"/>
                    <a:pt x="1" y="91"/>
                  </a:cubicBezTo>
                  <a:cubicBezTo>
                    <a:pt x="1" y="142"/>
                    <a:pt x="41" y="182"/>
                    <a:pt x="102" y="182"/>
                  </a:cubicBezTo>
                  <a:cubicBezTo>
                    <a:pt x="152" y="182"/>
                    <a:pt x="193" y="142"/>
                    <a:pt x="193" y="91"/>
                  </a:cubicBezTo>
                  <a:cubicBezTo>
                    <a:pt x="193" y="40"/>
                    <a:pt x="152" y="0"/>
                    <a:pt x="1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6"/>
            <p:cNvSpPr/>
            <p:nvPr/>
          </p:nvSpPr>
          <p:spPr>
            <a:xfrm>
              <a:off x="4435325" y="4101550"/>
              <a:ext cx="118125" cy="229650"/>
            </a:xfrm>
            <a:custGeom>
              <a:avLst/>
              <a:gdLst/>
              <a:ahLst/>
              <a:cxnLst/>
              <a:rect l="l" t="t" r="r" b="b"/>
              <a:pathLst>
                <a:path w="4725" h="9186" extrusionOk="0">
                  <a:moveTo>
                    <a:pt x="3230" y="0"/>
                  </a:moveTo>
                  <a:cubicBezTo>
                    <a:pt x="3222" y="0"/>
                    <a:pt x="3218" y="0"/>
                    <a:pt x="3218" y="0"/>
                  </a:cubicBezTo>
                  <a:cubicBezTo>
                    <a:pt x="2692" y="3490"/>
                    <a:pt x="820" y="5726"/>
                    <a:pt x="820" y="5726"/>
                  </a:cubicBezTo>
                  <a:cubicBezTo>
                    <a:pt x="1" y="8012"/>
                    <a:pt x="1498" y="9185"/>
                    <a:pt x="1498" y="9185"/>
                  </a:cubicBezTo>
                  <a:cubicBezTo>
                    <a:pt x="3825" y="6211"/>
                    <a:pt x="4724" y="546"/>
                    <a:pt x="4724" y="546"/>
                  </a:cubicBezTo>
                  <a:cubicBezTo>
                    <a:pt x="4224" y="18"/>
                    <a:pt x="3345" y="0"/>
                    <a:pt x="3230" y="0"/>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6"/>
            <p:cNvSpPr/>
            <p:nvPr/>
          </p:nvSpPr>
          <p:spPr>
            <a:xfrm>
              <a:off x="4469225" y="4328900"/>
              <a:ext cx="4300" cy="21275"/>
            </a:xfrm>
            <a:custGeom>
              <a:avLst/>
              <a:gdLst/>
              <a:ahLst/>
              <a:cxnLst/>
              <a:rect l="l" t="t" r="r" b="b"/>
              <a:pathLst>
                <a:path w="172" h="851" extrusionOk="0">
                  <a:moveTo>
                    <a:pt x="111" y="1"/>
                  </a:moveTo>
                  <a:lnTo>
                    <a:pt x="0" y="840"/>
                  </a:lnTo>
                  <a:lnTo>
                    <a:pt x="61" y="850"/>
                  </a:lnTo>
                  <a:lnTo>
                    <a:pt x="172" y="10"/>
                  </a:lnTo>
                  <a:lnTo>
                    <a:pt x="111"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6"/>
            <p:cNvSpPr/>
            <p:nvPr/>
          </p:nvSpPr>
          <p:spPr>
            <a:xfrm>
              <a:off x="4463150" y="4295250"/>
              <a:ext cx="25550" cy="40500"/>
            </a:xfrm>
            <a:custGeom>
              <a:avLst/>
              <a:gdLst/>
              <a:ahLst/>
              <a:cxnLst/>
              <a:rect l="l" t="t" r="r" b="b"/>
              <a:pathLst>
                <a:path w="1022" h="1620" extrusionOk="0">
                  <a:moveTo>
                    <a:pt x="698" y="1"/>
                  </a:moveTo>
                  <a:lnTo>
                    <a:pt x="637" y="21"/>
                  </a:lnTo>
                  <a:lnTo>
                    <a:pt x="648" y="52"/>
                  </a:lnTo>
                  <a:cubicBezTo>
                    <a:pt x="658" y="92"/>
                    <a:pt x="951" y="1185"/>
                    <a:pt x="21" y="1549"/>
                  </a:cubicBezTo>
                  <a:lnTo>
                    <a:pt x="1" y="1559"/>
                  </a:lnTo>
                  <a:lnTo>
                    <a:pt x="21" y="1619"/>
                  </a:lnTo>
                  <a:lnTo>
                    <a:pt x="51" y="1599"/>
                  </a:lnTo>
                  <a:cubicBezTo>
                    <a:pt x="1022" y="1225"/>
                    <a:pt x="709" y="41"/>
                    <a:pt x="709" y="32"/>
                  </a:cubicBezTo>
                  <a:lnTo>
                    <a:pt x="698"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6"/>
            <p:cNvSpPr/>
            <p:nvPr/>
          </p:nvSpPr>
          <p:spPr>
            <a:xfrm>
              <a:off x="4229975" y="4057025"/>
              <a:ext cx="8375" cy="825975"/>
            </a:xfrm>
            <a:custGeom>
              <a:avLst/>
              <a:gdLst/>
              <a:ahLst/>
              <a:cxnLst/>
              <a:rect l="l" t="t" r="r" b="b"/>
              <a:pathLst>
                <a:path w="335" h="33039" extrusionOk="0">
                  <a:moveTo>
                    <a:pt x="163" y="1"/>
                  </a:moveTo>
                  <a:cubicBezTo>
                    <a:pt x="71" y="1"/>
                    <a:pt x="1" y="82"/>
                    <a:pt x="1" y="163"/>
                  </a:cubicBezTo>
                  <a:lnTo>
                    <a:pt x="1" y="32877"/>
                  </a:lnTo>
                  <a:cubicBezTo>
                    <a:pt x="1" y="32968"/>
                    <a:pt x="71" y="33039"/>
                    <a:pt x="163" y="33039"/>
                  </a:cubicBezTo>
                  <a:cubicBezTo>
                    <a:pt x="253" y="33039"/>
                    <a:pt x="334" y="32968"/>
                    <a:pt x="334" y="32877"/>
                  </a:cubicBezTo>
                  <a:lnTo>
                    <a:pt x="334" y="163"/>
                  </a:lnTo>
                  <a:cubicBezTo>
                    <a:pt x="334" y="82"/>
                    <a:pt x="253" y="1"/>
                    <a:pt x="163" y="1"/>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6"/>
            <p:cNvSpPr/>
            <p:nvPr/>
          </p:nvSpPr>
          <p:spPr>
            <a:xfrm>
              <a:off x="4407000" y="4204975"/>
              <a:ext cx="19000" cy="8875"/>
            </a:xfrm>
            <a:custGeom>
              <a:avLst/>
              <a:gdLst/>
              <a:ahLst/>
              <a:cxnLst/>
              <a:rect l="l" t="t" r="r" b="b"/>
              <a:pathLst>
                <a:path w="760" h="355" extrusionOk="0">
                  <a:moveTo>
                    <a:pt x="1" y="1"/>
                  </a:moveTo>
                  <a:cubicBezTo>
                    <a:pt x="1" y="1"/>
                    <a:pt x="21" y="355"/>
                    <a:pt x="375" y="355"/>
                  </a:cubicBezTo>
                  <a:cubicBezTo>
                    <a:pt x="739" y="355"/>
                    <a:pt x="759" y="1"/>
                    <a:pt x="7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6"/>
            <p:cNvSpPr/>
            <p:nvPr/>
          </p:nvSpPr>
          <p:spPr>
            <a:xfrm>
              <a:off x="4359475" y="4244175"/>
              <a:ext cx="17950" cy="34175"/>
            </a:xfrm>
            <a:custGeom>
              <a:avLst/>
              <a:gdLst/>
              <a:ahLst/>
              <a:cxnLst/>
              <a:rect l="l" t="t" r="r" b="b"/>
              <a:pathLst>
                <a:path w="718" h="1367" extrusionOk="0">
                  <a:moveTo>
                    <a:pt x="698" y="0"/>
                  </a:moveTo>
                  <a:cubicBezTo>
                    <a:pt x="698" y="11"/>
                    <a:pt x="0" y="416"/>
                    <a:pt x="0" y="1366"/>
                  </a:cubicBezTo>
                  <a:lnTo>
                    <a:pt x="41" y="1366"/>
                  </a:lnTo>
                  <a:cubicBezTo>
                    <a:pt x="41" y="446"/>
                    <a:pt x="718" y="41"/>
                    <a:pt x="718" y="41"/>
                  </a:cubicBezTo>
                  <a:lnTo>
                    <a:pt x="698"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6"/>
            <p:cNvSpPr/>
            <p:nvPr/>
          </p:nvSpPr>
          <p:spPr>
            <a:xfrm>
              <a:off x="4453025" y="4244675"/>
              <a:ext cx="20775" cy="38475"/>
            </a:xfrm>
            <a:custGeom>
              <a:avLst/>
              <a:gdLst/>
              <a:ahLst/>
              <a:cxnLst/>
              <a:rect l="l" t="t" r="r" b="b"/>
              <a:pathLst>
                <a:path w="831" h="1539" extrusionOk="0">
                  <a:moveTo>
                    <a:pt x="92" y="1"/>
                  </a:moveTo>
                  <a:cubicBezTo>
                    <a:pt x="92" y="11"/>
                    <a:pt x="1" y="881"/>
                    <a:pt x="810" y="1538"/>
                  </a:cubicBezTo>
                  <a:lnTo>
                    <a:pt x="830" y="1508"/>
                  </a:lnTo>
                  <a:cubicBezTo>
                    <a:pt x="41" y="861"/>
                    <a:pt x="132" y="11"/>
                    <a:pt x="132" y="1"/>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6"/>
            <p:cNvSpPr/>
            <p:nvPr/>
          </p:nvSpPr>
          <p:spPr>
            <a:xfrm>
              <a:off x="4225425" y="4313725"/>
              <a:ext cx="9375" cy="9375"/>
            </a:xfrm>
            <a:custGeom>
              <a:avLst/>
              <a:gdLst/>
              <a:ahLst/>
              <a:cxnLst/>
              <a:rect l="l" t="t" r="r" b="b"/>
              <a:pathLst>
                <a:path w="375" h="375" extrusionOk="0">
                  <a:moveTo>
                    <a:pt x="31" y="1"/>
                  </a:moveTo>
                  <a:lnTo>
                    <a:pt x="1" y="21"/>
                  </a:lnTo>
                  <a:cubicBezTo>
                    <a:pt x="11" y="21"/>
                    <a:pt x="183" y="223"/>
                    <a:pt x="354" y="375"/>
                  </a:cubicBezTo>
                  <a:lnTo>
                    <a:pt x="375" y="345"/>
                  </a:lnTo>
                  <a:cubicBezTo>
                    <a:pt x="203" y="192"/>
                    <a:pt x="31" y="1"/>
                    <a:pt x="31" y="1"/>
                  </a:cubicBezTo>
                  <a:close/>
                </a:path>
              </a:pathLst>
            </a:custGeom>
            <a:solidFill>
              <a:srgbClr val="1E2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6"/>
            <p:cNvSpPr/>
            <p:nvPr/>
          </p:nvSpPr>
          <p:spPr>
            <a:xfrm>
              <a:off x="4220675" y="4313225"/>
              <a:ext cx="15575" cy="19550"/>
            </a:xfrm>
            <a:custGeom>
              <a:avLst/>
              <a:gdLst/>
              <a:ahLst/>
              <a:cxnLst/>
              <a:rect l="l" t="t" r="r" b="b"/>
              <a:pathLst>
                <a:path w="623" h="782" extrusionOk="0">
                  <a:moveTo>
                    <a:pt x="180" y="0"/>
                  </a:moveTo>
                  <a:cubicBezTo>
                    <a:pt x="180" y="0"/>
                    <a:pt x="59" y="30"/>
                    <a:pt x="39" y="131"/>
                  </a:cubicBezTo>
                  <a:cubicBezTo>
                    <a:pt x="18" y="233"/>
                    <a:pt x="180" y="365"/>
                    <a:pt x="180" y="365"/>
                  </a:cubicBezTo>
                  <a:cubicBezTo>
                    <a:pt x="180" y="365"/>
                    <a:pt x="179" y="364"/>
                    <a:pt x="175" y="364"/>
                  </a:cubicBezTo>
                  <a:cubicBezTo>
                    <a:pt x="146" y="364"/>
                    <a:pt x="0" y="373"/>
                    <a:pt x="18" y="547"/>
                  </a:cubicBezTo>
                  <a:cubicBezTo>
                    <a:pt x="49" y="759"/>
                    <a:pt x="302" y="738"/>
                    <a:pt x="434" y="769"/>
                  </a:cubicBezTo>
                  <a:cubicBezTo>
                    <a:pt x="467" y="778"/>
                    <a:pt x="492" y="782"/>
                    <a:pt x="511" y="782"/>
                  </a:cubicBezTo>
                  <a:cubicBezTo>
                    <a:pt x="623" y="782"/>
                    <a:pt x="504" y="648"/>
                    <a:pt x="504" y="648"/>
                  </a:cubicBezTo>
                  <a:lnTo>
                    <a:pt x="302" y="466"/>
                  </a:lnTo>
                  <a:lnTo>
                    <a:pt x="180" y="0"/>
                  </a:ln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6"/>
            <p:cNvSpPr/>
            <p:nvPr/>
          </p:nvSpPr>
          <p:spPr>
            <a:xfrm>
              <a:off x="4216075" y="4297450"/>
              <a:ext cx="27825" cy="17325"/>
            </a:xfrm>
            <a:custGeom>
              <a:avLst/>
              <a:gdLst/>
              <a:ahLst/>
              <a:cxnLst/>
              <a:rect l="l" t="t" r="r" b="b"/>
              <a:pathLst>
                <a:path w="1113" h="693" extrusionOk="0">
                  <a:moveTo>
                    <a:pt x="563" y="0"/>
                  </a:moveTo>
                  <a:cubicBezTo>
                    <a:pt x="422" y="0"/>
                    <a:pt x="300" y="38"/>
                    <a:pt x="263" y="156"/>
                  </a:cubicBezTo>
                  <a:cubicBezTo>
                    <a:pt x="263" y="156"/>
                    <a:pt x="253" y="247"/>
                    <a:pt x="294" y="297"/>
                  </a:cubicBezTo>
                  <a:cubicBezTo>
                    <a:pt x="294" y="297"/>
                    <a:pt x="0" y="389"/>
                    <a:pt x="202" y="601"/>
                  </a:cubicBezTo>
                  <a:cubicBezTo>
                    <a:pt x="202" y="601"/>
                    <a:pt x="228" y="600"/>
                    <a:pt x="269" y="600"/>
                  </a:cubicBezTo>
                  <a:cubicBezTo>
                    <a:pt x="375" y="600"/>
                    <a:pt x="579" y="605"/>
                    <a:pt x="688" y="641"/>
                  </a:cubicBezTo>
                  <a:cubicBezTo>
                    <a:pt x="840" y="682"/>
                    <a:pt x="901" y="692"/>
                    <a:pt x="901" y="692"/>
                  </a:cubicBezTo>
                  <a:lnTo>
                    <a:pt x="1113" y="115"/>
                  </a:lnTo>
                  <a:cubicBezTo>
                    <a:pt x="1113" y="115"/>
                    <a:pt x="810" y="0"/>
                    <a:pt x="563" y="0"/>
                  </a:cubicBez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6"/>
            <p:cNvSpPr/>
            <p:nvPr/>
          </p:nvSpPr>
          <p:spPr>
            <a:xfrm>
              <a:off x="4223150" y="4304275"/>
              <a:ext cx="16475" cy="2900"/>
            </a:xfrm>
            <a:custGeom>
              <a:avLst/>
              <a:gdLst/>
              <a:ahLst/>
              <a:cxnLst/>
              <a:rect l="l" t="t" r="r" b="b"/>
              <a:pathLst>
                <a:path w="659" h="116" extrusionOk="0">
                  <a:moveTo>
                    <a:pt x="135" y="0"/>
                  </a:moveTo>
                  <a:cubicBezTo>
                    <a:pt x="59" y="0"/>
                    <a:pt x="7" y="4"/>
                    <a:pt x="0" y="4"/>
                  </a:cubicBezTo>
                  <a:lnTo>
                    <a:pt x="0" y="35"/>
                  </a:lnTo>
                  <a:cubicBezTo>
                    <a:pt x="4" y="35"/>
                    <a:pt x="56" y="31"/>
                    <a:pt x="133" y="31"/>
                  </a:cubicBezTo>
                  <a:cubicBezTo>
                    <a:pt x="272" y="31"/>
                    <a:pt x="491" y="44"/>
                    <a:pt x="648" y="116"/>
                  </a:cubicBezTo>
                  <a:lnTo>
                    <a:pt x="658" y="85"/>
                  </a:lnTo>
                  <a:cubicBezTo>
                    <a:pt x="494" y="13"/>
                    <a:pt x="274" y="0"/>
                    <a:pt x="135" y="0"/>
                  </a:cubicBezTo>
                  <a:close/>
                </a:path>
              </a:pathLst>
            </a:custGeom>
            <a:solidFill>
              <a:srgbClr val="1E2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6"/>
            <p:cNvSpPr/>
            <p:nvPr/>
          </p:nvSpPr>
          <p:spPr>
            <a:xfrm>
              <a:off x="4221125" y="4312325"/>
              <a:ext cx="23550" cy="13825"/>
            </a:xfrm>
            <a:custGeom>
              <a:avLst/>
              <a:gdLst/>
              <a:ahLst/>
              <a:cxnLst/>
              <a:rect l="l" t="t" r="r" b="b"/>
              <a:pathLst>
                <a:path w="942" h="553" extrusionOk="0">
                  <a:moveTo>
                    <a:pt x="118" y="1"/>
                  </a:moveTo>
                  <a:cubicBezTo>
                    <a:pt x="45" y="1"/>
                    <a:pt x="0" y="6"/>
                    <a:pt x="0" y="6"/>
                  </a:cubicBezTo>
                  <a:lnTo>
                    <a:pt x="132" y="421"/>
                  </a:lnTo>
                  <a:cubicBezTo>
                    <a:pt x="132" y="421"/>
                    <a:pt x="409" y="553"/>
                    <a:pt x="635" y="553"/>
                  </a:cubicBezTo>
                  <a:cubicBezTo>
                    <a:pt x="753" y="553"/>
                    <a:pt x="856" y="517"/>
                    <a:pt x="901" y="410"/>
                  </a:cubicBezTo>
                  <a:cubicBezTo>
                    <a:pt x="942" y="320"/>
                    <a:pt x="881" y="248"/>
                    <a:pt x="881" y="248"/>
                  </a:cubicBezTo>
                  <a:cubicBezTo>
                    <a:pt x="769" y="127"/>
                    <a:pt x="577" y="66"/>
                    <a:pt x="577" y="66"/>
                  </a:cubicBezTo>
                  <a:cubicBezTo>
                    <a:pt x="401" y="12"/>
                    <a:pt x="227" y="1"/>
                    <a:pt x="118" y="1"/>
                  </a:cubicBez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6"/>
            <p:cNvSpPr/>
            <p:nvPr/>
          </p:nvSpPr>
          <p:spPr>
            <a:xfrm>
              <a:off x="4221125" y="4311850"/>
              <a:ext cx="24050" cy="14650"/>
            </a:xfrm>
            <a:custGeom>
              <a:avLst/>
              <a:gdLst/>
              <a:ahLst/>
              <a:cxnLst/>
              <a:rect l="l" t="t" r="r" b="b"/>
              <a:pathLst>
                <a:path w="962" h="586" extrusionOk="0">
                  <a:moveTo>
                    <a:pt x="107" y="0"/>
                  </a:moveTo>
                  <a:cubicBezTo>
                    <a:pt x="41" y="0"/>
                    <a:pt x="0" y="4"/>
                    <a:pt x="0" y="4"/>
                  </a:cubicBezTo>
                  <a:lnTo>
                    <a:pt x="0" y="35"/>
                  </a:lnTo>
                  <a:cubicBezTo>
                    <a:pt x="0" y="35"/>
                    <a:pt x="33" y="33"/>
                    <a:pt x="87" y="33"/>
                  </a:cubicBezTo>
                  <a:cubicBezTo>
                    <a:pt x="194" y="33"/>
                    <a:pt x="385" y="42"/>
                    <a:pt x="567" y="96"/>
                  </a:cubicBezTo>
                  <a:cubicBezTo>
                    <a:pt x="567" y="96"/>
                    <a:pt x="760" y="166"/>
                    <a:pt x="870" y="278"/>
                  </a:cubicBezTo>
                  <a:cubicBezTo>
                    <a:pt x="881" y="288"/>
                    <a:pt x="921" y="348"/>
                    <a:pt x="891" y="420"/>
                  </a:cubicBezTo>
                  <a:cubicBezTo>
                    <a:pt x="841" y="533"/>
                    <a:pt x="745" y="565"/>
                    <a:pt x="651" y="565"/>
                  </a:cubicBezTo>
                  <a:cubicBezTo>
                    <a:pt x="537" y="565"/>
                    <a:pt x="427" y="516"/>
                    <a:pt x="416" y="510"/>
                  </a:cubicBezTo>
                  <a:lnTo>
                    <a:pt x="405" y="541"/>
                  </a:lnTo>
                  <a:cubicBezTo>
                    <a:pt x="416" y="546"/>
                    <a:pt x="528" y="585"/>
                    <a:pt x="649" y="585"/>
                  </a:cubicBezTo>
                  <a:cubicBezTo>
                    <a:pt x="756" y="585"/>
                    <a:pt x="869" y="554"/>
                    <a:pt x="921" y="440"/>
                  </a:cubicBezTo>
                  <a:cubicBezTo>
                    <a:pt x="962" y="339"/>
                    <a:pt x="901" y="267"/>
                    <a:pt x="901" y="258"/>
                  </a:cubicBezTo>
                  <a:cubicBezTo>
                    <a:pt x="780" y="136"/>
                    <a:pt x="587" y="76"/>
                    <a:pt x="577" y="76"/>
                  </a:cubicBezTo>
                  <a:cubicBezTo>
                    <a:pt x="400" y="12"/>
                    <a:pt x="217" y="0"/>
                    <a:pt x="107" y="0"/>
                  </a:cubicBezTo>
                  <a:close/>
                </a:path>
              </a:pathLst>
            </a:custGeom>
            <a:solidFill>
              <a:srgbClr val="1E2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6"/>
            <p:cNvSpPr/>
            <p:nvPr/>
          </p:nvSpPr>
          <p:spPr>
            <a:xfrm>
              <a:off x="4220875" y="4322075"/>
              <a:ext cx="17475" cy="11825"/>
            </a:xfrm>
            <a:custGeom>
              <a:avLst/>
              <a:gdLst/>
              <a:ahLst/>
              <a:cxnLst/>
              <a:rect l="l" t="t" r="r" b="b"/>
              <a:pathLst>
                <a:path w="699" h="473" extrusionOk="0">
                  <a:moveTo>
                    <a:pt x="1" y="0"/>
                  </a:moveTo>
                  <a:lnTo>
                    <a:pt x="294" y="445"/>
                  </a:lnTo>
                  <a:cubicBezTo>
                    <a:pt x="294" y="445"/>
                    <a:pt x="375" y="472"/>
                    <a:pt x="461" y="472"/>
                  </a:cubicBezTo>
                  <a:cubicBezTo>
                    <a:pt x="532" y="472"/>
                    <a:pt x="606" y="454"/>
                    <a:pt x="638" y="384"/>
                  </a:cubicBezTo>
                  <a:cubicBezTo>
                    <a:pt x="698" y="233"/>
                    <a:pt x="486" y="91"/>
                    <a:pt x="1" y="0"/>
                  </a:cubicBez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6"/>
            <p:cNvSpPr/>
            <p:nvPr/>
          </p:nvSpPr>
          <p:spPr>
            <a:xfrm>
              <a:off x="4220875" y="4321550"/>
              <a:ext cx="16725" cy="12675"/>
            </a:xfrm>
            <a:custGeom>
              <a:avLst/>
              <a:gdLst/>
              <a:ahLst/>
              <a:cxnLst/>
              <a:rect l="l" t="t" r="r" b="b"/>
              <a:pathLst>
                <a:path w="669" h="507" extrusionOk="0">
                  <a:moveTo>
                    <a:pt x="1" y="1"/>
                  </a:moveTo>
                  <a:lnTo>
                    <a:pt x="1" y="32"/>
                  </a:lnTo>
                  <a:cubicBezTo>
                    <a:pt x="324" y="102"/>
                    <a:pt x="587" y="234"/>
                    <a:pt x="617" y="304"/>
                  </a:cubicBezTo>
                  <a:cubicBezTo>
                    <a:pt x="638" y="335"/>
                    <a:pt x="638" y="365"/>
                    <a:pt x="617" y="396"/>
                  </a:cubicBezTo>
                  <a:cubicBezTo>
                    <a:pt x="589" y="462"/>
                    <a:pt x="519" y="479"/>
                    <a:pt x="452" y="479"/>
                  </a:cubicBezTo>
                  <a:cubicBezTo>
                    <a:pt x="376" y="479"/>
                    <a:pt x="304" y="456"/>
                    <a:pt x="304" y="456"/>
                  </a:cubicBezTo>
                  <a:lnTo>
                    <a:pt x="294" y="486"/>
                  </a:lnTo>
                  <a:cubicBezTo>
                    <a:pt x="299" y="486"/>
                    <a:pt x="370" y="507"/>
                    <a:pt x="448" y="507"/>
                  </a:cubicBezTo>
                  <a:cubicBezTo>
                    <a:pt x="527" y="507"/>
                    <a:pt x="613" y="486"/>
                    <a:pt x="648" y="405"/>
                  </a:cubicBezTo>
                  <a:cubicBezTo>
                    <a:pt x="668" y="365"/>
                    <a:pt x="668" y="325"/>
                    <a:pt x="648" y="284"/>
                  </a:cubicBezTo>
                  <a:cubicBezTo>
                    <a:pt x="587" y="173"/>
                    <a:pt x="365" y="72"/>
                    <a:pt x="1" y="1"/>
                  </a:cubicBezTo>
                  <a:close/>
                </a:path>
              </a:pathLst>
            </a:custGeom>
            <a:solidFill>
              <a:srgbClr val="1E2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6"/>
            <p:cNvSpPr/>
            <p:nvPr/>
          </p:nvSpPr>
          <p:spPr>
            <a:xfrm>
              <a:off x="4242625" y="4301800"/>
              <a:ext cx="9875" cy="12975"/>
            </a:xfrm>
            <a:custGeom>
              <a:avLst/>
              <a:gdLst/>
              <a:ahLst/>
              <a:cxnLst/>
              <a:rect l="l" t="t" r="r" b="b"/>
              <a:pathLst>
                <a:path w="395" h="519" extrusionOk="0">
                  <a:moveTo>
                    <a:pt x="174" y="0"/>
                  </a:moveTo>
                  <a:cubicBezTo>
                    <a:pt x="124" y="0"/>
                    <a:pt x="91" y="33"/>
                    <a:pt x="91" y="33"/>
                  </a:cubicBezTo>
                  <a:lnTo>
                    <a:pt x="1" y="336"/>
                  </a:lnTo>
                  <a:cubicBezTo>
                    <a:pt x="1" y="346"/>
                    <a:pt x="82" y="518"/>
                    <a:pt x="82" y="518"/>
                  </a:cubicBezTo>
                  <a:lnTo>
                    <a:pt x="213" y="376"/>
                  </a:lnTo>
                  <a:lnTo>
                    <a:pt x="395" y="134"/>
                  </a:lnTo>
                  <a:cubicBezTo>
                    <a:pt x="395" y="134"/>
                    <a:pt x="264" y="12"/>
                    <a:pt x="192" y="2"/>
                  </a:cubicBezTo>
                  <a:cubicBezTo>
                    <a:pt x="186" y="1"/>
                    <a:pt x="180" y="0"/>
                    <a:pt x="174" y="0"/>
                  </a:cubicBez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6"/>
            <p:cNvSpPr/>
            <p:nvPr/>
          </p:nvSpPr>
          <p:spPr>
            <a:xfrm>
              <a:off x="4230225" y="4300325"/>
              <a:ext cx="24050" cy="23050"/>
            </a:xfrm>
            <a:custGeom>
              <a:avLst/>
              <a:gdLst/>
              <a:ahLst/>
              <a:cxnLst/>
              <a:rect l="l" t="t" r="r" b="b"/>
              <a:pathLst>
                <a:path w="962" h="922" extrusionOk="0">
                  <a:moveTo>
                    <a:pt x="527" y="0"/>
                  </a:moveTo>
                  <a:cubicBezTo>
                    <a:pt x="527" y="0"/>
                    <a:pt x="1" y="698"/>
                    <a:pt x="243" y="830"/>
                  </a:cubicBezTo>
                  <a:cubicBezTo>
                    <a:pt x="274" y="846"/>
                    <a:pt x="304" y="853"/>
                    <a:pt x="331" y="853"/>
                  </a:cubicBezTo>
                  <a:cubicBezTo>
                    <a:pt x="531" y="853"/>
                    <a:pt x="648" y="486"/>
                    <a:pt x="648" y="486"/>
                  </a:cubicBezTo>
                  <a:lnTo>
                    <a:pt x="648" y="486"/>
                  </a:lnTo>
                  <a:cubicBezTo>
                    <a:pt x="648" y="486"/>
                    <a:pt x="638" y="809"/>
                    <a:pt x="962" y="921"/>
                  </a:cubicBezTo>
                  <a:lnTo>
                    <a:pt x="527" y="0"/>
                  </a:ln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6"/>
            <p:cNvSpPr/>
            <p:nvPr/>
          </p:nvSpPr>
          <p:spPr>
            <a:xfrm>
              <a:off x="4233025" y="4300075"/>
              <a:ext cx="21500" cy="23525"/>
            </a:xfrm>
            <a:custGeom>
              <a:avLst/>
              <a:gdLst/>
              <a:ahLst/>
              <a:cxnLst/>
              <a:rect l="l" t="t" r="r" b="b"/>
              <a:pathLst>
                <a:path w="860" h="941" extrusionOk="0">
                  <a:moveTo>
                    <a:pt x="405" y="0"/>
                  </a:moveTo>
                  <a:cubicBezTo>
                    <a:pt x="385" y="21"/>
                    <a:pt x="0" y="536"/>
                    <a:pt x="61" y="759"/>
                  </a:cubicBezTo>
                  <a:lnTo>
                    <a:pt x="61" y="769"/>
                  </a:lnTo>
                  <a:cubicBezTo>
                    <a:pt x="71" y="810"/>
                    <a:pt x="91" y="840"/>
                    <a:pt x="131" y="860"/>
                  </a:cubicBezTo>
                  <a:cubicBezTo>
                    <a:pt x="159" y="871"/>
                    <a:pt x="187" y="879"/>
                    <a:pt x="217" y="879"/>
                  </a:cubicBezTo>
                  <a:cubicBezTo>
                    <a:pt x="241" y="879"/>
                    <a:pt x="266" y="874"/>
                    <a:pt x="293" y="860"/>
                  </a:cubicBezTo>
                  <a:cubicBezTo>
                    <a:pt x="405" y="819"/>
                    <a:pt x="486" y="657"/>
                    <a:pt x="526" y="567"/>
                  </a:cubicBezTo>
                  <a:cubicBezTo>
                    <a:pt x="547" y="668"/>
                    <a:pt x="607" y="860"/>
                    <a:pt x="850" y="941"/>
                  </a:cubicBezTo>
                  <a:lnTo>
                    <a:pt x="860" y="921"/>
                  </a:lnTo>
                  <a:cubicBezTo>
                    <a:pt x="547" y="810"/>
                    <a:pt x="547" y="506"/>
                    <a:pt x="547" y="496"/>
                  </a:cubicBezTo>
                  <a:lnTo>
                    <a:pt x="556" y="385"/>
                  </a:lnTo>
                  <a:lnTo>
                    <a:pt x="516" y="486"/>
                  </a:lnTo>
                  <a:cubicBezTo>
                    <a:pt x="516" y="496"/>
                    <a:pt x="425" y="769"/>
                    <a:pt x="284" y="840"/>
                  </a:cubicBezTo>
                  <a:cubicBezTo>
                    <a:pt x="264" y="847"/>
                    <a:pt x="246" y="851"/>
                    <a:pt x="228" y="851"/>
                  </a:cubicBezTo>
                  <a:cubicBezTo>
                    <a:pt x="200" y="851"/>
                    <a:pt x="173" y="842"/>
                    <a:pt x="142" y="830"/>
                  </a:cubicBezTo>
                  <a:cubicBezTo>
                    <a:pt x="111" y="810"/>
                    <a:pt x="91" y="789"/>
                    <a:pt x="91" y="759"/>
                  </a:cubicBezTo>
                  <a:cubicBezTo>
                    <a:pt x="41" y="556"/>
                    <a:pt x="415" y="41"/>
                    <a:pt x="425" y="21"/>
                  </a:cubicBezTo>
                  <a:lnTo>
                    <a:pt x="405" y="0"/>
                  </a:lnTo>
                  <a:close/>
                </a:path>
              </a:pathLst>
            </a:custGeom>
            <a:solidFill>
              <a:srgbClr val="1E2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9"/>
        <p:cNvGrpSpPr/>
        <p:nvPr/>
      </p:nvGrpSpPr>
      <p:grpSpPr>
        <a:xfrm>
          <a:off x="0" y="0"/>
          <a:ext cx="0" cy="0"/>
          <a:chOff x="0" y="0"/>
          <a:chExt cx="0" cy="0"/>
        </a:xfrm>
      </p:grpSpPr>
      <p:sp>
        <p:nvSpPr>
          <p:cNvPr id="1610" name="Google Shape;1610;p40"/>
          <p:cNvSpPr txBox="1">
            <a:spLocks noGrp="1"/>
          </p:cNvSpPr>
          <p:nvPr>
            <p:ph type="title"/>
          </p:nvPr>
        </p:nvSpPr>
        <p:spPr>
          <a:xfrm>
            <a:off x="652559" y="420906"/>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Compenents of Engagement</a:t>
            </a:r>
            <a:endParaRPr dirty="0"/>
          </a:p>
        </p:txBody>
      </p:sp>
      <p:sp>
        <p:nvSpPr>
          <p:cNvPr id="1611" name="Google Shape;1611;p40"/>
          <p:cNvSpPr txBox="1">
            <a:spLocks noGrp="1"/>
          </p:cNvSpPr>
          <p:nvPr>
            <p:ph type="subTitle" idx="1"/>
          </p:nvPr>
        </p:nvSpPr>
        <p:spPr>
          <a:xfrm>
            <a:off x="4992577" y="2048466"/>
            <a:ext cx="3347400" cy="117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There are three compenents of engageent</a:t>
            </a:r>
          </a:p>
          <a:p>
            <a:pPr marL="342900" lvl="0" indent="-342900" algn="l" rtl="0">
              <a:spcBef>
                <a:spcPts val="0"/>
              </a:spcBef>
              <a:spcAft>
                <a:spcPts val="0"/>
              </a:spcAft>
              <a:buAutoNum type="arabicPeriod"/>
            </a:pPr>
            <a:r>
              <a:rPr lang="en" sz="1800" dirty="0"/>
              <a:t>Engagement and Commitment</a:t>
            </a:r>
          </a:p>
          <a:p>
            <a:pPr marL="342900" lvl="0" indent="-342900" algn="l" rtl="0">
              <a:spcBef>
                <a:spcPts val="0"/>
              </a:spcBef>
              <a:spcAft>
                <a:spcPts val="0"/>
              </a:spcAft>
              <a:buAutoNum type="arabicPeriod"/>
            </a:pPr>
            <a:r>
              <a:rPr lang="en" sz="1800" dirty="0"/>
              <a:t>Engagement and Motivation</a:t>
            </a:r>
          </a:p>
          <a:p>
            <a:pPr marL="342900" lvl="0" indent="-342900" algn="l" rtl="0">
              <a:spcBef>
                <a:spcPts val="0"/>
              </a:spcBef>
              <a:spcAft>
                <a:spcPts val="0"/>
              </a:spcAft>
              <a:buAutoNum type="arabicPeriod"/>
            </a:pPr>
            <a:r>
              <a:rPr lang="en" sz="1800" dirty="0"/>
              <a:t>Engagement and Organizational Citizenship Behavior</a:t>
            </a:r>
            <a:endParaRPr sz="1800" dirty="0"/>
          </a:p>
        </p:txBody>
      </p:sp>
      <p:grpSp>
        <p:nvGrpSpPr>
          <p:cNvPr id="1612" name="Google Shape;1612;p40"/>
          <p:cNvGrpSpPr/>
          <p:nvPr/>
        </p:nvGrpSpPr>
        <p:grpSpPr>
          <a:xfrm>
            <a:off x="871198" y="1830056"/>
            <a:ext cx="3683573" cy="2211279"/>
            <a:chOff x="4854325" y="1936705"/>
            <a:chExt cx="3569700" cy="2142920"/>
          </a:xfrm>
        </p:grpSpPr>
        <p:sp>
          <p:nvSpPr>
            <p:cNvPr id="1613" name="Google Shape;1613;p40"/>
            <p:cNvSpPr/>
            <p:nvPr/>
          </p:nvSpPr>
          <p:spPr>
            <a:xfrm>
              <a:off x="5044081" y="1936705"/>
              <a:ext cx="3190200" cy="1990200"/>
            </a:xfrm>
            <a:prstGeom prst="round2SameRect">
              <a:avLst>
                <a:gd name="adj1" fmla="val 4232"/>
                <a:gd name="adj2"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0"/>
            <p:cNvSpPr/>
            <p:nvPr/>
          </p:nvSpPr>
          <p:spPr>
            <a:xfrm rot="10800000">
              <a:off x="4854325" y="3926925"/>
              <a:ext cx="3569700" cy="152700"/>
            </a:xfrm>
            <a:prstGeom prst="round2SameRect">
              <a:avLst>
                <a:gd name="adj1" fmla="val 44955"/>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40"/>
            <p:cNvSpPr/>
            <p:nvPr/>
          </p:nvSpPr>
          <p:spPr>
            <a:xfrm>
              <a:off x="6606475" y="2008050"/>
              <a:ext cx="65400" cy="6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7" name="Google Shape;1617;p40"/>
          <p:cNvGrpSpPr/>
          <p:nvPr/>
        </p:nvGrpSpPr>
        <p:grpSpPr>
          <a:xfrm>
            <a:off x="215397" y="1139525"/>
            <a:ext cx="5155685" cy="1631816"/>
            <a:chOff x="215397" y="1139525"/>
            <a:chExt cx="5155685" cy="1631816"/>
          </a:xfrm>
        </p:grpSpPr>
        <p:grpSp>
          <p:nvGrpSpPr>
            <p:cNvPr id="1618" name="Google Shape;1618;p40"/>
            <p:cNvGrpSpPr/>
            <p:nvPr/>
          </p:nvGrpSpPr>
          <p:grpSpPr>
            <a:xfrm>
              <a:off x="215397" y="1139525"/>
              <a:ext cx="4584659" cy="1631816"/>
              <a:chOff x="215397" y="1139525"/>
              <a:chExt cx="4584659" cy="1631816"/>
            </a:xfrm>
          </p:grpSpPr>
          <p:grpSp>
            <p:nvGrpSpPr>
              <p:cNvPr id="1619" name="Google Shape;1619;p40"/>
              <p:cNvGrpSpPr/>
              <p:nvPr/>
            </p:nvGrpSpPr>
            <p:grpSpPr>
              <a:xfrm>
                <a:off x="215397" y="1293355"/>
                <a:ext cx="4584659" cy="1477986"/>
                <a:chOff x="2279832" y="1990193"/>
                <a:chExt cx="949775" cy="306185"/>
              </a:xfrm>
            </p:grpSpPr>
            <p:sp>
              <p:nvSpPr>
                <p:cNvPr id="1620" name="Google Shape;1620;p40"/>
                <p:cNvSpPr/>
                <p:nvPr/>
              </p:nvSpPr>
              <p:spPr>
                <a:xfrm>
                  <a:off x="2279832" y="2239453"/>
                  <a:ext cx="156825" cy="56925"/>
                </a:xfrm>
                <a:custGeom>
                  <a:avLst/>
                  <a:gdLst/>
                  <a:ahLst/>
                  <a:cxnLst/>
                  <a:rect l="l" t="t" r="r" b="b"/>
                  <a:pathLst>
                    <a:path w="6273" h="2277" extrusionOk="0">
                      <a:moveTo>
                        <a:pt x="2378" y="0"/>
                      </a:moveTo>
                      <a:cubicBezTo>
                        <a:pt x="1933" y="0"/>
                        <a:pt x="1569" y="364"/>
                        <a:pt x="1569" y="820"/>
                      </a:cubicBezTo>
                      <a:cubicBezTo>
                        <a:pt x="1569" y="941"/>
                        <a:pt x="1599" y="1063"/>
                        <a:pt x="1650" y="1174"/>
                      </a:cubicBezTo>
                      <a:cubicBezTo>
                        <a:pt x="1610" y="1164"/>
                        <a:pt x="1569" y="1164"/>
                        <a:pt x="1529" y="1164"/>
                      </a:cubicBezTo>
                      <a:cubicBezTo>
                        <a:pt x="1194" y="1164"/>
                        <a:pt x="922" y="1407"/>
                        <a:pt x="871" y="1720"/>
                      </a:cubicBezTo>
                      <a:cubicBezTo>
                        <a:pt x="780" y="1670"/>
                        <a:pt x="679" y="1639"/>
                        <a:pt x="567" y="1639"/>
                      </a:cubicBezTo>
                      <a:cubicBezTo>
                        <a:pt x="254" y="1639"/>
                        <a:pt x="1" y="1892"/>
                        <a:pt x="1" y="2206"/>
                      </a:cubicBezTo>
                      <a:lnTo>
                        <a:pt x="1" y="2277"/>
                      </a:lnTo>
                      <a:lnTo>
                        <a:pt x="6272" y="2277"/>
                      </a:lnTo>
                      <a:cubicBezTo>
                        <a:pt x="6272" y="2023"/>
                        <a:pt x="6070" y="1821"/>
                        <a:pt x="5827" y="1821"/>
                      </a:cubicBezTo>
                      <a:cubicBezTo>
                        <a:pt x="5787" y="1821"/>
                        <a:pt x="5746" y="1832"/>
                        <a:pt x="5717" y="1841"/>
                      </a:cubicBezTo>
                      <a:cubicBezTo>
                        <a:pt x="5666" y="1538"/>
                        <a:pt x="5413" y="1306"/>
                        <a:pt x="5099" y="1275"/>
                      </a:cubicBezTo>
                      <a:cubicBezTo>
                        <a:pt x="5099" y="861"/>
                        <a:pt x="4766" y="526"/>
                        <a:pt x="4361" y="526"/>
                      </a:cubicBezTo>
                      <a:cubicBezTo>
                        <a:pt x="4118" y="526"/>
                        <a:pt x="3896" y="648"/>
                        <a:pt x="3764" y="830"/>
                      </a:cubicBezTo>
                      <a:cubicBezTo>
                        <a:pt x="3673" y="739"/>
                        <a:pt x="3552" y="688"/>
                        <a:pt x="3420" y="688"/>
                      </a:cubicBezTo>
                      <a:cubicBezTo>
                        <a:pt x="3339" y="688"/>
                        <a:pt x="3269" y="708"/>
                        <a:pt x="3197" y="749"/>
                      </a:cubicBezTo>
                      <a:cubicBezTo>
                        <a:pt x="3157" y="324"/>
                        <a:pt x="2813" y="0"/>
                        <a:pt x="23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0"/>
                <p:cNvSpPr/>
                <p:nvPr/>
              </p:nvSpPr>
              <p:spPr>
                <a:xfrm>
                  <a:off x="3099332" y="2016334"/>
                  <a:ext cx="130275" cy="47050"/>
                </a:xfrm>
                <a:custGeom>
                  <a:avLst/>
                  <a:gdLst/>
                  <a:ahLst/>
                  <a:cxnLst/>
                  <a:rect l="l" t="t" r="r" b="b"/>
                  <a:pathLst>
                    <a:path w="5211" h="1882" extrusionOk="0">
                      <a:moveTo>
                        <a:pt x="3227" y="0"/>
                      </a:moveTo>
                      <a:cubicBezTo>
                        <a:pt x="2874" y="0"/>
                        <a:pt x="2580" y="274"/>
                        <a:pt x="2550" y="618"/>
                      </a:cubicBezTo>
                      <a:cubicBezTo>
                        <a:pt x="2499" y="587"/>
                        <a:pt x="2429" y="567"/>
                        <a:pt x="2368" y="567"/>
                      </a:cubicBezTo>
                      <a:cubicBezTo>
                        <a:pt x="2256" y="567"/>
                        <a:pt x="2155" y="618"/>
                        <a:pt x="2085" y="688"/>
                      </a:cubicBezTo>
                      <a:cubicBezTo>
                        <a:pt x="1973" y="537"/>
                        <a:pt x="1791" y="435"/>
                        <a:pt x="1589" y="435"/>
                      </a:cubicBezTo>
                      <a:cubicBezTo>
                        <a:pt x="1245" y="435"/>
                        <a:pt x="972" y="719"/>
                        <a:pt x="972" y="1052"/>
                      </a:cubicBezTo>
                      <a:lnTo>
                        <a:pt x="972" y="1063"/>
                      </a:lnTo>
                      <a:cubicBezTo>
                        <a:pt x="709" y="1083"/>
                        <a:pt x="507" y="1275"/>
                        <a:pt x="466" y="1528"/>
                      </a:cubicBezTo>
                      <a:cubicBezTo>
                        <a:pt x="436" y="1517"/>
                        <a:pt x="406" y="1517"/>
                        <a:pt x="375" y="1517"/>
                      </a:cubicBezTo>
                      <a:cubicBezTo>
                        <a:pt x="163" y="1517"/>
                        <a:pt x="1" y="1679"/>
                        <a:pt x="1" y="1882"/>
                      </a:cubicBezTo>
                      <a:lnTo>
                        <a:pt x="5200" y="1882"/>
                      </a:lnTo>
                      <a:cubicBezTo>
                        <a:pt x="5200" y="1872"/>
                        <a:pt x="5210" y="1852"/>
                        <a:pt x="5210" y="1831"/>
                      </a:cubicBezTo>
                      <a:cubicBezTo>
                        <a:pt x="5210" y="1568"/>
                        <a:pt x="4998" y="1356"/>
                        <a:pt x="4735" y="1356"/>
                      </a:cubicBezTo>
                      <a:cubicBezTo>
                        <a:pt x="4644" y="1356"/>
                        <a:pt x="4553" y="1386"/>
                        <a:pt x="4482" y="1427"/>
                      </a:cubicBezTo>
                      <a:cubicBezTo>
                        <a:pt x="4441" y="1164"/>
                        <a:pt x="4219" y="961"/>
                        <a:pt x="3936" y="961"/>
                      </a:cubicBezTo>
                      <a:cubicBezTo>
                        <a:pt x="3906" y="961"/>
                        <a:pt x="3875" y="971"/>
                        <a:pt x="3845" y="971"/>
                      </a:cubicBezTo>
                      <a:cubicBezTo>
                        <a:pt x="3885" y="881"/>
                        <a:pt x="3906" y="779"/>
                        <a:pt x="3906" y="678"/>
                      </a:cubicBezTo>
                      <a:cubicBezTo>
                        <a:pt x="3906" y="304"/>
                        <a:pt x="3602" y="0"/>
                        <a:pt x="3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0"/>
                <p:cNvSpPr/>
                <p:nvPr/>
              </p:nvSpPr>
              <p:spPr>
                <a:xfrm>
                  <a:off x="2428029" y="2062973"/>
                  <a:ext cx="8625" cy="8625"/>
                </a:xfrm>
                <a:custGeom>
                  <a:avLst/>
                  <a:gdLst/>
                  <a:ahLst/>
                  <a:cxnLst/>
                  <a:rect l="l" t="t" r="r" b="b"/>
                  <a:pathLst>
                    <a:path w="345" h="345" extrusionOk="0">
                      <a:moveTo>
                        <a:pt x="173" y="1"/>
                      </a:moveTo>
                      <a:lnTo>
                        <a:pt x="112" y="112"/>
                      </a:lnTo>
                      <a:lnTo>
                        <a:pt x="0" y="173"/>
                      </a:lnTo>
                      <a:lnTo>
                        <a:pt x="112" y="234"/>
                      </a:lnTo>
                      <a:lnTo>
                        <a:pt x="173" y="345"/>
                      </a:lnTo>
                      <a:lnTo>
                        <a:pt x="233" y="234"/>
                      </a:lnTo>
                      <a:lnTo>
                        <a:pt x="344" y="173"/>
                      </a:lnTo>
                      <a:lnTo>
                        <a:pt x="233" y="112"/>
                      </a:lnTo>
                      <a:lnTo>
                        <a:pt x="17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0"/>
                <p:cNvSpPr/>
                <p:nvPr/>
              </p:nvSpPr>
              <p:spPr>
                <a:xfrm>
                  <a:off x="2970601" y="2062984"/>
                  <a:ext cx="8625" cy="8600"/>
                </a:xfrm>
                <a:custGeom>
                  <a:avLst/>
                  <a:gdLst/>
                  <a:ahLst/>
                  <a:cxnLst/>
                  <a:rect l="l" t="t" r="r" b="b"/>
                  <a:pathLst>
                    <a:path w="345" h="344" extrusionOk="0">
                      <a:moveTo>
                        <a:pt x="172" y="0"/>
                      </a:moveTo>
                      <a:lnTo>
                        <a:pt x="112" y="112"/>
                      </a:lnTo>
                      <a:lnTo>
                        <a:pt x="1" y="172"/>
                      </a:lnTo>
                      <a:lnTo>
                        <a:pt x="112" y="233"/>
                      </a:lnTo>
                      <a:lnTo>
                        <a:pt x="172" y="344"/>
                      </a:lnTo>
                      <a:lnTo>
                        <a:pt x="233" y="233"/>
                      </a:lnTo>
                      <a:lnTo>
                        <a:pt x="345" y="172"/>
                      </a:lnTo>
                      <a:lnTo>
                        <a:pt x="233" y="112"/>
                      </a:lnTo>
                      <a:lnTo>
                        <a:pt x="1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0"/>
                <p:cNvSpPr/>
                <p:nvPr/>
              </p:nvSpPr>
              <p:spPr>
                <a:xfrm>
                  <a:off x="3168391" y="2117553"/>
                  <a:ext cx="10400" cy="10150"/>
                </a:xfrm>
                <a:custGeom>
                  <a:avLst/>
                  <a:gdLst/>
                  <a:ahLst/>
                  <a:cxnLst/>
                  <a:rect l="l" t="t" r="r" b="b"/>
                  <a:pathLst>
                    <a:path w="416" h="406" extrusionOk="0">
                      <a:moveTo>
                        <a:pt x="203" y="1"/>
                      </a:moveTo>
                      <a:lnTo>
                        <a:pt x="132" y="132"/>
                      </a:lnTo>
                      <a:lnTo>
                        <a:pt x="1" y="203"/>
                      </a:lnTo>
                      <a:lnTo>
                        <a:pt x="132" y="274"/>
                      </a:lnTo>
                      <a:lnTo>
                        <a:pt x="203" y="406"/>
                      </a:lnTo>
                      <a:lnTo>
                        <a:pt x="284" y="274"/>
                      </a:lnTo>
                      <a:lnTo>
                        <a:pt x="415" y="203"/>
                      </a:lnTo>
                      <a:lnTo>
                        <a:pt x="284" y="132"/>
                      </a:lnTo>
                      <a:lnTo>
                        <a:pt x="2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40"/>
                <p:cNvSpPr/>
                <p:nvPr/>
              </p:nvSpPr>
              <p:spPr>
                <a:xfrm>
                  <a:off x="2554674" y="1990193"/>
                  <a:ext cx="10150" cy="10400"/>
                </a:xfrm>
                <a:custGeom>
                  <a:avLst/>
                  <a:gdLst/>
                  <a:ahLst/>
                  <a:cxnLst/>
                  <a:rect l="l" t="t" r="r" b="b"/>
                  <a:pathLst>
                    <a:path w="406" h="416" extrusionOk="0">
                      <a:moveTo>
                        <a:pt x="203" y="1"/>
                      </a:moveTo>
                      <a:lnTo>
                        <a:pt x="132" y="133"/>
                      </a:lnTo>
                      <a:lnTo>
                        <a:pt x="1" y="214"/>
                      </a:lnTo>
                      <a:lnTo>
                        <a:pt x="132" y="284"/>
                      </a:lnTo>
                      <a:lnTo>
                        <a:pt x="203" y="416"/>
                      </a:lnTo>
                      <a:lnTo>
                        <a:pt x="274" y="284"/>
                      </a:lnTo>
                      <a:lnTo>
                        <a:pt x="405" y="214"/>
                      </a:lnTo>
                      <a:lnTo>
                        <a:pt x="274" y="133"/>
                      </a:lnTo>
                      <a:lnTo>
                        <a:pt x="2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6" name="Google Shape;1626;p40"/>
              <p:cNvSpPr/>
              <p:nvPr/>
            </p:nvSpPr>
            <p:spPr>
              <a:xfrm>
                <a:off x="2014824" y="1139525"/>
                <a:ext cx="985802" cy="357848"/>
              </a:xfrm>
              <a:custGeom>
                <a:avLst/>
                <a:gdLst/>
                <a:ahLst/>
                <a:cxnLst/>
                <a:rect l="l" t="t" r="r" b="b"/>
                <a:pathLst>
                  <a:path w="6273" h="2277" extrusionOk="0">
                    <a:moveTo>
                      <a:pt x="2378" y="0"/>
                    </a:moveTo>
                    <a:cubicBezTo>
                      <a:pt x="1933" y="0"/>
                      <a:pt x="1569" y="364"/>
                      <a:pt x="1569" y="820"/>
                    </a:cubicBezTo>
                    <a:cubicBezTo>
                      <a:pt x="1569" y="941"/>
                      <a:pt x="1599" y="1063"/>
                      <a:pt x="1650" y="1174"/>
                    </a:cubicBezTo>
                    <a:cubicBezTo>
                      <a:pt x="1610" y="1164"/>
                      <a:pt x="1569" y="1164"/>
                      <a:pt x="1529" y="1164"/>
                    </a:cubicBezTo>
                    <a:cubicBezTo>
                      <a:pt x="1194" y="1164"/>
                      <a:pt x="922" y="1407"/>
                      <a:pt x="871" y="1720"/>
                    </a:cubicBezTo>
                    <a:cubicBezTo>
                      <a:pt x="780" y="1670"/>
                      <a:pt x="679" y="1639"/>
                      <a:pt x="567" y="1639"/>
                    </a:cubicBezTo>
                    <a:cubicBezTo>
                      <a:pt x="254" y="1639"/>
                      <a:pt x="1" y="1892"/>
                      <a:pt x="1" y="2206"/>
                    </a:cubicBezTo>
                    <a:lnTo>
                      <a:pt x="1" y="2277"/>
                    </a:lnTo>
                    <a:lnTo>
                      <a:pt x="6272" y="2277"/>
                    </a:lnTo>
                    <a:cubicBezTo>
                      <a:pt x="6272" y="2023"/>
                      <a:pt x="6070" y="1821"/>
                      <a:pt x="5827" y="1821"/>
                    </a:cubicBezTo>
                    <a:cubicBezTo>
                      <a:pt x="5787" y="1821"/>
                      <a:pt x="5746" y="1832"/>
                      <a:pt x="5717" y="1841"/>
                    </a:cubicBezTo>
                    <a:cubicBezTo>
                      <a:pt x="5666" y="1538"/>
                      <a:pt x="5413" y="1306"/>
                      <a:pt x="5099" y="1275"/>
                    </a:cubicBezTo>
                    <a:cubicBezTo>
                      <a:pt x="5099" y="861"/>
                      <a:pt x="4766" y="526"/>
                      <a:pt x="4361" y="526"/>
                    </a:cubicBezTo>
                    <a:cubicBezTo>
                      <a:pt x="4118" y="526"/>
                      <a:pt x="3896" y="648"/>
                      <a:pt x="3764" y="830"/>
                    </a:cubicBezTo>
                    <a:cubicBezTo>
                      <a:pt x="3673" y="739"/>
                      <a:pt x="3552" y="688"/>
                      <a:pt x="3420" y="688"/>
                    </a:cubicBezTo>
                    <a:cubicBezTo>
                      <a:pt x="3339" y="688"/>
                      <a:pt x="3269" y="708"/>
                      <a:pt x="3197" y="749"/>
                    </a:cubicBezTo>
                    <a:cubicBezTo>
                      <a:pt x="3157" y="324"/>
                      <a:pt x="2813" y="0"/>
                      <a:pt x="23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7" name="Google Shape;1627;p40"/>
            <p:cNvSpPr/>
            <p:nvPr/>
          </p:nvSpPr>
          <p:spPr>
            <a:xfrm>
              <a:off x="4614072" y="1773683"/>
              <a:ext cx="757010" cy="274783"/>
            </a:xfrm>
            <a:custGeom>
              <a:avLst/>
              <a:gdLst/>
              <a:ahLst/>
              <a:cxnLst/>
              <a:rect l="l" t="t" r="r" b="b"/>
              <a:pathLst>
                <a:path w="6273" h="2277" extrusionOk="0">
                  <a:moveTo>
                    <a:pt x="2378" y="0"/>
                  </a:moveTo>
                  <a:cubicBezTo>
                    <a:pt x="1933" y="0"/>
                    <a:pt x="1569" y="364"/>
                    <a:pt x="1569" y="820"/>
                  </a:cubicBezTo>
                  <a:cubicBezTo>
                    <a:pt x="1569" y="941"/>
                    <a:pt x="1599" y="1063"/>
                    <a:pt x="1650" y="1174"/>
                  </a:cubicBezTo>
                  <a:cubicBezTo>
                    <a:pt x="1610" y="1164"/>
                    <a:pt x="1569" y="1164"/>
                    <a:pt x="1529" y="1164"/>
                  </a:cubicBezTo>
                  <a:cubicBezTo>
                    <a:pt x="1194" y="1164"/>
                    <a:pt x="922" y="1407"/>
                    <a:pt x="871" y="1720"/>
                  </a:cubicBezTo>
                  <a:cubicBezTo>
                    <a:pt x="780" y="1670"/>
                    <a:pt x="679" y="1639"/>
                    <a:pt x="567" y="1639"/>
                  </a:cubicBezTo>
                  <a:cubicBezTo>
                    <a:pt x="254" y="1639"/>
                    <a:pt x="1" y="1892"/>
                    <a:pt x="1" y="2206"/>
                  </a:cubicBezTo>
                  <a:lnTo>
                    <a:pt x="1" y="2277"/>
                  </a:lnTo>
                  <a:lnTo>
                    <a:pt x="6272" y="2277"/>
                  </a:lnTo>
                  <a:cubicBezTo>
                    <a:pt x="6272" y="2023"/>
                    <a:pt x="6070" y="1821"/>
                    <a:pt x="5827" y="1821"/>
                  </a:cubicBezTo>
                  <a:cubicBezTo>
                    <a:pt x="5787" y="1821"/>
                    <a:pt x="5746" y="1832"/>
                    <a:pt x="5717" y="1841"/>
                  </a:cubicBezTo>
                  <a:cubicBezTo>
                    <a:pt x="5666" y="1538"/>
                    <a:pt x="5413" y="1306"/>
                    <a:pt x="5099" y="1275"/>
                  </a:cubicBezTo>
                  <a:cubicBezTo>
                    <a:pt x="5099" y="861"/>
                    <a:pt x="4766" y="526"/>
                    <a:pt x="4361" y="526"/>
                  </a:cubicBezTo>
                  <a:cubicBezTo>
                    <a:pt x="4118" y="526"/>
                    <a:pt x="3896" y="648"/>
                    <a:pt x="3764" y="830"/>
                  </a:cubicBezTo>
                  <a:cubicBezTo>
                    <a:pt x="3673" y="739"/>
                    <a:pt x="3552" y="688"/>
                    <a:pt x="3420" y="688"/>
                  </a:cubicBezTo>
                  <a:cubicBezTo>
                    <a:pt x="3339" y="688"/>
                    <a:pt x="3269" y="708"/>
                    <a:pt x="3197" y="749"/>
                  </a:cubicBezTo>
                  <a:cubicBezTo>
                    <a:pt x="3157" y="324"/>
                    <a:pt x="2813" y="0"/>
                    <a:pt x="23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8" name="Google Shape;1628;p40"/>
          <p:cNvSpPr/>
          <p:nvPr/>
        </p:nvSpPr>
        <p:spPr>
          <a:xfrm>
            <a:off x="3886214" y="1191410"/>
            <a:ext cx="50202" cy="48995"/>
          </a:xfrm>
          <a:custGeom>
            <a:avLst/>
            <a:gdLst/>
            <a:ahLst/>
            <a:cxnLst/>
            <a:rect l="l" t="t" r="r" b="b"/>
            <a:pathLst>
              <a:path w="416" h="406" extrusionOk="0">
                <a:moveTo>
                  <a:pt x="203" y="1"/>
                </a:moveTo>
                <a:lnTo>
                  <a:pt x="132" y="132"/>
                </a:lnTo>
                <a:lnTo>
                  <a:pt x="1" y="203"/>
                </a:lnTo>
                <a:lnTo>
                  <a:pt x="132" y="274"/>
                </a:lnTo>
                <a:lnTo>
                  <a:pt x="203" y="406"/>
                </a:lnTo>
                <a:lnTo>
                  <a:pt x="284" y="274"/>
                </a:lnTo>
                <a:lnTo>
                  <a:pt x="415" y="203"/>
                </a:lnTo>
                <a:lnTo>
                  <a:pt x="284" y="132"/>
                </a:lnTo>
                <a:lnTo>
                  <a:pt x="2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50" name="Picture 2">
            <a:extLst>
              <a:ext uri="{FF2B5EF4-FFF2-40B4-BE49-F238E27FC236}">
                <a16:creationId xmlns:a16="http://schemas.microsoft.com/office/drawing/2014/main" id="{C84AE352-B03E-1DE7-0879-F2A6217454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9649" y="1809693"/>
            <a:ext cx="3031406" cy="21942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33"/>
          <p:cNvSpPr txBox="1">
            <a:spLocks noGrp="1"/>
          </p:cNvSpPr>
          <p:nvPr>
            <p:ph type="title"/>
          </p:nvPr>
        </p:nvSpPr>
        <p:spPr>
          <a:xfrm>
            <a:off x="739537" y="359526"/>
            <a:ext cx="7664925" cy="122864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Compenents of Engagement</a:t>
            </a:r>
            <a:endParaRPr sz="3600" dirty="0"/>
          </a:p>
        </p:txBody>
      </p:sp>
      <p:graphicFrame>
        <p:nvGraphicFramePr>
          <p:cNvPr id="2" name="Table 2">
            <a:extLst>
              <a:ext uri="{FF2B5EF4-FFF2-40B4-BE49-F238E27FC236}">
                <a16:creationId xmlns:a16="http://schemas.microsoft.com/office/drawing/2014/main" id="{0A9E4460-2253-96A4-3857-14E181F430E1}"/>
              </a:ext>
            </a:extLst>
          </p:cNvPr>
          <p:cNvGraphicFramePr>
            <a:graphicFrameLocks noGrp="1"/>
          </p:cNvGraphicFramePr>
          <p:nvPr>
            <p:extLst>
              <p:ext uri="{D42A27DB-BD31-4B8C-83A1-F6EECF244321}">
                <p14:modId xmlns:p14="http://schemas.microsoft.com/office/powerpoint/2010/main" val="992050697"/>
              </p:ext>
            </p:extLst>
          </p:nvPr>
        </p:nvGraphicFramePr>
        <p:xfrm>
          <a:off x="511748" y="1690637"/>
          <a:ext cx="8632252" cy="3200400"/>
        </p:xfrm>
        <a:graphic>
          <a:graphicData uri="http://schemas.openxmlformats.org/drawingml/2006/table">
            <a:tbl>
              <a:tblPr firstRow="1" bandRow="1">
                <a:tableStyleId>{A4AAB02B-3366-47F8-AD4A-E36EBC0F7DD0}</a:tableStyleId>
              </a:tblPr>
              <a:tblGrid>
                <a:gridCol w="4316126">
                  <a:extLst>
                    <a:ext uri="{9D8B030D-6E8A-4147-A177-3AD203B41FA5}">
                      <a16:colId xmlns:a16="http://schemas.microsoft.com/office/drawing/2014/main" val="1314551212"/>
                    </a:ext>
                  </a:extLst>
                </a:gridCol>
                <a:gridCol w="4316126">
                  <a:extLst>
                    <a:ext uri="{9D8B030D-6E8A-4147-A177-3AD203B41FA5}">
                      <a16:colId xmlns:a16="http://schemas.microsoft.com/office/drawing/2014/main" val="3688001500"/>
                    </a:ext>
                  </a:extLst>
                </a:gridCol>
              </a:tblGrid>
              <a:tr h="370840">
                <a:tc>
                  <a:txBody>
                    <a:bodyPr/>
                    <a:lstStyle/>
                    <a:p>
                      <a:r>
                        <a:rPr lang="en-ID" sz="1600" b="0" i="0" u="none" strike="noStrike" cap="none" dirty="0">
                          <a:solidFill>
                            <a:srgbClr val="000000"/>
                          </a:solidFill>
                          <a:effectLst/>
                          <a:latin typeface="Arial"/>
                          <a:ea typeface="Arial"/>
                          <a:cs typeface="Arial"/>
                          <a:sym typeface="Arial"/>
                        </a:rPr>
                        <a:t>Engagement and commitment</a:t>
                      </a:r>
                      <a:endParaRPr lang="en-ID" sz="1600" dirty="0"/>
                    </a:p>
                  </a:txBody>
                  <a:tcPr/>
                </a:tc>
                <a:tc>
                  <a:txBody>
                    <a:bodyPr/>
                    <a:lstStyle/>
                    <a:p>
                      <a:r>
                        <a:rPr lang="en-US" sz="1600" b="0" i="0" u="none" strike="noStrike" cap="none" dirty="0">
                          <a:solidFill>
                            <a:srgbClr val="000000"/>
                          </a:solidFill>
                          <a:effectLst/>
                          <a:latin typeface="Arial"/>
                          <a:ea typeface="Arial"/>
                          <a:cs typeface="Arial"/>
                          <a:sym typeface="Arial"/>
                        </a:rPr>
                        <a:t>Robinson et al (2004) stated that while engagement contains many of the  elements of commitment it is not a perfect match. </a:t>
                      </a:r>
                      <a:endParaRPr lang="en-ID" sz="1600" dirty="0"/>
                    </a:p>
                  </a:txBody>
                  <a:tcPr/>
                </a:tc>
                <a:extLst>
                  <a:ext uri="{0D108BD9-81ED-4DB2-BD59-A6C34878D82A}">
                    <a16:rowId xmlns:a16="http://schemas.microsoft.com/office/drawing/2014/main" val="4037768530"/>
                  </a:ext>
                </a:extLst>
              </a:tr>
              <a:tr h="370840">
                <a:tc>
                  <a:txBody>
                    <a:bodyPr/>
                    <a:lstStyle/>
                    <a:p>
                      <a:r>
                        <a:rPr lang="en-ID" sz="1600" b="0" i="0" u="none" strike="noStrike" cap="none" dirty="0">
                          <a:solidFill>
                            <a:srgbClr val="000000"/>
                          </a:solidFill>
                          <a:effectLst/>
                          <a:latin typeface="Arial"/>
                          <a:ea typeface="Arial"/>
                          <a:cs typeface="Arial"/>
                          <a:sym typeface="Arial"/>
                        </a:rPr>
                        <a:t>. Engagement and motivation </a:t>
                      </a:r>
                      <a:endParaRPr lang="en-ID" sz="1600" dirty="0"/>
                    </a:p>
                  </a:txBody>
                  <a:tcPr/>
                </a:tc>
                <a:tc>
                  <a:txBody>
                    <a:bodyPr/>
                    <a:lstStyle/>
                    <a:p>
                      <a:r>
                        <a:rPr lang="en-US" sz="1600" b="0" i="0" u="none" strike="noStrike" cap="none" dirty="0">
                          <a:solidFill>
                            <a:srgbClr val="000000"/>
                          </a:solidFill>
                          <a:effectLst/>
                          <a:latin typeface="Arial"/>
                          <a:ea typeface="Arial"/>
                          <a:cs typeface="Arial"/>
                          <a:sym typeface="Arial"/>
                        </a:rPr>
                        <a:t>The motivation element in engagement is intrinsic. Macey et al (2009: 67)  commented that: ‘When the work itself is meaningful it is also said to have  intrinsic motivation. </a:t>
                      </a:r>
                      <a:endParaRPr lang="en-ID" sz="1600" dirty="0"/>
                    </a:p>
                  </a:txBody>
                  <a:tcPr/>
                </a:tc>
                <a:extLst>
                  <a:ext uri="{0D108BD9-81ED-4DB2-BD59-A6C34878D82A}">
                    <a16:rowId xmlns:a16="http://schemas.microsoft.com/office/drawing/2014/main" val="38435553"/>
                  </a:ext>
                </a:extLst>
              </a:tr>
              <a:tr h="370840">
                <a:tc>
                  <a:txBody>
                    <a:bodyPr/>
                    <a:lstStyle/>
                    <a:p>
                      <a:r>
                        <a:rPr lang="en-US" sz="1600" b="0" i="0" u="none" strike="noStrike" cap="none" dirty="0">
                          <a:solidFill>
                            <a:srgbClr val="000000"/>
                          </a:solidFill>
                          <a:effectLst/>
                          <a:latin typeface="Arial"/>
                          <a:ea typeface="Arial"/>
                          <a:cs typeface="Arial"/>
                          <a:sym typeface="Arial"/>
                        </a:rPr>
                        <a:t>Engagement and organizational citizenship </a:t>
                      </a:r>
                      <a:r>
                        <a:rPr lang="en-US" sz="1600" b="0" i="0" u="none" strike="noStrike" cap="none" dirty="0" err="1">
                          <a:solidFill>
                            <a:srgbClr val="000000"/>
                          </a:solidFill>
                          <a:effectLst/>
                          <a:latin typeface="Arial"/>
                          <a:ea typeface="Arial"/>
                          <a:cs typeface="Arial"/>
                          <a:sym typeface="Arial"/>
                        </a:rPr>
                        <a:t>behaviour</a:t>
                      </a:r>
                      <a:r>
                        <a:rPr lang="en-US" sz="1600" b="0" i="0" u="none" strike="noStrike" cap="none" dirty="0">
                          <a:solidFill>
                            <a:srgbClr val="000000"/>
                          </a:solidFill>
                          <a:effectLst/>
                          <a:latin typeface="Arial"/>
                          <a:ea typeface="Arial"/>
                          <a:cs typeface="Arial"/>
                          <a:sym typeface="Arial"/>
                        </a:rPr>
                        <a:t> </a:t>
                      </a:r>
                      <a:endParaRPr lang="en-ID" sz="1600" dirty="0"/>
                    </a:p>
                  </a:txBody>
                  <a:tcPr/>
                </a:tc>
                <a:tc>
                  <a:txBody>
                    <a:bodyPr/>
                    <a:lstStyle/>
                    <a:p>
                      <a:r>
                        <a:rPr lang="en-US" sz="1600" b="0" i="0" u="none" strike="noStrike" cap="none" dirty="0">
                          <a:solidFill>
                            <a:srgbClr val="000000"/>
                          </a:solidFill>
                          <a:effectLst/>
                          <a:latin typeface="Arial"/>
                          <a:ea typeface="Arial"/>
                          <a:cs typeface="Arial"/>
                          <a:sym typeface="Arial"/>
                        </a:rPr>
                        <a:t>Organizational citizenship </a:t>
                      </a:r>
                      <a:r>
                        <a:rPr lang="en-US" sz="1600" b="0" i="0" u="none" strike="noStrike" cap="none" dirty="0" err="1">
                          <a:solidFill>
                            <a:srgbClr val="000000"/>
                          </a:solidFill>
                          <a:effectLst/>
                          <a:latin typeface="Arial"/>
                          <a:ea typeface="Arial"/>
                          <a:cs typeface="Arial"/>
                          <a:sym typeface="Arial"/>
                        </a:rPr>
                        <a:t>behaviour</a:t>
                      </a:r>
                      <a:r>
                        <a:rPr lang="en-US" sz="1600" b="0" i="0" u="none" strike="noStrike" cap="none" dirty="0">
                          <a:solidFill>
                            <a:srgbClr val="000000"/>
                          </a:solidFill>
                          <a:effectLst/>
                          <a:latin typeface="Arial"/>
                          <a:ea typeface="Arial"/>
                          <a:cs typeface="Arial"/>
                          <a:sym typeface="Arial"/>
                        </a:rPr>
                        <a:t> (OCB), as originally defined by Organ  (1988), is employee </a:t>
                      </a:r>
                      <a:r>
                        <a:rPr lang="en-US" sz="1600" b="0" i="0" u="none" strike="noStrike" cap="none" dirty="0" err="1">
                          <a:solidFill>
                            <a:srgbClr val="000000"/>
                          </a:solidFill>
                          <a:effectLst/>
                          <a:latin typeface="Arial"/>
                          <a:ea typeface="Arial"/>
                          <a:cs typeface="Arial"/>
                          <a:sym typeface="Arial"/>
                        </a:rPr>
                        <a:t>behaviour</a:t>
                      </a:r>
                      <a:r>
                        <a:rPr lang="en-US" sz="1600" b="0" i="0" u="none" strike="noStrike" cap="none" dirty="0">
                          <a:solidFill>
                            <a:srgbClr val="000000"/>
                          </a:solidFill>
                          <a:effectLst/>
                          <a:latin typeface="Arial"/>
                          <a:ea typeface="Arial"/>
                          <a:cs typeface="Arial"/>
                          <a:sym typeface="Arial"/>
                        </a:rPr>
                        <a:t> that goes above and beyond the call of duty and  contributes to organizational effectiveness. </a:t>
                      </a:r>
                      <a:endParaRPr lang="en-ID" sz="1600" dirty="0"/>
                    </a:p>
                  </a:txBody>
                  <a:tcPr/>
                </a:tc>
                <a:extLst>
                  <a:ext uri="{0D108BD9-81ED-4DB2-BD59-A6C34878D82A}">
                    <a16:rowId xmlns:a16="http://schemas.microsoft.com/office/drawing/2014/main" val="2839063250"/>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32"/>
        <p:cNvGrpSpPr/>
        <p:nvPr/>
      </p:nvGrpSpPr>
      <p:grpSpPr>
        <a:xfrm>
          <a:off x="0" y="0"/>
          <a:ext cx="0" cy="0"/>
          <a:chOff x="0" y="0"/>
          <a:chExt cx="0" cy="0"/>
        </a:xfrm>
      </p:grpSpPr>
      <p:sp>
        <p:nvSpPr>
          <p:cNvPr id="1633" name="Google Shape;1633;p4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Outcomes of Engagement</a:t>
            </a:r>
            <a:endParaRPr dirty="0"/>
          </a:p>
        </p:txBody>
      </p:sp>
      <p:graphicFrame>
        <p:nvGraphicFramePr>
          <p:cNvPr id="1634" name="Google Shape;1634;p41"/>
          <p:cNvGraphicFramePr/>
          <p:nvPr>
            <p:extLst>
              <p:ext uri="{D42A27DB-BD31-4B8C-83A1-F6EECF244321}">
                <p14:modId xmlns:p14="http://schemas.microsoft.com/office/powerpoint/2010/main" val="4223047986"/>
              </p:ext>
            </p:extLst>
          </p:nvPr>
        </p:nvGraphicFramePr>
        <p:xfrm>
          <a:off x="1286432" y="1145785"/>
          <a:ext cx="6571136" cy="3291750"/>
        </p:xfrm>
        <a:graphic>
          <a:graphicData uri="http://schemas.openxmlformats.org/drawingml/2006/table">
            <a:tbl>
              <a:tblPr>
                <a:noFill/>
                <a:tableStyleId>{A4AAB02B-3366-47F8-AD4A-E36EBC0F7DD0}</a:tableStyleId>
              </a:tblPr>
              <a:tblGrid>
                <a:gridCol w="1642784">
                  <a:extLst>
                    <a:ext uri="{9D8B030D-6E8A-4147-A177-3AD203B41FA5}">
                      <a16:colId xmlns:a16="http://schemas.microsoft.com/office/drawing/2014/main" val="20000"/>
                    </a:ext>
                  </a:extLst>
                </a:gridCol>
                <a:gridCol w="1642784">
                  <a:extLst>
                    <a:ext uri="{9D8B030D-6E8A-4147-A177-3AD203B41FA5}">
                      <a16:colId xmlns:a16="http://schemas.microsoft.com/office/drawing/2014/main" val="20001"/>
                    </a:ext>
                  </a:extLst>
                </a:gridCol>
                <a:gridCol w="1642784">
                  <a:extLst>
                    <a:ext uri="{9D8B030D-6E8A-4147-A177-3AD203B41FA5}">
                      <a16:colId xmlns:a16="http://schemas.microsoft.com/office/drawing/2014/main" val="20002"/>
                    </a:ext>
                  </a:extLst>
                </a:gridCol>
                <a:gridCol w="1642784">
                  <a:extLst>
                    <a:ext uri="{9D8B030D-6E8A-4147-A177-3AD203B41FA5}">
                      <a16:colId xmlns:a16="http://schemas.microsoft.com/office/drawing/2014/main" val="20003"/>
                    </a:ext>
                  </a:extLst>
                </a:gridCol>
              </a:tblGrid>
              <a:tr h="730007">
                <a:tc gridSpan="4">
                  <a:txBody>
                    <a:bodyPr/>
                    <a:lstStyle/>
                    <a:p>
                      <a:pPr marL="0" lvl="0" indent="0" algn="ctr" rtl="0">
                        <a:spcBef>
                          <a:spcPts val="0"/>
                        </a:spcBef>
                        <a:spcAft>
                          <a:spcPts val="0"/>
                        </a:spcAft>
                        <a:buNone/>
                      </a:pPr>
                      <a:r>
                        <a:rPr lang="en-US" sz="2000" b="0" i="0" u="none" strike="noStrike" cap="none" dirty="0">
                          <a:solidFill>
                            <a:schemeClr val="bg1"/>
                          </a:solidFill>
                          <a:effectLst/>
                          <a:latin typeface="Arial"/>
                          <a:ea typeface="Arial"/>
                          <a:cs typeface="Arial"/>
                          <a:sym typeface="Arial"/>
                        </a:rPr>
                        <a:t>Stairs and Galpin (2010) claimed that high levels of engagement have been shown to  relate to</a:t>
                      </a:r>
                      <a:r>
                        <a:rPr lang="en-US" sz="1400" b="0" i="0" u="none" strike="noStrike" cap="none" dirty="0">
                          <a:solidFill>
                            <a:schemeClr val="bg1"/>
                          </a:solidFill>
                          <a:effectLst/>
                          <a:latin typeface="Arial"/>
                          <a:ea typeface="Arial"/>
                          <a:cs typeface="Arial"/>
                          <a:sym typeface="Arial"/>
                        </a:rPr>
                        <a:t>: </a:t>
                      </a:r>
                      <a:endParaRPr sz="2000" dirty="0">
                        <a:solidFill>
                          <a:schemeClr val="bg1"/>
                        </a:solidFill>
                        <a:latin typeface="Lexend Deca"/>
                        <a:sym typeface="Lexend Deca"/>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accent6">
                          <a:alpha val="0"/>
                        </a:schemeClr>
                      </a:solidFill>
                      <a:prstDash val="dot"/>
                      <a:round/>
                      <a:headEnd type="none" w="sm" len="sm"/>
                      <a:tailEnd type="none" w="sm" len="sm"/>
                    </a:lnB>
                    <a:solidFill>
                      <a:schemeClr val="lt2"/>
                    </a:solidFill>
                  </a:tcPr>
                </a:tc>
                <a:tc hMerge="1">
                  <a:txBody>
                    <a:bodyPr/>
                    <a:lstStyle/>
                    <a:p>
                      <a:pPr marL="0" lvl="0" indent="0" algn="ctr" rtl="0">
                        <a:spcBef>
                          <a:spcPts val="0"/>
                        </a:spcBef>
                        <a:spcAft>
                          <a:spcPts val="0"/>
                        </a:spcAft>
                        <a:buNone/>
                      </a:pPr>
                      <a:r>
                        <a:rPr lang="en" sz="2000" dirty="0">
                          <a:solidFill>
                            <a:schemeClr val="lt1"/>
                          </a:solidFill>
                          <a:latin typeface="Lexend Deca"/>
                          <a:ea typeface="Lexend Deca"/>
                          <a:cs typeface="Lexend Deca"/>
                          <a:sym typeface="Lexend Deca"/>
                        </a:rPr>
                        <a:t>Objective 1</a:t>
                      </a:r>
                      <a:endParaRPr sz="2000" dirty="0">
                        <a:solidFill>
                          <a:schemeClr val="lt1"/>
                        </a:solidFill>
                        <a:latin typeface="Lexend Deca"/>
                        <a:ea typeface="Lexend Deca"/>
                        <a:cs typeface="Lexend Deca"/>
                        <a:sym typeface="Lexend Deca"/>
                      </a:endParaRPr>
                    </a:p>
                  </a:txBody>
                  <a:tcPr marL="91425" marR="91425" marT="91425" marB="91425" anchor="ctr">
                    <a:lnL w="19050" cap="flat" cmpd="sng">
                      <a:solidFill>
                        <a:schemeClr val="accent6">
                          <a:alpha val="0"/>
                        </a:schemeClr>
                      </a:solidFill>
                      <a:prstDash val="dot"/>
                      <a:round/>
                      <a:headEnd type="none" w="sm" len="sm"/>
                      <a:tailEnd type="none" w="sm" len="sm"/>
                    </a:lnL>
                    <a:lnR w="19050" cap="flat" cmpd="sng">
                      <a:solidFill>
                        <a:schemeClr val="accent6">
                          <a:alpha val="0"/>
                        </a:schemeClr>
                      </a:solidFill>
                      <a:prstDash val="dot"/>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accent6">
                          <a:alpha val="0"/>
                        </a:schemeClr>
                      </a:solidFill>
                      <a:prstDash val="dot"/>
                      <a:round/>
                      <a:headEnd type="none" w="sm" len="sm"/>
                      <a:tailEnd type="none" w="sm" len="sm"/>
                    </a:lnB>
                    <a:solidFill>
                      <a:schemeClr val="accent2"/>
                    </a:solidFill>
                  </a:tcPr>
                </a:tc>
                <a:tc hMerge="1">
                  <a:txBody>
                    <a:bodyPr/>
                    <a:lstStyle/>
                    <a:p>
                      <a:pPr marL="0" lvl="0" indent="0" algn="ctr" rtl="0">
                        <a:spcBef>
                          <a:spcPts val="0"/>
                        </a:spcBef>
                        <a:spcAft>
                          <a:spcPts val="0"/>
                        </a:spcAft>
                        <a:buNone/>
                      </a:pPr>
                      <a:r>
                        <a:rPr lang="en" sz="2000" dirty="0">
                          <a:solidFill>
                            <a:schemeClr val="lt1"/>
                          </a:solidFill>
                          <a:latin typeface="Lexend Deca"/>
                          <a:ea typeface="Lexend Deca"/>
                          <a:cs typeface="Lexend Deca"/>
                          <a:sym typeface="Lexend Deca"/>
                        </a:rPr>
                        <a:t>Objective 2</a:t>
                      </a:r>
                      <a:endParaRPr sz="2000" dirty="0">
                        <a:solidFill>
                          <a:schemeClr val="lt1"/>
                        </a:solidFill>
                        <a:latin typeface="Lexend Deca"/>
                        <a:ea typeface="Lexend Deca"/>
                        <a:cs typeface="Lexend Deca"/>
                        <a:sym typeface="Lexend Deca"/>
                      </a:endParaRPr>
                    </a:p>
                  </a:txBody>
                  <a:tcPr marL="91425" marR="91425" marT="91425" marB="91425" anchor="ctr">
                    <a:lnL w="19050" cap="flat" cmpd="sng">
                      <a:solidFill>
                        <a:schemeClr val="accent6">
                          <a:alpha val="0"/>
                        </a:schemeClr>
                      </a:solidFill>
                      <a:prstDash val="dot"/>
                      <a:round/>
                      <a:headEnd type="none" w="sm" len="sm"/>
                      <a:tailEnd type="none" w="sm" len="sm"/>
                    </a:lnL>
                    <a:lnR w="19050" cap="flat" cmpd="sng">
                      <a:solidFill>
                        <a:schemeClr val="accent6">
                          <a:alpha val="0"/>
                        </a:schemeClr>
                      </a:solidFill>
                      <a:prstDash val="dot"/>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accent6">
                          <a:alpha val="0"/>
                        </a:schemeClr>
                      </a:solidFill>
                      <a:prstDash val="dot"/>
                      <a:round/>
                      <a:headEnd type="none" w="sm" len="sm"/>
                      <a:tailEnd type="none" w="sm" len="sm"/>
                    </a:lnB>
                    <a:solidFill>
                      <a:schemeClr val="accent2"/>
                    </a:solidFill>
                  </a:tcPr>
                </a:tc>
                <a:tc hMerge="1">
                  <a:txBody>
                    <a:bodyPr/>
                    <a:lstStyle/>
                    <a:p>
                      <a:pPr marL="0" lvl="0" indent="0" algn="ctr" rtl="0">
                        <a:spcBef>
                          <a:spcPts val="0"/>
                        </a:spcBef>
                        <a:spcAft>
                          <a:spcPts val="0"/>
                        </a:spcAft>
                        <a:buNone/>
                      </a:pPr>
                      <a:r>
                        <a:rPr lang="en" sz="2000" dirty="0">
                          <a:solidFill>
                            <a:schemeClr val="lt1"/>
                          </a:solidFill>
                          <a:latin typeface="Lexend Deca"/>
                          <a:ea typeface="Lexend Deca"/>
                          <a:cs typeface="Lexend Deca"/>
                          <a:sym typeface="Lexend Deca"/>
                        </a:rPr>
                        <a:t>Goal</a:t>
                      </a:r>
                      <a:endParaRPr sz="2000" dirty="0">
                        <a:solidFill>
                          <a:schemeClr val="lt1"/>
                        </a:solidFill>
                        <a:latin typeface="Lexend Deca"/>
                        <a:ea typeface="Lexend Deca"/>
                        <a:cs typeface="Lexend Deca"/>
                        <a:sym typeface="Lexend Deca"/>
                      </a:endParaRPr>
                    </a:p>
                  </a:txBody>
                  <a:tcPr marL="91425" marR="91425" marT="91425" marB="91425" anchor="ctr">
                    <a:lnL w="19050" cap="flat" cmpd="sng">
                      <a:solidFill>
                        <a:schemeClr val="accent6">
                          <a:alpha val="0"/>
                        </a:schemeClr>
                      </a:solidFill>
                      <a:prstDash val="dot"/>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accent6">
                          <a:alpha val="0"/>
                        </a:schemeClr>
                      </a:solidFill>
                      <a:prstDash val="dot"/>
                      <a:round/>
                      <a:headEnd type="none" w="sm" len="sm"/>
                      <a:tailEnd type="none" w="sm" len="sm"/>
                    </a:lnB>
                    <a:solidFill>
                      <a:schemeClr val="accent3"/>
                    </a:solidFill>
                  </a:tcPr>
                </a:tc>
                <a:extLst>
                  <a:ext uri="{0D108BD9-81ED-4DB2-BD59-A6C34878D82A}">
                    <a16:rowId xmlns:a16="http://schemas.microsoft.com/office/drawing/2014/main" val="10000"/>
                  </a:ext>
                </a:extLst>
              </a:tr>
              <a:tr h="582950">
                <a:tc>
                  <a:txBody>
                    <a:bodyPr/>
                    <a:lstStyle/>
                    <a:p>
                      <a:pPr marL="0" lvl="0" indent="0" algn="ctr" rtl="0">
                        <a:spcBef>
                          <a:spcPts val="0"/>
                        </a:spcBef>
                        <a:spcAft>
                          <a:spcPts val="0"/>
                        </a:spcAft>
                        <a:buNone/>
                      </a:pPr>
                      <a:r>
                        <a:rPr lang="en-US" sz="1400" b="0" i="0" u="none" strike="noStrike" cap="none" dirty="0">
                          <a:solidFill>
                            <a:srgbClr val="000000"/>
                          </a:solidFill>
                          <a:effectLst/>
                          <a:latin typeface="Arial"/>
                          <a:ea typeface="Arial"/>
                          <a:cs typeface="Arial"/>
                          <a:sym typeface="Arial"/>
                        </a:rPr>
                        <a:t>Lower absenteeism and higher employee retention; </a:t>
                      </a:r>
                      <a:endParaRPr dirty="0">
                        <a:solidFill>
                          <a:schemeClr val="dk1"/>
                        </a:solidFill>
                        <a:latin typeface="Lexend Deca"/>
                        <a:ea typeface="Lexend Deca"/>
                        <a:cs typeface="Lexend Deca"/>
                        <a:sym typeface="Lexend Deca"/>
                      </a:endParaRPr>
                    </a:p>
                  </a:txBody>
                  <a:tcPr marL="91425" marR="91425" marT="91425" marB="91425" anchor="ctr">
                    <a:lnL w="9525" cap="flat" cmpd="sng">
                      <a:solidFill>
                        <a:srgbClr val="9E9E9E">
                          <a:alpha val="0"/>
                        </a:srgbClr>
                      </a:solidFill>
                      <a:prstDash val="solid"/>
                      <a:round/>
                      <a:headEnd type="none" w="sm" len="sm"/>
                      <a:tailEnd type="none" w="sm" len="sm"/>
                    </a:lnL>
                    <a:lnR w="19050" cap="flat" cmpd="sng">
                      <a:solidFill>
                        <a:schemeClr val="accent6"/>
                      </a:solidFill>
                      <a:prstDash val="dot"/>
                      <a:round/>
                      <a:headEnd type="none" w="sm" len="sm"/>
                      <a:tailEnd type="none" w="sm" len="sm"/>
                    </a:lnR>
                    <a:lnT w="19050" cap="flat" cmpd="sng">
                      <a:solidFill>
                        <a:schemeClr val="accent6">
                          <a:alpha val="0"/>
                        </a:schemeClr>
                      </a:solidFill>
                      <a:prstDash val="dot"/>
                      <a:round/>
                      <a:headEnd type="none" w="sm" len="sm"/>
                      <a:tailEnd type="none" w="sm" len="sm"/>
                    </a:lnT>
                    <a:lnB w="19050" cap="flat" cmpd="sng">
                      <a:solidFill>
                        <a:schemeClr val="accent6"/>
                      </a:solidFill>
                      <a:prstDash val="dot"/>
                      <a:round/>
                      <a:headEnd type="none" w="sm" len="sm"/>
                      <a:tailEnd type="none" w="sm" len="sm"/>
                    </a:lnB>
                    <a:solidFill>
                      <a:schemeClr val="accent4"/>
                    </a:solidFill>
                  </a:tcPr>
                </a:tc>
                <a:tc>
                  <a:txBody>
                    <a:bodyPr/>
                    <a:lstStyle/>
                    <a:p>
                      <a:pPr marL="0" lvl="0" indent="0" algn="ctr" rtl="0">
                        <a:spcBef>
                          <a:spcPts val="0"/>
                        </a:spcBef>
                        <a:spcAft>
                          <a:spcPts val="0"/>
                        </a:spcAft>
                        <a:buNone/>
                      </a:pPr>
                      <a:r>
                        <a:rPr lang="en-US" sz="1400" b="0" i="0" u="none" strike="noStrike" cap="none" dirty="0">
                          <a:solidFill>
                            <a:srgbClr val="000000"/>
                          </a:solidFill>
                          <a:effectLst/>
                          <a:latin typeface="Arial"/>
                          <a:ea typeface="Arial"/>
                          <a:cs typeface="Arial"/>
                          <a:sym typeface="Arial"/>
                        </a:rPr>
                        <a:t>Increased employee effort and productivity; </a:t>
                      </a:r>
                      <a:endParaRPr dirty="0">
                        <a:solidFill>
                          <a:schemeClr val="dk1"/>
                        </a:solidFill>
                        <a:latin typeface="M PLUS Rounded 1c"/>
                        <a:ea typeface="M PLUS Rounded 1c"/>
                        <a:cs typeface="M PLUS Rounded 1c"/>
                        <a:sym typeface="M PLUS Rounded 1c"/>
                      </a:endParaRPr>
                    </a:p>
                  </a:txBody>
                  <a:tcPr marL="91425" marR="91425" marT="91425" marB="91425" anchor="ctr">
                    <a:lnL w="19050" cap="flat" cmpd="sng">
                      <a:solidFill>
                        <a:schemeClr val="accent6"/>
                      </a:solidFill>
                      <a:prstDash val="dot"/>
                      <a:round/>
                      <a:headEnd type="none" w="sm" len="sm"/>
                      <a:tailEnd type="none" w="sm" len="sm"/>
                    </a:lnL>
                    <a:lnR w="19050" cap="flat" cmpd="sng">
                      <a:solidFill>
                        <a:schemeClr val="accent6"/>
                      </a:solidFill>
                      <a:prstDash val="dot"/>
                      <a:round/>
                      <a:headEnd type="none" w="sm" len="sm"/>
                      <a:tailEnd type="none" w="sm" len="sm"/>
                    </a:lnR>
                    <a:lnT w="19050" cap="flat" cmpd="sng">
                      <a:solidFill>
                        <a:schemeClr val="accent6">
                          <a:alpha val="0"/>
                        </a:schemeClr>
                      </a:solidFill>
                      <a:prstDash val="dot"/>
                      <a:round/>
                      <a:headEnd type="none" w="sm" len="sm"/>
                      <a:tailEnd type="none" w="sm" len="sm"/>
                    </a:lnT>
                    <a:lnB w="19050" cap="flat" cmpd="sng">
                      <a:solidFill>
                        <a:schemeClr val="accent6"/>
                      </a:solidFill>
                      <a:prstDash val="dot"/>
                      <a:round/>
                      <a:headEnd type="none" w="sm" len="sm"/>
                      <a:tailEnd type="none" w="sm" len="sm"/>
                    </a:lnB>
                  </a:tcPr>
                </a:tc>
                <a:tc>
                  <a:txBody>
                    <a:bodyPr/>
                    <a:lstStyle/>
                    <a:p>
                      <a:pPr marL="0" lvl="0" indent="0" algn="ctr" rtl="0">
                        <a:spcBef>
                          <a:spcPts val="0"/>
                        </a:spcBef>
                        <a:spcAft>
                          <a:spcPts val="0"/>
                        </a:spcAft>
                        <a:buNone/>
                      </a:pPr>
                      <a:r>
                        <a:rPr lang="en-US" sz="1400" b="0" i="0" u="none" strike="noStrike" cap="none" dirty="0">
                          <a:solidFill>
                            <a:srgbClr val="000000"/>
                          </a:solidFill>
                          <a:effectLst/>
                          <a:latin typeface="Arial"/>
                          <a:ea typeface="Arial"/>
                          <a:cs typeface="Arial"/>
                          <a:sym typeface="Arial"/>
                        </a:rPr>
                        <a:t>Improved quality and reduced error rates; </a:t>
                      </a:r>
                      <a:endParaRPr dirty="0">
                        <a:solidFill>
                          <a:schemeClr val="dk1"/>
                        </a:solidFill>
                        <a:latin typeface="M PLUS Rounded 1c"/>
                        <a:ea typeface="M PLUS Rounded 1c"/>
                        <a:cs typeface="M PLUS Rounded 1c"/>
                        <a:sym typeface="M PLUS Rounded 1c"/>
                      </a:endParaRPr>
                    </a:p>
                  </a:txBody>
                  <a:tcPr marL="91425" marR="91425" marT="91425" marB="91425" anchor="ctr">
                    <a:lnL w="19050" cap="flat" cmpd="sng">
                      <a:solidFill>
                        <a:schemeClr val="accent6"/>
                      </a:solidFill>
                      <a:prstDash val="dot"/>
                      <a:round/>
                      <a:headEnd type="none" w="sm" len="sm"/>
                      <a:tailEnd type="none" w="sm" len="sm"/>
                    </a:lnL>
                    <a:lnR w="19050" cap="flat" cmpd="sng">
                      <a:solidFill>
                        <a:schemeClr val="accent6"/>
                      </a:solidFill>
                      <a:prstDash val="dot"/>
                      <a:round/>
                      <a:headEnd type="none" w="sm" len="sm"/>
                      <a:tailEnd type="none" w="sm" len="sm"/>
                    </a:lnR>
                    <a:lnT w="19050" cap="flat" cmpd="sng">
                      <a:solidFill>
                        <a:schemeClr val="accent6">
                          <a:alpha val="0"/>
                        </a:schemeClr>
                      </a:solidFill>
                      <a:prstDash val="dot"/>
                      <a:round/>
                      <a:headEnd type="none" w="sm" len="sm"/>
                      <a:tailEnd type="none" w="sm" len="sm"/>
                    </a:lnT>
                    <a:lnB w="19050" cap="flat" cmpd="sng">
                      <a:solidFill>
                        <a:schemeClr val="accent6"/>
                      </a:solidFill>
                      <a:prstDash val="dot"/>
                      <a:round/>
                      <a:headEnd type="none" w="sm" len="sm"/>
                      <a:tailEnd type="none" w="sm" len="sm"/>
                    </a:lnB>
                  </a:tcPr>
                </a:tc>
                <a:tc>
                  <a:txBody>
                    <a:bodyPr/>
                    <a:lstStyle/>
                    <a:p>
                      <a:pPr marL="0" lvl="0" indent="0" algn="ctr" rtl="0">
                        <a:spcBef>
                          <a:spcPts val="0"/>
                        </a:spcBef>
                        <a:spcAft>
                          <a:spcPts val="0"/>
                        </a:spcAft>
                        <a:buNone/>
                      </a:pPr>
                      <a:r>
                        <a:rPr lang="en-ID" sz="1400" b="0" i="0" u="none" strike="noStrike" cap="none" dirty="0">
                          <a:solidFill>
                            <a:srgbClr val="000000"/>
                          </a:solidFill>
                          <a:effectLst/>
                          <a:latin typeface="Arial"/>
                          <a:ea typeface="Arial"/>
                          <a:cs typeface="Arial"/>
                          <a:sym typeface="Arial"/>
                        </a:rPr>
                        <a:t>Increased sales; </a:t>
                      </a:r>
                      <a:endParaRPr dirty="0">
                        <a:solidFill>
                          <a:schemeClr val="dk1"/>
                        </a:solidFill>
                        <a:latin typeface="M PLUS Rounded 1c"/>
                        <a:ea typeface="M PLUS Rounded 1c"/>
                        <a:cs typeface="M PLUS Rounded 1c"/>
                        <a:sym typeface="M PLUS Rounded 1c"/>
                      </a:endParaRPr>
                    </a:p>
                  </a:txBody>
                  <a:tcPr marL="91425" marR="91425" marT="91425" marB="91425" anchor="ctr">
                    <a:lnL w="19050" cap="flat" cmpd="sng">
                      <a:solidFill>
                        <a:schemeClr val="accent6"/>
                      </a:solidFill>
                      <a:prstDash val="dot"/>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6">
                          <a:alpha val="0"/>
                        </a:schemeClr>
                      </a:solidFill>
                      <a:prstDash val="dot"/>
                      <a:round/>
                      <a:headEnd type="none" w="sm" len="sm"/>
                      <a:tailEnd type="none" w="sm" len="sm"/>
                    </a:lnT>
                    <a:lnB w="19050" cap="flat" cmpd="sng">
                      <a:solidFill>
                        <a:schemeClr val="accent6"/>
                      </a:solidFill>
                      <a:prstDash val="dot"/>
                      <a:round/>
                      <a:headEnd type="none" w="sm" len="sm"/>
                      <a:tailEnd type="none" w="sm" len="sm"/>
                    </a:lnB>
                  </a:tcPr>
                </a:tc>
                <a:extLst>
                  <a:ext uri="{0D108BD9-81ED-4DB2-BD59-A6C34878D82A}">
                    <a16:rowId xmlns:a16="http://schemas.microsoft.com/office/drawing/2014/main" val="10001"/>
                  </a:ext>
                </a:extLst>
              </a:tr>
              <a:tr h="582950">
                <a:tc>
                  <a:txBody>
                    <a:bodyPr/>
                    <a:lstStyle/>
                    <a:p>
                      <a:pPr marL="0" lvl="0" indent="0" algn="ctr" rtl="0">
                        <a:spcBef>
                          <a:spcPts val="0"/>
                        </a:spcBef>
                        <a:spcAft>
                          <a:spcPts val="0"/>
                        </a:spcAft>
                        <a:buNone/>
                      </a:pPr>
                      <a:r>
                        <a:rPr lang="en-US" sz="1400" b="0" i="0" u="none" strike="noStrike" cap="none" dirty="0">
                          <a:solidFill>
                            <a:srgbClr val="000000"/>
                          </a:solidFill>
                          <a:effectLst/>
                          <a:latin typeface="Arial"/>
                          <a:ea typeface="Arial"/>
                          <a:cs typeface="Arial"/>
                          <a:sym typeface="Arial"/>
                        </a:rPr>
                        <a:t>Higher profitability, earnings per share an shareholder returns; </a:t>
                      </a:r>
                      <a:endParaRPr dirty="0">
                        <a:solidFill>
                          <a:schemeClr val="dk1"/>
                        </a:solidFill>
                        <a:latin typeface="Lexend Deca"/>
                        <a:ea typeface="Lexend Deca"/>
                        <a:cs typeface="Lexend Deca"/>
                        <a:sym typeface="Lexend Deca"/>
                      </a:endParaRPr>
                    </a:p>
                  </a:txBody>
                  <a:tcPr marL="91425" marR="91425" marT="91425" marB="91425" anchor="ctr">
                    <a:lnL w="9525" cap="flat" cmpd="sng">
                      <a:solidFill>
                        <a:srgbClr val="9E9E9E">
                          <a:alpha val="0"/>
                        </a:srgbClr>
                      </a:solidFill>
                      <a:prstDash val="solid"/>
                      <a:round/>
                      <a:headEnd type="none" w="sm" len="sm"/>
                      <a:tailEnd type="none" w="sm" len="sm"/>
                    </a:lnL>
                    <a:lnR w="19050" cap="flat" cmpd="sng">
                      <a:solidFill>
                        <a:schemeClr val="accent6"/>
                      </a:solidFill>
                      <a:prstDash val="dot"/>
                      <a:round/>
                      <a:headEnd type="none" w="sm" len="sm"/>
                      <a:tailEnd type="none" w="sm" len="sm"/>
                    </a:lnR>
                    <a:lnT w="19050" cap="flat" cmpd="sng">
                      <a:solidFill>
                        <a:schemeClr val="accent6"/>
                      </a:solidFill>
                      <a:prstDash val="dot"/>
                      <a:round/>
                      <a:headEnd type="none" w="sm" len="sm"/>
                      <a:tailEnd type="none" w="sm" len="sm"/>
                    </a:lnT>
                    <a:lnB w="19050" cap="flat" cmpd="sng">
                      <a:solidFill>
                        <a:schemeClr val="accent6"/>
                      </a:solidFill>
                      <a:prstDash val="dot"/>
                      <a:round/>
                      <a:headEnd type="none" w="sm" len="sm"/>
                      <a:tailEnd type="none" w="sm" len="sm"/>
                    </a:lnB>
                    <a:solidFill>
                      <a:schemeClr val="accent4"/>
                    </a:solidFill>
                  </a:tcPr>
                </a:tc>
                <a:tc>
                  <a:txBody>
                    <a:bodyPr/>
                    <a:lstStyle/>
                    <a:p>
                      <a:pPr marL="0" lvl="0" indent="0" algn="ctr" rtl="0">
                        <a:spcBef>
                          <a:spcPts val="0"/>
                        </a:spcBef>
                        <a:spcAft>
                          <a:spcPts val="0"/>
                        </a:spcAft>
                        <a:buNone/>
                      </a:pPr>
                      <a:r>
                        <a:rPr lang="en-US" sz="1400" b="0" i="0" u="none" strike="noStrike" cap="none" dirty="0">
                          <a:solidFill>
                            <a:srgbClr val="000000"/>
                          </a:solidFill>
                          <a:effectLst/>
                          <a:latin typeface="Arial"/>
                          <a:ea typeface="Arial"/>
                          <a:cs typeface="Arial"/>
                          <a:sym typeface="Arial"/>
                        </a:rPr>
                        <a:t>Enhanced customer satisfaction and loyalty; </a:t>
                      </a:r>
                      <a:endParaRPr dirty="0">
                        <a:solidFill>
                          <a:schemeClr val="dk1"/>
                        </a:solidFill>
                        <a:latin typeface="M PLUS Rounded 1c"/>
                        <a:ea typeface="M PLUS Rounded 1c"/>
                        <a:cs typeface="M PLUS Rounded 1c"/>
                        <a:sym typeface="M PLUS Rounded 1c"/>
                      </a:endParaRPr>
                    </a:p>
                  </a:txBody>
                  <a:tcPr marL="91425" marR="91425" marT="91425" marB="91425" anchor="ctr">
                    <a:lnL w="19050" cap="flat" cmpd="sng">
                      <a:solidFill>
                        <a:schemeClr val="accent6"/>
                      </a:solidFill>
                      <a:prstDash val="dot"/>
                      <a:round/>
                      <a:headEnd type="none" w="sm" len="sm"/>
                      <a:tailEnd type="none" w="sm" len="sm"/>
                    </a:lnL>
                    <a:lnR w="19050" cap="flat" cmpd="sng">
                      <a:solidFill>
                        <a:schemeClr val="accent6"/>
                      </a:solidFill>
                      <a:prstDash val="dot"/>
                      <a:round/>
                      <a:headEnd type="none" w="sm" len="sm"/>
                      <a:tailEnd type="none" w="sm" len="sm"/>
                    </a:lnR>
                    <a:lnT w="19050" cap="flat" cmpd="sng">
                      <a:solidFill>
                        <a:schemeClr val="accent6"/>
                      </a:solidFill>
                      <a:prstDash val="dot"/>
                      <a:round/>
                      <a:headEnd type="none" w="sm" len="sm"/>
                      <a:tailEnd type="none" w="sm" len="sm"/>
                    </a:lnT>
                    <a:lnB w="19050" cap="flat" cmpd="sng">
                      <a:solidFill>
                        <a:schemeClr val="accent6"/>
                      </a:solidFill>
                      <a:prstDash val="dot"/>
                      <a:round/>
                      <a:headEnd type="none" w="sm" len="sm"/>
                      <a:tailEnd type="none" w="sm" len="sm"/>
                    </a:lnB>
                  </a:tcPr>
                </a:tc>
                <a:tc>
                  <a:txBody>
                    <a:bodyPr/>
                    <a:lstStyle/>
                    <a:p>
                      <a:pPr marL="0" lvl="0" indent="0" algn="ctr" rtl="0">
                        <a:spcBef>
                          <a:spcPts val="0"/>
                        </a:spcBef>
                        <a:spcAft>
                          <a:spcPts val="0"/>
                        </a:spcAft>
                        <a:buNone/>
                      </a:pPr>
                      <a:r>
                        <a:rPr lang="en-ID" sz="1400" b="0" i="0" u="none" strike="noStrike" cap="none" dirty="0">
                          <a:solidFill>
                            <a:srgbClr val="000000"/>
                          </a:solidFill>
                          <a:effectLst/>
                          <a:latin typeface="Arial"/>
                          <a:ea typeface="Arial"/>
                          <a:cs typeface="Arial"/>
                          <a:sym typeface="Arial"/>
                        </a:rPr>
                        <a:t>Faster business growth; and </a:t>
                      </a:r>
                      <a:endParaRPr dirty="0">
                        <a:solidFill>
                          <a:schemeClr val="dk1"/>
                        </a:solidFill>
                        <a:latin typeface="M PLUS Rounded 1c"/>
                        <a:ea typeface="M PLUS Rounded 1c"/>
                        <a:cs typeface="M PLUS Rounded 1c"/>
                        <a:sym typeface="M PLUS Rounded 1c"/>
                      </a:endParaRPr>
                    </a:p>
                  </a:txBody>
                  <a:tcPr marL="91425" marR="91425" marT="91425" marB="91425" anchor="ctr">
                    <a:lnL w="19050" cap="flat" cmpd="sng">
                      <a:solidFill>
                        <a:schemeClr val="accent6"/>
                      </a:solidFill>
                      <a:prstDash val="dot"/>
                      <a:round/>
                      <a:headEnd type="none" w="sm" len="sm"/>
                      <a:tailEnd type="none" w="sm" len="sm"/>
                    </a:lnL>
                    <a:lnR w="19050" cap="flat" cmpd="sng">
                      <a:solidFill>
                        <a:schemeClr val="accent6"/>
                      </a:solidFill>
                      <a:prstDash val="dot"/>
                      <a:round/>
                      <a:headEnd type="none" w="sm" len="sm"/>
                      <a:tailEnd type="none" w="sm" len="sm"/>
                    </a:lnR>
                    <a:lnT w="19050" cap="flat" cmpd="sng">
                      <a:solidFill>
                        <a:schemeClr val="accent6"/>
                      </a:solidFill>
                      <a:prstDash val="dot"/>
                      <a:round/>
                      <a:headEnd type="none" w="sm" len="sm"/>
                      <a:tailEnd type="none" w="sm" len="sm"/>
                    </a:lnT>
                    <a:lnB w="19050" cap="flat" cmpd="sng">
                      <a:solidFill>
                        <a:schemeClr val="accent6"/>
                      </a:solidFill>
                      <a:prstDash val="dot"/>
                      <a:round/>
                      <a:headEnd type="none" w="sm" len="sm"/>
                      <a:tailEnd type="none" w="sm" len="sm"/>
                    </a:lnB>
                  </a:tcPr>
                </a:tc>
                <a:tc>
                  <a:txBody>
                    <a:bodyPr/>
                    <a:lstStyle/>
                    <a:p>
                      <a:pPr marL="0" lvl="0" indent="0" algn="ctr" rtl="0">
                        <a:spcBef>
                          <a:spcPts val="0"/>
                        </a:spcBef>
                        <a:spcAft>
                          <a:spcPts val="0"/>
                        </a:spcAft>
                        <a:buNone/>
                      </a:pPr>
                      <a:r>
                        <a:rPr lang="en-US" sz="1400" b="0" i="0" u="none" strike="noStrike" cap="none" dirty="0">
                          <a:solidFill>
                            <a:srgbClr val="000000"/>
                          </a:solidFill>
                          <a:effectLst/>
                          <a:latin typeface="Arial"/>
                          <a:ea typeface="Arial"/>
                          <a:cs typeface="Arial"/>
                          <a:sym typeface="Arial"/>
                        </a:rPr>
                        <a:t>Higher likelihood of business success. </a:t>
                      </a:r>
                      <a:endParaRPr dirty="0">
                        <a:solidFill>
                          <a:schemeClr val="dk1"/>
                        </a:solidFill>
                        <a:latin typeface="M PLUS Rounded 1c"/>
                        <a:ea typeface="M PLUS Rounded 1c"/>
                        <a:cs typeface="M PLUS Rounded 1c"/>
                        <a:sym typeface="M PLUS Rounded 1c"/>
                      </a:endParaRPr>
                    </a:p>
                  </a:txBody>
                  <a:tcPr marL="91425" marR="91425" marT="91425" marB="91425" anchor="ctr">
                    <a:lnL w="19050" cap="flat" cmpd="sng">
                      <a:solidFill>
                        <a:schemeClr val="accent6"/>
                      </a:solidFill>
                      <a:prstDash val="dot"/>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accent6"/>
                      </a:solidFill>
                      <a:prstDash val="dot"/>
                      <a:round/>
                      <a:headEnd type="none" w="sm" len="sm"/>
                      <a:tailEnd type="none" w="sm" len="sm"/>
                    </a:lnT>
                    <a:lnB w="19050" cap="flat" cmpd="sng">
                      <a:solidFill>
                        <a:schemeClr val="accent6"/>
                      </a:solidFill>
                      <a:prstDash val="dot"/>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p3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Enhancing Engagement</a:t>
            </a:r>
            <a:endParaRPr dirty="0"/>
          </a:p>
        </p:txBody>
      </p:sp>
      <p:pic>
        <p:nvPicPr>
          <p:cNvPr id="3074" name="Picture 2">
            <a:extLst>
              <a:ext uri="{FF2B5EF4-FFF2-40B4-BE49-F238E27FC236}">
                <a16:creationId xmlns:a16="http://schemas.microsoft.com/office/drawing/2014/main" id="{EA17AA81-4A37-F87C-99E0-A75A25538A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000" y="1017725"/>
            <a:ext cx="6233008" cy="4149784"/>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oogle Shape;3624;p48">
            <a:extLst>
              <a:ext uri="{FF2B5EF4-FFF2-40B4-BE49-F238E27FC236}">
                <a16:creationId xmlns:a16="http://schemas.microsoft.com/office/drawing/2014/main" id="{EEC468EC-34CB-850B-98FE-F046802B50F5}"/>
              </a:ext>
            </a:extLst>
          </p:cNvPr>
          <p:cNvGrpSpPr/>
          <p:nvPr/>
        </p:nvGrpSpPr>
        <p:grpSpPr>
          <a:xfrm>
            <a:off x="7875801" y="2719485"/>
            <a:ext cx="1096397" cy="2356210"/>
            <a:chOff x="4802004" y="1450373"/>
            <a:chExt cx="495976" cy="1145983"/>
          </a:xfrm>
        </p:grpSpPr>
        <p:sp>
          <p:nvSpPr>
            <p:cNvPr id="3" name="Google Shape;3625;p48">
              <a:extLst>
                <a:ext uri="{FF2B5EF4-FFF2-40B4-BE49-F238E27FC236}">
                  <a16:creationId xmlns:a16="http://schemas.microsoft.com/office/drawing/2014/main" id="{F88672E4-2109-A580-3E57-C57255738200}"/>
                </a:ext>
              </a:extLst>
            </p:cNvPr>
            <p:cNvSpPr/>
            <p:nvPr/>
          </p:nvSpPr>
          <p:spPr>
            <a:xfrm>
              <a:off x="4802004" y="2522840"/>
              <a:ext cx="495976" cy="73517"/>
            </a:xfrm>
            <a:custGeom>
              <a:avLst/>
              <a:gdLst/>
              <a:ahLst/>
              <a:cxnLst/>
              <a:rect l="l" t="t" r="r" b="b"/>
              <a:pathLst>
                <a:path w="11199" h="1660" extrusionOk="0">
                  <a:moveTo>
                    <a:pt x="5595" y="1"/>
                  </a:moveTo>
                  <a:cubicBezTo>
                    <a:pt x="2509" y="1"/>
                    <a:pt x="1" y="365"/>
                    <a:pt x="1" y="830"/>
                  </a:cubicBezTo>
                  <a:cubicBezTo>
                    <a:pt x="1" y="1286"/>
                    <a:pt x="2509" y="1660"/>
                    <a:pt x="5595" y="1660"/>
                  </a:cubicBezTo>
                  <a:cubicBezTo>
                    <a:pt x="8690" y="1660"/>
                    <a:pt x="11199" y="1286"/>
                    <a:pt x="11199" y="830"/>
                  </a:cubicBezTo>
                  <a:cubicBezTo>
                    <a:pt x="11199" y="365"/>
                    <a:pt x="8690" y="1"/>
                    <a:pt x="55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3626;p48">
              <a:extLst>
                <a:ext uri="{FF2B5EF4-FFF2-40B4-BE49-F238E27FC236}">
                  <a16:creationId xmlns:a16="http://schemas.microsoft.com/office/drawing/2014/main" id="{55BD4DA0-8620-2FE9-9CFB-06380621F30C}"/>
                </a:ext>
              </a:extLst>
            </p:cNvPr>
            <p:cNvSpPr/>
            <p:nvPr/>
          </p:nvSpPr>
          <p:spPr>
            <a:xfrm>
              <a:off x="5220920" y="1581996"/>
              <a:ext cx="72144" cy="91985"/>
            </a:xfrm>
            <a:custGeom>
              <a:avLst/>
              <a:gdLst/>
              <a:ahLst/>
              <a:cxnLst/>
              <a:rect l="l" t="t" r="r" b="b"/>
              <a:pathLst>
                <a:path w="1629" h="2077" extrusionOk="0">
                  <a:moveTo>
                    <a:pt x="591" y="1"/>
                  </a:moveTo>
                  <a:cubicBezTo>
                    <a:pt x="586" y="1"/>
                    <a:pt x="581" y="1"/>
                    <a:pt x="576" y="2"/>
                  </a:cubicBezTo>
                  <a:cubicBezTo>
                    <a:pt x="455" y="22"/>
                    <a:pt x="455" y="539"/>
                    <a:pt x="516" y="984"/>
                  </a:cubicBezTo>
                  <a:cubicBezTo>
                    <a:pt x="516" y="984"/>
                    <a:pt x="392" y="675"/>
                    <a:pt x="253" y="675"/>
                  </a:cubicBezTo>
                  <a:cubicBezTo>
                    <a:pt x="243" y="675"/>
                    <a:pt x="233" y="677"/>
                    <a:pt x="223" y="680"/>
                  </a:cubicBezTo>
                  <a:cubicBezTo>
                    <a:pt x="0" y="761"/>
                    <a:pt x="324" y="1701"/>
                    <a:pt x="324" y="1701"/>
                  </a:cubicBezTo>
                  <a:lnTo>
                    <a:pt x="1295" y="2076"/>
                  </a:lnTo>
                  <a:cubicBezTo>
                    <a:pt x="1295" y="2076"/>
                    <a:pt x="1628" y="1540"/>
                    <a:pt x="1568" y="892"/>
                  </a:cubicBezTo>
                  <a:cubicBezTo>
                    <a:pt x="1528" y="434"/>
                    <a:pt x="1396" y="130"/>
                    <a:pt x="1316" y="130"/>
                  </a:cubicBezTo>
                  <a:cubicBezTo>
                    <a:pt x="1294" y="130"/>
                    <a:pt x="1275" y="154"/>
                    <a:pt x="1264" y="204"/>
                  </a:cubicBezTo>
                  <a:cubicBezTo>
                    <a:pt x="1264" y="204"/>
                    <a:pt x="1188" y="87"/>
                    <a:pt x="1125" y="87"/>
                  </a:cubicBezTo>
                  <a:cubicBezTo>
                    <a:pt x="1094" y="87"/>
                    <a:pt x="1066" y="117"/>
                    <a:pt x="1052" y="204"/>
                  </a:cubicBezTo>
                  <a:cubicBezTo>
                    <a:pt x="1052" y="204"/>
                    <a:pt x="975" y="59"/>
                    <a:pt x="892" y="59"/>
                  </a:cubicBezTo>
                  <a:cubicBezTo>
                    <a:pt x="885" y="59"/>
                    <a:pt x="877" y="60"/>
                    <a:pt x="870" y="63"/>
                  </a:cubicBezTo>
                  <a:cubicBezTo>
                    <a:pt x="809" y="83"/>
                    <a:pt x="779" y="195"/>
                    <a:pt x="779" y="195"/>
                  </a:cubicBezTo>
                  <a:cubicBezTo>
                    <a:pt x="779" y="195"/>
                    <a:pt x="696" y="1"/>
                    <a:pt x="591" y="1"/>
                  </a:cubicBezTo>
                  <a:close/>
                </a:path>
              </a:pathLst>
            </a:custGeom>
            <a:solidFill>
              <a:srgbClr val="FFB2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3627;p48">
              <a:extLst>
                <a:ext uri="{FF2B5EF4-FFF2-40B4-BE49-F238E27FC236}">
                  <a16:creationId xmlns:a16="http://schemas.microsoft.com/office/drawing/2014/main" id="{DAFD8E1C-9E2E-876A-1C2A-4078B9CCE5B7}"/>
                </a:ext>
              </a:extLst>
            </p:cNvPr>
            <p:cNvSpPr/>
            <p:nvPr/>
          </p:nvSpPr>
          <p:spPr>
            <a:xfrm>
              <a:off x="5275969" y="1590588"/>
              <a:ext cx="8105" cy="21967"/>
            </a:xfrm>
            <a:custGeom>
              <a:avLst/>
              <a:gdLst/>
              <a:ahLst/>
              <a:cxnLst/>
              <a:rect l="l" t="t" r="r" b="b"/>
              <a:pathLst>
                <a:path w="183" h="496" extrusionOk="0">
                  <a:moveTo>
                    <a:pt x="41" y="1"/>
                  </a:moveTo>
                  <a:lnTo>
                    <a:pt x="1" y="10"/>
                  </a:lnTo>
                  <a:cubicBezTo>
                    <a:pt x="1" y="10"/>
                    <a:pt x="113" y="294"/>
                    <a:pt x="153" y="496"/>
                  </a:cubicBezTo>
                  <a:lnTo>
                    <a:pt x="183" y="496"/>
                  </a:lnTo>
                  <a:cubicBezTo>
                    <a:pt x="153" y="284"/>
                    <a:pt x="41" y="1"/>
                    <a:pt x="41" y="1"/>
                  </a:cubicBez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628;p48">
              <a:extLst>
                <a:ext uri="{FF2B5EF4-FFF2-40B4-BE49-F238E27FC236}">
                  <a16:creationId xmlns:a16="http://schemas.microsoft.com/office/drawing/2014/main" id="{52956426-FAA5-E429-A675-B067AEA3BD2F}"/>
                </a:ext>
              </a:extLst>
            </p:cNvPr>
            <p:cNvSpPr/>
            <p:nvPr/>
          </p:nvSpPr>
          <p:spPr>
            <a:xfrm>
              <a:off x="5266580" y="1590588"/>
              <a:ext cx="5846" cy="21568"/>
            </a:xfrm>
            <a:custGeom>
              <a:avLst/>
              <a:gdLst/>
              <a:ahLst/>
              <a:cxnLst/>
              <a:rect l="l" t="t" r="r" b="b"/>
              <a:pathLst>
                <a:path w="132" h="487" extrusionOk="0">
                  <a:moveTo>
                    <a:pt x="31" y="1"/>
                  </a:moveTo>
                  <a:lnTo>
                    <a:pt x="1" y="10"/>
                  </a:lnTo>
                  <a:cubicBezTo>
                    <a:pt x="1" y="10"/>
                    <a:pt x="62" y="264"/>
                    <a:pt x="91" y="486"/>
                  </a:cubicBezTo>
                  <a:lnTo>
                    <a:pt x="132" y="486"/>
                  </a:lnTo>
                  <a:cubicBezTo>
                    <a:pt x="102" y="264"/>
                    <a:pt x="31" y="10"/>
                    <a:pt x="31" y="1"/>
                  </a:cubicBez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629;p48">
              <a:extLst>
                <a:ext uri="{FF2B5EF4-FFF2-40B4-BE49-F238E27FC236}">
                  <a16:creationId xmlns:a16="http://schemas.microsoft.com/office/drawing/2014/main" id="{523C4DAB-23A5-217A-BBD5-4D9A784042F8}"/>
                </a:ext>
              </a:extLst>
            </p:cNvPr>
            <p:cNvSpPr/>
            <p:nvPr/>
          </p:nvSpPr>
          <p:spPr>
            <a:xfrm>
              <a:off x="5254933" y="1590145"/>
              <a:ext cx="7662" cy="26484"/>
            </a:xfrm>
            <a:custGeom>
              <a:avLst/>
              <a:gdLst/>
              <a:ahLst/>
              <a:cxnLst/>
              <a:rect l="l" t="t" r="r" b="b"/>
              <a:pathLst>
                <a:path w="173" h="598" extrusionOk="0">
                  <a:moveTo>
                    <a:pt x="31" y="0"/>
                  </a:moveTo>
                  <a:lnTo>
                    <a:pt x="1" y="20"/>
                  </a:lnTo>
                  <a:cubicBezTo>
                    <a:pt x="1" y="20"/>
                    <a:pt x="91" y="304"/>
                    <a:pt x="142" y="597"/>
                  </a:cubicBezTo>
                  <a:lnTo>
                    <a:pt x="172" y="597"/>
                  </a:lnTo>
                  <a:cubicBezTo>
                    <a:pt x="132" y="304"/>
                    <a:pt x="31" y="11"/>
                    <a:pt x="31" y="0"/>
                  </a:cubicBez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630;p48">
              <a:extLst>
                <a:ext uri="{FF2B5EF4-FFF2-40B4-BE49-F238E27FC236}">
                  <a16:creationId xmlns:a16="http://schemas.microsoft.com/office/drawing/2014/main" id="{1EB28479-043A-548B-460A-722BBEA1BCB8}"/>
                </a:ext>
              </a:extLst>
            </p:cNvPr>
            <p:cNvSpPr/>
            <p:nvPr/>
          </p:nvSpPr>
          <p:spPr>
            <a:xfrm>
              <a:off x="5242842" y="1624645"/>
              <a:ext cx="4960" cy="12135"/>
            </a:xfrm>
            <a:custGeom>
              <a:avLst/>
              <a:gdLst/>
              <a:ahLst/>
              <a:cxnLst/>
              <a:rect l="l" t="t" r="r" b="b"/>
              <a:pathLst>
                <a:path w="112" h="274" extrusionOk="0">
                  <a:moveTo>
                    <a:pt x="31" y="0"/>
                  </a:moveTo>
                  <a:lnTo>
                    <a:pt x="0" y="10"/>
                  </a:lnTo>
                  <a:cubicBezTo>
                    <a:pt x="0" y="21"/>
                    <a:pt x="51" y="162"/>
                    <a:pt x="72" y="273"/>
                  </a:cubicBezTo>
                  <a:lnTo>
                    <a:pt x="112" y="263"/>
                  </a:lnTo>
                  <a:cubicBezTo>
                    <a:pt x="81" y="152"/>
                    <a:pt x="31" y="0"/>
                    <a:pt x="31" y="0"/>
                  </a:cubicBez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631;p48">
              <a:extLst>
                <a:ext uri="{FF2B5EF4-FFF2-40B4-BE49-F238E27FC236}">
                  <a16:creationId xmlns:a16="http://schemas.microsoft.com/office/drawing/2014/main" id="{19CE1CFD-64FA-A518-21DA-4EB52F802A66}"/>
                </a:ext>
              </a:extLst>
            </p:cNvPr>
            <p:cNvSpPr/>
            <p:nvPr/>
          </p:nvSpPr>
          <p:spPr>
            <a:xfrm>
              <a:off x="5049749" y="1450373"/>
              <a:ext cx="122366" cy="217894"/>
            </a:xfrm>
            <a:custGeom>
              <a:avLst/>
              <a:gdLst/>
              <a:ahLst/>
              <a:cxnLst/>
              <a:rect l="l" t="t" r="r" b="b"/>
              <a:pathLst>
                <a:path w="2763" h="4920" extrusionOk="0">
                  <a:moveTo>
                    <a:pt x="798" y="0"/>
                  </a:moveTo>
                  <a:cubicBezTo>
                    <a:pt x="19" y="0"/>
                    <a:pt x="1" y="870"/>
                    <a:pt x="1" y="870"/>
                  </a:cubicBezTo>
                  <a:cubicBezTo>
                    <a:pt x="1" y="870"/>
                    <a:pt x="294" y="1730"/>
                    <a:pt x="749" y="3621"/>
                  </a:cubicBezTo>
                  <a:cubicBezTo>
                    <a:pt x="1007" y="4689"/>
                    <a:pt x="1620" y="4920"/>
                    <a:pt x="2102" y="4920"/>
                  </a:cubicBezTo>
                  <a:cubicBezTo>
                    <a:pt x="2470" y="4920"/>
                    <a:pt x="2762" y="4785"/>
                    <a:pt x="2762" y="4785"/>
                  </a:cubicBezTo>
                  <a:cubicBezTo>
                    <a:pt x="2762" y="4785"/>
                    <a:pt x="2125" y="4512"/>
                    <a:pt x="2186" y="3126"/>
                  </a:cubicBezTo>
                  <a:cubicBezTo>
                    <a:pt x="2256" y="1750"/>
                    <a:pt x="1882" y="121"/>
                    <a:pt x="952" y="11"/>
                  </a:cubicBezTo>
                  <a:cubicBezTo>
                    <a:pt x="898" y="3"/>
                    <a:pt x="846" y="0"/>
                    <a:pt x="798" y="0"/>
                  </a:cubicBez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632;p48">
              <a:extLst>
                <a:ext uri="{FF2B5EF4-FFF2-40B4-BE49-F238E27FC236}">
                  <a16:creationId xmlns:a16="http://schemas.microsoft.com/office/drawing/2014/main" id="{19FD7EB5-44B2-08AF-10A7-47CCE0FA4806}"/>
                </a:ext>
              </a:extLst>
            </p:cNvPr>
            <p:cNvSpPr/>
            <p:nvPr/>
          </p:nvSpPr>
          <p:spPr>
            <a:xfrm>
              <a:off x="4989252" y="1474112"/>
              <a:ext cx="126839" cy="126397"/>
            </a:xfrm>
            <a:custGeom>
              <a:avLst/>
              <a:gdLst/>
              <a:ahLst/>
              <a:cxnLst/>
              <a:rect l="l" t="t" r="r" b="b"/>
              <a:pathLst>
                <a:path w="2864" h="2854" extrusionOk="0">
                  <a:moveTo>
                    <a:pt x="1437" y="1"/>
                  </a:moveTo>
                  <a:cubicBezTo>
                    <a:pt x="648" y="1"/>
                    <a:pt x="1" y="637"/>
                    <a:pt x="1" y="1426"/>
                  </a:cubicBezTo>
                  <a:cubicBezTo>
                    <a:pt x="1" y="2215"/>
                    <a:pt x="648" y="2853"/>
                    <a:pt x="1437" y="2853"/>
                  </a:cubicBezTo>
                  <a:cubicBezTo>
                    <a:pt x="2226" y="2853"/>
                    <a:pt x="2864" y="2215"/>
                    <a:pt x="2864" y="1426"/>
                  </a:cubicBezTo>
                  <a:cubicBezTo>
                    <a:pt x="2864" y="637"/>
                    <a:pt x="2226" y="1"/>
                    <a:pt x="1437" y="1"/>
                  </a:cubicBez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633;p48">
              <a:extLst>
                <a:ext uri="{FF2B5EF4-FFF2-40B4-BE49-F238E27FC236}">
                  <a16:creationId xmlns:a16="http://schemas.microsoft.com/office/drawing/2014/main" id="{07E0D181-5CB4-9DB1-075F-EEFF46CB474F}"/>
                </a:ext>
              </a:extLst>
            </p:cNvPr>
            <p:cNvSpPr/>
            <p:nvPr/>
          </p:nvSpPr>
          <p:spPr>
            <a:xfrm>
              <a:off x="5133540" y="1655115"/>
              <a:ext cx="153235" cy="214174"/>
            </a:xfrm>
            <a:custGeom>
              <a:avLst/>
              <a:gdLst/>
              <a:ahLst/>
              <a:cxnLst/>
              <a:rect l="l" t="t" r="r" b="b"/>
              <a:pathLst>
                <a:path w="3460" h="4836" extrusionOk="0">
                  <a:moveTo>
                    <a:pt x="2357" y="0"/>
                  </a:moveTo>
                  <a:cubicBezTo>
                    <a:pt x="2357" y="0"/>
                    <a:pt x="2428" y="1073"/>
                    <a:pt x="1872" y="3105"/>
                  </a:cubicBezTo>
                  <a:cubicBezTo>
                    <a:pt x="1854" y="3174"/>
                    <a:pt x="1831" y="3203"/>
                    <a:pt x="1803" y="3203"/>
                  </a:cubicBezTo>
                  <a:cubicBezTo>
                    <a:pt x="1658" y="3203"/>
                    <a:pt x="1407" y="2377"/>
                    <a:pt x="1407" y="2377"/>
                  </a:cubicBezTo>
                  <a:lnTo>
                    <a:pt x="0" y="2883"/>
                  </a:lnTo>
                  <a:cubicBezTo>
                    <a:pt x="506" y="4148"/>
                    <a:pt x="1295" y="4836"/>
                    <a:pt x="1933" y="4836"/>
                  </a:cubicBezTo>
                  <a:cubicBezTo>
                    <a:pt x="3460" y="4836"/>
                    <a:pt x="3399" y="50"/>
                    <a:pt x="3399" y="50"/>
                  </a:cubicBezTo>
                  <a:lnTo>
                    <a:pt x="2357" y="0"/>
                  </a:lnTo>
                  <a:close/>
                </a:path>
              </a:pathLst>
            </a:custGeom>
            <a:solidFill>
              <a:srgbClr val="5D7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634;p48">
              <a:extLst>
                <a:ext uri="{FF2B5EF4-FFF2-40B4-BE49-F238E27FC236}">
                  <a16:creationId xmlns:a16="http://schemas.microsoft.com/office/drawing/2014/main" id="{A5F09569-B345-F058-A81D-30D7B94C985F}"/>
                </a:ext>
              </a:extLst>
            </p:cNvPr>
            <p:cNvSpPr/>
            <p:nvPr/>
          </p:nvSpPr>
          <p:spPr>
            <a:xfrm>
              <a:off x="5087393" y="1551039"/>
              <a:ext cx="29628" cy="31356"/>
            </a:xfrm>
            <a:custGeom>
              <a:avLst/>
              <a:gdLst/>
              <a:ahLst/>
              <a:cxnLst/>
              <a:rect l="l" t="t" r="r" b="b"/>
              <a:pathLst>
                <a:path w="669" h="708" extrusionOk="0">
                  <a:moveTo>
                    <a:pt x="376" y="0"/>
                  </a:moveTo>
                  <a:cubicBezTo>
                    <a:pt x="248" y="0"/>
                    <a:pt x="120" y="96"/>
                    <a:pt x="61" y="246"/>
                  </a:cubicBezTo>
                  <a:cubicBezTo>
                    <a:pt x="1" y="428"/>
                    <a:pt x="61" y="631"/>
                    <a:pt x="213" y="691"/>
                  </a:cubicBezTo>
                  <a:cubicBezTo>
                    <a:pt x="241" y="703"/>
                    <a:pt x="270" y="708"/>
                    <a:pt x="299" y="708"/>
                  </a:cubicBezTo>
                  <a:cubicBezTo>
                    <a:pt x="425" y="708"/>
                    <a:pt x="550" y="606"/>
                    <a:pt x="608" y="458"/>
                  </a:cubicBezTo>
                  <a:cubicBezTo>
                    <a:pt x="668" y="276"/>
                    <a:pt x="608" y="74"/>
                    <a:pt x="455" y="13"/>
                  </a:cubicBezTo>
                  <a:cubicBezTo>
                    <a:pt x="429" y="4"/>
                    <a:pt x="402" y="0"/>
                    <a:pt x="376" y="0"/>
                  </a:cubicBezTo>
                  <a:close/>
                </a:path>
              </a:pathLst>
            </a:custGeom>
            <a:solidFill>
              <a:srgbClr val="FFB2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635;p48">
              <a:extLst>
                <a:ext uri="{FF2B5EF4-FFF2-40B4-BE49-F238E27FC236}">
                  <a16:creationId xmlns:a16="http://schemas.microsoft.com/office/drawing/2014/main" id="{FE1F8843-A0CE-8316-3289-250733468671}"/>
                </a:ext>
              </a:extLst>
            </p:cNvPr>
            <p:cNvSpPr/>
            <p:nvPr/>
          </p:nvSpPr>
          <p:spPr>
            <a:xfrm>
              <a:off x="5104399" y="1557859"/>
              <a:ext cx="7662" cy="14836"/>
            </a:xfrm>
            <a:custGeom>
              <a:avLst/>
              <a:gdLst/>
              <a:ahLst/>
              <a:cxnLst/>
              <a:rect l="l" t="t" r="r" b="b"/>
              <a:pathLst>
                <a:path w="173" h="335" extrusionOk="0">
                  <a:moveTo>
                    <a:pt x="21" y="1"/>
                  </a:moveTo>
                  <a:lnTo>
                    <a:pt x="1" y="21"/>
                  </a:lnTo>
                  <a:cubicBezTo>
                    <a:pt x="143" y="122"/>
                    <a:pt x="82" y="324"/>
                    <a:pt x="82" y="324"/>
                  </a:cubicBezTo>
                  <a:lnTo>
                    <a:pt x="112" y="335"/>
                  </a:lnTo>
                  <a:cubicBezTo>
                    <a:pt x="112" y="324"/>
                    <a:pt x="173" y="112"/>
                    <a:pt x="21" y="1"/>
                  </a:cubicBez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636;p48">
              <a:extLst>
                <a:ext uri="{FF2B5EF4-FFF2-40B4-BE49-F238E27FC236}">
                  <a16:creationId xmlns:a16="http://schemas.microsoft.com/office/drawing/2014/main" id="{69ECF7DD-9551-5BAF-CE5C-B27B01294503}"/>
                </a:ext>
              </a:extLst>
            </p:cNvPr>
            <p:cNvSpPr/>
            <p:nvPr/>
          </p:nvSpPr>
          <p:spPr>
            <a:xfrm>
              <a:off x="4987923" y="1551039"/>
              <a:ext cx="30071" cy="31356"/>
            </a:xfrm>
            <a:custGeom>
              <a:avLst/>
              <a:gdLst/>
              <a:ahLst/>
              <a:cxnLst/>
              <a:rect l="l" t="t" r="r" b="b"/>
              <a:pathLst>
                <a:path w="679" h="708" extrusionOk="0">
                  <a:moveTo>
                    <a:pt x="303" y="0"/>
                  </a:moveTo>
                  <a:cubicBezTo>
                    <a:pt x="276" y="0"/>
                    <a:pt x="250" y="4"/>
                    <a:pt x="223" y="13"/>
                  </a:cubicBezTo>
                  <a:cubicBezTo>
                    <a:pt x="71" y="74"/>
                    <a:pt x="1" y="276"/>
                    <a:pt x="71" y="458"/>
                  </a:cubicBezTo>
                  <a:cubicBezTo>
                    <a:pt x="121" y="606"/>
                    <a:pt x="250" y="708"/>
                    <a:pt x="373" y="708"/>
                  </a:cubicBezTo>
                  <a:cubicBezTo>
                    <a:pt x="402" y="708"/>
                    <a:pt x="429" y="703"/>
                    <a:pt x="456" y="691"/>
                  </a:cubicBezTo>
                  <a:cubicBezTo>
                    <a:pt x="608" y="631"/>
                    <a:pt x="678" y="428"/>
                    <a:pt x="608" y="246"/>
                  </a:cubicBezTo>
                  <a:cubicBezTo>
                    <a:pt x="558" y="96"/>
                    <a:pt x="431" y="0"/>
                    <a:pt x="303" y="0"/>
                  </a:cubicBezTo>
                  <a:close/>
                </a:path>
              </a:pathLst>
            </a:custGeom>
            <a:solidFill>
              <a:srgbClr val="FFB2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637;p48">
              <a:extLst>
                <a:ext uri="{FF2B5EF4-FFF2-40B4-BE49-F238E27FC236}">
                  <a16:creationId xmlns:a16="http://schemas.microsoft.com/office/drawing/2014/main" id="{D4F7B993-992B-DA22-EA71-A1A25E7DEDD9}"/>
                </a:ext>
              </a:extLst>
            </p:cNvPr>
            <p:cNvSpPr/>
            <p:nvPr/>
          </p:nvSpPr>
          <p:spPr>
            <a:xfrm>
              <a:off x="4991953" y="1557859"/>
              <a:ext cx="7662" cy="14836"/>
            </a:xfrm>
            <a:custGeom>
              <a:avLst/>
              <a:gdLst/>
              <a:ahLst/>
              <a:cxnLst/>
              <a:rect l="l" t="t" r="r" b="b"/>
              <a:pathLst>
                <a:path w="173" h="335" extrusionOk="0">
                  <a:moveTo>
                    <a:pt x="153" y="1"/>
                  </a:moveTo>
                  <a:cubicBezTo>
                    <a:pt x="1" y="112"/>
                    <a:pt x="61" y="324"/>
                    <a:pt x="61" y="335"/>
                  </a:cubicBezTo>
                  <a:lnTo>
                    <a:pt x="92" y="324"/>
                  </a:lnTo>
                  <a:cubicBezTo>
                    <a:pt x="92" y="324"/>
                    <a:pt x="41" y="122"/>
                    <a:pt x="173" y="21"/>
                  </a:cubicBezTo>
                  <a:lnTo>
                    <a:pt x="153" y="1"/>
                  </a:ln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638;p48">
              <a:extLst>
                <a:ext uri="{FF2B5EF4-FFF2-40B4-BE49-F238E27FC236}">
                  <a16:creationId xmlns:a16="http://schemas.microsoft.com/office/drawing/2014/main" id="{21DA044D-55FF-FB5C-7138-3940F5D86B56}"/>
                </a:ext>
              </a:extLst>
            </p:cNvPr>
            <p:cNvSpPr/>
            <p:nvPr/>
          </p:nvSpPr>
          <p:spPr>
            <a:xfrm>
              <a:off x="5026896" y="1618356"/>
              <a:ext cx="52481" cy="34987"/>
            </a:xfrm>
            <a:custGeom>
              <a:avLst/>
              <a:gdLst/>
              <a:ahLst/>
              <a:cxnLst/>
              <a:rect l="l" t="t" r="r" b="b"/>
              <a:pathLst>
                <a:path w="1185" h="790" extrusionOk="0">
                  <a:moveTo>
                    <a:pt x="598" y="1"/>
                  </a:moveTo>
                  <a:lnTo>
                    <a:pt x="82" y="41"/>
                  </a:lnTo>
                  <a:lnTo>
                    <a:pt x="1" y="790"/>
                  </a:lnTo>
                  <a:lnTo>
                    <a:pt x="1185" y="790"/>
                  </a:lnTo>
                  <a:lnTo>
                    <a:pt x="1104" y="41"/>
                  </a:lnTo>
                  <a:lnTo>
                    <a:pt x="598" y="1"/>
                  </a:lnTo>
                  <a:close/>
                </a:path>
              </a:pathLst>
            </a:custGeom>
            <a:solidFill>
              <a:srgbClr val="FFB2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639;p48">
              <a:extLst>
                <a:ext uri="{FF2B5EF4-FFF2-40B4-BE49-F238E27FC236}">
                  <a16:creationId xmlns:a16="http://schemas.microsoft.com/office/drawing/2014/main" id="{A9C9BF1E-6C9D-F650-F1AF-37F4BE4D2497}"/>
                </a:ext>
              </a:extLst>
            </p:cNvPr>
            <p:cNvSpPr/>
            <p:nvPr/>
          </p:nvSpPr>
          <p:spPr>
            <a:xfrm>
              <a:off x="5030483" y="1620172"/>
              <a:ext cx="45306" cy="15678"/>
            </a:xfrm>
            <a:custGeom>
              <a:avLst/>
              <a:gdLst/>
              <a:ahLst/>
              <a:cxnLst/>
              <a:rect l="l" t="t" r="r" b="b"/>
              <a:pathLst>
                <a:path w="1023" h="354" extrusionOk="0">
                  <a:moveTo>
                    <a:pt x="1" y="0"/>
                  </a:moveTo>
                  <a:cubicBezTo>
                    <a:pt x="1" y="0"/>
                    <a:pt x="234" y="354"/>
                    <a:pt x="517" y="354"/>
                  </a:cubicBezTo>
                  <a:cubicBezTo>
                    <a:pt x="800" y="354"/>
                    <a:pt x="1023" y="0"/>
                    <a:pt x="1023" y="0"/>
                  </a:cubicBezTo>
                  <a:close/>
                </a:path>
              </a:pathLst>
            </a:custGeom>
            <a:solidFill>
              <a:srgbClr val="FF7D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640;p48">
              <a:extLst>
                <a:ext uri="{FF2B5EF4-FFF2-40B4-BE49-F238E27FC236}">
                  <a16:creationId xmlns:a16="http://schemas.microsoft.com/office/drawing/2014/main" id="{036EF3C6-AB08-9FBF-A076-329487E6D2AA}"/>
                </a:ext>
              </a:extLst>
            </p:cNvPr>
            <p:cNvSpPr/>
            <p:nvPr/>
          </p:nvSpPr>
          <p:spPr>
            <a:xfrm>
              <a:off x="5002715" y="1480799"/>
              <a:ext cx="101286" cy="148363"/>
            </a:xfrm>
            <a:custGeom>
              <a:avLst/>
              <a:gdLst/>
              <a:ahLst/>
              <a:cxnLst/>
              <a:rect l="l" t="t" r="r" b="b"/>
              <a:pathLst>
                <a:path w="2287" h="3350" extrusionOk="0">
                  <a:moveTo>
                    <a:pt x="1144" y="1"/>
                  </a:moveTo>
                  <a:cubicBezTo>
                    <a:pt x="517" y="1"/>
                    <a:pt x="0" y="547"/>
                    <a:pt x="0" y="1205"/>
                  </a:cubicBezTo>
                  <a:cubicBezTo>
                    <a:pt x="0" y="1245"/>
                    <a:pt x="0" y="1286"/>
                    <a:pt x="11" y="1326"/>
                  </a:cubicBezTo>
                  <a:lnTo>
                    <a:pt x="11" y="1347"/>
                  </a:lnTo>
                  <a:lnTo>
                    <a:pt x="132" y="2378"/>
                  </a:lnTo>
                  <a:lnTo>
                    <a:pt x="132" y="2388"/>
                  </a:lnTo>
                  <a:lnTo>
                    <a:pt x="132" y="2419"/>
                  </a:lnTo>
                  <a:cubicBezTo>
                    <a:pt x="193" y="2945"/>
                    <a:pt x="749" y="3350"/>
                    <a:pt x="1144" y="3350"/>
                  </a:cubicBezTo>
                  <a:cubicBezTo>
                    <a:pt x="1538" y="3350"/>
                    <a:pt x="2084" y="2955"/>
                    <a:pt x="2155" y="2429"/>
                  </a:cubicBezTo>
                  <a:lnTo>
                    <a:pt x="2155" y="2419"/>
                  </a:lnTo>
                  <a:lnTo>
                    <a:pt x="2155" y="2378"/>
                  </a:lnTo>
                  <a:lnTo>
                    <a:pt x="2277" y="1347"/>
                  </a:lnTo>
                  <a:lnTo>
                    <a:pt x="2277" y="1326"/>
                  </a:lnTo>
                  <a:cubicBezTo>
                    <a:pt x="2277" y="1286"/>
                    <a:pt x="2286" y="1245"/>
                    <a:pt x="2286" y="1205"/>
                  </a:cubicBezTo>
                  <a:cubicBezTo>
                    <a:pt x="2286" y="547"/>
                    <a:pt x="1771" y="1"/>
                    <a:pt x="1144" y="1"/>
                  </a:cubicBezTo>
                  <a:close/>
                </a:path>
              </a:pathLst>
            </a:custGeom>
            <a:solidFill>
              <a:srgbClr val="FFB2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641;p48">
              <a:extLst>
                <a:ext uri="{FF2B5EF4-FFF2-40B4-BE49-F238E27FC236}">
                  <a16:creationId xmlns:a16="http://schemas.microsoft.com/office/drawing/2014/main" id="{559E6231-C01B-7ED3-D0AB-B44E0ACBE294}"/>
                </a:ext>
              </a:extLst>
            </p:cNvPr>
            <p:cNvSpPr/>
            <p:nvPr/>
          </p:nvSpPr>
          <p:spPr>
            <a:xfrm>
              <a:off x="4992839" y="2465974"/>
              <a:ext cx="48451" cy="54695"/>
            </a:xfrm>
            <a:custGeom>
              <a:avLst/>
              <a:gdLst/>
              <a:ahLst/>
              <a:cxnLst/>
              <a:rect l="l" t="t" r="r" b="b"/>
              <a:pathLst>
                <a:path w="1094" h="1235" extrusionOk="0">
                  <a:moveTo>
                    <a:pt x="1" y="1"/>
                  </a:moveTo>
                  <a:lnTo>
                    <a:pt x="72" y="1235"/>
                  </a:lnTo>
                  <a:lnTo>
                    <a:pt x="1093" y="1184"/>
                  </a:lnTo>
                  <a:lnTo>
                    <a:pt x="1053" y="1"/>
                  </a:lnTo>
                  <a:close/>
                </a:path>
              </a:pathLst>
            </a:custGeom>
            <a:solidFill>
              <a:srgbClr val="FFB2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642;p48">
              <a:extLst>
                <a:ext uri="{FF2B5EF4-FFF2-40B4-BE49-F238E27FC236}">
                  <a16:creationId xmlns:a16="http://schemas.microsoft.com/office/drawing/2014/main" id="{C0FC789B-D08F-F534-F813-1B6A766377CB}"/>
                </a:ext>
              </a:extLst>
            </p:cNvPr>
            <p:cNvSpPr/>
            <p:nvPr/>
          </p:nvSpPr>
          <p:spPr>
            <a:xfrm>
              <a:off x="4936860" y="1873718"/>
              <a:ext cx="120551" cy="613825"/>
            </a:xfrm>
            <a:custGeom>
              <a:avLst/>
              <a:gdLst/>
              <a:ahLst/>
              <a:cxnLst/>
              <a:rect l="l" t="t" r="r" b="b"/>
              <a:pathLst>
                <a:path w="2722" h="13860" extrusionOk="0">
                  <a:moveTo>
                    <a:pt x="1174" y="1"/>
                  </a:moveTo>
                  <a:cubicBezTo>
                    <a:pt x="456" y="1174"/>
                    <a:pt x="1" y="2874"/>
                    <a:pt x="102" y="4239"/>
                  </a:cubicBezTo>
                  <a:lnTo>
                    <a:pt x="1073" y="13859"/>
                  </a:lnTo>
                  <a:lnTo>
                    <a:pt x="2499" y="13859"/>
                  </a:lnTo>
                  <a:lnTo>
                    <a:pt x="2721" y="1"/>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643;p48">
              <a:extLst>
                <a:ext uri="{FF2B5EF4-FFF2-40B4-BE49-F238E27FC236}">
                  <a16:creationId xmlns:a16="http://schemas.microsoft.com/office/drawing/2014/main" id="{13B76793-D7DD-4E11-3CB2-6EC4747B6BE3}"/>
                </a:ext>
              </a:extLst>
            </p:cNvPr>
            <p:cNvSpPr/>
            <p:nvPr/>
          </p:nvSpPr>
          <p:spPr>
            <a:xfrm>
              <a:off x="4974947" y="2465532"/>
              <a:ext cx="79762" cy="25111"/>
            </a:xfrm>
            <a:custGeom>
              <a:avLst/>
              <a:gdLst/>
              <a:ahLst/>
              <a:cxnLst/>
              <a:rect l="l" t="t" r="r" b="b"/>
              <a:pathLst>
                <a:path w="1801" h="567" extrusionOk="0">
                  <a:moveTo>
                    <a:pt x="0" y="0"/>
                  </a:moveTo>
                  <a:lnTo>
                    <a:pt x="41" y="567"/>
                  </a:lnTo>
                  <a:lnTo>
                    <a:pt x="1771" y="567"/>
                  </a:lnTo>
                  <a:lnTo>
                    <a:pt x="1801" y="0"/>
                  </a:lnTo>
                  <a:close/>
                </a:path>
              </a:pathLst>
            </a:custGeom>
            <a:solidFill>
              <a:srgbClr val="F73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644;p48">
              <a:extLst>
                <a:ext uri="{FF2B5EF4-FFF2-40B4-BE49-F238E27FC236}">
                  <a16:creationId xmlns:a16="http://schemas.microsoft.com/office/drawing/2014/main" id="{62A7D390-96F6-4955-1C97-4496FE10F18F}"/>
                </a:ext>
              </a:extLst>
            </p:cNvPr>
            <p:cNvSpPr/>
            <p:nvPr/>
          </p:nvSpPr>
          <p:spPr>
            <a:xfrm>
              <a:off x="5070386" y="2465974"/>
              <a:ext cx="48406" cy="53322"/>
            </a:xfrm>
            <a:custGeom>
              <a:avLst/>
              <a:gdLst/>
              <a:ahLst/>
              <a:cxnLst/>
              <a:rect l="l" t="t" r="r" b="b"/>
              <a:pathLst>
                <a:path w="1093" h="1204" extrusionOk="0">
                  <a:moveTo>
                    <a:pt x="41" y="1"/>
                  </a:moveTo>
                  <a:lnTo>
                    <a:pt x="0" y="1184"/>
                  </a:lnTo>
                  <a:lnTo>
                    <a:pt x="1021" y="1204"/>
                  </a:lnTo>
                  <a:lnTo>
                    <a:pt x="1093" y="1"/>
                  </a:lnTo>
                  <a:close/>
                </a:path>
              </a:pathLst>
            </a:custGeom>
            <a:solidFill>
              <a:srgbClr val="FFB2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645;p48">
              <a:extLst>
                <a:ext uri="{FF2B5EF4-FFF2-40B4-BE49-F238E27FC236}">
                  <a16:creationId xmlns:a16="http://schemas.microsoft.com/office/drawing/2014/main" id="{0865FE5D-717D-BACE-2536-C5ABD78C3FBB}"/>
                </a:ext>
              </a:extLst>
            </p:cNvPr>
            <p:cNvSpPr/>
            <p:nvPr/>
          </p:nvSpPr>
          <p:spPr>
            <a:xfrm>
              <a:off x="5052007" y="1873718"/>
              <a:ext cx="121436" cy="613825"/>
            </a:xfrm>
            <a:custGeom>
              <a:avLst/>
              <a:gdLst/>
              <a:ahLst/>
              <a:cxnLst/>
              <a:rect l="l" t="t" r="r" b="b"/>
              <a:pathLst>
                <a:path w="2742" h="13860" extrusionOk="0">
                  <a:moveTo>
                    <a:pt x="0" y="1"/>
                  </a:moveTo>
                  <a:lnTo>
                    <a:pt x="223" y="13859"/>
                  </a:lnTo>
                  <a:lnTo>
                    <a:pt x="1690" y="13859"/>
                  </a:lnTo>
                  <a:lnTo>
                    <a:pt x="2630" y="4239"/>
                  </a:lnTo>
                  <a:cubicBezTo>
                    <a:pt x="2742" y="2874"/>
                    <a:pt x="2216" y="1174"/>
                    <a:pt x="1508" y="1"/>
                  </a:cubicBez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646;p48">
              <a:extLst>
                <a:ext uri="{FF2B5EF4-FFF2-40B4-BE49-F238E27FC236}">
                  <a16:creationId xmlns:a16="http://schemas.microsoft.com/office/drawing/2014/main" id="{52B4BAED-4F07-399E-5729-7014242DB4B6}"/>
                </a:ext>
              </a:extLst>
            </p:cNvPr>
            <p:cNvSpPr/>
            <p:nvPr/>
          </p:nvSpPr>
          <p:spPr>
            <a:xfrm>
              <a:off x="5054664" y="2465532"/>
              <a:ext cx="81578" cy="25111"/>
            </a:xfrm>
            <a:custGeom>
              <a:avLst/>
              <a:gdLst/>
              <a:ahLst/>
              <a:cxnLst/>
              <a:rect l="l" t="t" r="r" b="b"/>
              <a:pathLst>
                <a:path w="1842" h="567" extrusionOk="0">
                  <a:moveTo>
                    <a:pt x="1" y="0"/>
                  </a:moveTo>
                  <a:lnTo>
                    <a:pt x="31" y="567"/>
                  </a:lnTo>
                  <a:lnTo>
                    <a:pt x="1801" y="567"/>
                  </a:lnTo>
                  <a:lnTo>
                    <a:pt x="1842" y="0"/>
                  </a:lnTo>
                  <a:close/>
                </a:path>
              </a:pathLst>
            </a:custGeom>
            <a:solidFill>
              <a:srgbClr val="F73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647;p48">
              <a:extLst>
                <a:ext uri="{FF2B5EF4-FFF2-40B4-BE49-F238E27FC236}">
                  <a16:creationId xmlns:a16="http://schemas.microsoft.com/office/drawing/2014/main" id="{5B888113-E40F-0DCA-2082-9736A1B141A1}"/>
                </a:ext>
              </a:extLst>
            </p:cNvPr>
            <p:cNvSpPr/>
            <p:nvPr/>
          </p:nvSpPr>
          <p:spPr>
            <a:xfrm>
              <a:off x="5009890" y="1888510"/>
              <a:ext cx="90081" cy="119665"/>
            </a:xfrm>
            <a:custGeom>
              <a:avLst/>
              <a:gdLst/>
              <a:ahLst/>
              <a:cxnLst/>
              <a:rect l="l" t="t" r="r" b="b"/>
              <a:pathLst>
                <a:path w="2034" h="2702" extrusionOk="0">
                  <a:moveTo>
                    <a:pt x="0" y="0"/>
                  </a:moveTo>
                  <a:lnTo>
                    <a:pt x="0" y="2540"/>
                  </a:lnTo>
                  <a:lnTo>
                    <a:pt x="2034" y="2701"/>
                  </a:lnTo>
                  <a:lnTo>
                    <a:pt x="2034" y="0"/>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648;p48">
              <a:extLst>
                <a:ext uri="{FF2B5EF4-FFF2-40B4-BE49-F238E27FC236}">
                  <a16:creationId xmlns:a16="http://schemas.microsoft.com/office/drawing/2014/main" id="{F198F46E-4FA5-228F-273C-21486552D850}"/>
                </a:ext>
              </a:extLst>
            </p:cNvPr>
            <p:cNvSpPr/>
            <p:nvPr/>
          </p:nvSpPr>
          <p:spPr>
            <a:xfrm>
              <a:off x="5032742" y="2001841"/>
              <a:ext cx="38574" cy="4960"/>
            </a:xfrm>
            <a:custGeom>
              <a:avLst/>
              <a:gdLst/>
              <a:ahLst/>
              <a:cxnLst/>
              <a:rect l="l" t="t" r="r" b="b"/>
              <a:pathLst>
                <a:path w="871" h="112" extrusionOk="0">
                  <a:moveTo>
                    <a:pt x="0" y="1"/>
                  </a:moveTo>
                  <a:lnTo>
                    <a:pt x="0" y="51"/>
                  </a:lnTo>
                  <a:lnTo>
                    <a:pt x="870" y="112"/>
                  </a:lnTo>
                  <a:lnTo>
                    <a:pt x="870" y="71"/>
                  </a:lnTo>
                  <a:lnTo>
                    <a:pt x="0" y="1"/>
                  </a:ln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649;p48">
              <a:extLst>
                <a:ext uri="{FF2B5EF4-FFF2-40B4-BE49-F238E27FC236}">
                  <a16:creationId xmlns:a16="http://schemas.microsoft.com/office/drawing/2014/main" id="{051AC012-259B-1369-0C28-BCACF6278B3E}"/>
                </a:ext>
              </a:extLst>
            </p:cNvPr>
            <p:cNvSpPr/>
            <p:nvPr/>
          </p:nvSpPr>
          <p:spPr>
            <a:xfrm>
              <a:off x="4938675" y="1642360"/>
              <a:ext cx="231181" cy="133748"/>
            </a:xfrm>
            <a:custGeom>
              <a:avLst/>
              <a:gdLst/>
              <a:ahLst/>
              <a:cxnLst/>
              <a:rect l="l" t="t" r="r" b="b"/>
              <a:pathLst>
                <a:path w="5220" h="3020" extrusionOk="0">
                  <a:moveTo>
                    <a:pt x="2973" y="0"/>
                  </a:moveTo>
                  <a:cubicBezTo>
                    <a:pt x="2677" y="0"/>
                    <a:pt x="2382" y="38"/>
                    <a:pt x="2094" y="55"/>
                  </a:cubicBezTo>
                  <a:lnTo>
                    <a:pt x="2053" y="5"/>
                  </a:lnTo>
                  <a:cubicBezTo>
                    <a:pt x="657" y="136"/>
                    <a:pt x="0" y="1421"/>
                    <a:pt x="344" y="2676"/>
                  </a:cubicBezTo>
                  <a:lnTo>
                    <a:pt x="394" y="2807"/>
                  </a:lnTo>
                  <a:cubicBezTo>
                    <a:pt x="1264" y="2858"/>
                    <a:pt x="2134" y="2918"/>
                    <a:pt x="3015" y="2989"/>
                  </a:cubicBezTo>
                  <a:lnTo>
                    <a:pt x="3096" y="2989"/>
                  </a:lnTo>
                  <a:cubicBezTo>
                    <a:pt x="3156" y="2999"/>
                    <a:pt x="3217" y="2999"/>
                    <a:pt x="3278" y="2999"/>
                  </a:cubicBezTo>
                  <a:lnTo>
                    <a:pt x="3359" y="2999"/>
                  </a:lnTo>
                  <a:cubicBezTo>
                    <a:pt x="3844" y="3009"/>
                    <a:pt x="4330" y="3019"/>
                    <a:pt x="4825" y="3019"/>
                  </a:cubicBezTo>
                  <a:lnTo>
                    <a:pt x="4916" y="2625"/>
                  </a:lnTo>
                  <a:cubicBezTo>
                    <a:pt x="5220" y="1390"/>
                    <a:pt x="4512" y="136"/>
                    <a:pt x="3146" y="5"/>
                  </a:cubicBezTo>
                  <a:cubicBezTo>
                    <a:pt x="3088" y="2"/>
                    <a:pt x="3031" y="0"/>
                    <a:pt x="2973" y="0"/>
                  </a:cubicBezTo>
                  <a:close/>
                </a:path>
              </a:pathLst>
            </a:custGeom>
            <a:solidFill>
              <a:srgbClr val="5D7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650;p48">
              <a:extLst>
                <a:ext uri="{FF2B5EF4-FFF2-40B4-BE49-F238E27FC236}">
                  <a16:creationId xmlns:a16="http://schemas.microsoft.com/office/drawing/2014/main" id="{E4F91B15-D5E9-84DD-427B-743B902B0A2C}"/>
                </a:ext>
              </a:extLst>
            </p:cNvPr>
            <p:cNvSpPr/>
            <p:nvPr/>
          </p:nvSpPr>
          <p:spPr>
            <a:xfrm>
              <a:off x="4918037" y="1651527"/>
              <a:ext cx="269268" cy="238975"/>
            </a:xfrm>
            <a:custGeom>
              <a:avLst/>
              <a:gdLst/>
              <a:ahLst/>
              <a:cxnLst/>
              <a:rect l="l" t="t" r="r" b="b"/>
              <a:pathLst>
                <a:path w="6080" h="5396" extrusionOk="0">
                  <a:moveTo>
                    <a:pt x="1781" y="0"/>
                  </a:moveTo>
                  <a:cubicBezTo>
                    <a:pt x="1" y="738"/>
                    <a:pt x="406" y="2266"/>
                    <a:pt x="406" y="2266"/>
                  </a:cubicBezTo>
                  <a:lnTo>
                    <a:pt x="1285" y="2782"/>
                  </a:lnTo>
                  <a:lnTo>
                    <a:pt x="1508" y="5018"/>
                  </a:lnTo>
                  <a:cubicBezTo>
                    <a:pt x="1508" y="5018"/>
                    <a:pt x="2169" y="5395"/>
                    <a:pt x="3086" y="5395"/>
                  </a:cubicBezTo>
                  <a:cubicBezTo>
                    <a:pt x="3545" y="5395"/>
                    <a:pt x="4067" y="5301"/>
                    <a:pt x="4603" y="5018"/>
                  </a:cubicBezTo>
                  <a:lnTo>
                    <a:pt x="4886" y="2812"/>
                  </a:lnTo>
                  <a:lnTo>
                    <a:pt x="5675" y="2418"/>
                  </a:lnTo>
                  <a:cubicBezTo>
                    <a:pt x="6080" y="526"/>
                    <a:pt x="4320" y="0"/>
                    <a:pt x="4320" y="0"/>
                  </a:cubicBezTo>
                  <a:cubicBezTo>
                    <a:pt x="4320" y="0"/>
                    <a:pt x="3926" y="749"/>
                    <a:pt x="3056" y="749"/>
                  </a:cubicBezTo>
                  <a:cubicBezTo>
                    <a:pt x="2135" y="749"/>
                    <a:pt x="1781" y="0"/>
                    <a:pt x="1781" y="0"/>
                  </a:cubicBezTo>
                  <a:close/>
                </a:path>
              </a:pathLst>
            </a:custGeom>
            <a:solidFill>
              <a:srgbClr val="5D7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651;p48">
              <a:extLst>
                <a:ext uri="{FF2B5EF4-FFF2-40B4-BE49-F238E27FC236}">
                  <a16:creationId xmlns:a16="http://schemas.microsoft.com/office/drawing/2014/main" id="{B09ABD1F-5439-29B6-28FC-31EAC5CDAC24}"/>
                </a:ext>
              </a:extLst>
            </p:cNvPr>
            <p:cNvSpPr/>
            <p:nvPr/>
          </p:nvSpPr>
          <p:spPr>
            <a:xfrm>
              <a:off x="5132610" y="1680181"/>
              <a:ext cx="63243" cy="107087"/>
            </a:xfrm>
            <a:custGeom>
              <a:avLst/>
              <a:gdLst/>
              <a:ahLst/>
              <a:cxnLst/>
              <a:rect l="l" t="t" r="r" b="b"/>
              <a:pathLst>
                <a:path w="1428" h="2418" extrusionOk="0">
                  <a:moveTo>
                    <a:pt x="436" y="1"/>
                  </a:moveTo>
                  <a:lnTo>
                    <a:pt x="1" y="2418"/>
                  </a:lnTo>
                  <a:lnTo>
                    <a:pt x="1" y="2418"/>
                  </a:lnTo>
                  <a:lnTo>
                    <a:pt x="1428" y="1811"/>
                  </a:lnTo>
                  <a:cubicBezTo>
                    <a:pt x="1428" y="1811"/>
                    <a:pt x="1225" y="972"/>
                    <a:pt x="436" y="1"/>
                  </a:cubicBezTo>
                  <a:close/>
                </a:path>
              </a:pathLst>
            </a:custGeom>
            <a:solidFill>
              <a:srgbClr val="5D7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652;p48">
              <a:extLst>
                <a:ext uri="{FF2B5EF4-FFF2-40B4-BE49-F238E27FC236}">
                  <a16:creationId xmlns:a16="http://schemas.microsoft.com/office/drawing/2014/main" id="{FF942CE5-DDA3-9773-124C-CAE061622BB0}"/>
                </a:ext>
              </a:extLst>
            </p:cNvPr>
            <p:cNvSpPr/>
            <p:nvPr/>
          </p:nvSpPr>
          <p:spPr>
            <a:xfrm>
              <a:off x="4970474" y="1478142"/>
              <a:ext cx="154608" cy="123252"/>
            </a:xfrm>
            <a:custGeom>
              <a:avLst/>
              <a:gdLst/>
              <a:ahLst/>
              <a:cxnLst/>
              <a:rect l="l" t="t" r="r" b="b"/>
              <a:pathLst>
                <a:path w="3491" h="2783" extrusionOk="0">
                  <a:moveTo>
                    <a:pt x="1892" y="0"/>
                  </a:moveTo>
                  <a:cubicBezTo>
                    <a:pt x="0" y="0"/>
                    <a:pt x="749" y="2782"/>
                    <a:pt x="749" y="2782"/>
                  </a:cubicBezTo>
                  <a:cubicBezTo>
                    <a:pt x="840" y="2479"/>
                    <a:pt x="880" y="1335"/>
                    <a:pt x="880" y="1335"/>
                  </a:cubicBezTo>
                  <a:cubicBezTo>
                    <a:pt x="1184" y="1113"/>
                    <a:pt x="1295" y="789"/>
                    <a:pt x="1295" y="789"/>
                  </a:cubicBezTo>
                  <a:cubicBezTo>
                    <a:pt x="1672" y="1093"/>
                    <a:pt x="2066" y="1166"/>
                    <a:pt x="2358" y="1166"/>
                  </a:cubicBezTo>
                  <a:cubicBezTo>
                    <a:pt x="2629" y="1166"/>
                    <a:pt x="2812" y="1103"/>
                    <a:pt x="2812" y="1103"/>
                  </a:cubicBezTo>
                  <a:lnTo>
                    <a:pt x="2812" y="1103"/>
                  </a:lnTo>
                  <a:cubicBezTo>
                    <a:pt x="2802" y="1619"/>
                    <a:pt x="2883" y="2782"/>
                    <a:pt x="2883" y="2782"/>
                  </a:cubicBezTo>
                  <a:lnTo>
                    <a:pt x="3075" y="1649"/>
                  </a:lnTo>
                  <a:cubicBezTo>
                    <a:pt x="3075" y="1649"/>
                    <a:pt x="3490" y="0"/>
                    <a:pt x="1892" y="0"/>
                  </a:cubicBez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653;p48">
              <a:extLst>
                <a:ext uri="{FF2B5EF4-FFF2-40B4-BE49-F238E27FC236}">
                  <a16:creationId xmlns:a16="http://schemas.microsoft.com/office/drawing/2014/main" id="{40926B3F-D3D4-0604-043C-F68B0AFBFA54}"/>
                </a:ext>
              </a:extLst>
            </p:cNvPr>
            <p:cNvSpPr/>
            <p:nvPr/>
          </p:nvSpPr>
          <p:spPr>
            <a:xfrm>
              <a:off x="5105728" y="1894754"/>
              <a:ext cx="34101" cy="39062"/>
            </a:xfrm>
            <a:custGeom>
              <a:avLst/>
              <a:gdLst/>
              <a:ahLst/>
              <a:cxnLst/>
              <a:rect l="l" t="t" r="r" b="b"/>
              <a:pathLst>
                <a:path w="770" h="882" extrusionOk="0">
                  <a:moveTo>
                    <a:pt x="52" y="1"/>
                  </a:moveTo>
                  <a:lnTo>
                    <a:pt x="1" y="11"/>
                  </a:lnTo>
                  <a:cubicBezTo>
                    <a:pt x="1" y="11"/>
                    <a:pt x="102" y="719"/>
                    <a:pt x="760" y="881"/>
                  </a:cubicBezTo>
                  <a:lnTo>
                    <a:pt x="770" y="830"/>
                  </a:lnTo>
                  <a:cubicBezTo>
                    <a:pt x="143" y="679"/>
                    <a:pt x="52" y="11"/>
                    <a:pt x="52" y="1"/>
                  </a:cubicBez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654;p48">
              <a:extLst>
                <a:ext uri="{FF2B5EF4-FFF2-40B4-BE49-F238E27FC236}">
                  <a16:creationId xmlns:a16="http://schemas.microsoft.com/office/drawing/2014/main" id="{993BCB8C-A219-01CF-6F45-7FB09327287E}"/>
                </a:ext>
              </a:extLst>
            </p:cNvPr>
            <p:cNvSpPr/>
            <p:nvPr/>
          </p:nvSpPr>
          <p:spPr>
            <a:xfrm>
              <a:off x="4968215" y="1894754"/>
              <a:ext cx="34101" cy="39062"/>
            </a:xfrm>
            <a:custGeom>
              <a:avLst/>
              <a:gdLst/>
              <a:ahLst/>
              <a:cxnLst/>
              <a:rect l="l" t="t" r="r" b="b"/>
              <a:pathLst>
                <a:path w="770" h="882" extrusionOk="0">
                  <a:moveTo>
                    <a:pt x="729" y="1"/>
                  </a:moveTo>
                  <a:cubicBezTo>
                    <a:pt x="729" y="11"/>
                    <a:pt x="638" y="679"/>
                    <a:pt x="1" y="830"/>
                  </a:cubicBezTo>
                  <a:lnTo>
                    <a:pt x="11" y="881"/>
                  </a:lnTo>
                  <a:cubicBezTo>
                    <a:pt x="678" y="719"/>
                    <a:pt x="770" y="11"/>
                    <a:pt x="770" y="11"/>
                  </a:cubicBezTo>
                  <a:lnTo>
                    <a:pt x="729" y="1"/>
                  </a:ln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655;p48">
              <a:extLst>
                <a:ext uri="{FF2B5EF4-FFF2-40B4-BE49-F238E27FC236}">
                  <a16:creationId xmlns:a16="http://schemas.microsoft.com/office/drawing/2014/main" id="{EB233F5C-DD79-2F41-CFFC-BF2CCE83529B}"/>
                </a:ext>
              </a:extLst>
            </p:cNvPr>
            <p:cNvSpPr/>
            <p:nvPr/>
          </p:nvSpPr>
          <p:spPr>
            <a:xfrm>
              <a:off x="5129510" y="1772919"/>
              <a:ext cx="6333" cy="30514"/>
            </a:xfrm>
            <a:custGeom>
              <a:avLst/>
              <a:gdLst/>
              <a:ahLst/>
              <a:cxnLst/>
              <a:rect l="l" t="t" r="r" b="b"/>
              <a:pathLst>
                <a:path w="143" h="689" extrusionOk="0">
                  <a:moveTo>
                    <a:pt x="91" y="0"/>
                  </a:moveTo>
                  <a:lnTo>
                    <a:pt x="0" y="688"/>
                  </a:lnTo>
                  <a:lnTo>
                    <a:pt x="51" y="688"/>
                  </a:lnTo>
                  <a:lnTo>
                    <a:pt x="142" y="11"/>
                  </a:lnTo>
                  <a:lnTo>
                    <a:pt x="91" y="0"/>
                  </a:ln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656;p48">
              <a:extLst>
                <a:ext uri="{FF2B5EF4-FFF2-40B4-BE49-F238E27FC236}">
                  <a16:creationId xmlns:a16="http://schemas.microsoft.com/office/drawing/2014/main" id="{29F5D415-1287-9D90-4A07-F1AAB3D3570D}"/>
                </a:ext>
              </a:extLst>
            </p:cNvPr>
            <p:cNvSpPr/>
            <p:nvPr/>
          </p:nvSpPr>
          <p:spPr>
            <a:xfrm>
              <a:off x="5043903" y="1565034"/>
              <a:ext cx="9920" cy="19309"/>
            </a:xfrm>
            <a:custGeom>
              <a:avLst/>
              <a:gdLst/>
              <a:ahLst/>
              <a:cxnLst/>
              <a:rect l="l" t="t" r="r" b="b"/>
              <a:pathLst>
                <a:path w="224" h="436" extrusionOk="0">
                  <a:moveTo>
                    <a:pt x="163" y="1"/>
                  </a:moveTo>
                  <a:cubicBezTo>
                    <a:pt x="163" y="11"/>
                    <a:pt x="1" y="223"/>
                    <a:pt x="62" y="345"/>
                  </a:cubicBezTo>
                  <a:cubicBezTo>
                    <a:pt x="82" y="396"/>
                    <a:pt x="133" y="425"/>
                    <a:pt x="214" y="436"/>
                  </a:cubicBezTo>
                  <a:lnTo>
                    <a:pt x="224" y="385"/>
                  </a:lnTo>
                  <a:cubicBezTo>
                    <a:pt x="163" y="375"/>
                    <a:pt x="122" y="365"/>
                    <a:pt x="102" y="324"/>
                  </a:cubicBezTo>
                  <a:cubicBezTo>
                    <a:pt x="72" y="243"/>
                    <a:pt x="163" y="82"/>
                    <a:pt x="203" y="31"/>
                  </a:cubicBezTo>
                  <a:lnTo>
                    <a:pt x="163" y="1"/>
                  </a:ln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657;p48">
              <a:extLst>
                <a:ext uri="{FF2B5EF4-FFF2-40B4-BE49-F238E27FC236}">
                  <a16:creationId xmlns:a16="http://schemas.microsoft.com/office/drawing/2014/main" id="{3A2A5FFB-9A3F-932F-2FDD-1839F667DE12}"/>
                </a:ext>
              </a:extLst>
            </p:cNvPr>
            <p:cNvSpPr/>
            <p:nvPr/>
          </p:nvSpPr>
          <p:spPr>
            <a:xfrm>
              <a:off x="5069014" y="1545813"/>
              <a:ext cx="20239" cy="9876"/>
            </a:xfrm>
            <a:custGeom>
              <a:avLst/>
              <a:gdLst/>
              <a:ahLst/>
              <a:cxnLst/>
              <a:rect l="l" t="t" r="r" b="b"/>
              <a:pathLst>
                <a:path w="457" h="223" extrusionOk="0">
                  <a:moveTo>
                    <a:pt x="21" y="0"/>
                  </a:moveTo>
                  <a:lnTo>
                    <a:pt x="0" y="131"/>
                  </a:lnTo>
                  <a:lnTo>
                    <a:pt x="425" y="223"/>
                  </a:lnTo>
                  <a:lnTo>
                    <a:pt x="456" y="101"/>
                  </a:lnTo>
                  <a:lnTo>
                    <a:pt x="21" y="0"/>
                  </a:ln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58;p48">
              <a:extLst>
                <a:ext uri="{FF2B5EF4-FFF2-40B4-BE49-F238E27FC236}">
                  <a16:creationId xmlns:a16="http://schemas.microsoft.com/office/drawing/2014/main" id="{2DE42A54-B8A6-F65B-5EFB-E48DA85AF536}"/>
                </a:ext>
              </a:extLst>
            </p:cNvPr>
            <p:cNvSpPr/>
            <p:nvPr/>
          </p:nvSpPr>
          <p:spPr>
            <a:xfrm>
              <a:off x="5015249" y="1545813"/>
              <a:ext cx="20239" cy="9876"/>
            </a:xfrm>
            <a:custGeom>
              <a:avLst/>
              <a:gdLst/>
              <a:ahLst/>
              <a:cxnLst/>
              <a:rect l="l" t="t" r="r" b="b"/>
              <a:pathLst>
                <a:path w="457" h="223" extrusionOk="0">
                  <a:moveTo>
                    <a:pt x="425" y="0"/>
                  </a:moveTo>
                  <a:lnTo>
                    <a:pt x="1" y="101"/>
                  </a:lnTo>
                  <a:lnTo>
                    <a:pt x="21" y="223"/>
                  </a:lnTo>
                  <a:lnTo>
                    <a:pt x="456" y="131"/>
                  </a:lnTo>
                  <a:lnTo>
                    <a:pt x="425" y="0"/>
                  </a:ln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659;p48">
              <a:extLst>
                <a:ext uri="{FF2B5EF4-FFF2-40B4-BE49-F238E27FC236}">
                  <a16:creationId xmlns:a16="http://schemas.microsoft.com/office/drawing/2014/main" id="{2694F448-F462-67CA-E345-2E50AC2C7DDF}"/>
                </a:ext>
              </a:extLst>
            </p:cNvPr>
            <p:cNvSpPr/>
            <p:nvPr/>
          </p:nvSpPr>
          <p:spPr>
            <a:xfrm>
              <a:off x="5046161" y="1591473"/>
              <a:ext cx="21081" cy="8105"/>
            </a:xfrm>
            <a:custGeom>
              <a:avLst/>
              <a:gdLst/>
              <a:ahLst/>
              <a:cxnLst/>
              <a:rect l="l" t="t" r="r" b="b"/>
              <a:pathLst>
                <a:path w="476" h="183" extrusionOk="0">
                  <a:moveTo>
                    <a:pt x="446" y="1"/>
                  </a:moveTo>
                  <a:cubicBezTo>
                    <a:pt x="323" y="111"/>
                    <a:pt x="204" y="135"/>
                    <a:pt x="123" y="135"/>
                  </a:cubicBezTo>
                  <a:cubicBezTo>
                    <a:pt x="64" y="135"/>
                    <a:pt x="25" y="122"/>
                    <a:pt x="21" y="122"/>
                  </a:cubicBezTo>
                  <a:lnTo>
                    <a:pt x="1" y="163"/>
                  </a:lnTo>
                  <a:cubicBezTo>
                    <a:pt x="11" y="172"/>
                    <a:pt x="51" y="183"/>
                    <a:pt x="122" y="183"/>
                  </a:cubicBezTo>
                  <a:cubicBezTo>
                    <a:pt x="213" y="183"/>
                    <a:pt x="345" y="163"/>
                    <a:pt x="476" y="41"/>
                  </a:cubicBezTo>
                  <a:lnTo>
                    <a:pt x="446" y="1"/>
                  </a:ln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660;p48">
              <a:extLst>
                <a:ext uri="{FF2B5EF4-FFF2-40B4-BE49-F238E27FC236}">
                  <a16:creationId xmlns:a16="http://schemas.microsoft.com/office/drawing/2014/main" id="{761E1FB2-3409-DFB9-F147-4AEBE4526DC0}"/>
                </a:ext>
              </a:extLst>
            </p:cNvPr>
            <p:cNvSpPr/>
            <p:nvPr/>
          </p:nvSpPr>
          <p:spPr>
            <a:xfrm>
              <a:off x="5042131" y="1700332"/>
              <a:ext cx="5004" cy="231225"/>
            </a:xfrm>
            <a:custGeom>
              <a:avLst/>
              <a:gdLst/>
              <a:ahLst/>
              <a:cxnLst/>
              <a:rect l="l" t="t" r="r" b="b"/>
              <a:pathLst>
                <a:path w="113" h="5221" extrusionOk="0">
                  <a:moveTo>
                    <a:pt x="1" y="1"/>
                  </a:moveTo>
                  <a:lnTo>
                    <a:pt x="1" y="5220"/>
                  </a:lnTo>
                  <a:lnTo>
                    <a:pt x="112" y="5220"/>
                  </a:lnTo>
                  <a:lnTo>
                    <a:pt x="11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661;p48">
              <a:extLst>
                <a:ext uri="{FF2B5EF4-FFF2-40B4-BE49-F238E27FC236}">
                  <a16:creationId xmlns:a16="http://schemas.microsoft.com/office/drawing/2014/main" id="{C91432CA-BA8D-A05C-292E-06BE1E5C9C84}"/>
                </a:ext>
              </a:extLst>
            </p:cNvPr>
            <p:cNvSpPr/>
            <p:nvPr/>
          </p:nvSpPr>
          <p:spPr>
            <a:xfrm>
              <a:off x="5063212" y="2517968"/>
              <a:ext cx="118735" cy="42117"/>
            </a:xfrm>
            <a:custGeom>
              <a:avLst/>
              <a:gdLst/>
              <a:ahLst/>
              <a:cxnLst/>
              <a:rect l="l" t="t" r="r" b="b"/>
              <a:pathLst>
                <a:path w="2681" h="951" extrusionOk="0">
                  <a:moveTo>
                    <a:pt x="1012" y="0"/>
                  </a:moveTo>
                  <a:lnTo>
                    <a:pt x="91" y="10"/>
                  </a:lnTo>
                  <a:lnTo>
                    <a:pt x="0" y="951"/>
                  </a:lnTo>
                  <a:lnTo>
                    <a:pt x="223" y="951"/>
                  </a:lnTo>
                  <a:lnTo>
                    <a:pt x="293" y="627"/>
                  </a:lnTo>
                  <a:lnTo>
                    <a:pt x="354" y="627"/>
                  </a:lnTo>
                  <a:lnTo>
                    <a:pt x="496" y="951"/>
                  </a:lnTo>
                  <a:lnTo>
                    <a:pt x="2681" y="951"/>
                  </a:lnTo>
                  <a:cubicBezTo>
                    <a:pt x="2579" y="617"/>
                    <a:pt x="2316" y="354"/>
                    <a:pt x="1972" y="263"/>
                  </a:cubicBezTo>
                  <a:lnTo>
                    <a:pt x="1012" y="0"/>
                  </a:ln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662;p48">
              <a:extLst>
                <a:ext uri="{FF2B5EF4-FFF2-40B4-BE49-F238E27FC236}">
                  <a16:creationId xmlns:a16="http://schemas.microsoft.com/office/drawing/2014/main" id="{CE98CB06-CB57-DE33-6BBB-7AF3489CE82E}"/>
                </a:ext>
              </a:extLst>
            </p:cNvPr>
            <p:cNvSpPr/>
            <p:nvPr/>
          </p:nvSpPr>
          <p:spPr>
            <a:xfrm>
              <a:off x="5069899" y="2506719"/>
              <a:ext cx="86981" cy="30293"/>
            </a:xfrm>
            <a:custGeom>
              <a:avLst/>
              <a:gdLst/>
              <a:ahLst/>
              <a:cxnLst/>
              <a:rect l="l" t="t" r="r" b="b"/>
              <a:pathLst>
                <a:path w="1964" h="684" extrusionOk="0">
                  <a:moveTo>
                    <a:pt x="436" y="1"/>
                  </a:moveTo>
                  <a:lnTo>
                    <a:pt x="1" y="264"/>
                  </a:lnTo>
                  <a:cubicBezTo>
                    <a:pt x="1" y="264"/>
                    <a:pt x="464" y="684"/>
                    <a:pt x="1242" y="684"/>
                  </a:cubicBezTo>
                  <a:cubicBezTo>
                    <a:pt x="1459" y="684"/>
                    <a:pt x="1700" y="651"/>
                    <a:pt x="1963" y="567"/>
                  </a:cubicBezTo>
                  <a:cubicBezTo>
                    <a:pt x="1963" y="567"/>
                    <a:pt x="1427" y="295"/>
                    <a:pt x="861" y="254"/>
                  </a:cubicBezTo>
                  <a:lnTo>
                    <a:pt x="436" y="1"/>
                  </a:lnTo>
                  <a:close/>
                </a:path>
              </a:pathLst>
            </a:custGeom>
            <a:solidFill>
              <a:srgbClr val="FFB2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663;p48">
              <a:extLst>
                <a:ext uri="{FF2B5EF4-FFF2-40B4-BE49-F238E27FC236}">
                  <a16:creationId xmlns:a16="http://schemas.microsoft.com/office/drawing/2014/main" id="{54A600E4-B81F-C98B-5A2F-5A8F7AF37AD6}"/>
                </a:ext>
              </a:extLst>
            </p:cNvPr>
            <p:cNvSpPr/>
            <p:nvPr/>
          </p:nvSpPr>
          <p:spPr>
            <a:xfrm>
              <a:off x="4929685" y="2517968"/>
              <a:ext cx="119222" cy="42117"/>
            </a:xfrm>
            <a:custGeom>
              <a:avLst/>
              <a:gdLst/>
              <a:ahLst/>
              <a:cxnLst/>
              <a:rect l="l" t="t" r="r" b="b"/>
              <a:pathLst>
                <a:path w="2692" h="951" extrusionOk="0">
                  <a:moveTo>
                    <a:pt x="1670" y="0"/>
                  </a:moveTo>
                  <a:lnTo>
                    <a:pt x="709" y="263"/>
                  </a:lnTo>
                  <a:cubicBezTo>
                    <a:pt x="375" y="354"/>
                    <a:pt x="102" y="617"/>
                    <a:pt x="1" y="951"/>
                  </a:cubicBezTo>
                  <a:lnTo>
                    <a:pt x="2196" y="951"/>
                  </a:lnTo>
                  <a:lnTo>
                    <a:pt x="2327" y="627"/>
                  </a:lnTo>
                  <a:lnTo>
                    <a:pt x="2398" y="627"/>
                  </a:lnTo>
                  <a:lnTo>
                    <a:pt x="2459" y="951"/>
                  </a:lnTo>
                  <a:lnTo>
                    <a:pt x="2692" y="951"/>
                  </a:lnTo>
                  <a:lnTo>
                    <a:pt x="2600" y="10"/>
                  </a:lnTo>
                  <a:lnTo>
                    <a:pt x="1670" y="0"/>
                  </a:ln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664;p48">
              <a:extLst>
                <a:ext uri="{FF2B5EF4-FFF2-40B4-BE49-F238E27FC236}">
                  <a16:creationId xmlns:a16="http://schemas.microsoft.com/office/drawing/2014/main" id="{C5610D78-4E39-965F-51AA-AE69C87A42B8}"/>
                </a:ext>
              </a:extLst>
            </p:cNvPr>
            <p:cNvSpPr/>
            <p:nvPr/>
          </p:nvSpPr>
          <p:spPr>
            <a:xfrm>
              <a:off x="4954796" y="2506719"/>
              <a:ext cx="87379" cy="30293"/>
            </a:xfrm>
            <a:custGeom>
              <a:avLst/>
              <a:gdLst/>
              <a:ahLst/>
              <a:cxnLst/>
              <a:rect l="l" t="t" r="r" b="b"/>
              <a:pathLst>
                <a:path w="1973" h="684" extrusionOk="0">
                  <a:moveTo>
                    <a:pt x="1538" y="1"/>
                  </a:moveTo>
                  <a:lnTo>
                    <a:pt x="1103" y="254"/>
                  </a:lnTo>
                  <a:cubicBezTo>
                    <a:pt x="536" y="295"/>
                    <a:pt x="0" y="567"/>
                    <a:pt x="0" y="567"/>
                  </a:cubicBezTo>
                  <a:cubicBezTo>
                    <a:pt x="265" y="651"/>
                    <a:pt x="509" y="684"/>
                    <a:pt x="727" y="684"/>
                  </a:cubicBezTo>
                  <a:cubicBezTo>
                    <a:pt x="1509" y="684"/>
                    <a:pt x="1973" y="264"/>
                    <a:pt x="1973" y="264"/>
                  </a:cubicBezTo>
                  <a:lnTo>
                    <a:pt x="1538" y="1"/>
                  </a:lnTo>
                  <a:close/>
                </a:path>
              </a:pathLst>
            </a:custGeom>
            <a:solidFill>
              <a:srgbClr val="FFB2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665;p48">
              <a:extLst>
                <a:ext uri="{FF2B5EF4-FFF2-40B4-BE49-F238E27FC236}">
                  <a16:creationId xmlns:a16="http://schemas.microsoft.com/office/drawing/2014/main" id="{9270232F-11A2-4F05-A1FC-E5BB2EB95E91}"/>
                </a:ext>
              </a:extLst>
            </p:cNvPr>
            <p:cNvSpPr/>
            <p:nvPr/>
          </p:nvSpPr>
          <p:spPr>
            <a:xfrm>
              <a:off x="5052450" y="2004543"/>
              <a:ext cx="2259" cy="123208"/>
            </a:xfrm>
            <a:custGeom>
              <a:avLst/>
              <a:gdLst/>
              <a:ahLst/>
              <a:cxnLst/>
              <a:rect l="l" t="t" r="r" b="b"/>
              <a:pathLst>
                <a:path w="51" h="2782" extrusionOk="0">
                  <a:moveTo>
                    <a:pt x="31" y="0"/>
                  </a:moveTo>
                  <a:lnTo>
                    <a:pt x="1" y="2782"/>
                  </a:lnTo>
                  <a:lnTo>
                    <a:pt x="31" y="2782"/>
                  </a:lnTo>
                  <a:lnTo>
                    <a:pt x="5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666;p48">
              <a:extLst>
                <a:ext uri="{FF2B5EF4-FFF2-40B4-BE49-F238E27FC236}">
                  <a16:creationId xmlns:a16="http://schemas.microsoft.com/office/drawing/2014/main" id="{0C3976C2-45DC-DDFD-B343-C4BC858F5D78}"/>
                </a:ext>
              </a:extLst>
            </p:cNvPr>
            <p:cNvSpPr/>
            <p:nvPr/>
          </p:nvSpPr>
          <p:spPr>
            <a:xfrm>
              <a:off x="5110688" y="1721856"/>
              <a:ext cx="51108" cy="61870"/>
            </a:xfrm>
            <a:custGeom>
              <a:avLst/>
              <a:gdLst/>
              <a:ahLst/>
              <a:cxnLst/>
              <a:rect l="l" t="t" r="r" b="b"/>
              <a:pathLst>
                <a:path w="1154" h="1397" extrusionOk="0">
                  <a:moveTo>
                    <a:pt x="729" y="0"/>
                  </a:moveTo>
                  <a:lnTo>
                    <a:pt x="1" y="537"/>
                  </a:lnTo>
                  <a:lnTo>
                    <a:pt x="142" y="1396"/>
                  </a:lnTo>
                  <a:cubicBezTo>
                    <a:pt x="1154" y="1052"/>
                    <a:pt x="729" y="0"/>
                    <a:pt x="729" y="0"/>
                  </a:cubicBezTo>
                  <a:close/>
                </a:path>
              </a:pathLst>
            </a:custGeom>
            <a:solidFill>
              <a:srgbClr val="5D7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667;p48">
              <a:extLst>
                <a:ext uri="{FF2B5EF4-FFF2-40B4-BE49-F238E27FC236}">
                  <a16:creationId xmlns:a16="http://schemas.microsoft.com/office/drawing/2014/main" id="{DCA2813F-3650-4535-5FEB-DC9C24450D30}"/>
                </a:ext>
              </a:extLst>
            </p:cNvPr>
            <p:cNvSpPr/>
            <p:nvPr/>
          </p:nvSpPr>
          <p:spPr>
            <a:xfrm>
              <a:off x="5120564" y="1724513"/>
              <a:ext cx="36759" cy="58282"/>
            </a:xfrm>
            <a:custGeom>
              <a:avLst/>
              <a:gdLst/>
              <a:ahLst/>
              <a:cxnLst/>
              <a:rect l="l" t="t" r="r" b="b"/>
              <a:pathLst>
                <a:path w="830" h="1316" extrusionOk="0">
                  <a:moveTo>
                    <a:pt x="576" y="1"/>
                  </a:moveTo>
                  <a:lnTo>
                    <a:pt x="526" y="11"/>
                  </a:lnTo>
                  <a:lnTo>
                    <a:pt x="536" y="41"/>
                  </a:lnTo>
                  <a:cubicBezTo>
                    <a:pt x="546" y="72"/>
                    <a:pt x="779" y="962"/>
                    <a:pt x="20" y="1255"/>
                  </a:cubicBezTo>
                  <a:lnTo>
                    <a:pt x="0" y="1266"/>
                  </a:lnTo>
                  <a:lnTo>
                    <a:pt x="20" y="1316"/>
                  </a:lnTo>
                  <a:lnTo>
                    <a:pt x="41" y="1306"/>
                  </a:lnTo>
                  <a:cubicBezTo>
                    <a:pt x="830" y="992"/>
                    <a:pt x="576" y="32"/>
                    <a:pt x="576" y="21"/>
                  </a:cubicBezTo>
                  <a:lnTo>
                    <a:pt x="576" y="1"/>
                  </a:ln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668;p48">
              <a:extLst>
                <a:ext uri="{FF2B5EF4-FFF2-40B4-BE49-F238E27FC236}">
                  <a16:creationId xmlns:a16="http://schemas.microsoft.com/office/drawing/2014/main" id="{6D8C4644-18B6-25C1-E921-5C73B861254F}"/>
                </a:ext>
              </a:extLst>
            </p:cNvPr>
            <p:cNvSpPr/>
            <p:nvPr/>
          </p:nvSpPr>
          <p:spPr>
            <a:xfrm>
              <a:off x="5023796" y="1635805"/>
              <a:ext cx="59611" cy="38176"/>
            </a:xfrm>
            <a:custGeom>
              <a:avLst/>
              <a:gdLst/>
              <a:ahLst/>
              <a:cxnLst/>
              <a:rect l="l" t="t" r="r" b="b"/>
              <a:pathLst>
                <a:path w="1346" h="862" extrusionOk="0">
                  <a:moveTo>
                    <a:pt x="1143" y="1"/>
                  </a:moveTo>
                  <a:lnTo>
                    <a:pt x="324" y="32"/>
                  </a:lnTo>
                  <a:lnTo>
                    <a:pt x="101" y="92"/>
                  </a:lnTo>
                  <a:cubicBezTo>
                    <a:pt x="101" y="92"/>
                    <a:pt x="0" y="861"/>
                    <a:pt x="678" y="861"/>
                  </a:cubicBezTo>
                  <a:cubicBezTo>
                    <a:pt x="1345" y="861"/>
                    <a:pt x="1234" y="153"/>
                    <a:pt x="1234" y="153"/>
                  </a:cubicBezTo>
                  <a:lnTo>
                    <a:pt x="1143" y="1"/>
                  </a:lnTo>
                  <a:close/>
                </a:path>
              </a:pathLst>
            </a:custGeom>
            <a:solidFill>
              <a:srgbClr val="FFB2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669;p48">
              <a:extLst>
                <a:ext uri="{FF2B5EF4-FFF2-40B4-BE49-F238E27FC236}">
                  <a16:creationId xmlns:a16="http://schemas.microsoft.com/office/drawing/2014/main" id="{A11A40CA-3240-E82F-618E-A4E6D2DB0FAC}"/>
                </a:ext>
              </a:extLst>
            </p:cNvPr>
            <p:cNvSpPr/>
            <p:nvPr/>
          </p:nvSpPr>
          <p:spPr>
            <a:xfrm>
              <a:off x="4998242" y="1639880"/>
              <a:ext cx="54695" cy="54208"/>
            </a:xfrm>
            <a:custGeom>
              <a:avLst/>
              <a:gdLst/>
              <a:ahLst/>
              <a:cxnLst/>
              <a:rect l="l" t="t" r="r" b="b"/>
              <a:pathLst>
                <a:path w="1235" h="1224" extrusionOk="0">
                  <a:moveTo>
                    <a:pt x="678" y="0"/>
                  </a:moveTo>
                  <a:lnTo>
                    <a:pt x="0" y="203"/>
                  </a:lnTo>
                  <a:lnTo>
                    <a:pt x="951" y="1224"/>
                  </a:lnTo>
                  <a:lnTo>
                    <a:pt x="1234" y="769"/>
                  </a:lnTo>
                  <a:lnTo>
                    <a:pt x="678" y="0"/>
                  </a:lnTo>
                  <a:close/>
                </a:path>
              </a:pathLst>
            </a:custGeom>
            <a:solidFill>
              <a:srgbClr val="EFF1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670;p48">
              <a:extLst>
                <a:ext uri="{FF2B5EF4-FFF2-40B4-BE49-F238E27FC236}">
                  <a16:creationId xmlns:a16="http://schemas.microsoft.com/office/drawing/2014/main" id="{D24F2053-0289-01A3-1BBE-4A85B22C3C6D}"/>
                </a:ext>
              </a:extLst>
            </p:cNvPr>
            <p:cNvSpPr/>
            <p:nvPr/>
          </p:nvSpPr>
          <p:spPr>
            <a:xfrm>
              <a:off x="5053779" y="1639880"/>
              <a:ext cx="54695" cy="54208"/>
            </a:xfrm>
            <a:custGeom>
              <a:avLst/>
              <a:gdLst/>
              <a:ahLst/>
              <a:cxnLst/>
              <a:rect l="l" t="t" r="r" b="b"/>
              <a:pathLst>
                <a:path w="1235" h="1224" extrusionOk="0">
                  <a:moveTo>
                    <a:pt x="547" y="0"/>
                  </a:moveTo>
                  <a:lnTo>
                    <a:pt x="1" y="769"/>
                  </a:lnTo>
                  <a:lnTo>
                    <a:pt x="274" y="1224"/>
                  </a:lnTo>
                  <a:lnTo>
                    <a:pt x="1235" y="203"/>
                  </a:lnTo>
                  <a:lnTo>
                    <a:pt x="547" y="0"/>
                  </a:lnTo>
                  <a:close/>
                </a:path>
              </a:pathLst>
            </a:custGeom>
            <a:solidFill>
              <a:srgbClr val="EFF1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671;p48">
              <a:extLst>
                <a:ext uri="{FF2B5EF4-FFF2-40B4-BE49-F238E27FC236}">
                  <a16:creationId xmlns:a16="http://schemas.microsoft.com/office/drawing/2014/main" id="{30145F31-1F4A-B6B4-3EAD-FD325DF68AE3}"/>
                </a:ext>
              </a:extLst>
            </p:cNvPr>
            <p:cNvSpPr/>
            <p:nvPr/>
          </p:nvSpPr>
          <p:spPr>
            <a:xfrm>
              <a:off x="4895982" y="1759456"/>
              <a:ext cx="122455" cy="157619"/>
            </a:xfrm>
            <a:custGeom>
              <a:avLst/>
              <a:gdLst/>
              <a:ahLst/>
              <a:cxnLst/>
              <a:rect l="l" t="t" r="r" b="b"/>
              <a:pathLst>
                <a:path w="2765" h="3559" extrusionOk="0">
                  <a:moveTo>
                    <a:pt x="398" y="1"/>
                  </a:moveTo>
                  <a:cubicBezTo>
                    <a:pt x="165" y="911"/>
                    <a:pt x="74" y="2145"/>
                    <a:pt x="34" y="2914"/>
                  </a:cubicBezTo>
                  <a:cubicBezTo>
                    <a:pt x="0" y="3423"/>
                    <a:pt x="590" y="3559"/>
                    <a:pt x="1230" y="3559"/>
                  </a:cubicBezTo>
                  <a:cubicBezTo>
                    <a:pt x="1964" y="3559"/>
                    <a:pt x="2765" y="3379"/>
                    <a:pt x="2765" y="3379"/>
                  </a:cubicBezTo>
                  <a:lnTo>
                    <a:pt x="2734" y="2500"/>
                  </a:lnTo>
                  <a:cubicBezTo>
                    <a:pt x="2734" y="2500"/>
                    <a:pt x="2375" y="2512"/>
                    <a:pt x="2018" y="2512"/>
                  </a:cubicBezTo>
                  <a:cubicBezTo>
                    <a:pt x="1657" y="2512"/>
                    <a:pt x="1298" y="2500"/>
                    <a:pt x="1308" y="2449"/>
                  </a:cubicBezTo>
                  <a:cubicBezTo>
                    <a:pt x="1459" y="1781"/>
                    <a:pt x="1733" y="1084"/>
                    <a:pt x="1803" y="527"/>
                  </a:cubicBezTo>
                  <a:lnTo>
                    <a:pt x="398" y="1"/>
                  </a:lnTo>
                  <a:close/>
                </a:path>
              </a:pathLst>
            </a:custGeom>
            <a:solidFill>
              <a:srgbClr val="5D7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672;p48">
              <a:extLst>
                <a:ext uri="{FF2B5EF4-FFF2-40B4-BE49-F238E27FC236}">
                  <a16:creationId xmlns:a16="http://schemas.microsoft.com/office/drawing/2014/main" id="{5F67CEA8-2A40-492E-8921-C7B8C4F3E040}"/>
                </a:ext>
              </a:extLst>
            </p:cNvPr>
            <p:cNvSpPr/>
            <p:nvPr/>
          </p:nvSpPr>
          <p:spPr>
            <a:xfrm>
              <a:off x="4913564" y="1680181"/>
              <a:ext cx="62755" cy="107574"/>
            </a:xfrm>
            <a:custGeom>
              <a:avLst/>
              <a:gdLst/>
              <a:ahLst/>
              <a:cxnLst/>
              <a:rect l="l" t="t" r="r" b="b"/>
              <a:pathLst>
                <a:path w="1417" h="2429" extrusionOk="0">
                  <a:moveTo>
                    <a:pt x="941" y="1"/>
                  </a:moveTo>
                  <a:cubicBezTo>
                    <a:pt x="233" y="830"/>
                    <a:pt x="1" y="1791"/>
                    <a:pt x="1" y="1791"/>
                  </a:cubicBezTo>
                  <a:lnTo>
                    <a:pt x="1417" y="2429"/>
                  </a:lnTo>
                  <a:lnTo>
                    <a:pt x="941" y="1"/>
                  </a:lnTo>
                  <a:close/>
                </a:path>
              </a:pathLst>
            </a:custGeom>
            <a:solidFill>
              <a:srgbClr val="5D7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673;p48">
              <a:extLst>
                <a:ext uri="{FF2B5EF4-FFF2-40B4-BE49-F238E27FC236}">
                  <a16:creationId xmlns:a16="http://schemas.microsoft.com/office/drawing/2014/main" id="{174165AD-D7BF-BC8C-3573-3219B5DFA690}"/>
                </a:ext>
              </a:extLst>
            </p:cNvPr>
            <p:cNvSpPr/>
            <p:nvPr/>
          </p:nvSpPr>
          <p:spPr>
            <a:xfrm>
              <a:off x="4972688" y="1772919"/>
              <a:ext cx="6333" cy="30514"/>
            </a:xfrm>
            <a:custGeom>
              <a:avLst/>
              <a:gdLst/>
              <a:ahLst/>
              <a:cxnLst/>
              <a:rect l="l" t="t" r="r" b="b"/>
              <a:pathLst>
                <a:path w="143" h="689" extrusionOk="0">
                  <a:moveTo>
                    <a:pt x="51" y="0"/>
                  </a:moveTo>
                  <a:lnTo>
                    <a:pt x="1" y="11"/>
                  </a:lnTo>
                  <a:lnTo>
                    <a:pt x="102" y="688"/>
                  </a:lnTo>
                  <a:lnTo>
                    <a:pt x="143" y="688"/>
                  </a:lnTo>
                  <a:lnTo>
                    <a:pt x="51" y="0"/>
                  </a:ln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674;p48">
              <a:extLst>
                <a:ext uri="{FF2B5EF4-FFF2-40B4-BE49-F238E27FC236}">
                  <a16:creationId xmlns:a16="http://schemas.microsoft.com/office/drawing/2014/main" id="{54A8A018-A3E5-93CA-5F85-2A5760A5F69F}"/>
                </a:ext>
              </a:extLst>
            </p:cNvPr>
            <p:cNvSpPr/>
            <p:nvPr/>
          </p:nvSpPr>
          <p:spPr>
            <a:xfrm>
              <a:off x="4948950" y="1722299"/>
              <a:ext cx="45749" cy="60497"/>
            </a:xfrm>
            <a:custGeom>
              <a:avLst/>
              <a:gdLst/>
              <a:ahLst/>
              <a:cxnLst/>
              <a:rect l="l" t="t" r="r" b="b"/>
              <a:pathLst>
                <a:path w="1033" h="1366" extrusionOk="0">
                  <a:moveTo>
                    <a:pt x="355" y="1"/>
                  </a:moveTo>
                  <a:cubicBezTo>
                    <a:pt x="355" y="1"/>
                    <a:pt x="1" y="1062"/>
                    <a:pt x="942" y="1366"/>
                  </a:cubicBezTo>
                  <a:cubicBezTo>
                    <a:pt x="942" y="1366"/>
                    <a:pt x="1027" y="600"/>
                    <a:pt x="1032" y="577"/>
                  </a:cubicBezTo>
                  <a:lnTo>
                    <a:pt x="1032" y="577"/>
                  </a:lnTo>
                  <a:cubicBezTo>
                    <a:pt x="1032" y="577"/>
                    <a:pt x="1032" y="577"/>
                    <a:pt x="1032" y="577"/>
                  </a:cubicBezTo>
                  <a:cubicBezTo>
                    <a:pt x="1032" y="577"/>
                    <a:pt x="1032" y="577"/>
                    <a:pt x="1032" y="577"/>
                  </a:cubicBezTo>
                  <a:cubicBezTo>
                    <a:pt x="1032" y="577"/>
                    <a:pt x="1032" y="576"/>
                    <a:pt x="1032" y="576"/>
                  </a:cubicBezTo>
                  <a:cubicBezTo>
                    <a:pt x="1032" y="576"/>
                    <a:pt x="1032" y="577"/>
                    <a:pt x="1032" y="577"/>
                  </a:cubicBezTo>
                  <a:lnTo>
                    <a:pt x="1032" y="577"/>
                  </a:lnTo>
                  <a:cubicBezTo>
                    <a:pt x="1019" y="576"/>
                    <a:pt x="355" y="1"/>
                    <a:pt x="355" y="1"/>
                  </a:cubicBezTo>
                  <a:close/>
                </a:path>
              </a:pathLst>
            </a:custGeom>
            <a:solidFill>
              <a:srgbClr val="5D7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675;p48">
              <a:extLst>
                <a:ext uri="{FF2B5EF4-FFF2-40B4-BE49-F238E27FC236}">
                  <a16:creationId xmlns:a16="http://schemas.microsoft.com/office/drawing/2014/main" id="{78609629-3858-3342-B21B-480209F3963C}"/>
                </a:ext>
              </a:extLst>
            </p:cNvPr>
            <p:cNvSpPr/>
            <p:nvPr/>
          </p:nvSpPr>
          <p:spPr>
            <a:xfrm>
              <a:off x="4951209" y="1724513"/>
              <a:ext cx="36759" cy="58282"/>
            </a:xfrm>
            <a:custGeom>
              <a:avLst/>
              <a:gdLst/>
              <a:ahLst/>
              <a:cxnLst/>
              <a:rect l="l" t="t" r="r" b="b"/>
              <a:pathLst>
                <a:path w="830" h="1316" extrusionOk="0">
                  <a:moveTo>
                    <a:pt x="263" y="1"/>
                  </a:moveTo>
                  <a:lnTo>
                    <a:pt x="253" y="21"/>
                  </a:lnTo>
                  <a:cubicBezTo>
                    <a:pt x="253" y="32"/>
                    <a:pt x="0" y="992"/>
                    <a:pt x="789" y="1306"/>
                  </a:cubicBezTo>
                  <a:lnTo>
                    <a:pt x="810" y="1316"/>
                  </a:lnTo>
                  <a:lnTo>
                    <a:pt x="830" y="1266"/>
                  </a:lnTo>
                  <a:lnTo>
                    <a:pt x="810" y="1255"/>
                  </a:lnTo>
                  <a:cubicBezTo>
                    <a:pt x="61" y="962"/>
                    <a:pt x="293" y="72"/>
                    <a:pt x="304" y="41"/>
                  </a:cubicBezTo>
                  <a:lnTo>
                    <a:pt x="304" y="11"/>
                  </a:lnTo>
                  <a:lnTo>
                    <a:pt x="263" y="1"/>
                  </a:lnTo>
                  <a:close/>
                </a:path>
              </a:pathLst>
            </a:custGeom>
            <a:solidFill>
              <a:srgbClr val="001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676;p48">
              <a:extLst>
                <a:ext uri="{FF2B5EF4-FFF2-40B4-BE49-F238E27FC236}">
                  <a16:creationId xmlns:a16="http://schemas.microsoft.com/office/drawing/2014/main" id="{F113231F-6D5B-8ECE-3661-CC0DA637ACE9}"/>
                </a:ext>
              </a:extLst>
            </p:cNvPr>
            <p:cNvSpPr/>
            <p:nvPr/>
          </p:nvSpPr>
          <p:spPr>
            <a:xfrm>
              <a:off x="5228050" y="1653299"/>
              <a:ext cx="67671" cy="29628"/>
            </a:xfrm>
            <a:custGeom>
              <a:avLst/>
              <a:gdLst/>
              <a:ahLst/>
              <a:cxnLst/>
              <a:rect l="l" t="t" r="r" b="b"/>
              <a:pathLst>
                <a:path w="1528" h="669" extrusionOk="0">
                  <a:moveTo>
                    <a:pt x="41" y="1"/>
                  </a:moveTo>
                  <a:lnTo>
                    <a:pt x="1" y="658"/>
                  </a:lnTo>
                  <a:lnTo>
                    <a:pt x="1083" y="668"/>
                  </a:lnTo>
                  <a:lnTo>
                    <a:pt x="1265" y="385"/>
                  </a:lnTo>
                  <a:lnTo>
                    <a:pt x="1356" y="668"/>
                  </a:lnTo>
                  <a:lnTo>
                    <a:pt x="1528" y="668"/>
                  </a:lnTo>
                  <a:lnTo>
                    <a:pt x="1508" y="31"/>
                  </a:lnTo>
                  <a:lnTo>
                    <a:pt x="41" y="1"/>
                  </a:lnTo>
                  <a:close/>
                </a:path>
              </a:pathLst>
            </a:custGeom>
            <a:solidFill>
              <a:srgbClr val="EFF1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677;p48">
              <a:extLst>
                <a:ext uri="{FF2B5EF4-FFF2-40B4-BE49-F238E27FC236}">
                  <a16:creationId xmlns:a16="http://schemas.microsoft.com/office/drawing/2014/main" id="{F41D6F76-CC77-696D-018A-0EC041D3009F}"/>
                </a:ext>
              </a:extLst>
            </p:cNvPr>
            <p:cNvSpPr/>
            <p:nvPr/>
          </p:nvSpPr>
          <p:spPr>
            <a:xfrm>
              <a:off x="5052893" y="1473226"/>
              <a:ext cx="65457" cy="77990"/>
            </a:xfrm>
            <a:custGeom>
              <a:avLst/>
              <a:gdLst/>
              <a:ahLst/>
              <a:cxnLst/>
              <a:rect l="l" t="t" r="r" b="b"/>
              <a:pathLst>
                <a:path w="1478" h="1761" extrusionOk="0">
                  <a:moveTo>
                    <a:pt x="0" y="0"/>
                  </a:moveTo>
                  <a:lnTo>
                    <a:pt x="0" y="30"/>
                  </a:lnTo>
                  <a:cubicBezTo>
                    <a:pt x="0" y="30"/>
                    <a:pt x="1" y="30"/>
                    <a:pt x="4" y="30"/>
                  </a:cubicBezTo>
                  <a:cubicBezTo>
                    <a:pt x="54" y="30"/>
                    <a:pt x="675" y="39"/>
                    <a:pt x="1073" y="475"/>
                  </a:cubicBezTo>
                  <a:cubicBezTo>
                    <a:pt x="1336" y="779"/>
                    <a:pt x="1447" y="1204"/>
                    <a:pt x="1376" y="1750"/>
                  </a:cubicBezTo>
                  <a:lnTo>
                    <a:pt x="1407" y="1760"/>
                  </a:lnTo>
                  <a:cubicBezTo>
                    <a:pt x="1477" y="1194"/>
                    <a:pt x="1366" y="759"/>
                    <a:pt x="1093" y="455"/>
                  </a:cubicBezTo>
                  <a:cubicBezTo>
                    <a:pt x="668" y="0"/>
                    <a:pt x="0" y="0"/>
                    <a:pt x="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678;p48">
              <a:extLst>
                <a:ext uri="{FF2B5EF4-FFF2-40B4-BE49-F238E27FC236}">
                  <a16:creationId xmlns:a16="http://schemas.microsoft.com/office/drawing/2014/main" id="{3EF3B153-881D-9BDC-1088-FD99E2942E69}"/>
                </a:ext>
              </a:extLst>
            </p:cNvPr>
            <p:cNvSpPr/>
            <p:nvPr/>
          </p:nvSpPr>
          <p:spPr>
            <a:xfrm>
              <a:off x="5088279" y="1738862"/>
              <a:ext cx="85165" cy="56954"/>
            </a:xfrm>
            <a:custGeom>
              <a:avLst/>
              <a:gdLst/>
              <a:ahLst/>
              <a:cxnLst/>
              <a:rect l="l" t="t" r="r" b="b"/>
              <a:pathLst>
                <a:path w="1923" h="1286" extrusionOk="0">
                  <a:moveTo>
                    <a:pt x="1" y="0"/>
                  </a:moveTo>
                  <a:lnTo>
                    <a:pt x="1" y="1286"/>
                  </a:lnTo>
                  <a:lnTo>
                    <a:pt x="1923" y="668"/>
                  </a:lnTo>
                  <a:lnTo>
                    <a:pt x="1" y="0"/>
                  </a:lnTo>
                  <a:close/>
                </a:path>
              </a:pathLst>
            </a:custGeom>
            <a:solidFill>
              <a:srgbClr val="F9BB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679;p48">
              <a:extLst>
                <a:ext uri="{FF2B5EF4-FFF2-40B4-BE49-F238E27FC236}">
                  <a16:creationId xmlns:a16="http://schemas.microsoft.com/office/drawing/2014/main" id="{79E2C8CC-2AAE-FB2D-632E-DB5980FF0A0A}"/>
                </a:ext>
              </a:extLst>
            </p:cNvPr>
            <p:cNvSpPr/>
            <p:nvPr/>
          </p:nvSpPr>
          <p:spPr>
            <a:xfrm>
              <a:off x="5044390" y="1700332"/>
              <a:ext cx="61382" cy="98185"/>
            </a:xfrm>
            <a:custGeom>
              <a:avLst/>
              <a:gdLst/>
              <a:ahLst/>
              <a:cxnLst/>
              <a:rect l="l" t="t" r="r" b="b"/>
              <a:pathLst>
                <a:path w="1386" h="2217" extrusionOk="0">
                  <a:moveTo>
                    <a:pt x="0" y="1"/>
                  </a:moveTo>
                  <a:lnTo>
                    <a:pt x="0" y="2216"/>
                  </a:lnTo>
                  <a:lnTo>
                    <a:pt x="1386" y="1771"/>
                  </a:lnTo>
                  <a:lnTo>
                    <a:pt x="1386" y="486"/>
                  </a:lnTo>
                  <a:lnTo>
                    <a:pt x="0" y="1"/>
                  </a:lnTo>
                  <a:close/>
                </a:path>
              </a:pathLst>
            </a:custGeom>
            <a:solidFill>
              <a:srgbClr val="FFC6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680;p48">
              <a:extLst>
                <a:ext uri="{FF2B5EF4-FFF2-40B4-BE49-F238E27FC236}">
                  <a16:creationId xmlns:a16="http://schemas.microsoft.com/office/drawing/2014/main" id="{980114D0-FA1D-FC43-6859-0139DC447243}"/>
                </a:ext>
              </a:extLst>
            </p:cNvPr>
            <p:cNvSpPr/>
            <p:nvPr/>
          </p:nvSpPr>
          <p:spPr>
            <a:xfrm>
              <a:off x="5088279" y="1778765"/>
              <a:ext cx="17494" cy="17051"/>
            </a:xfrm>
            <a:custGeom>
              <a:avLst/>
              <a:gdLst/>
              <a:ahLst/>
              <a:cxnLst/>
              <a:rect l="l" t="t" r="r" b="b"/>
              <a:pathLst>
                <a:path w="395" h="385" extrusionOk="0">
                  <a:moveTo>
                    <a:pt x="395" y="0"/>
                  </a:moveTo>
                  <a:lnTo>
                    <a:pt x="1" y="131"/>
                  </a:lnTo>
                  <a:lnTo>
                    <a:pt x="1" y="385"/>
                  </a:lnTo>
                  <a:lnTo>
                    <a:pt x="395" y="0"/>
                  </a:lnTo>
                  <a:close/>
                </a:path>
              </a:pathLst>
            </a:custGeom>
            <a:solidFill>
              <a:srgbClr val="EAA6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681;p48">
              <a:extLst>
                <a:ext uri="{FF2B5EF4-FFF2-40B4-BE49-F238E27FC236}">
                  <a16:creationId xmlns:a16="http://schemas.microsoft.com/office/drawing/2014/main" id="{31B0C2BB-A4A9-4F04-CF9D-83262C7196F9}"/>
                </a:ext>
              </a:extLst>
            </p:cNvPr>
            <p:cNvSpPr/>
            <p:nvPr/>
          </p:nvSpPr>
          <p:spPr>
            <a:xfrm>
              <a:off x="5022423" y="1562332"/>
              <a:ext cx="14393" cy="6820"/>
            </a:xfrm>
            <a:custGeom>
              <a:avLst/>
              <a:gdLst/>
              <a:ahLst/>
              <a:cxnLst/>
              <a:rect l="l" t="t" r="r" b="b"/>
              <a:pathLst>
                <a:path w="325" h="154" extrusionOk="0">
                  <a:moveTo>
                    <a:pt x="162" y="1"/>
                  </a:moveTo>
                  <a:cubicBezTo>
                    <a:pt x="72" y="1"/>
                    <a:pt x="0" y="72"/>
                    <a:pt x="0" y="153"/>
                  </a:cubicBezTo>
                  <a:lnTo>
                    <a:pt x="61" y="153"/>
                  </a:lnTo>
                  <a:cubicBezTo>
                    <a:pt x="61" y="102"/>
                    <a:pt x="102" y="52"/>
                    <a:pt x="162" y="52"/>
                  </a:cubicBezTo>
                  <a:cubicBezTo>
                    <a:pt x="213" y="52"/>
                    <a:pt x="263" y="102"/>
                    <a:pt x="263" y="153"/>
                  </a:cubicBezTo>
                  <a:lnTo>
                    <a:pt x="324" y="153"/>
                  </a:lnTo>
                  <a:cubicBezTo>
                    <a:pt x="324" y="72"/>
                    <a:pt x="254" y="1"/>
                    <a:pt x="162" y="1"/>
                  </a:cubicBezTo>
                  <a:close/>
                </a:path>
              </a:pathLst>
            </a:custGeom>
            <a:solidFill>
              <a:srgbClr val="211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682;p48">
              <a:extLst>
                <a:ext uri="{FF2B5EF4-FFF2-40B4-BE49-F238E27FC236}">
                  <a16:creationId xmlns:a16="http://schemas.microsoft.com/office/drawing/2014/main" id="{6C74CF43-1D31-6F09-D8C2-FAFA1368DF9A}"/>
                </a:ext>
              </a:extLst>
            </p:cNvPr>
            <p:cNvSpPr/>
            <p:nvPr/>
          </p:nvSpPr>
          <p:spPr>
            <a:xfrm>
              <a:off x="5064983" y="1562332"/>
              <a:ext cx="14393" cy="6820"/>
            </a:xfrm>
            <a:custGeom>
              <a:avLst/>
              <a:gdLst/>
              <a:ahLst/>
              <a:cxnLst/>
              <a:rect l="l" t="t" r="r" b="b"/>
              <a:pathLst>
                <a:path w="325" h="154" extrusionOk="0">
                  <a:moveTo>
                    <a:pt x="163" y="1"/>
                  </a:moveTo>
                  <a:cubicBezTo>
                    <a:pt x="71" y="1"/>
                    <a:pt x="1" y="72"/>
                    <a:pt x="1" y="153"/>
                  </a:cubicBezTo>
                  <a:lnTo>
                    <a:pt x="62" y="153"/>
                  </a:lnTo>
                  <a:cubicBezTo>
                    <a:pt x="62" y="102"/>
                    <a:pt x="102" y="52"/>
                    <a:pt x="163" y="52"/>
                  </a:cubicBezTo>
                  <a:cubicBezTo>
                    <a:pt x="213" y="52"/>
                    <a:pt x="264" y="102"/>
                    <a:pt x="264" y="153"/>
                  </a:cubicBezTo>
                  <a:lnTo>
                    <a:pt x="325" y="153"/>
                  </a:lnTo>
                  <a:cubicBezTo>
                    <a:pt x="325" y="72"/>
                    <a:pt x="253" y="1"/>
                    <a:pt x="163" y="1"/>
                  </a:cubicBezTo>
                  <a:close/>
                </a:path>
              </a:pathLst>
            </a:custGeom>
            <a:solidFill>
              <a:srgbClr val="211A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683;p48">
              <a:extLst>
                <a:ext uri="{FF2B5EF4-FFF2-40B4-BE49-F238E27FC236}">
                  <a16:creationId xmlns:a16="http://schemas.microsoft.com/office/drawing/2014/main" id="{7AF3223C-25E6-20D9-935C-4556FC016013}"/>
                </a:ext>
              </a:extLst>
            </p:cNvPr>
            <p:cNvSpPr/>
            <p:nvPr/>
          </p:nvSpPr>
          <p:spPr>
            <a:xfrm>
              <a:off x="5009447" y="1852017"/>
              <a:ext cx="64970" cy="63198"/>
            </a:xfrm>
            <a:custGeom>
              <a:avLst/>
              <a:gdLst/>
              <a:ahLst/>
              <a:cxnLst/>
              <a:rect l="l" t="t" r="r" b="b"/>
              <a:pathLst>
                <a:path w="1467" h="1427" extrusionOk="0">
                  <a:moveTo>
                    <a:pt x="914" y="0"/>
                  </a:moveTo>
                  <a:cubicBezTo>
                    <a:pt x="846" y="0"/>
                    <a:pt x="778" y="5"/>
                    <a:pt x="718" y="15"/>
                  </a:cubicBezTo>
                  <a:cubicBezTo>
                    <a:pt x="466" y="55"/>
                    <a:pt x="0" y="379"/>
                    <a:pt x="0" y="379"/>
                  </a:cubicBezTo>
                  <a:lnTo>
                    <a:pt x="21" y="1370"/>
                  </a:lnTo>
                  <a:cubicBezTo>
                    <a:pt x="321" y="1370"/>
                    <a:pt x="288" y="1426"/>
                    <a:pt x="549" y="1426"/>
                  </a:cubicBezTo>
                  <a:cubicBezTo>
                    <a:pt x="622" y="1426"/>
                    <a:pt x="718" y="1422"/>
                    <a:pt x="850" y="1411"/>
                  </a:cubicBezTo>
                  <a:cubicBezTo>
                    <a:pt x="1467" y="1350"/>
                    <a:pt x="1275" y="1006"/>
                    <a:pt x="1275" y="1006"/>
                  </a:cubicBezTo>
                  <a:cubicBezTo>
                    <a:pt x="1275" y="1006"/>
                    <a:pt x="1366" y="905"/>
                    <a:pt x="1356" y="835"/>
                  </a:cubicBezTo>
                  <a:cubicBezTo>
                    <a:pt x="1345" y="754"/>
                    <a:pt x="1275" y="693"/>
                    <a:pt x="1275" y="693"/>
                  </a:cubicBezTo>
                  <a:cubicBezTo>
                    <a:pt x="1275" y="693"/>
                    <a:pt x="1406" y="602"/>
                    <a:pt x="1386" y="480"/>
                  </a:cubicBezTo>
                  <a:cubicBezTo>
                    <a:pt x="1356" y="369"/>
                    <a:pt x="1244" y="349"/>
                    <a:pt x="1244" y="349"/>
                  </a:cubicBezTo>
                  <a:cubicBezTo>
                    <a:pt x="1244" y="349"/>
                    <a:pt x="1417" y="329"/>
                    <a:pt x="1386" y="177"/>
                  </a:cubicBezTo>
                  <a:cubicBezTo>
                    <a:pt x="1370" y="53"/>
                    <a:pt x="1137" y="0"/>
                    <a:pt x="914" y="0"/>
                  </a:cubicBezTo>
                  <a:close/>
                </a:path>
              </a:pathLst>
            </a:custGeom>
            <a:solidFill>
              <a:srgbClr val="FFB2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684;p48">
              <a:extLst>
                <a:ext uri="{FF2B5EF4-FFF2-40B4-BE49-F238E27FC236}">
                  <a16:creationId xmlns:a16="http://schemas.microsoft.com/office/drawing/2014/main" id="{43A67AF6-9EC5-D36B-F7E4-29617572F89B}"/>
                </a:ext>
              </a:extLst>
            </p:cNvPr>
            <p:cNvSpPr/>
            <p:nvPr/>
          </p:nvSpPr>
          <p:spPr>
            <a:xfrm>
              <a:off x="5043903" y="1896127"/>
              <a:ext cx="22454" cy="3144"/>
            </a:xfrm>
            <a:custGeom>
              <a:avLst/>
              <a:gdLst/>
              <a:ahLst/>
              <a:cxnLst/>
              <a:rect l="l" t="t" r="r" b="b"/>
              <a:pathLst>
                <a:path w="507" h="71" extrusionOk="0">
                  <a:moveTo>
                    <a:pt x="497" y="1"/>
                  </a:moveTo>
                  <a:cubicBezTo>
                    <a:pt x="497" y="1"/>
                    <a:pt x="203" y="51"/>
                    <a:pt x="1" y="51"/>
                  </a:cubicBezTo>
                  <a:lnTo>
                    <a:pt x="1" y="71"/>
                  </a:lnTo>
                  <a:cubicBezTo>
                    <a:pt x="203" y="71"/>
                    <a:pt x="507" y="21"/>
                    <a:pt x="507" y="21"/>
                  </a:cubicBezTo>
                  <a:lnTo>
                    <a:pt x="497" y="1"/>
                  </a:lnTo>
                  <a:close/>
                </a:path>
              </a:pathLst>
            </a:custGeom>
            <a:solidFill>
              <a:srgbClr val="1E2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685;p48">
              <a:extLst>
                <a:ext uri="{FF2B5EF4-FFF2-40B4-BE49-F238E27FC236}">
                  <a16:creationId xmlns:a16="http://schemas.microsoft.com/office/drawing/2014/main" id="{0D8B4895-8DE6-6702-8053-FF99FEC4C464}"/>
                </a:ext>
              </a:extLst>
            </p:cNvPr>
            <p:cNvSpPr/>
            <p:nvPr/>
          </p:nvSpPr>
          <p:spPr>
            <a:xfrm>
              <a:off x="5044833" y="1882221"/>
              <a:ext cx="21524" cy="3189"/>
            </a:xfrm>
            <a:custGeom>
              <a:avLst/>
              <a:gdLst/>
              <a:ahLst/>
              <a:cxnLst/>
              <a:rect l="l" t="t" r="r" b="b"/>
              <a:pathLst>
                <a:path w="486" h="72" extrusionOk="0">
                  <a:moveTo>
                    <a:pt x="486" y="1"/>
                  </a:moveTo>
                  <a:cubicBezTo>
                    <a:pt x="486" y="1"/>
                    <a:pt x="223" y="41"/>
                    <a:pt x="0" y="41"/>
                  </a:cubicBezTo>
                  <a:lnTo>
                    <a:pt x="0" y="72"/>
                  </a:lnTo>
                  <a:cubicBezTo>
                    <a:pt x="233" y="61"/>
                    <a:pt x="486" y="21"/>
                    <a:pt x="486" y="21"/>
                  </a:cubicBezTo>
                  <a:lnTo>
                    <a:pt x="486" y="1"/>
                  </a:lnTo>
                  <a:close/>
                </a:path>
              </a:pathLst>
            </a:custGeom>
            <a:solidFill>
              <a:srgbClr val="1E2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3686;p48">
              <a:extLst>
                <a:ext uri="{FF2B5EF4-FFF2-40B4-BE49-F238E27FC236}">
                  <a16:creationId xmlns:a16="http://schemas.microsoft.com/office/drawing/2014/main" id="{E3B39018-C9FA-0EDE-4564-431AB9EC317E}"/>
                </a:ext>
              </a:extLst>
            </p:cNvPr>
            <p:cNvSpPr/>
            <p:nvPr/>
          </p:nvSpPr>
          <p:spPr>
            <a:xfrm>
              <a:off x="5039430" y="1866986"/>
              <a:ext cx="26528" cy="2392"/>
            </a:xfrm>
            <a:custGeom>
              <a:avLst/>
              <a:gdLst/>
              <a:ahLst/>
              <a:cxnLst/>
              <a:rect l="l" t="t" r="r" b="b"/>
              <a:pathLst>
                <a:path w="599" h="54" extrusionOk="0">
                  <a:moveTo>
                    <a:pt x="598" y="1"/>
                  </a:moveTo>
                  <a:cubicBezTo>
                    <a:pt x="598" y="1"/>
                    <a:pt x="356" y="33"/>
                    <a:pt x="95" y="33"/>
                  </a:cubicBezTo>
                  <a:cubicBezTo>
                    <a:pt x="64" y="33"/>
                    <a:pt x="32" y="32"/>
                    <a:pt x="1" y="31"/>
                  </a:cubicBezTo>
                  <a:lnTo>
                    <a:pt x="1" y="52"/>
                  </a:lnTo>
                  <a:cubicBezTo>
                    <a:pt x="42" y="53"/>
                    <a:pt x="83" y="53"/>
                    <a:pt x="124" y="53"/>
                  </a:cubicBezTo>
                  <a:cubicBezTo>
                    <a:pt x="373" y="53"/>
                    <a:pt x="598" y="31"/>
                    <a:pt x="598" y="31"/>
                  </a:cubicBezTo>
                  <a:lnTo>
                    <a:pt x="598" y="1"/>
                  </a:lnTo>
                  <a:close/>
                </a:path>
              </a:pathLst>
            </a:custGeom>
            <a:solidFill>
              <a:srgbClr val="1E25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3687;p48">
              <a:extLst>
                <a:ext uri="{FF2B5EF4-FFF2-40B4-BE49-F238E27FC236}">
                  <a16:creationId xmlns:a16="http://schemas.microsoft.com/office/drawing/2014/main" id="{7DC809A7-B55F-ACE1-D3DB-A85FE56254B0}"/>
                </a:ext>
              </a:extLst>
            </p:cNvPr>
            <p:cNvSpPr/>
            <p:nvPr/>
          </p:nvSpPr>
          <p:spPr>
            <a:xfrm>
              <a:off x="4988853" y="1858926"/>
              <a:ext cx="27325" cy="66343"/>
            </a:xfrm>
            <a:custGeom>
              <a:avLst/>
              <a:gdLst/>
              <a:ahLst/>
              <a:cxnLst/>
              <a:rect l="l" t="t" r="r" b="b"/>
              <a:pathLst>
                <a:path w="617" h="1498" extrusionOk="0">
                  <a:moveTo>
                    <a:pt x="30" y="0"/>
                  </a:moveTo>
                  <a:lnTo>
                    <a:pt x="30" y="891"/>
                  </a:lnTo>
                  <a:lnTo>
                    <a:pt x="253" y="1012"/>
                  </a:lnTo>
                  <a:lnTo>
                    <a:pt x="30" y="1225"/>
                  </a:lnTo>
                  <a:lnTo>
                    <a:pt x="0" y="1498"/>
                  </a:lnTo>
                  <a:lnTo>
                    <a:pt x="617" y="1295"/>
                  </a:lnTo>
                  <a:lnTo>
                    <a:pt x="617" y="51"/>
                  </a:lnTo>
                  <a:lnTo>
                    <a:pt x="30" y="0"/>
                  </a:lnTo>
                  <a:close/>
                </a:path>
              </a:pathLst>
            </a:custGeom>
            <a:solidFill>
              <a:srgbClr val="EFF1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03"/>
        <p:cNvGrpSpPr/>
        <p:nvPr/>
      </p:nvGrpSpPr>
      <p:grpSpPr>
        <a:xfrm>
          <a:off x="0" y="0"/>
          <a:ext cx="0" cy="0"/>
          <a:chOff x="0" y="0"/>
          <a:chExt cx="0" cy="0"/>
        </a:xfrm>
      </p:grpSpPr>
      <p:sp>
        <p:nvSpPr>
          <p:cNvPr id="1204" name="Google Shape;1204;p35"/>
          <p:cNvSpPr txBox="1">
            <a:spLocks noGrp="1"/>
          </p:cNvSpPr>
          <p:nvPr>
            <p:ph type="title"/>
          </p:nvPr>
        </p:nvSpPr>
        <p:spPr>
          <a:xfrm>
            <a:off x="720000" y="169253"/>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Understanding Follower Potential</a:t>
            </a:r>
            <a:endParaRPr dirty="0"/>
          </a:p>
        </p:txBody>
      </p:sp>
      <p:sp>
        <p:nvSpPr>
          <p:cNvPr id="21" name="TextBox 20">
            <a:extLst>
              <a:ext uri="{FF2B5EF4-FFF2-40B4-BE49-F238E27FC236}">
                <a16:creationId xmlns:a16="http://schemas.microsoft.com/office/drawing/2014/main" id="{A0AEADE8-643D-9B24-12DA-65235C5C7D8D}"/>
              </a:ext>
            </a:extLst>
          </p:cNvPr>
          <p:cNvSpPr txBox="1"/>
          <p:nvPr/>
        </p:nvSpPr>
        <p:spPr>
          <a:xfrm>
            <a:off x="798285" y="1066001"/>
            <a:ext cx="7547429" cy="3477875"/>
          </a:xfrm>
          <a:prstGeom prst="rect">
            <a:avLst/>
          </a:prstGeom>
          <a:noFill/>
        </p:spPr>
        <p:txBody>
          <a:bodyPr wrap="square">
            <a:spAutoFit/>
          </a:bodyPr>
          <a:lstStyle/>
          <a:p>
            <a:pPr marL="285750" indent="-285750">
              <a:buFontTx/>
              <a:buChar char="-"/>
            </a:pPr>
            <a:r>
              <a:rPr lang="en-US" sz="2000" b="0" i="0" u="none" strike="noStrike" dirty="0">
                <a:solidFill>
                  <a:srgbClr val="000000"/>
                </a:solidFill>
                <a:effectLst/>
                <a:latin typeface="Times New Roman" panose="02020603050405020304" pitchFamily="18" charset="0"/>
              </a:rPr>
              <a:t>Leaders are sometimes asked to share their opinions about which followers de- serve  promotions. </a:t>
            </a:r>
            <a:endParaRPr lang="en-US" sz="2000" dirty="0">
              <a:latin typeface="Times New Roman" panose="02020603050405020304" pitchFamily="18" charset="0"/>
            </a:endParaRPr>
          </a:p>
          <a:p>
            <a:pPr marL="285750" indent="-285750">
              <a:buFontTx/>
              <a:buChar char="-"/>
            </a:pPr>
            <a:r>
              <a:rPr lang="en-US" sz="2000" b="0" i="0" u="none" strike="noStrike" dirty="0">
                <a:solidFill>
                  <a:srgbClr val="000000"/>
                </a:solidFill>
                <a:effectLst/>
                <a:latin typeface="Times New Roman" panose="02020603050405020304" pitchFamily="18" charset="0"/>
              </a:rPr>
              <a:t>Potential pertains to a follower’s overall capacity to assume more responsibility,  move up one or more organizational levels, or become a leader. </a:t>
            </a:r>
          </a:p>
          <a:p>
            <a:pPr marL="285750" indent="-285750">
              <a:buFontTx/>
              <a:buChar char="-"/>
            </a:pPr>
            <a:r>
              <a:rPr lang="en-US" sz="2000" b="0" i="0" u="none" strike="noStrike" dirty="0">
                <a:solidFill>
                  <a:srgbClr val="000000"/>
                </a:solidFill>
                <a:effectLst/>
                <a:latin typeface="Times New Roman" panose="02020603050405020304" pitchFamily="18" charset="0"/>
              </a:rPr>
              <a:t>Potential is different from  readiness, which relates to estimates of how much time it will take before followers would be  able to handle the demands of a promotion. </a:t>
            </a:r>
          </a:p>
          <a:p>
            <a:pPr marL="285750" indent="-285750">
              <a:buFontTx/>
              <a:buChar char="-"/>
            </a:pPr>
            <a:r>
              <a:rPr lang="en-US" sz="2000" b="0" i="0" u="none" strike="noStrike" dirty="0">
                <a:solidFill>
                  <a:srgbClr val="000000"/>
                </a:solidFill>
                <a:effectLst/>
                <a:latin typeface="Times New Roman" panose="02020603050405020304" pitchFamily="18" charset="0"/>
              </a:rPr>
              <a:t>Some followers need little additional training or  experience, whereas it may take another year or two before others would be effective in  positions with greater responsibility. </a:t>
            </a:r>
            <a:endParaRPr lang="en-ID"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8"/>
        <p:cNvGrpSpPr/>
        <p:nvPr/>
      </p:nvGrpSpPr>
      <p:grpSpPr>
        <a:xfrm>
          <a:off x="0" y="0"/>
          <a:ext cx="0" cy="0"/>
          <a:chOff x="0" y="0"/>
          <a:chExt cx="0" cy="0"/>
        </a:xfrm>
      </p:grpSpPr>
      <p:sp>
        <p:nvSpPr>
          <p:cNvPr id="1639" name="Google Shape;1639;p42"/>
          <p:cNvSpPr txBox="1">
            <a:spLocks noGrp="1"/>
          </p:cNvSpPr>
          <p:nvPr>
            <p:ph type="body" idx="1"/>
          </p:nvPr>
        </p:nvSpPr>
        <p:spPr>
          <a:xfrm>
            <a:off x="720000" y="540000"/>
            <a:ext cx="3760800" cy="1247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Thankyou so much for your attention ^^</a:t>
            </a:r>
            <a:endParaRPr dirty="0"/>
          </a:p>
        </p:txBody>
      </p:sp>
      <p:grpSp>
        <p:nvGrpSpPr>
          <p:cNvPr id="2" name="Google Shape;2323;p46">
            <a:extLst>
              <a:ext uri="{FF2B5EF4-FFF2-40B4-BE49-F238E27FC236}">
                <a16:creationId xmlns:a16="http://schemas.microsoft.com/office/drawing/2014/main" id="{795D0164-B25A-1A46-12B4-F363C057140F}"/>
              </a:ext>
            </a:extLst>
          </p:cNvPr>
          <p:cNvGrpSpPr/>
          <p:nvPr/>
        </p:nvGrpSpPr>
        <p:grpSpPr>
          <a:xfrm>
            <a:off x="1130703" y="1614216"/>
            <a:ext cx="1671180" cy="2989284"/>
            <a:chOff x="6299014" y="3109755"/>
            <a:chExt cx="556707" cy="995764"/>
          </a:xfrm>
        </p:grpSpPr>
        <p:sp>
          <p:nvSpPr>
            <p:cNvPr id="3" name="Google Shape;2324;p46">
              <a:extLst>
                <a:ext uri="{FF2B5EF4-FFF2-40B4-BE49-F238E27FC236}">
                  <a16:creationId xmlns:a16="http://schemas.microsoft.com/office/drawing/2014/main" id="{3CD1DBE2-8C0E-722B-F7D9-BD4A89ED52A7}"/>
                </a:ext>
              </a:extLst>
            </p:cNvPr>
            <p:cNvSpPr/>
            <p:nvPr/>
          </p:nvSpPr>
          <p:spPr>
            <a:xfrm>
              <a:off x="6299014" y="4058294"/>
              <a:ext cx="556707" cy="47225"/>
            </a:xfrm>
            <a:custGeom>
              <a:avLst/>
              <a:gdLst/>
              <a:ahLst/>
              <a:cxnLst/>
              <a:rect l="l" t="t" r="r" b="b"/>
              <a:pathLst>
                <a:path w="17541" h="1488" extrusionOk="0">
                  <a:moveTo>
                    <a:pt x="8771" y="1"/>
                  </a:moveTo>
                  <a:cubicBezTo>
                    <a:pt x="3925" y="1"/>
                    <a:pt x="0" y="334"/>
                    <a:pt x="0" y="749"/>
                  </a:cubicBezTo>
                  <a:cubicBezTo>
                    <a:pt x="0" y="1154"/>
                    <a:pt x="3925" y="1487"/>
                    <a:pt x="8771" y="1487"/>
                  </a:cubicBezTo>
                  <a:cubicBezTo>
                    <a:pt x="13616" y="1487"/>
                    <a:pt x="17541" y="1154"/>
                    <a:pt x="17541" y="749"/>
                  </a:cubicBezTo>
                  <a:cubicBezTo>
                    <a:pt x="17541" y="334"/>
                    <a:pt x="13616" y="1"/>
                    <a:pt x="87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325;p46">
              <a:extLst>
                <a:ext uri="{FF2B5EF4-FFF2-40B4-BE49-F238E27FC236}">
                  <a16:creationId xmlns:a16="http://schemas.microsoft.com/office/drawing/2014/main" id="{8F6C06AE-EF93-ED8E-6CFE-CE8F58D64642}"/>
                </a:ext>
              </a:extLst>
            </p:cNvPr>
            <p:cNvSpPr/>
            <p:nvPr/>
          </p:nvSpPr>
          <p:spPr>
            <a:xfrm>
              <a:off x="6787644" y="3299355"/>
              <a:ext cx="3872" cy="22502"/>
            </a:xfrm>
            <a:custGeom>
              <a:avLst/>
              <a:gdLst/>
              <a:ahLst/>
              <a:cxnLst/>
              <a:rect l="l" t="t" r="r" b="b"/>
              <a:pathLst>
                <a:path w="122" h="709" extrusionOk="0">
                  <a:moveTo>
                    <a:pt x="72" y="0"/>
                  </a:moveTo>
                  <a:cubicBezTo>
                    <a:pt x="72" y="0"/>
                    <a:pt x="0" y="425"/>
                    <a:pt x="0" y="708"/>
                  </a:cubicBezTo>
                  <a:lnTo>
                    <a:pt x="41" y="708"/>
                  </a:lnTo>
                  <a:cubicBezTo>
                    <a:pt x="41" y="425"/>
                    <a:pt x="112" y="10"/>
                    <a:pt x="122"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326;p46">
              <a:extLst>
                <a:ext uri="{FF2B5EF4-FFF2-40B4-BE49-F238E27FC236}">
                  <a16:creationId xmlns:a16="http://schemas.microsoft.com/office/drawing/2014/main" id="{262576B6-4912-3D3E-5B6D-C9976C5322F8}"/>
                </a:ext>
              </a:extLst>
            </p:cNvPr>
            <p:cNvSpPr/>
            <p:nvPr/>
          </p:nvSpPr>
          <p:spPr>
            <a:xfrm>
              <a:off x="6427106" y="4060547"/>
              <a:ext cx="123332" cy="9648"/>
            </a:xfrm>
            <a:custGeom>
              <a:avLst/>
              <a:gdLst/>
              <a:ahLst/>
              <a:cxnLst/>
              <a:rect l="l" t="t" r="r" b="b"/>
              <a:pathLst>
                <a:path w="3886" h="304" extrusionOk="0">
                  <a:moveTo>
                    <a:pt x="1" y="0"/>
                  </a:moveTo>
                  <a:lnTo>
                    <a:pt x="1" y="304"/>
                  </a:lnTo>
                  <a:lnTo>
                    <a:pt x="779" y="304"/>
                  </a:lnTo>
                  <a:cubicBezTo>
                    <a:pt x="800" y="233"/>
                    <a:pt x="860" y="182"/>
                    <a:pt x="941" y="182"/>
                  </a:cubicBezTo>
                  <a:lnTo>
                    <a:pt x="961" y="182"/>
                  </a:lnTo>
                  <a:cubicBezTo>
                    <a:pt x="1042" y="182"/>
                    <a:pt x="1103" y="233"/>
                    <a:pt x="1123" y="304"/>
                  </a:cubicBezTo>
                  <a:lnTo>
                    <a:pt x="3885" y="304"/>
                  </a:lnTo>
                  <a:lnTo>
                    <a:pt x="3825"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327;p46">
              <a:extLst>
                <a:ext uri="{FF2B5EF4-FFF2-40B4-BE49-F238E27FC236}">
                  <a16:creationId xmlns:a16="http://schemas.microsoft.com/office/drawing/2014/main" id="{8ECB40B4-97F8-FA11-0560-2C939D5B39EA}"/>
                </a:ext>
              </a:extLst>
            </p:cNvPr>
            <p:cNvSpPr/>
            <p:nvPr/>
          </p:nvSpPr>
          <p:spPr>
            <a:xfrm>
              <a:off x="6427106" y="4021066"/>
              <a:ext cx="121396" cy="39513"/>
            </a:xfrm>
            <a:custGeom>
              <a:avLst/>
              <a:gdLst/>
              <a:ahLst/>
              <a:cxnLst/>
              <a:rect l="l" t="t" r="r" b="b"/>
              <a:pathLst>
                <a:path w="3825" h="1245" extrusionOk="0">
                  <a:moveTo>
                    <a:pt x="31" y="0"/>
                  </a:moveTo>
                  <a:lnTo>
                    <a:pt x="1" y="1244"/>
                  </a:lnTo>
                  <a:lnTo>
                    <a:pt x="3825" y="1244"/>
                  </a:lnTo>
                  <a:cubicBezTo>
                    <a:pt x="3825" y="1244"/>
                    <a:pt x="3541" y="354"/>
                    <a:pt x="2438" y="21"/>
                  </a:cubicBezTo>
                  <a:lnTo>
                    <a:pt x="31"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328;p46">
              <a:extLst>
                <a:ext uri="{FF2B5EF4-FFF2-40B4-BE49-F238E27FC236}">
                  <a16:creationId xmlns:a16="http://schemas.microsoft.com/office/drawing/2014/main" id="{FCF3E302-0DF6-BB42-E8D6-68DEE4DD1168}"/>
                </a:ext>
              </a:extLst>
            </p:cNvPr>
            <p:cNvSpPr/>
            <p:nvPr/>
          </p:nvSpPr>
          <p:spPr>
            <a:xfrm>
              <a:off x="6574146" y="4060547"/>
              <a:ext cx="123332" cy="9648"/>
            </a:xfrm>
            <a:custGeom>
              <a:avLst/>
              <a:gdLst/>
              <a:ahLst/>
              <a:cxnLst/>
              <a:rect l="l" t="t" r="r" b="b"/>
              <a:pathLst>
                <a:path w="3886" h="304" extrusionOk="0">
                  <a:moveTo>
                    <a:pt x="1" y="0"/>
                  </a:moveTo>
                  <a:lnTo>
                    <a:pt x="1" y="304"/>
                  </a:lnTo>
                  <a:lnTo>
                    <a:pt x="779" y="304"/>
                  </a:lnTo>
                  <a:cubicBezTo>
                    <a:pt x="800" y="233"/>
                    <a:pt x="871" y="182"/>
                    <a:pt x="941" y="182"/>
                  </a:cubicBezTo>
                  <a:lnTo>
                    <a:pt x="972" y="182"/>
                  </a:lnTo>
                  <a:cubicBezTo>
                    <a:pt x="1042" y="182"/>
                    <a:pt x="1114" y="233"/>
                    <a:pt x="1134" y="304"/>
                  </a:cubicBezTo>
                  <a:lnTo>
                    <a:pt x="3885" y="304"/>
                  </a:lnTo>
                  <a:lnTo>
                    <a:pt x="3834"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29;p46">
              <a:extLst>
                <a:ext uri="{FF2B5EF4-FFF2-40B4-BE49-F238E27FC236}">
                  <a16:creationId xmlns:a16="http://schemas.microsoft.com/office/drawing/2014/main" id="{8815F390-CFD7-E903-3F72-411834506B2F}"/>
                </a:ext>
              </a:extLst>
            </p:cNvPr>
            <p:cNvSpPr/>
            <p:nvPr/>
          </p:nvSpPr>
          <p:spPr>
            <a:xfrm>
              <a:off x="6574146" y="4021066"/>
              <a:ext cx="121713" cy="39513"/>
            </a:xfrm>
            <a:custGeom>
              <a:avLst/>
              <a:gdLst/>
              <a:ahLst/>
              <a:cxnLst/>
              <a:rect l="l" t="t" r="r" b="b"/>
              <a:pathLst>
                <a:path w="3835" h="1245" extrusionOk="0">
                  <a:moveTo>
                    <a:pt x="31" y="0"/>
                  </a:moveTo>
                  <a:lnTo>
                    <a:pt x="1" y="1244"/>
                  </a:lnTo>
                  <a:lnTo>
                    <a:pt x="3834" y="1244"/>
                  </a:lnTo>
                  <a:cubicBezTo>
                    <a:pt x="3834" y="1244"/>
                    <a:pt x="3551" y="354"/>
                    <a:pt x="2449" y="21"/>
                  </a:cubicBezTo>
                  <a:lnTo>
                    <a:pt x="31"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30;p46">
              <a:extLst>
                <a:ext uri="{FF2B5EF4-FFF2-40B4-BE49-F238E27FC236}">
                  <a16:creationId xmlns:a16="http://schemas.microsoft.com/office/drawing/2014/main" id="{B31E06A6-E621-E9F0-81BE-1EA2B84B3C0C}"/>
                </a:ext>
              </a:extLst>
            </p:cNvPr>
            <p:cNvSpPr/>
            <p:nvPr/>
          </p:nvSpPr>
          <p:spPr>
            <a:xfrm>
              <a:off x="6469508" y="3109755"/>
              <a:ext cx="139010" cy="106162"/>
            </a:xfrm>
            <a:custGeom>
              <a:avLst/>
              <a:gdLst/>
              <a:ahLst/>
              <a:cxnLst/>
              <a:rect l="l" t="t" r="r" b="b"/>
              <a:pathLst>
                <a:path w="4380" h="3345" extrusionOk="0">
                  <a:moveTo>
                    <a:pt x="2280" y="0"/>
                  </a:moveTo>
                  <a:cubicBezTo>
                    <a:pt x="2241" y="0"/>
                    <a:pt x="2202" y="2"/>
                    <a:pt x="2165" y="6"/>
                  </a:cubicBezTo>
                  <a:cubicBezTo>
                    <a:pt x="2043" y="6"/>
                    <a:pt x="1922" y="26"/>
                    <a:pt x="1821" y="76"/>
                  </a:cubicBezTo>
                  <a:cubicBezTo>
                    <a:pt x="1709" y="127"/>
                    <a:pt x="1619" y="218"/>
                    <a:pt x="1598" y="339"/>
                  </a:cubicBezTo>
                  <a:cubicBezTo>
                    <a:pt x="1536" y="254"/>
                    <a:pt x="1438" y="224"/>
                    <a:pt x="1334" y="224"/>
                  </a:cubicBezTo>
                  <a:cubicBezTo>
                    <a:pt x="1253" y="224"/>
                    <a:pt x="1168" y="242"/>
                    <a:pt x="1093" y="269"/>
                  </a:cubicBezTo>
                  <a:cubicBezTo>
                    <a:pt x="991" y="299"/>
                    <a:pt x="880" y="350"/>
                    <a:pt x="809" y="441"/>
                  </a:cubicBezTo>
                  <a:cubicBezTo>
                    <a:pt x="738" y="522"/>
                    <a:pt x="718" y="674"/>
                    <a:pt x="809" y="744"/>
                  </a:cubicBezTo>
                  <a:cubicBezTo>
                    <a:pt x="781" y="728"/>
                    <a:pt x="749" y="721"/>
                    <a:pt x="717" y="721"/>
                  </a:cubicBezTo>
                  <a:cubicBezTo>
                    <a:pt x="669" y="721"/>
                    <a:pt x="619" y="736"/>
                    <a:pt x="576" y="755"/>
                  </a:cubicBezTo>
                  <a:cubicBezTo>
                    <a:pt x="313" y="865"/>
                    <a:pt x="182" y="1200"/>
                    <a:pt x="283" y="1463"/>
                  </a:cubicBezTo>
                  <a:cubicBezTo>
                    <a:pt x="162" y="1513"/>
                    <a:pt x="71" y="1614"/>
                    <a:pt x="41" y="1735"/>
                  </a:cubicBezTo>
                  <a:cubicBezTo>
                    <a:pt x="0" y="1857"/>
                    <a:pt x="30" y="1998"/>
                    <a:pt x="101" y="2100"/>
                  </a:cubicBezTo>
                  <a:cubicBezTo>
                    <a:pt x="162" y="2171"/>
                    <a:pt x="131" y="2171"/>
                    <a:pt x="202" y="2241"/>
                  </a:cubicBezTo>
                  <a:cubicBezTo>
                    <a:pt x="194" y="2239"/>
                    <a:pt x="187" y="2239"/>
                    <a:pt x="180" y="2239"/>
                  </a:cubicBezTo>
                  <a:cubicBezTo>
                    <a:pt x="106" y="2239"/>
                    <a:pt x="81" y="2331"/>
                    <a:pt x="81" y="2423"/>
                  </a:cubicBezTo>
                  <a:cubicBezTo>
                    <a:pt x="81" y="2484"/>
                    <a:pt x="71" y="2616"/>
                    <a:pt x="101" y="2666"/>
                  </a:cubicBezTo>
                  <a:cubicBezTo>
                    <a:pt x="131" y="2717"/>
                    <a:pt x="212" y="2757"/>
                    <a:pt x="263" y="2787"/>
                  </a:cubicBezTo>
                  <a:cubicBezTo>
                    <a:pt x="354" y="2859"/>
                    <a:pt x="425" y="2859"/>
                    <a:pt x="536" y="2889"/>
                  </a:cubicBezTo>
                  <a:cubicBezTo>
                    <a:pt x="559" y="2897"/>
                    <a:pt x="581" y="2901"/>
                    <a:pt x="603" y="2901"/>
                  </a:cubicBezTo>
                  <a:cubicBezTo>
                    <a:pt x="689" y="2901"/>
                    <a:pt x="769" y="2846"/>
                    <a:pt x="850" y="2798"/>
                  </a:cubicBezTo>
                  <a:lnTo>
                    <a:pt x="3510" y="3344"/>
                  </a:lnTo>
                  <a:cubicBezTo>
                    <a:pt x="3631" y="3313"/>
                    <a:pt x="3763" y="3284"/>
                    <a:pt x="3885" y="3263"/>
                  </a:cubicBezTo>
                  <a:cubicBezTo>
                    <a:pt x="3935" y="3253"/>
                    <a:pt x="3986" y="3233"/>
                    <a:pt x="4036" y="3212"/>
                  </a:cubicBezTo>
                  <a:cubicBezTo>
                    <a:pt x="4076" y="3182"/>
                    <a:pt x="4107" y="3142"/>
                    <a:pt x="4137" y="3101"/>
                  </a:cubicBezTo>
                  <a:cubicBezTo>
                    <a:pt x="4218" y="2980"/>
                    <a:pt x="4279" y="2818"/>
                    <a:pt x="4198" y="2686"/>
                  </a:cubicBezTo>
                  <a:cubicBezTo>
                    <a:pt x="4188" y="2666"/>
                    <a:pt x="4168" y="2636"/>
                    <a:pt x="4157" y="2605"/>
                  </a:cubicBezTo>
                  <a:cubicBezTo>
                    <a:pt x="4157" y="2565"/>
                    <a:pt x="4188" y="2524"/>
                    <a:pt x="4208" y="2484"/>
                  </a:cubicBezTo>
                  <a:cubicBezTo>
                    <a:pt x="4370" y="2272"/>
                    <a:pt x="4380" y="1948"/>
                    <a:pt x="4188" y="1776"/>
                  </a:cubicBezTo>
                  <a:cubicBezTo>
                    <a:pt x="4168" y="1756"/>
                    <a:pt x="4148" y="1746"/>
                    <a:pt x="4148" y="1715"/>
                  </a:cubicBezTo>
                  <a:cubicBezTo>
                    <a:pt x="4137" y="1685"/>
                    <a:pt x="4168" y="1645"/>
                    <a:pt x="4188" y="1614"/>
                  </a:cubicBezTo>
                  <a:cubicBezTo>
                    <a:pt x="4299" y="1463"/>
                    <a:pt x="4249" y="1240"/>
                    <a:pt x="4117" y="1099"/>
                  </a:cubicBezTo>
                  <a:cubicBezTo>
                    <a:pt x="3986" y="957"/>
                    <a:pt x="3804" y="886"/>
                    <a:pt x="3631" y="815"/>
                  </a:cubicBezTo>
                  <a:cubicBezTo>
                    <a:pt x="3732" y="744"/>
                    <a:pt x="3702" y="582"/>
                    <a:pt x="3631" y="471"/>
                  </a:cubicBezTo>
                  <a:cubicBezTo>
                    <a:pt x="3507" y="288"/>
                    <a:pt x="3284" y="185"/>
                    <a:pt x="3063" y="185"/>
                  </a:cubicBezTo>
                  <a:cubicBezTo>
                    <a:pt x="2943" y="185"/>
                    <a:pt x="2824" y="215"/>
                    <a:pt x="2721" y="279"/>
                  </a:cubicBezTo>
                  <a:cubicBezTo>
                    <a:pt x="2701" y="168"/>
                    <a:pt x="2610" y="76"/>
                    <a:pt x="2498" y="36"/>
                  </a:cubicBezTo>
                  <a:cubicBezTo>
                    <a:pt x="2431" y="9"/>
                    <a:pt x="2355" y="0"/>
                    <a:pt x="2280"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331;p46">
              <a:extLst>
                <a:ext uri="{FF2B5EF4-FFF2-40B4-BE49-F238E27FC236}">
                  <a16:creationId xmlns:a16="http://schemas.microsoft.com/office/drawing/2014/main" id="{9EA525C7-46AA-FF98-8C23-F43431D2C16B}"/>
                </a:ext>
              </a:extLst>
            </p:cNvPr>
            <p:cNvSpPr/>
            <p:nvPr/>
          </p:nvSpPr>
          <p:spPr>
            <a:xfrm>
              <a:off x="6518288" y="3998247"/>
              <a:ext cx="32" cy="1968"/>
            </a:xfrm>
            <a:custGeom>
              <a:avLst/>
              <a:gdLst/>
              <a:ahLst/>
              <a:cxnLst/>
              <a:rect l="l" t="t" r="r" b="b"/>
              <a:pathLst>
                <a:path w="1" h="62" extrusionOk="0">
                  <a:moveTo>
                    <a:pt x="1" y="61"/>
                  </a:moveTo>
                  <a:lnTo>
                    <a:pt x="1"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332;p46">
              <a:extLst>
                <a:ext uri="{FF2B5EF4-FFF2-40B4-BE49-F238E27FC236}">
                  <a16:creationId xmlns:a16="http://schemas.microsoft.com/office/drawing/2014/main" id="{CB2A995A-C759-2F07-4010-1B83757A3668}"/>
                </a:ext>
              </a:extLst>
            </p:cNvPr>
            <p:cNvSpPr/>
            <p:nvPr/>
          </p:nvSpPr>
          <p:spPr>
            <a:xfrm>
              <a:off x="6418759" y="3500317"/>
              <a:ext cx="127172" cy="522717"/>
            </a:xfrm>
            <a:custGeom>
              <a:avLst/>
              <a:gdLst/>
              <a:ahLst/>
              <a:cxnLst/>
              <a:rect l="l" t="t" r="r" b="b"/>
              <a:pathLst>
                <a:path w="4007" h="16470" extrusionOk="0">
                  <a:moveTo>
                    <a:pt x="972" y="1"/>
                  </a:moveTo>
                  <a:lnTo>
                    <a:pt x="1" y="16469"/>
                  </a:lnTo>
                  <a:lnTo>
                    <a:pt x="3389" y="16469"/>
                  </a:lnTo>
                  <a:lnTo>
                    <a:pt x="3784" y="3693"/>
                  </a:lnTo>
                  <a:lnTo>
                    <a:pt x="4007" y="3693"/>
                  </a:lnTo>
                  <a:lnTo>
                    <a:pt x="400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333;p46">
              <a:extLst>
                <a:ext uri="{FF2B5EF4-FFF2-40B4-BE49-F238E27FC236}">
                  <a16:creationId xmlns:a16="http://schemas.microsoft.com/office/drawing/2014/main" id="{9401EA0B-F315-33CB-EF10-1A87C37697CB}"/>
                </a:ext>
              </a:extLst>
            </p:cNvPr>
            <p:cNvSpPr/>
            <p:nvPr/>
          </p:nvSpPr>
          <p:spPr>
            <a:xfrm>
              <a:off x="6423266" y="4006308"/>
              <a:ext cx="99561" cy="1936"/>
            </a:xfrm>
            <a:custGeom>
              <a:avLst/>
              <a:gdLst/>
              <a:ahLst/>
              <a:cxnLst/>
              <a:rect l="l" t="t" r="r" b="b"/>
              <a:pathLst>
                <a:path w="3137" h="61" extrusionOk="0">
                  <a:moveTo>
                    <a:pt x="0" y="0"/>
                  </a:moveTo>
                  <a:lnTo>
                    <a:pt x="0" y="61"/>
                  </a:lnTo>
                  <a:lnTo>
                    <a:pt x="3136" y="61"/>
                  </a:lnTo>
                  <a:lnTo>
                    <a:pt x="3136"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334;p46">
              <a:extLst>
                <a:ext uri="{FF2B5EF4-FFF2-40B4-BE49-F238E27FC236}">
                  <a16:creationId xmlns:a16="http://schemas.microsoft.com/office/drawing/2014/main" id="{1D41D1E1-2F62-F2F0-41A5-843CFB8C474B}"/>
                </a:ext>
              </a:extLst>
            </p:cNvPr>
            <p:cNvSpPr/>
            <p:nvPr/>
          </p:nvSpPr>
          <p:spPr>
            <a:xfrm>
              <a:off x="6573511" y="3998247"/>
              <a:ext cx="32" cy="1968"/>
            </a:xfrm>
            <a:custGeom>
              <a:avLst/>
              <a:gdLst/>
              <a:ahLst/>
              <a:cxnLst/>
              <a:rect l="l" t="t" r="r" b="b"/>
              <a:pathLst>
                <a:path w="1" h="62" extrusionOk="0">
                  <a:moveTo>
                    <a:pt x="1" y="61"/>
                  </a:moveTo>
                  <a:lnTo>
                    <a:pt x="1"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335;p46">
              <a:extLst>
                <a:ext uri="{FF2B5EF4-FFF2-40B4-BE49-F238E27FC236}">
                  <a16:creationId xmlns:a16="http://schemas.microsoft.com/office/drawing/2014/main" id="{CBF953C8-C073-19EA-38F5-217BDE529C29}"/>
                </a:ext>
              </a:extLst>
            </p:cNvPr>
            <p:cNvSpPr/>
            <p:nvPr/>
          </p:nvSpPr>
          <p:spPr>
            <a:xfrm>
              <a:off x="6545900" y="3500317"/>
              <a:ext cx="124919" cy="525573"/>
            </a:xfrm>
            <a:custGeom>
              <a:avLst/>
              <a:gdLst/>
              <a:ahLst/>
              <a:cxnLst/>
              <a:rect l="l" t="t" r="r" b="b"/>
              <a:pathLst>
                <a:path w="3936" h="16560" extrusionOk="0">
                  <a:moveTo>
                    <a:pt x="1" y="1"/>
                  </a:moveTo>
                  <a:lnTo>
                    <a:pt x="1" y="3693"/>
                  </a:lnTo>
                  <a:lnTo>
                    <a:pt x="223" y="3693"/>
                  </a:lnTo>
                  <a:lnTo>
                    <a:pt x="648" y="16560"/>
                  </a:lnTo>
                  <a:lnTo>
                    <a:pt x="3935" y="16560"/>
                  </a:lnTo>
                  <a:lnTo>
                    <a:pt x="303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2336;p46">
              <a:extLst>
                <a:ext uri="{FF2B5EF4-FFF2-40B4-BE49-F238E27FC236}">
                  <a16:creationId xmlns:a16="http://schemas.microsoft.com/office/drawing/2014/main" id="{0C67B9DF-38D9-BCCD-A401-946221123CF8}"/>
                </a:ext>
              </a:extLst>
            </p:cNvPr>
            <p:cNvSpPr/>
            <p:nvPr/>
          </p:nvSpPr>
          <p:spPr>
            <a:xfrm>
              <a:off x="6569957" y="4006308"/>
              <a:ext cx="96038" cy="1936"/>
            </a:xfrm>
            <a:custGeom>
              <a:avLst/>
              <a:gdLst/>
              <a:ahLst/>
              <a:cxnLst/>
              <a:rect l="l" t="t" r="r" b="b"/>
              <a:pathLst>
                <a:path w="3026" h="61" extrusionOk="0">
                  <a:moveTo>
                    <a:pt x="1" y="0"/>
                  </a:moveTo>
                  <a:lnTo>
                    <a:pt x="1" y="61"/>
                  </a:lnTo>
                  <a:lnTo>
                    <a:pt x="3026" y="61"/>
                  </a:lnTo>
                  <a:lnTo>
                    <a:pt x="3026"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37;p46">
              <a:extLst>
                <a:ext uri="{FF2B5EF4-FFF2-40B4-BE49-F238E27FC236}">
                  <a16:creationId xmlns:a16="http://schemas.microsoft.com/office/drawing/2014/main" id="{57A6DA0D-4FB6-3414-2DA6-17E5FD5932F1}"/>
                </a:ext>
              </a:extLst>
            </p:cNvPr>
            <p:cNvSpPr/>
            <p:nvPr/>
          </p:nvSpPr>
          <p:spPr>
            <a:xfrm>
              <a:off x="6482012" y="3192305"/>
              <a:ext cx="27326" cy="28373"/>
            </a:xfrm>
            <a:custGeom>
              <a:avLst/>
              <a:gdLst/>
              <a:ahLst/>
              <a:cxnLst/>
              <a:rect l="l" t="t" r="r" b="b"/>
              <a:pathLst>
                <a:path w="861" h="894" extrusionOk="0">
                  <a:moveTo>
                    <a:pt x="397" y="1"/>
                  </a:moveTo>
                  <a:cubicBezTo>
                    <a:pt x="358" y="1"/>
                    <a:pt x="320" y="8"/>
                    <a:pt x="283" y="25"/>
                  </a:cubicBezTo>
                  <a:cubicBezTo>
                    <a:pt x="92" y="96"/>
                    <a:pt x="0" y="348"/>
                    <a:pt x="92" y="581"/>
                  </a:cubicBezTo>
                  <a:cubicBezTo>
                    <a:pt x="158" y="771"/>
                    <a:pt x="318" y="894"/>
                    <a:pt x="479" y="894"/>
                  </a:cubicBezTo>
                  <a:cubicBezTo>
                    <a:pt x="515" y="894"/>
                    <a:pt x="552" y="887"/>
                    <a:pt x="587" y="874"/>
                  </a:cubicBezTo>
                  <a:cubicBezTo>
                    <a:pt x="769" y="793"/>
                    <a:pt x="860" y="551"/>
                    <a:pt x="769" y="308"/>
                  </a:cubicBezTo>
                  <a:cubicBezTo>
                    <a:pt x="704" y="122"/>
                    <a:pt x="549" y="1"/>
                    <a:pt x="397" y="1"/>
                  </a:cubicBez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38;p46">
              <a:extLst>
                <a:ext uri="{FF2B5EF4-FFF2-40B4-BE49-F238E27FC236}">
                  <a16:creationId xmlns:a16="http://schemas.microsoft.com/office/drawing/2014/main" id="{52AD4AB3-DD8D-0759-1F64-A511CBB1A6A3}"/>
                </a:ext>
              </a:extLst>
            </p:cNvPr>
            <p:cNvSpPr/>
            <p:nvPr/>
          </p:nvSpPr>
          <p:spPr>
            <a:xfrm>
              <a:off x="6486836" y="3198208"/>
              <a:ext cx="6760" cy="13520"/>
            </a:xfrm>
            <a:custGeom>
              <a:avLst/>
              <a:gdLst/>
              <a:ahLst/>
              <a:cxnLst/>
              <a:rect l="l" t="t" r="r" b="b"/>
              <a:pathLst>
                <a:path w="213" h="426" extrusionOk="0">
                  <a:moveTo>
                    <a:pt x="182" y="0"/>
                  </a:moveTo>
                  <a:cubicBezTo>
                    <a:pt x="0" y="153"/>
                    <a:pt x="71" y="416"/>
                    <a:pt x="71" y="425"/>
                  </a:cubicBezTo>
                  <a:lnTo>
                    <a:pt x="111" y="416"/>
                  </a:lnTo>
                  <a:cubicBezTo>
                    <a:pt x="111" y="416"/>
                    <a:pt x="41" y="173"/>
                    <a:pt x="212" y="31"/>
                  </a:cubicBezTo>
                  <a:lnTo>
                    <a:pt x="182"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339;p46">
              <a:extLst>
                <a:ext uri="{FF2B5EF4-FFF2-40B4-BE49-F238E27FC236}">
                  <a16:creationId xmlns:a16="http://schemas.microsoft.com/office/drawing/2014/main" id="{AEA555EC-A7B8-2B95-5BAB-2D048526CA09}"/>
                </a:ext>
              </a:extLst>
            </p:cNvPr>
            <p:cNvSpPr/>
            <p:nvPr/>
          </p:nvSpPr>
          <p:spPr>
            <a:xfrm>
              <a:off x="6575733" y="3192305"/>
              <a:ext cx="27009" cy="28373"/>
            </a:xfrm>
            <a:custGeom>
              <a:avLst/>
              <a:gdLst/>
              <a:ahLst/>
              <a:cxnLst/>
              <a:rect l="l" t="t" r="r" b="b"/>
              <a:pathLst>
                <a:path w="851" h="894" extrusionOk="0">
                  <a:moveTo>
                    <a:pt x="460" y="1"/>
                  </a:moveTo>
                  <a:cubicBezTo>
                    <a:pt x="302" y="1"/>
                    <a:pt x="147" y="122"/>
                    <a:pt x="82" y="308"/>
                  </a:cubicBezTo>
                  <a:cubicBezTo>
                    <a:pt x="1" y="551"/>
                    <a:pt x="82" y="793"/>
                    <a:pt x="275" y="874"/>
                  </a:cubicBezTo>
                  <a:cubicBezTo>
                    <a:pt x="310" y="887"/>
                    <a:pt x="346" y="894"/>
                    <a:pt x="382" y="894"/>
                  </a:cubicBezTo>
                  <a:cubicBezTo>
                    <a:pt x="543" y="894"/>
                    <a:pt x="704" y="771"/>
                    <a:pt x="770" y="581"/>
                  </a:cubicBezTo>
                  <a:cubicBezTo>
                    <a:pt x="851" y="348"/>
                    <a:pt x="770" y="96"/>
                    <a:pt x="578" y="25"/>
                  </a:cubicBezTo>
                  <a:cubicBezTo>
                    <a:pt x="539" y="8"/>
                    <a:pt x="499" y="1"/>
                    <a:pt x="460" y="1"/>
                  </a:cubicBez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340;p46">
              <a:extLst>
                <a:ext uri="{FF2B5EF4-FFF2-40B4-BE49-F238E27FC236}">
                  <a16:creationId xmlns:a16="http://schemas.microsoft.com/office/drawing/2014/main" id="{B9FBA4A7-B52A-A23A-5530-16AE83DB60EF}"/>
                </a:ext>
              </a:extLst>
            </p:cNvPr>
            <p:cNvSpPr/>
            <p:nvPr/>
          </p:nvSpPr>
          <p:spPr>
            <a:xfrm>
              <a:off x="6592459" y="3198208"/>
              <a:ext cx="6760" cy="13520"/>
            </a:xfrm>
            <a:custGeom>
              <a:avLst/>
              <a:gdLst/>
              <a:ahLst/>
              <a:cxnLst/>
              <a:rect l="l" t="t" r="r" b="b"/>
              <a:pathLst>
                <a:path w="213" h="426" extrusionOk="0">
                  <a:moveTo>
                    <a:pt x="20" y="0"/>
                  </a:moveTo>
                  <a:lnTo>
                    <a:pt x="0" y="31"/>
                  </a:lnTo>
                  <a:cubicBezTo>
                    <a:pt x="172" y="173"/>
                    <a:pt x="101" y="416"/>
                    <a:pt x="101" y="416"/>
                  </a:cubicBezTo>
                  <a:lnTo>
                    <a:pt x="132" y="425"/>
                  </a:lnTo>
                  <a:cubicBezTo>
                    <a:pt x="142" y="416"/>
                    <a:pt x="213" y="153"/>
                    <a:pt x="20"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341;p46">
              <a:extLst>
                <a:ext uri="{FF2B5EF4-FFF2-40B4-BE49-F238E27FC236}">
                  <a16:creationId xmlns:a16="http://schemas.microsoft.com/office/drawing/2014/main" id="{8FA3E436-4C0E-1E2F-D82E-3C5BCADFC321}"/>
                </a:ext>
              </a:extLst>
            </p:cNvPr>
            <p:cNvSpPr/>
            <p:nvPr/>
          </p:nvSpPr>
          <p:spPr>
            <a:xfrm>
              <a:off x="6445102" y="3281360"/>
              <a:ext cx="205500" cy="269959"/>
            </a:xfrm>
            <a:custGeom>
              <a:avLst/>
              <a:gdLst/>
              <a:ahLst/>
              <a:cxnLst/>
              <a:rect l="l" t="t" r="r" b="b"/>
              <a:pathLst>
                <a:path w="6475" h="8506" extrusionOk="0">
                  <a:moveTo>
                    <a:pt x="2104" y="1"/>
                  </a:moveTo>
                  <a:cubicBezTo>
                    <a:pt x="466" y="1"/>
                    <a:pt x="0" y="1538"/>
                    <a:pt x="203" y="3167"/>
                  </a:cubicBezTo>
                  <a:lnTo>
                    <a:pt x="30" y="8154"/>
                  </a:lnTo>
                  <a:cubicBezTo>
                    <a:pt x="30" y="8154"/>
                    <a:pt x="1162" y="8506"/>
                    <a:pt x="2915" y="8506"/>
                  </a:cubicBezTo>
                  <a:cubicBezTo>
                    <a:pt x="3885" y="8506"/>
                    <a:pt x="5047" y="8398"/>
                    <a:pt x="6312" y="8063"/>
                  </a:cubicBezTo>
                  <a:lnTo>
                    <a:pt x="6282" y="3065"/>
                  </a:lnTo>
                  <a:cubicBezTo>
                    <a:pt x="6474" y="1437"/>
                    <a:pt x="5756" y="1"/>
                    <a:pt x="4107" y="1"/>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42;p46">
              <a:extLst>
                <a:ext uri="{FF2B5EF4-FFF2-40B4-BE49-F238E27FC236}">
                  <a16:creationId xmlns:a16="http://schemas.microsoft.com/office/drawing/2014/main" id="{1D969AC2-0AD8-8AE2-FE46-E767693F6A36}"/>
                </a:ext>
              </a:extLst>
            </p:cNvPr>
            <p:cNvSpPr/>
            <p:nvPr/>
          </p:nvSpPr>
          <p:spPr>
            <a:xfrm>
              <a:off x="6514765" y="3243497"/>
              <a:ext cx="55223" cy="41417"/>
            </a:xfrm>
            <a:custGeom>
              <a:avLst/>
              <a:gdLst/>
              <a:ahLst/>
              <a:cxnLst/>
              <a:rect l="l" t="t" r="r" b="b"/>
              <a:pathLst>
                <a:path w="1740" h="1305" extrusionOk="0">
                  <a:moveTo>
                    <a:pt x="91" y="0"/>
                  </a:moveTo>
                  <a:lnTo>
                    <a:pt x="0" y="1305"/>
                  </a:lnTo>
                  <a:lnTo>
                    <a:pt x="1740" y="1305"/>
                  </a:lnTo>
                  <a:lnTo>
                    <a:pt x="1639" y="0"/>
                  </a:ln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343;p46">
              <a:extLst>
                <a:ext uri="{FF2B5EF4-FFF2-40B4-BE49-F238E27FC236}">
                  <a16:creationId xmlns:a16="http://schemas.microsoft.com/office/drawing/2014/main" id="{9D4BD4B0-CEA5-2982-FC57-288A49CB339E}"/>
                </a:ext>
              </a:extLst>
            </p:cNvPr>
            <p:cNvSpPr/>
            <p:nvPr/>
          </p:nvSpPr>
          <p:spPr>
            <a:xfrm>
              <a:off x="6501912" y="3276536"/>
              <a:ext cx="80931" cy="32785"/>
            </a:xfrm>
            <a:custGeom>
              <a:avLst/>
              <a:gdLst/>
              <a:ahLst/>
              <a:cxnLst/>
              <a:rect l="l" t="t" r="r" b="b"/>
              <a:pathLst>
                <a:path w="2550" h="1033" extrusionOk="0">
                  <a:moveTo>
                    <a:pt x="1255" y="1"/>
                  </a:moveTo>
                  <a:lnTo>
                    <a:pt x="0" y="173"/>
                  </a:lnTo>
                  <a:cubicBezTo>
                    <a:pt x="0" y="173"/>
                    <a:pt x="112" y="1032"/>
                    <a:pt x="1255" y="1032"/>
                  </a:cubicBezTo>
                  <a:cubicBezTo>
                    <a:pt x="2408" y="1032"/>
                    <a:pt x="2550" y="163"/>
                    <a:pt x="2550" y="163"/>
                  </a:cubicBezTo>
                  <a:lnTo>
                    <a:pt x="1255" y="1"/>
                  </a:ln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44;p46">
              <a:extLst>
                <a:ext uri="{FF2B5EF4-FFF2-40B4-BE49-F238E27FC236}">
                  <a16:creationId xmlns:a16="http://schemas.microsoft.com/office/drawing/2014/main" id="{912D25D4-4EEA-B242-1ADD-D8149E6FC882}"/>
                </a:ext>
              </a:extLst>
            </p:cNvPr>
            <p:cNvSpPr/>
            <p:nvPr/>
          </p:nvSpPr>
          <p:spPr>
            <a:xfrm>
              <a:off x="6516384" y="3249559"/>
              <a:ext cx="52018" cy="30563"/>
            </a:xfrm>
            <a:custGeom>
              <a:avLst/>
              <a:gdLst/>
              <a:ahLst/>
              <a:cxnLst/>
              <a:rect l="l" t="t" r="r" b="b"/>
              <a:pathLst>
                <a:path w="1639" h="963" extrusionOk="0">
                  <a:moveTo>
                    <a:pt x="0" y="1"/>
                  </a:moveTo>
                  <a:lnTo>
                    <a:pt x="0" y="426"/>
                  </a:lnTo>
                  <a:cubicBezTo>
                    <a:pt x="0" y="426"/>
                    <a:pt x="313" y="962"/>
                    <a:pt x="819" y="962"/>
                  </a:cubicBezTo>
                  <a:cubicBezTo>
                    <a:pt x="1335" y="962"/>
                    <a:pt x="1639" y="426"/>
                    <a:pt x="1639" y="426"/>
                  </a:cubicBezTo>
                  <a:lnTo>
                    <a:pt x="1639" y="1"/>
                  </a:lnTo>
                  <a:close/>
                </a:path>
              </a:pathLst>
            </a:custGeom>
            <a:solidFill>
              <a:srgbClr val="7D4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345;p46">
              <a:extLst>
                <a:ext uri="{FF2B5EF4-FFF2-40B4-BE49-F238E27FC236}">
                  <a16:creationId xmlns:a16="http://schemas.microsoft.com/office/drawing/2014/main" id="{9FCCE558-8D46-A635-2A36-F18EE93A6F0F}"/>
                </a:ext>
              </a:extLst>
            </p:cNvPr>
            <p:cNvSpPr/>
            <p:nvPr/>
          </p:nvSpPr>
          <p:spPr>
            <a:xfrm>
              <a:off x="6493882" y="3136891"/>
              <a:ext cx="96990" cy="134884"/>
            </a:xfrm>
            <a:custGeom>
              <a:avLst/>
              <a:gdLst/>
              <a:ahLst/>
              <a:cxnLst/>
              <a:rect l="l" t="t" r="r" b="b"/>
              <a:pathLst>
                <a:path w="3056" h="4250" extrusionOk="0">
                  <a:moveTo>
                    <a:pt x="1528" y="1"/>
                  </a:moveTo>
                  <a:cubicBezTo>
                    <a:pt x="678" y="1"/>
                    <a:pt x="1" y="689"/>
                    <a:pt x="1" y="1528"/>
                  </a:cubicBezTo>
                  <a:cubicBezTo>
                    <a:pt x="1" y="1579"/>
                    <a:pt x="1" y="1629"/>
                    <a:pt x="11" y="1680"/>
                  </a:cubicBezTo>
                  <a:lnTo>
                    <a:pt x="11" y="1700"/>
                  </a:lnTo>
                  <a:lnTo>
                    <a:pt x="163" y="3015"/>
                  </a:lnTo>
                  <a:cubicBezTo>
                    <a:pt x="172" y="3035"/>
                    <a:pt x="172" y="3045"/>
                    <a:pt x="172" y="3065"/>
                  </a:cubicBezTo>
                  <a:lnTo>
                    <a:pt x="172" y="3076"/>
                  </a:lnTo>
                  <a:cubicBezTo>
                    <a:pt x="274" y="3744"/>
                    <a:pt x="840" y="4249"/>
                    <a:pt x="1528" y="4249"/>
                  </a:cubicBezTo>
                  <a:cubicBezTo>
                    <a:pt x="2226" y="4249"/>
                    <a:pt x="2793" y="3733"/>
                    <a:pt x="2883" y="3056"/>
                  </a:cubicBezTo>
                  <a:lnTo>
                    <a:pt x="2883" y="3025"/>
                  </a:lnTo>
                  <a:lnTo>
                    <a:pt x="2883" y="3015"/>
                  </a:lnTo>
                  <a:lnTo>
                    <a:pt x="3045" y="1700"/>
                  </a:lnTo>
                  <a:lnTo>
                    <a:pt x="3045" y="1680"/>
                  </a:lnTo>
                  <a:cubicBezTo>
                    <a:pt x="3056" y="1629"/>
                    <a:pt x="3056" y="1579"/>
                    <a:pt x="3056" y="1528"/>
                  </a:cubicBezTo>
                  <a:cubicBezTo>
                    <a:pt x="3056" y="689"/>
                    <a:pt x="2368" y="1"/>
                    <a:pt x="1528" y="1"/>
                  </a:cubicBez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346;p46">
              <a:extLst>
                <a:ext uri="{FF2B5EF4-FFF2-40B4-BE49-F238E27FC236}">
                  <a16:creationId xmlns:a16="http://schemas.microsoft.com/office/drawing/2014/main" id="{845C7287-DDE3-DCAC-80F1-9765D91B2748}"/>
                </a:ext>
              </a:extLst>
            </p:cNvPr>
            <p:cNvSpPr/>
            <p:nvPr/>
          </p:nvSpPr>
          <p:spPr>
            <a:xfrm>
              <a:off x="6490994" y="3136256"/>
              <a:ext cx="99878" cy="72266"/>
            </a:xfrm>
            <a:custGeom>
              <a:avLst/>
              <a:gdLst/>
              <a:ahLst/>
              <a:cxnLst/>
              <a:rect l="l" t="t" r="r" b="b"/>
              <a:pathLst>
                <a:path w="3147" h="2277" extrusionOk="0">
                  <a:moveTo>
                    <a:pt x="1607" y="0"/>
                  </a:moveTo>
                  <a:cubicBezTo>
                    <a:pt x="1464" y="0"/>
                    <a:pt x="58" y="37"/>
                    <a:pt x="0" y="1467"/>
                  </a:cubicBezTo>
                  <a:cubicBezTo>
                    <a:pt x="0" y="1608"/>
                    <a:pt x="92" y="1770"/>
                    <a:pt x="112" y="1902"/>
                  </a:cubicBezTo>
                  <a:lnTo>
                    <a:pt x="173" y="2276"/>
                  </a:lnTo>
                  <a:cubicBezTo>
                    <a:pt x="173" y="2276"/>
                    <a:pt x="517" y="1932"/>
                    <a:pt x="688" y="1396"/>
                  </a:cubicBezTo>
                  <a:lnTo>
                    <a:pt x="2540" y="1396"/>
                  </a:lnTo>
                  <a:cubicBezTo>
                    <a:pt x="2711" y="1932"/>
                    <a:pt x="3066" y="2276"/>
                    <a:pt x="3066" y="2276"/>
                  </a:cubicBezTo>
                  <a:lnTo>
                    <a:pt x="3116" y="1902"/>
                  </a:lnTo>
                  <a:cubicBezTo>
                    <a:pt x="3136" y="1770"/>
                    <a:pt x="3147" y="1629"/>
                    <a:pt x="3147" y="1487"/>
                  </a:cubicBezTo>
                  <a:cubicBezTo>
                    <a:pt x="3088" y="20"/>
                    <a:pt x="1695" y="0"/>
                    <a:pt x="1622" y="0"/>
                  </a:cubicBezTo>
                  <a:cubicBezTo>
                    <a:pt x="1620" y="0"/>
                    <a:pt x="1619" y="1"/>
                    <a:pt x="1619" y="1"/>
                  </a:cubicBezTo>
                  <a:cubicBezTo>
                    <a:pt x="1619" y="1"/>
                    <a:pt x="1615" y="0"/>
                    <a:pt x="1607"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347;p46">
              <a:extLst>
                <a:ext uri="{FF2B5EF4-FFF2-40B4-BE49-F238E27FC236}">
                  <a16:creationId xmlns:a16="http://schemas.microsoft.com/office/drawing/2014/main" id="{BD9631F8-5056-8F80-2B48-05AD40405170}"/>
                </a:ext>
              </a:extLst>
            </p:cNvPr>
            <p:cNvSpPr/>
            <p:nvPr/>
          </p:nvSpPr>
          <p:spPr>
            <a:xfrm>
              <a:off x="6583160" y="3163868"/>
              <a:ext cx="9966" cy="28595"/>
            </a:xfrm>
            <a:custGeom>
              <a:avLst/>
              <a:gdLst/>
              <a:ahLst/>
              <a:cxnLst/>
              <a:rect l="l" t="t" r="r" b="b"/>
              <a:pathLst>
                <a:path w="314" h="901" extrusionOk="0">
                  <a:moveTo>
                    <a:pt x="313" y="0"/>
                  </a:moveTo>
                  <a:lnTo>
                    <a:pt x="0" y="233"/>
                  </a:lnTo>
                  <a:lnTo>
                    <a:pt x="232" y="900"/>
                  </a:lnTo>
                  <a:lnTo>
                    <a:pt x="313"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348;p46">
              <a:extLst>
                <a:ext uri="{FF2B5EF4-FFF2-40B4-BE49-F238E27FC236}">
                  <a16:creationId xmlns:a16="http://schemas.microsoft.com/office/drawing/2014/main" id="{E4F4D57D-2F2E-907B-CBE6-DF81C20B67AB}"/>
                </a:ext>
              </a:extLst>
            </p:cNvPr>
            <p:cNvSpPr/>
            <p:nvPr/>
          </p:nvSpPr>
          <p:spPr>
            <a:xfrm>
              <a:off x="6541425" y="3216171"/>
              <a:ext cx="8030" cy="15774"/>
            </a:xfrm>
            <a:custGeom>
              <a:avLst/>
              <a:gdLst/>
              <a:ahLst/>
              <a:cxnLst/>
              <a:rect l="l" t="t" r="r" b="b"/>
              <a:pathLst>
                <a:path w="253" h="497" extrusionOk="0">
                  <a:moveTo>
                    <a:pt x="61" y="1"/>
                  </a:moveTo>
                  <a:lnTo>
                    <a:pt x="20" y="41"/>
                  </a:lnTo>
                  <a:cubicBezTo>
                    <a:pt x="61" y="102"/>
                    <a:pt x="172" y="284"/>
                    <a:pt x="131" y="376"/>
                  </a:cubicBezTo>
                  <a:cubicBezTo>
                    <a:pt x="111" y="416"/>
                    <a:pt x="70" y="436"/>
                    <a:pt x="0" y="436"/>
                  </a:cubicBezTo>
                  <a:lnTo>
                    <a:pt x="10" y="497"/>
                  </a:lnTo>
                  <a:cubicBezTo>
                    <a:pt x="101" y="497"/>
                    <a:pt x="162" y="457"/>
                    <a:pt x="182" y="406"/>
                  </a:cubicBezTo>
                  <a:cubicBezTo>
                    <a:pt x="253" y="264"/>
                    <a:pt x="81" y="32"/>
                    <a:pt x="61" y="1"/>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349;p46">
              <a:extLst>
                <a:ext uri="{FF2B5EF4-FFF2-40B4-BE49-F238E27FC236}">
                  <a16:creationId xmlns:a16="http://schemas.microsoft.com/office/drawing/2014/main" id="{0CFFEA01-9CFC-360A-3883-2203840CBA1D}"/>
                </a:ext>
              </a:extLst>
            </p:cNvPr>
            <p:cNvSpPr/>
            <p:nvPr/>
          </p:nvSpPr>
          <p:spPr>
            <a:xfrm>
              <a:off x="6509624" y="3193066"/>
              <a:ext cx="17995" cy="8379"/>
            </a:xfrm>
            <a:custGeom>
              <a:avLst/>
              <a:gdLst/>
              <a:ahLst/>
              <a:cxnLst/>
              <a:rect l="l" t="t" r="r" b="b"/>
              <a:pathLst>
                <a:path w="567" h="264" extrusionOk="0">
                  <a:moveTo>
                    <a:pt x="526" y="1"/>
                  </a:moveTo>
                  <a:lnTo>
                    <a:pt x="0" y="112"/>
                  </a:lnTo>
                  <a:lnTo>
                    <a:pt x="41" y="264"/>
                  </a:lnTo>
                  <a:lnTo>
                    <a:pt x="567" y="153"/>
                  </a:lnTo>
                  <a:lnTo>
                    <a:pt x="526"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350;p46">
              <a:extLst>
                <a:ext uri="{FF2B5EF4-FFF2-40B4-BE49-F238E27FC236}">
                  <a16:creationId xmlns:a16="http://schemas.microsoft.com/office/drawing/2014/main" id="{173F7A09-B3A7-D233-A72E-E8FDEA890C65}"/>
                </a:ext>
              </a:extLst>
            </p:cNvPr>
            <p:cNvSpPr/>
            <p:nvPr/>
          </p:nvSpPr>
          <p:spPr>
            <a:xfrm>
              <a:off x="6556818" y="3193066"/>
              <a:ext cx="17678" cy="8379"/>
            </a:xfrm>
            <a:custGeom>
              <a:avLst/>
              <a:gdLst/>
              <a:ahLst/>
              <a:cxnLst/>
              <a:rect l="l" t="t" r="r" b="b"/>
              <a:pathLst>
                <a:path w="557" h="264" extrusionOk="0">
                  <a:moveTo>
                    <a:pt x="41" y="1"/>
                  </a:moveTo>
                  <a:lnTo>
                    <a:pt x="1" y="153"/>
                  </a:lnTo>
                  <a:lnTo>
                    <a:pt x="527" y="264"/>
                  </a:lnTo>
                  <a:lnTo>
                    <a:pt x="557" y="112"/>
                  </a:lnTo>
                  <a:lnTo>
                    <a:pt x="41"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51;p46">
              <a:extLst>
                <a:ext uri="{FF2B5EF4-FFF2-40B4-BE49-F238E27FC236}">
                  <a16:creationId xmlns:a16="http://schemas.microsoft.com/office/drawing/2014/main" id="{6F3EC8BA-3929-CA5E-E76B-881928054704}"/>
                </a:ext>
              </a:extLst>
            </p:cNvPr>
            <p:cNvSpPr/>
            <p:nvPr/>
          </p:nvSpPr>
          <p:spPr>
            <a:xfrm>
              <a:off x="6560023" y="3210744"/>
              <a:ext cx="5808" cy="6125"/>
            </a:xfrm>
            <a:custGeom>
              <a:avLst/>
              <a:gdLst/>
              <a:ahLst/>
              <a:cxnLst/>
              <a:rect l="l" t="t" r="r" b="b"/>
              <a:pathLst>
                <a:path w="183" h="193" extrusionOk="0">
                  <a:moveTo>
                    <a:pt x="91" y="0"/>
                  </a:moveTo>
                  <a:cubicBezTo>
                    <a:pt x="41" y="0"/>
                    <a:pt x="1" y="41"/>
                    <a:pt x="1" y="91"/>
                  </a:cubicBezTo>
                  <a:cubicBezTo>
                    <a:pt x="1" y="152"/>
                    <a:pt x="41" y="192"/>
                    <a:pt x="91" y="192"/>
                  </a:cubicBezTo>
                  <a:cubicBezTo>
                    <a:pt x="142" y="192"/>
                    <a:pt x="183" y="152"/>
                    <a:pt x="183" y="91"/>
                  </a:cubicBezTo>
                  <a:cubicBezTo>
                    <a:pt x="183" y="41"/>
                    <a:pt x="142" y="0"/>
                    <a:pt x="91"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352;p46">
              <a:extLst>
                <a:ext uri="{FF2B5EF4-FFF2-40B4-BE49-F238E27FC236}">
                  <a16:creationId xmlns:a16="http://schemas.microsoft.com/office/drawing/2014/main" id="{A8B3A33B-9604-B728-8797-103ADC3C6111}"/>
                </a:ext>
              </a:extLst>
            </p:cNvPr>
            <p:cNvSpPr/>
            <p:nvPr/>
          </p:nvSpPr>
          <p:spPr>
            <a:xfrm>
              <a:off x="6518606" y="3210744"/>
              <a:ext cx="5808" cy="6125"/>
            </a:xfrm>
            <a:custGeom>
              <a:avLst/>
              <a:gdLst/>
              <a:ahLst/>
              <a:cxnLst/>
              <a:rect l="l" t="t" r="r" b="b"/>
              <a:pathLst>
                <a:path w="183" h="193" extrusionOk="0">
                  <a:moveTo>
                    <a:pt x="92" y="0"/>
                  </a:moveTo>
                  <a:cubicBezTo>
                    <a:pt x="41" y="0"/>
                    <a:pt x="0" y="41"/>
                    <a:pt x="0" y="91"/>
                  </a:cubicBezTo>
                  <a:cubicBezTo>
                    <a:pt x="0" y="152"/>
                    <a:pt x="41" y="192"/>
                    <a:pt x="92" y="192"/>
                  </a:cubicBezTo>
                  <a:cubicBezTo>
                    <a:pt x="142" y="192"/>
                    <a:pt x="182" y="152"/>
                    <a:pt x="182" y="91"/>
                  </a:cubicBezTo>
                  <a:cubicBezTo>
                    <a:pt x="182" y="41"/>
                    <a:pt x="142" y="0"/>
                    <a:pt x="92"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353;p46">
              <a:extLst>
                <a:ext uri="{FF2B5EF4-FFF2-40B4-BE49-F238E27FC236}">
                  <a16:creationId xmlns:a16="http://schemas.microsoft.com/office/drawing/2014/main" id="{B0824D3F-4535-0A82-B294-89EDC17AC016}"/>
                </a:ext>
              </a:extLst>
            </p:cNvPr>
            <p:cNvSpPr/>
            <p:nvPr/>
          </p:nvSpPr>
          <p:spPr>
            <a:xfrm>
              <a:off x="6523747" y="3616540"/>
              <a:ext cx="39831" cy="3555"/>
            </a:xfrm>
            <a:custGeom>
              <a:avLst/>
              <a:gdLst/>
              <a:ahLst/>
              <a:cxnLst/>
              <a:rect l="l" t="t" r="r" b="b"/>
              <a:pathLst>
                <a:path w="1255" h="112" extrusionOk="0">
                  <a:moveTo>
                    <a:pt x="1255" y="1"/>
                  </a:moveTo>
                  <a:lnTo>
                    <a:pt x="0" y="21"/>
                  </a:lnTo>
                  <a:lnTo>
                    <a:pt x="11" y="111"/>
                  </a:lnTo>
                  <a:lnTo>
                    <a:pt x="1255" y="91"/>
                  </a:lnTo>
                  <a:lnTo>
                    <a:pt x="1255"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354;p46">
              <a:extLst>
                <a:ext uri="{FF2B5EF4-FFF2-40B4-BE49-F238E27FC236}">
                  <a16:creationId xmlns:a16="http://schemas.microsoft.com/office/drawing/2014/main" id="{D9C49EB5-2CC7-FA96-B85F-9FAE85F78647}"/>
                </a:ext>
              </a:extLst>
            </p:cNvPr>
            <p:cNvSpPr/>
            <p:nvPr/>
          </p:nvSpPr>
          <p:spPr>
            <a:xfrm>
              <a:off x="6721853" y="3279392"/>
              <a:ext cx="77154" cy="95752"/>
            </a:xfrm>
            <a:custGeom>
              <a:avLst/>
              <a:gdLst/>
              <a:ahLst/>
              <a:cxnLst/>
              <a:rect l="l" t="t" r="r" b="b"/>
              <a:pathLst>
                <a:path w="2431" h="3017" extrusionOk="0">
                  <a:moveTo>
                    <a:pt x="1390" y="0"/>
                  </a:moveTo>
                  <a:cubicBezTo>
                    <a:pt x="1217" y="0"/>
                    <a:pt x="935" y="636"/>
                    <a:pt x="758" y="1205"/>
                  </a:cubicBezTo>
                  <a:cubicBezTo>
                    <a:pt x="758" y="1205"/>
                    <a:pt x="779" y="690"/>
                    <a:pt x="556" y="659"/>
                  </a:cubicBezTo>
                  <a:cubicBezTo>
                    <a:pt x="553" y="659"/>
                    <a:pt x="551" y="659"/>
                    <a:pt x="548" y="659"/>
                  </a:cubicBezTo>
                  <a:cubicBezTo>
                    <a:pt x="326" y="659"/>
                    <a:pt x="0" y="1893"/>
                    <a:pt x="0" y="1893"/>
                  </a:cubicBezTo>
                  <a:lnTo>
                    <a:pt x="1558" y="3017"/>
                  </a:lnTo>
                  <a:cubicBezTo>
                    <a:pt x="1558" y="3017"/>
                    <a:pt x="2023" y="2541"/>
                    <a:pt x="2255" y="1702"/>
                  </a:cubicBezTo>
                  <a:cubicBezTo>
                    <a:pt x="2431" y="1043"/>
                    <a:pt x="2386" y="584"/>
                    <a:pt x="2257" y="584"/>
                  </a:cubicBezTo>
                  <a:cubicBezTo>
                    <a:pt x="2230" y="584"/>
                    <a:pt x="2199" y="605"/>
                    <a:pt x="2165" y="650"/>
                  </a:cubicBezTo>
                  <a:cubicBezTo>
                    <a:pt x="2165" y="650"/>
                    <a:pt x="2127" y="423"/>
                    <a:pt x="2024" y="423"/>
                  </a:cubicBezTo>
                  <a:cubicBezTo>
                    <a:pt x="1986" y="423"/>
                    <a:pt x="1939" y="453"/>
                    <a:pt x="1882" y="538"/>
                  </a:cubicBezTo>
                  <a:cubicBezTo>
                    <a:pt x="1882" y="538"/>
                    <a:pt x="1882" y="265"/>
                    <a:pt x="1750" y="255"/>
                  </a:cubicBezTo>
                  <a:cubicBezTo>
                    <a:pt x="1746" y="254"/>
                    <a:pt x="1742" y="254"/>
                    <a:pt x="1738" y="254"/>
                  </a:cubicBezTo>
                  <a:cubicBezTo>
                    <a:pt x="1642" y="254"/>
                    <a:pt x="1558" y="366"/>
                    <a:pt x="1558" y="366"/>
                  </a:cubicBezTo>
                  <a:cubicBezTo>
                    <a:pt x="1558" y="366"/>
                    <a:pt x="1558" y="43"/>
                    <a:pt x="1406" y="2"/>
                  </a:cubicBezTo>
                  <a:cubicBezTo>
                    <a:pt x="1401" y="1"/>
                    <a:pt x="1395" y="0"/>
                    <a:pt x="1390" y="0"/>
                  </a:cubicBez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355;p46">
              <a:extLst>
                <a:ext uri="{FF2B5EF4-FFF2-40B4-BE49-F238E27FC236}">
                  <a16:creationId xmlns:a16="http://schemas.microsoft.com/office/drawing/2014/main" id="{5B98EC8B-A371-8E28-B6E4-D138A91C3871}"/>
                </a:ext>
              </a:extLst>
            </p:cNvPr>
            <p:cNvSpPr/>
            <p:nvPr/>
          </p:nvSpPr>
          <p:spPr>
            <a:xfrm>
              <a:off x="6744957" y="3317001"/>
              <a:ext cx="1968" cy="11902"/>
            </a:xfrm>
            <a:custGeom>
              <a:avLst/>
              <a:gdLst/>
              <a:ahLst/>
              <a:cxnLst/>
              <a:rect l="l" t="t" r="r" b="b"/>
              <a:pathLst>
                <a:path w="62" h="375" extrusionOk="0">
                  <a:moveTo>
                    <a:pt x="10" y="0"/>
                  </a:moveTo>
                  <a:cubicBezTo>
                    <a:pt x="10" y="0"/>
                    <a:pt x="0" y="213"/>
                    <a:pt x="10" y="375"/>
                  </a:cubicBezTo>
                  <a:lnTo>
                    <a:pt x="61" y="375"/>
                  </a:lnTo>
                  <a:cubicBezTo>
                    <a:pt x="51" y="213"/>
                    <a:pt x="61" y="0"/>
                    <a:pt x="61"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356;p46">
              <a:extLst>
                <a:ext uri="{FF2B5EF4-FFF2-40B4-BE49-F238E27FC236}">
                  <a16:creationId xmlns:a16="http://schemas.microsoft.com/office/drawing/2014/main" id="{C8C4BC99-0755-4007-49BF-990002AA3747}"/>
                </a:ext>
              </a:extLst>
            </p:cNvPr>
            <p:cNvSpPr/>
            <p:nvPr/>
          </p:nvSpPr>
          <p:spPr>
            <a:xfrm>
              <a:off x="6722487" y="3336583"/>
              <a:ext cx="60365" cy="32436"/>
            </a:xfrm>
            <a:custGeom>
              <a:avLst/>
              <a:gdLst/>
              <a:ahLst/>
              <a:cxnLst/>
              <a:rect l="l" t="t" r="r" b="b"/>
              <a:pathLst>
                <a:path w="1902" h="1022" extrusionOk="0">
                  <a:moveTo>
                    <a:pt x="0" y="1"/>
                  </a:moveTo>
                  <a:lnTo>
                    <a:pt x="1689" y="1022"/>
                  </a:lnTo>
                  <a:cubicBezTo>
                    <a:pt x="1790" y="901"/>
                    <a:pt x="1902" y="709"/>
                    <a:pt x="1902" y="709"/>
                  </a:cubicBezTo>
                  <a:lnTo>
                    <a:pt x="0" y="1"/>
                  </a:lnTo>
                  <a:close/>
                </a:path>
              </a:pathLst>
            </a:custGeom>
            <a:solidFill>
              <a:srgbClr val="7D4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357;p46">
              <a:extLst>
                <a:ext uri="{FF2B5EF4-FFF2-40B4-BE49-F238E27FC236}">
                  <a16:creationId xmlns:a16="http://schemas.microsoft.com/office/drawing/2014/main" id="{0A244FA6-4FEA-C79C-61C4-3B5EABFA7168}"/>
                </a:ext>
              </a:extLst>
            </p:cNvPr>
            <p:cNvSpPr/>
            <p:nvPr/>
          </p:nvSpPr>
          <p:spPr>
            <a:xfrm>
              <a:off x="6563228" y="3288818"/>
              <a:ext cx="221242" cy="211467"/>
            </a:xfrm>
            <a:custGeom>
              <a:avLst/>
              <a:gdLst/>
              <a:ahLst/>
              <a:cxnLst/>
              <a:rect l="l" t="t" r="r" b="b"/>
              <a:pathLst>
                <a:path w="6971" h="6663" extrusionOk="0">
                  <a:moveTo>
                    <a:pt x="1203" y="0"/>
                  </a:moveTo>
                  <a:cubicBezTo>
                    <a:pt x="1191" y="0"/>
                    <a:pt x="1188" y="5"/>
                    <a:pt x="1222" y="20"/>
                  </a:cubicBezTo>
                  <a:lnTo>
                    <a:pt x="1222" y="20"/>
                  </a:lnTo>
                  <a:cubicBezTo>
                    <a:pt x="1223" y="19"/>
                    <a:pt x="1224" y="19"/>
                    <a:pt x="1224" y="18"/>
                  </a:cubicBezTo>
                  <a:cubicBezTo>
                    <a:pt x="1255" y="11"/>
                    <a:pt x="1220" y="0"/>
                    <a:pt x="1203" y="0"/>
                  </a:cubicBezTo>
                  <a:close/>
                  <a:moveTo>
                    <a:pt x="1222" y="20"/>
                  </a:moveTo>
                  <a:cubicBezTo>
                    <a:pt x="445" y="607"/>
                    <a:pt x="1" y="1537"/>
                    <a:pt x="21" y="2507"/>
                  </a:cubicBezTo>
                  <a:cubicBezTo>
                    <a:pt x="90" y="5774"/>
                    <a:pt x="1355" y="6662"/>
                    <a:pt x="2633" y="6662"/>
                  </a:cubicBezTo>
                  <a:cubicBezTo>
                    <a:pt x="3614" y="6662"/>
                    <a:pt x="4602" y="6138"/>
                    <a:pt x="5059" y="5764"/>
                  </a:cubicBezTo>
                  <a:cubicBezTo>
                    <a:pt x="6030" y="4955"/>
                    <a:pt x="6970" y="2487"/>
                    <a:pt x="6970" y="2487"/>
                  </a:cubicBezTo>
                  <a:lnTo>
                    <a:pt x="4684" y="1344"/>
                  </a:lnTo>
                  <a:cubicBezTo>
                    <a:pt x="4684" y="1344"/>
                    <a:pt x="3602" y="2830"/>
                    <a:pt x="3197" y="3347"/>
                  </a:cubicBezTo>
                  <a:cubicBezTo>
                    <a:pt x="3195" y="3349"/>
                    <a:pt x="3193" y="3351"/>
                    <a:pt x="3191" y="3351"/>
                  </a:cubicBezTo>
                  <a:cubicBezTo>
                    <a:pt x="3097" y="3351"/>
                    <a:pt x="2909" y="1248"/>
                    <a:pt x="2297" y="645"/>
                  </a:cubicBezTo>
                  <a:cubicBezTo>
                    <a:pt x="2297" y="645"/>
                    <a:pt x="1670" y="150"/>
                    <a:pt x="1660" y="150"/>
                  </a:cubicBezTo>
                  <a:cubicBezTo>
                    <a:pt x="1390" y="80"/>
                    <a:pt x="1270" y="40"/>
                    <a:pt x="1222" y="2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58;p46">
              <a:extLst>
                <a:ext uri="{FF2B5EF4-FFF2-40B4-BE49-F238E27FC236}">
                  <a16:creationId xmlns:a16="http://schemas.microsoft.com/office/drawing/2014/main" id="{8EB07035-0409-9601-96E0-2263E020B6A0}"/>
                </a:ext>
              </a:extLst>
            </p:cNvPr>
            <p:cNvSpPr/>
            <p:nvPr/>
          </p:nvSpPr>
          <p:spPr>
            <a:xfrm>
              <a:off x="6702588" y="3345882"/>
              <a:ext cx="74171" cy="35356"/>
            </a:xfrm>
            <a:custGeom>
              <a:avLst/>
              <a:gdLst/>
              <a:ahLst/>
              <a:cxnLst/>
              <a:rect l="l" t="t" r="r" b="b"/>
              <a:pathLst>
                <a:path w="2337" h="1114" extrusionOk="0">
                  <a:moveTo>
                    <a:pt x="20" y="1"/>
                  </a:moveTo>
                  <a:lnTo>
                    <a:pt x="0" y="52"/>
                  </a:lnTo>
                  <a:lnTo>
                    <a:pt x="2306" y="1113"/>
                  </a:lnTo>
                  <a:lnTo>
                    <a:pt x="2336" y="1063"/>
                  </a:lnTo>
                  <a:lnTo>
                    <a:pt x="20"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359;p46">
              <a:extLst>
                <a:ext uri="{FF2B5EF4-FFF2-40B4-BE49-F238E27FC236}">
                  <a16:creationId xmlns:a16="http://schemas.microsoft.com/office/drawing/2014/main" id="{25D38611-ACD2-ECF1-F6C1-ABA7BE3CB126}"/>
                </a:ext>
              </a:extLst>
            </p:cNvPr>
            <p:cNvSpPr/>
            <p:nvPr/>
          </p:nvSpPr>
          <p:spPr>
            <a:xfrm>
              <a:off x="6644159" y="3378635"/>
              <a:ext cx="1619" cy="124601"/>
            </a:xfrm>
            <a:custGeom>
              <a:avLst/>
              <a:gdLst/>
              <a:ahLst/>
              <a:cxnLst/>
              <a:rect l="l" t="t" r="r" b="b"/>
              <a:pathLst>
                <a:path w="51" h="3926" extrusionOk="0">
                  <a:moveTo>
                    <a:pt x="0" y="0"/>
                  </a:moveTo>
                  <a:lnTo>
                    <a:pt x="10" y="3925"/>
                  </a:lnTo>
                  <a:lnTo>
                    <a:pt x="50" y="3925"/>
                  </a:lnTo>
                  <a:lnTo>
                    <a:pt x="40"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360;p46">
              <a:extLst>
                <a:ext uri="{FF2B5EF4-FFF2-40B4-BE49-F238E27FC236}">
                  <a16:creationId xmlns:a16="http://schemas.microsoft.com/office/drawing/2014/main" id="{71F0DC68-5B72-FAB5-2126-9471D70180D2}"/>
                </a:ext>
              </a:extLst>
            </p:cNvPr>
            <p:cNvSpPr/>
            <p:nvPr/>
          </p:nvSpPr>
          <p:spPr>
            <a:xfrm>
              <a:off x="6446688" y="3381841"/>
              <a:ext cx="5491" cy="125871"/>
            </a:xfrm>
            <a:custGeom>
              <a:avLst/>
              <a:gdLst/>
              <a:ahLst/>
              <a:cxnLst/>
              <a:rect l="l" t="t" r="r" b="b"/>
              <a:pathLst>
                <a:path w="173" h="3966" extrusionOk="0">
                  <a:moveTo>
                    <a:pt x="132" y="1"/>
                  </a:moveTo>
                  <a:lnTo>
                    <a:pt x="1" y="3966"/>
                  </a:lnTo>
                  <a:lnTo>
                    <a:pt x="41" y="3966"/>
                  </a:lnTo>
                  <a:lnTo>
                    <a:pt x="173"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61;p46">
              <a:extLst>
                <a:ext uri="{FF2B5EF4-FFF2-40B4-BE49-F238E27FC236}">
                  <a16:creationId xmlns:a16="http://schemas.microsoft.com/office/drawing/2014/main" id="{D4338855-EE07-4E48-EB08-18D4CD4A2A3F}"/>
                </a:ext>
              </a:extLst>
            </p:cNvPr>
            <p:cNvSpPr/>
            <p:nvPr/>
          </p:nvSpPr>
          <p:spPr>
            <a:xfrm>
              <a:off x="6398543" y="3609145"/>
              <a:ext cx="69061" cy="77789"/>
            </a:xfrm>
            <a:custGeom>
              <a:avLst/>
              <a:gdLst/>
              <a:ahLst/>
              <a:cxnLst/>
              <a:rect l="l" t="t" r="r" b="b"/>
              <a:pathLst>
                <a:path w="2176" h="2451" extrusionOk="0">
                  <a:moveTo>
                    <a:pt x="193" y="1"/>
                  </a:moveTo>
                  <a:cubicBezTo>
                    <a:pt x="193" y="1"/>
                    <a:pt x="0" y="587"/>
                    <a:pt x="142" y="1387"/>
                  </a:cubicBezTo>
                  <a:cubicBezTo>
                    <a:pt x="251" y="1962"/>
                    <a:pt x="455" y="2316"/>
                    <a:pt x="571" y="2316"/>
                  </a:cubicBezTo>
                  <a:cubicBezTo>
                    <a:pt x="606" y="2316"/>
                    <a:pt x="634" y="2284"/>
                    <a:pt x="648" y="2216"/>
                  </a:cubicBezTo>
                  <a:cubicBezTo>
                    <a:pt x="648" y="2216"/>
                    <a:pt x="749" y="2361"/>
                    <a:pt x="832" y="2361"/>
                  </a:cubicBezTo>
                  <a:cubicBezTo>
                    <a:pt x="875" y="2361"/>
                    <a:pt x="914" y="2323"/>
                    <a:pt x="931" y="2206"/>
                  </a:cubicBezTo>
                  <a:cubicBezTo>
                    <a:pt x="931" y="2206"/>
                    <a:pt x="1021" y="2385"/>
                    <a:pt x="1120" y="2385"/>
                  </a:cubicBezTo>
                  <a:cubicBezTo>
                    <a:pt x="1131" y="2385"/>
                    <a:pt x="1142" y="2383"/>
                    <a:pt x="1153" y="2378"/>
                  </a:cubicBezTo>
                  <a:cubicBezTo>
                    <a:pt x="1245" y="2347"/>
                    <a:pt x="1275" y="2206"/>
                    <a:pt x="1275" y="2206"/>
                  </a:cubicBezTo>
                  <a:cubicBezTo>
                    <a:pt x="1275" y="2206"/>
                    <a:pt x="1384" y="2451"/>
                    <a:pt x="1515" y="2451"/>
                  </a:cubicBezTo>
                  <a:cubicBezTo>
                    <a:pt x="1523" y="2451"/>
                    <a:pt x="1530" y="2450"/>
                    <a:pt x="1538" y="2449"/>
                  </a:cubicBezTo>
                  <a:cubicBezTo>
                    <a:pt x="1710" y="2419"/>
                    <a:pt x="1679" y="1751"/>
                    <a:pt x="1589" y="1184"/>
                  </a:cubicBezTo>
                  <a:lnTo>
                    <a:pt x="1589" y="1184"/>
                  </a:lnTo>
                  <a:cubicBezTo>
                    <a:pt x="1589" y="1185"/>
                    <a:pt x="1757" y="1575"/>
                    <a:pt x="1944" y="1575"/>
                  </a:cubicBezTo>
                  <a:cubicBezTo>
                    <a:pt x="1957" y="1575"/>
                    <a:pt x="1970" y="1573"/>
                    <a:pt x="1983" y="1569"/>
                  </a:cubicBezTo>
                  <a:cubicBezTo>
                    <a:pt x="2175" y="1498"/>
                    <a:pt x="1953" y="304"/>
                    <a:pt x="1953" y="304"/>
                  </a:cubicBezTo>
                  <a:lnTo>
                    <a:pt x="193" y="1"/>
                  </a:lnTo>
                  <a:close/>
                </a:path>
              </a:pathLst>
            </a:custGeom>
            <a:solidFill>
              <a:srgbClr val="9A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362;p46">
              <a:extLst>
                <a:ext uri="{FF2B5EF4-FFF2-40B4-BE49-F238E27FC236}">
                  <a16:creationId xmlns:a16="http://schemas.microsoft.com/office/drawing/2014/main" id="{BE8B5E64-5324-581E-2D44-121FF51E4302}"/>
                </a:ext>
              </a:extLst>
            </p:cNvPr>
            <p:cNvSpPr/>
            <p:nvPr/>
          </p:nvSpPr>
          <p:spPr>
            <a:xfrm>
              <a:off x="6412031" y="3659576"/>
              <a:ext cx="7712" cy="20566"/>
            </a:xfrm>
            <a:custGeom>
              <a:avLst/>
              <a:gdLst/>
              <a:ahLst/>
              <a:cxnLst/>
              <a:rect l="l" t="t" r="r" b="b"/>
              <a:pathLst>
                <a:path w="243" h="648" extrusionOk="0">
                  <a:moveTo>
                    <a:pt x="40" y="0"/>
                  </a:moveTo>
                  <a:lnTo>
                    <a:pt x="0" y="10"/>
                  </a:lnTo>
                  <a:cubicBezTo>
                    <a:pt x="61" y="273"/>
                    <a:pt x="213" y="637"/>
                    <a:pt x="213" y="647"/>
                  </a:cubicBezTo>
                  <a:lnTo>
                    <a:pt x="243" y="627"/>
                  </a:lnTo>
                  <a:cubicBezTo>
                    <a:pt x="243" y="627"/>
                    <a:pt x="91" y="263"/>
                    <a:pt x="40"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363;p46">
              <a:extLst>
                <a:ext uri="{FF2B5EF4-FFF2-40B4-BE49-F238E27FC236}">
                  <a16:creationId xmlns:a16="http://schemas.microsoft.com/office/drawing/2014/main" id="{43CA6A88-2B18-C2B3-0FC6-D78A6CA9A75D}"/>
                </a:ext>
              </a:extLst>
            </p:cNvPr>
            <p:cNvSpPr/>
            <p:nvPr/>
          </p:nvSpPr>
          <p:spPr>
            <a:xfrm>
              <a:off x="6422917" y="3659576"/>
              <a:ext cx="5840" cy="19931"/>
            </a:xfrm>
            <a:custGeom>
              <a:avLst/>
              <a:gdLst/>
              <a:ahLst/>
              <a:cxnLst/>
              <a:rect l="l" t="t" r="r" b="b"/>
              <a:pathLst>
                <a:path w="184" h="628" extrusionOk="0">
                  <a:moveTo>
                    <a:pt x="41" y="0"/>
                  </a:moveTo>
                  <a:lnTo>
                    <a:pt x="1" y="10"/>
                  </a:lnTo>
                  <a:cubicBezTo>
                    <a:pt x="52" y="304"/>
                    <a:pt x="143" y="627"/>
                    <a:pt x="143" y="627"/>
                  </a:cubicBezTo>
                  <a:lnTo>
                    <a:pt x="183" y="617"/>
                  </a:lnTo>
                  <a:cubicBezTo>
                    <a:pt x="183" y="617"/>
                    <a:pt x="92" y="293"/>
                    <a:pt x="41"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364;p46">
              <a:extLst>
                <a:ext uri="{FF2B5EF4-FFF2-40B4-BE49-F238E27FC236}">
                  <a16:creationId xmlns:a16="http://schemas.microsoft.com/office/drawing/2014/main" id="{E30096F8-DF38-82FA-D0DD-E1D4C11376BD}"/>
                </a:ext>
              </a:extLst>
            </p:cNvPr>
            <p:cNvSpPr/>
            <p:nvPr/>
          </p:nvSpPr>
          <p:spPr>
            <a:xfrm>
              <a:off x="6431930" y="3655386"/>
              <a:ext cx="7712" cy="24121"/>
            </a:xfrm>
            <a:custGeom>
              <a:avLst/>
              <a:gdLst/>
              <a:ahLst/>
              <a:cxnLst/>
              <a:rect l="l" t="t" r="r" b="b"/>
              <a:pathLst>
                <a:path w="243" h="760" extrusionOk="0">
                  <a:moveTo>
                    <a:pt x="31" y="0"/>
                  </a:moveTo>
                  <a:lnTo>
                    <a:pt x="0" y="11"/>
                  </a:lnTo>
                  <a:cubicBezTo>
                    <a:pt x="61" y="385"/>
                    <a:pt x="203" y="759"/>
                    <a:pt x="203" y="759"/>
                  </a:cubicBezTo>
                  <a:lnTo>
                    <a:pt x="243" y="749"/>
                  </a:lnTo>
                  <a:cubicBezTo>
                    <a:pt x="233" y="749"/>
                    <a:pt x="101" y="375"/>
                    <a:pt x="31"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365;p46">
              <a:extLst>
                <a:ext uri="{FF2B5EF4-FFF2-40B4-BE49-F238E27FC236}">
                  <a16:creationId xmlns:a16="http://schemas.microsoft.com/office/drawing/2014/main" id="{11B7622B-E0D2-EE11-2A4A-FB69A71E496A}"/>
                </a:ext>
              </a:extLst>
            </p:cNvPr>
            <p:cNvSpPr/>
            <p:nvPr/>
          </p:nvSpPr>
          <p:spPr>
            <a:xfrm>
              <a:off x="6445102" y="3636439"/>
              <a:ext cx="4507" cy="10949"/>
            </a:xfrm>
            <a:custGeom>
              <a:avLst/>
              <a:gdLst/>
              <a:ahLst/>
              <a:cxnLst/>
              <a:rect l="l" t="t" r="r" b="b"/>
              <a:pathLst>
                <a:path w="142" h="345" extrusionOk="0">
                  <a:moveTo>
                    <a:pt x="41" y="1"/>
                  </a:moveTo>
                  <a:lnTo>
                    <a:pt x="0" y="10"/>
                  </a:lnTo>
                  <a:cubicBezTo>
                    <a:pt x="41" y="163"/>
                    <a:pt x="111" y="345"/>
                    <a:pt x="111" y="345"/>
                  </a:cubicBezTo>
                  <a:lnTo>
                    <a:pt x="142" y="334"/>
                  </a:lnTo>
                  <a:cubicBezTo>
                    <a:pt x="142" y="334"/>
                    <a:pt x="81" y="152"/>
                    <a:pt x="41" y="1"/>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66;p46">
              <a:extLst>
                <a:ext uri="{FF2B5EF4-FFF2-40B4-BE49-F238E27FC236}">
                  <a16:creationId xmlns:a16="http://schemas.microsoft.com/office/drawing/2014/main" id="{18B50F25-5A89-2B80-D0F6-B0B36B3B2D0A}"/>
                </a:ext>
              </a:extLst>
            </p:cNvPr>
            <p:cNvSpPr/>
            <p:nvPr/>
          </p:nvSpPr>
          <p:spPr>
            <a:xfrm>
              <a:off x="6401748" y="3616222"/>
              <a:ext cx="59444" cy="10918"/>
            </a:xfrm>
            <a:custGeom>
              <a:avLst/>
              <a:gdLst/>
              <a:ahLst/>
              <a:cxnLst/>
              <a:rect l="l" t="t" r="r" b="b"/>
              <a:pathLst>
                <a:path w="1873" h="344" extrusionOk="0">
                  <a:moveTo>
                    <a:pt x="41" y="0"/>
                  </a:moveTo>
                  <a:cubicBezTo>
                    <a:pt x="11" y="142"/>
                    <a:pt x="0" y="344"/>
                    <a:pt x="0" y="344"/>
                  </a:cubicBezTo>
                  <a:lnTo>
                    <a:pt x="1872" y="243"/>
                  </a:lnTo>
                  <a:lnTo>
                    <a:pt x="41" y="0"/>
                  </a:lnTo>
                  <a:close/>
                </a:path>
              </a:pathLst>
            </a:custGeom>
            <a:solidFill>
              <a:srgbClr val="7D4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367;p46">
              <a:extLst>
                <a:ext uri="{FF2B5EF4-FFF2-40B4-BE49-F238E27FC236}">
                  <a16:creationId xmlns:a16="http://schemas.microsoft.com/office/drawing/2014/main" id="{3FB811FE-F40B-A141-BB9A-529DD6DA9229}"/>
                </a:ext>
              </a:extLst>
            </p:cNvPr>
            <p:cNvSpPr/>
            <p:nvPr/>
          </p:nvSpPr>
          <p:spPr>
            <a:xfrm>
              <a:off x="6388577" y="3282026"/>
              <a:ext cx="113366" cy="342257"/>
            </a:xfrm>
            <a:custGeom>
              <a:avLst/>
              <a:gdLst/>
              <a:ahLst/>
              <a:cxnLst/>
              <a:rect l="l" t="t" r="r" b="b"/>
              <a:pathLst>
                <a:path w="3572" h="10784" extrusionOk="0">
                  <a:moveTo>
                    <a:pt x="3571" y="0"/>
                  </a:moveTo>
                  <a:cubicBezTo>
                    <a:pt x="3571" y="0"/>
                    <a:pt x="1771" y="101"/>
                    <a:pt x="1377" y="1699"/>
                  </a:cubicBezTo>
                  <a:cubicBezTo>
                    <a:pt x="982" y="3298"/>
                    <a:pt x="1" y="10429"/>
                    <a:pt x="1" y="10429"/>
                  </a:cubicBezTo>
                  <a:lnTo>
                    <a:pt x="2752" y="10783"/>
                  </a:lnTo>
                  <a:lnTo>
                    <a:pt x="3571" y="0"/>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368;p46">
              <a:extLst>
                <a:ext uri="{FF2B5EF4-FFF2-40B4-BE49-F238E27FC236}">
                  <a16:creationId xmlns:a16="http://schemas.microsoft.com/office/drawing/2014/main" id="{007D830F-06FD-CADE-18B3-8697A626A677}"/>
                </a:ext>
              </a:extLst>
            </p:cNvPr>
            <p:cNvSpPr/>
            <p:nvPr/>
          </p:nvSpPr>
          <p:spPr>
            <a:xfrm>
              <a:off x="6396607" y="3589563"/>
              <a:ext cx="76138" cy="13203"/>
            </a:xfrm>
            <a:custGeom>
              <a:avLst/>
              <a:gdLst/>
              <a:ahLst/>
              <a:cxnLst/>
              <a:rect l="l" t="t" r="r" b="b"/>
              <a:pathLst>
                <a:path w="2399" h="416" extrusionOk="0">
                  <a:moveTo>
                    <a:pt x="11" y="1"/>
                  </a:moveTo>
                  <a:lnTo>
                    <a:pt x="0" y="71"/>
                  </a:lnTo>
                  <a:lnTo>
                    <a:pt x="2388" y="415"/>
                  </a:lnTo>
                  <a:lnTo>
                    <a:pt x="2398" y="354"/>
                  </a:lnTo>
                  <a:lnTo>
                    <a:pt x="11"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369;p46">
              <a:extLst>
                <a:ext uri="{FF2B5EF4-FFF2-40B4-BE49-F238E27FC236}">
                  <a16:creationId xmlns:a16="http://schemas.microsoft.com/office/drawing/2014/main" id="{8D853F1C-2638-AF65-49F3-58BDF8DECC2A}"/>
                </a:ext>
              </a:extLst>
            </p:cNvPr>
            <p:cNvSpPr/>
            <p:nvPr/>
          </p:nvSpPr>
          <p:spPr>
            <a:xfrm>
              <a:off x="6493247" y="3284883"/>
              <a:ext cx="100830" cy="35038"/>
            </a:xfrm>
            <a:custGeom>
              <a:avLst/>
              <a:gdLst/>
              <a:ahLst/>
              <a:cxnLst/>
              <a:rect l="l" t="t" r="r" b="b"/>
              <a:pathLst>
                <a:path w="3177" h="1104" extrusionOk="0">
                  <a:moveTo>
                    <a:pt x="3137" y="1"/>
                  </a:moveTo>
                  <a:cubicBezTo>
                    <a:pt x="3137" y="11"/>
                    <a:pt x="2883" y="1063"/>
                    <a:pt x="1619" y="1063"/>
                  </a:cubicBezTo>
                  <a:cubicBezTo>
                    <a:pt x="354" y="1063"/>
                    <a:pt x="41" y="243"/>
                    <a:pt x="41" y="234"/>
                  </a:cubicBezTo>
                  <a:lnTo>
                    <a:pt x="1" y="254"/>
                  </a:lnTo>
                  <a:cubicBezTo>
                    <a:pt x="1" y="264"/>
                    <a:pt x="324" y="1104"/>
                    <a:pt x="1619" y="1104"/>
                  </a:cubicBezTo>
                  <a:cubicBezTo>
                    <a:pt x="2914" y="1104"/>
                    <a:pt x="3177" y="21"/>
                    <a:pt x="3177" y="11"/>
                  </a:cubicBezTo>
                  <a:lnTo>
                    <a:pt x="3137" y="1"/>
                  </a:lnTo>
                  <a:close/>
                </a:path>
              </a:pathLst>
            </a:custGeom>
            <a:solidFill>
              <a:srgbClr val="EFE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370;p46">
              <a:extLst>
                <a:ext uri="{FF2B5EF4-FFF2-40B4-BE49-F238E27FC236}">
                  <a16:creationId xmlns:a16="http://schemas.microsoft.com/office/drawing/2014/main" id="{4727FECA-E33E-5AE9-4AF1-0F811AFE0207}"/>
                </a:ext>
              </a:extLst>
            </p:cNvPr>
            <p:cNvSpPr/>
            <p:nvPr/>
          </p:nvSpPr>
          <p:spPr>
            <a:xfrm>
              <a:off x="6481695" y="3360989"/>
              <a:ext cx="10949" cy="187537"/>
            </a:xfrm>
            <a:custGeom>
              <a:avLst/>
              <a:gdLst/>
              <a:ahLst/>
              <a:cxnLst/>
              <a:rect l="l" t="t" r="r" b="b"/>
              <a:pathLst>
                <a:path w="345" h="5909" extrusionOk="0">
                  <a:moveTo>
                    <a:pt x="304" y="0"/>
                  </a:moveTo>
                  <a:lnTo>
                    <a:pt x="1" y="5898"/>
                  </a:lnTo>
                  <a:lnTo>
                    <a:pt x="41" y="5908"/>
                  </a:lnTo>
                  <a:lnTo>
                    <a:pt x="344"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371;p46">
              <a:extLst>
                <a:ext uri="{FF2B5EF4-FFF2-40B4-BE49-F238E27FC236}">
                  <a16:creationId xmlns:a16="http://schemas.microsoft.com/office/drawing/2014/main" id="{9FC7BBA0-B106-742D-8AC4-91E70590AEB0}"/>
                </a:ext>
              </a:extLst>
            </p:cNvPr>
            <p:cNvSpPr/>
            <p:nvPr/>
          </p:nvSpPr>
          <p:spPr>
            <a:xfrm>
              <a:off x="6608201" y="3288437"/>
              <a:ext cx="41100" cy="43703"/>
            </a:xfrm>
            <a:custGeom>
              <a:avLst/>
              <a:gdLst/>
              <a:ahLst/>
              <a:cxnLst/>
              <a:rect l="l" t="t" r="r" b="b"/>
              <a:pathLst>
                <a:path w="1295" h="1377" extrusionOk="0">
                  <a:moveTo>
                    <a:pt x="10" y="0"/>
                  </a:moveTo>
                  <a:lnTo>
                    <a:pt x="0" y="30"/>
                  </a:lnTo>
                  <a:cubicBezTo>
                    <a:pt x="10" y="41"/>
                    <a:pt x="860" y="394"/>
                    <a:pt x="1254" y="1376"/>
                  </a:cubicBezTo>
                  <a:lnTo>
                    <a:pt x="1295" y="1356"/>
                  </a:lnTo>
                  <a:cubicBezTo>
                    <a:pt x="890" y="365"/>
                    <a:pt x="20" y="0"/>
                    <a:pt x="10"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372;p46">
              <a:extLst>
                <a:ext uri="{FF2B5EF4-FFF2-40B4-BE49-F238E27FC236}">
                  <a16:creationId xmlns:a16="http://schemas.microsoft.com/office/drawing/2014/main" id="{A0E78A04-86BE-C409-508D-D0DACA38237F}"/>
                </a:ext>
              </a:extLst>
            </p:cNvPr>
            <p:cNvSpPr/>
            <p:nvPr/>
          </p:nvSpPr>
          <p:spPr>
            <a:xfrm>
              <a:off x="6542345" y="3250860"/>
              <a:ext cx="15456" cy="7077"/>
            </a:xfrm>
            <a:custGeom>
              <a:avLst/>
              <a:gdLst/>
              <a:ahLst/>
              <a:cxnLst/>
              <a:rect l="l" t="t" r="r" b="b"/>
              <a:pathLst>
                <a:path w="487" h="223" extrusionOk="0">
                  <a:moveTo>
                    <a:pt x="1" y="0"/>
                  </a:moveTo>
                  <a:cubicBezTo>
                    <a:pt x="62" y="41"/>
                    <a:pt x="143" y="102"/>
                    <a:pt x="163" y="223"/>
                  </a:cubicBezTo>
                  <a:cubicBezTo>
                    <a:pt x="345" y="193"/>
                    <a:pt x="436" y="81"/>
                    <a:pt x="487"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373;p46">
              <a:extLst>
                <a:ext uri="{FF2B5EF4-FFF2-40B4-BE49-F238E27FC236}">
                  <a16:creationId xmlns:a16="http://schemas.microsoft.com/office/drawing/2014/main" id="{EC09E0F7-F5D2-9C82-1407-6A495E8C9027}"/>
                </a:ext>
              </a:extLst>
            </p:cNvPr>
            <p:cNvSpPr/>
            <p:nvPr/>
          </p:nvSpPr>
          <p:spPr>
            <a:xfrm>
              <a:off x="6533078" y="3247972"/>
              <a:ext cx="25993" cy="2920"/>
            </a:xfrm>
            <a:custGeom>
              <a:avLst/>
              <a:gdLst/>
              <a:ahLst/>
              <a:cxnLst/>
              <a:rect l="l" t="t" r="r" b="b"/>
              <a:pathLst>
                <a:path w="819" h="92" extrusionOk="0">
                  <a:moveTo>
                    <a:pt x="10" y="1"/>
                  </a:moveTo>
                  <a:cubicBezTo>
                    <a:pt x="10" y="1"/>
                    <a:pt x="0" y="41"/>
                    <a:pt x="10" y="91"/>
                  </a:cubicBezTo>
                  <a:lnTo>
                    <a:pt x="779" y="91"/>
                  </a:lnTo>
                  <a:cubicBezTo>
                    <a:pt x="809" y="41"/>
                    <a:pt x="819" y="1"/>
                    <a:pt x="8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374;p46">
              <a:extLst>
                <a:ext uri="{FF2B5EF4-FFF2-40B4-BE49-F238E27FC236}">
                  <a16:creationId xmlns:a16="http://schemas.microsoft.com/office/drawing/2014/main" id="{F5A6CB1D-C27B-919C-1688-0F3D8842321C}"/>
                </a:ext>
              </a:extLst>
            </p:cNvPr>
            <p:cNvSpPr/>
            <p:nvPr/>
          </p:nvSpPr>
          <p:spPr>
            <a:xfrm>
              <a:off x="6533364" y="3250860"/>
              <a:ext cx="14155" cy="7427"/>
            </a:xfrm>
            <a:custGeom>
              <a:avLst/>
              <a:gdLst/>
              <a:ahLst/>
              <a:cxnLst/>
              <a:rect l="l" t="t" r="r" b="b"/>
              <a:pathLst>
                <a:path w="446" h="234" extrusionOk="0">
                  <a:moveTo>
                    <a:pt x="1" y="0"/>
                  </a:moveTo>
                  <a:cubicBezTo>
                    <a:pt x="21" y="102"/>
                    <a:pt x="92" y="233"/>
                    <a:pt x="345" y="233"/>
                  </a:cubicBezTo>
                  <a:lnTo>
                    <a:pt x="416" y="233"/>
                  </a:lnTo>
                  <a:cubicBezTo>
                    <a:pt x="426" y="233"/>
                    <a:pt x="436" y="223"/>
                    <a:pt x="446" y="223"/>
                  </a:cubicBezTo>
                  <a:cubicBezTo>
                    <a:pt x="426" y="102"/>
                    <a:pt x="345" y="41"/>
                    <a:pt x="284" y="0"/>
                  </a:cubicBezTo>
                  <a:close/>
                </a:path>
              </a:pathLst>
            </a:custGeom>
            <a:solidFill>
              <a:srgbClr val="E27A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375;p46">
              <a:extLst>
                <a:ext uri="{FF2B5EF4-FFF2-40B4-BE49-F238E27FC236}">
                  <a16:creationId xmlns:a16="http://schemas.microsoft.com/office/drawing/2014/main" id="{224E1E44-EC44-B4F8-3114-4102A2ED1403}"/>
                </a:ext>
              </a:extLst>
            </p:cNvPr>
            <p:cNvSpPr/>
            <p:nvPr/>
          </p:nvSpPr>
          <p:spPr>
            <a:xfrm>
              <a:off x="6778345" y="3295483"/>
              <a:ext cx="4507" cy="21550"/>
            </a:xfrm>
            <a:custGeom>
              <a:avLst/>
              <a:gdLst/>
              <a:ahLst/>
              <a:cxnLst/>
              <a:rect l="l" t="t" r="r" b="b"/>
              <a:pathLst>
                <a:path w="142" h="679" extrusionOk="0">
                  <a:moveTo>
                    <a:pt x="91" y="1"/>
                  </a:moveTo>
                  <a:cubicBezTo>
                    <a:pt x="91" y="11"/>
                    <a:pt x="21" y="365"/>
                    <a:pt x="0" y="678"/>
                  </a:cubicBezTo>
                  <a:lnTo>
                    <a:pt x="51" y="678"/>
                  </a:lnTo>
                  <a:cubicBezTo>
                    <a:pt x="71" y="375"/>
                    <a:pt x="142" y="11"/>
                    <a:pt x="142" y="11"/>
                  </a:cubicBezTo>
                  <a:lnTo>
                    <a:pt x="91"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376;p46">
              <a:extLst>
                <a:ext uri="{FF2B5EF4-FFF2-40B4-BE49-F238E27FC236}">
                  <a16:creationId xmlns:a16="http://schemas.microsoft.com/office/drawing/2014/main" id="{D1B891B3-8BA0-3562-1D33-4F5DB37315DE}"/>
                </a:ext>
              </a:extLst>
            </p:cNvPr>
            <p:cNvSpPr/>
            <p:nvPr/>
          </p:nvSpPr>
          <p:spPr>
            <a:xfrm>
              <a:off x="6765809" y="3290024"/>
              <a:ext cx="6443" cy="26342"/>
            </a:xfrm>
            <a:custGeom>
              <a:avLst/>
              <a:gdLst/>
              <a:ahLst/>
              <a:cxnLst/>
              <a:rect l="l" t="t" r="r" b="b"/>
              <a:pathLst>
                <a:path w="203" h="830" extrusionOk="0">
                  <a:moveTo>
                    <a:pt x="162" y="1"/>
                  </a:moveTo>
                  <a:cubicBezTo>
                    <a:pt x="162" y="1"/>
                    <a:pt x="51" y="416"/>
                    <a:pt x="0" y="830"/>
                  </a:cubicBezTo>
                  <a:lnTo>
                    <a:pt x="51" y="830"/>
                  </a:lnTo>
                  <a:cubicBezTo>
                    <a:pt x="92" y="425"/>
                    <a:pt x="203" y="11"/>
                    <a:pt x="203" y="11"/>
                  </a:cubicBezTo>
                  <a:lnTo>
                    <a:pt x="162"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377;p46">
              <a:extLst>
                <a:ext uri="{FF2B5EF4-FFF2-40B4-BE49-F238E27FC236}">
                  <a16:creationId xmlns:a16="http://schemas.microsoft.com/office/drawing/2014/main" id="{9FD7C9C7-E632-1DCF-8A69-A9BB7EB932A0}"/>
                </a:ext>
              </a:extLst>
            </p:cNvPr>
            <p:cNvSpPr/>
            <p:nvPr/>
          </p:nvSpPr>
          <p:spPr>
            <a:xfrm>
              <a:off x="6729216" y="3224074"/>
              <a:ext cx="124284" cy="136598"/>
            </a:xfrm>
            <a:custGeom>
              <a:avLst/>
              <a:gdLst/>
              <a:ahLst/>
              <a:cxnLst/>
              <a:rect l="l" t="t" r="r" b="b"/>
              <a:pathLst>
                <a:path w="3916" h="4304" extrusionOk="0">
                  <a:moveTo>
                    <a:pt x="2888" y="1"/>
                  </a:moveTo>
                  <a:cubicBezTo>
                    <a:pt x="2884" y="1"/>
                    <a:pt x="2879" y="2"/>
                    <a:pt x="2873" y="5"/>
                  </a:cubicBezTo>
                  <a:lnTo>
                    <a:pt x="21" y="844"/>
                  </a:lnTo>
                  <a:cubicBezTo>
                    <a:pt x="11" y="844"/>
                    <a:pt x="0" y="855"/>
                    <a:pt x="0" y="875"/>
                  </a:cubicBezTo>
                  <a:lnTo>
                    <a:pt x="1012" y="4284"/>
                  </a:lnTo>
                  <a:cubicBezTo>
                    <a:pt x="1012" y="4304"/>
                    <a:pt x="1022" y="4304"/>
                    <a:pt x="1043" y="4304"/>
                  </a:cubicBezTo>
                  <a:lnTo>
                    <a:pt x="3895" y="3465"/>
                  </a:lnTo>
                  <a:cubicBezTo>
                    <a:pt x="3905" y="3465"/>
                    <a:pt x="3915" y="3445"/>
                    <a:pt x="3915" y="3434"/>
                  </a:cubicBezTo>
                  <a:lnTo>
                    <a:pt x="2904" y="15"/>
                  </a:lnTo>
                  <a:cubicBezTo>
                    <a:pt x="2904" y="8"/>
                    <a:pt x="2899" y="1"/>
                    <a:pt x="2888" y="1"/>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378;p46">
              <a:extLst>
                <a:ext uri="{FF2B5EF4-FFF2-40B4-BE49-F238E27FC236}">
                  <a16:creationId xmlns:a16="http://schemas.microsoft.com/office/drawing/2014/main" id="{601CC134-9450-3403-4F55-2A5461A0B3C4}"/>
                </a:ext>
              </a:extLst>
            </p:cNvPr>
            <p:cNvSpPr/>
            <p:nvPr/>
          </p:nvSpPr>
          <p:spPr>
            <a:xfrm>
              <a:off x="6736610" y="3232579"/>
              <a:ext cx="108860" cy="117524"/>
            </a:xfrm>
            <a:custGeom>
              <a:avLst/>
              <a:gdLst/>
              <a:ahLst/>
              <a:cxnLst/>
              <a:rect l="l" t="t" r="r" b="b"/>
              <a:pathLst>
                <a:path w="3430" h="3703" extrusionOk="0">
                  <a:moveTo>
                    <a:pt x="2559" y="0"/>
                  </a:moveTo>
                  <a:lnTo>
                    <a:pt x="10" y="758"/>
                  </a:lnTo>
                  <a:cubicBezTo>
                    <a:pt x="0" y="758"/>
                    <a:pt x="0" y="769"/>
                    <a:pt x="0" y="769"/>
                  </a:cubicBezTo>
                  <a:lnTo>
                    <a:pt x="860" y="3692"/>
                  </a:lnTo>
                  <a:cubicBezTo>
                    <a:pt x="860" y="3703"/>
                    <a:pt x="870" y="3703"/>
                    <a:pt x="870" y="3703"/>
                  </a:cubicBezTo>
                  <a:lnTo>
                    <a:pt x="3419" y="2954"/>
                  </a:lnTo>
                  <a:cubicBezTo>
                    <a:pt x="3429" y="2943"/>
                    <a:pt x="3429" y="2943"/>
                    <a:pt x="3429" y="2934"/>
                  </a:cubicBezTo>
                  <a:lnTo>
                    <a:pt x="2570" y="10"/>
                  </a:lnTo>
                  <a:cubicBezTo>
                    <a:pt x="2570" y="10"/>
                    <a:pt x="2570" y="0"/>
                    <a:pt x="25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379;p46">
              <a:extLst>
                <a:ext uri="{FF2B5EF4-FFF2-40B4-BE49-F238E27FC236}">
                  <a16:creationId xmlns:a16="http://schemas.microsoft.com/office/drawing/2014/main" id="{F94E669D-D09B-A1BC-2336-9301084D0C8C}"/>
                </a:ext>
              </a:extLst>
            </p:cNvPr>
            <p:cNvSpPr/>
            <p:nvPr/>
          </p:nvSpPr>
          <p:spPr>
            <a:xfrm>
              <a:off x="6773839" y="3239213"/>
              <a:ext cx="4856" cy="4380"/>
            </a:xfrm>
            <a:custGeom>
              <a:avLst/>
              <a:gdLst/>
              <a:ahLst/>
              <a:cxnLst/>
              <a:rect l="l" t="t" r="r" b="b"/>
              <a:pathLst>
                <a:path w="153" h="138" extrusionOk="0">
                  <a:moveTo>
                    <a:pt x="78" y="1"/>
                  </a:moveTo>
                  <a:cubicBezTo>
                    <a:pt x="72" y="1"/>
                    <a:pt x="67" y="2"/>
                    <a:pt x="61" y="3"/>
                  </a:cubicBezTo>
                  <a:cubicBezTo>
                    <a:pt x="21" y="14"/>
                    <a:pt x="1" y="54"/>
                    <a:pt x="10" y="84"/>
                  </a:cubicBezTo>
                  <a:cubicBezTo>
                    <a:pt x="19" y="118"/>
                    <a:pt x="49" y="138"/>
                    <a:pt x="82" y="138"/>
                  </a:cubicBezTo>
                  <a:cubicBezTo>
                    <a:pt x="88" y="138"/>
                    <a:pt x="95" y="137"/>
                    <a:pt x="102" y="135"/>
                  </a:cubicBezTo>
                  <a:cubicBezTo>
                    <a:pt x="132" y="125"/>
                    <a:pt x="152" y="84"/>
                    <a:pt x="142" y="44"/>
                  </a:cubicBezTo>
                  <a:cubicBezTo>
                    <a:pt x="134" y="19"/>
                    <a:pt x="104" y="1"/>
                    <a:pt x="78" y="1"/>
                  </a:cubicBezTo>
                  <a:close/>
                </a:path>
              </a:pathLst>
            </a:custGeom>
            <a:solidFill>
              <a:srgbClr val="2D23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380;p46">
              <a:extLst>
                <a:ext uri="{FF2B5EF4-FFF2-40B4-BE49-F238E27FC236}">
                  <a16:creationId xmlns:a16="http://schemas.microsoft.com/office/drawing/2014/main" id="{FDB7CD94-CCB6-2FF4-35E1-A3BC8BAEA094}"/>
                </a:ext>
              </a:extLst>
            </p:cNvPr>
            <p:cNvSpPr/>
            <p:nvPr/>
          </p:nvSpPr>
          <p:spPr>
            <a:xfrm>
              <a:off x="6774791" y="3239943"/>
              <a:ext cx="2952" cy="2698"/>
            </a:xfrm>
            <a:custGeom>
              <a:avLst/>
              <a:gdLst/>
              <a:ahLst/>
              <a:cxnLst/>
              <a:rect l="l" t="t" r="r" b="b"/>
              <a:pathLst>
                <a:path w="93" h="85" extrusionOk="0">
                  <a:moveTo>
                    <a:pt x="41" y="0"/>
                  </a:moveTo>
                  <a:cubicBezTo>
                    <a:pt x="11" y="11"/>
                    <a:pt x="1" y="31"/>
                    <a:pt x="11" y="51"/>
                  </a:cubicBezTo>
                  <a:cubicBezTo>
                    <a:pt x="19" y="68"/>
                    <a:pt x="34" y="84"/>
                    <a:pt x="50" y="84"/>
                  </a:cubicBezTo>
                  <a:cubicBezTo>
                    <a:pt x="54" y="84"/>
                    <a:pt x="58" y="83"/>
                    <a:pt x="61" y="81"/>
                  </a:cubicBezTo>
                  <a:cubicBezTo>
                    <a:pt x="82" y="72"/>
                    <a:pt x="92" y="51"/>
                    <a:pt x="92" y="31"/>
                  </a:cubicBezTo>
                  <a:cubicBezTo>
                    <a:pt x="82" y="11"/>
                    <a:pt x="61" y="0"/>
                    <a:pt x="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381;p46">
              <a:extLst>
                <a:ext uri="{FF2B5EF4-FFF2-40B4-BE49-F238E27FC236}">
                  <a16:creationId xmlns:a16="http://schemas.microsoft.com/office/drawing/2014/main" id="{2327EF5A-D739-B063-2579-A865C47A1922}"/>
                </a:ext>
              </a:extLst>
            </p:cNvPr>
            <p:cNvSpPr/>
            <p:nvPr/>
          </p:nvSpPr>
          <p:spPr>
            <a:xfrm>
              <a:off x="6763238" y="3248607"/>
              <a:ext cx="34403" cy="12885"/>
            </a:xfrm>
            <a:custGeom>
              <a:avLst/>
              <a:gdLst/>
              <a:ahLst/>
              <a:cxnLst/>
              <a:rect l="l" t="t" r="r" b="b"/>
              <a:pathLst>
                <a:path w="1084" h="406" extrusionOk="0">
                  <a:moveTo>
                    <a:pt x="1053" y="1"/>
                  </a:moveTo>
                  <a:lnTo>
                    <a:pt x="1" y="314"/>
                  </a:lnTo>
                  <a:lnTo>
                    <a:pt x="21" y="406"/>
                  </a:lnTo>
                  <a:lnTo>
                    <a:pt x="1083" y="92"/>
                  </a:lnTo>
                  <a:lnTo>
                    <a:pt x="1053"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382;p46">
              <a:extLst>
                <a:ext uri="{FF2B5EF4-FFF2-40B4-BE49-F238E27FC236}">
                  <a16:creationId xmlns:a16="http://schemas.microsoft.com/office/drawing/2014/main" id="{2DD9ECBC-2050-CCAE-2D2F-20ED17B88D7C}"/>
                </a:ext>
              </a:extLst>
            </p:cNvPr>
            <p:cNvSpPr/>
            <p:nvPr/>
          </p:nvSpPr>
          <p:spPr>
            <a:xfrm>
              <a:off x="6754891" y="3262413"/>
              <a:ext cx="61380" cy="20566"/>
            </a:xfrm>
            <a:custGeom>
              <a:avLst/>
              <a:gdLst/>
              <a:ahLst/>
              <a:cxnLst/>
              <a:rect l="l" t="t" r="r" b="b"/>
              <a:pathLst>
                <a:path w="1934" h="648" extrusionOk="0">
                  <a:moveTo>
                    <a:pt x="1902" y="1"/>
                  </a:moveTo>
                  <a:lnTo>
                    <a:pt x="1" y="557"/>
                  </a:lnTo>
                  <a:lnTo>
                    <a:pt x="31" y="648"/>
                  </a:lnTo>
                  <a:lnTo>
                    <a:pt x="1933" y="92"/>
                  </a:lnTo>
                  <a:lnTo>
                    <a:pt x="1902"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383;p46">
              <a:extLst>
                <a:ext uri="{FF2B5EF4-FFF2-40B4-BE49-F238E27FC236}">
                  <a16:creationId xmlns:a16="http://schemas.microsoft.com/office/drawing/2014/main" id="{8940D8B8-6F29-77A7-66A1-E3757A54654A}"/>
                </a:ext>
              </a:extLst>
            </p:cNvPr>
            <p:cNvSpPr/>
            <p:nvPr/>
          </p:nvSpPr>
          <p:spPr>
            <a:xfrm>
              <a:off x="6757462" y="3270442"/>
              <a:ext cx="61031" cy="20598"/>
            </a:xfrm>
            <a:custGeom>
              <a:avLst/>
              <a:gdLst/>
              <a:ahLst/>
              <a:cxnLst/>
              <a:rect l="l" t="t" r="r" b="b"/>
              <a:pathLst>
                <a:path w="1923" h="649" extrusionOk="0">
                  <a:moveTo>
                    <a:pt x="1892" y="1"/>
                  </a:moveTo>
                  <a:lnTo>
                    <a:pt x="0" y="557"/>
                  </a:lnTo>
                  <a:lnTo>
                    <a:pt x="21" y="648"/>
                  </a:lnTo>
                  <a:lnTo>
                    <a:pt x="1922" y="92"/>
                  </a:lnTo>
                  <a:lnTo>
                    <a:pt x="1892"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384;p46">
              <a:extLst>
                <a:ext uri="{FF2B5EF4-FFF2-40B4-BE49-F238E27FC236}">
                  <a16:creationId xmlns:a16="http://schemas.microsoft.com/office/drawing/2014/main" id="{C16CC8D8-2016-BD06-3E62-434DA1FDC19A}"/>
                </a:ext>
              </a:extLst>
            </p:cNvPr>
            <p:cNvSpPr/>
            <p:nvPr/>
          </p:nvSpPr>
          <p:spPr>
            <a:xfrm>
              <a:off x="6759715" y="3278472"/>
              <a:ext cx="61031" cy="20566"/>
            </a:xfrm>
            <a:custGeom>
              <a:avLst/>
              <a:gdLst/>
              <a:ahLst/>
              <a:cxnLst/>
              <a:rect l="l" t="t" r="r" b="b"/>
              <a:pathLst>
                <a:path w="1923" h="648" extrusionOk="0">
                  <a:moveTo>
                    <a:pt x="1902" y="0"/>
                  </a:moveTo>
                  <a:lnTo>
                    <a:pt x="1" y="557"/>
                  </a:lnTo>
                  <a:lnTo>
                    <a:pt x="31" y="648"/>
                  </a:lnTo>
                  <a:lnTo>
                    <a:pt x="1923" y="92"/>
                  </a:lnTo>
                  <a:lnTo>
                    <a:pt x="1902"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2385;p46">
              <a:extLst>
                <a:ext uri="{FF2B5EF4-FFF2-40B4-BE49-F238E27FC236}">
                  <a16:creationId xmlns:a16="http://schemas.microsoft.com/office/drawing/2014/main" id="{FBB09EE2-AA14-8F93-7787-B0B53C7D3D31}"/>
                </a:ext>
              </a:extLst>
            </p:cNvPr>
            <p:cNvSpPr/>
            <p:nvPr/>
          </p:nvSpPr>
          <p:spPr>
            <a:xfrm>
              <a:off x="6761969" y="3286501"/>
              <a:ext cx="61349" cy="20598"/>
            </a:xfrm>
            <a:custGeom>
              <a:avLst/>
              <a:gdLst/>
              <a:ahLst/>
              <a:cxnLst/>
              <a:rect l="l" t="t" r="r" b="b"/>
              <a:pathLst>
                <a:path w="1933" h="649" extrusionOk="0">
                  <a:moveTo>
                    <a:pt x="1902" y="1"/>
                  </a:moveTo>
                  <a:lnTo>
                    <a:pt x="0" y="557"/>
                  </a:lnTo>
                  <a:lnTo>
                    <a:pt x="31" y="648"/>
                  </a:lnTo>
                  <a:lnTo>
                    <a:pt x="1933" y="91"/>
                  </a:lnTo>
                  <a:lnTo>
                    <a:pt x="1902"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2386;p46">
              <a:extLst>
                <a:ext uri="{FF2B5EF4-FFF2-40B4-BE49-F238E27FC236}">
                  <a16:creationId xmlns:a16="http://schemas.microsoft.com/office/drawing/2014/main" id="{18946765-5016-FD17-4DB5-B7D5D40A72BF}"/>
                </a:ext>
              </a:extLst>
            </p:cNvPr>
            <p:cNvSpPr/>
            <p:nvPr/>
          </p:nvSpPr>
          <p:spPr>
            <a:xfrm>
              <a:off x="6764508" y="3294531"/>
              <a:ext cx="61031" cy="20566"/>
            </a:xfrm>
            <a:custGeom>
              <a:avLst/>
              <a:gdLst/>
              <a:ahLst/>
              <a:cxnLst/>
              <a:rect l="l" t="t" r="r" b="b"/>
              <a:pathLst>
                <a:path w="1923" h="648" extrusionOk="0">
                  <a:moveTo>
                    <a:pt x="1903" y="0"/>
                  </a:moveTo>
                  <a:lnTo>
                    <a:pt x="1" y="567"/>
                  </a:lnTo>
                  <a:lnTo>
                    <a:pt x="21" y="648"/>
                  </a:lnTo>
                  <a:lnTo>
                    <a:pt x="1923" y="92"/>
                  </a:lnTo>
                  <a:lnTo>
                    <a:pt x="1903"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2387;p46">
              <a:extLst>
                <a:ext uri="{FF2B5EF4-FFF2-40B4-BE49-F238E27FC236}">
                  <a16:creationId xmlns:a16="http://schemas.microsoft.com/office/drawing/2014/main" id="{DF6AB5EB-9F2B-0287-224E-E38AAFF3E9A0}"/>
                </a:ext>
              </a:extLst>
            </p:cNvPr>
            <p:cNvSpPr/>
            <p:nvPr/>
          </p:nvSpPr>
          <p:spPr>
            <a:xfrm>
              <a:off x="6766793" y="3302561"/>
              <a:ext cx="61317" cy="20566"/>
            </a:xfrm>
            <a:custGeom>
              <a:avLst/>
              <a:gdLst/>
              <a:ahLst/>
              <a:cxnLst/>
              <a:rect l="l" t="t" r="r" b="b"/>
              <a:pathLst>
                <a:path w="1932" h="648" extrusionOk="0">
                  <a:moveTo>
                    <a:pt x="1902" y="0"/>
                  </a:moveTo>
                  <a:lnTo>
                    <a:pt x="0" y="567"/>
                  </a:lnTo>
                  <a:lnTo>
                    <a:pt x="30" y="648"/>
                  </a:lnTo>
                  <a:lnTo>
                    <a:pt x="1932" y="91"/>
                  </a:lnTo>
                  <a:lnTo>
                    <a:pt x="1902"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2388;p46">
              <a:extLst>
                <a:ext uri="{FF2B5EF4-FFF2-40B4-BE49-F238E27FC236}">
                  <a16:creationId xmlns:a16="http://schemas.microsoft.com/office/drawing/2014/main" id="{FCC21D1C-1966-FAE6-AAA2-00E1E6B91809}"/>
                </a:ext>
              </a:extLst>
            </p:cNvPr>
            <p:cNvSpPr/>
            <p:nvPr/>
          </p:nvSpPr>
          <p:spPr>
            <a:xfrm>
              <a:off x="6769014" y="3319255"/>
              <a:ext cx="32785" cy="11902"/>
            </a:xfrm>
            <a:custGeom>
              <a:avLst/>
              <a:gdLst/>
              <a:ahLst/>
              <a:cxnLst/>
              <a:rect l="l" t="t" r="r" b="b"/>
              <a:pathLst>
                <a:path w="1033" h="375" extrusionOk="0">
                  <a:moveTo>
                    <a:pt x="1002" y="0"/>
                  </a:moveTo>
                  <a:lnTo>
                    <a:pt x="1" y="293"/>
                  </a:lnTo>
                  <a:lnTo>
                    <a:pt x="31" y="374"/>
                  </a:lnTo>
                  <a:lnTo>
                    <a:pt x="1032" y="81"/>
                  </a:lnTo>
                  <a:lnTo>
                    <a:pt x="1002"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4" name="Google Shape;2389;p46">
            <a:extLst>
              <a:ext uri="{FF2B5EF4-FFF2-40B4-BE49-F238E27FC236}">
                <a16:creationId xmlns:a16="http://schemas.microsoft.com/office/drawing/2014/main" id="{C2E4E5A8-E1E3-37CC-6ACC-0692FDC7EF8C}"/>
              </a:ext>
            </a:extLst>
          </p:cNvPr>
          <p:cNvGrpSpPr/>
          <p:nvPr/>
        </p:nvGrpSpPr>
        <p:grpSpPr>
          <a:xfrm>
            <a:off x="7390247" y="684280"/>
            <a:ext cx="1402115" cy="3117709"/>
            <a:chOff x="7390562" y="3028888"/>
            <a:chExt cx="484156" cy="1076631"/>
          </a:xfrm>
        </p:grpSpPr>
        <p:sp>
          <p:nvSpPr>
            <p:cNvPr id="1605" name="Google Shape;2390;p46">
              <a:extLst>
                <a:ext uri="{FF2B5EF4-FFF2-40B4-BE49-F238E27FC236}">
                  <a16:creationId xmlns:a16="http://schemas.microsoft.com/office/drawing/2014/main" id="{0628A801-B1FD-8DF2-7517-89923A9053C8}"/>
                </a:ext>
              </a:extLst>
            </p:cNvPr>
            <p:cNvSpPr/>
            <p:nvPr/>
          </p:nvSpPr>
          <p:spPr>
            <a:xfrm>
              <a:off x="7390562" y="4050264"/>
              <a:ext cx="484156" cy="55255"/>
            </a:xfrm>
            <a:custGeom>
              <a:avLst/>
              <a:gdLst/>
              <a:ahLst/>
              <a:cxnLst/>
              <a:rect l="l" t="t" r="r" b="b"/>
              <a:pathLst>
                <a:path w="15255" h="1741" extrusionOk="0">
                  <a:moveTo>
                    <a:pt x="7628" y="0"/>
                  </a:moveTo>
                  <a:cubicBezTo>
                    <a:pt x="3420" y="0"/>
                    <a:pt x="0" y="385"/>
                    <a:pt x="0" y="870"/>
                  </a:cubicBezTo>
                  <a:cubicBezTo>
                    <a:pt x="0" y="1356"/>
                    <a:pt x="3420" y="1740"/>
                    <a:pt x="7628" y="1740"/>
                  </a:cubicBezTo>
                  <a:cubicBezTo>
                    <a:pt x="11836" y="1740"/>
                    <a:pt x="15255" y="1356"/>
                    <a:pt x="15255" y="870"/>
                  </a:cubicBezTo>
                  <a:cubicBezTo>
                    <a:pt x="15255" y="385"/>
                    <a:pt x="11836" y="0"/>
                    <a:pt x="76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2391;p46">
              <a:extLst>
                <a:ext uri="{FF2B5EF4-FFF2-40B4-BE49-F238E27FC236}">
                  <a16:creationId xmlns:a16="http://schemas.microsoft.com/office/drawing/2014/main" id="{32096FE5-23EA-0952-5EFD-8828C3B92E2D}"/>
                </a:ext>
              </a:extLst>
            </p:cNvPr>
            <p:cNvSpPr/>
            <p:nvPr/>
          </p:nvSpPr>
          <p:spPr>
            <a:xfrm>
              <a:off x="7505197" y="3028888"/>
              <a:ext cx="68712" cy="75599"/>
            </a:xfrm>
            <a:custGeom>
              <a:avLst/>
              <a:gdLst/>
              <a:ahLst/>
              <a:cxnLst/>
              <a:rect l="l" t="t" r="r" b="b"/>
              <a:pathLst>
                <a:path w="2165" h="2382" extrusionOk="0">
                  <a:moveTo>
                    <a:pt x="946" y="1"/>
                  </a:moveTo>
                  <a:cubicBezTo>
                    <a:pt x="868" y="1"/>
                    <a:pt x="758" y="106"/>
                    <a:pt x="758" y="106"/>
                  </a:cubicBezTo>
                  <a:cubicBezTo>
                    <a:pt x="758" y="39"/>
                    <a:pt x="741" y="8"/>
                    <a:pt x="711" y="8"/>
                  </a:cubicBezTo>
                  <a:cubicBezTo>
                    <a:pt x="613" y="8"/>
                    <a:pt x="387" y="341"/>
                    <a:pt x="232" y="875"/>
                  </a:cubicBezTo>
                  <a:cubicBezTo>
                    <a:pt x="0" y="1644"/>
                    <a:pt x="273" y="2382"/>
                    <a:pt x="273" y="2382"/>
                  </a:cubicBezTo>
                  <a:lnTo>
                    <a:pt x="1558" y="2159"/>
                  </a:lnTo>
                  <a:cubicBezTo>
                    <a:pt x="1558" y="2159"/>
                    <a:pt x="2165" y="1087"/>
                    <a:pt x="1922" y="945"/>
                  </a:cubicBezTo>
                  <a:cubicBezTo>
                    <a:pt x="1903" y="934"/>
                    <a:pt x="1882" y="929"/>
                    <a:pt x="1860" y="929"/>
                  </a:cubicBezTo>
                  <a:cubicBezTo>
                    <a:pt x="1693" y="929"/>
                    <a:pt x="1487" y="1239"/>
                    <a:pt x="1487" y="1239"/>
                  </a:cubicBezTo>
                  <a:cubicBezTo>
                    <a:pt x="1659" y="713"/>
                    <a:pt x="1790" y="96"/>
                    <a:pt x="1639" y="35"/>
                  </a:cubicBezTo>
                  <a:cubicBezTo>
                    <a:pt x="1627" y="30"/>
                    <a:pt x="1615" y="28"/>
                    <a:pt x="1602" y="28"/>
                  </a:cubicBezTo>
                  <a:cubicBezTo>
                    <a:pt x="1486" y="28"/>
                    <a:pt x="1345" y="217"/>
                    <a:pt x="1345" y="217"/>
                  </a:cubicBezTo>
                  <a:cubicBezTo>
                    <a:pt x="1345" y="217"/>
                    <a:pt x="1345" y="75"/>
                    <a:pt x="1264" y="35"/>
                  </a:cubicBezTo>
                  <a:cubicBezTo>
                    <a:pt x="1250" y="27"/>
                    <a:pt x="1236" y="23"/>
                    <a:pt x="1221" y="23"/>
                  </a:cubicBezTo>
                  <a:cubicBezTo>
                    <a:pt x="1127" y="23"/>
                    <a:pt x="1021" y="167"/>
                    <a:pt x="1021" y="167"/>
                  </a:cubicBezTo>
                  <a:cubicBezTo>
                    <a:pt x="1029" y="40"/>
                    <a:pt x="993" y="1"/>
                    <a:pt x="946" y="1"/>
                  </a:cubicBezTo>
                  <a:close/>
                </a:path>
              </a:pathLst>
            </a:custGeom>
            <a:solidFill>
              <a:srgbClr val="E89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2392;p46">
              <a:extLst>
                <a:ext uri="{FF2B5EF4-FFF2-40B4-BE49-F238E27FC236}">
                  <a16:creationId xmlns:a16="http://schemas.microsoft.com/office/drawing/2014/main" id="{3BCA99F1-F1CF-AD8D-0DF4-6726E38EF04F}"/>
                </a:ext>
              </a:extLst>
            </p:cNvPr>
            <p:cNvSpPr/>
            <p:nvPr/>
          </p:nvSpPr>
          <p:spPr>
            <a:xfrm>
              <a:off x="7521542" y="3031903"/>
              <a:ext cx="8379" cy="19614"/>
            </a:xfrm>
            <a:custGeom>
              <a:avLst/>
              <a:gdLst/>
              <a:ahLst/>
              <a:cxnLst/>
              <a:rect l="l" t="t" r="r" b="b"/>
              <a:pathLst>
                <a:path w="264" h="618" extrusionOk="0">
                  <a:moveTo>
                    <a:pt x="214" y="1"/>
                  </a:moveTo>
                  <a:cubicBezTo>
                    <a:pt x="214" y="1"/>
                    <a:pt x="112" y="365"/>
                    <a:pt x="1" y="598"/>
                  </a:cubicBezTo>
                  <a:lnTo>
                    <a:pt x="52" y="618"/>
                  </a:lnTo>
                  <a:cubicBezTo>
                    <a:pt x="163" y="385"/>
                    <a:pt x="264" y="11"/>
                    <a:pt x="264" y="11"/>
                  </a:cubicBezTo>
                  <a:lnTo>
                    <a:pt x="214"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2393;p46">
              <a:extLst>
                <a:ext uri="{FF2B5EF4-FFF2-40B4-BE49-F238E27FC236}">
                  <a16:creationId xmlns:a16="http://schemas.microsoft.com/office/drawing/2014/main" id="{E0B54EB3-EAF7-1CBC-7CA8-385ACC6A841D}"/>
                </a:ext>
              </a:extLst>
            </p:cNvPr>
            <p:cNvSpPr/>
            <p:nvPr/>
          </p:nvSpPr>
          <p:spPr>
            <a:xfrm>
              <a:off x="7530524" y="3033839"/>
              <a:ext cx="8093" cy="18630"/>
            </a:xfrm>
            <a:custGeom>
              <a:avLst/>
              <a:gdLst/>
              <a:ahLst/>
              <a:cxnLst/>
              <a:rect l="l" t="t" r="r" b="b"/>
              <a:pathLst>
                <a:path w="255" h="587" extrusionOk="0">
                  <a:moveTo>
                    <a:pt x="203" y="0"/>
                  </a:moveTo>
                  <a:cubicBezTo>
                    <a:pt x="203" y="0"/>
                    <a:pt x="113" y="314"/>
                    <a:pt x="1" y="567"/>
                  </a:cubicBezTo>
                  <a:lnTo>
                    <a:pt x="41" y="587"/>
                  </a:lnTo>
                  <a:cubicBezTo>
                    <a:pt x="153" y="334"/>
                    <a:pt x="254" y="20"/>
                    <a:pt x="254" y="11"/>
                  </a:cubicBezTo>
                  <a:lnTo>
                    <a:pt x="203"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2394;p46">
              <a:extLst>
                <a:ext uri="{FF2B5EF4-FFF2-40B4-BE49-F238E27FC236}">
                  <a16:creationId xmlns:a16="http://schemas.microsoft.com/office/drawing/2014/main" id="{F351ADDD-6363-82BF-D0D5-A0BE39F2D6D0}"/>
                </a:ext>
              </a:extLst>
            </p:cNvPr>
            <p:cNvSpPr/>
            <p:nvPr/>
          </p:nvSpPr>
          <p:spPr>
            <a:xfrm>
              <a:off x="7539855" y="3034791"/>
              <a:ext cx="9013" cy="23168"/>
            </a:xfrm>
            <a:custGeom>
              <a:avLst/>
              <a:gdLst/>
              <a:ahLst/>
              <a:cxnLst/>
              <a:rect l="l" t="t" r="r" b="b"/>
              <a:pathLst>
                <a:path w="284" h="730" extrusionOk="0">
                  <a:moveTo>
                    <a:pt x="243" y="1"/>
                  </a:moveTo>
                  <a:cubicBezTo>
                    <a:pt x="243" y="11"/>
                    <a:pt x="152" y="375"/>
                    <a:pt x="1" y="709"/>
                  </a:cubicBezTo>
                  <a:lnTo>
                    <a:pt x="51" y="729"/>
                  </a:lnTo>
                  <a:cubicBezTo>
                    <a:pt x="192" y="385"/>
                    <a:pt x="284" y="21"/>
                    <a:pt x="284" y="11"/>
                  </a:cubicBezTo>
                  <a:lnTo>
                    <a:pt x="243"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2395;p46">
              <a:extLst>
                <a:ext uri="{FF2B5EF4-FFF2-40B4-BE49-F238E27FC236}">
                  <a16:creationId xmlns:a16="http://schemas.microsoft.com/office/drawing/2014/main" id="{692E79A3-36CF-C4EB-EBE0-F01F964F0363}"/>
                </a:ext>
              </a:extLst>
            </p:cNvPr>
            <p:cNvSpPr/>
            <p:nvPr/>
          </p:nvSpPr>
          <p:spPr>
            <a:xfrm>
              <a:off x="7546583" y="3066592"/>
              <a:ext cx="6792" cy="9966"/>
            </a:xfrm>
            <a:custGeom>
              <a:avLst/>
              <a:gdLst/>
              <a:ahLst/>
              <a:cxnLst/>
              <a:rect l="l" t="t" r="r" b="b"/>
              <a:pathLst>
                <a:path w="214" h="314" extrusionOk="0">
                  <a:moveTo>
                    <a:pt x="173" y="0"/>
                  </a:moveTo>
                  <a:cubicBezTo>
                    <a:pt x="173" y="0"/>
                    <a:pt x="82" y="162"/>
                    <a:pt x="1" y="283"/>
                  </a:cubicBezTo>
                  <a:lnTo>
                    <a:pt x="41" y="314"/>
                  </a:lnTo>
                  <a:cubicBezTo>
                    <a:pt x="122" y="193"/>
                    <a:pt x="214" y="20"/>
                    <a:pt x="214" y="20"/>
                  </a:cubicBezTo>
                  <a:lnTo>
                    <a:pt x="173"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2396;p46">
              <a:extLst>
                <a:ext uri="{FF2B5EF4-FFF2-40B4-BE49-F238E27FC236}">
                  <a16:creationId xmlns:a16="http://schemas.microsoft.com/office/drawing/2014/main" id="{988A0575-D850-12A7-5178-313A7727E5B0}"/>
                </a:ext>
              </a:extLst>
            </p:cNvPr>
            <p:cNvSpPr/>
            <p:nvPr/>
          </p:nvSpPr>
          <p:spPr>
            <a:xfrm>
              <a:off x="7535380" y="3672715"/>
              <a:ext cx="102100" cy="362157"/>
            </a:xfrm>
            <a:custGeom>
              <a:avLst/>
              <a:gdLst/>
              <a:ahLst/>
              <a:cxnLst/>
              <a:rect l="l" t="t" r="r" b="b"/>
              <a:pathLst>
                <a:path w="3217" h="11411" extrusionOk="0">
                  <a:moveTo>
                    <a:pt x="313" y="0"/>
                  </a:moveTo>
                  <a:cubicBezTo>
                    <a:pt x="313" y="0"/>
                    <a:pt x="0" y="2651"/>
                    <a:pt x="596" y="5018"/>
                  </a:cubicBezTo>
                  <a:cubicBezTo>
                    <a:pt x="596" y="5018"/>
                    <a:pt x="910" y="8306"/>
                    <a:pt x="1517" y="11411"/>
                  </a:cubicBezTo>
                  <a:lnTo>
                    <a:pt x="2781" y="11381"/>
                  </a:lnTo>
                  <a:cubicBezTo>
                    <a:pt x="2781" y="11381"/>
                    <a:pt x="3217" y="7820"/>
                    <a:pt x="2620" y="5494"/>
                  </a:cubicBezTo>
                  <a:cubicBezTo>
                    <a:pt x="2620" y="5494"/>
                    <a:pt x="3085" y="2034"/>
                    <a:pt x="2792" y="0"/>
                  </a:cubicBezTo>
                  <a:close/>
                </a:path>
              </a:pathLst>
            </a:custGeom>
            <a:solidFill>
              <a:srgbClr val="E89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2397;p46">
              <a:extLst>
                <a:ext uri="{FF2B5EF4-FFF2-40B4-BE49-F238E27FC236}">
                  <a16:creationId xmlns:a16="http://schemas.microsoft.com/office/drawing/2014/main" id="{5C2F0388-116E-D65B-66E4-1FF85C6FE1FB}"/>
                </a:ext>
              </a:extLst>
            </p:cNvPr>
            <p:cNvSpPr/>
            <p:nvPr/>
          </p:nvSpPr>
          <p:spPr>
            <a:xfrm>
              <a:off x="7627831" y="3672715"/>
              <a:ext cx="102131" cy="362157"/>
            </a:xfrm>
            <a:custGeom>
              <a:avLst/>
              <a:gdLst/>
              <a:ahLst/>
              <a:cxnLst/>
              <a:rect l="l" t="t" r="r" b="b"/>
              <a:pathLst>
                <a:path w="3218" h="11411" extrusionOk="0">
                  <a:moveTo>
                    <a:pt x="324" y="0"/>
                  </a:moveTo>
                  <a:cubicBezTo>
                    <a:pt x="324" y="0"/>
                    <a:pt x="0" y="2651"/>
                    <a:pt x="597" y="5018"/>
                  </a:cubicBezTo>
                  <a:cubicBezTo>
                    <a:pt x="597" y="5018"/>
                    <a:pt x="911" y="8306"/>
                    <a:pt x="1527" y="11411"/>
                  </a:cubicBezTo>
                  <a:lnTo>
                    <a:pt x="2782" y="11381"/>
                  </a:lnTo>
                  <a:cubicBezTo>
                    <a:pt x="2782" y="11381"/>
                    <a:pt x="3217" y="7820"/>
                    <a:pt x="2620" y="5494"/>
                  </a:cubicBezTo>
                  <a:cubicBezTo>
                    <a:pt x="2620" y="5494"/>
                    <a:pt x="3156" y="2034"/>
                    <a:pt x="2863" y="0"/>
                  </a:cubicBezTo>
                  <a:close/>
                </a:path>
              </a:pathLst>
            </a:custGeom>
            <a:solidFill>
              <a:srgbClr val="E89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2398;p46">
              <a:extLst>
                <a:ext uri="{FF2B5EF4-FFF2-40B4-BE49-F238E27FC236}">
                  <a16:creationId xmlns:a16="http://schemas.microsoft.com/office/drawing/2014/main" id="{0F7DCA34-86D2-4B08-6831-CF6D4E69FE61}"/>
                </a:ext>
              </a:extLst>
            </p:cNvPr>
            <p:cNvSpPr/>
            <p:nvPr/>
          </p:nvSpPr>
          <p:spPr>
            <a:xfrm>
              <a:off x="7633925" y="3116357"/>
              <a:ext cx="86707" cy="176270"/>
            </a:xfrm>
            <a:custGeom>
              <a:avLst/>
              <a:gdLst/>
              <a:ahLst/>
              <a:cxnLst/>
              <a:rect l="l" t="t" r="r" b="b"/>
              <a:pathLst>
                <a:path w="2732" h="5554" extrusionOk="0">
                  <a:moveTo>
                    <a:pt x="0" y="0"/>
                  </a:moveTo>
                  <a:lnTo>
                    <a:pt x="0" y="5553"/>
                  </a:lnTo>
                  <a:lnTo>
                    <a:pt x="20" y="5553"/>
                  </a:lnTo>
                  <a:cubicBezTo>
                    <a:pt x="2297" y="5544"/>
                    <a:pt x="2731" y="4269"/>
                    <a:pt x="2731" y="4269"/>
                  </a:cubicBezTo>
                  <a:lnTo>
                    <a:pt x="2731" y="4269"/>
                  </a:lnTo>
                  <a:cubicBezTo>
                    <a:pt x="2645" y="4311"/>
                    <a:pt x="2539" y="4333"/>
                    <a:pt x="2427" y="4333"/>
                  </a:cubicBezTo>
                  <a:cubicBezTo>
                    <a:pt x="2001" y="4333"/>
                    <a:pt x="1489" y="4017"/>
                    <a:pt x="1649" y="3288"/>
                  </a:cubicBezTo>
                  <a:cubicBezTo>
                    <a:pt x="1852" y="2367"/>
                    <a:pt x="2135" y="0"/>
                    <a:pt x="0"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2399;p46">
              <a:extLst>
                <a:ext uri="{FF2B5EF4-FFF2-40B4-BE49-F238E27FC236}">
                  <a16:creationId xmlns:a16="http://schemas.microsoft.com/office/drawing/2014/main" id="{5D9E8503-8C69-8FB4-8B8D-0633B42D5D7C}"/>
                </a:ext>
              </a:extLst>
            </p:cNvPr>
            <p:cNvSpPr/>
            <p:nvPr/>
          </p:nvSpPr>
          <p:spPr>
            <a:xfrm>
              <a:off x="7544012" y="3116357"/>
              <a:ext cx="86707" cy="176270"/>
            </a:xfrm>
            <a:custGeom>
              <a:avLst/>
              <a:gdLst/>
              <a:ahLst/>
              <a:cxnLst/>
              <a:rect l="l" t="t" r="r" b="b"/>
              <a:pathLst>
                <a:path w="2732" h="5554" extrusionOk="0">
                  <a:moveTo>
                    <a:pt x="2732" y="0"/>
                  </a:moveTo>
                  <a:cubicBezTo>
                    <a:pt x="598" y="0"/>
                    <a:pt x="881" y="2367"/>
                    <a:pt x="1084" y="3288"/>
                  </a:cubicBezTo>
                  <a:cubicBezTo>
                    <a:pt x="1244" y="4017"/>
                    <a:pt x="732" y="4333"/>
                    <a:pt x="306" y="4333"/>
                  </a:cubicBezTo>
                  <a:cubicBezTo>
                    <a:pt x="194" y="4333"/>
                    <a:pt x="87" y="4311"/>
                    <a:pt x="1" y="4269"/>
                  </a:cubicBezTo>
                  <a:lnTo>
                    <a:pt x="1" y="4269"/>
                  </a:lnTo>
                  <a:cubicBezTo>
                    <a:pt x="1" y="4269"/>
                    <a:pt x="426" y="5544"/>
                    <a:pt x="2712" y="5553"/>
                  </a:cubicBezTo>
                  <a:lnTo>
                    <a:pt x="2732" y="5553"/>
                  </a:lnTo>
                  <a:lnTo>
                    <a:pt x="2732"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2400;p46">
              <a:extLst>
                <a:ext uri="{FF2B5EF4-FFF2-40B4-BE49-F238E27FC236}">
                  <a16:creationId xmlns:a16="http://schemas.microsoft.com/office/drawing/2014/main" id="{3C2A92F0-F29B-8133-65E2-367FCC3A8C5C}"/>
                </a:ext>
              </a:extLst>
            </p:cNvPr>
            <p:cNvSpPr/>
            <p:nvPr/>
          </p:nvSpPr>
          <p:spPr>
            <a:xfrm>
              <a:off x="7578067" y="3116357"/>
              <a:ext cx="111430" cy="111430"/>
            </a:xfrm>
            <a:custGeom>
              <a:avLst/>
              <a:gdLst/>
              <a:ahLst/>
              <a:cxnLst/>
              <a:rect l="l" t="t" r="r" b="b"/>
              <a:pathLst>
                <a:path w="3511" h="3511" extrusionOk="0">
                  <a:moveTo>
                    <a:pt x="1760" y="0"/>
                  </a:moveTo>
                  <a:cubicBezTo>
                    <a:pt x="789" y="0"/>
                    <a:pt x="0" y="789"/>
                    <a:pt x="0" y="1750"/>
                  </a:cubicBezTo>
                  <a:cubicBezTo>
                    <a:pt x="0" y="2721"/>
                    <a:pt x="789" y="3510"/>
                    <a:pt x="1760" y="3510"/>
                  </a:cubicBezTo>
                  <a:cubicBezTo>
                    <a:pt x="2731" y="3510"/>
                    <a:pt x="3511" y="2721"/>
                    <a:pt x="3511" y="1750"/>
                  </a:cubicBezTo>
                  <a:cubicBezTo>
                    <a:pt x="3511" y="789"/>
                    <a:pt x="2731" y="0"/>
                    <a:pt x="1760"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2401;p46">
              <a:extLst>
                <a:ext uri="{FF2B5EF4-FFF2-40B4-BE49-F238E27FC236}">
                  <a16:creationId xmlns:a16="http://schemas.microsoft.com/office/drawing/2014/main" id="{E646780D-8C36-A2E1-8E53-3B893DF47757}"/>
                </a:ext>
              </a:extLst>
            </p:cNvPr>
            <p:cNvSpPr/>
            <p:nvPr/>
          </p:nvSpPr>
          <p:spPr>
            <a:xfrm>
              <a:off x="7664107" y="3184116"/>
              <a:ext cx="26342" cy="27580"/>
            </a:xfrm>
            <a:custGeom>
              <a:avLst/>
              <a:gdLst/>
              <a:ahLst/>
              <a:cxnLst/>
              <a:rect l="l" t="t" r="r" b="b"/>
              <a:pathLst>
                <a:path w="830" h="869" extrusionOk="0">
                  <a:moveTo>
                    <a:pt x="459" y="0"/>
                  </a:moveTo>
                  <a:cubicBezTo>
                    <a:pt x="301" y="0"/>
                    <a:pt x="147" y="121"/>
                    <a:pt x="81" y="303"/>
                  </a:cubicBezTo>
                  <a:cubicBezTo>
                    <a:pt x="0" y="525"/>
                    <a:pt x="81" y="779"/>
                    <a:pt x="274" y="849"/>
                  </a:cubicBezTo>
                  <a:cubicBezTo>
                    <a:pt x="307" y="862"/>
                    <a:pt x="342" y="868"/>
                    <a:pt x="377" y="868"/>
                  </a:cubicBezTo>
                  <a:cubicBezTo>
                    <a:pt x="529" y="868"/>
                    <a:pt x="683" y="747"/>
                    <a:pt x="749" y="566"/>
                  </a:cubicBezTo>
                  <a:cubicBezTo>
                    <a:pt x="830" y="343"/>
                    <a:pt x="749" y="91"/>
                    <a:pt x="566" y="20"/>
                  </a:cubicBezTo>
                  <a:cubicBezTo>
                    <a:pt x="531" y="7"/>
                    <a:pt x="495" y="0"/>
                    <a:pt x="459" y="0"/>
                  </a:cubicBezTo>
                  <a:close/>
                </a:path>
              </a:pathLst>
            </a:custGeom>
            <a:solidFill>
              <a:srgbClr val="E89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2402;p46">
              <a:extLst>
                <a:ext uri="{FF2B5EF4-FFF2-40B4-BE49-F238E27FC236}">
                  <a16:creationId xmlns:a16="http://schemas.microsoft.com/office/drawing/2014/main" id="{6C0BFE1E-4908-BE6A-10DE-E105C1CBD2FA}"/>
                </a:ext>
              </a:extLst>
            </p:cNvPr>
            <p:cNvSpPr/>
            <p:nvPr/>
          </p:nvSpPr>
          <p:spPr>
            <a:xfrm>
              <a:off x="7679500" y="3189861"/>
              <a:ext cx="6443" cy="13203"/>
            </a:xfrm>
            <a:custGeom>
              <a:avLst/>
              <a:gdLst/>
              <a:ahLst/>
              <a:cxnLst/>
              <a:rect l="l" t="t" r="r" b="b"/>
              <a:pathLst>
                <a:path w="203" h="416" extrusionOk="0">
                  <a:moveTo>
                    <a:pt x="21" y="0"/>
                  </a:moveTo>
                  <a:lnTo>
                    <a:pt x="1" y="31"/>
                  </a:lnTo>
                  <a:cubicBezTo>
                    <a:pt x="162" y="162"/>
                    <a:pt x="92" y="405"/>
                    <a:pt x="92" y="405"/>
                  </a:cubicBezTo>
                  <a:lnTo>
                    <a:pt x="132" y="416"/>
                  </a:lnTo>
                  <a:cubicBezTo>
                    <a:pt x="132" y="405"/>
                    <a:pt x="203" y="153"/>
                    <a:pt x="21"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2403;p46">
              <a:extLst>
                <a:ext uri="{FF2B5EF4-FFF2-40B4-BE49-F238E27FC236}">
                  <a16:creationId xmlns:a16="http://schemas.microsoft.com/office/drawing/2014/main" id="{FF1616D9-7DF4-6667-F83A-2AAEE0A9BDBE}"/>
                </a:ext>
              </a:extLst>
            </p:cNvPr>
            <p:cNvSpPr/>
            <p:nvPr/>
          </p:nvSpPr>
          <p:spPr>
            <a:xfrm>
              <a:off x="7576766" y="3184116"/>
              <a:ext cx="26374" cy="27580"/>
            </a:xfrm>
            <a:custGeom>
              <a:avLst/>
              <a:gdLst/>
              <a:ahLst/>
              <a:cxnLst/>
              <a:rect l="l" t="t" r="r" b="b"/>
              <a:pathLst>
                <a:path w="831" h="869" extrusionOk="0">
                  <a:moveTo>
                    <a:pt x="371" y="0"/>
                  </a:moveTo>
                  <a:cubicBezTo>
                    <a:pt x="335" y="0"/>
                    <a:pt x="299" y="7"/>
                    <a:pt x="264" y="20"/>
                  </a:cubicBezTo>
                  <a:cubicBezTo>
                    <a:pt x="81" y="91"/>
                    <a:pt x="1" y="343"/>
                    <a:pt x="81" y="566"/>
                  </a:cubicBezTo>
                  <a:cubicBezTo>
                    <a:pt x="147" y="747"/>
                    <a:pt x="301" y="868"/>
                    <a:pt x="454" y="868"/>
                  </a:cubicBezTo>
                  <a:cubicBezTo>
                    <a:pt x="489" y="868"/>
                    <a:pt x="524" y="862"/>
                    <a:pt x="557" y="849"/>
                  </a:cubicBezTo>
                  <a:cubicBezTo>
                    <a:pt x="749" y="779"/>
                    <a:pt x="830" y="525"/>
                    <a:pt x="749" y="303"/>
                  </a:cubicBezTo>
                  <a:cubicBezTo>
                    <a:pt x="683" y="121"/>
                    <a:pt x="530" y="0"/>
                    <a:pt x="371" y="0"/>
                  </a:cubicBezTo>
                  <a:close/>
                </a:path>
              </a:pathLst>
            </a:custGeom>
            <a:solidFill>
              <a:srgbClr val="E89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2404;p46">
              <a:extLst>
                <a:ext uri="{FF2B5EF4-FFF2-40B4-BE49-F238E27FC236}">
                  <a16:creationId xmlns:a16="http://schemas.microsoft.com/office/drawing/2014/main" id="{613FCB27-AF29-9484-9401-94CA71DD08C8}"/>
                </a:ext>
              </a:extLst>
            </p:cNvPr>
            <p:cNvSpPr/>
            <p:nvPr/>
          </p:nvSpPr>
          <p:spPr>
            <a:xfrm>
              <a:off x="7580320" y="3189861"/>
              <a:ext cx="6760" cy="13203"/>
            </a:xfrm>
            <a:custGeom>
              <a:avLst/>
              <a:gdLst/>
              <a:ahLst/>
              <a:cxnLst/>
              <a:rect l="l" t="t" r="r" b="b"/>
              <a:pathLst>
                <a:path w="213" h="416" extrusionOk="0">
                  <a:moveTo>
                    <a:pt x="182" y="0"/>
                  </a:moveTo>
                  <a:cubicBezTo>
                    <a:pt x="0" y="153"/>
                    <a:pt x="71" y="405"/>
                    <a:pt x="71" y="416"/>
                  </a:cubicBezTo>
                  <a:lnTo>
                    <a:pt x="111" y="405"/>
                  </a:lnTo>
                  <a:cubicBezTo>
                    <a:pt x="111" y="405"/>
                    <a:pt x="41" y="162"/>
                    <a:pt x="212" y="31"/>
                  </a:cubicBezTo>
                  <a:lnTo>
                    <a:pt x="182"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2405;p46">
              <a:extLst>
                <a:ext uri="{FF2B5EF4-FFF2-40B4-BE49-F238E27FC236}">
                  <a16:creationId xmlns:a16="http://schemas.microsoft.com/office/drawing/2014/main" id="{472ED783-11AF-1EA3-2B72-DA8DD4E0D51C}"/>
                </a:ext>
              </a:extLst>
            </p:cNvPr>
            <p:cNvSpPr/>
            <p:nvPr/>
          </p:nvSpPr>
          <p:spPr>
            <a:xfrm>
              <a:off x="7610788" y="3243497"/>
              <a:ext cx="46591" cy="30849"/>
            </a:xfrm>
            <a:custGeom>
              <a:avLst/>
              <a:gdLst/>
              <a:ahLst/>
              <a:cxnLst/>
              <a:rect l="l" t="t" r="r" b="b"/>
              <a:pathLst>
                <a:path w="1468" h="972" extrusionOk="0">
                  <a:moveTo>
                    <a:pt x="740" y="0"/>
                  </a:moveTo>
                  <a:lnTo>
                    <a:pt x="102" y="50"/>
                  </a:lnTo>
                  <a:lnTo>
                    <a:pt x="1" y="971"/>
                  </a:lnTo>
                  <a:lnTo>
                    <a:pt x="1468" y="971"/>
                  </a:lnTo>
                  <a:lnTo>
                    <a:pt x="1367" y="50"/>
                  </a:lnTo>
                  <a:lnTo>
                    <a:pt x="740" y="0"/>
                  </a:lnTo>
                  <a:close/>
                </a:path>
              </a:pathLst>
            </a:custGeom>
            <a:solidFill>
              <a:srgbClr val="E89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2406;p46">
              <a:extLst>
                <a:ext uri="{FF2B5EF4-FFF2-40B4-BE49-F238E27FC236}">
                  <a16:creationId xmlns:a16="http://schemas.microsoft.com/office/drawing/2014/main" id="{A57CF910-0AFC-0C91-7CAE-8AC854FCFF02}"/>
                </a:ext>
              </a:extLst>
            </p:cNvPr>
            <p:cNvSpPr/>
            <p:nvPr/>
          </p:nvSpPr>
          <p:spPr>
            <a:xfrm>
              <a:off x="7613994" y="3245084"/>
              <a:ext cx="40180" cy="13838"/>
            </a:xfrm>
            <a:custGeom>
              <a:avLst/>
              <a:gdLst/>
              <a:ahLst/>
              <a:cxnLst/>
              <a:rect l="l" t="t" r="r" b="b"/>
              <a:pathLst>
                <a:path w="1266" h="436" extrusionOk="0">
                  <a:moveTo>
                    <a:pt x="1" y="0"/>
                  </a:moveTo>
                  <a:cubicBezTo>
                    <a:pt x="1" y="0"/>
                    <a:pt x="284" y="436"/>
                    <a:pt x="639" y="436"/>
                  </a:cubicBezTo>
                  <a:cubicBezTo>
                    <a:pt x="983" y="436"/>
                    <a:pt x="1266" y="0"/>
                    <a:pt x="1266" y="0"/>
                  </a:cubicBezTo>
                  <a:close/>
                </a:path>
              </a:pathLst>
            </a:custGeom>
            <a:solidFill>
              <a:srgbClr val="D981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2407;p46">
              <a:extLst>
                <a:ext uri="{FF2B5EF4-FFF2-40B4-BE49-F238E27FC236}">
                  <a16:creationId xmlns:a16="http://schemas.microsoft.com/office/drawing/2014/main" id="{83931749-2A14-7B70-F581-4F7A1FC9A0DD}"/>
                </a:ext>
              </a:extLst>
            </p:cNvPr>
            <p:cNvSpPr/>
            <p:nvPr/>
          </p:nvSpPr>
          <p:spPr>
            <a:xfrm>
              <a:off x="7589937" y="3122450"/>
              <a:ext cx="88960" cy="130695"/>
            </a:xfrm>
            <a:custGeom>
              <a:avLst/>
              <a:gdLst/>
              <a:ahLst/>
              <a:cxnLst/>
              <a:rect l="l" t="t" r="r" b="b"/>
              <a:pathLst>
                <a:path w="2803" h="4118" extrusionOk="0">
                  <a:moveTo>
                    <a:pt x="1397" y="0"/>
                  </a:moveTo>
                  <a:cubicBezTo>
                    <a:pt x="628" y="0"/>
                    <a:pt x="1" y="658"/>
                    <a:pt x="1" y="1477"/>
                  </a:cubicBezTo>
                  <a:lnTo>
                    <a:pt x="1" y="1629"/>
                  </a:lnTo>
                  <a:lnTo>
                    <a:pt x="1" y="1649"/>
                  </a:lnTo>
                  <a:lnTo>
                    <a:pt x="152" y="2924"/>
                  </a:lnTo>
                  <a:lnTo>
                    <a:pt x="152" y="2934"/>
                  </a:lnTo>
                  <a:lnTo>
                    <a:pt x="152" y="2964"/>
                  </a:lnTo>
                  <a:cubicBezTo>
                    <a:pt x="233" y="3612"/>
                    <a:pt x="911" y="4118"/>
                    <a:pt x="1397" y="4118"/>
                  </a:cubicBezTo>
                  <a:cubicBezTo>
                    <a:pt x="1882" y="4118"/>
                    <a:pt x="2550" y="3622"/>
                    <a:pt x="2640" y="2985"/>
                  </a:cubicBezTo>
                  <a:lnTo>
                    <a:pt x="2640" y="2964"/>
                  </a:lnTo>
                  <a:lnTo>
                    <a:pt x="2640" y="2913"/>
                  </a:lnTo>
                  <a:lnTo>
                    <a:pt x="2793" y="1649"/>
                  </a:lnTo>
                  <a:lnTo>
                    <a:pt x="2793" y="1629"/>
                  </a:lnTo>
                  <a:cubicBezTo>
                    <a:pt x="2793" y="1578"/>
                    <a:pt x="2802" y="1528"/>
                    <a:pt x="2802" y="1477"/>
                  </a:cubicBezTo>
                  <a:cubicBezTo>
                    <a:pt x="2802" y="658"/>
                    <a:pt x="2175" y="0"/>
                    <a:pt x="1397" y="0"/>
                  </a:cubicBezTo>
                  <a:close/>
                </a:path>
              </a:pathLst>
            </a:custGeom>
            <a:solidFill>
              <a:srgbClr val="E89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2408;p46">
              <a:extLst>
                <a:ext uri="{FF2B5EF4-FFF2-40B4-BE49-F238E27FC236}">
                  <a16:creationId xmlns:a16="http://schemas.microsoft.com/office/drawing/2014/main" id="{CE398733-4F81-EA45-02C3-8ED9217D35E9}"/>
                </a:ext>
              </a:extLst>
            </p:cNvPr>
            <p:cNvSpPr/>
            <p:nvPr/>
          </p:nvSpPr>
          <p:spPr>
            <a:xfrm>
              <a:off x="7531825" y="3468230"/>
              <a:ext cx="105972" cy="229875"/>
            </a:xfrm>
            <a:custGeom>
              <a:avLst/>
              <a:gdLst/>
              <a:ahLst/>
              <a:cxnLst/>
              <a:rect l="l" t="t" r="r" b="b"/>
              <a:pathLst>
                <a:path w="3339" h="7243" extrusionOk="0">
                  <a:moveTo>
                    <a:pt x="1437" y="0"/>
                  </a:moveTo>
                  <a:cubicBezTo>
                    <a:pt x="557" y="1437"/>
                    <a:pt x="0" y="3530"/>
                    <a:pt x="122" y="5209"/>
                  </a:cubicBezTo>
                  <a:lnTo>
                    <a:pt x="173" y="7243"/>
                  </a:lnTo>
                  <a:lnTo>
                    <a:pt x="3217" y="7243"/>
                  </a:lnTo>
                  <a:lnTo>
                    <a:pt x="3339" y="0"/>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2409;p46">
              <a:extLst>
                <a:ext uri="{FF2B5EF4-FFF2-40B4-BE49-F238E27FC236}">
                  <a16:creationId xmlns:a16="http://schemas.microsoft.com/office/drawing/2014/main" id="{A72B345B-9705-B535-322D-4DBFBD5F8DD6}"/>
                </a:ext>
              </a:extLst>
            </p:cNvPr>
            <p:cNvSpPr/>
            <p:nvPr/>
          </p:nvSpPr>
          <p:spPr>
            <a:xfrm>
              <a:off x="7633258" y="3468230"/>
              <a:ext cx="106638" cy="229875"/>
            </a:xfrm>
            <a:custGeom>
              <a:avLst/>
              <a:gdLst/>
              <a:ahLst/>
              <a:cxnLst/>
              <a:rect l="l" t="t" r="r" b="b"/>
              <a:pathLst>
                <a:path w="3360" h="7243" extrusionOk="0">
                  <a:moveTo>
                    <a:pt x="1" y="0"/>
                  </a:moveTo>
                  <a:lnTo>
                    <a:pt x="62" y="7243"/>
                  </a:lnTo>
                  <a:lnTo>
                    <a:pt x="3036" y="7243"/>
                  </a:lnTo>
                  <a:lnTo>
                    <a:pt x="3228" y="5209"/>
                  </a:lnTo>
                  <a:cubicBezTo>
                    <a:pt x="3359" y="3530"/>
                    <a:pt x="2722" y="1437"/>
                    <a:pt x="1842" y="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2410;p46">
              <a:extLst>
                <a:ext uri="{FF2B5EF4-FFF2-40B4-BE49-F238E27FC236}">
                  <a16:creationId xmlns:a16="http://schemas.microsoft.com/office/drawing/2014/main" id="{DD9591E4-9A78-A742-0ABA-7A367198693B}"/>
                </a:ext>
              </a:extLst>
            </p:cNvPr>
            <p:cNvSpPr/>
            <p:nvPr/>
          </p:nvSpPr>
          <p:spPr>
            <a:xfrm>
              <a:off x="7596030" y="3481370"/>
              <a:ext cx="79344" cy="105337"/>
            </a:xfrm>
            <a:custGeom>
              <a:avLst/>
              <a:gdLst/>
              <a:ahLst/>
              <a:cxnLst/>
              <a:rect l="l" t="t" r="r" b="b"/>
              <a:pathLst>
                <a:path w="2500" h="3319" extrusionOk="0">
                  <a:moveTo>
                    <a:pt x="1" y="0"/>
                  </a:moveTo>
                  <a:lnTo>
                    <a:pt x="1" y="3116"/>
                  </a:lnTo>
                  <a:lnTo>
                    <a:pt x="2499" y="3318"/>
                  </a:lnTo>
                  <a:lnTo>
                    <a:pt x="2499" y="0"/>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2411;p46">
              <a:extLst>
                <a:ext uri="{FF2B5EF4-FFF2-40B4-BE49-F238E27FC236}">
                  <a16:creationId xmlns:a16="http://schemas.microsoft.com/office/drawing/2014/main" id="{6A2FFA4D-39C0-0F55-2E99-D31E13B361D2}"/>
                </a:ext>
              </a:extLst>
            </p:cNvPr>
            <p:cNvSpPr/>
            <p:nvPr/>
          </p:nvSpPr>
          <p:spPr>
            <a:xfrm>
              <a:off x="7616279" y="3580898"/>
              <a:ext cx="34054" cy="4856"/>
            </a:xfrm>
            <a:custGeom>
              <a:avLst/>
              <a:gdLst/>
              <a:ahLst/>
              <a:cxnLst/>
              <a:rect l="l" t="t" r="r" b="b"/>
              <a:pathLst>
                <a:path w="1073" h="153" extrusionOk="0">
                  <a:moveTo>
                    <a:pt x="0" y="0"/>
                  </a:moveTo>
                  <a:lnTo>
                    <a:pt x="0" y="61"/>
                  </a:lnTo>
                  <a:lnTo>
                    <a:pt x="1062" y="152"/>
                  </a:lnTo>
                  <a:lnTo>
                    <a:pt x="1072" y="92"/>
                  </a:lnTo>
                  <a:lnTo>
                    <a:pt x="0"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2412;p46">
              <a:extLst>
                <a:ext uri="{FF2B5EF4-FFF2-40B4-BE49-F238E27FC236}">
                  <a16:creationId xmlns:a16="http://schemas.microsoft.com/office/drawing/2014/main" id="{B02585E0-294B-593A-1608-61427EC33E37}"/>
                </a:ext>
              </a:extLst>
            </p:cNvPr>
            <p:cNvSpPr/>
            <p:nvPr/>
          </p:nvSpPr>
          <p:spPr>
            <a:xfrm>
              <a:off x="7551090" y="3264412"/>
              <a:ext cx="185601" cy="117143"/>
            </a:xfrm>
            <a:custGeom>
              <a:avLst/>
              <a:gdLst/>
              <a:ahLst/>
              <a:cxnLst/>
              <a:rect l="l" t="t" r="r" b="b"/>
              <a:pathLst>
                <a:path w="5848" h="3691" extrusionOk="0">
                  <a:moveTo>
                    <a:pt x="3055" y="0"/>
                  </a:moveTo>
                  <a:cubicBezTo>
                    <a:pt x="2708" y="0"/>
                    <a:pt x="2356" y="46"/>
                    <a:pt x="2003" y="79"/>
                  </a:cubicBezTo>
                  <a:lnTo>
                    <a:pt x="1963" y="9"/>
                  </a:lnTo>
                  <a:cubicBezTo>
                    <a:pt x="243" y="171"/>
                    <a:pt x="0" y="1738"/>
                    <a:pt x="425" y="3276"/>
                  </a:cubicBezTo>
                  <a:lnTo>
                    <a:pt x="324" y="2780"/>
                  </a:lnTo>
                  <a:lnTo>
                    <a:pt x="324" y="2780"/>
                  </a:lnTo>
                  <a:cubicBezTo>
                    <a:pt x="1396" y="2841"/>
                    <a:pt x="2064" y="3590"/>
                    <a:pt x="3136" y="3680"/>
                  </a:cubicBezTo>
                  <a:lnTo>
                    <a:pt x="3248" y="3680"/>
                  </a:lnTo>
                  <a:cubicBezTo>
                    <a:pt x="3318" y="3680"/>
                    <a:pt x="3399" y="3691"/>
                    <a:pt x="3470" y="3691"/>
                  </a:cubicBezTo>
                  <a:lnTo>
                    <a:pt x="3561" y="3691"/>
                  </a:lnTo>
                  <a:cubicBezTo>
                    <a:pt x="3564" y="3691"/>
                    <a:pt x="3567" y="3691"/>
                    <a:pt x="3570" y="3691"/>
                  </a:cubicBezTo>
                  <a:cubicBezTo>
                    <a:pt x="4169" y="3691"/>
                    <a:pt x="4222" y="2770"/>
                    <a:pt x="4815" y="2770"/>
                  </a:cubicBezTo>
                  <a:lnTo>
                    <a:pt x="5473" y="3226"/>
                  </a:lnTo>
                  <a:cubicBezTo>
                    <a:pt x="5847" y="1708"/>
                    <a:pt x="4988" y="171"/>
                    <a:pt x="3298" y="9"/>
                  </a:cubicBezTo>
                  <a:cubicBezTo>
                    <a:pt x="3217" y="3"/>
                    <a:pt x="3136" y="0"/>
                    <a:pt x="3055" y="0"/>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2413;p46">
              <a:extLst>
                <a:ext uri="{FF2B5EF4-FFF2-40B4-BE49-F238E27FC236}">
                  <a16:creationId xmlns:a16="http://schemas.microsoft.com/office/drawing/2014/main" id="{B41A6352-87F4-05AC-CDD1-318A2E212349}"/>
                </a:ext>
              </a:extLst>
            </p:cNvPr>
            <p:cNvSpPr/>
            <p:nvPr/>
          </p:nvSpPr>
          <p:spPr>
            <a:xfrm>
              <a:off x="7515131" y="3272696"/>
              <a:ext cx="190742" cy="210261"/>
            </a:xfrm>
            <a:custGeom>
              <a:avLst/>
              <a:gdLst/>
              <a:ahLst/>
              <a:cxnLst/>
              <a:rect l="l" t="t" r="r" b="b"/>
              <a:pathLst>
                <a:path w="6010" h="6625" extrusionOk="0">
                  <a:moveTo>
                    <a:pt x="2185" y="0"/>
                  </a:moveTo>
                  <a:cubicBezTo>
                    <a:pt x="0" y="911"/>
                    <a:pt x="1578" y="3410"/>
                    <a:pt x="1578" y="3410"/>
                  </a:cubicBezTo>
                  <a:lnTo>
                    <a:pt x="1862" y="6161"/>
                  </a:lnTo>
                  <a:cubicBezTo>
                    <a:pt x="1862" y="6161"/>
                    <a:pt x="2671" y="6624"/>
                    <a:pt x="3795" y="6624"/>
                  </a:cubicBezTo>
                  <a:cubicBezTo>
                    <a:pt x="4357" y="6624"/>
                    <a:pt x="4998" y="6508"/>
                    <a:pt x="5655" y="6161"/>
                  </a:cubicBezTo>
                  <a:lnTo>
                    <a:pt x="6009" y="3450"/>
                  </a:lnTo>
                  <a:lnTo>
                    <a:pt x="5311" y="0"/>
                  </a:lnTo>
                  <a:cubicBezTo>
                    <a:pt x="5311" y="0"/>
                    <a:pt x="4826" y="911"/>
                    <a:pt x="3763" y="911"/>
                  </a:cubicBezTo>
                  <a:cubicBezTo>
                    <a:pt x="2621" y="911"/>
                    <a:pt x="2185" y="0"/>
                    <a:pt x="2185" y="0"/>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2414;p46">
              <a:extLst>
                <a:ext uri="{FF2B5EF4-FFF2-40B4-BE49-F238E27FC236}">
                  <a16:creationId xmlns:a16="http://schemas.microsoft.com/office/drawing/2014/main" id="{735A4F07-6747-71EE-C22D-A33D5AAEBF1E}"/>
                </a:ext>
              </a:extLst>
            </p:cNvPr>
            <p:cNvSpPr/>
            <p:nvPr/>
          </p:nvSpPr>
          <p:spPr>
            <a:xfrm>
              <a:off x="7561055" y="3119880"/>
              <a:ext cx="136154" cy="80296"/>
            </a:xfrm>
            <a:custGeom>
              <a:avLst/>
              <a:gdLst/>
              <a:ahLst/>
              <a:cxnLst/>
              <a:rect l="l" t="t" r="r" b="b"/>
              <a:pathLst>
                <a:path w="4290" h="2530" extrusionOk="0">
                  <a:moveTo>
                    <a:pt x="2337" y="0"/>
                  </a:moveTo>
                  <a:cubicBezTo>
                    <a:pt x="0" y="0"/>
                    <a:pt x="931" y="2529"/>
                    <a:pt x="931" y="2529"/>
                  </a:cubicBezTo>
                  <a:cubicBezTo>
                    <a:pt x="1042" y="2155"/>
                    <a:pt x="1093" y="1639"/>
                    <a:pt x="1093" y="1639"/>
                  </a:cubicBezTo>
                  <a:cubicBezTo>
                    <a:pt x="1467" y="1376"/>
                    <a:pt x="1599" y="971"/>
                    <a:pt x="1599" y="971"/>
                  </a:cubicBezTo>
                  <a:cubicBezTo>
                    <a:pt x="2065" y="1344"/>
                    <a:pt x="2548" y="1433"/>
                    <a:pt x="2905" y="1433"/>
                  </a:cubicBezTo>
                  <a:cubicBezTo>
                    <a:pt x="3237" y="1433"/>
                    <a:pt x="3460" y="1356"/>
                    <a:pt x="3460" y="1356"/>
                  </a:cubicBezTo>
                  <a:lnTo>
                    <a:pt x="3460" y="1356"/>
                  </a:lnTo>
                  <a:cubicBezTo>
                    <a:pt x="3449" y="1993"/>
                    <a:pt x="3550" y="2529"/>
                    <a:pt x="3550" y="2529"/>
                  </a:cubicBezTo>
                  <a:lnTo>
                    <a:pt x="3793" y="2023"/>
                  </a:lnTo>
                  <a:cubicBezTo>
                    <a:pt x="3793" y="2023"/>
                    <a:pt x="4289" y="0"/>
                    <a:pt x="2337"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2415;p46">
              <a:extLst>
                <a:ext uri="{FF2B5EF4-FFF2-40B4-BE49-F238E27FC236}">
                  <a16:creationId xmlns:a16="http://schemas.microsoft.com/office/drawing/2014/main" id="{05A54A34-C98C-E9D6-29DC-9E10B023ADD2}"/>
                </a:ext>
              </a:extLst>
            </p:cNvPr>
            <p:cNvSpPr/>
            <p:nvPr/>
          </p:nvSpPr>
          <p:spPr>
            <a:xfrm>
              <a:off x="7680484" y="3486829"/>
              <a:ext cx="30214" cy="34372"/>
            </a:xfrm>
            <a:custGeom>
              <a:avLst/>
              <a:gdLst/>
              <a:ahLst/>
              <a:cxnLst/>
              <a:rect l="l" t="t" r="r" b="b"/>
              <a:pathLst>
                <a:path w="952" h="1083" extrusionOk="0">
                  <a:moveTo>
                    <a:pt x="61" y="1"/>
                  </a:moveTo>
                  <a:lnTo>
                    <a:pt x="0" y="11"/>
                  </a:lnTo>
                  <a:cubicBezTo>
                    <a:pt x="0" y="21"/>
                    <a:pt x="122" y="880"/>
                    <a:pt x="931" y="1083"/>
                  </a:cubicBezTo>
                  <a:lnTo>
                    <a:pt x="951" y="1022"/>
                  </a:lnTo>
                  <a:cubicBezTo>
                    <a:pt x="172" y="830"/>
                    <a:pt x="61" y="11"/>
                    <a:pt x="61" y="1"/>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2416;p46">
              <a:extLst>
                <a:ext uri="{FF2B5EF4-FFF2-40B4-BE49-F238E27FC236}">
                  <a16:creationId xmlns:a16="http://schemas.microsoft.com/office/drawing/2014/main" id="{22D21B57-5202-19FE-11E0-F1ADAF9ED7A7}"/>
                </a:ext>
              </a:extLst>
            </p:cNvPr>
            <p:cNvSpPr/>
            <p:nvPr/>
          </p:nvSpPr>
          <p:spPr>
            <a:xfrm>
              <a:off x="7559437" y="3486829"/>
              <a:ext cx="30214" cy="34372"/>
            </a:xfrm>
            <a:custGeom>
              <a:avLst/>
              <a:gdLst/>
              <a:ahLst/>
              <a:cxnLst/>
              <a:rect l="l" t="t" r="r" b="b"/>
              <a:pathLst>
                <a:path w="952" h="1083" extrusionOk="0">
                  <a:moveTo>
                    <a:pt x="890" y="1"/>
                  </a:moveTo>
                  <a:cubicBezTo>
                    <a:pt x="890" y="11"/>
                    <a:pt x="780" y="830"/>
                    <a:pt x="0" y="1022"/>
                  </a:cubicBezTo>
                  <a:lnTo>
                    <a:pt x="11" y="1083"/>
                  </a:lnTo>
                  <a:cubicBezTo>
                    <a:pt x="830" y="880"/>
                    <a:pt x="951" y="21"/>
                    <a:pt x="951" y="11"/>
                  </a:cubicBezTo>
                  <a:lnTo>
                    <a:pt x="890"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2417;p46">
              <a:extLst>
                <a:ext uri="{FF2B5EF4-FFF2-40B4-BE49-F238E27FC236}">
                  <a16:creationId xmlns:a16="http://schemas.microsoft.com/office/drawing/2014/main" id="{C594A9EA-2FF2-B4BF-919A-A79763828B76}"/>
                </a:ext>
              </a:extLst>
            </p:cNvPr>
            <p:cNvSpPr/>
            <p:nvPr/>
          </p:nvSpPr>
          <p:spPr>
            <a:xfrm>
              <a:off x="7626213" y="3196621"/>
              <a:ext cx="8379" cy="16726"/>
            </a:xfrm>
            <a:custGeom>
              <a:avLst/>
              <a:gdLst/>
              <a:ahLst/>
              <a:cxnLst/>
              <a:rect l="l" t="t" r="r" b="b"/>
              <a:pathLst>
                <a:path w="264" h="527" extrusionOk="0">
                  <a:moveTo>
                    <a:pt x="203" y="0"/>
                  </a:moveTo>
                  <a:cubicBezTo>
                    <a:pt x="193" y="10"/>
                    <a:pt x="0" y="263"/>
                    <a:pt x="72" y="425"/>
                  </a:cubicBezTo>
                  <a:cubicBezTo>
                    <a:pt x="102" y="486"/>
                    <a:pt x="162" y="516"/>
                    <a:pt x="254" y="526"/>
                  </a:cubicBezTo>
                  <a:lnTo>
                    <a:pt x="263" y="466"/>
                  </a:lnTo>
                  <a:cubicBezTo>
                    <a:pt x="193" y="466"/>
                    <a:pt x="142" y="435"/>
                    <a:pt x="122" y="394"/>
                  </a:cubicBezTo>
                  <a:cubicBezTo>
                    <a:pt x="72" y="293"/>
                    <a:pt x="193" y="101"/>
                    <a:pt x="243" y="30"/>
                  </a:cubicBezTo>
                  <a:lnTo>
                    <a:pt x="203"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2418;p46">
              <a:extLst>
                <a:ext uri="{FF2B5EF4-FFF2-40B4-BE49-F238E27FC236}">
                  <a16:creationId xmlns:a16="http://schemas.microsoft.com/office/drawing/2014/main" id="{C8B48D5F-F32B-DC98-5DA4-68D3EEC7BC5D}"/>
                </a:ext>
              </a:extLst>
            </p:cNvPr>
            <p:cNvSpPr/>
            <p:nvPr/>
          </p:nvSpPr>
          <p:spPr>
            <a:xfrm>
              <a:off x="7648048" y="3179578"/>
              <a:ext cx="17678" cy="8728"/>
            </a:xfrm>
            <a:custGeom>
              <a:avLst/>
              <a:gdLst/>
              <a:ahLst/>
              <a:cxnLst/>
              <a:rect l="l" t="t" r="r" b="b"/>
              <a:pathLst>
                <a:path w="557" h="275" extrusionOk="0">
                  <a:moveTo>
                    <a:pt x="31" y="1"/>
                  </a:moveTo>
                  <a:lnTo>
                    <a:pt x="0" y="153"/>
                  </a:lnTo>
                  <a:lnTo>
                    <a:pt x="526" y="274"/>
                  </a:lnTo>
                  <a:lnTo>
                    <a:pt x="557" y="122"/>
                  </a:lnTo>
                  <a:lnTo>
                    <a:pt x="31"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2419;p46">
              <a:extLst>
                <a:ext uri="{FF2B5EF4-FFF2-40B4-BE49-F238E27FC236}">
                  <a16:creationId xmlns:a16="http://schemas.microsoft.com/office/drawing/2014/main" id="{9AC1D9E9-6DDB-01FD-F30C-64C9FFFC2E40}"/>
                </a:ext>
              </a:extLst>
            </p:cNvPr>
            <p:cNvSpPr/>
            <p:nvPr/>
          </p:nvSpPr>
          <p:spPr>
            <a:xfrm>
              <a:off x="7600537" y="3179578"/>
              <a:ext cx="17995" cy="8728"/>
            </a:xfrm>
            <a:custGeom>
              <a:avLst/>
              <a:gdLst/>
              <a:ahLst/>
              <a:cxnLst/>
              <a:rect l="l" t="t" r="r" b="b"/>
              <a:pathLst>
                <a:path w="567" h="275" extrusionOk="0">
                  <a:moveTo>
                    <a:pt x="526" y="1"/>
                  </a:moveTo>
                  <a:lnTo>
                    <a:pt x="0" y="122"/>
                  </a:lnTo>
                  <a:lnTo>
                    <a:pt x="41" y="274"/>
                  </a:lnTo>
                  <a:lnTo>
                    <a:pt x="567" y="153"/>
                  </a:lnTo>
                  <a:lnTo>
                    <a:pt x="526"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2420;p46">
              <a:extLst>
                <a:ext uri="{FF2B5EF4-FFF2-40B4-BE49-F238E27FC236}">
                  <a16:creationId xmlns:a16="http://schemas.microsoft.com/office/drawing/2014/main" id="{C02E7422-9F9A-60CD-422A-F55366F32BA7}"/>
                </a:ext>
              </a:extLst>
            </p:cNvPr>
            <p:cNvSpPr/>
            <p:nvPr/>
          </p:nvSpPr>
          <p:spPr>
            <a:xfrm>
              <a:off x="7628149" y="3219726"/>
              <a:ext cx="18344" cy="7109"/>
            </a:xfrm>
            <a:custGeom>
              <a:avLst/>
              <a:gdLst/>
              <a:ahLst/>
              <a:cxnLst/>
              <a:rect l="l" t="t" r="r" b="b"/>
              <a:pathLst>
                <a:path w="578" h="224" extrusionOk="0">
                  <a:moveTo>
                    <a:pt x="537" y="1"/>
                  </a:moveTo>
                  <a:cubicBezTo>
                    <a:pt x="392" y="139"/>
                    <a:pt x="248" y="169"/>
                    <a:pt x="149" y="169"/>
                  </a:cubicBezTo>
                  <a:cubicBezTo>
                    <a:pt x="74" y="169"/>
                    <a:pt x="25" y="152"/>
                    <a:pt x="20" y="152"/>
                  </a:cubicBezTo>
                  <a:lnTo>
                    <a:pt x="0" y="203"/>
                  </a:lnTo>
                  <a:cubicBezTo>
                    <a:pt x="11" y="203"/>
                    <a:pt x="61" y="223"/>
                    <a:pt x="152" y="223"/>
                  </a:cubicBezTo>
                  <a:cubicBezTo>
                    <a:pt x="263" y="223"/>
                    <a:pt x="415" y="192"/>
                    <a:pt x="577" y="51"/>
                  </a:cubicBezTo>
                  <a:lnTo>
                    <a:pt x="537"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2421;p46">
              <a:extLst>
                <a:ext uri="{FF2B5EF4-FFF2-40B4-BE49-F238E27FC236}">
                  <a16:creationId xmlns:a16="http://schemas.microsoft.com/office/drawing/2014/main" id="{4DC82935-BA02-3B1A-417B-A963CCD19B7F}"/>
                </a:ext>
              </a:extLst>
            </p:cNvPr>
            <p:cNvSpPr/>
            <p:nvPr/>
          </p:nvSpPr>
          <p:spPr>
            <a:xfrm>
              <a:off x="7633258" y="3583469"/>
              <a:ext cx="2602" cy="108542"/>
            </a:xfrm>
            <a:custGeom>
              <a:avLst/>
              <a:gdLst/>
              <a:ahLst/>
              <a:cxnLst/>
              <a:rect l="l" t="t" r="r" b="b"/>
              <a:pathLst>
                <a:path w="82" h="3420" extrusionOk="0">
                  <a:moveTo>
                    <a:pt x="41" y="0"/>
                  </a:moveTo>
                  <a:lnTo>
                    <a:pt x="1" y="3419"/>
                  </a:lnTo>
                  <a:lnTo>
                    <a:pt x="52" y="3419"/>
                  </a:lnTo>
                  <a:lnTo>
                    <a:pt x="82"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2422;p46">
              <a:extLst>
                <a:ext uri="{FF2B5EF4-FFF2-40B4-BE49-F238E27FC236}">
                  <a16:creationId xmlns:a16="http://schemas.microsoft.com/office/drawing/2014/main" id="{29EB25A2-81EC-BE53-2067-2878270E5235}"/>
                </a:ext>
              </a:extLst>
            </p:cNvPr>
            <p:cNvSpPr/>
            <p:nvPr/>
          </p:nvSpPr>
          <p:spPr>
            <a:xfrm>
              <a:off x="7684641" y="3334679"/>
              <a:ext cx="44972" cy="54271"/>
            </a:xfrm>
            <a:custGeom>
              <a:avLst/>
              <a:gdLst/>
              <a:ahLst/>
              <a:cxnLst/>
              <a:rect l="l" t="t" r="r" b="b"/>
              <a:pathLst>
                <a:path w="1417" h="1710" extrusionOk="0">
                  <a:moveTo>
                    <a:pt x="901" y="0"/>
                  </a:moveTo>
                  <a:lnTo>
                    <a:pt x="0" y="647"/>
                  </a:lnTo>
                  <a:lnTo>
                    <a:pt x="173" y="1709"/>
                  </a:lnTo>
                  <a:cubicBezTo>
                    <a:pt x="1417" y="1284"/>
                    <a:pt x="901" y="0"/>
                    <a:pt x="901" y="0"/>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2423;p46">
              <a:extLst>
                <a:ext uri="{FF2B5EF4-FFF2-40B4-BE49-F238E27FC236}">
                  <a16:creationId xmlns:a16="http://schemas.microsoft.com/office/drawing/2014/main" id="{24B2FAEF-718E-F61A-4464-32F8148295AE}"/>
                </a:ext>
              </a:extLst>
            </p:cNvPr>
            <p:cNvSpPr/>
            <p:nvPr/>
          </p:nvSpPr>
          <p:spPr>
            <a:xfrm>
              <a:off x="7608567" y="3258890"/>
              <a:ext cx="52049" cy="33737"/>
            </a:xfrm>
            <a:custGeom>
              <a:avLst/>
              <a:gdLst/>
              <a:ahLst/>
              <a:cxnLst/>
              <a:rect l="l" t="t" r="r" b="b"/>
              <a:pathLst>
                <a:path w="1640" h="1063" extrusionOk="0">
                  <a:moveTo>
                    <a:pt x="1386" y="1"/>
                  </a:moveTo>
                  <a:lnTo>
                    <a:pt x="395" y="41"/>
                  </a:lnTo>
                  <a:lnTo>
                    <a:pt x="111" y="112"/>
                  </a:lnTo>
                  <a:cubicBezTo>
                    <a:pt x="111" y="112"/>
                    <a:pt x="0" y="1062"/>
                    <a:pt x="819" y="1062"/>
                  </a:cubicBezTo>
                  <a:cubicBezTo>
                    <a:pt x="1639" y="1062"/>
                    <a:pt x="1507" y="183"/>
                    <a:pt x="1507" y="183"/>
                  </a:cubicBezTo>
                  <a:lnTo>
                    <a:pt x="1386" y="1"/>
                  </a:lnTo>
                  <a:close/>
                </a:path>
              </a:pathLst>
            </a:custGeom>
            <a:solidFill>
              <a:srgbClr val="E89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2424;p46">
              <a:extLst>
                <a:ext uri="{FF2B5EF4-FFF2-40B4-BE49-F238E27FC236}">
                  <a16:creationId xmlns:a16="http://schemas.microsoft.com/office/drawing/2014/main" id="{8FB924DD-EEA6-1ADF-25BE-2B102F620A5E}"/>
                </a:ext>
              </a:extLst>
            </p:cNvPr>
            <p:cNvSpPr/>
            <p:nvPr/>
          </p:nvSpPr>
          <p:spPr>
            <a:xfrm>
              <a:off x="7585462" y="3262413"/>
              <a:ext cx="48495" cy="47543"/>
            </a:xfrm>
            <a:custGeom>
              <a:avLst/>
              <a:gdLst/>
              <a:ahLst/>
              <a:cxnLst/>
              <a:rect l="l" t="t" r="r" b="b"/>
              <a:pathLst>
                <a:path w="1528" h="1498" extrusionOk="0">
                  <a:moveTo>
                    <a:pt x="839" y="1"/>
                  </a:moveTo>
                  <a:lnTo>
                    <a:pt x="0" y="254"/>
                  </a:lnTo>
                  <a:lnTo>
                    <a:pt x="1183" y="1498"/>
                  </a:lnTo>
                  <a:lnTo>
                    <a:pt x="1527" y="951"/>
                  </a:lnTo>
                  <a:lnTo>
                    <a:pt x="839" y="1"/>
                  </a:ln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2425;p46">
              <a:extLst>
                <a:ext uri="{FF2B5EF4-FFF2-40B4-BE49-F238E27FC236}">
                  <a16:creationId xmlns:a16="http://schemas.microsoft.com/office/drawing/2014/main" id="{926A0482-9E90-E5BA-8112-954B185862CF}"/>
                </a:ext>
              </a:extLst>
            </p:cNvPr>
            <p:cNvSpPr/>
            <p:nvPr/>
          </p:nvSpPr>
          <p:spPr>
            <a:xfrm>
              <a:off x="7634560" y="3262413"/>
              <a:ext cx="48178" cy="47543"/>
            </a:xfrm>
            <a:custGeom>
              <a:avLst/>
              <a:gdLst/>
              <a:ahLst/>
              <a:cxnLst/>
              <a:rect l="l" t="t" r="r" b="b"/>
              <a:pathLst>
                <a:path w="1518" h="1498" extrusionOk="0">
                  <a:moveTo>
                    <a:pt x="679" y="1"/>
                  </a:moveTo>
                  <a:lnTo>
                    <a:pt x="0" y="951"/>
                  </a:lnTo>
                  <a:lnTo>
                    <a:pt x="344" y="1498"/>
                  </a:lnTo>
                  <a:lnTo>
                    <a:pt x="1518" y="254"/>
                  </a:lnTo>
                  <a:lnTo>
                    <a:pt x="679" y="1"/>
                  </a:ln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2426;p46">
              <a:extLst>
                <a:ext uri="{FF2B5EF4-FFF2-40B4-BE49-F238E27FC236}">
                  <a16:creationId xmlns:a16="http://schemas.microsoft.com/office/drawing/2014/main" id="{42DE77D6-4CB2-D120-8FCA-6E61A6FFD59B}"/>
                </a:ext>
              </a:extLst>
            </p:cNvPr>
            <p:cNvSpPr/>
            <p:nvPr/>
          </p:nvSpPr>
          <p:spPr>
            <a:xfrm>
              <a:off x="7542108" y="3334965"/>
              <a:ext cx="40719" cy="53033"/>
            </a:xfrm>
            <a:custGeom>
              <a:avLst/>
              <a:gdLst/>
              <a:ahLst/>
              <a:cxnLst/>
              <a:rect l="l" t="t" r="r" b="b"/>
              <a:pathLst>
                <a:path w="1283" h="1671" extrusionOk="0">
                  <a:moveTo>
                    <a:pt x="445" y="1"/>
                  </a:moveTo>
                  <a:cubicBezTo>
                    <a:pt x="445" y="1"/>
                    <a:pt x="0" y="1316"/>
                    <a:pt x="1173" y="1670"/>
                  </a:cubicBezTo>
                  <a:cubicBezTo>
                    <a:pt x="1173" y="1670"/>
                    <a:pt x="1283" y="709"/>
                    <a:pt x="1275" y="709"/>
                  </a:cubicBezTo>
                  <a:lnTo>
                    <a:pt x="1275" y="709"/>
                  </a:lnTo>
                  <a:cubicBezTo>
                    <a:pt x="1275" y="709"/>
                    <a:pt x="1275" y="709"/>
                    <a:pt x="1275" y="709"/>
                  </a:cubicBezTo>
                  <a:cubicBezTo>
                    <a:pt x="1275" y="709"/>
                    <a:pt x="1275" y="709"/>
                    <a:pt x="1275" y="709"/>
                  </a:cubicBezTo>
                  <a:cubicBezTo>
                    <a:pt x="1263" y="709"/>
                    <a:pt x="445" y="1"/>
                    <a:pt x="445" y="1"/>
                  </a:cubicBezTo>
                  <a:close/>
                </a:path>
              </a:pathLst>
            </a:custGeom>
            <a:solidFill>
              <a:srgbClr val="F95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2427;p46">
              <a:extLst>
                <a:ext uri="{FF2B5EF4-FFF2-40B4-BE49-F238E27FC236}">
                  <a16:creationId xmlns:a16="http://schemas.microsoft.com/office/drawing/2014/main" id="{E563FEDC-2D87-1745-4595-3A4C1236BC21}"/>
                </a:ext>
              </a:extLst>
            </p:cNvPr>
            <p:cNvSpPr/>
            <p:nvPr/>
          </p:nvSpPr>
          <p:spPr>
            <a:xfrm>
              <a:off x="7492661" y="3087222"/>
              <a:ext cx="94419" cy="302046"/>
            </a:xfrm>
            <a:custGeom>
              <a:avLst/>
              <a:gdLst/>
              <a:ahLst/>
              <a:cxnLst/>
              <a:rect l="l" t="t" r="r" b="b"/>
              <a:pathLst>
                <a:path w="2975" h="9517" extrusionOk="0">
                  <a:moveTo>
                    <a:pt x="741" y="1"/>
                  </a:moveTo>
                  <a:cubicBezTo>
                    <a:pt x="604" y="1"/>
                    <a:pt x="517" y="8"/>
                    <a:pt x="517" y="8"/>
                  </a:cubicBezTo>
                  <a:cubicBezTo>
                    <a:pt x="517" y="8"/>
                    <a:pt x="0" y="2537"/>
                    <a:pt x="142" y="4277"/>
                  </a:cubicBezTo>
                  <a:cubicBezTo>
                    <a:pt x="213" y="5298"/>
                    <a:pt x="1174" y="8970"/>
                    <a:pt x="2893" y="9517"/>
                  </a:cubicBezTo>
                  <a:lnTo>
                    <a:pt x="2974" y="5814"/>
                  </a:lnTo>
                  <a:lnTo>
                    <a:pt x="2974" y="5814"/>
                  </a:lnTo>
                  <a:cubicBezTo>
                    <a:pt x="2944" y="5817"/>
                    <a:pt x="2915" y="5818"/>
                    <a:pt x="2887" y="5818"/>
                  </a:cubicBezTo>
                  <a:cubicBezTo>
                    <a:pt x="2068" y="5818"/>
                    <a:pt x="1838" y="4717"/>
                    <a:pt x="1730" y="3983"/>
                  </a:cubicBezTo>
                  <a:cubicBezTo>
                    <a:pt x="1578" y="2951"/>
                    <a:pt x="2064" y="311"/>
                    <a:pt x="2064" y="311"/>
                  </a:cubicBezTo>
                  <a:cubicBezTo>
                    <a:pt x="1673" y="41"/>
                    <a:pt x="1066" y="1"/>
                    <a:pt x="741" y="1"/>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2428;p46">
              <a:extLst>
                <a:ext uri="{FF2B5EF4-FFF2-40B4-BE49-F238E27FC236}">
                  <a16:creationId xmlns:a16="http://schemas.microsoft.com/office/drawing/2014/main" id="{30F74CFE-2984-F889-80BC-E0E353135A5C}"/>
                </a:ext>
              </a:extLst>
            </p:cNvPr>
            <p:cNvSpPr/>
            <p:nvPr/>
          </p:nvSpPr>
          <p:spPr>
            <a:xfrm>
              <a:off x="7563277" y="3379619"/>
              <a:ext cx="5808" cy="26977"/>
            </a:xfrm>
            <a:custGeom>
              <a:avLst/>
              <a:gdLst/>
              <a:ahLst/>
              <a:cxnLst/>
              <a:rect l="l" t="t" r="r" b="b"/>
              <a:pathLst>
                <a:path w="183" h="850" extrusionOk="0">
                  <a:moveTo>
                    <a:pt x="61" y="0"/>
                  </a:moveTo>
                  <a:lnTo>
                    <a:pt x="1" y="10"/>
                  </a:lnTo>
                  <a:lnTo>
                    <a:pt x="122" y="850"/>
                  </a:lnTo>
                  <a:lnTo>
                    <a:pt x="183" y="839"/>
                  </a:lnTo>
                  <a:lnTo>
                    <a:pt x="61"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2429;p46">
              <a:extLst>
                <a:ext uri="{FF2B5EF4-FFF2-40B4-BE49-F238E27FC236}">
                  <a16:creationId xmlns:a16="http://schemas.microsoft.com/office/drawing/2014/main" id="{C0D49A38-C841-502A-C3C1-3BE52DF7E2CB}"/>
                </a:ext>
              </a:extLst>
            </p:cNvPr>
            <p:cNvSpPr/>
            <p:nvPr/>
          </p:nvSpPr>
          <p:spPr>
            <a:xfrm>
              <a:off x="7544362" y="3336901"/>
              <a:ext cx="32436" cy="51097"/>
            </a:xfrm>
            <a:custGeom>
              <a:avLst/>
              <a:gdLst/>
              <a:ahLst/>
              <a:cxnLst/>
              <a:rect l="l" t="t" r="r" b="b"/>
              <a:pathLst>
                <a:path w="1022" h="1610" extrusionOk="0">
                  <a:moveTo>
                    <a:pt x="313" y="0"/>
                  </a:moveTo>
                  <a:lnTo>
                    <a:pt x="313" y="31"/>
                  </a:lnTo>
                  <a:cubicBezTo>
                    <a:pt x="304" y="41"/>
                    <a:pt x="0" y="1225"/>
                    <a:pt x="971" y="1599"/>
                  </a:cubicBezTo>
                  <a:lnTo>
                    <a:pt x="1001" y="1609"/>
                  </a:lnTo>
                  <a:lnTo>
                    <a:pt x="1022" y="1558"/>
                  </a:lnTo>
                  <a:lnTo>
                    <a:pt x="992" y="1549"/>
                  </a:lnTo>
                  <a:cubicBezTo>
                    <a:pt x="71" y="1184"/>
                    <a:pt x="354" y="92"/>
                    <a:pt x="364" y="51"/>
                  </a:cubicBezTo>
                  <a:lnTo>
                    <a:pt x="374" y="21"/>
                  </a:lnTo>
                  <a:lnTo>
                    <a:pt x="313"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2430;p46">
              <a:extLst>
                <a:ext uri="{FF2B5EF4-FFF2-40B4-BE49-F238E27FC236}">
                  <a16:creationId xmlns:a16="http://schemas.microsoft.com/office/drawing/2014/main" id="{A6A93E14-E862-71E0-E275-677B81044EF4}"/>
                </a:ext>
              </a:extLst>
            </p:cNvPr>
            <p:cNvSpPr/>
            <p:nvPr/>
          </p:nvSpPr>
          <p:spPr>
            <a:xfrm>
              <a:off x="7589302" y="3123402"/>
              <a:ext cx="88008" cy="36308"/>
            </a:xfrm>
            <a:custGeom>
              <a:avLst/>
              <a:gdLst/>
              <a:ahLst/>
              <a:cxnLst/>
              <a:rect l="l" t="t" r="r" b="b"/>
              <a:pathLst>
                <a:path w="2773" h="1144" extrusionOk="0">
                  <a:moveTo>
                    <a:pt x="1417" y="1"/>
                  </a:moveTo>
                  <a:cubicBezTo>
                    <a:pt x="71" y="1"/>
                    <a:pt x="0" y="1123"/>
                    <a:pt x="0" y="1134"/>
                  </a:cubicBezTo>
                  <a:lnTo>
                    <a:pt x="81" y="1144"/>
                  </a:lnTo>
                  <a:cubicBezTo>
                    <a:pt x="81" y="1093"/>
                    <a:pt x="152" y="82"/>
                    <a:pt x="1417" y="82"/>
                  </a:cubicBezTo>
                  <a:cubicBezTo>
                    <a:pt x="2671" y="82"/>
                    <a:pt x="2691" y="1093"/>
                    <a:pt x="2691" y="1134"/>
                  </a:cubicBezTo>
                  <a:lnTo>
                    <a:pt x="2772" y="1134"/>
                  </a:lnTo>
                  <a:cubicBezTo>
                    <a:pt x="2772" y="1123"/>
                    <a:pt x="2752" y="1"/>
                    <a:pt x="14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2431;p46">
              <a:extLst>
                <a:ext uri="{FF2B5EF4-FFF2-40B4-BE49-F238E27FC236}">
                  <a16:creationId xmlns:a16="http://schemas.microsoft.com/office/drawing/2014/main" id="{3E14BBAF-0DFC-6008-46E0-D848B28E767E}"/>
                </a:ext>
              </a:extLst>
            </p:cNvPr>
            <p:cNvSpPr/>
            <p:nvPr/>
          </p:nvSpPr>
          <p:spPr>
            <a:xfrm>
              <a:off x="7633925" y="3301577"/>
              <a:ext cx="1301" cy="176619"/>
            </a:xfrm>
            <a:custGeom>
              <a:avLst/>
              <a:gdLst/>
              <a:ahLst/>
              <a:cxnLst/>
              <a:rect l="l" t="t" r="r" b="b"/>
              <a:pathLst>
                <a:path w="41" h="5565" extrusionOk="0">
                  <a:moveTo>
                    <a:pt x="0" y="1"/>
                  </a:moveTo>
                  <a:lnTo>
                    <a:pt x="0" y="5564"/>
                  </a:lnTo>
                  <a:lnTo>
                    <a:pt x="41" y="5564"/>
                  </a:lnTo>
                  <a:lnTo>
                    <a:pt x="41"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2432;p46">
              <a:extLst>
                <a:ext uri="{FF2B5EF4-FFF2-40B4-BE49-F238E27FC236}">
                  <a16:creationId xmlns:a16="http://schemas.microsoft.com/office/drawing/2014/main" id="{E9BF1D08-6F45-8456-0B55-A1A1FBCC2727}"/>
                </a:ext>
              </a:extLst>
            </p:cNvPr>
            <p:cNvSpPr/>
            <p:nvPr/>
          </p:nvSpPr>
          <p:spPr>
            <a:xfrm>
              <a:off x="7677278" y="3208491"/>
              <a:ext cx="5808" cy="6125"/>
            </a:xfrm>
            <a:custGeom>
              <a:avLst/>
              <a:gdLst/>
              <a:ahLst/>
              <a:cxnLst/>
              <a:rect l="l" t="t" r="r" b="b"/>
              <a:pathLst>
                <a:path w="183" h="193" extrusionOk="0">
                  <a:moveTo>
                    <a:pt x="91" y="0"/>
                  </a:moveTo>
                  <a:cubicBezTo>
                    <a:pt x="41" y="0"/>
                    <a:pt x="0" y="51"/>
                    <a:pt x="0" y="101"/>
                  </a:cubicBezTo>
                  <a:cubicBezTo>
                    <a:pt x="0" y="152"/>
                    <a:pt x="41" y="193"/>
                    <a:pt x="91" y="193"/>
                  </a:cubicBezTo>
                  <a:cubicBezTo>
                    <a:pt x="142" y="193"/>
                    <a:pt x="182" y="152"/>
                    <a:pt x="182" y="101"/>
                  </a:cubicBezTo>
                  <a:cubicBezTo>
                    <a:pt x="182" y="51"/>
                    <a:pt x="142" y="0"/>
                    <a:pt x="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2433;p46">
              <a:extLst>
                <a:ext uri="{FF2B5EF4-FFF2-40B4-BE49-F238E27FC236}">
                  <a16:creationId xmlns:a16="http://schemas.microsoft.com/office/drawing/2014/main" id="{D5584F3A-820A-0314-A193-B98AE82357DC}"/>
                </a:ext>
              </a:extLst>
            </p:cNvPr>
            <p:cNvSpPr/>
            <p:nvPr/>
          </p:nvSpPr>
          <p:spPr>
            <a:xfrm>
              <a:off x="7584478" y="3208491"/>
              <a:ext cx="5808" cy="6125"/>
            </a:xfrm>
            <a:custGeom>
              <a:avLst/>
              <a:gdLst/>
              <a:ahLst/>
              <a:cxnLst/>
              <a:rect l="l" t="t" r="r" b="b"/>
              <a:pathLst>
                <a:path w="183" h="193" extrusionOk="0">
                  <a:moveTo>
                    <a:pt x="92" y="0"/>
                  </a:moveTo>
                  <a:cubicBezTo>
                    <a:pt x="41" y="0"/>
                    <a:pt x="0" y="51"/>
                    <a:pt x="0" y="101"/>
                  </a:cubicBezTo>
                  <a:cubicBezTo>
                    <a:pt x="0" y="152"/>
                    <a:pt x="41" y="193"/>
                    <a:pt x="92" y="193"/>
                  </a:cubicBezTo>
                  <a:cubicBezTo>
                    <a:pt x="142" y="193"/>
                    <a:pt x="182" y="152"/>
                    <a:pt x="182" y="101"/>
                  </a:cubicBezTo>
                  <a:cubicBezTo>
                    <a:pt x="182" y="51"/>
                    <a:pt x="142" y="0"/>
                    <a:pt x="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2434;p46">
              <a:extLst>
                <a:ext uri="{FF2B5EF4-FFF2-40B4-BE49-F238E27FC236}">
                  <a16:creationId xmlns:a16="http://schemas.microsoft.com/office/drawing/2014/main" id="{94443452-0CED-82E9-F38B-AE2D28299FD1}"/>
                </a:ext>
              </a:extLst>
            </p:cNvPr>
            <p:cNvSpPr/>
            <p:nvPr/>
          </p:nvSpPr>
          <p:spPr>
            <a:xfrm>
              <a:off x="7608884" y="3192114"/>
              <a:ext cx="6443" cy="6443"/>
            </a:xfrm>
            <a:custGeom>
              <a:avLst/>
              <a:gdLst/>
              <a:ahLst/>
              <a:cxnLst/>
              <a:rect l="l" t="t" r="r" b="b"/>
              <a:pathLst>
                <a:path w="203" h="203" extrusionOk="0">
                  <a:moveTo>
                    <a:pt x="101" y="1"/>
                  </a:moveTo>
                  <a:cubicBezTo>
                    <a:pt x="41" y="1"/>
                    <a:pt x="0" y="41"/>
                    <a:pt x="0" y="102"/>
                  </a:cubicBezTo>
                  <a:cubicBezTo>
                    <a:pt x="0" y="162"/>
                    <a:pt x="41" y="203"/>
                    <a:pt x="101" y="203"/>
                  </a:cubicBezTo>
                  <a:cubicBezTo>
                    <a:pt x="152" y="203"/>
                    <a:pt x="202" y="162"/>
                    <a:pt x="202" y="102"/>
                  </a:cubicBezTo>
                  <a:cubicBezTo>
                    <a:pt x="202" y="41"/>
                    <a:pt x="152" y="1"/>
                    <a:pt x="101" y="1"/>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2435;p46">
              <a:extLst>
                <a:ext uri="{FF2B5EF4-FFF2-40B4-BE49-F238E27FC236}">
                  <a16:creationId xmlns:a16="http://schemas.microsoft.com/office/drawing/2014/main" id="{D86B6C0E-5918-56BF-0041-87A6A5582E98}"/>
                </a:ext>
              </a:extLst>
            </p:cNvPr>
            <p:cNvSpPr/>
            <p:nvPr/>
          </p:nvSpPr>
          <p:spPr>
            <a:xfrm>
              <a:off x="7650936" y="3192114"/>
              <a:ext cx="6443" cy="6443"/>
            </a:xfrm>
            <a:custGeom>
              <a:avLst/>
              <a:gdLst/>
              <a:ahLst/>
              <a:cxnLst/>
              <a:rect l="l" t="t" r="r" b="b"/>
              <a:pathLst>
                <a:path w="203" h="203" extrusionOk="0">
                  <a:moveTo>
                    <a:pt x="102" y="1"/>
                  </a:moveTo>
                  <a:cubicBezTo>
                    <a:pt x="41" y="1"/>
                    <a:pt x="1" y="41"/>
                    <a:pt x="1" y="102"/>
                  </a:cubicBezTo>
                  <a:cubicBezTo>
                    <a:pt x="1" y="162"/>
                    <a:pt x="41" y="203"/>
                    <a:pt x="102" y="203"/>
                  </a:cubicBezTo>
                  <a:cubicBezTo>
                    <a:pt x="163" y="203"/>
                    <a:pt x="203" y="162"/>
                    <a:pt x="203" y="102"/>
                  </a:cubicBezTo>
                  <a:cubicBezTo>
                    <a:pt x="203" y="41"/>
                    <a:pt x="163" y="1"/>
                    <a:pt x="102" y="1"/>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2436;p46">
              <a:extLst>
                <a:ext uri="{FF2B5EF4-FFF2-40B4-BE49-F238E27FC236}">
                  <a16:creationId xmlns:a16="http://schemas.microsoft.com/office/drawing/2014/main" id="{926F43E2-AA3C-2162-7207-2FB36CEB88FD}"/>
                </a:ext>
              </a:extLst>
            </p:cNvPr>
            <p:cNvSpPr/>
            <p:nvPr/>
          </p:nvSpPr>
          <p:spPr>
            <a:xfrm>
              <a:off x="7562960" y="3865330"/>
              <a:ext cx="12885" cy="3586"/>
            </a:xfrm>
            <a:custGeom>
              <a:avLst/>
              <a:gdLst/>
              <a:ahLst/>
              <a:cxnLst/>
              <a:rect l="l" t="t" r="r" b="b"/>
              <a:pathLst>
                <a:path w="406" h="113" extrusionOk="0">
                  <a:moveTo>
                    <a:pt x="31" y="1"/>
                  </a:moveTo>
                  <a:lnTo>
                    <a:pt x="1" y="72"/>
                  </a:lnTo>
                  <a:cubicBezTo>
                    <a:pt x="1" y="72"/>
                    <a:pt x="92" y="112"/>
                    <a:pt x="213" y="112"/>
                  </a:cubicBezTo>
                  <a:cubicBezTo>
                    <a:pt x="274" y="112"/>
                    <a:pt x="345" y="102"/>
                    <a:pt x="406" y="72"/>
                  </a:cubicBezTo>
                  <a:lnTo>
                    <a:pt x="365" y="1"/>
                  </a:lnTo>
                  <a:cubicBezTo>
                    <a:pt x="314" y="25"/>
                    <a:pt x="260" y="32"/>
                    <a:pt x="211" y="32"/>
                  </a:cubicBezTo>
                  <a:cubicBezTo>
                    <a:pt x="112" y="32"/>
                    <a:pt x="31" y="1"/>
                    <a:pt x="31" y="1"/>
                  </a:cubicBezTo>
                  <a:close/>
                </a:path>
              </a:pathLst>
            </a:custGeom>
            <a:solidFill>
              <a:srgbClr val="D981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2437;p46">
              <a:extLst>
                <a:ext uri="{FF2B5EF4-FFF2-40B4-BE49-F238E27FC236}">
                  <a16:creationId xmlns:a16="http://schemas.microsoft.com/office/drawing/2014/main" id="{86C13667-6C98-52F3-B084-0F475A7BA343}"/>
                </a:ext>
              </a:extLst>
            </p:cNvPr>
            <p:cNvSpPr/>
            <p:nvPr/>
          </p:nvSpPr>
          <p:spPr>
            <a:xfrm>
              <a:off x="7567466" y="3871455"/>
              <a:ext cx="4538" cy="2602"/>
            </a:xfrm>
            <a:custGeom>
              <a:avLst/>
              <a:gdLst/>
              <a:ahLst/>
              <a:cxnLst/>
              <a:rect l="l" t="t" r="r" b="b"/>
              <a:pathLst>
                <a:path w="143" h="82" extrusionOk="0">
                  <a:moveTo>
                    <a:pt x="1" y="0"/>
                  </a:moveTo>
                  <a:lnTo>
                    <a:pt x="1" y="81"/>
                  </a:lnTo>
                  <a:lnTo>
                    <a:pt x="142" y="81"/>
                  </a:lnTo>
                  <a:lnTo>
                    <a:pt x="142" y="0"/>
                  </a:lnTo>
                  <a:close/>
                </a:path>
              </a:pathLst>
            </a:custGeom>
            <a:solidFill>
              <a:srgbClr val="D981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2438;p46">
              <a:extLst>
                <a:ext uri="{FF2B5EF4-FFF2-40B4-BE49-F238E27FC236}">
                  <a16:creationId xmlns:a16="http://schemas.microsoft.com/office/drawing/2014/main" id="{D55945A2-B5D9-B773-2EFE-98DE4892546B}"/>
                </a:ext>
              </a:extLst>
            </p:cNvPr>
            <p:cNvSpPr/>
            <p:nvPr/>
          </p:nvSpPr>
          <p:spPr>
            <a:xfrm>
              <a:off x="7656712" y="3860188"/>
              <a:ext cx="13203" cy="3904"/>
            </a:xfrm>
            <a:custGeom>
              <a:avLst/>
              <a:gdLst/>
              <a:ahLst/>
              <a:cxnLst/>
              <a:rect l="l" t="t" r="r" b="b"/>
              <a:pathLst>
                <a:path w="416" h="123" extrusionOk="0">
                  <a:moveTo>
                    <a:pt x="31" y="1"/>
                  </a:moveTo>
                  <a:lnTo>
                    <a:pt x="1" y="82"/>
                  </a:lnTo>
                  <a:cubicBezTo>
                    <a:pt x="1" y="82"/>
                    <a:pt x="102" y="122"/>
                    <a:pt x="223" y="122"/>
                  </a:cubicBezTo>
                  <a:cubicBezTo>
                    <a:pt x="284" y="122"/>
                    <a:pt x="354" y="113"/>
                    <a:pt x="415" y="72"/>
                  </a:cubicBezTo>
                  <a:lnTo>
                    <a:pt x="385" y="1"/>
                  </a:lnTo>
                  <a:cubicBezTo>
                    <a:pt x="331" y="28"/>
                    <a:pt x="274" y="37"/>
                    <a:pt x="221" y="37"/>
                  </a:cubicBezTo>
                  <a:cubicBezTo>
                    <a:pt x="116" y="37"/>
                    <a:pt x="31" y="1"/>
                    <a:pt x="31" y="1"/>
                  </a:cubicBezTo>
                  <a:close/>
                </a:path>
              </a:pathLst>
            </a:custGeom>
            <a:solidFill>
              <a:srgbClr val="D981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2439;p46">
              <a:extLst>
                <a:ext uri="{FF2B5EF4-FFF2-40B4-BE49-F238E27FC236}">
                  <a16:creationId xmlns:a16="http://schemas.microsoft.com/office/drawing/2014/main" id="{D448AEF3-BC2E-74D5-5000-AA1BF9B8B6E1}"/>
                </a:ext>
              </a:extLst>
            </p:cNvPr>
            <p:cNvSpPr/>
            <p:nvPr/>
          </p:nvSpPr>
          <p:spPr>
            <a:xfrm>
              <a:off x="7660584" y="3865679"/>
              <a:ext cx="5141" cy="2602"/>
            </a:xfrm>
            <a:custGeom>
              <a:avLst/>
              <a:gdLst/>
              <a:ahLst/>
              <a:cxnLst/>
              <a:rect l="l" t="t" r="r" b="b"/>
              <a:pathLst>
                <a:path w="162" h="82" extrusionOk="0">
                  <a:moveTo>
                    <a:pt x="0" y="0"/>
                  </a:moveTo>
                  <a:lnTo>
                    <a:pt x="0" y="81"/>
                  </a:lnTo>
                  <a:lnTo>
                    <a:pt x="162" y="81"/>
                  </a:lnTo>
                  <a:lnTo>
                    <a:pt x="162" y="0"/>
                  </a:lnTo>
                  <a:close/>
                </a:path>
              </a:pathLst>
            </a:custGeom>
            <a:solidFill>
              <a:srgbClr val="D981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2440;p46">
              <a:extLst>
                <a:ext uri="{FF2B5EF4-FFF2-40B4-BE49-F238E27FC236}">
                  <a16:creationId xmlns:a16="http://schemas.microsoft.com/office/drawing/2014/main" id="{1967597F-0F55-F0C0-4278-C4096923CC86}"/>
                </a:ext>
              </a:extLst>
            </p:cNvPr>
            <p:cNvSpPr/>
            <p:nvPr/>
          </p:nvSpPr>
          <p:spPr>
            <a:xfrm>
              <a:off x="7633258" y="3640946"/>
              <a:ext cx="201025" cy="142565"/>
            </a:xfrm>
            <a:custGeom>
              <a:avLst/>
              <a:gdLst/>
              <a:ahLst/>
              <a:cxnLst/>
              <a:rect l="l" t="t" r="r" b="b"/>
              <a:pathLst>
                <a:path w="6334" h="4492" extrusionOk="0">
                  <a:moveTo>
                    <a:pt x="82" y="0"/>
                  </a:moveTo>
                  <a:cubicBezTo>
                    <a:pt x="41" y="0"/>
                    <a:pt x="1" y="30"/>
                    <a:pt x="1" y="71"/>
                  </a:cubicBezTo>
                  <a:lnTo>
                    <a:pt x="1" y="4421"/>
                  </a:lnTo>
                  <a:cubicBezTo>
                    <a:pt x="1" y="4461"/>
                    <a:pt x="41" y="4492"/>
                    <a:pt x="82" y="4492"/>
                  </a:cubicBezTo>
                  <a:lnTo>
                    <a:pt x="6263" y="4492"/>
                  </a:lnTo>
                  <a:cubicBezTo>
                    <a:pt x="6303" y="4492"/>
                    <a:pt x="6333" y="4461"/>
                    <a:pt x="6333" y="4421"/>
                  </a:cubicBezTo>
                  <a:lnTo>
                    <a:pt x="6333" y="71"/>
                  </a:lnTo>
                  <a:cubicBezTo>
                    <a:pt x="6333" y="30"/>
                    <a:pt x="6303" y="0"/>
                    <a:pt x="6263"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2441;p46">
              <a:extLst>
                <a:ext uri="{FF2B5EF4-FFF2-40B4-BE49-F238E27FC236}">
                  <a16:creationId xmlns:a16="http://schemas.microsoft.com/office/drawing/2014/main" id="{7969C0E6-5B56-050E-FA40-D4628000983A}"/>
                </a:ext>
              </a:extLst>
            </p:cNvPr>
            <p:cNvSpPr/>
            <p:nvPr/>
          </p:nvSpPr>
          <p:spPr>
            <a:xfrm>
              <a:off x="7688196" y="3599528"/>
              <a:ext cx="91499" cy="69061"/>
            </a:xfrm>
            <a:custGeom>
              <a:avLst/>
              <a:gdLst/>
              <a:ahLst/>
              <a:cxnLst/>
              <a:rect l="l" t="t" r="r" b="b"/>
              <a:pathLst>
                <a:path w="2883" h="2176" extrusionOk="0">
                  <a:moveTo>
                    <a:pt x="2215" y="415"/>
                  </a:moveTo>
                  <a:cubicBezTo>
                    <a:pt x="2357" y="415"/>
                    <a:pt x="2478" y="526"/>
                    <a:pt x="2478" y="668"/>
                  </a:cubicBezTo>
                  <a:lnTo>
                    <a:pt x="2478" y="1760"/>
                  </a:lnTo>
                  <a:lnTo>
                    <a:pt x="405" y="1760"/>
                  </a:lnTo>
                  <a:lnTo>
                    <a:pt x="405" y="668"/>
                  </a:lnTo>
                  <a:cubicBezTo>
                    <a:pt x="405" y="526"/>
                    <a:pt x="516" y="415"/>
                    <a:pt x="657" y="415"/>
                  </a:cubicBezTo>
                  <a:close/>
                  <a:moveTo>
                    <a:pt x="657" y="0"/>
                  </a:moveTo>
                  <a:cubicBezTo>
                    <a:pt x="293" y="0"/>
                    <a:pt x="0" y="304"/>
                    <a:pt x="0" y="668"/>
                  </a:cubicBezTo>
                  <a:lnTo>
                    <a:pt x="0" y="2175"/>
                  </a:lnTo>
                  <a:lnTo>
                    <a:pt x="2883" y="2175"/>
                  </a:lnTo>
                  <a:lnTo>
                    <a:pt x="2883" y="668"/>
                  </a:lnTo>
                  <a:cubicBezTo>
                    <a:pt x="2883" y="304"/>
                    <a:pt x="2590" y="0"/>
                    <a:pt x="2215" y="0"/>
                  </a:cubicBez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2442;p46">
              <a:extLst>
                <a:ext uri="{FF2B5EF4-FFF2-40B4-BE49-F238E27FC236}">
                  <a16:creationId xmlns:a16="http://schemas.microsoft.com/office/drawing/2014/main" id="{794E5CE5-6A84-C1CE-F600-BEA10A197556}"/>
                </a:ext>
              </a:extLst>
            </p:cNvPr>
            <p:cNvSpPr/>
            <p:nvPr/>
          </p:nvSpPr>
          <p:spPr>
            <a:xfrm>
              <a:off x="7638114" y="3640946"/>
              <a:ext cx="191663" cy="77090"/>
            </a:xfrm>
            <a:custGeom>
              <a:avLst/>
              <a:gdLst/>
              <a:ahLst/>
              <a:cxnLst/>
              <a:rect l="l" t="t" r="r" b="b"/>
              <a:pathLst>
                <a:path w="6039" h="2429" extrusionOk="0">
                  <a:moveTo>
                    <a:pt x="293" y="0"/>
                  </a:moveTo>
                  <a:cubicBezTo>
                    <a:pt x="182" y="0"/>
                    <a:pt x="81" y="41"/>
                    <a:pt x="0" y="111"/>
                  </a:cubicBezTo>
                  <a:lnTo>
                    <a:pt x="3015" y="2428"/>
                  </a:lnTo>
                  <a:lnTo>
                    <a:pt x="6039" y="111"/>
                  </a:lnTo>
                  <a:cubicBezTo>
                    <a:pt x="5958" y="41"/>
                    <a:pt x="5857" y="0"/>
                    <a:pt x="5746" y="0"/>
                  </a:cubicBezTo>
                  <a:close/>
                </a:path>
              </a:pathLst>
            </a:custGeom>
            <a:solidFill>
              <a:srgbClr val="2D23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2443;p46">
              <a:extLst>
                <a:ext uri="{FF2B5EF4-FFF2-40B4-BE49-F238E27FC236}">
                  <a16:creationId xmlns:a16="http://schemas.microsoft.com/office/drawing/2014/main" id="{1A55A2BA-82C0-920B-CA0A-B7F3237D1A1B}"/>
                </a:ext>
              </a:extLst>
            </p:cNvPr>
            <p:cNvSpPr/>
            <p:nvPr/>
          </p:nvSpPr>
          <p:spPr>
            <a:xfrm>
              <a:off x="7726376" y="3710292"/>
              <a:ext cx="15139" cy="15424"/>
            </a:xfrm>
            <a:custGeom>
              <a:avLst/>
              <a:gdLst/>
              <a:ahLst/>
              <a:cxnLst/>
              <a:rect l="l" t="t" r="r" b="b"/>
              <a:pathLst>
                <a:path w="477" h="486" extrusionOk="0">
                  <a:moveTo>
                    <a:pt x="234" y="0"/>
                  </a:moveTo>
                  <a:cubicBezTo>
                    <a:pt x="102" y="0"/>
                    <a:pt x="0" y="111"/>
                    <a:pt x="0" y="243"/>
                  </a:cubicBezTo>
                  <a:cubicBezTo>
                    <a:pt x="0" y="374"/>
                    <a:pt x="102" y="486"/>
                    <a:pt x="234" y="486"/>
                  </a:cubicBezTo>
                  <a:cubicBezTo>
                    <a:pt x="375" y="486"/>
                    <a:pt x="476" y="374"/>
                    <a:pt x="476" y="243"/>
                  </a:cubicBezTo>
                  <a:cubicBezTo>
                    <a:pt x="476" y="111"/>
                    <a:pt x="375" y="0"/>
                    <a:pt x="234" y="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2444;p46">
              <a:extLst>
                <a:ext uri="{FF2B5EF4-FFF2-40B4-BE49-F238E27FC236}">
                  <a16:creationId xmlns:a16="http://schemas.microsoft.com/office/drawing/2014/main" id="{FA2F8CCF-1AFA-678E-8206-9EDC62969299}"/>
                </a:ext>
              </a:extLst>
            </p:cNvPr>
            <p:cNvSpPr/>
            <p:nvPr/>
          </p:nvSpPr>
          <p:spPr>
            <a:xfrm>
              <a:off x="7696194" y="3556175"/>
              <a:ext cx="67157" cy="78138"/>
            </a:xfrm>
            <a:custGeom>
              <a:avLst/>
              <a:gdLst/>
              <a:ahLst/>
              <a:cxnLst/>
              <a:rect l="l" t="t" r="r" b="b"/>
              <a:pathLst>
                <a:path w="2116" h="2462" extrusionOk="0">
                  <a:moveTo>
                    <a:pt x="1781" y="1"/>
                  </a:moveTo>
                  <a:lnTo>
                    <a:pt x="527" y="334"/>
                  </a:lnTo>
                  <a:cubicBezTo>
                    <a:pt x="527" y="334"/>
                    <a:pt x="1" y="1437"/>
                    <a:pt x="254" y="1568"/>
                  </a:cubicBezTo>
                  <a:cubicBezTo>
                    <a:pt x="272" y="1577"/>
                    <a:pt x="290" y="1581"/>
                    <a:pt x="308" y="1581"/>
                  </a:cubicBezTo>
                  <a:cubicBezTo>
                    <a:pt x="477" y="1581"/>
                    <a:pt x="658" y="1235"/>
                    <a:pt x="659" y="1235"/>
                  </a:cubicBezTo>
                  <a:lnTo>
                    <a:pt x="659" y="1235"/>
                  </a:lnTo>
                  <a:cubicBezTo>
                    <a:pt x="537" y="1771"/>
                    <a:pt x="456" y="2408"/>
                    <a:pt x="608" y="2459"/>
                  </a:cubicBezTo>
                  <a:cubicBezTo>
                    <a:pt x="615" y="2460"/>
                    <a:pt x="623" y="2461"/>
                    <a:pt x="631" y="2461"/>
                  </a:cubicBezTo>
                  <a:cubicBezTo>
                    <a:pt x="756" y="2461"/>
                    <a:pt x="881" y="2247"/>
                    <a:pt x="881" y="2247"/>
                  </a:cubicBezTo>
                  <a:cubicBezTo>
                    <a:pt x="881" y="2247"/>
                    <a:pt x="901" y="2378"/>
                    <a:pt x="982" y="2418"/>
                  </a:cubicBezTo>
                  <a:cubicBezTo>
                    <a:pt x="994" y="2424"/>
                    <a:pt x="1005" y="2426"/>
                    <a:pt x="1017" y="2426"/>
                  </a:cubicBezTo>
                  <a:cubicBezTo>
                    <a:pt x="1111" y="2426"/>
                    <a:pt x="1214" y="2267"/>
                    <a:pt x="1214" y="2267"/>
                  </a:cubicBezTo>
                  <a:cubicBezTo>
                    <a:pt x="1218" y="2388"/>
                    <a:pt x="1254" y="2426"/>
                    <a:pt x="1298" y="2426"/>
                  </a:cubicBezTo>
                  <a:cubicBezTo>
                    <a:pt x="1375" y="2426"/>
                    <a:pt x="1477" y="2307"/>
                    <a:pt x="1477" y="2307"/>
                  </a:cubicBezTo>
                  <a:cubicBezTo>
                    <a:pt x="1484" y="2372"/>
                    <a:pt x="1505" y="2402"/>
                    <a:pt x="1534" y="2402"/>
                  </a:cubicBezTo>
                  <a:cubicBezTo>
                    <a:pt x="1634" y="2402"/>
                    <a:pt x="1836" y="2052"/>
                    <a:pt x="1953" y="1498"/>
                  </a:cubicBezTo>
                  <a:cubicBezTo>
                    <a:pt x="2115" y="709"/>
                    <a:pt x="1781" y="1"/>
                    <a:pt x="1781" y="1"/>
                  </a:cubicBezTo>
                  <a:close/>
                </a:path>
              </a:pathLst>
            </a:custGeom>
            <a:solidFill>
              <a:srgbClr val="E89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2445;p46">
              <a:extLst>
                <a:ext uri="{FF2B5EF4-FFF2-40B4-BE49-F238E27FC236}">
                  <a16:creationId xmlns:a16="http://schemas.microsoft.com/office/drawing/2014/main" id="{E9AA85C5-E4B8-5345-52ED-CE0A1E97D084}"/>
                </a:ext>
              </a:extLst>
            </p:cNvPr>
            <p:cNvSpPr/>
            <p:nvPr/>
          </p:nvSpPr>
          <p:spPr>
            <a:xfrm>
              <a:off x="7742753" y="3609780"/>
              <a:ext cx="6474" cy="19931"/>
            </a:xfrm>
            <a:custGeom>
              <a:avLst/>
              <a:gdLst/>
              <a:ahLst/>
              <a:cxnLst/>
              <a:rect l="l" t="t" r="r" b="b"/>
              <a:pathLst>
                <a:path w="204" h="628" extrusionOk="0">
                  <a:moveTo>
                    <a:pt x="163" y="1"/>
                  </a:moveTo>
                  <a:cubicBezTo>
                    <a:pt x="71" y="244"/>
                    <a:pt x="1" y="618"/>
                    <a:pt x="1" y="618"/>
                  </a:cubicBezTo>
                  <a:lnTo>
                    <a:pt x="41" y="628"/>
                  </a:lnTo>
                  <a:cubicBezTo>
                    <a:pt x="41" y="628"/>
                    <a:pt x="112" y="254"/>
                    <a:pt x="203" y="21"/>
                  </a:cubicBezTo>
                  <a:lnTo>
                    <a:pt x="163"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2446;p46">
              <a:extLst>
                <a:ext uri="{FF2B5EF4-FFF2-40B4-BE49-F238E27FC236}">
                  <a16:creationId xmlns:a16="http://schemas.microsoft.com/office/drawing/2014/main" id="{F9BA3D2D-DF20-47A6-C0E6-599A062242B0}"/>
                </a:ext>
              </a:extLst>
            </p:cNvPr>
            <p:cNvSpPr/>
            <p:nvPr/>
          </p:nvSpPr>
          <p:spPr>
            <a:xfrm>
              <a:off x="7733771" y="3609494"/>
              <a:ext cx="6760" cy="18947"/>
            </a:xfrm>
            <a:custGeom>
              <a:avLst/>
              <a:gdLst/>
              <a:ahLst/>
              <a:cxnLst/>
              <a:rect l="l" t="t" r="r" b="b"/>
              <a:pathLst>
                <a:path w="213" h="597" extrusionOk="0">
                  <a:moveTo>
                    <a:pt x="162" y="0"/>
                  </a:moveTo>
                  <a:cubicBezTo>
                    <a:pt x="71" y="263"/>
                    <a:pt x="10" y="587"/>
                    <a:pt x="1" y="587"/>
                  </a:cubicBezTo>
                  <a:lnTo>
                    <a:pt x="51" y="596"/>
                  </a:lnTo>
                  <a:cubicBezTo>
                    <a:pt x="51" y="596"/>
                    <a:pt x="122" y="273"/>
                    <a:pt x="213" y="10"/>
                  </a:cubicBezTo>
                  <a:lnTo>
                    <a:pt x="162"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2447;p46">
              <a:extLst>
                <a:ext uri="{FF2B5EF4-FFF2-40B4-BE49-F238E27FC236}">
                  <a16:creationId xmlns:a16="http://schemas.microsoft.com/office/drawing/2014/main" id="{D19906CE-9EEA-EB46-8E60-0B3C4C58B427}"/>
                </a:ext>
              </a:extLst>
            </p:cNvPr>
            <p:cNvSpPr/>
            <p:nvPr/>
          </p:nvSpPr>
          <p:spPr>
            <a:xfrm>
              <a:off x="7723488" y="3604987"/>
              <a:ext cx="7109" cy="23137"/>
            </a:xfrm>
            <a:custGeom>
              <a:avLst/>
              <a:gdLst/>
              <a:ahLst/>
              <a:cxnLst/>
              <a:rect l="l" t="t" r="r" b="b"/>
              <a:pathLst>
                <a:path w="224" h="729" extrusionOk="0">
                  <a:moveTo>
                    <a:pt x="183" y="0"/>
                  </a:moveTo>
                  <a:cubicBezTo>
                    <a:pt x="62" y="344"/>
                    <a:pt x="1" y="718"/>
                    <a:pt x="1" y="729"/>
                  </a:cubicBezTo>
                  <a:lnTo>
                    <a:pt x="41" y="729"/>
                  </a:lnTo>
                  <a:cubicBezTo>
                    <a:pt x="41" y="729"/>
                    <a:pt x="102" y="354"/>
                    <a:pt x="223" y="10"/>
                  </a:cubicBezTo>
                  <a:lnTo>
                    <a:pt x="183"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2448;p46">
              <a:extLst>
                <a:ext uri="{FF2B5EF4-FFF2-40B4-BE49-F238E27FC236}">
                  <a16:creationId xmlns:a16="http://schemas.microsoft.com/office/drawing/2014/main" id="{276890DE-E206-7BA0-6B24-55535FB385DB}"/>
                </a:ext>
              </a:extLst>
            </p:cNvPr>
            <p:cNvSpPr/>
            <p:nvPr/>
          </p:nvSpPr>
          <p:spPr>
            <a:xfrm>
              <a:off x="7716442" y="3586675"/>
              <a:ext cx="6125" cy="10315"/>
            </a:xfrm>
            <a:custGeom>
              <a:avLst/>
              <a:gdLst/>
              <a:ahLst/>
              <a:cxnLst/>
              <a:rect l="l" t="t" r="r" b="b"/>
              <a:pathLst>
                <a:path w="193" h="325" extrusionOk="0">
                  <a:moveTo>
                    <a:pt x="152" y="0"/>
                  </a:moveTo>
                  <a:cubicBezTo>
                    <a:pt x="71" y="132"/>
                    <a:pt x="0" y="304"/>
                    <a:pt x="0" y="304"/>
                  </a:cubicBezTo>
                  <a:lnTo>
                    <a:pt x="41" y="324"/>
                  </a:lnTo>
                  <a:cubicBezTo>
                    <a:pt x="41" y="324"/>
                    <a:pt x="122" y="153"/>
                    <a:pt x="192" y="31"/>
                  </a:cubicBezTo>
                  <a:lnTo>
                    <a:pt x="152"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2449;p46">
              <a:extLst>
                <a:ext uri="{FF2B5EF4-FFF2-40B4-BE49-F238E27FC236}">
                  <a16:creationId xmlns:a16="http://schemas.microsoft.com/office/drawing/2014/main" id="{21251803-DBCF-DFDD-0477-EB61FBE55ECB}"/>
                </a:ext>
              </a:extLst>
            </p:cNvPr>
            <p:cNvSpPr/>
            <p:nvPr/>
          </p:nvSpPr>
          <p:spPr>
            <a:xfrm>
              <a:off x="7683340" y="3272696"/>
              <a:ext cx="92197" cy="302014"/>
            </a:xfrm>
            <a:custGeom>
              <a:avLst/>
              <a:gdLst/>
              <a:ahLst/>
              <a:cxnLst/>
              <a:rect l="l" t="t" r="r" b="b"/>
              <a:pathLst>
                <a:path w="2905" h="9516" extrusionOk="0">
                  <a:moveTo>
                    <a:pt x="1" y="0"/>
                  </a:moveTo>
                  <a:lnTo>
                    <a:pt x="72" y="2671"/>
                  </a:lnTo>
                  <a:cubicBezTo>
                    <a:pt x="800" y="3632"/>
                    <a:pt x="1064" y="4775"/>
                    <a:pt x="1174" y="5534"/>
                  </a:cubicBezTo>
                  <a:cubicBezTo>
                    <a:pt x="1327" y="6566"/>
                    <a:pt x="841" y="9196"/>
                    <a:pt x="841" y="9196"/>
                  </a:cubicBezTo>
                  <a:cubicBezTo>
                    <a:pt x="1235" y="9475"/>
                    <a:pt x="1848" y="9516"/>
                    <a:pt x="2171" y="9516"/>
                  </a:cubicBezTo>
                  <a:cubicBezTo>
                    <a:pt x="2304" y="9516"/>
                    <a:pt x="2388" y="9509"/>
                    <a:pt x="2388" y="9509"/>
                  </a:cubicBezTo>
                  <a:cubicBezTo>
                    <a:pt x="2388" y="9509"/>
                    <a:pt x="2905" y="6980"/>
                    <a:pt x="2763" y="5240"/>
                  </a:cubicBezTo>
                  <a:cubicBezTo>
                    <a:pt x="2682" y="4219"/>
                    <a:pt x="1721" y="537"/>
                    <a:pt x="1" y="0"/>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2450;p46">
              <a:extLst>
                <a:ext uri="{FF2B5EF4-FFF2-40B4-BE49-F238E27FC236}">
                  <a16:creationId xmlns:a16="http://schemas.microsoft.com/office/drawing/2014/main" id="{42EA3985-868D-CEBB-3498-6A0835481097}"/>
                </a:ext>
              </a:extLst>
            </p:cNvPr>
            <p:cNvSpPr/>
            <p:nvPr/>
          </p:nvSpPr>
          <p:spPr>
            <a:xfrm>
              <a:off x="7701335" y="3379619"/>
              <a:ext cx="5491" cy="26977"/>
            </a:xfrm>
            <a:custGeom>
              <a:avLst/>
              <a:gdLst/>
              <a:ahLst/>
              <a:cxnLst/>
              <a:rect l="l" t="t" r="r" b="b"/>
              <a:pathLst>
                <a:path w="173" h="850" extrusionOk="0">
                  <a:moveTo>
                    <a:pt x="112" y="0"/>
                  </a:moveTo>
                  <a:lnTo>
                    <a:pt x="0" y="839"/>
                  </a:lnTo>
                  <a:lnTo>
                    <a:pt x="61" y="850"/>
                  </a:lnTo>
                  <a:lnTo>
                    <a:pt x="173" y="10"/>
                  </a:lnTo>
                  <a:lnTo>
                    <a:pt x="112"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2451;p46">
              <a:extLst>
                <a:ext uri="{FF2B5EF4-FFF2-40B4-BE49-F238E27FC236}">
                  <a16:creationId xmlns:a16="http://schemas.microsoft.com/office/drawing/2014/main" id="{F32B958B-4A75-5205-5F77-256010F21C28}"/>
                </a:ext>
              </a:extLst>
            </p:cNvPr>
            <p:cNvSpPr/>
            <p:nvPr/>
          </p:nvSpPr>
          <p:spPr>
            <a:xfrm>
              <a:off x="7693623" y="3336901"/>
              <a:ext cx="32467" cy="51097"/>
            </a:xfrm>
            <a:custGeom>
              <a:avLst/>
              <a:gdLst/>
              <a:ahLst/>
              <a:cxnLst/>
              <a:rect l="l" t="t" r="r" b="b"/>
              <a:pathLst>
                <a:path w="1023" h="1610" extrusionOk="0">
                  <a:moveTo>
                    <a:pt x="699" y="0"/>
                  </a:moveTo>
                  <a:lnTo>
                    <a:pt x="638" y="21"/>
                  </a:lnTo>
                  <a:lnTo>
                    <a:pt x="648" y="51"/>
                  </a:lnTo>
                  <a:cubicBezTo>
                    <a:pt x="659" y="92"/>
                    <a:pt x="952" y="1184"/>
                    <a:pt x="21" y="1549"/>
                  </a:cubicBezTo>
                  <a:lnTo>
                    <a:pt x="1" y="1558"/>
                  </a:lnTo>
                  <a:lnTo>
                    <a:pt x="21" y="1609"/>
                  </a:lnTo>
                  <a:lnTo>
                    <a:pt x="52" y="1599"/>
                  </a:lnTo>
                  <a:cubicBezTo>
                    <a:pt x="1023" y="1225"/>
                    <a:pt x="709" y="41"/>
                    <a:pt x="709" y="31"/>
                  </a:cubicBezTo>
                  <a:lnTo>
                    <a:pt x="699" y="0"/>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2452;p46">
              <a:extLst>
                <a:ext uri="{FF2B5EF4-FFF2-40B4-BE49-F238E27FC236}">
                  <a16:creationId xmlns:a16="http://schemas.microsoft.com/office/drawing/2014/main" id="{E6A8A0C3-86AE-6C55-5A7E-696A1760C95D}"/>
                </a:ext>
              </a:extLst>
            </p:cNvPr>
            <p:cNvSpPr/>
            <p:nvPr/>
          </p:nvSpPr>
          <p:spPr>
            <a:xfrm>
              <a:off x="7615612" y="4033888"/>
              <a:ext cx="107273" cy="37926"/>
            </a:xfrm>
            <a:custGeom>
              <a:avLst/>
              <a:gdLst/>
              <a:ahLst/>
              <a:cxnLst/>
              <a:rect l="l" t="t" r="r" b="b"/>
              <a:pathLst>
                <a:path w="3380" h="1195" extrusionOk="0">
                  <a:moveTo>
                    <a:pt x="2094" y="1"/>
                  </a:moveTo>
                  <a:lnTo>
                    <a:pt x="891" y="325"/>
                  </a:lnTo>
                  <a:cubicBezTo>
                    <a:pt x="466" y="436"/>
                    <a:pt x="132" y="770"/>
                    <a:pt x="1" y="1195"/>
                  </a:cubicBezTo>
                  <a:lnTo>
                    <a:pt x="2752" y="1195"/>
                  </a:lnTo>
                  <a:lnTo>
                    <a:pt x="2924" y="779"/>
                  </a:lnTo>
                  <a:lnTo>
                    <a:pt x="3005" y="779"/>
                  </a:lnTo>
                  <a:lnTo>
                    <a:pt x="3086" y="1195"/>
                  </a:lnTo>
                  <a:lnTo>
                    <a:pt x="3380" y="1195"/>
                  </a:lnTo>
                  <a:lnTo>
                    <a:pt x="3258"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2453;p46">
              <a:extLst>
                <a:ext uri="{FF2B5EF4-FFF2-40B4-BE49-F238E27FC236}">
                  <a16:creationId xmlns:a16="http://schemas.microsoft.com/office/drawing/2014/main" id="{EE382CBE-D20C-69C5-9B94-AC3F0EF0B664}"/>
                </a:ext>
              </a:extLst>
            </p:cNvPr>
            <p:cNvSpPr/>
            <p:nvPr/>
          </p:nvSpPr>
          <p:spPr>
            <a:xfrm>
              <a:off x="7638400" y="4023637"/>
              <a:ext cx="78074" cy="27040"/>
            </a:xfrm>
            <a:custGeom>
              <a:avLst/>
              <a:gdLst/>
              <a:ahLst/>
              <a:cxnLst/>
              <a:rect l="l" t="t" r="r" b="b"/>
              <a:pathLst>
                <a:path w="2460" h="852" extrusionOk="0">
                  <a:moveTo>
                    <a:pt x="1923" y="0"/>
                  </a:moveTo>
                  <a:lnTo>
                    <a:pt x="1376" y="324"/>
                  </a:lnTo>
                  <a:cubicBezTo>
                    <a:pt x="668" y="364"/>
                    <a:pt x="1" y="708"/>
                    <a:pt x="1" y="708"/>
                  </a:cubicBezTo>
                  <a:cubicBezTo>
                    <a:pt x="327" y="811"/>
                    <a:pt x="628" y="852"/>
                    <a:pt x="898" y="852"/>
                  </a:cubicBezTo>
                  <a:cubicBezTo>
                    <a:pt x="1876" y="852"/>
                    <a:pt x="2459" y="324"/>
                    <a:pt x="2459" y="324"/>
                  </a:cubicBezTo>
                  <a:lnTo>
                    <a:pt x="1923" y="0"/>
                  </a:lnTo>
                  <a:close/>
                </a:path>
              </a:pathLst>
            </a:custGeom>
            <a:solidFill>
              <a:srgbClr val="E89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2454;p46">
              <a:extLst>
                <a:ext uri="{FF2B5EF4-FFF2-40B4-BE49-F238E27FC236}">
                  <a16:creationId xmlns:a16="http://schemas.microsoft.com/office/drawing/2014/main" id="{49299058-8FFF-E79D-2907-AC4C4FB1E2BA}"/>
                </a:ext>
              </a:extLst>
            </p:cNvPr>
            <p:cNvSpPr/>
            <p:nvPr/>
          </p:nvSpPr>
          <p:spPr>
            <a:xfrm>
              <a:off x="7523161" y="4033888"/>
              <a:ext cx="107273" cy="37926"/>
            </a:xfrm>
            <a:custGeom>
              <a:avLst/>
              <a:gdLst/>
              <a:ahLst/>
              <a:cxnLst/>
              <a:rect l="l" t="t" r="r" b="b"/>
              <a:pathLst>
                <a:path w="3380" h="1195" extrusionOk="0">
                  <a:moveTo>
                    <a:pt x="2094" y="1"/>
                  </a:moveTo>
                  <a:lnTo>
                    <a:pt x="891" y="325"/>
                  </a:lnTo>
                  <a:cubicBezTo>
                    <a:pt x="466" y="436"/>
                    <a:pt x="132" y="770"/>
                    <a:pt x="1" y="1195"/>
                  </a:cubicBezTo>
                  <a:lnTo>
                    <a:pt x="2752" y="1195"/>
                  </a:lnTo>
                  <a:lnTo>
                    <a:pt x="2924" y="779"/>
                  </a:lnTo>
                  <a:lnTo>
                    <a:pt x="3005" y="779"/>
                  </a:lnTo>
                  <a:lnTo>
                    <a:pt x="3086" y="1195"/>
                  </a:lnTo>
                  <a:lnTo>
                    <a:pt x="3379" y="1195"/>
                  </a:lnTo>
                  <a:lnTo>
                    <a:pt x="3258" y="1"/>
                  </a:lnTo>
                  <a:close/>
                </a:path>
              </a:pathLst>
            </a:custGeom>
            <a:solidFill>
              <a:srgbClr val="0C0B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2455;p46">
              <a:extLst>
                <a:ext uri="{FF2B5EF4-FFF2-40B4-BE49-F238E27FC236}">
                  <a16:creationId xmlns:a16="http://schemas.microsoft.com/office/drawing/2014/main" id="{D12A2575-F617-3C72-083B-340ADFADAB05}"/>
                </a:ext>
              </a:extLst>
            </p:cNvPr>
            <p:cNvSpPr/>
            <p:nvPr/>
          </p:nvSpPr>
          <p:spPr>
            <a:xfrm>
              <a:off x="7545948" y="4023637"/>
              <a:ext cx="78043" cy="27040"/>
            </a:xfrm>
            <a:custGeom>
              <a:avLst/>
              <a:gdLst/>
              <a:ahLst/>
              <a:cxnLst/>
              <a:rect l="l" t="t" r="r" b="b"/>
              <a:pathLst>
                <a:path w="2459" h="852" extrusionOk="0">
                  <a:moveTo>
                    <a:pt x="1922" y="0"/>
                  </a:moveTo>
                  <a:lnTo>
                    <a:pt x="1376" y="324"/>
                  </a:lnTo>
                  <a:cubicBezTo>
                    <a:pt x="668" y="364"/>
                    <a:pt x="0" y="708"/>
                    <a:pt x="0" y="708"/>
                  </a:cubicBezTo>
                  <a:cubicBezTo>
                    <a:pt x="327" y="811"/>
                    <a:pt x="627" y="852"/>
                    <a:pt x="897" y="852"/>
                  </a:cubicBezTo>
                  <a:cubicBezTo>
                    <a:pt x="1875" y="852"/>
                    <a:pt x="2459" y="324"/>
                    <a:pt x="2459" y="324"/>
                  </a:cubicBezTo>
                  <a:lnTo>
                    <a:pt x="1922" y="0"/>
                  </a:lnTo>
                  <a:close/>
                </a:path>
              </a:pathLst>
            </a:custGeom>
            <a:solidFill>
              <a:srgbClr val="E89B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27"/>
          <p:cNvSpPr/>
          <p:nvPr/>
        </p:nvSpPr>
        <p:spPr>
          <a:xfrm>
            <a:off x="724888" y="1434788"/>
            <a:ext cx="1302300" cy="1302300"/>
          </a:xfrm>
          <a:prstGeom prst="ellipse">
            <a:avLst/>
          </a:prstGeom>
          <a:noFill/>
          <a:ln w="19050" cap="flat" cmpd="sng">
            <a:solidFill>
              <a:schemeClr val="accent6"/>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7"/>
          <p:cNvSpPr/>
          <p:nvPr/>
        </p:nvSpPr>
        <p:spPr>
          <a:xfrm>
            <a:off x="4636338" y="1434788"/>
            <a:ext cx="1302300" cy="1302300"/>
          </a:xfrm>
          <a:prstGeom prst="ellipse">
            <a:avLst/>
          </a:prstGeom>
          <a:noFill/>
          <a:ln w="19050" cap="flat" cmpd="sng">
            <a:solidFill>
              <a:schemeClr val="accent6"/>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7"/>
          <p:cNvSpPr/>
          <p:nvPr/>
        </p:nvSpPr>
        <p:spPr>
          <a:xfrm>
            <a:off x="724888" y="2912838"/>
            <a:ext cx="1302300" cy="1302300"/>
          </a:xfrm>
          <a:prstGeom prst="ellipse">
            <a:avLst/>
          </a:prstGeom>
          <a:noFill/>
          <a:ln w="19050" cap="flat" cmpd="sng">
            <a:solidFill>
              <a:schemeClr val="accent6"/>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7"/>
          <p:cNvSpPr/>
          <p:nvPr/>
        </p:nvSpPr>
        <p:spPr>
          <a:xfrm>
            <a:off x="4636338" y="2912838"/>
            <a:ext cx="1302300" cy="1302300"/>
          </a:xfrm>
          <a:prstGeom prst="ellipse">
            <a:avLst/>
          </a:prstGeom>
          <a:noFill/>
          <a:ln w="19050" cap="flat" cmpd="sng">
            <a:solidFill>
              <a:schemeClr val="accent6"/>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7"/>
          <p:cNvSpPr/>
          <p:nvPr/>
        </p:nvSpPr>
        <p:spPr>
          <a:xfrm>
            <a:off x="808200" y="1518100"/>
            <a:ext cx="1135800" cy="1135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7"/>
          <p:cNvSpPr/>
          <p:nvPr/>
        </p:nvSpPr>
        <p:spPr>
          <a:xfrm>
            <a:off x="808200" y="2996100"/>
            <a:ext cx="1135800" cy="1135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7"/>
          <p:cNvSpPr/>
          <p:nvPr/>
        </p:nvSpPr>
        <p:spPr>
          <a:xfrm>
            <a:off x="4719600" y="1518100"/>
            <a:ext cx="1135800" cy="1135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Table of contents</a:t>
            </a:r>
            <a:endParaRPr/>
          </a:p>
        </p:txBody>
      </p:sp>
      <p:sp>
        <p:nvSpPr>
          <p:cNvPr id="509" name="Google Shape;509;p27"/>
          <p:cNvSpPr txBox="1">
            <a:spLocks noGrp="1"/>
          </p:cNvSpPr>
          <p:nvPr>
            <p:ph type="title" idx="2"/>
          </p:nvPr>
        </p:nvSpPr>
        <p:spPr>
          <a:xfrm>
            <a:off x="681900" y="1648675"/>
            <a:ext cx="1388400" cy="101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01</a:t>
            </a:r>
            <a:endParaRPr/>
          </a:p>
        </p:txBody>
      </p:sp>
      <p:sp>
        <p:nvSpPr>
          <p:cNvPr id="510" name="Google Shape;510;p27"/>
          <p:cNvSpPr txBox="1">
            <a:spLocks noGrp="1"/>
          </p:cNvSpPr>
          <p:nvPr>
            <p:ph type="subTitle" idx="3"/>
          </p:nvPr>
        </p:nvSpPr>
        <p:spPr>
          <a:xfrm>
            <a:off x="2074200" y="1553600"/>
            <a:ext cx="2476500" cy="1442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Understandung and Influencing Follower Satisfaction</a:t>
            </a:r>
            <a:endParaRPr/>
          </a:p>
        </p:txBody>
      </p:sp>
      <p:sp>
        <p:nvSpPr>
          <p:cNvPr id="511" name="Google Shape;511;p27"/>
          <p:cNvSpPr txBox="1">
            <a:spLocks noGrp="1"/>
          </p:cNvSpPr>
          <p:nvPr>
            <p:ph type="title" idx="4"/>
          </p:nvPr>
        </p:nvSpPr>
        <p:spPr>
          <a:xfrm>
            <a:off x="4593300" y="1648675"/>
            <a:ext cx="1388400" cy="101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02</a:t>
            </a:r>
            <a:endParaRPr/>
          </a:p>
        </p:txBody>
      </p:sp>
      <p:sp>
        <p:nvSpPr>
          <p:cNvPr id="512" name="Google Shape;512;p27"/>
          <p:cNvSpPr txBox="1">
            <a:spLocks noGrp="1"/>
          </p:cNvSpPr>
          <p:nvPr>
            <p:ph type="subTitle" idx="6"/>
          </p:nvPr>
        </p:nvSpPr>
        <p:spPr>
          <a:xfrm>
            <a:off x="5985600" y="1553600"/>
            <a:ext cx="2476500" cy="440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Understanding and Improving Employee Engagmenet </a:t>
            </a:r>
            <a:endParaRPr/>
          </a:p>
        </p:txBody>
      </p:sp>
      <p:sp>
        <p:nvSpPr>
          <p:cNvPr id="513" name="Google Shape;513;p27"/>
          <p:cNvSpPr txBox="1">
            <a:spLocks noGrp="1"/>
          </p:cNvSpPr>
          <p:nvPr>
            <p:ph type="title" idx="7"/>
          </p:nvPr>
        </p:nvSpPr>
        <p:spPr>
          <a:xfrm>
            <a:off x="681900" y="3143575"/>
            <a:ext cx="1388400" cy="101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03</a:t>
            </a:r>
            <a:endParaRPr/>
          </a:p>
        </p:txBody>
      </p:sp>
      <p:sp>
        <p:nvSpPr>
          <p:cNvPr id="514" name="Google Shape;514;p27"/>
          <p:cNvSpPr txBox="1">
            <a:spLocks noGrp="1"/>
          </p:cNvSpPr>
          <p:nvPr>
            <p:ph type="subTitle" idx="9"/>
          </p:nvPr>
        </p:nvSpPr>
        <p:spPr>
          <a:xfrm>
            <a:off x="2074200" y="3088400"/>
            <a:ext cx="2476500" cy="440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Understanding Follower Potential</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28"/>
          <p:cNvSpPr txBox="1">
            <a:spLocks noGrp="1"/>
          </p:cNvSpPr>
          <p:nvPr>
            <p:ph type="title"/>
          </p:nvPr>
        </p:nvSpPr>
        <p:spPr>
          <a:xfrm>
            <a:off x="3447000" y="1681506"/>
            <a:ext cx="4977000" cy="823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2800" b="1" i="0" u="none" strike="noStrike" dirty="0">
                <a:solidFill>
                  <a:schemeClr val="bg1"/>
                </a:solidFill>
                <a:effectLst/>
                <a:latin typeface="Times New Roman" panose="02020603050405020304" pitchFamily="18" charset="0"/>
              </a:rPr>
              <a:t>1. Understanding and Influencing Follower Satisfaction </a:t>
            </a:r>
            <a:endParaRPr sz="2800" dirty="0">
              <a:solidFill>
                <a:schemeClr val="bg1"/>
              </a:solidFill>
            </a:endParaRPr>
          </a:p>
        </p:txBody>
      </p:sp>
      <p:sp>
        <p:nvSpPr>
          <p:cNvPr id="520" name="Google Shape;520;p28"/>
          <p:cNvSpPr txBox="1">
            <a:spLocks noGrp="1"/>
          </p:cNvSpPr>
          <p:nvPr>
            <p:ph type="subTitle" idx="1"/>
          </p:nvPr>
        </p:nvSpPr>
        <p:spPr>
          <a:xfrm>
            <a:off x="3447000" y="2505006"/>
            <a:ext cx="5697000" cy="123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700" b="0" i="0" u="none" strike="noStrike" dirty="0">
                <a:solidFill>
                  <a:srgbClr val="000000"/>
                </a:solidFill>
                <a:effectLst/>
                <a:latin typeface="Times New Roman" panose="02020603050405020304" pitchFamily="18" charset="0"/>
              </a:rPr>
              <a:t>Satisfied workers are also more likely to engage in organizational  citizenship behaviors that go beyond job descriptions and role requirements and help reduce  the workload or stress of others in the organization. Dissatisfied workers are more likely to be  adversarial in their relations with leadership (filing grievances, for example) and engage in  diverse counterproductive behaviors.</a:t>
            </a:r>
          </a:p>
          <a:p>
            <a:pPr marL="0" lvl="0" indent="0" algn="l" rtl="0">
              <a:spcBef>
                <a:spcPts val="0"/>
              </a:spcBef>
              <a:spcAft>
                <a:spcPts val="0"/>
              </a:spcAft>
              <a:buNone/>
            </a:pPr>
            <a:endParaRPr sz="1700" dirty="0"/>
          </a:p>
        </p:txBody>
      </p:sp>
      <p:pic>
        <p:nvPicPr>
          <p:cNvPr id="521" name="Google Shape;521;p28"/>
          <p:cNvPicPr preferRelativeResize="0"/>
          <p:nvPr/>
        </p:nvPicPr>
        <p:blipFill rotWithShape="1">
          <a:blip r:embed="rId3">
            <a:alphaModFix/>
          </a:blip>
          <a:srcRect l="22802" t="1614" r="22802" b="1692"/>
          <a:stretch/>
        </p:blipFill>
        <p:spPr>
          <a:xfrm>
            <a:off x="808450" y="1905275"/>
            <a:ext cx="2210400" cy="2210400"/>
          </a:xfrm>
          <a:prstGeom prst="ellipse">
            <a:avLst/>
          </a:prstGeom>
          <a:noFill/>
          <a:ln w="114300" cap="flat" cmpd="sng">
            <a:solidFill>
              <a:schemeClr val="lt1"/>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2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 Some Reasons Why The Workers Stay and Leave Organization</a:t>
            </a:r>
            <a:endParaRPr dirty="0"/>
          </a:p>
        </p:txBody>
      </p:sp>
      <p:sp>
        <p:nvSpPr>
          <p:cNvPr id="531" name="Google Shape;531;p29"/>
          <p:cNvSpPr/>
          <p:nvPr/>
        </p:nvSpPr>
        <p:spPr>
          <a:xfrm>
            <a:off x="2161788" y="1434788"/>
            <a:ext cx="1302300" cy="1302300"/>
          </a:xfrm>
          <a:prstGeom prst="ellipse">
            <a:avLst/>
          </a:prstGeom>
          <a:noFill/>
          <a:ln w="19050" cap="flat" cmpd="sng">
            <a:solidFill>
              <a:schemeClr val="accent6"/>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9"/>
          <p:cNvSpPr/>
          <p:nvPr/>
        </p:nvSpPr>
        <p:spPr>
          <a:xfrm>
            <a:off x="5679813" y="1434788"/>
            <a:ext cx="1302300" cy="1302300"/>
          </a:xfrm>
          <a:prstGeom prst="ellipse">
            <a:avLst/>
          </a:prstGeom>
          <a:noFill/>
          <a:ln w="19050" cap="flat" cmpd="sng">
            <a:solidFill>
              <a:schemeClr val="accent6"/>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26" name="Picture 2">
            <a:extLst>
              <a:ext uri="{FF2B5EF4-FFF2-40B4-BE49-F238E27FC236}">
                <a16:creationId xmlns:a16="http://schemas.microsoft.com/office/drawing/2014/main" id="{3985F06D-ECED-1CBD-CD57-23B9EF72BE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000" y="1526008"/>
            <a:ext cx="8343210" cy="27595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p31"/>
          <p:cNvSpPr txBox="1">
            <a:spLocks noGrp="1"/>
          </p:cNvSpPr>
          <p:nvPr>
            <p:ph type="subTitle" idx="2"/>
          </p:nvPr>
        </p:nvSpPr>
        <p:spPr>
          <a:xfrm>
            <a:off x="589341" y="1629638"/>
            <a:ext cx="7865967" cy="1658100"/>
          </a:xfrm>
          <a:prstGeom prst="rect">
            <a:avLst/>
          </a:prstGeom>
        </p:spPr>
        <p:txBody>
          <a:bodyPr spcFirstLastPara="1" wrap="square" lIns="91425" tIns="91425" rIns="91425" bIns="91425" anchor="ctr" anchorCtr="0">
            <a:noAutofit/>
          </a:bodyPr>
          <a:lstStyle/>
          <a:p>
            <a:pPr marL="1391120" indent="-342900" algn="l" rtl="0">
              <a:spcBef>
                <a:spcPts val="580"/>
              </a:spcBef>
              <a:spcAft>
                <a:spcPts val="0"/>
              </a:spcAft>
              <a:buAutoNum type="arabicPeriod"/>
            </a:pPr>
            <a:r>
              <a:rPr lang="en-US" sz="2400" b="0" i="1" u="none" strike="noStrike" dirty="0">
                <a:solidFill>
                  <a:srgbClr val="000000"/>
                </a:solidFill>
                <a:effectLst/>
                <a:latin typeface="Times New Roman" panose="02020603050405020304" pitchFamily="18" charset="0"/>
              </a:rPr>
              <a:t>Organizational Justice: Does Fairness Matter? </a:t>
            </a:r>
            <a:endParaRPr lang="en-US" sz="2400" dirty="0"/>
          </a:p>
          <a:p>
            <a:pPr marL="1048220" indent="0" rtl="0">
              <a:spcBef>
                <a:spcPts val="580"/>
              </a:spcBef>
              <a:spcAft>
                <a:spcPts val="0"/>
              </a:spcAft>
            </a:pPr>
            <a:r>
              <a:rPr lang="en-US" sz="2400" b="0" i="0" u="none" strike="noStrike" dirty="0">
                <a:solidFill>
                  <a:srgbClr val="000000"/>
                </a:solidFill>
                <a:effectLst/>
                <a:latin typeface="Times New Roman" panose="02020603050405020304" pitchFamily="18" charset="0"/>
              </a:rPr>
              <a:t>Organizational justice is based on the premise that people who are treated un- fairly are less  productive, less satisfied, and less committed to their organizations. </a:t>
            </a:r>
            <a:endParaRPr lang="en-US" sz="2400" b="0" dirty="0">
              <a:effectLst/>
            </a:endParaRPr>
          </a:p>
          <a:p>
            <a:pPr algn="l"/>
            <a:br>
              <a:rPr lang="en-US" sz="2400" dirty="0"/>
            </a:br>
            <a:endParaRPr sz="2400" dirty="0"/>
          </a:p>
        </p:txBody>
      </p:sp>
      <p:sp>
        <p:nvSpPr>
          <p:cNvPr id="735" name="Google Shape;735;p31"/>
          <p:cNvSpPr txBox="1">
            <a:spLocks noGrp="1"/>
          </p:cNvSpPr>
          <p:nvPr>
            <p:ph type="subTitle" idx="1"/>
          </p:nvPr>
        </p:nvSpPr>
        <p:spPr>
          <a:xfrm>
            <a:off x="1671900" y="3287738"/>
            <a:ext cx="5800200" cy="489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b. Two Theories of Job Satisfaction</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p31"/>
          <p:cNvSpPr txBox="1">
            <a:spLocks noGrp="1"/>
          </p:cNvSpPr>
          <p:nvPr>
            <p:ph type="subTitle" idx="2"/>
          </p:nvPr>
        </p:nvSpPr>
        <p:spPr>
          <a:xfrm>
            <a:off x="639015" y="1361491"/>
            <a:ext cx="7865967" cy="1658100"/>
          </a:xfrm>
          <a:prstGeom prst="rect">
            <a:avLst/>
          </a:prstGeom>
        </p:spPr>
        <p:txBody>
          <a:bodyPr spcFirstLastPara="1" wrap="square" lIns="91425" tIns="91425" rIns="91425" bIns="91425" anchor="ctr" anchorCtr="0">
            <a:noAutofit/>
          </a:bodyPr>
          <a:lstStyle/>
          <a:p>
            <a:pPr marL="1048220" indent="0" algn="l" rtl="0">
              <a:spcBef>
                <a:spcPts val="580"/>
              </a:spcBef>
              <a:spcAft>
                <a:spcPts val="0"/>
              </a:spcAft>
            </a:pPr>
            <a:r>
              <a:rPr lang="en-US" sz="2400" b="0" i="1" u="none" strike="noStrike" dirty="0">
                <a:solidFill>
                  <a:srgbClr val="000000"/>
                </a:solidFill>
                <a:effectLst/>
                <a:latin typeface="Times New Roman" panose="02020603050405020304" pitchFamily="18" charset="0"/>
              </a:rPr>
              <a:t>2. Herzberg’s Two-Factor Theory: Does Meaningful Work Make People Happy? </a:t>
            </a:r>
          </a:p>
          <a:p>
            <a:pPr marL="1048220" indent="0" rtl="0">
              <a:spcBef>
                <a:spcPts val="580"/>
              </a:spcBef>
              <a:spcAft>
                <a:spcPts val="0"/>
              </a:spcAft>
            </a:pPr>
            <a:r>
              <a:rPr lang="en-US" sz="2400" b="0" i="0" u="none" strike="noStrike" dirty="0">
                <a:solidFill>
                  <a:srgbClr val="000000"/>
                </a:solidFill>
                <a:effectLst/>
                <a:latin typeface="Times New Roman" panose="02020603050405020304" pitchFamily="18" charset="0"/>
              </a:rPr>
              <a:t>Herzberg developed the two-factor theory from a series of interviews he con- ducted with  accountants and engineers. Specifically, he asked what satisfied them about their work and  found that their answers usually could be sorted into five consistent categories.</a:t>
            </a:r>
          </a:p>
        </p:txBody>
      </p:sp>
      <p:sp>
        <p:nvSpPr>
          <p:cNvPr id="735" name="Google Shape;735;p31"/>
          <p:cNvSpPr txBox="1">
            <a:spLocks noGrp="1"/>
          </p:cNvSpPr>
          <p:nvPr>
            <p:ph type="subTitle" idx="1"/>
          </p:nvPr>
        </p:nvSpPr>
        <p:spPr>
          <a:xfrm>
            <a:off x="1671899" y="3782009"/>
            <a:ext cx="5800200" cy="489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b. Two Theories of Job Satisfaction</a:t>
            </a:r>
            <a:endParaRPr dirty="0"/>
          </a:p>
        </p:txBody>
      </p:sp>
    </p:spTree>
    <p:extLst>
      <p:ext uri="{BB962C8B-B14F-4D97-AF65-F5344CB8AC3E}">
        <p14:creationId xmlns:p14="http://schemas.microsoft.com/office/powerpoint/2010/main" val="3325588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grpSp>
        <p:nvGrpSpPr>
          <p:cNvPr id="558" name="Google Shape;558;p30"/>
          <p:cNvGrpSpPr/>
          <p:nvPr/>
        </p:nvGrpSpPr>
        <p:grpSpPr>
          <a:xfrm>
            <a:off x="6607820" y="1752694"/>
            <a:ext cx="2211997" cy="2195840"/>
            <a:chOff x="1379900" y="2538800"/>
            <a:chExt cx="1031325" cy="953050"/>
          </a:xfrm>
        </p:grpSpPr>
        <p:sp>
          <p:nvSpPr>
            <p:cNvPr id="559" name="Google Shape;559;p30"/>
            <p:cNvSpPr/>
            <p:nvPr/>
          </p:nvSpPr>
          <p:spPr>
            <a:xfrm>
              <a:off x="1379900" y="3442250"/>
              <a:ext cx="417300" cy="49600"/>
            </a:xfrm>
            <a:custGeom>
              <a:avLst/>
              <a:gdLst/>
              <a:ahLst/>
              <a:cxnLst/>
              <a:rect l="l" t="t" r="r" b="b"/>
              <a:pathLst>
                <a:path w="16692" h="1984" extrusionOk="0">
                  <a:moveTo>
                    <a:pt x="8346" y="1"/>
                  </a:moveTo>
                  <a:cubicBezTo>
                    <a:pt x="3734" y="1"/>
                    <a:pt x="1" y="446"/>
                    <a:pt x="1" y="992"/>
                  </a:cubicBezTo>
                  <a:cubicBezTo>
                    <a:pt x="1" y="1538"/>
                    <a:pt x="3734" y="1983"/>
                    <a:pt x="8346" y="1983"/>
                  </a:cubicBezTo>
                  <a:cubicBezTo>
                    <a:pt x="12959" y="1983"/>
                    <a:pt x="16691" y="1538"/>
                    <a:pt x="16691" y="992"/>
                  </a:cubicBezTo>
                  <a:cubicBezTo>
                    <a:pt x="16691" y="446"/>
                    <a:pt x="12959" y="1"/>
                    <a:pt x="83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0"/>
            <p:cNvSpPr/>
            <p:nvPr/>
          </p:nvSpPr>
          <p:spPr>
            <a:xfrm>
              <a:off x="2034150" y="3442250"/>
              <a:ext cx="377075" cy="49600"/>
            </a:xfrm>
            <a:custGeom>
              <a:avLst/>
              <a:gdLst/>
              <a:ahLst/>
              <a:cxnLst/>
              <a:rect l="l" t="t" r="r" b="b"/>
              <a:pathLst>
                <a:path w="15083" h="1984" extrusionOk="0">
                  <a:moveTo>
                    <a:pt x="7536" y="1"/>
                  </a:moveTo>
                  <a:cubicBezTo>
                    <a:pt x="3368" y="1"/>
                    <a:pt x="0" y="446"/>
                    <a:pt x="0" y="992"/>
                  </a:cubicBezTo>
                  <a:cubicBezTo>
                    <a:pt x="0" y="1538"/>
                    <a:pt x="3368" y="1983"/>
                    <a:pt x="7536" y="1983"/>
                  </a:cubicBezTo>
                  <a:cubicBezTo>
                    <a:pt x="11704" y="1983"/>
                    <a:pt x="15082" y="1538"/>
                    <a:pt x="15082" y="992"/>
                  </a:cubicBezTo>
                  <a:cubicBezTo>
                    <a:pt x="15082" y="446"/>
                    <a:pt x="11704" y="1"/>
                    <a:pt x="75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0"/>
            <p:cNvSpPr/>
            <p:nvPr/>
          </p:nvSpPr>
          <p:spPr>
            <a:xfrm>
              <a:off x="1865950" y="2784225"/>
              <a:ext cx="53900" cy="62500"/>
            </a:xfrm>
            <a:custGeom>
              <a:avLst/>
              <a:gdLst/>
              <a:ahLst/>
              <a:cxnLst/>
              <a:rect l="l" t="t" r="r" b="b"/>
              <a:pathLst>
                <a:path w="2156" h="2500" extrusionOk="0">
                  <a:moveTo>
                    <a:pt x="770" y="1"/>
                  </a:moveTo>
                  <a:cubicBezTo>
                    <a:pt x="770" y="1"/>
                    <a:pt x="679" y="1761"/>
                    <a:pt x="1" y="2500"/>
                  </a:cubicBezTo>
                  <a:lnTo>
                    <a:pt x="2156" y="2500"/>
                  </a:lnTo>
                  <a:cubicBezTo>
                    <a:pt x="1468" y="1761"/>
                    <a:pt x="1377" y="1"/>
                    <a:pt x="1377" y="1"/>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0"/>
            <p:cNvSpPr/>
            <p:nvPr/>
          </p:nvSpPr>
          <p:spPr>
            <a:xfrm>
              <a:off x="1850550" y="2841650"/>
              <a:ext cx="84725" cy="19475"/>
            </a:xfrm>
            <a:custGeom>
              <a:avLst/>
              <a:gdLst/>
              <a:ahLst/>
              <a:cxnLst/>
              <a:rect l="l" t="t" r="r" b="b"/>
              <a:pathLst>
                <a:path w="3389" h="779" extrusionOk="0">
                  <a:moveTo>
                    <a:pt x="81" y="0"/>
                  </a:moveTo>
                  <a:cubicBezTo>
                    <a:pt x="30" y="0"/>
                    <a:pt x="0" y="61"/>
                    <a:pt x="0" y="142"/>
                  </a:cubicBezTo>
                  <a:lnTo>
                    <a:pt x="0" y="628"/>
                  </a:lnTo>
                  <a:cubicBezTo>
                    <a:pt x="0" y="708"/>
                    <a:pt x="30" y="779"/>
                    <a:pt x="81" y="779"/>
                  </a:cubicBezTo>
                  <a:lnTo>
                    <a:pt x="3298" y="779"/>
                  </a:lnTo>
                  <a:cubicBezTo>
                    <a:pt x="3348" y="779"/>
                    <a:pt x="3389" y="708"/>
                    <a:pt x="3389" y="628"/>
                  </a:cubicBezTo>
                  <a:lnTo>
                    <a:pt x="3389" y="142"/>
                  </a:lnTo>
                  <a:cubicBezTo>
                    <a:pt x="3389" y="61"/>
                    <a:pt x="3348" y="0"/>
                    <a:pt x="3298" y="0"/>
                  </a:cubicBez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0"/>
            <p:cNvSpPr/>
            <p:nvPr/>
          </p:nvSpPr>
          <p:spPr>
            <a:xfrm>
              <a:off x="1558450" y="2758700"/>
              <a:ext cx="89050" cy="164150"/>
            </a:xfrm>
            <a:custGeom>
              <a:avLst/>
              <a:gdLst/>
              <a:ahLst/>
              <a:cxnLst/>
              <a:rect l="l" t="t" r="r" b="b"/>
              <a:pathLst>
                <a:path w="3562" h="6566" extrusionOk="0">
                  <a:moveTo>
                    <a:pt x="3561" y="0"/>
                  </a:moveTo>
                  <a:cubicBezTo>
                    <a:pt x="1578" y="0"/>
                    <a:pt x="1356" y="1588"/>
                    <a:pt x="1700" y="2974"/>
                  </a:cubicBezTo>
                  <a:cubicBezTo>
                    <a:pt x="2054" y="4360"/>
                    <a:pt x="0" y="4137"/>
                    <a:pt x="861" y="6565"/>
                  </a:cubicBezTo>
                  <a:lnTo>
                    <a:pt x="3561" y="6565"/>
                  </a:lnTo>
                  <a:lnTo>
                    <a:pt x="356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0"/>
            <p:cNvSpPr/>
            <p:nvPr/>
          </p:nvSpPr>
          <p:spPr>
            <a:xfrm>
              <a:off x="1645450" y="2758700"/>
              <a:ext cx="89025" cy="164150"/>
            </a:xfrm>
            <a:custGeom>
              <a:avLst/>
              <a:gdLst/>
              <a:ahLst/>
              <a:cxnLst/>
              <a:rect l="l" t="t" r="r" b="b"/>
              <a:pathLst>
                <a:path w="3561" h="6566" extrusionOk="0">
                  <a:moveTo>
                    <a:pt x="0" y="0"/>
                  </a:moveTo>
                  <a:lnTo>
                    <a:pt x="0" y="6565"/>
                  </a:lnTo>
                  <a:lnTo>
                    <a:pt x="2701" y="6565"/>
                  </a:lnTo>
                  <a:cubicBezTo>
                    <a:pt x="3561" y="4137"/>
                    <a:pt x="1517" y="4360"/>
                    <a:pt x="1861" y="2974"/>
                  </a:cubicBezTo>
                  <a:cubicBezTo>
                    <a:pt x="2205" y="1588"/>
                    <a:pt x="1892" y="0"/>
                    <a:pt x="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0"/>
            <p:cNvSpPr/>
            <p:nvPr/>
          </p:nvSpPr>
          <p:spPr>
            <a:xfrm>
              <a:off x="1565750" y="2875775"/>
              <a:ext cx="148000" cy="87025"/>
            </a:xfrm>
            <a:custGeom>
              <a:avLst/>
              <a:gdLst/>
              <a:ahLst/>
              <a:cxnLst/>
              <a:rect l="l" t="t" r="r" b="b"/>
              <a:pathLst>
                <a:path w="5920" h="3481" extrusionOk="0">
                  <a:moveTo>
                    <a:pt x="3131" y="1"/>
                  </a:moveTo>
                  <a:cubicBezTo>
                    <a:pt x="1448" y="1"/>
                    <a:pt x="0" y="1055"/>
                    <a:pt x="467" y="2914"/>
                  </a:cubicBezTo>
                  <a:lnTo>
                    <a:pt x="811" y="2954"/>
                  </a:lnTo>
                  <a:cubicBezTo>
                    <a:pt x="816" y="2954"/>
                    <a:pt x="821" y="2954"/>
                    <a:pt x="827" y="2954"/>
                  </a:cubicBezTo>
                  <a:cubicBezTo>
                    <a:pt x="1388" y="2954"/>
                    <a:pt x="1730" y="3481"/>
                    <a:pt x="2282" y="3481"/>
                  </a:cubicBezTo>
                  <a:cubicBezTo>
                    <a:pt x="2287" y="3481"/>
                    <a:pt x="2293" y="3480"/>
                    <a:pt x="2298" y="3480"/>
                  </a:cubicBezTo>
                  <a:cubicBezTo>
                    <a:pt x="3431" y="3471"/>
                    <a:pt x="4291" y="3157"/>
                    <a:pt x="5414" y="3106"/>
                  </a:cubicBezTo>
                  <a:cubicBezTo>
                    <a:pt x="5919" y="1630"/>
                    <a:pt x="5485" y="162"/>
                    <a:pt x="3775" y="52"/>
                  </a:cubicBezTo>
                  <a:cubicBezTo>
                    <a:pt x="3559" y="18"/>
                    <a:pt x="3343" y="1"/>
                    <a:pt x="3131" y="1"/>
                  </a:cubicBezTo>
                  <a:close/>
                </a:path>
              </a:pathLst>
            </a:custGeom>
            <a:solidFill>
              <a:srgbClr val="EBAE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0"/>
            <p:cNvSpPr/>
            <p:nvPr/>
          </p:nvSpPr>
          <p:spPr>
            <a:xfrm>
              <a:off x="1686925" y="3409375"/>
              <a:ext cx="27825" cy="30375"/>
            </a:xfrm>
            <a:custGeom>
              <a:avLst/>
              <a:gdLst/>
              <a:ahLst/>
              <a:cxnLst/>
              <a:rect l="l" t="t" r="r" b="b"/>
              <a:pathLst>
                <a:path w="1113" h="1215" extrusionOk="0">
                  <a:moveTo>
                    <a:pt x="31" y="1"/>
                  </a:moveTo>
                  <a:lnTo>
                    <a:pt x="0" y="1215"/>
                  </a:lnTo>
                  <a:lnTo>
                    <a:pt x="1042" y="1215"/>
                  </a:lnTo>
                  <a:lnTo>
                    <a:pt x="1113" y="1"/>
                  </a:lnTo>
                  <a:close/>
                </a:path>
              </a:pathLst>
            </a:custGeom>
            <a:solidFill>
              <a:srgbClr val="EBAE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0"/>
            <p:cNvSpPr/>
            <p:nvPr/>
          </p:nvSpPr>
          <p:spPr>
            <a:xfrm>
              <a:off x="1682125" y="3438200"/>
              <a:ext cx="81450" cy="28875"/>
            </a:xfrm>
            <a:custGeom>
              <a:avLst/>
              <a:gdLst/>
              <a:ahLst/>
              <a:cxnLst/>
              <a:rect l="l" t="t" r="r" b="b"/>
              <a:pathLst>
                <a:path w="3258" h="1155" extrusionOk="0">
                  <a:moveTo>
                    <a:pt x="1234" y="1"/>
                  </a:moveTo>
                  <a:lnTo>
                    <a:pt x="111" y="11"/>
                  </a:lnTo>
                  <a:lnTo>
                    <a:pt x="0" y="1154"/>
                  </a:lnTo>
                  <a:lnTo>
                    <a:pt x="3258" y="1154"/>
                  </a:lnTo>
                  <a:lnTo>
                    <a:pt x="3065" y="497"/>
                  </a:lnTo>
                  <a:lnTo>
                    <a:pt x="1234" y="1"/>
                  </a:ln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0"/>
            <p:cNvSpPr/>
            <p:nvPr/>
          </p:nvSpPr>
          <p:spPr>
            <a:xfrm>
              <a:off x="1681100" y="3446575"/>
              <a:ext cx="92325" cy="23275"/>
            </a:xfrm>
            <a:custGeom>
              <a:avLst/>
              <a:gdLst/>
              <a:ahLst/>
              <a:cxnLst/>
              <a:rect l="l" t="t" r="r" b="b"/>
              <a:pathLst>
                <a:path w="3693" h="931" extrusionOk="0">
                  <a:moveTo>
                    <a:pt x="3076" y="0"/>
                  </a:moveTo>
                  <a:cubicBezTo>
                    <a:pt x="2611" y="0"/>
                    <a:pt x="2489" y="394"/>
                    <a:pt x="2489" y="394"/>
                  </a:cubicBezTo>
                  <a:lnTo>
                    <a:pt x="21" y="384"/>
                  </a:lnTo>
                  <a:lnTo>
                    <a:pt x="1" y="931"/>
                  </a:lnTo>
                  <a:lnTo>
                    <a:pt x="3693" y="931"/>
                  </a:lnTo>
                  <a:cubicBezTo>
                    <a:pt x="3693" y="931"/>
                    <a:pt x="3602" y="0"/>
                    <a:pt x="30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0"/>
            <p:cNvSpPr/>
            <p:nvPr/>
          </p:nvSpPr>
          <p:spPr>
            <a:xfrm>
              <a:off x="1688700" y="3443275"/>
              <a:ext cx="9500" cy="9125"/>
            </a:xfrm>
            <a:custGeom>
              <a:avLst/>
              <a:gdLst/>
              <a:ahLst/>
              <a:cxnLst/>
              <a:rect l="l" t="t" r="r" b="b"/>
              <a:pathLst>
                <a:path w="380" h="365" extrusionOk="0">
                  <a:moveTo>
                    <a:pt x="191" y="0"/>
                  </a:moveTo>
                  <a:cubicBezTo>
                    <a:pt x="96" y="0"/>
                    <a:pt x="0" y="61"/>
                    <a:pt x="0" y="182"/>
                  </a:cubicBezTo>
                  <a:cubicBezTo>
                    <a:pt x="0" y="304"/>
                    <a:pt x="96" y="364"/>
                    <a:pt x="191" y="364"/>
                  </a:cubicBezTo>
                  <a:cubicBezTo>
                    <a:pt x="286" y="364"/>
                    <a:pt x="379" y="304"/>
                    <a:pt x="374" y="182"/>
                  </a:cubicBezTo>
                  <a:cubicBezTo>
                    <a:pt x="379" y="61"/>
                    <a:pt x="286" y="0"/>
                    <a:pt x="1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0"/>
            <p:cNvSpPr/>
            <p:nvPr/>
          </p:nvSpPr>
          <p:spPr>
            <a:xfrm>
              <a:off x="1705900" y="3431625"/>
              <a:ext cx="14425" cy="9900"/>
            </a:xfrm>
            <a:custGeom>
              <a:avLst/>
              <a:gdLst/>
              <a:ahLst/>
              <a:cxnLst/>
              <a:rect l="l" t="t" r="r" b="b"/>
              <a:pathLst>
                <a:path w="577" h="396" extrusionOk="0">
                  <a:moveTo>
                    <a:pt x="0" y="1"/>
                  </a:moveTo>
                  <a:lnTo>
                    <a:pt x="41" y="345"/>
                  </a:lnTo>
                  <a:lnTo>
                    <a:pt x="61" y="396"/>
                  </a:lnTo>
                  <a:lnTo>
                    <a:pt x="526" y="396"/>
                  </a:lnTo>
                  <a:lnTo>
                    <a:pt x="576" y="1"/>
                  </a:ln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0"/>
            <p:cNvSpPr/>
            <p:nvPr/>
          </p:nvSpPr>
          <p:spPr>
            <a:xfrm>
              <a:off x="1424175" y="3335525"/>
              <a:ext cx="40475" cy="37225"/>
            </a:xfrm>
            <a:custGeom>
              <a:avLst/>
              <a:gdLst/>
              <a:ahLst/>
              <a:cxnLst/>
              <a:rect l="l" t="t" r="r" b="b"/>
              <a:pathLst>
                <a:path w="1619" h="1489" extrusionOk="0">
                  <a:moveTo>
                    <a:pt x="1052" y="1"/>
                  </a:moveTo>
                  <a:lnTo>
                    <a:pt x="0" y="608"/>
                  </a:lnTo>
                  <a:lnTo>
                    <a:pt x="556" y="1488"/>
                  </a:lnTo>
                  <a:lnTo>
                    <a:pt x="1619" y="911"/>
                  </a:lnTo>
                  <a:lnTo>
                    <a:pt x="1052" y="1"/>
                  </a:lnTo>
                  <a:close/>
                </a:path>
              </a:pathLst>
            </a:custGeom>
            <a:solidFill>
              <a:srgbClr val="EBAE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0"/>
            <p:cNvSpPr/>
            <p:nvPr/>
          </p:nvSpPr>
          <p:spPr>
            <a:xfrm>
              <a:off x="1398625" y="3348175"/>
              <a:ext cx="54400" cy="81975"/>
            </a:xfrm>
            <a:custGeom>
              <a:avLst/>
              <a:gdLst/>
              <a:ahLst/>
              <a:cxnLst/>
              <a:rect l="l" t="t" r="r" b="b"/>
              <a:pathLst>
                <a:path w="2176" h="3279" extrusionOk="0">
                  <a:moveTo>
                    <a:pt x="1032" y="1"/>
                  </a:moveTo>
                  <a:lnTo>
                    <a:pt x="0" y="517"/>
                  </a:lnTo>
                  <a:lnTo>
                    <a:pt x="1720" y="3278"/>
                  </a:lnTo>
                  <a:lnTo>
                    <a:pt x="2176" y="2772"/>
                  </a:lnTo>
                  <a:lnTo>
                    <a:pt x="1629" y="952"/>
                  </a:lnTo>
                  <a:lnTo>
                    <a:pt x="1032" y="1"/>
                  </a:ln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0"/>
            <p:cNvSpPr/>
            <p:nvPr/>
          </p:nvSpPr>
          <p:spPr>
            <a:xfrm>
              <a:off x="1395575" y="3355025"/>
              <a:ext cx="67575" cy="85225"/>
            </a:xfrm>
            <a:custGeom>
              <a:avLst/>
              <a:gdLst/>
              <a:ahLst/>
              <a:cxnLst/>
              <a:rect l="l" t="t" r="r" b="b"/>
              <a:pathLst>
                <a:path w="2703" h="3409" extrusionOk="0">
                  <a:moveTo>
                    <a:pt x="477" y="0"/>
                  </a:moveTo>
                  <a:lnTo>
                    <a:pt x="1" y="273"/>
                  </a:lnTo>
                  <a:lnTo>
                    <a:pt x="1954" y="3409"/>
                  </a:lnTo>
                  <a:cubicBezTo>
                    <a:pt x="1954" y="3409"/>
                    <a:pt x="2702" y="2833"/>
                    <a:pt x="2429" y="2387"/>
                  </a:cubicBezTo>
                  <a:cubicBezTo>
                    <a:pt x="2262" y="2126"/>
                    <a:pt x="2032" y="2082"/>
                    <a:pt x="1896" y="2082"/>
                  </a:cubicBezTo>
                  <a:cubicBezTo>
                    <a:pt x="1827" y="2082"/>
                    <a:pt x="1781" y="2094"/>
                    <a:pt x="1781" y="2094"/>
                  </a:cubicBezTo>
                  <a:lnTo>
                    <a:pt x="47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0"/>
            <p:cNvSpPr/>
            <p:nvPr/>
          </p:nvSpPr>
          <p:spPr>
            <a:xfrm>
              <a:off x="1414125" y="3355750"/>
              <a:ext cx="13525" cy="9425"/>
            </a:xfrm>
            <a:custGeom>
              <a:avLst/>
              <a:gdLst/>
              <a:ahLst/>
              <a:cxnLst/>
              <a:rect l="l" t="t" r="r" b="b"/>
              <a:pathLst>
                <a:path w="541" h="377" extrusionOk="0">
                  <a:moveTo>
                    <a:pt x="267" y="1"/>
                  </a:moveTo>
                  <a:cubicBezTo>
                    <a:pt x="236" y="1"/>
                    <a:pt x="202" y="10"/>
                    <a:pt x="169" y="32"/>
                  </a:cubicBezTo>
                  <a:cubicBezTo>
                    <a:pt x="1" y="141"/>
                    <a:pt x="113" y="377"/>
                    <a:pt x="272" y="377"/>
                  </a:cubicBezTo>
                  <a:cubicBezTo>
                    <a:pt x="304" y="377"/>
                    <a:pt x="338" y="367"/>
                    <a:pt x="372" y="345"/>
                  </a:cubicBezTo>
                  <a:cubicBezTo>
                    <a:pt x="541" y="244"/>
                    <a:pt x="427" y="1"/>
                    <a:pt x="2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0"/>
            <p:cNvSpPr/>
            <p:nvPr/>
          </p:nvSpPr>
          <p:spPr>
            <a:xfrm>
              <a:off x="1433525" y="3362600"/>
              <a:ext cx="15200" cy="16225"/>
            </a:xfrm>
            <a:custGeom>
              <a:avLst/>
              <a:gdLst/>
              <a:ahLst/>
              <a:cxnLst/>
              <a:rect l="l" t="t" r="r" b="b"/>
              <a:pathLst>
                <a:path w="608" h="649" extrusionOk="0">
                  <a:moveTo>
                    <a:pt x="304" y="1"/>
                  </a:moveTo>
                  <a:lnTo>
                    <a:pt x="41" y="213"/>
                  </a:lnTo>
                  <a:lnTo>
                    <a:pt x="0" y="253"/>
                  </a:lnTo>
                  <a:lnTo>
                    <a:pt x="253" y="648"/>
                  </a:lnTo>
                  <a:lnTo>
                    <a:pt x="607" y="486"/>
                  </a:lnTo>
                  <a:lnTo>
                    <a:pt x="304" y="1"/>
                  </a:ln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0"/>
            <p:cNvSpPr/>
            <p:nvPr/>
          </p:nvSpPr>
          <p:spPr>
            <a:xfrm>
              <a:off x="1434800" y="3018675"/>
              <a:ext cx="219275" cy="352300"/>
            </a:xfrm>
            <a:custGeom>
              <a:avLst/>
              <a:gdLst/>
              <a:ahLst/>
              <a:cxnLst/>
              <a:rect l="l" t="t" r="r" b="b"/>
              <a:pathLst>
                <a:path w="8771" h="14092" extrusionOk="0">
                  <a:moveTo>
                    <a:pt x="7101" y="0"/>
                  </a:moveTo>
                  <a:cubicBezTo>
                    <a:pt x="7101" y="0"/>
                    <a:pt x="5159" y="1467"/>
                    <a:pt x="5341" y="4856"/>
                  </a:cubicBezTo>
                  <a:cubicBezTo>
                    <a:pt x="5533" y="8255"/>
                    <a:pt x="5331" y="9478"/>
                    <a:pt x="5331" y="9478"/>
                  </a:cubicBezTo>
                  <a:lnTo>
                    <a:pt x="0" y="12604"/>
                  </a:lnTo>
                  <a:lnTo>
                    <a:pt x="992" y="14091"/>
                  </a:lnTo>
                  <a:lnTo>
                    <a:pt x="7111" y="11198"/>
                  </a:lnTo>
                  <a:cubicBezTo>
                    <a:pt x="7526" y="11006"/>
                    <a:pt x="7809" y="10622"/>
                    <a:pt x="7880" y="10166"/>
                  </a:cubicBezTo>
                  <a:lnTo>
                    <a:pt x="8770" y="4552"/>
                  </a:lnTo>
                  <a:lnTo>
                    <a:pt x="8437" y="0"/>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0"/>
            <p:cNvSpPr/>
            <p:nvPr/>
          </p:nvSpPr>
          <p:spPr>
            <a:xfrm>
              <a:off x="1633575" y="3018675"/>
              <a:ext cx="104700" cy="389725"/>
            </a:xfrm>
            <a:custGeom>
              <a:avLst/>
              <a:gdLst/>
              <a:ahLst/>
              <a:cxnLst/>
              <a:rect l="l" t="t" r="r" b="b"/>
              <a:pathLst>
                <a:path w="4188" h="15589" extrusionOk="0">
                  <a:moveTo>
                    <a:pt x="111" y="0"/>
                  </a:moveTo>
                  <a:lnTo>
                    <a:pt x="0" y="3085"/>
                  </a:lnTo>
                  <a:lnTo>
                    <a:pt x="1639" y="9822"/>
                  </a:lnTo>
                  <a:lnTo>
                    <a:pt x="1780" y="15588"/>
                  </a:lnTo>
                  <a:lnTo>
                    <a:pt x="3611" y="15588"/>
                  </a:lnTo>
                  <a:lnTo>
                    <a:pt x="4177" y="9195"/>
                  </a:lnTo>
                  <a:cubicBezTo>
                    <a:pt x="4188" y="9125"/>
                    <a:pt x="4188" y="9064"/>
                    <a:pt x="4177" y="8993"/>
                  </a:cubicBezTo>
                  <a:cubicBezTo>
                    <a:pt x="3905" y="4047"/>
                    <a:pt x="2893" y="1608"/>
                    <a:pt x="2327" y="597"/>
                  </a:cubicBezTo>
                  <a:lnTo>
                    <a:pt x="2195" y="0"/>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0"/>
            <p:cNvSpPr/>
            <p:nvPr/>
          </p:nvSpPr>
          <p:spPr>
            <a:xfrm>
              <a:off x="1614850" y="3028525"/>
              <a:ext cx="59200" cy="78675"/>
            </a:xfrm>
            <a:custGeom>
              <a:avLst/>
              <a:gdLst/>
              <a:ahLst/>
              <a:cxnLst/>
              <a:rect l="l" t="t" r="r" b="b"/>
              <a:pathLst>
                <a:path w="2368" h="3147" extrusionOk="0">
                  <a:moveTo>
                    <a:pt x="1" y="0"/>
                  </a:moveTo>
                  <a:lnTo>
                    <a:pt x="1" y="3147"/>
                  </a:lnTo>
                  <a:lnTo>
                    <a:pt x="2368" y="2965"/>
                  </a:lnTo>
                  <a:lnTo>
                    <a:pt x="2368" y="0"/>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0"/>
            <p:cNvSpPr/>
            <p:nvPr/>
          </p:nvSpPr>
          <p:spPr>
            <a:xfrm>
              <a:off x="1639875" y="3102875"/>
              <a:ext cx="25575" cy="3575"/>
            </a:xfrm>
            <a:custGeom>
              <a:avLst/>
              <a:gdLst/>
              <a:ahLst/>
              <a:cxnLst/>
              <a:rect l="l" t="t" r="r" b="b"/>
              <a:pathLst>
                <a:path w="1023" h="143" extrusionOk="0">
                  <a:moveTo>
                    <a:pt x="1012" y="0"/>
                  </a:moveTo>
                  <a:lnTo>
                    <a:pt x="1" y="92"/>
                  </a:lnTo>
                  <a:lnTo>
                    <a:pt x="11" y="142"/>
                  </a:lnTo>
                  <a:lnTo>
                    <a:pt x="1023" y="61"/>
                  </a:lnTo>
                  <a:lnTo>
                    <a:pt x="101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0"/>
            <p:cNvSpPr/>
            <p:nvPr/>
          </p:nvSpPr>
          <p:spPr>
            <a:xfrm>
              <a:off x="1588550" y="3036375"/>
              <a:ext cx="22525" cy="25550"/>
            </a:xfrm>
            <a:custGeom>
              <a:avLst/>
              <a:gdLst/>
              <a:ahLst/>
              <a:cxnLst/>
              <a:rect l="l" t="t" r="r" b="b"/>
              <a:pathLst>
                <a:path w="901" h="1022" extrusionOk="0">
                  <a:moveTo>
                    <a:pt x="840" y="0"/>
                  </a:moveTo>
                  <a:cubicBezTo>
                    <a:pt x="840" y="10"/>
                    <a:pt x="739" y="789"/>
                    <a:pt x="0" y="972"/>
                  </a:cubicBezTo>
                  <a:lnTo>
                    <a:pt x="10" y="1022"/>
                  </a:lnTo>
                  <a:cubicBezTo>
                    <a:pt x="790" y="830"/>
                    <a:pt x="900" y="10"/>
                    <a:pt x="900" y="10"/>
                  </a:cubicBezTo>
                  <a:lnTo>
                    <a:pt x="84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0"/>
            <p:cNvSpPr/>
            <p:nvPr/>
          </p:nvSpPr>
          <p:spPr>
            <a:xfrm>
              <a:off x="1679075" y="3036375"/>
              <a:ext cx="22300" cy="25550"/>
            </a:xfrm>
            <a:custGeom>
              <a:avLst/>
              <a:gdLst/>
              <a:ahLst/>
              <a:cxnLst/>
              <a:rect l="l" t="t" r="r" b="b"/>
              <a:pathLst>
                <a:path w="892" h="1022" extrusionOk="0">
                  <a:moveTo>
                    <a:pt x="51" y="0"/>
                  </a:moveTo>
                  <a:lnTo>
                    <a:pt x="1" y="10"/>
                  </a:lnTo>
                  <a:cubicBezTo>
                    <a:pt x="1" y="10"/>
                    <a:pt x="112" y="830"/>
                    <a:pt x="881" y="1022"/>
                  </a:cubicBezTo>
                  <a:lnTo>
                    <a:pt x="891" y="972"/>
                  </a:lnTo>
                  <a:cubicBezTo>
                    <a:pt x="163" y="789"/>
                    <a:pt x="51" y="10"/>
                    <a:pt x="5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0"/>
            <p:cNvSpPr/>
            <p:nvPr/>
          </p:nvSpPr>
          <p:spPr>
            <a:xfrm>
              <a:off x="1648975" y="3104650"/>
              <a:ext cx="3575" cy="59450"/>
            </a:xfrm>
            <a:custGeom>
              <a:avLst/>
              <a:gdLst/>
              <a:ahLst/>
              <a:cxnLst/>
              <a:rect l="l" t="t" r="r" b="b"/>
              <a:pathLst>
                <a:path w="143" h="2378" extrusionOk="0">
                  <a:moveTo>
                    <a:pt x="102" y="1"/>
                  </a:moveTo>
                  <a:lnTo>
                    <a:pt x="1" y="2377"/>
                  </a:lnTo>
                  <a:lnTo>
                    <a:pt x="41" y="2377"/>
                  </a:lnTo>
                  <a:lnTo>
                    <a:pt x="14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0"/>
            <p:cNvSpPr/>
            <p:nvPr/>
          </p:nvSpPr>
          <p:spPr>
            <a:xfrm>
              <a:off x="1571850" y="2881350"/>
              <a:ext cx="162625" cy="158225"/>
            </a:xfrm>
            <a:custGeom>
              <a:avLst/>
              <a:gdLst/>
              <a:ahLst/>
              <a:cxnLst/>
              <a:rect l="l" t="t" r="r" b="b"/>
              <a:pathLst>
                <a:path w="6505" h="6329" extrusionOk="0">
                  <a:moveTo>
                    <a:pt x="1478" y="0"/>
                  </a:moveTo>
                  <a:cubicBezTo>
                    <a:pt x="992" y="81"/>
                    <a:pt x="1" y="1315"/>
                    <a:pt x="810" y="3278"/>
                  </a:cubicBezTo>
                  <a:lnTo>
                    <a:pt x="1002" y="6049"/>
                  </a:lnTo>
                  <a:cubicBezTo>
                    <a:pt x="1818" y="6258"/>
                    <a:pt x="2523" y="6328"/>
                    <a:pt x="3100" y="6328"/>
                  </a:cubicBezTo>
                  <a:cubicBezTo>
                    <a:pt x="4254" y="6328"/>
                    <a:pt x="4897" y="6049"/>
                    <a:pt x="4897" y="6049"/>
                  </a:cubicBezTo>
                  <a:lnTo>
                    <a:pt x="5018" y="3237"/>
                  </a:lnTo>
                  <a:lnTo>
                    <a:pt x="6039" y="2529"/>
                  </a:lnTo>
                  <a:cubicBezTo>
                    <a:pt x="6039" y="2529"/>
                    <a:pt x="6505" y="870"/>
                    <a:pt x="4432" y="0"/>
                  </a:cubicBezTo>
                  <a:cubicBezTo>
                    <a:pt x="4163" y="568"/>
                    <a:pt x="3564" y="854"/>
                    <a:pt x="2962" y="854"/>
                  </a:cubicBezTo>
                  <a:cubicBezTo>
                    <a:pt x="2362" y="854"/>
                    <a:pt x="1760" y="571"/>
                    <a:pt x="1478" y="0"/>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0"/>
            <p:cNvSpPr/>
            <p:nvPr/>
          </p:nvSpPr>
          <p:spPr>
            <a:xfrm>
              <a:off x="1602650" y="2815475"/>
              <a:ext cx="21525" cy="20225"/>
            </a:xfrm>
            <a:custGeom>
              <a:avLst/>
              <a:gdLst/>
              <a:ahLst/>
              <a:cxnLst/>
              <a:rect l="l" t="t" r="r" b="b"/>
              <a:pathLst>
                <a:path w="861" h="809" extrusionOk="0">
                  <a:moveTo>
                    <a:pt x="411" y="1"/>
                  </a:moveTo>
                  <a:cubicBezTo>
                    <a:pt x="200" y="1"/>
                    <a:pt x="1" y="223"/>
                    <a:pt x="114" y="531"/>
                  </a:cubicBezTo>
                  <a:cubicBezTo>
                    <a:pt x="183" y="726"/>
                    <a:pt x="317" y="809"/>
                    <a:pt x="446" y="809"/>
                  </a:cubicBezTo>
                  <a:cubicBezTo>
                    <a:pt x="660" y="809"/>
                    <a:pt x="861" y="586"/>
                    <a:pt x="741" y="279"/>
                  </a:cubicBezTo>
                  <a:cubicBezTo>
                    <a:pt x="672" y="83"/>
                    <a:pt x="540" y="1"/>
                    <a:pt x="411" y="1"/>
                  </a:cubicBezTo>
                  <a:close/>
                </a:path>
              </a:pathLst>
            </a:custGeom>
            <a:solidFill>
              <a:srgbClr val="EBAE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0"/>
            <p:cNvSpPr/>
            <p:nvPr/>
          </p:nvSpPr>
          <p:spPr>
            <a:xfrm>
              <a:off x="1606500" y="2819400"/>
              <a:ext cx="5575" cy="10125"/>
            </a:xfrm>
            <a:custGeom>
              <a:avLst/>
              <a:gdLst/>
              <a:ahLst/>
              <a:cxnLst/>
              <a:rect l="l" t="t" r="r" b="b"/>
              <a:pathLst>
                <a:path w="223" h="405" extrusionOk="0">
                  <a:moveTo>
                    <a:pt x="182" y="0"/>
                  </a:moveTo>
                  <a:cubicBezTo>
                    <a:pt x="0" y="142"/>
                    <a:pt x="72" y="394"/>
                    <a:pt x="81" y="405"/>
                  </a:cubicBezTo>
                  <a:lnTo>
                    <a:pt x="132" y="385"/>
                  </a:lnTo>
                  <a:cubicBezTo>
                    <a:pt x="132" y="385"/>
                    <a:pt x="72" y="162"/>
                    <a:pt x="223" y="50"/>
                  </a:cubicBezTo>
                  <a:lnTo>
                    <a:pt x="18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0"/>
            <p:cNvSpPr/>
            <p:nvPr/>
          </p:nvSpPr>
          <p:spPr>
            <a:xfrm>
              <a:off x="1667900" y="2815475"/>
              <a:ext cx="21625" cy="20225"/>
            </a:xfrm>
            <a:custGeom>
              <a:avLst/>
              <a:gdLst/>
              <a:ahLst/>
              <a:cxnLst/>
              <a:rect l="l" t="t" r="r" b="b"/>
              <a:pathLst>
                <a:path w="865" h="809" extrusionOk="0">
                  <a:moveTo>
                    <a:pt x="447" y="1"/>
                  </a:moveTo>
                  <a:cubicBezTo>
                    <a:pt x="317" y="1"/>
                    <a:pt x="183" y="83"/>
                    <a:pt x="114" y="279"/>
                  </a:cubicBezTo>
                  <a:cubicBezTo>
                    <a:pt x="0" y="586"/>
                    <a:pt x="204" y="809"/>
                    <a:pt x="418" y="809"/>
                  </a:cubicBezTo>
                  <a:cubicBezTo>
                    <a:pt x="548" y="809"/>
                    <a:pt x="682" y="726"/>
                    <a:pt x="751" y="531"/>
                  </a:cubicBezTo>
                  <a:cubicBezTo>
                    <a:pt x="865" y="223"/>
                    <a:pt x="661" y="1"/>
                    <a:pt x="447" y="1"/>
                  </a:cubicBezTo>
                  <a:close/>
                </a:path>
              </a:pathLst>
            </a:custGeom>
            <a:solidFill>
              <a:srgbClr val="EBAE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0"/>
            <p:cNvSpPr/>
            <p:nvPr/>
          </p:nvSpPr>
          <p:spPr>
            <a:xfrm>
              <a:off x="1680850" y="2819400"/>
              <a:ext cx="5350" cy="10125"/>
            </a:xfrm>
            <a:custGeom>
              <a:avLst/>
              <a:gdLst/>
              <a:ahLst/>
              <a:cxnLst/>
              <a:rect l="l" t="t" r="r" b="b"/>
              <a:pathLst>
                <a:path w="214" h="405" extrusionOk="0">
                  <a:moveTo>
                    <a:pt x="31" y="0"/>
                  </a:moveTo>
                  <a:lnTo>
                    <a:pt x="0" y="50"/>
                  </a:lnTo>
                  <a:cubicBezTo>
                    <a:pt x="152" y="162"/>
                    <a:pt x="81" y="385"/>
                    <a:pt x="81" y="385"/>
                  </a:cubicBezTo>
                  <a:lnTo>
                    <a:pt x="142" y="405"/>
                  </a:lnTo>
                  <a:cubicBezTo>
                    <a:pt x="142" y="394"/>
                    <a:pt x="213" y="142"/>
                    <a:pt x="3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0"/>
            <p:cNvSpPr/>
            <p:nvPr/>
          </p:nvSpPr>
          <p:spPr>
            <a:xfrm>
              <a:off x="1628250" y="2859600"/>
              <a:ext cx="34675" cy="23050"/>
            </a:xfrm>
            <a:custGeom>
              <a:avLst/>
              <a:gdLst/>
              <a:ahLst/>
              <a:cxnLst/>
              <a:rect l="l" t="t" r="r" b="b"/>
              <a:pathLst>
                <a:path w="1387" h="922" extrusionOk="0">
                  <a:moveTo>
                    <a:pt x="699" y="0"/>
                  </a:moveTo>
                  <a:lnTo>
                    <a:pt x="101" y="51"/>
                  </a:lnTo>
                  <a:lnTo>
                    <a:pt x="0" y="921"/>
                  </a:lnTo>
                  <a:lnTo>
                    <a:pt x="1386" y="921"/>
                  </a:lnTo>
                  <a:lnTo>
                    <a:pt x="1295" y="51"/>
                  </a:lnTo>
                  <a:lnTo>
                    <a:pt x="699" y="0"/>
                  </a:lnTo>
                  <a:close/>
                </a:path>
              </a:pathLst>
            </a:custGeom>
            <a:solidFill>
              <a:srgbClr val="EBAE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0"/>
            <p:cNvSpPr/>
            <p:nvPr/>
          </p:nvSpPr>
          <p:spPr>
            <a:xfrm>
              <a:off x="1630775" y="2860875"/>
              <a:ext cx="29875" cy="9975"/>
            </a:xfrm>
            <a:custGeom>
              <a:avLst/>
              <a:gdLst/>
              <a:ahLst/>
              <a:cxnLst/>
              <a:rect l="l" t="t" r="r" b="b"/>
              <a:pathLst>
                <a:path w="1195" h="399" extrusionOk="0">
                  <a:moveTo>
                    <a:pt x="0" y="0"/>
                  </a:moveTo>
                  <a:cubicBezTo>
                    <a:pt x="168" y="264"/>
                    <a:pt x="382" y="398"/>
                    <a:pt x="597" y="398"/>
                  </a:cubicBezTo>
                  <a:cubicBezTo>
                    <a:pt x="809" y="398"/>
                    <a:pt x="1023" y="267"/>
                    <a:pt x="1194" y="0"/>
                  </a:cubicBezTo>
                  <a:close/>
                </a:path>
              </a:pathLst>
            </a:custGeom>
            <a:solidFill>
              <a:srgbClr val="D981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0"/>
            <p:cNvSpPr/>
            <p:nvPr/>
          </p:nvSpPr>
          <p:spPr>
            <a:xfrm>
              <a:off x="1610925" y="2769725"/>
              <a:ext cx="69325" cy="96275"/>
            </a:xfrm>
            <a:custGeom>
              <a:avLst/>
              <a:gdLst/>
              <a:ahLst/>
              <a:cxnLst/>
              <a:rect l="l" t="t" r="r" b="b"/>
              <a:pathLst>
                <a:path w="2773" h="3851" extrusionOk="0">
                  <a:moveTo>
                    <a:pt x="1384" y="1"/>
                  </a:moveTo>
                  <a:cubicBezTo>
                    <a:pt x="692" y="1"/>
                    <a:pt x="1" y="506"/>
                    <a:pt x="66" y="1522"/>
                  </a:cubicBezTo>
                  <a:lnTo>
                    <a:pt x="66" y="1542"/>
                  </a:lnTo>
                  <a:lnTo>
                    <a:pt x="198" y="2745"/>
                  </a:lnTo>
                  <a:cubicBezTo>
                    <a:pt x="208" y="2766"/>
                    <a:pt x="208" y="2786"/>
                    <a:pt x="208" y="2806"/>
                  </a:cubicBezTo>
                  <a:cubicBezTo>
                    <a:pt x="354" y="3504"/>
                    <a:pt x="868" y="3851"/>
                    <a:pt x="1383" y="3851"/>
                  </a:cubicBezTo>
                  <a:cubicBezTo>
                    <a:pt x="1905" y="3851"/>
                    <a:pt x="2427" y="3494"/>
                    <a:pt x="2565" y="2786"/>
                  </a:cubicBezTo>
                  <a:lnTo>
                    <a:pt x="2565" y="2745"/>
                  </a:lnTo>
                  <a:cubicBezTo>
                    <a:pt x="2565" y="2725"/>
                    <a:pt x="2707" y="1542"/>
                    <a:pt x="2707" y="1522"/>
                  </a:cubicBezTo>
                  <a:cubicBezTo>
                    <a:pt x="2772" y="509"/>
                    <a:pt x="2077" y="1"/>
                    <a:pt x="1384" y="1"/>
                  </a:cubicBezTo>
                  <a:close/>
                </a:path>
              </a:pathLst>
            </a:custGeom>
            <a:solidFill>
              <a:srgbClr val="EBAE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0"/>
            <p:cNvSpPr/>
            <p:nvPr/>
          </p:nvSpPr>
          <p:spPr>
            <a:xfrm>
              <a:off x="1599175" y="2884125"/>
              <a:ext cx="93600" cy="27850"/>
            </a:xfrm>
            <a:custGeom>
              <a:avLst/>
              <a:gdLst/>
              <a:ahLst/>
              <a:cxnLst/>
              <a:rect l="l" t="t" r="r" b="b"/>
              <a:pathLst>
                <a:path w="3744" h="1114" extrusionOk="0">
                  <a:moveTo>
                    <a:pt x="51" y="1"/>
                  </a:moveTo>
                  <a:lnTo>
                    <a:pt x="0" y="21"/>
                  </a:lnTo>
                  <a:cubicBezTo>
                    <a:pt x="30" y="82"/>
                    <a:pt x="628" y="1093"/>
                    <a:pt x="1851" y="1114"/>
                  </a:cubicBezTo>
                  <a:cubicBezTo>
                    <a:pt x="3065" y="1093"/>
                    <a:pt x="3712" y="112"/>
                    <a:pt x="3743" y="61"/>
                  </a:cubicBezTo>
                  <a:lnTo>
                    <a:pt x="3703" y="31"/>
                  </a:lnTo>
                  <a:cubicBezTo>
                    <a:pt x="3276" y="696"/>
                    <a:pt x="2562" y="1040"/>
                    <a:pt x="1854" y="1040"/>
                  </a:cubicBezTo>
                  <a:cubicBezTo>
                    <a:pt x="1151" y="1040"/>
                    <a:pt x="454" y="701"/>
                    <a:pt x="5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0"/>
            <p:cNvSpPr/>
            <p:nvPr/>
          </p:nvSpPr>
          <p:spPr>
            <a:xfrm>
              <a:off x="1604125" y="2766300"/>
              <a:ext cx="90600" cy="61450"/>
            </a:xfrm>
            <a:custGeom>
              <a:avLst/>
              <a:gdLst/>
              <a:ahLst/>
              <a:cxnLst/>
              <a:rect l="l" t="t" r="r" b="b"/>
              <a:pathLst>
                <a:path w="3624" h="2458" extrusionOk="0">
                  <a:moveTo>
                    <a:pt x="1596" y="1"/>
                  </a:moveTo>
                  <a:cubicBezTo>
                    <a:pt x="780" y="1"/>
                    <a:pt x="0" y="612"/>
                    <a:pt x="247" y="1962"/>
                  </a:cubicBezTo>
                  <a:lnTo>
                    <a:pt x="358" y="2458"/>
                  </a:lnTo>
                  <a:cubicBezTo>
                    <a:pt x="358" y="2458"/>
                    <a:pt x="571" y="1932"/>
                    <a:pt x="561" y="1325"/>
                  </a:cubicBezTo>
                  <a:lnTo>
                    <a:pt x="561" y="1325"/>
                  </a:lnTo>
                  <a:cubicBezTo>
                    <a:pt x="561" y="1325"/>
                    <a:pt x="771" y="1397"/>
                    <a:pt x="1085" y="1397"/>
                  </a:cubicBezTo>
                  <a:cubicBezTo>
                    <a:pt x="1424" y="1397"/>
                    <a:pt x="1885" y="1313"/>
                    <a:pt x="2331" y="960"/>
                  </a:cubicBezTo>
                  <a:cubicBezTo>
                    <a:pt x="2331" y="960"/>
                    <a:pt x="2453" y="1345"/>
                    <a:pt x="2806" y="1598"/>
                  </a:cubicBezTo>
                  <a:cubicBezTo>
                    <a:pt x="2806" y="1598"/>
                    <a:pt x="2857" y="2104"/>
                    <a:pt x="2958" y="2458"/>
                  </a:cubicBezTo>
                  <a:cubicBezTo>
                    <a:pt x="3623" y="896"/>
                    <a:pt x="2583" y="1"/>
                    <a:pt x="159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0"/>
            <p:cNvSpPr/>
            <p:nvPr/>
          </p:nvSpPr>
          <p:spPr>
            <a:xfrm>
              <a:off x="1645450" y="2824450"/>
              <a:ext cx="8625" cy="12675"/>
            </a:xfrm>
            <a:custGeom>
              <a:avLst/>
              <a:gdLst/>
              <a:ahLst/>
              <a:cxnLst/>
              <a:rect l="l" t="t" r="r" b="b"/>
              <a:pathLst>
                <a:path w="345" h="507" extrusionOk="0">
                  <a:moveTo>
                    <a:pt x="61" y="0"/>
                  </a:moveTo>
                  <a:lnTo>
                    <a:pt x="11" y="41"/>
                  </a:lnTo>
                  <a:cubicBezTo>
                    <a:pt x="92" y="132"/>
                    <a:pt x="263" y="446"/>
                    <a:pt x="0" y="446"/>
                  </a:cubicBezTo>
                  <a:lnTo>
                    <a:pt x="0" y="506"/>
                  </a:lnTo>
                  <a:cubicBezTo>
                    <a:pt x="344" y="506"/>
                    <a:pt x="121" y="61"/>
                    <a:pt x="6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0"/>
            <p:cNvSpPr/>
            <p:nvPr/>
          </p:nvSpPr>
          <p:spPr>
            <a:xfrm>
              <a:off x="1621925" y="2812050"/>
              <a:ext cx="13425" cy="6350"/>
            </a:xfrm>
            <a:custGeom>
              <a:avLst/>
              <a:gdLst/>
              <a:ahLst/>
              <a:cxnLst/>
              <a:rect l="l" t="t" r="r" b="b"/>
              <a:pathLst>
                <a:path w="537" h="254" extrusionOk="0">
                  <a:moveTo>
                    <a:pt x="507" y="0"/>
                  </a:moveTo>
                  <a:lnTo>
                    <a:pt x="1" y="112"/>
                  </a:lnTo>
                  <a:lnTo>
                    <a:pt x="41" y="254"/>
                  </a:lnTo>
                  <a:lnTo>
                    <a:pt x="536" y="142"/>
                  </a:lnTo>
                  <a:lnTo>
                    <a:pt x="50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0"/>
            <p:cNvSpPr/>
            <p:nvPr/>
          </p:nvSpPr>
          <p:spPr>
            <a:xfrm>
              <a:off x="1657325" y="2812050"/>
              <a:ext cx="13425" cy="6350"/>
            </a:xfrm>
            <a:custGeom>
              <a:avLst/>
              <a:gdLst/>
              <a:ahLst/>
              <a:cxnLst/>
              <a:rect l="l" t="t" r="r" b="b"/>
              <a:pathLst>
                <a:path w="537" h="254" extrusionOk="0">
                  <a:moveTo>
                    <a:pt x="41" y="0"/>
                  </a:moveTo>
                  <a:lnTo>
                    <a:pt x="1" y="142"/>
                  </a:lnTo>
                  <a:lnTo>
                    <a:pt x="496" y="254"/>
                  </a:lnTo>
                  <a:lnTo>
                    <a:pt x="537" y="112"/>
                  </a:lnTo>
                  <a:lnTo>
                    <a:pt x="4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0"/>
            <p:cNvSpPr/>
            <p:nvPr/>
          </p:nvSpPr>
          <p:spPr>
            <a:xfrm>
              <a:off x="1659600" y="2821150"/>
              <a:ext cx="4575" cy="4400"/>
            </a:xfrm>
            <a:custGeom>
              <a:avLst/>
              <a:gdLst/>
              <a:ahLst/>
              <a:cxnLst/>
              <a:rect l="l" t="t" r="r" b="b"/>
              <a:pathLst>
                <a:path w="183" h="176" extrusionOk="0">
                  <a:moveTo>
                    <a:pt x="92" y="1"/>
                  </a:moveTo>
                  <a:cubicBezTo>
                    <a:pt x="46" y="1"/>
                    <a:pt x="1" y="31"/>
                    <a:pt x="1" y="92"/>
                  </a:cubicBezTo>
                  <a:cubicBezTo>
                    <a:pt x="1" y="147"/>
                    <a:pt x="46" y="175"/>
                    <a:pt x="92" y="175"/>
                  </a:cubicBezTo>
                  <a:cubicBezTo>
                    <a:pt x="137" y="175"/>
                    <a:pt x="183" y="147"/>
                    <a:pt x="183" y="92"/>
                  </a:cubicBezTo>
                  <a:cubicBezTo>
                    <a:pt x="183" y="31"/>
                    <a:pt x="137" y="1"/>
                    <a:pt x="9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0"/>
            <p:cNvSpPr/>
            <p:nvPr/>
          </p:nvSpPr>
          <p:spPr>
            <a:xfrm>
              <a:off x="1628750" y="2821150"/>
              <a:ext cx="4325" cy="4400"/>
            </a:xfrm>
            <a:custGeom>
              <a:avLst/>
              <a:gdLst/>
              <a:ahLst/>
              <a:cxnLst/>
              <a:rect l="l" t="t" r="r" b="b"/>
              <a:pathLst>
                <a:path w="173" h="176" extrusionOk="0">
                  <a:moveTo>
                    <a:pt x="87" y="1"/>
                  </a:moveTo>
                  <a:cubicBezTo>
                    <a:pt x="44" y="1"/>
                    <a:pt x="0" y="31"/>
                    <a:pt x="0" y="92"/>
                  </a:cubicBezTo>
                  <a:cubicBezTo>
                    <a:pt x="0" y="147"/>
                    <a:pt x="44" y="175"/>
                    <a:pt x="87" y="175"/>
                  </a:cubicBezTo>
                  <a:cubicBezTo>
                    <a:pt x="130" y="175"/>
                    <a:pt x="173" y="147"/>
                    <a:pt x="173" y="92"/>
                  </a:cubicBezTo>
                  <a:cubicBezTo>
                    <a:pt x="173" y="31"/>
                    <a:pt x="130" y="1"/>
                    <a:pt x="8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0"/>
            <p:cNvSpPr/>
            <p:nvPr/>
          </p:nvSpPr>
          <p:spPr>
            <a:xfrm>
              <a:off x="1696275" y="2758950"/>
              <a:ext cx="139125" cy="199050"/>
            </a:xfrm>
            <a:custGeom>
              <a:avLst/>
              <a:gdLst/>
              <a:ahLst/>
              <a:cxnLst/>
              <a:rect l="l" t="t" r="r" b="b"/>
              <a:pathLst>
                <a:path w="5565" h="7962" extrusionOk="0">
                  <a:moveTo>
                    <a:pt x="4897" y="0"/>
                  </a:moveTo>
                  <a:lnTo>
                    <a:pt x="2732" y="3369"/>
                  </a:lnTo>
                  <a:lnTo>
                    <a:pt x="203" y="6121"/>
                  </a:lnTo>
                  <a:lnTo>
                    <a:pt x="1" y="7962"/>
                  </a:lnTo>
                  <a:cubicBezTo>
                    <a:pt x="4007" y="5463"/>
                    <a:pt x="4168" y="3490"/>
                    <a:pt x="5564" y="445"/>
                  </a:cubicBezTo>
                  <a:lnTo>
                    <a:pt x="4897" y="0"/>
                  </a:lnTo>
                  <a:close/>
                </a:path>
              </a:pathLst>
            </a:custGeom>
            <a:solidFill>
              <a:srgbClr val="EBAE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0"/>
            <p:cNvSpPr/>
            <p:nvPr/>
          </p:nvSpPr>
          <p:spPr>
            <a:xfrm>
              <a:off x="1817175" y="2728500"/>
              <a:ext cx="36675" cy="41600"/>
            </a:xfrm>
            <a:custGeom>
              <a:avLst/>
              <a:gdLst/>
              <a:ahLst/>
              <a:cxnLst/>
              <a:rect l="l" t="t" r="r" b="b"/>
              <a:pathLst>
                <a:path w="1467" h="1664" extrusionOk="0">
                  <a:moveTo>
                    <a:pt x="900" y="1"/>
                  </a:moveTo>
                  <a:cubicBezTo>
                    <a:pt x="884" y="1"/>
                    <a:pt x="868" y="2"/>
                    <a:pt x="850" y="4"/>
                  </a:cubicBezTo>
                  <a:cubicBezTo>
                    <a:pt x="273" y="136"/>
                    <a:pt x="172" y="834"/>
                    <a:pt x="0" y="1532"/>
                  </a:cubicBezTo>
                  <a:lnTo>
                    <a:pt x="728" y="1663"/>
                  </a:lnTo>
                  <a:cubicBezTo>
                    <a:pt x="728" y="1663"/>
                    <a:pt x="1466" y="1137"/>
                    <a:pt x="1436" y="723"/>
                  </a:cubicBezTo>
                  <a:cubicBezTo>
                    <a:pt x="1436" y="723"/>
                    <a:pt x="1446" y="622"/>
                    <a:pt x="1305" y="561"/>
                  </a:cubicBezTo>
                  <a:cubicBezTo>
                    <a:pt x="1305" y="561"/>
                    <a:pt x="1385" y="429"/>
                    <a:pt x="1214" y="328"/>
                  </a:cubicBezTo>
                  <a:cubicBezTo>
                    <a:pt x="1214" y="328"/>
                    <a:pt x="1275" y="217"/>
                    <a:pt x="1122" y="146"/>
                  </a:cubicBezTo>
                  <a:cubicBezTo>
                    <a:pt x="1122" y="146"/>
                    <a:pt x="1080" y="1"/>
                    <a:pt x="900" y="1"/>
                  </a:cubicBezTo>
                  <a:close/>
                </a:path>
              </a:pathLst>
            </a:custGeom>
            <a:solidFill>
              <a:srgbClr val="EAAC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0"/>
            <p:cNvSpPr/>
            <p:nvPr/>
          </p:nvSpPr>
          <p:spPr>
            <a:xfrm>
              <a:off x="1834350" y="2752125"/>
              <a:ext cx="4075" cy="7850"/>
            </a:xfrm>
            <a:custGeom>
              <a:avLst/>
              <a:gdLst/>
              <a:ahLst/>
              <a:cxnLst/>
              <a:rect l="l" t="t" r="r" b="b"/>
              <a:pathLst>
                <a:path w="163" h="314" extrusionOk="0">
                  <a:moveTo>
                    <a:pt x="41" y="0"/>
                  </a:moveTo>
                  <a:lnTo>
                    <a:pt x="1" y="21"/>
                  </a:lnTo>
                  <a:cubicBezTo>
                    <a:pt x="11" y="21"/>
                    <a:pt x="112" y="192"/>
                    <a:pt x="11" y="273"/>
                  </a:cubicBezTo>
                  <a:lnTo>
                    <a:pt x="31" y="314"/>
                  </a:lnTo>
                  <a:cubicBezTo>
                    <a:pt x="163" y="203"/>
                    <a:pt x="51" y="0"/>
                    <a:pt x="41" y="0"/>
                  </a:cubicBezTo>
                  <a:close/>
                </a:path>
              </a:pathLst>
            </a:custGeom>
            <a:solidFill>
              <a:srgbClr val="182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0"/>
            <p:cNvSpPr/>
            <p:nvPr/>
          </p:nvSpPr>
          <p:spPr>
            <a:xfrm>
              <a:off x="1680850" y="2884125"/>
              <a:ext cx="65525" cy="78175"/>
            </a:xfrm>
            <a:custGeom>
              <a:avLst/>
              <a:gdLst/>
              <a:ahLst/>
              <a:cxnLst/>
              <a:rect l="l" t="t" r="r" b="b"/>
              <a:pathLst>
                <a:path w="2621" h="3127" extrusionOk="0">
                  <a:moveTo>
                    <a:pt x="304" y="1"/>
                  </a:moveTo>
                  <a:lnTo>
                    <a:pt x="0" y="3035"/>
                  </a:lnTo>
                  <a:lnTo>
                    <a:pt x="658" y="3126"/>
                  </a:lnTo>
                  <a:cubicBezTo>
                    <a:pt x="658" y="3126"/>
                    <a:pt x="2176" y="2195"/>
                    <a:pt x="2621" y="1548"/>
                  </a:cubicBezTo>
                  <a:cubicBezTo>
                    <a:pt x="2621" y="1548"/>
                    <a:pt x="1993" y="880"/>
                    <a:pt x="1619" y="132"/>
                  </a:cubicBezTo>
                  <a:cubicBezTo>
                    <a:pt x="1619" y="132"/>
                    <a:pt x="1419" y="214"/>
                    <a:pt x="1119" y="214"/>
                  </a:cubicBezTo>
                  <a:cubicBezTo>
                    <a:pt x="891" y="214"/>
                    <a:pt x="605" y="167"/>
                    <a:pt x="304" y="1"/>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0"/>
            <p:cNvSpPr/>
            <p:nvPr/>
          </p:nvSpPr>
          <p:spPr>
            <a:xfrm>
              <a:off x="1439850" y="2761475"/>
              <a:ext cx="161375" cy="182600"/>
            </a:xfrm>
            <a:custGeom>
              <a:avLst/>
              <a:gdLst/>
              <a:ahLst/>
              <a:cxnLst/>
              <a:rect l="l" t="t" r="r" b="b"/>
              <a:pathLst>
                <a:path w="6455" h="7304" extrusionOk="0">
                  <a:moveTo>
                    <a:pt x="739" y="0"/>
                  </a:moveTo>
                  <a:lnTo>
                    <a:pt x="0" y="496"/>
                  </a:lnTo>
                  <a:lnTo>
                    <a:pt x="1599" y="4138"/>
                  </a:lnTo>
                  <a:cubicBezTo>
                    <a:pt x="1680" y="4350"/>
                    <a:pt x="1821" y="4543"/>
                    <a:pt x="1993" y="4694"/>
                  </a:cubicBezTo>
                  <a:cubicBezTo>
                    <a:pt x="2711" y="5311"/>
                    <a:pt x="4724" y="6940"/>
                    <a:pt x="6454" y="7304"/>
                  </a:cubicBezTo>
                  <a:lnTo>
                    <a:pt x="5847" y="5564"/>
                  </a:lnTo>
                  <a:cubicBezTo>
                    <a:pt x="2226" y="3136"/>
                    <a:pt x="2924" y="3693"/>
                    <a:pt x="739" y="0"/>
                  </a:cubicBezTo>
                  <a:close/>
                </a:path>
              </a:pathLst>
            </a:custGeom>
            <a:solidFill>
              <a:srgbClr val="EBAE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0"/>
            <p:cNvSpPr/>
            <p:nvPr/>
          </p:nvSpPr>
          <p:spPr>
            <a:xfrm>
              <a:off x="1550350" y="2883125"/>
              <a:ext cx="59475" cy="79175"/>
            </a:xfrm>
            <a:custGeom>
              <a:avLst/>
              <a:gdLst/>
              <a:ahLst/>
              <a:cxnLst/>
              <a:rect l="l" t="t" r="r" b="b"/>
              <a:pathLst>
                <a:path w="2379" h="3167" extrusionOk="0">
                  <a:moveTo>
                    <a:pt x="2145" y="0"/>
                  </a:moveTo>
                  <a:cubicBezTo>
                    <a:pt x="1744" y="222"/>
                    <a:pt x="1426" y="269"/>
                    <a:pt x="1228" y="269"/>
                  </a:cubicBezTo>
                  <a:cubicBezTo>
                    <a:pt x="1083" y="269"/>
                    <a:pt x="1002" y="243"/>
                    <a:pt x="1002" y="243"/>
                  </a:cubicBezTo>
                  <a:cubicBezTo>
                    <a:pt x="628" y="1001"/>
                    <a:pt x="1" y="1669"/>
                    <a:pt x="1" y="1669"/>
                  </a:cubicBezTo>
                  <a:cubicBezTo>
                    <a:pt x="901" y="2489"/>
                    <a:pt x="1720" y="3166"/>
                    <a:pt x="1720" y="3166"/>
                  </a:cubicBezTo>
                  <a:lnTo>
                    <a:pt x="2378" y="3075"/>
                  </a:lnTo>
                  <a:lnTo>
                    <a:pt x="2145" y="0"/>
                  </a:ln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0"/>
            <p:cNvSpPr/>
            <p:nvPr/>
          </p:nvSpPr>
          <p:spPr>
            <a:xfrm>
              <a:off x="1688425" y="2929400"/>
              <a:ext cx="24075" cy="38200"/>
            </a:xfrm>
            <a:custGeom>
              <a:avLst/>
              <a:gdLst/>
              <a:ahLst/>
              <a:cxnLst/>
              <a:rect l="l" t="t" r="r" b="b"/>
              <a:pathLst>
                <a:path w="963" h="1528" extrusionOk="0">
                  <a:moveTo>
                    <a:pt x="668" y="0"/>
                  </a:moveTo>
                  <a:lnTo>
                    <a:pt x="618" y="20"/>
                  </a:lnTo>
                  <a:lnTo>
                    <a:pt x="628" y="41"/>
                  </a:lnTo>
                  <a:cubicBezTo>
                    <a:pt x="648" y="92"/>
                    <a:pt x="891" y="1164"/>
                    <a:pt x="1" y="1477"/>
                  </a:cubicBezTo>
                  <a:lnTo>
                    <a:pt x="21" y="1528"/>
                  </a:lnTo>
                  <a:cubicBezTo>
                    <a:pt x="962" y="1204"/>
                    <a:pt x="689" y="41"/>
                    <a:pt x="679" y="31"/>
                  </a:cubicBezTo>
                  <a:lnTo>
                    <a:pt x="66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0"/>
            <p:cNvSpPr/>
            <p:nvPr/>
          </p:nvSpPr>
          <p:spPr>
            <a:xfrm>
              <a:off x="1695275" y="2962025"/>
              <a:ext cx="3050" cy="20250"/>
            </a:xfrm>
            <a:custGeom>
              <a:avLst/>
              <a:gdLst/>
              <a:ahLst/>
              <a:cxnLst/>
              <a:rect l="l" t="t" r="r" b="b"/>
              <a:pathLst>
                <a:path w="122" h="810" extrusionOk="0">
                  <a:moveTo>
                    <a:pt x="61" y="0"/>
                  </a:moveTo>
                  <a:lnTo>
                    <a:pt x="0" y="799"/>
                  </a:lnTo>
                  <a:lnTo>
                    <a:pt x="50" y="810"/>
                  </a:lnTo>
                  <a:lnTo>
                    <a:pt x="12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0"/>
            <p:cNvSpPr/>
            <p:nvPr/>
          </p:nvSpPr>
          <p:spPr>
            <a:xfrm>
              <a:off x="1577425" y="2929400"/>
              <a:ext cx="23800" cy="38200"/>
            </a:xfrm>
            <a:custGeom>
              <a:avLst/>
              <a:gdLst/>
              <a:ahLst/>
              <a:cxnLst/>
              <a:rect l="l" t="t" r="r" b="b"/>
              <a:pathLst>
                <a:path w="952" h="1528" extrusionOk="0">
                  <a:moveTo>
                    <a:pt x="293" y="0"/>
                  </a:moveTo>
                  <a:lnTo>
                    <a:pt x="284" y="31"/>
                  </a:lnTo>
                  <a:cubicBezTo>
                    <a:pt x="273" y="41"/>
                    <a:pt x="0" y="1204"/>
                    <a:pt x="931" y="1528"/>
                  </a:cubicBezTo>
                  <a:lnTo>
                    <a:pt x="951" y="1477"/>
                  </a:lnTo>
                  <a:cubicBezTo>
                    <a:pt x="71" y="1174"/>
                    <a:pt x="314" y="81"/>
                    <a:pt x="334" y="41"/>
                  </a:cubicBezTo>
                  <a:lnTo>
                    <a:pt x="344" y="20"/>
                  </a:lnTo>
                  <a:lnTo>
                    <a:pt x="29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0"/>
            <p:cNvSpPr/>
            <p:nvPr/>
          </p:nvSpPr>
          <p:spPr>
            <a:xfrm>
              <a:off x="1591575" y="2961525"/>
              <a:ext cx="2300" cy="20250"/>
            </a:xfrm>
            <a:custGeom>
              <a:avLst/>
              <a:gdLst/>
              <a:ahLst/>
              <a:cxnLst/>
              <a:rect l="l" t="t" r="r" b="b"/>
              <a:pathLst>
                <a:path w="92" h="810" extrusionOk="0">
                  <a:moveTo>
                    <a:pt x="62" y="0"/>
                  </a:moveTo>
                  <a:lnTo>
                    <a:pt x="1" y="10"/>
                  </a:lnTo>
                  <a:lnTo>
                    <a:pt x="31" y="809"/>
                  </a:lnTo>
                  <a:lnTo>
                    <a:pt x="92" y="809"/>
                  </a:lnTo>
                  <a:lnTo>
                    <a:pt x="6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0"/>
            <p:cNvSpPr/>
            <p:nvPr/>
          </p:nvSpPr>
          <p:spPr>
            <a:xfrm>
              <a:off x="1421900" y="2724900"/>
              <a:ext cx="36425" cy="49750"/>
            </a:xfrm>
            <a:custGeom>
              <a:avLst/>
              <a:gdLst/>
              <a:ahLst/>
              <a:cxnLst/>
              <a:rect l="l" t="t" r="r" b="b"/>
              <a:pathLst>
                <a:path w="1457" h="1990" extrusionOk="0">
                  <a:moveTo>
                    <a:pt x="612" y="0"/>
                  </a:moveTo>
                  <a:cubicBezTo>
                    <a:pt x="566" y="0"/>
                    <a:pt x="530" y="66"/>
                    <a:pt x="516" y="229"/>
                  </a:cubicBezTo>
                  <a:cubicBezTo>
                    <a:pt x="475" y="179"/>
                    <a:pt x="439" y="159"/>
                    <a:pt x="409" y="159"/>
                  </a:cubicBezTo>
                  <a:cubicBezTo>
                    <a:pt x="342" y="159"/>
                    <a:pt x="303" y="257"/>
                    <a:pt x="303" y="341"/>
                  </a:cubicBezTo>
                  <a:cubicBezTo>
                    <a:pt x="268" y="286"/>
                    <a:pt x="239" y="266"/>
                    <a:pt x="216" y="266"/>
                  </a:cubicBezTo>
                  <a:cubicBezTo>
                    <a:pt x="153" y="266"/>
                    <a:pt x="132" y="411"/>
                    <a:pt x="132" y="411"/>
                  </a:cubicBezTo>
                  <a:cubicBezTo>
                    <a:pt x="111" y="384"/>
                    <a:pt x="93" y="371"/>
                    <a:pt x="77" y="371"/>
                  </a:cubicBezTo>
                  <a:cubicBezTo>
                    <a:pt x="3" y="371"/>
                    <a:pt x="1" y="676"/>
                    <a:pt x="152" y="1079"/>
                  </a:cubicBezTo>
                  <a:cubicBezTo>
                    <a:pt x="344" y="1615"/>
                    <a:pt x="739" y="1989"/>
                    <a:pt x="739" y="1989"/>
                  </a:cubicBezTo>
                  <a:lnTo>
                    <a:pt x="1457" y="1463"/>
                  </a:lnTo>
                  <a:cubicBezTo>
                    <a:pt x="1457" y="1463"/>
                    <a:pt x="1347" y="401"/>
                    <a:pt x="1146" y="401"/>
                  </a:cubicBezTo>
                  <a:cubicBezTo>
                    <a:pt x="1145" y="401"/>
                    <a:pt x="1144" y="401"/>
                    <a:pt x="1143" y="402"/>
                  </a:cubicBezTo>
                  <a:cubicBezTo>
                    <a:pt x="1002" y="422"/>
                    <a:pt x="1022" y="755"/>
                    <a:pt x="1022" y="755"/>
                  </a:cubicBezTo>
                  <a:cubicBezTo>
                    <a:pt x="920" y="422"/>
                    <a:pt x="730" y="0"/>
                    <a:pt x="612" y="0"/>
                  </a:cubicBezTo>
                  <a:close/>
                </a:path>
              </a:pathLst>
            </a:custGeom>
            <a:solidFill>
              <a:srgbClr val="EBAE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0"/>
            <p:cNvSpPr/>
            <p:nvPr/>
          </p:nvSpPr>
          <p:spPr>
            <a:xfrm>
              <a:off x="1424925" y="2735175"/>
              <a:ext cx="2300" cy="11150"/>
            </a:xfrm>
            <a:custGeom>
              <a:avLst/>
              <a:gdLst/>
              <a:ahLst/>
              <a:cxnLst/>
              <a:rect l="l" t="t" r="r" b="b"/>
              <a:pathLst>
                <a:path w="92" h="446" extrusionOk="0">
                  <a:moveTo>
                    <a:pt x="0" y="0"/>
                  </a:moveTo>
                  <a:cubicBezTo>
                    <a:pt x="0" y="0"/>
                    <a:pt x="11" y="274"/>
                    <a:pt x="61" y="445"/>
                  </a:cubicBezTo>
                  <a:lnTo>
                    <a:pt x="92" y="445"/>
                  </a:lnTo>
                  <a:cubicBezTo>
                    <a:pt x="51" y="263"/>
                    <a:pt x="31" y="0"/>
                    <a:pt x="31" y="0"/>
                  </a:cubicBezTo>
                  <a:close/>
                </a:path>
              </a:pathLst>
            </a:custGeom>
            <a:solidFill>
              <a:srgbClr val="141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0"/>
            <p:cNvSpPr/>
            <p:nvPr/>
          </p:nvSpPr>
          <p:spPr>
            <a:xfrm>
              <a:off x="1429225" y="2733150"/>
              <a:ext cx="3300" cy="10650"/>
            </a:xfrm>
            <a:custGeom>
              <a:avLst/>
              <a:gdLst/>
              <a:ahLst/>
              <a:cxnLst/>
              <a:rect l="l" t="t" r="r" b="b"/>
              <a:pathLst>
                <a:path w="132" h="426" extrusionOk="0">
                  <a:moveTo>
                    <a:pt x="31" y="0"/>
                  </a:moveTo>
                  <a:lnTo>
                    <a:pt x="1" y="11"/>
                  </a:lnTo>
                  <a:cubicBezTo>
                    <a:pt x="1" y="11"/>
                    <a:pt x="41" y="233"/>
                    <a:pt x="102" y="425"/>
                  </a:cubicBezTo>
                  <a:lnTo>
                    <a:pt x="132" y="415"/>
                  </a:lnTo>
                  <a:cubicBezTo>
                    <a:pt x="71" y="223"/>
                    <a:pt x="31" y="0"/>
                    <a:pt x="31" y="0"/>
                  </a:cubicBezTo>
                  <a:close/>
                </a:path>
              </a:pathLst>
            </a:custGeom>
            <a:solidFill>
              <a:srgbClr val="141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0"/>
            <p:cNvSpPr/>
            <p:nvPr/>
          </p:nvSpPr>
          <p:spPr>
            <a:xfrm>
              <a:off x="1434275" y="2730625"/>
              <a:ext cx="3575" cy="13175"/>
            </a:xfrm>
            <a:custGeom>
              <a:avLst/>
              <a:gdLst/>
              <a:ahLst/>
              <a:cxnLst/>
              <a:rect l="l" t="t" r="r" b="b"/>
              <a:pathLst>
                <a:path w="143" h="527" extrusionOk="0">
                  <a:moveTo>
                    <a:pt x="1" y="0"/>
                  </a:moveTo>
                  <a:cubicBezTo>
                    <a:pt x="1" y="0"/>
                    <a:pt x="31" y="274"/>
                    <a:pt x="112" y="526"/>
                  </a:cubicBezTo>
                  <a:lnTo>
                    <a:pt x="143" y="516"/>
                  </a:lnTo>
                  <a:cubicBezTo>
                    <a:pt x="71" y="263"/>
                    <a:pt x="31" y="0"/>
                    <a:pt x="31" y="0"/>
                  </a:cubicBezTo>
                  <a:close/>
                </a:path>
              </a:pathLst>
            </a:custGeom>
            <a:solidFill>
              <a:srgbClr val="141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0"/>
            <p:cNvSpPr/>
            <p:nvPr/>
          </p:nvSpPr>
          <p:spPr>
            <a:xfrm>
              <a:off x="1446925" y="2743525"/>
              <a:ext cx="1800" cy="6100"/>
            </a:xfrm>
            <a:custGeom>
              <a:avLst/>
              <a:gdLst/>
              <a:ahLst/>
              <a:cxnLst/>
              <a:rect l="l" t="t" r="r" b="b"/>
              <a:pathLst>
                <a:path w="72" h="244" extrusionOk="0">
                  <a:moveTo>
                    <a:pt x="1" y="0"/>
                  </a:moveTo>
                  <a:cubicBezTo>
                    <a:pt x="1" y="0"/>
                    <a:pt x="21" y="132"/>
                    <a:pt x="41" y="243"/>
                  </a:cubicBezTo>
                  <a:lnTo>
                    <a:pt x="71" y="233"/>
                  </a:lnTo>
                  <a:cubicBezTo>
                    <a:pt x="51" y="132"/>
                    <a:pt x="31" y="0"/>
                    <a:pt x="31" y="0"/>
                  </a:cubicBezTo>
                  <a:close/>
                </a:path>
              </a:pathLst>
            </a:custGeom>
            <a:solidFill>
              <a:srgbClr val="141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0"/>
            <p:cNvSpPr/>
            <p:nvPr/>
          </p:nvSpPr>
          <p:spPr>
            <a:xfrm>
              <a:off x="1637100" y="2844425"/>
              <a:ext cx="20000" cy="8100"/>
            </a:xfrm>
            <a:custGeom>
              <a:avLst/>
              <a:gdLst/>
              <a:ahLst/>
              <a:cxnLst/>
              <a:rect l="l" t="t" r="r" b="b"/>
              <a:pathLst>
                <a:path w="800" h="324" extrusionOk="0">
                  <a:moveTo>
                    <a:pt x="1" y="0"/>
                  </a:moveTo>
                  <a:cubicBezTo>
                    <a:pt x="1" y="0"/>
                    <a:pt x="10" y="324"/>
                    <a:pt x="395" y="324"/>
                  </a:cubicBezTo>
                  <a:cubicBezTo>
                    <a:pt x="779" y="324"/>
                    <a:pt x="799" y="0"/>
                    <a:pt x="7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0"/>
            <p:cNvSpPr/>
            <p:nvPr/>
          </p:nvSpPr>
          <p:spPr>
            <a:xfrm>
              <a:off x="2168425" y="3367400"/>
              <a:ext cx="48075" cy="44300"/>
            </a:xfrm>
            <a:custGeom>
              <a:avLst/>
              <a:gdLst/>
              <a:ahLst/>
              <a:cxnLst/>
              <a:rect l="l" t="t" r="r" b="b"/>
              <a:pathLst>
                <a:path w="1923" h="1772" extrusionOk="0">
                  <a:moveTo>
                    <a:pt x="1093" y="0"/>
                  </a:moveTo>
                  <a:lnTo>
                    <a:pt x="0" y="1043"/>
                  </a:lnTo>
                  <a:lnTo>
                    <a:pt x="1164" y="1771"/>
                  </a:lnTo>
                  <a:lnTo>
                    <a:pt x="1922" y="618"/>
                  </a:lnTo>
                  <a:lnTo>
                    <a:pt x="1093" y="0"/>
                  </a:lnTo>
                  <a:close/>
                </a:path>
              </a:pathLst>
            </a:custGeom>
            <a:solidFill>
              <a:srgbClr val="9C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0"/>
            <p:cNvSpPr/>
            <p:nvPr/>
          </p:nvSpPr>
          <p:spPr>
            <a:xfrm>
              <a:off x="2182350" y="3376000"/>
              <a:ext cx="58425" cy="83475"/>
            </a:xfrm>
            <a:custGeom>
              <a:avLst/>
              <a:gdLst/>
              <a:ahLst/>
              <a:cxnLst/>
              <a:rect l="l" t="t" r="r" b="b"/>
              <a:pathLst>
                <a:path w="2337" h="3339" extrusionOk="0">
                  <a:moveTo>
                    <a:pt x="1295" y="0"/>
                  </a:moveTo>
                  <a:lnTo>
                    <a:pt x="374" y="1396"/>
                  </a:lnTo>
                  <a:lnTo>
                    <a:pt x="0" y="2813"/>
                  </a:lnTo>
                  <a:lnTo>
                    <a:pt x="405" y="3339"/>
                  </a:lnTo>
                  <a:lnTo>
                    <a:pt x="2336" y="436"/>
                  </a:lnTo>
                  <a:lnTo>
                    <a:pt x="129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0"/>
            <p:cNvSpPr/>
            <p:nvPr/>
          </p:nvSpPr>
          <p:spPr>
            <a:xfrm>
              <a:off x="2172725" y="3383575"/>
              <a:ext cx="70825" cy="86275"/>
            </a:xfrm>
            <a:custGeom>
              <a:avLst/>
              <a:gdLst/>
              <a:ahLst/>
              <a:cxnLst/>
              <a:rect l="l" t="t" r="r" b="b"/>
              <a:pathLst>
                <a:path w="2833" h="3451" extrusionOk="0">
                  <a:moveTo>
                    <a:pt x="2519" y="1"/>
                  </a:moveTo>
                  <a:lnTo>
                    <a:pt x="1083" y="2196"/>
                  </a:lnTo>
                  <a:cubicBezTo>
                    <a:pt x="1083" y="2196"/>
                    <a:pt x="971" y="2139"/>
                    <a:pt x="821" y="2139"/>
                  </a:cubicBezTo>
                  <a:cubicBezTo>
                    <a:pt x="667" y="2139"/>
                    <a:pt x="472" y="2199"/>
                    <a:pt x="314" y="2439"/>
                  </a:cubicBezTo>
                  <a:cubicBezTo>
                    <a:pt x="1" y="2904"/>
                    <a:pt x="658" y="3451"/>
                    <a:pt x="658" y="3451"/>
                  </a:cubicBezTo>
                  <a:lnTo>
                    <a:pt x="2833" y="183"/>
                  </a:lnTo>
                  <a:lnTo>
                    <a:pt x="25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0"/>
            <p:cNvSpPr/>
            <p:nvPr/>
          </p:nvSpPr>
          <p:spPr>
            <a:xfrm>
              <a:off x="2211925" y="3381225"/>
              <a:ext cx="11400" cy="10000"/>
            </a:xfrm>
            <a:custGeom>
              <a:avLst/>
              <a:gdLst/>
              <a:ahLst/>
              <a:cxnLst/>
              <a:rect l="l" t="t" r="r" b="b"/>
              <a:pathLst>
                <a:path w="456" h="400" extrusionOk="0">
                  <a:moveTo>
                    <a:pt x="226" y="0"/>
                  </a:moveTo>
                  <a:cubicBezTo>
                    <a:pt x="160" y="0"/>
                    <a:pt x="99" y="32"/>
                    <a:pt x="61" y="95"/>
                  </a:cubicBezTo>
                  <a:cubicBezTo>
                    <a:pt x="0" y="186"/>
                    <a:pt x="31" y="308"/>
                    <a:pt x="122" y="368"/>
                  </a:cubicBezTo>
                  <a:cubicBezTo>
                    <a:pt x="154" y="390"/>
                    <a:pt x="190" y="400"/>
                    <a:pt x="226" y="400"/>
                  </a:cubicBezTo>
                  <a:cubicBezTo>
                    <a:pt x="291" y="400"/>
                    <a:pt x="356" y="366"/>
                    <a:pt x="395" y="308"/>
                  </a:cubicBezTo>
                  <a:cubicBezTo>
                    <a:pt x="456" y="216"/>
                    <a:pt x="436" y="95"/>
                    <a:pt x="344" y="34"/>
                  </a:cubicBezTo>
                  <a:cubicBezTo>
                    <a:pt x="306" y="11"/>
                    <a:pt x="265" y="0"/>
                    <a:pt x="2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0"/>
            <p:cNvSpPr/>
            <p:nvPr/>
          </p:nvSpPr>
          <p:spPr>
            <a:xfrm>
              <a:off x="2184350" y="3393975"/>
              <a:ext cx="18475" cy="19975"/>
            </a:xfrm>
            <a:custGeom>
              <a:avLst/>
              <a:gdLst/>
              <a:ahLst/>
              <a:cxnLst/>
              <a:rect l="l" t="t" r="r" b="b"/>
              <a:pathLst>
                <a:path w="739" h="799" extrusionOk="0">
                  <a:moveTo>
                    <a:pt x="395" y="0"/>
                  </a:moveTo>
                  <a:lnTo>
                    <a:pt x="1" y="607"/>
                  </a:lnTo>
                  <a:lnTo>
                    <a:pt x="355" y="779"/>
                  </a:lnTo>
                  <a:lnTo>
                    <a:pt x="426" y="799"/>
                  </a:lnTo>
                  <a:lnTo>
                    <a:pt x="739" y="313"/>
                  </a:lnTo>
                  <a:lnTo>
                    <a:pt x="39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0"/>
            <p:cNvSpPr/>
            <p:nvPr/>
          </p:nvSpPr>
          <p:spPr>
            <a:xfrm>
              <a:off x="2180825" y="3370950"/>
              <a:ext cx="20000" cy="34175"/>
            </a:xfrm>
            <a:custGeom>
              <a:avLst/>
              <a:gdLst/>
              <a:ahLst/>
              <a:cxnLst/>
              <a:rect l="l" t="t" r="r" b="b"/>
              <a:pathLst>
                <a:path w="800" h="1367" extrusionOk="0">
                  <a:moveTo>
                    <a:pt x="799" y="0"/>
                  </a:moveTo>
                  <a:lnTo>
                    <a:pt x="0" y="1204"/>
                  </a:lnTo>
                  <a:lnTo>
                    <a:pt x="243" y="1366"/>
                  </a:lnTo>
                  <a:lnTo>
                    <a:pt x="799" y="0"/>
                  </a:lnTo>
                  <a:close/>
                </a:path>
              </a:pathLst>
            </a:custGeom>
            <a:solidFill>
              <a:srgbClr val="7E4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0"/>
            <p:cNvSpPr/>
            <p:nvPr/>
          </p:nvSpPr>
          <p:spPr>
            <a:xfrm>
              <a:off x="2332800" y="3289775"/>
              <a:ext cx="35700" cy="36950"/>
            </a:xfrm>
            <a:custGeom>
              <a:avLst/>
              <a:gdLst/>
              <a:ahLst/>
              <a:cxnLst/>
              <a:rect l="l" t="t" r="r" b="b"/>
              <a:pathLst>
                <a:path w="1428" h="1478" extrusionOk="0">
                  <a:moveTo>
                    <a:pt x="395" y="0"/>
                  </a:moveTo>
                  <a:lnTo>
                    <a:pt x="0" y="1457"/>
                  </a:lnTo>
                  <a:lnTo>
                    <a:pt x="1366" y="1477"/>
                  </a:lnTo>
                  <a:lnTo>
                    <a:pt x="1427" y="102"/>
                  </a:lnTo>
                  <a:lnTo>
                    <a:pt x="395" y="0"/>
                  </a:lnTo>
                  <a:close/>
                </a:path>
              </a:pathLst>
            </a:custGeom>
            <a:solidFill>
              <a:srgbClr val="9C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0"/>
            <p:cNvSpPr/>
            <p:nvPr/>
          </p:nvSpPr>
          <p:spPr>
            <a:xfrm>
              <a:off x="2361625" y="3283200"/>
              <a:ext cx="29625" cy="87025"/>
            </a:xfrm>
            <a:custGeom>
              <a:avLst/>
              <a:gdLst/>
              <a:ahLst/>
              <a:cxnLst/>
              <a:rect l="l" t="t" r="r" b="b"/>
              <a:pathLst>
                <a:path w="1185" h="3481" extrusionOk="0">
                  <a:moveTo>
                    <a:pt x="1185" y="0"/>
                  </a:moveTo>
                  <a:lnTo>
                    <a:pt x="72" y="172"/>
                  </a:lnTo>
                  <a:lnTo>
                    <a:pt x="1" y="1841"/>
                  </a:lnTo>
                  <a:lnTo>
                    <a:pt x="405" y="3247"/>
                  </a:lnTo>
                  <a:lnTo>
                    <a:pt x="1032" y="3480"/>
                  </a:lnTo>
                  <a:lnTo>
                    <a:pt x="118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0"/>
            <p:cNvSpPr/>
            <p:nvPr/>
          </p:nvSpPr>
          <p:spPr>
            <a:xfrm>
              <a:off x="2368700" y="3282925"/>
              <a:ext cx="25575" cy="98150"/>
            </a:xfrm>
            <a:custGeom>
              <a:avLst/>
              <a:gdLst/>
              <a:ahLst/>
              <a:cxnLst/>
              <a:rect l="l" t="t" r="r" b="b"/>
              <a:pathLst>
                <a:path w="1023" h="3926" extrusionOk="0">
                  <a:moveTo>
                    <a:pt x="668" y="1"/>
                  </a:moveTo>
                  <a:lnTo>
                    <a:pt x="558" y="2631"/>
                  </a:lnTo>
                  <a:cubicBezTo>
                    <a:pt x="558" y="2631"/>
                    <a:pt x="52" y="2662"/>
                    <a:pt x="21" y="3228"/>
                  </a:cubicBezTo>
                  <a:cubicBezTo>
                    <a:pt x="1" y="3795"/>
                    <a:pt x="851" y="3926"/>
                    <a:pt x="851" y="3926"/>
                  </a:cubicBezTo>
                  <a:lnTo>
                    <a:pt x="10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0"/>
            <p:cNvSpPr/>
            <p:nvPr/>
          </p:nvSpPr>
          <p:spPr>
            <a:xfrm>
              <a:off x="2366175" y="3289500"/>
              <a:ext cx="10150" cy="10150"/>
            </a:xfrm>
            <a:custGeom>
              <a:avLst/>
              <a:gdLst/>
              <a:ahLst/>
              <a:cxnLst/>
              <a:rect l="l" t="t" r="r" b="b"/>
              <a:pathLst>
                <a:path w="406" h="406" extrusionOk="0">
                  <a:moveTo>
                    <a:pt x="214" y="1"/>
                  </a:moveTo>
                  <a:cubicBezTo>
                    <a:pt x="102" y="1"/>
                    <a:pt x="11" y="82"/>
                    <a:pt x="1" y="193"/>
                  </a:cubicBezTo>
                  <a:cubicBezTo>
                    <a:pt x="1" y="304"/>
                    <a:pt x="82" y="396"/>
                    <a:pt x="193" y="405"/>
                  </a:cubicBezTo>
                  <a:cubicBezTo>
                    <a:pt x="304" y="405"/>
                    <a:pt x="396" y="325"/>
                    <a:pt x="396" y="214"/>
                  </a:cubicBezTo>
                  <a:cubicBezTo>
                    <a:pt x="405" y="102"/>
                    <a:pt x="315" y="11"/>
                    <a:pt x="2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0"/>
            <p:cNvSpPr/>
            <p:nvPr/>
          </p:nvSpPr>
          <p:spPr>
            <a:xfrm>
              <a:off x="2354300" y="3313275"/>
              <a:ext cx="12400" cy="18000"/>
            </a:xfrm>
            <a:custGeom>
              <a:avLst/>
              <a:gdLst/>
              <a:ahLst/>
              <a:cxnLst/>
              <a:rect l="l" t="t" r="r" b="b"/>
              <a:pathLst>
                <a:path w="496" h="720" extrusionOk="0">
                  <a:moveTo>
                    <a:pt x="31" y="1"/>
                  </a:moveTo>
                  <a:lnTo>
                    <a:pt x="1" y="719"/>
                  </a:lnTo>
                  <a:lnTo>
                    <a:pt x="1" y="719"/>
                  </a:lnTo>
                  <a:lnTo>
                    <a:pt x="395" y="689"/>
                  </a:lnTo>
                  <a:lnTo>
                    <a:pt x="466" y="668"/>
                  </a:lnTo>
                  <a:lnTo>
                    <a:pt x="496" y="92"/>
                  </a:lnTo>
                  <a:lnTo>
                    <a:pt x="3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0"/>
            <p:cNvSpPr/>
            <p:nvPr/>
          </p:nvSpPr>
          <p:spPr>
            <a:xfrm>
              <a:off x="2347225" y="3290275"/>
              <a:ext cx="7350" cy="36175"/>
            </a:xfrm>
            <a:custGeom>
              <a:avLst/>
              <a:gdLst/>
              <a:ahLst/>
              <a:cxnLst/>
              <a:rect l="l" t="t" r="r" b="b"/>
              <a:pathLst>
                <a:path w="294" h="1447" extrusionOk="0">
                  <a:moveTo>
                    <a:pt x="61" y="1"/>
                  </a:moveTo>
                  <a:lnTo>
                    <a:pt x="0" y="1447"/>
                  </a:lnTo>
                  <a:lnTo>
                    <a:pt x="293" y="1447"/>
                  </a:lnTo>
                  <a:lnTo>
                    <a:pt x="61" y="1"/>
                  </a:lnTo>
                  <a:close/>
                </a:path>
              </a:pathLst>
            </a:custGeom>
            <a:solidFill>
              <a:srgbClr val="7E4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0"/>
            <p:cNvSpPr/>
            <p:nvPr/>
          </p:nvSpPr>
          <p:spPr>
            <a:xfrm>
              <a:off x="2043750" y="3040925"/>
              <a:ext cx="159850" cy="370775"/>
            </a:xfrm>
            <a:custGeom>
              <a:avLst/>
              <a:gdLst/>
              <a:ahLst/>
              <a:cxnLst/>
              <a:rect l="l" t="t" r="r" b="b"/>
              <a:pathLst>
                <a:path w="6394" h="14831" extrusionOk="0">
                  <a:moveTo>
                    <a:pt x="1741" y="1"/>
                  </a:moveTo>
                  <a:lnTo>
                    <a:pt x="112" y="9651"/>
                  </a:lnTo>
                  <a:cubicBezTo>
                    <a:pt x="1" y="10288"/>
                    <a:pt x="243" y="10946"/>
                    <a:pt x="739" y="11360"/>
                  </a:cubicBezTo>
                  <a:lnTo>
                    <a:pt x="5220" y="14830"/>
                  </a:lnTo>
                  <a:lnTo>
                    <a:pt x="6394" y="12958"/>
                  </a:lnTo>
                  <a:lnTo>
                    <a:pt x="2721" y="9610"/>
                  </a:lnTo>
                  <a:lnTo>
                    <a:pt x="4522" y="3480"/>
                  </a:lnTo>
                  <a:lnTo>
                    <a:pt x="4522" y="183"/>
                  </a:lnTo>
                  <a:lnTo>
                    <a:pt x="1741" y="1"/>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0"/>
            <p:cNvSpPr/>
            <p:nvPr/>
          </p:nvSpPr>
          <p:spPr>
            <a:xfrm>
              <a:off x="2137825" y="3030550"/>
              <a:ext cx="212700" cy="307800"/>
            </a:xfrm>
            <a:custGeom>
              <a:avLst/>
              <a:gdLst/>
              <a:ahLst/>
              <a:cxnLst/>
              <a:rect l="l" t="t" r="r" b="b"/>
              <a:pathLst>
                <a:path w="8508" h="12312" extrusionOk="0">
                  <a:moveTo>
                    <a:pt x="1" y="0"/>
                  </a:moveTo>
                  <a:lnTo>
                    <a:pt x="1123" y="10471"/>
                  </a:lnTo>
                  <a:cubicBezTo>
                    <a:pt x="1184" y="11037"/>
                    <a:pt x="1629" y="11492"/>
                    <a:pt x="2195" y="11563"/>
                  </a:cubicBezTo>
                  <a:lnTo>
                    <a:pt x="8366" y="12312"/>
                  </a:lnTo>
                  <a:lnTo>
                    <a:pt x="8508" y="10177"/>
                  </a:lnTo>
                  <a:lnTo>
                    <a:pt x="4249" y="9469"/>
                  </a:lnTo>
                  <a:lnTo>
                    <a:pt x="2924" y="416"/>
                  </a:lnTo>
                  <a:lnTo>
                    <a:pt x="1" y="0"/>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0"/>
            <p:cNvSpPr/>
            <p:nvPr/>
          </p:nvSpPr>
          <p:spPr>
            <a:xfrm>
              <a:off x="2182850" y="3062175"/>
              <a:ext cx="33900" cy="30600"/>
            </a:xfrm>
            <a:custGeom>
              <a:avLst/>
              <a:gdLst/>
              <a:ahLst/>
              <a:cxnLst/>
              <a:rect l="l" t="t" r="r" b="b"/>
              <a:pathLst>
                <a:path w="1356" h="1224" extrusionOk="0">
                  <a:moveTo>
                    <a:pt x="20" y="0"/>
                  </a:moveTo>
                  <a:cubicBezTo>
                    <a:pt x="20" y="20"/>
                    <a:pt x="0" y="495"/>
                    <a:pt x="334" y="860"/>
                  </a:cubicBezTo>
                  <a:cubicBezTo>
                    <a:pt x="567" y="1102"/>
                    <a:pt x="911" y="1224"/>
                    <a:pt x="1356" y="1224"/>
                  </a:cubicBezTo>
                  <a:lnTo>
                    <a:pt x="1356" y="1174"/>
                  </a:lnTo>
                  <a:cubicBezTo>
                    <a:pt x="931" y="1174"/>
                    <a:pt x="597" y="1052"/>
                    <a:pt x="374" y="819"/>
                  </a:cubicBezTo>
                  <a:cubicBezTo>
                    <a:pt x="50" y="475"/>
                    <a:pt x="81" y="0"/>
                    <a:pt x="8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0"/>
            <p:cNvSpPr/>
            <p:nvPr/>
          </p:nvSpPr>
          <p:spPr>
            <a:xfrm>
              <a:off x="2080925" y="3062175"/>
              <a:ext cx="34175" cy="30600"/>
            </a:xfrm>
            <a:custGeom>
              <a:avLst/>
              <a:gdLst/>
              <a:ahLst/>
              <a:cxnLst/>
              <a:rect l="l" t="t" r="r" b="b"/>
              <a:pathLst>
                <a:path w="1367" h="1224" extrusionOk="0">
                  <a:moveTo>
                    <a:pt x="1285" y="0"/>
                  </a:moveTo>
                  <a:cubicBezTo>
                    <a:pt x="1285" y="0"/>
                    <a:pt x="1306" y="475"/>
                    <a:pt x="982" y="819"/>
                  </a:cubicBezTo>
                  <a:cubicBezTo>
                    <a:pt x="769" y="1052"/>
                    <a:pt x="436" y="1174"/>
                    <a:pt x="0" y="1174"/>
                  </a:cubicBezTo>
                  <a:lnTo>
                    <a:pt x="0" y="1224"/>
                  </a:lnTo>
                  <a:cubicBezTo>
                    <a:pt x="456" y="1224"/>
                    <a:pt x="789" y="1102"/>
                    <a:pt x="1022" y="860"/>
                  </a:cubicBezTo>
                  <a:cubicBezTo>
                    <a:pt x="1366" y="495"/>
                    <a:pt x="1336" y="20"/>
                    <a:pt x="13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0"/>
            <p:cNvSpPr/>
            <p:nvPr/>
          </p:nvSpPr>
          <p:spPr>
            <a:xfrm>
              <a:off x="1952950" y="2764500"/>
              <a:ext cx="139375" cy="186150"/>
            </a:xfrm>
            <a:custGeom>
              <a:avLst/>
              <a:gdLst/>
              <a:ahLst/>
              <a:cxnLst/>
              <a:rect l="l" t="t" r="r" b="b"/>
              <a:pathLst>
                <a:path w="5575" h="7446" extrusionOk="0">
                  <a:moveTo>
                    <a:pt x="810" y="1"/>
                  </a:moveTo>
                  <a:lnTo>
                    <a:pt x="1" y="466"/>
                  </a:lnTo>
                  <a:cubicBezTo>
                    <a:pt x="1316" y="3541"/>
                    <a:pt x="1639" y="4846"/>
                    <a:pt x="5575" y="7446"/>
                  </a:cubicBezTo>
                  <a:lnTo>
                    <a:pt x="5423" y="5605"/>
                  </a:lnTo>
                  <a:lnTo>
                    <a:pt x="2894" y="3420"/>
                  </a:lnTo>
                  <a:lnTo>
                    <a:pt x="810" y="1"/>
                  </a:lnTo>
                  <a:close/>
                </a:path>
              </a:pathLst>
            </a:custGeom>
            <a:solidFill>
              <a:srgbClr val="9C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0"/>
            <p:cNvSpPr/>
            <p:nvPr/>
          </p:nvSpPr>
          <p:spPr>
            <a:xfrm>
              <a:off x="1931200" y="2725875"/>
              <a:ext cx="43800" cy="50275"/>
            </a:xfrm>
            <a:custGeom>
              <a:avLst/>
              <a:gdLst/>
              <a:ahLst/>
              <a:cxnLst/>
              <a:rect l="l" t="t" r="r" b="b"/>
              <a:pathLst>
                <a:path w="1752" h="2011" extrusionOk="0">
                  <a:moveTo>
                    <a:pt x="700" y="0"/>
                  </a:moveTo>
                  <a:cubicBezTo>
                    <a:pt x="500" y="0"/>
                    <a:pt x="436" y="160"/>
                    <a:pt x="436" y="160"/>
                  </a:cubicBezTo>
                  <a:cubicBezTo>
                    <a:pt x="264" y="251"/>
                    <a:pt x="324" y="383"/>
                    <a:pt x="324" y="383"/>
                  </a:cubicBezTo>
                  <a:cubicBezTo>
                    <a:pt x="122" y="504"/>
                    <a:pt x="214" y="666"/>
                    <a:pt x="214" y="666"/>
                  </a:cubicBezTo>
                  <a:cubicBezTo>
                    <a:pt x="41" y="727"/>
                    <a:pt x="52" y="848"/>
                    <a:pt x="52" y="848"/>
                  </a:cubicBezTo>
                  <a:cubicBezTo>
                    <a:pt x="1" y="1354"/>
                    <a:pt x="871" y="2011"/>
                    <a:pt x="871" y="2011"/>
                  </a:cubicBezTo>
                  <a:lnTo>
                    <a:pt x="1751" y="1880"/>
                  </a:lnTo>
                  <a:cubicBezTo>
                    <a:pt x="1569" y="1030"/>
                    <a:pt x="1468" y="180"/>
                    <a:pt x="780" y="8"/>
                  </a:cubicBezTo>
                  <a:cubicBezTo>
                    <a:pt x="751" y="3"/>
                    <a:pt x="724" y="0"/>
                    <a:pt x="700" y="0"/>
                  </a:cubicBezTo>
                  <a:close/>
                </a:path>
              </a:pathLst>
            </a:custGeom>
            <a:solidFill>
              <a:srgbClr val="9C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0"/>
            <p:cNvSpPr/>
            <p:nvPr/>
          </p:nvSpPr>
          <p:spPr>
            <a:xfrm>
              <a:off x="1936700" y="2726875"/>
              <a:ext cx="19575" cy="19450"/>
            </a:xfrm>
            <a:custGeom>
              <a:avLst/>
              <a:gdLst/>
              <a:ahLst/>
              <a:cxnLst/>
              <a:rect l="l" t="t" r="r" b="b"/>
              <a:pathLst>
                <a:path w="783" h="778" extrusionOk="0">
                  <a:moveTo>
                    <a:pt x="726" y="0"/>
                  </a:moveTo>
                  <a:cubicBezTo>
                    <a:pt x="399" y="0"/>
                    <a:pt x="1" y="777"/>
                    <a:pt x="469" y="777"/>
                  </a:cubicBezTo>
                  <a:cubicBezTo>
                    <a:pt x="590" y="737"/>
                    <a:pt x="671" y="535"/>
                    <a:pt x="671" y="505"/>
                  </a:cubicBezTo>
                  <a:lnTo>
                    <a:pt x="630" y="484"/>
                  </a:lnTo>
                  <a:cubicBezTo>
                    <a:pt x="601" y="572"/>
                    <a:pt x="515" y="737"/>
                    <a:pt x="424" y="737"/>
                  </a:cubicBezTo>
                  <a:cubicBezTo>
                    <a:pt x="388" y="737"/>
                    <a:pt x="351" y="712"/>
                    <a:pt x="317" y="646"/>
                  </a:cubicBezTo>
                  <a:cubicBezTo>
                    <a:pt x="232" y="486"/>
                    <a:pt x="507" y="62"/>
                    <a:pt x="725" y="62"/>
                  </a:cubicBezTo>
                  <a:cubicBezTo>
                    <a:pt x="741" y="62"/>
                    <a:pt x="757" y="64"/>
                    <a:pt x="772" y="69"/>
                  </a:cubicBezTo>
                  <a:lnTo>
                    <a:pt x="783" y="9"/>
                  </a:lnTo>
                  <a:cubicBezTo>
                    <a:pt x="764" y="3"/>
                    <a:pt x="745" y="0"/>
                    <a:pt x="726" y="0"/>
                  </a:cubicBezTo>
                  <a:close/>
                </a:path>
              </a:pathLst>
            </a:custGeom>
            <a:solidFill>
              <a:srgbClr val="182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0"/>
            <p:cNvSpPr/>
            <p:nvPr/>
          </p:nvSpPr>
          <p:spPr>
            <a:xfrm>
              <a:off x="1931725" y="2747075"/>
              <a:ext cx="12925" cy="6750"/>
            </a:xfrm>
            <a:custGeom>
              <a:avLst/>
              <a:gdLst/>
              <a:ahLst/>
              <a:cxnLst/>
              <a:rect l="l" t="t" r="r" b="b"/>
              <a:pathLst>
                <a:path w="517" h="270" extrusionOk="0">
                  <a:moveTo>
                    <a:pt x="51" y="0"/>
                  </a:moveTo>
                  <a:lnTo>
                    <a:pt x="11" y="30"/>
                  </a:lnTo>
                  <a:cubicBezTo>
                    <a:pt x="1" y="30"/>
                    <a:pt x="197" y="269"/>
                    <a:pt x="338" y="269"/>
                  </a:cubicBezTo>
                  <a:cubicBezTo>
                    <a:pt x="351" y="269"/>
                    <a:pt x="363" y="267"/>
                    <a:pt x="375" y="263"/>
                  </a:cubicBezTo>
                  <a:cubicBezTo>
                    <a:pt x="465" y="232"/>
                    <a:pt x="516" y="70"/>
                    <a:pt x="516" y="61"/>
                  </a:cubicBezTo>
                  <a:lnTo>
                    <a:pt x="465" y="50"/>
                  </a:lnTo>
                  <a:cubicBezTo>
                    <a:pt x="442" y="165"/>
                    <a:pt x="392" y="206"/>
                    <a:pt x="335" y="206"/>
                  </a:cubicBezTo>
                  <a:cubicBezTo>
                    <a:pt x="221" y="206"/>
                    <a:pt x="78" y="47"/>
                    <a:pt x="51" y="0"/>
                  </a:cubicBezTo>
                  <a:close/>
                </a:path>
              </a:pathLst>
            </a:custGeom>
            <a:solidFill>
              <a:srgbClr val="182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0"/>
            <p:cNvSpPr/>
            <p:nvPr/>
          </p:nvSpPr>
          <p:spPr>
            <a:xfrm>
              <a:off x="1949675" y="2754400"/>
              <a:ext cx="5075" cy="9625"/>
            </a:xfrm>
            <a:custGeom>
              <a:avLst/>
              <a:gdLst/>
              <a:ahLst/>
              <a:cxnLst/>
              <a:rect l="l" t="t" r="r" b="b"/>
              <a:pathLst>
                <a:path w="203" h="385" extrusionOk="0">
                  <a:moveTo>
                    <a:pt x="152" y="0"/>
                  </a:moveTo>
                  <a:cubicBezTo>
                    <a:pt x="152" y="11"/>
                    <a:pt x="1" y="243"/>
                    <a:pt x="152" y="384"/>
                  </a:cubicBezTo>
                  <a:lnTo>
                    <a:pt x="192" y="344"/>
                  </a:lnTo>
                  <a:cubicBezTo>
                    <a:pt x="71" y="233"/>
                    <a:pt x="192" y="31"/>
                    <a:pt x="203" y="31"/>
                  </a:cubicBezTo>
                  <a:lnTo>
                    <a:pt x="152" y="0"/>
                  </a:lnTo>
                  <a:close/>
                </a:path>
              </a:pathLst>
            </a:custGeom>
            <a:solidFill>
              <a:srgbClr val="182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0"/>
            <p:cNvSpPr/>
            <p:nvPr/>
          </p:nvSpPr>
          <p:spPr>
            <a:xfrm>
              <a:off x="2194225" y="2768300"/>
              <a:ext cx="161350" cy="182875"/>
            </a:xfrm>
            <a:custGeom>
              <a:avLst/>
              <a:gdLst/>
              <a:ahLst/>
              <a:cxnLst/>
              <a:rect l="l" t="t" r="r" b="b"/>
              <a:pathLst>
                <a:path w="6454" h="7315" extrusionOk="0">
                  <a:moveTo>
                    <a:pt x="5615" y="1"/>
                  </a:moveTo>
                  <a:cubicBezTo>
                    <a:pt x="3430" y="3693"/>
                    <a:pt x="4289" y="3511"/>
                    <a:pt x="445" y="5271"/>
                  </a:cubicBezTo>
                  <a:lnTo>
                    <a:pt x="0" y="7314"/>
                  </a:lnTo>
                  <a:cubicBezTo>
                    <a:pt x="2155" y="6859"/>
                    <a:pt x="4734" y="4461"/>
                    <a:pt x="4734" y="4461"/>
                  </a:cubicBezTo>
                  <a:lnTo>
                    <a:pt x="6454" y="426"/>
                  </a:lnTo>
                  <a:lnTo>
                    <a:pt x="5615" y="1"/>
                  </a:lnTo>
                  <a:close/>
                </a:path>
              </a:pathLst>
            </a:custGeom>
            <a:solidFill>
              <a:srgbClr val="9C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0"/>
            <p:cNvSpPr/>
            <p:nvPr/>
          </p:nvSpPr>
          <p:spPr>
            <a:xfrm>
              <a:off x="2334075" y="2727850"/>
              <a:ext cx="39650" cy="58700"/>
            </a:xfrm>
            <a:custGeom>
              <a:avLst/>
              <a:gdLst/>
              <a:ahLst/>
              <a:cxnLst/>
              <a:rect l="l" t="t" r="r" b="b"/>
              <a:pathLst>
                <a:path w="1586" h="2348" extrusionOk="0">
                  <a:moveTo>
                    <a:pt x="906" y="1"/>
                  </a:moveTo>
                  <a:cubicBezTo>
                    <a:pt x="773" y="1"/>
                    <a:pt x="554" y="472"/>
                    <a:pt x="445" y="850"/>
                  </a:cubicBezTo>
                  <a:cubicBezTo>
                    <a:pt x="445" y="850"/>
                    <a:pt x="466" y="466"/>
                    <a:pt x="304" y="455"/>
                  </a:cubicBezTo>
                  <a:cubicBezTo>
                    <a:pt x="302" y="455"/>
                    <a:pt x="301" y="455"/>
                    <a:pt x="299" y="455"/>
                  </a:cubicBezTo>
                  <a:cubicBezTo>
                    <a:pt x="80" y="455"/>
                    <a:pt x="0" y="1781"/>
                    <a:pt x="0" y="1781"/>
                  </a:cubicBezTo>
                  <a:lnTo>
                    <a:pt x="547" y="2347"/>
                  </a:lnTo>
                  <a:cubicBezTo>
                    <a:pt x="547" y="2347"/>
                    <a:pt x="1204" y="1801"/>
                    <a:pt x="1417" y="1204"/>
                  </a:cubicBezTo>
                  <a:cubicBezTo>
                    <a:pt x="1584" y="753"/>
                    <a:pt x="1585" y="419"/>
                    <a:pt x="1501" y="419"/>
                  </a:cubicBezTo>
                  <a:cubicBezTo>
                    <a:pt x="1483" y="419"/>
                    <a:pt x="1462" y="434"/>
                    <a:pt x="1437" y="466"/>
                  </a:cubicBezTo>
                  <a:cubicBezTo>
                    <a:pt x="1437" y="466"/>
                    <a:pt x="1410" y="303"/>
                    <a:pt x="1339" y="303"/>
                  </a:cubicBezTo>
                  <a:cubicBezTo>
                    <a:pt x="1314" y="303"/>
                    <a:pt x="1282" y="325"/>
                    <a:pt x="1244" y="385"/>
                  </a:cubicBezTo>
                  <a:cubicBezTo>
                    <a:pt x="1252" y="287"/>
                    <a:pt x="1205" y="179"/>
                    <a:pt x="1129" y="179"/>
                  </a:cubicBezTo>
                  <a:cubicBezTo>
                    <a:pt x="1095" y="179"/>
                    <a:pt x="1056" y="200"/>
                    <a:pt x="1012" y="253"/>
                  </a:cubicBezTo>
                  <a:cubicBezTo>
                    <a:pt x="998" y="73"/>
                    <a:pt x="958" y="1"/>
                    <a:pt x="906" y="1"/>
                  </a:cubicBezTo>
                  <a:close/>
                </a:path>
              </a:pathLst>
            </a:custGeom>
            <a:solidFill>
              <a:srgbClr val="9C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0"/>
            <p:cNvSpPr/>
            <p:nvPr/>
          </p:nvSpPr>
          <p:spPr>
            <a:xfrm>
              <a:off x="2367700" y="2739225"/>
              <a:ext cx="2825" cy="12650"/>
            </a:xfrm>
            <a:custGeom>
              <a:avLst/>
              <a:gdLst/>
              <a:ahLst/>
              <a:cxnLst/>
              <a:rect l="l" t="t" r="r" b="b"/>
              <a:pathLst>
                <a:path w="113" h="506" extrusionOk="0">
                  <a:moveTo>
                    <a:pt x="72" y="0"/>
                  </a:moveTo>
                  <a:cubicBezTo>
                    <a:pt x="72" y="11"/>
                    <a:pt x="51" y="304"/>
                    <a:pt x="0" y="496"/>
                  </a:cubicBezTo>
                  <a:lnTo>
                    <a:pt x="31" y="506"/>
                  </a:lnTo>
                  <a:cubicBezTo>
                    <a:pt x="92" y="314"/>
                    <a:pt x="112" y="11"/>
                    <a:pt x="112" y="11"/>
                  </a:cubicBezTo>
                  <a:lnTo>
                    <a:pt x="72" y="0"/>
                  </a:lnTo>
                  <a:close/>
                </a:path>
              </a:pathLst>
            </a:custGeom>
            <a:solidFill>
              <a:srgbClr val="141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0"/>
            <p:cNvSpPr/>
            <p:nvPr/>
          </p:nvSpPr>
          <p:spPr>
            <a:xfrm>
              <a:off x="2361900" y="2737200"/>
              <a:ext cx="3800" cy="11925"/>
            </a:xfrm>
            <a:custGeom>
              <a:avLst/>
              <a:gdLst/>
              <a:ahLst/>
              <a:cxnLst/>
              <a:rect l="l" t="t" r="r" b="b"/>
              <a:pathLst>
                <a:path w="152" h="477" extrusionOk="0">
                  <a:moveTo>
                    <a:pt x="111" y="0"/>
                  </a:moveTo>
                  <a:cubicBezTo>
                    <a:pt x="111" y="0"/>
                    <a:pt x="71" y="253"/>
                    <a:pt x="0" y="465"/>
                  </a:cubicBezTo>
                  <a:lnTo>
                    <a:pt x="30" y="476"/>
                  </a:lnTo>
                  <a:cubicBezTo>
                    <a:pt x="101" y="263"/>
                    <a:pt x="151" y="11"/>
                    <a:pt x="151" y="0"/>
                  </a:cubicBezTo>
                  <a:close/>
                </a:path>
              </a:pathLst>
            </a:custGeom>
            <a:solidFill>
              <a:srgbClr val="141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0"/>
            <p:cNvSpPr/>
            <p:nvPr/>
          </p:nvSpPr>
          <p:spPr>
            <a:xfrm>
              <a:off x="2356075" y="2734150"/>
              <a:ext cx="3825" cy="14700"/>
            </a:xfrm>
            <a:custGeom>
              <a:avLst/>
              <a:gdLst/>
              <a:ahLst/>
              <a:cxnLst/>
              <a:rect l="l" t="t" r="r" b="b"/>
              <a:pathLst>
                <a:path w="153" h="588" extrusionOk="0">
                  <a:moveTo>
                    <a:pt x="112" y="1"/>
                  </a:moveTo>
                  <a:cubicBezTo>
                    <a:pt x="112" y="1"/>
                    <a:pt x="81" y="304"/>
                    <a:pt x="0" y="578"/>
                  </a:cubicBezTo>
                  <a:lnTo>
                    <a:pt x="31" y="587"/>
                  </a:lnTo>
                  <a:cubicBezTo>
                    <a:pt x="112" y="304"/>
                    <a:pt x="152" y="11"/>
                    <a:pt x="152" y="11"/>
                  </a:cubicBezTo>
                  <a:lnTo>
                    <a:pt x="112" y="1"/>
                  </a:lnTo>
                  <a:close/>
                </a:path>
              </a:pathLst>
            </a:custGeom>
            <a:solidFill>
              <a:srgbClr val="141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0"/>
            <p:cNvSpPr/>
            <p:nvPr/>
          </p:nvSpPr>
          <p:spPr>
            <a:xfrm>
              <a:off x="2343675" y="2748575"/>
              <a:ext cx="2050" cy="6850"/>
            </a:xfrm>
            <a:custGeom>
              <a:avLst/>
              <a:gdLst/>
              <a:ahLst/>
              <a:cxnLst/>
              <a:rect l="l" t="t" r="r" b="b"/>
              <a:pathLst>
                <a:path w="82" h="274" extrusionOk="0">
                  <a:moveTo>
                    <a:pt x="41" y="1"/>
                  </a:moveTo>
                  <a:cubicBezTo>
                    <a:pt x="41" y="1"/>
                    <a:pt x="31" y="152"/>
                    <a:pt x="1" y="264"/>
                  </a:cubicBezTo>
                  <a:lnTo>
                    <a:pt x="41" y="274"/>
                  </a:lnTo>
                  <a:cubicBezTo>
                    <a:pt x="61" y="152"/>
                    <a:pt x="82" y="10"/>
                    <a:pt x="82" y="10"/>
                  </a:cubicBezTo>
                  <a:lnTo>
                    <a:pt x="41" y="1"/>
                  </a:lnTo>
                  <a:close/>
                </a:path>
              </a:pathLst>
            </a:custGeom>
            <a:solidFill>
              <a:srgbClr val="141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0"/>
            <p:cNvSpPr/>
            <p:nvPr/>
          </p:nvSpPr>
          <p:spPr>
            <a:xfrm>
              <a:off x="2175000" y="2818375"/>
              <a:ext cx="20000" cy="21025"/>
            </a:xfrm>
            <a:custGeom>
              <a:avLst/>
              <a:gdLst/>
              <a:ahLst/>
              <a:cxnLst/>
              <a:rect l="l" t="t" r="r" b="b"/>
              <a:pathLst>
                <a:path w="800" h="841" extrusionOk="0">
                  <a:moveTo>
                    <a:pt x="433" y="1"/>
                  </a:moveTo>
                  <a:cubicBezTo>
                    <a:pt x="288" y="1"/>
                    <a:pt x="139" y="114"/>
                    <a:pt x="81" y="294"/>
                  </a:cubicBezTo>
                  <a:cubicBezTo>
                    <a:pt x="0" y="516"/>
                    <a:pt x="81" y="749"/>
                    <a:pt x="254" y="820"/>
                  </a:cubicBezTo>
                  <a:cubicBezTo>
                    <a:pt x="289" y="833"/>
                    <a:pt x="325" y="840"/>
                    <a:pt x="361" y="840"/>
                  </a:cubicBezTo>
                  <a:cubicBezTo>
                    <a:pt x="509" y="840"/>
                    <a:pt x="654" y="726"/>
                    <a:pt x="719" y="547"/>
                  </a:cubicBezTo>
                  <a:cubicBezTo>
                    <a:pt x="800" y="324"/>
                    <a:pt x="719" y="91"/>
                    <a:pt x="537" y="21"/>
                  </a:cubicBezTo>
                  <a:cubicBezTo>
                    <a:pt x="503" y="7"/>
                    <a:pt x="468" y="1"/>
                    <a:pt x="433" y="1"/>
                  </a:cubicBezTo>
                  <a:close/>
                </a:path>
              </a:pathLst>
            </a:custGeom>
            <a:solidFill>
              <a:srgbClr val="9C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0"/>
            <p:cNvSpPr/>
            <p:nvPr/>
          </p:nvSpPr>
          <p:spPr>
            <a:xfrm>
              <a:off x="2186625" y="2822925"/>
              <a:ext cx="5075" cy="9875"/>
            </a:xfrm>
            <a:custGeom>
              <a:avLst/>
              <a:gdLst/>
              <a:ahLst/>
              <a:cxnLst/>
              <a:rect l="l" t="t" r="r" b="b"/>
              <a:pathLst>
                <a:path w="203" h="395" extrusionOk="0">
                  <a:moveTo>
                    <a:pt x="21" y="1"/>
                  </a:moveTo>
                  <a:lnTo>
                    <a:pt x="1" y="31"/>
                  </a:lnTo>
                  <a:cubicBezTo>
                    <a:pt x="153" y="152"/>
                    <a:pt x="92" y="385"/>
                    <a:pt x="92" y="385"/>
                  </a:cubicBezTo>
                  <a:lnTo>
                    <a:pt x="122" y="395"/>
                  </a:lnTo>
                  <a:cubicBezTo>
                    <a:pt x="132" y="385"/>
                    <a:pt x="203" y="132"/>
                    <a:pt x="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0"/>
            <p:cNvSpPr/>
            <p:nvPr/>
          </p:nvSpPr>
          <p:spPr>
            <a:xfrm>
              <a:off x="2105975" y="2818375"/>
              <a:ext cx="19975" cy="21025"/>
            </a:xfrm>
            <a:custGeom>
              <a:avLst/>
              <a:gdLst/>
              <a:ahLst/>
              <a:cxnLst/>
              <a:rect l="l" t="t" r="r" b="b"/>
              <a:pathLst>
                <a:path w="799" h="841" extrusionOk="0">
                  <a:moveTo>
                    <a:pt x="366" y="1"/>
                  </a:moveTo>
                  <a:cubicBezTo>
                    <a:pt x="331" y="1"/>
                    <a:pt x="296" y="7"/>
                    <a:pt x="263" y="21"/>
                  </a:cubicBezTo>
                  <a:cubicBezTo>
                    <a:pt x="81" y="91"/>
                    <a:pt x="0" y="324"/>
                    <a:pt x="81" y="547"/>
                  </a:cubicBezTo>
                  <a:cubicBezTo>
                    <a:pt x="146" y="726"/>
                    <a:pt x="290" y="840"/>
                    <a:pt x="439" y="840"/>
                  </a:cubicBezTo>
                  <a:cubicBezTo>
                    <a:pt x="475" y="840"/>
                    <a:pt x="511" y="833"/>
                    <a:pt x="546" y="820"/>
                  </a:cubicBezTo>
                  <a:cubicBezTo>
                    <a:pt x="718" y="749"/>
                    <a:pt x="799" y="516"/>
                    <a:pt x="718" y="294"/>
                  </a:cubicBezTo>
                  <a:cubicBezTo>
                    <a:pt x="661" y="114"/>
                    <a:pt x="512" y="1"/>
                    <a:pt x="366" y="1"/>
                  </a:cubicBezTo>
                  <a:close/>
                </a:path>
              </a:pathLst>
            </a:custGeom>
            <a:solidFill>
              <a:srgbClr val="9C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0"/>
            <p:cNvSpPr/>
            <p:nvPr/>
          </p:nvSpPr>
          <p:spPr>
            <a:xfrm>
              <a:off x="2108725" y="2822925"/>
              <a:ext cx="4850" cy="9875"/>
            </a:xfrm>
            <a:custGeom>
              <a:avLst/>
              <a:gdLst/>
              <a:ahLst/>
              <a:cxnLst/>
              <a:rect l="l" t="t" r="r" b="b"/>
              <a:pathLst>
                <a:path w="194" h="395" extrusionOk="0">
                  <a:moveTo>
                    <a:pt x="173" y="1"/>
                  </a:moveTo>
                  <a:cubicBezTo>
                    <a:pt x="1" y="132"/>
                    <a:pt x="72" y="385"/>
                    <a:pt x="72" y="395"/>
                  </a:cubicBezTo>
                  <a:lnTo>
                    <a:pt x="102" y="385"/>
                  </a:lnTo>
                  <a:cubicBezTo>
                    <a:pt x="102" y="385"/>
                    <a:pt x="41" y="152"/>
                    <a:pt x="194" y="31"/>
                  </a:cubicBezTo>
                  <a:lnTo>
                    <a:pt x="17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0"/>
            <p:cNvSpPr/>
            <p:nvPr/>
          </p:nvSpPr>
          <p:spPr>
            <a:xfrm>
              <a:off x="2070550" y="2884125"/>
              <a:ext cx="160100" cy="175025"/>
            </a:xfrm>
            <a:custGeom>
              <a:avLst/>
              <a:gdLst/>
              <a:ahLst/>
              <a:cxnLst/>
              <a:rect l="l" t="t" r="r" b="b"/>
              <a:pathLst>
                <a:path w="6404" h="7001" extrusionOk="0">
                  <a:moveTo>
                    <a:pt x="2226" y="1"/>
                  </a:moveTo>
                  <a:cubicBezTo>
                    <a:pt x="689" y="1"/>
                    <a:pt x="1" y="1346"/>
                    <a:pt x="193" y="2863"/>
                  </a:cubicBezTo>
                  <a:lnTo>
                    <a:pt x="496" y="7001"/>
                  </a:lnTo>
                  <a:lnTo>
                    <a:pt x="5848" y="7001"/>
                  </a:lnTo>
                  <a:lnTo>
                    <a:pt x="5999" y="4553"/>
                  </a:lnTo>
                  <a:lnTo>
                    <a:pt x="6222" y="2863"/>
                  </a:lnTo>
                  <a:cubicBezTo>
                    <a:pt x="6404" y="1346"/>
                    <a:pt x="5635" y="1"/>
                    <a:pt x="4097" y="1"/>
                  </a:cubicBez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0"/>
            <p:cNvSpPr/>
            <p:nvPr/>
          </p:nvSpPr>
          <p:spPr>
            <a:xfrm>
              <a:off x="2130250" y="2856050"/>
              <a:ext cx="40725" cy="30625"/>
            </a:xfrm>
            <a:custGeom>
              <a:avLst/>
              <a:gdLst/>
              <a:ahLst/>
              <a:cxnLst/>
              <a:rect l="l" t="t" r="r" b="b"/>
              <a:pathLst>
                <a:path w="1629" h="1225" extrusionOk="0">
                  <a:moveTo>
                    <a:pt x="91" y="1"/>
                  </a:moveTo>
                  <a:lnTo>
                    <a:pt x="0" y="1225"/>
                  </a:lnTo>
                  <a:lnTo>
                    <a:pt x="1628" y="1225"/>
                  </a:lnTo>
                  <a:lnTo>
                    <a:pt x="1547" y="1"/>
                  </a:lnTo>
                  <a:close/>
                </a:path>
              </a:pathLst>
            </a:custGeom>
            <a:solidFill>
              <a:srgbClr val="9C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0"/>
            <p:cNvSpPr/>
            <p:nvPr/>
          </p:nvSpPr>
          <p:spPr>
            <a:xfrm>
              <a:off x="2120625" y="2880600"/>
              <a:ext cx="59725" cy="24025"/>
            </a:xfrm>
            <a:custGeom>
              <a:avLst/>
              <a:gdLst/>
              <a:ahLst/>
              <a:cxnLst/>
              <a:rect l="l" t="t" r="r" b="b"/>
              <a:pathLst>
                <a:path w="2389" h="961" extrusionOk="0">
                  <a:moveTo>
                    <a:pt x="1215" y="0"/>
                  </a:moveTo>
                  <a:lnTo>
                    <a:pt x="1" y="152"/>
                  </a:lnTo>
                  <a:cubicBezTo>
                    <a:pt x="1" y="152"/>
                    <a:pt x="142" y="961"/>
                    <a:pt x="1215" y="961"/>
                  </a:cubicBezTo>
                  <a:cubicBezTo>
                    <a:pt x="2287" y="961"/>
                    <a:pt x="2388" y="152"/>
                    <a:pt x="2388" y="152"/>
                  </a:cubicBezTo>
                  <a:lnTo>
                    <a:pt x="1215" y="0"/>
                  </a:lnTo>
                  <a:close/>
                </a:path>
              </a:pathLst>
            </a:custGeom>
            <a:solidFill>
              <a:srgbClr val="9C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0"/>
            <p:cNvSpPr/>
            <p:nvPr/>
          </p:nvSpPr>
          <p:spPr>
            <a:xfrm>
              <a:off x="2142875" y="2922575"/>
              <a:ext cx="3575" cy="3800"/>
            </a:xfrm>
            <a:custGeom>
              <a:avLst/>
              <a:gdLst/>
              <a:ahLst/>
              <a:cxnLst/>
              <a:rect l="l" t="t" r="r" b="b"/>
              <a:pathLst>
                <a:path w="143" h="152" extrusionOk="0">
                  <a:moveTo>
                    <a:pt x="71" y="0"/>
                  </a:moveTo>
                  <a:cubicBezTo>
                    <a:pt x="31" y="0"/>
                    <a:pt x="1" y="41"/>
                    <a:pt x="1" y="81"/>
                  </a:cubicBezTo>
                  <a:cubicBezTo>
                    <a:pt x="1" y="122"/>
                    <a:pt x="31" y="152"/>
                    <a:pt x="71" y="152"/>
                  </a:cubicBezTo>
                  <a:cubicBezTo>
                    <a:pt x="112" y="152"/>
                    <a:pt x="143" y="122"/>
                    <a:pt x="143" y="81"/>
                  </a:cubicBezTo>
                  <a:cubicBezTo>
                    <a:pt x="143" y="41"/>
                    <a:pt x="112" y="0"/>
                    <a:pt x="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0"/>
            <p:cNvSpPr/>
            <p:nvPr/>
          </p:nvSpPr>
          <p:spPr>
            <a:xfrm>
              <a:off x="2142875" y="2936225"/>
              <a:ext cx="3575" cy="3575"/>
            </a:xfrm>
            <a:custGeom>
              <a:avLst/>
              <a:gdLst/>
              <a:ahLst/>
              <a:cxnLst/>
              <a:rect l="l" t="t" r="r" b="b"/>
              <a:pathLst>
                <a:path w="143" h="143" extrusionOk="0">
                  <a:moveTo>
                    <a:pt x="71" y="1"/>
                  </a:moveTo>
                  <a:cubicBezTo>
                    <a:pt x="31" y="1"/>
                    <a:pt x="1" y="31"/>
                    <a:pt x="1" y="71"/>
                  </a:cubicBezTo>
                  <a:cubicBezTo>
                    <a:pt x="1" y="111"/>
                    <a:pt x="31" y="142"/>
                    <a:pt x="71" y="142"/>
                  </a:cubicBezTo>
                  <a:cubicBezTo>
                    <a:pt x="112" y="142"/>
                    <a:pt x="143" y="111"/>
                    <a:pt x="143" y="71"/>
                  </a:cubicBezTo>
                  <a:cubicBezTo>
                    <a:pt x="143" y="31"/>
                    <a:pt x="112" y="1"/>
                    <a:pt x="7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0"/>
            <p:cNvSpPr/>
            <p:nvPr/>
          </p:nvSpPr>
          <p:spPr>
            <a:xfrm>
              <a:off x="2131500" y="2860600"/>
              <a:ext cx="38450" cy="22550"/>
            </a:xfrm>
            <a:custGeom>
              <a:avLst/>
              <a:gdLst/>
              <a:ahLst/>
              <a:cxnLst/>
              <a:rect l="l" t="t" r="r" b="b"/>
              <a:pathLst>
                <a:path w="1538" h="902" extrusionOk="0">
                  <a:moveTo>
                    <a:pt x="0" y="1"/>
                  </a:moveTo>
                  <a:lnTo>
                    <a:pt x="0" y="396"/>
                  </a:lnTo>
                  <a:cubicBezTo>
                    <a:pt x="0" y="396"/>
                    <a:pt x="284" y="901"/>
                    <a:pt x="759" y="901"/>
                  </a:cubicBezTo>
                  <a:cubicBezTo>
                    <a:pt x="1234" y="901"/>
                    <a:pt x="1538" y="396"/>
                    <a:pt x="1538" y="396"/>
                  </a:cubicBezTo>
                  <a:lnTo>
                    <a:pt x="1538" y="1"/>
                  </a:lnTo>
                  <a:close/>
                </a:path>
              </a:pathLst>
            </a:custGeom>
            <a:solidFill>
              <a:srgbClr val="7E48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0"/>
            <p:cNvSpPr/>
            <p:nvPr/>
          </p:nvSpPr>
          <p:spPr>
            <a:xfrm>
              <a:off x="2114800" y="2777650"/>
              <a:ext cx="71600" cy="99175"/>
            </a:xfrm>
            <a:custGeom>
              <a:avLst/>
              <a:gdLst/>
              <a:ahLst/>
              <a:cxnLst/>
              <a:rect l="l" t="t" r="r" b="b"/>
              <a:pathLst>
                <a:path w="2864" h="3967" extrusionOk="0">
                  <a:moveTo>
                    <a:pt x="1427" y="1"/>
                  </a:moveTo>
                  <a:cubicBezTo>
                    <a:pt x="638" y="1"/>
                    <a:pt x="1" y="638"/>
                    <a:pt x="1" y="1427"/>
                  </a:cubicBezTo>
                  <a:cubicBezTo>
                    <a:pt x="1" y="1478"/>
                    <a:pt x="1" y="1518"/>
                    <a:pt x="11" y="1569"/>
                  </a:cubicBezTo>
                  <a:lnTo>
                    <a:pt x="11" y="1589"/>
                  </a:lnTo>
                  <a:lnTo>
                    <a:pt x="163" y="2823"/>
                  </a:lnTo>
                  <a:lnTo>
                    <a:pt x="163" y="2833"/>
                  </a:lnTo>
                  <a:lnTo>
                    <a:pt x="163" y="2853"/>
                  </a:lnTo>
                  <a:cubicBezTo>
                    <a:pt x="244" y="3480"/>
                    <a:pt x="780" y="3966"/>
                    <a:pt x="1427" y="3966"/>
                  </a:cubicBezTo>
                  <a:cubicBezTo>
                    <a:pt x="2075" y="3966"/>
                    <a:pt x="2611" y="3501"/>
                    <a:pt x="2702" y="2874"/>
                  </a:cubicBezTo>
                  <a:lnTo>
                    <a:pt x="2702" y="2864"/>
                  </a:lnTo>
                  <a:lnTo>
                    <a:pt x="2702" y="2813"/>
                  </a:lnTo>
                  <a:lnTo>
                    <a:pt x="2853" y="1589"/>
                  </a:lnTo>
                  <a:lnTo>
                    <a:pt x="2853" y="1569"/>
                  </a:lnTo>
                  <a:cubicBezTo>
                    <a:pt x="2864" y="1518"/>
                    <a:pt x="2864" y="1478"/>
                    <a:pt x="2864" y="1427"/>
                  </a:cubicBezTo>
                  <a:cubicBezTo>
                    <a:pt x="2864" y="638"/>
                    <a:pt x="2226" y="1"/>
                    <a:pt x="1427" y="1"/>
                  </a:cubicBezTo>
                  <a:close/>
                </a:path>
              </a:pathLst>
            </a:custGeom>
            <a:solidFill>
              <a:srgbClr val="9C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0"/>
            <p:cNvSpPr/>
            <p:nvPr/>
          </p:nvSpPr>
          <p:spPr>
            <a:xfrm>
              <a:off x="2114800" y="2777150"/>
              <a:ext cx="71600" cy="53125"/>
            </a:xfrm>
            <a:custGeom>
              <a:avLst/>
              <a:gdLst/>
              <a:ahLst/>
              <a:cxnLst/>
              <a:rect l="l" t="t" r="r" b="b"/>
              <a:pathLst>
                <a:path w="2864" h="2125" extrusionOk="0">
                  <a:moveTo>
                    <a:pt x="1434" y="0"/>
                  </a:moveTo>
                  <a:cubicBezTo>
                    <a:pt x="1361" y="0"/>
                    <a:pt x="50" y="20"/>
                    <a:pt x="1" y="1387"/>
                  </a:cubicBezTo>
                  <a:cubicBezTo>
                    <a:pt x="1" y="1518"/>
                    <a:pt x="11" y="1650"/>
                    <a:pt x="31" y="1781"/>
                  </a:cubicBezTo>
                  <a:lnTo>
                    <a:pt x="82" y="2125"/>
                  </a:lnTo>
                  <a:cubicBezTo>
                    <a:pt x="82" y="2125"/>
                    <a:pt x="405" y="1812"/>
                    <a:pt x="567" y="1306"/>
                  </a:cubicBezTo>
                  <a:lnTo>
                    <a:pt x="2297" y="1306"/>
                  </a:lnTo>
                  <a:cubicBezTo>
                    <a:pt x="2459" y="1812"/>
                    <a:pt x="2793" y="2125"/>
                    <a:pt x="2793" y="2125"/>
                  </a:cubicBezTo>
                  <a:lnTo>
                    <a:pt x="2844" y="1781"/>
                  </a:lnTo>
                  <a:cubicBezTo>
                    <a:pt x="2853" y="1650"/>
                    <a:pt x="2864" y="1518"/>
                    <a:pt x="2864" y="1387"/>
                  </a:cubicBezTo>
                  <a:cubicBezTo>
                    <a:pt x="2814" y="20"/>
                    <a:pt x="1513" y="0"/>
                    <a:pt x="1440" y="0"/>
                  </a:cubicBezTo>
                  <a:cubicBezTo>
                    <a:pt x="1438" y="0"/>
                    <a:pt x="1437" y="0"/>
                    <a:pt x="1437" y="0"/>
                  </a:cubicBezTo>
                  <a:cubicBezTo>
                    <a:pt x="1437" y="0"/>
                    <a:pt x="1436" y="0"/>
                    <a:pt x="14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0"/>
            <p:cNvSpPr/>
            <p:nvPr/>
          </p:nvSpPr>
          <p:spPr>
            <a:xfrm>
              <a:off x="2092550" y="2766475"/>
              <a:ext cx="101950" cy="51925"/>
            </a:xfrm>
            <a:custGeom>
              <a:avLst/>
              <a:gdLst/>
              <a:ahLst/>
              <a:cxnLst/>
              <a:rect l="l" t="t" r="r" b="b"/>
              <a:pathLst>
                <a:path w="4078" h="2077" extrusionOk="0">
                  <a:moveTo>
                    <a:pt x="1818" y="1"/>
                  </a:moveTo>
                  <a:cubicBezTo>
                    <a:pt x="1789" y="1"/>
                    <a:pt x="1760" y="1"/>
                    <a:pt x="1731" y="3"/>
                  </a:cubicBezTo>
                  <a:cubicBezTo>
                    <a:pt x="749" y="43"/>
                    <a:pt x="1073" y="610"/>
                    <a:pt x="1073" y="610"/>
                  </a:cubicBezTo>
                  <a:cubicBezTo>
                    <a:pt x="1073" y="610"/>
                    <a:pt x="1" y="610"/>
                    <a:pt x="972" y="1652"/>
                  </a:cubicBezTo>
                  <a:lnTo>
                    <a:pt x="2449" y="1045"/>
                  </a:lnTo>
                  <a:lnTo>
                    <a:pt x="3471" y="1419"/>
                  </a:lnTo>
                  <a:lnTo>
                    <a:pt x="3743" y="2077"/>
                  </a:lnTo>
                  <a:cubicBezTo>
                    <a:pt x="3976" y="1055"/>
                    <a:pt x="4078" y="650"/>
                    <a:pt x="3318" y="620"/>
                  </a:cubicBezTo>
                  <a:cubicBezTo>
                    <a:pt x="3318" y="620"/>
                    <a:pt x="2747" y="1"/>
                    <a:pt x="181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0"/>
            <p:cNvSpPr/>
            <p:nvPr/>
          </p:nvSpPr>
          <p:spPr>
            <a:xfrm>
              <a:off x="2113050" y="2797375"/>
              <a:ext cx="7350" cy="21025"/>
            </a:xfrm>
            <a:custGeom>
              <a:avLst/>
              <a:gdLst/>
              <a:ahLst/>
              <a:cxnLst/>
              <a:rect l="l" t="t" r="r" b="b"/>
              <a:pathLst>
                <a:path w="294" h="841" extrusionOk="0">
                  <a:moveTo>
                    <a:pt x="0" y="1"/>
                  </a:moveTo>
                  <a:lnTo>
                    <a:pt x="81" y="841"/>
                  </a:lnTo>
                  <a:lnTo>
                    <a:pt x="293" y="223"/>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0"/>
            <p:cNvSpPr/>
            <p:nvPr/>
          </p:nvSpPr>
          <p:spPr>
            <a:xfrm>
              <a:off x="2145425" y="2836075"/>
              <a:ext cx="5825" cy="11675"/>
            </a:xfrm>
            <a:custGeom>
              <a:avLst/>
              <a:gdLst/>
              <a:ahLst/>
              <a:cxnLst/>
              <a:rect l="l" t="t" r="r" b="b"/>
              <a:pathLst>
                <a:path w="233" h="467" extrusionOk="0">
                  <a:moveTo>
                    <a:pt x="172" y="1"/>
                  </a:moveTo>
                  <a:cubicBezTo>
                    <a:pt x="151" y="21"/>
                    <a:pt x="0" y="244"/>
                    <a:pt x="61" y="375"/>
                  </a:cubicBezTo>
                  <a:cubicBezTo>
                    <a:pt x="81" y="426"/>
                    <a:pt x="142" y="456"/>
                    <a:pt x="223" y="466"/>
                  </a:cubicBezTo>
                  <a:lnTo>
                    <a:pt x="232" y="405"/>
                  </a:lnTo>
                  <a:cubicBezTo>
                    <a:pt x="162" y="405"/>
                    <a:pt x="122" y="385"/>
                    <a:pt x="111" y="345"/>
                  </a:cubicBezTo>
                  <a:cubicBezTo>
                    <a:pt x="71" y="264"/>
                    <a:pt x="172" y="91"/>
                    <a:pt x="212" y="31"/>
                  </a:cubicBezTo>
                  <a:lnTo>
                    <a:pt x="1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0"/>
            <p:cNvSpPr/>
            <p:nvPr/>
          </p:nvSpPr>
          <p:spPr>
            <a:xfrm>
              <a:off x="2161600" y="2822925"/>
              <a:ext cx="12925" cy="6350"/>
            </a:xfrm>
            <a:custGeom>
              <a:avLst/>
              <a:gdLst/>
              <a:ahLst/>
              <a:cxnLst/>
              <a:rect l="l" t="t" r="r" b="b"/>
              <a:pathLst>
                <a:path w="517" h="254" extrusionOk="0">
                  <a:moveTo>
                    <a:pt x="30" y="1"/>
                  </a:moveTo>
                  <a:lnTo>
                    <a:pt x="1" y="142"/>
                  </a:lnTo>
                  <a:lnTo>
                    <a:pt x="486" y="253"/>
                  </a:lnTo>
                  <a:lnTo>
                    <a:pt x="516" y="112"/>
                  </a:lnTo>
                  <a:lnTo>
                    <a:pt x="3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0"/>
            <p:cNvSpPr/>
            <p:nvPr/>
          </p:nvSpPr>
          <p:spPr>
            <a:xfrm>
              <a:off x="2126700" y="2822925"/>
              <a:ext cx="13175" cy="6350"/>
            </a:xfrm>
            <a:custGeom>
              <a:avLst/>
              <a:gdLst/>
              <a:ahLst/>
              <a:cxnLst/>
              <a:rect l="l" t="t" r="r" b="b"/>
              <a:pathLst>
                <a:path w="527" h="254" extrusionOk="0">
                  <a:moveTo>
                    <a:pt x="496" y="1"/>
                  </a:moveTo>
                  <a:lnTo>
                    <a:pt x="1" y="112"/>
                  </a:lnTo>
                  <a:lnTo>
                    <a:pt x="31" y="253"/>
                  </a:lnTo>
                  <a:lnTo>
                    <a:pt x="527" y="142"/>
                  </a:lnTo>
                  <a:lnTo>
                    <a:pt x="49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0"/>
            <p:cNvSpPr/>
            <p:nvPr/>
          </p:nvSpPr>
          <p:spPr>
            <a:xfrm>
              <a:off x="2133275" y="2832025"/>
              <a:ext cx="4325" cy="4325"/>
            </a:xfrm>
            <a:custGeom>
              <a:avLst/>
              <a:gdLst/>
              <a:ahLst/>
              <a:cxnLst/>
              <a:rect l="l" t="t" r="r" b="b"/>
              <a:pathLst>
                <a:path w="173" h="173" extrusionOk="0">
                  <a:moveTo>
                    <a:pt x="91" y="1"/>
                  </a:moveTo>
                  <a:cubicBezTo>
                    <a:pt x="41" y="1"/>
                    <a:pt x="1" y="41"/>
                    <a:pt x="1" y="92"/>
                  </a:cubicBezTo>
                  <a:cubicBezTo>
                    <a:pt x="1" y="132"/>
                    <a:pt x="41" y="173"/>
                    <a:pt x="91" y="173"/>
                  </a:cubicBezTo>
                  <a:cubicBezTo>
                    <a:pt x="132" y="173"/>
                    <a:pt x="172" y="132"/>
                    <a:pt x="172" y="92"/>
                  </a:cubicBezTo>
                  <a:cubicBezTo>
                    <a:pt x="172" y="41"/>
                    <a:pt x="132" y="1"/>
                    <a:pt x="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0"/>
            <p:cNvSpPr/>
            <p:nvPr/>
          </p:nvSpPr>
          <p:spPr>
            <a:xfrm>
              <a:off x="2163625" y="2832025"/>
              <a:ext cx="4575" cy="4325"/>
            </a:xfrm>
            <a:custGeom>
              <a:avLst/>
              <a:gdLst/>
              <a:ahLst/>
              <a:cxnLst/>
              <a:rect l="l" t="t" r="r" b="b"/>
              <a:pathLst>
                <a:path w="183" h="173" extrusionOk="0">
                  <a:moveTo>
                    <a:pt x="91" y="1"/>
                  </a:moveTo>
                  <a:cubicBezTo>
                    <a:pt x="41" y="1"/>
                    <a:pt x="0" y="41"/>
                    <a:pt x="0" y="92"/>
                  </a:cubicBezTo>
                  <a:cubicBezTo>
                    <a:pt x="0" y="132"/>
                    <a:pt x="41" y="173"/>
                    <a:pt x="91" y="173"/>
                  </a:cubicBezTo>
                  <a:cubicBezTo>
                    <a:pt x="142" y="173"/>
                    <a:pt x="183" y="132"/>
                    <a:pt x="183" y="92"/>
                  </a:cubicBezTo>
                  <a:cubicBezTo>
                    <a:pt x="183" y="41"/>
                    <a:pt x="142" y="1"/>
                    <a:pt x="9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0"/>
            <p:cNvSpPr/>
            <p:nvPr/>
          </p:nvSpPr>
          <p:spPr>
            <a:xfrm>
              <a:off x="1947400" y="2766275"/>
              <a:ext cx="173250" cy="184375"/>
            </a:xfrm>
            <a:custGeom>
              <a:avLst/>
              <a:gdLst/>
              <a:ahLst/>
              <a:cxnLst/>
              <a:rect l="l" t="t" r="r" b="b"/>
              <a:pathLst>
                <a:path w="6930" h="7375" extrusionOk="0">
                  <a:moveTo>
                    <a:pt x="1528" y="1"/>
                  </a:moveTo>
                  <a:lnTo>
                    <a:pt x="0" y="881"/>
                  </a:lnTo>
                  <a:lnTo>
                    <a:pt x="1933" y="4330"/>
                  </a:lnTo>
                  <a:cubicBezTo>
                    <a:pt x="2014" y="4492"/>
                    <a:pt x="2124" y="4634"/>
                    <a:pt x="2256" y="4755"/>
                  </a:cubicBezTo>
                  <a:lnTo>
                    <a:pt x="5098" y="7375"/>
                  </a:lnTo>
                  <a:lnTo>
                    <a:pt x="6930" y="4725"/>
                  </a:lnTo>
                  <a:lnTo>
                    <a:pt x="6323" y="4816"/>
                  </a:lnTo>
                  <a:cubicBezTo>
                    <a:pt x="6215" y="4832"/>
                    <a:pt x="6110" y="4840"/>
                    <a:pt x="6007" y="4840"/>
                  </a:cubicBezTo>
                  <a:cubicBezTo>
                    <a:pt x="5580" y="4840"/>
                    <a:pt x="5189" y="4701"/>
                    <a:pt x="4765" y="4391"/>
                  </a:cubicBezTo>
                  <a:lnTo>
                    <a:pt x="3642" y="3582"/>
                  </a:lnTo>
                  <a:cubicBezTo>
                    <a:pt x="3430" y="3430"/>
                    <a:pt x="3268" y="3238"/>
                    <a:pt x="3147" y="3005"/>
                  </a:cubicBezTo>
                  <a:lnTo>
                    <a:pt x="1528" y="1"/>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0"/>
            <p:cNvSpPr/>
            <p:nvPr/>
          </p:nvSpPr>
          <p:spPr>
            <a:xfrm>
              <a:off x="2180325" y="2772100"/>
              <a:ext cx="177550" cy="178550"/>
            </a:xfrm>
            <a:custGeom>
              <a:avLst/>
              <a:gdLst/>
              <a:ahLst/>
              <a:cxnLst/>
              <a:rect l="l" t="t" r="r" b="b"/>
              <a:pathLst>
                <a:path w="7102" h="7142" extrusionOk="0">
                  <a:moveTo>
                    <a:pt x="5715" y="0"/>
                  </a:moveTo>
                  <a:lnTo>
                    <a:pt x="4431" y="2560"/>
                  </a:lnTo>
                  <a:cubicBezTo>
                    <a:pt x="4228" y="2924"/>
                    <a:pt x="3935" y="3237"/>
                    <a:pt x="3591" y="3470"/>
                  </a:cubicBezTo>
                  <a:lnTo>
                    <a:pt x="2266" y="4340"/>
                  </a:lnTo>
                  <a:cubicBezTo>
                    <a:pt x="1904" y="4549"/>
                    <a:pt x="1518" y="4624"/>
                    <a:pt x="1132" y="4624"/>
                  </a:cubicBezTo>
                  <a:cubicBezTo>
                    <a:pt x="956" y="4624"/>
                    <a:pt x="781" y="4608"/>
                    <a:pt x="607" y="4583"/>
                  </a:cubicBezTo>
                  <a:lnTo>
                    <a:pt x="0" y="4492"/>
                  </a:lnTo>
                  <a:lnTo>
                    <a:pt x="1831" y="7142"/>
                  </a:lnTo>
                  <a:lnTo>
                    <a:pt x="4937" y="4835"/>
                  </a:lnTo>
                  <a:cubicBezTo>
                    <a:pt x="5290" y="4572"/>
                    <a:pt x="5573" y="4219"/>
                    <a:pt x="5755" y="3814"/>
                  </a:cubicBezTo>
                  <a:lnTo>
                    <a:pt x="7101" y="769"/>
                  </a:lnTo>
                  <a:lnTo>
                    <a:pt x="5715" y="0"/>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0"/>
            <p:cNvSpPr/>
            <p:nvPr/>
          </p:nvSpPr>
          <p:spPr>
            <a:xfrm>
              <a:off x="2162350" y="2885650"/>
              <a:ext cx="28100" cy="28850"/>
            </a:xfrm>
            <a:custGeom>
              <a:avLst/>
              <a:gdLst/>
              <a:ahLst/>
              <a:cxnLst/>
              <a:rect l="l" t="t" r="r" b="b"/>
              <a:pathLst>
                <a:path w="1124" h="1154" extrusionOk="0">
                  <a:moveTo>
                    <a:pt x="1063" y="0"/>
                  </a:moveTo>
                  <a:cubicBezTo>
                    <a:pt x="1063" y="10"/>
                    <a:pt x="982" y="900"/>
                    <a:pt x="0" y="1103"/>
                  </a:cubicBezTo>
                  <a:lnTo>
                    <a:pt x="11" y="1154"/>
                  </a:lnTo>
                  <a:cubicBezTo>
                    <a:pt x="1032" y="951"/>
                    <a:pt x="1113" y="10"/>
                    <a:pt x="112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0"/>
            <p:cNvSpPr/>
            <p:nvPr/>
          </p:nvSpPr>
          <p:spPr>
            <a:xfrm>
              <a:off x="2111025" y="2885650"/>
              <a:ext cx="42500" cy="58950"/>
            </a:xfrm>
            <a:custGeom>
              <a:avLst/>
              <a:gdLst/>
              <a:ahLst/>
              <a:cxnLst/>
              <a:rect l="l" t="t" r="r" b="b"/>
              <a:pathLst>
                <a:path w="1700" h="2358" extrusionOk="0">
                  <a:moveTo>
                    <a:pt x="10" y="0"/>
                  </a:moveTo>
                  <a:cubicBezTo>
                    <a:pt x="10" y="21"/>
                    <a:pt x="0" y="415"/>
                    <a:pt x="334" y="749"/>
                  </a:cubicBezTo>
                  <a:cubicBezTo>
                    <a:pt x="617" y="1042"/>
                    <a:pt x="1062" y="1184"/>
                    <a:pt x="1639" y="1194"/>
                  </a:cubicBezTo>
                  <a:lnTo>
                    <a:pt x="1639" y="2357"/>
                  </a:lnTo>
                  <a:lnTo>
                    <a:pt x="1700" y="2357"/>
                  </a:lnTo>
                  <a:lnTo>
                    <a:pt x="1700" y="1143"/>
                  </a:lnTo>
                  <a:lnTo>
                    <a:pt x="1669" y="1143"/>
                  </a:lnTo>
                  <a:cubicBezTo>
                    <a:pt x="1093" y="1143"/>
                    <a:pt x="648" y="992"/>
                    <a:pt x="374" y="709"/>
                  </a:cubicBezTo>
                  <a:cubicBezTo>
                    <a:pt x="61" y="395"/>
                    <a:pt x="61" y="10"/>
                    <a:pt x="6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0"/>
            <p:cNvSpPr/>
            <p:nvPr/>
          </p:nvSpPr>
          <p:spPr>
            <a:xfrm>
              <a:off x="2074350" y="2949125"/>
              <a:ext cx="8875" cy="100150"/>
            </a:xfrm>
            <a:custGeom>
              <a:avLst/>
              <a:gdLst/>
              <a:ahLst/>
              <a:cxnLst/>
              <a:rect l="l" t="t" r="r" b="b"/>
              <a:pathLst>
                <a:path w="355" h="4006" extrusionOk="0">
                  <a:moveTo>
                    <a:pt x="0" y="0"/>
                  </a:moveTo>
                  <a:lnTo>
                    <a:pt x="304" y="4006"/>
                  </a:lnTo>
                  <a:lnTo>
                    <a:pt x="355" y="3996"/>
                  </a:lnTo>
                  <a:lnTo>
                    <a:pt x="6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0"/>
            <p:cNvSpPr/>
            <p:nvPr/>
          </p:nvSpPr>
          <p:spPr>
            <a:xfrm>
              <a:off x="2216225" y="2949875"/>
              <a:ext cx="10650" cy="99925"/>
            </a:xfrm>
            <a:custGeom>
              <a:avLst/>
              <a:gdLst/>
              <a:ahLst/>
              <a:cxnLst/>
              <a:rect l="l" t="t" r="r" b="b"/>
              <a:pathLst>
                <a:path w="426" h="3997" extrusionOk="0">
                  <a:moveTo>
                    <a:pt x="365" y="1"/>
                  </a:moveTo>
                  <a:lnTo>
                    <a:pt x="1" y="3986"/>
                  </a:lnTo>
                  <a:lnTo>
                    <a:pt x="51" y="3996"/>
                  </a:lnTo>
                  <a:lnTo>
                    <a:pt x="42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0"/>
            <p:cNvSpPr/>
            <p:nvPr/>
          </p:nvSpPr>
          <p:spPr>
            <a:xfrm>
              <a:off x="2143625" y="3106925"/>
              <a:ext cx="7875" cy="47575"/>
            </a:xfrm>
            <a:custGeom>
              <a:avLst/>
              <a:gdLst/>
              <a:ahLst/>
              <a:cxnLst/>
              <a:rect l="l" t="t" r="r" b="b"/>
              <a:pathLst>
                <a:path w="315" h="1903" extrusionOk="0">
                  <a:moveTo>
                    <a:pt x="1" y="0"/>
                  </a:moveTo>
                  <a:lnTo>
                    <a:pt x="274" y="1902"/>
                  </a:lnTo>
                  <a:lnTo>
                    <a:pt x="315" y="1892"/>
                  </a:lnTo>
                  <a:lnTo>
                    <a:pt x="4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0"/>
            <p:cNvSpPr/>
            <p:nvPr/>
          </p:nvSpPr>
          <p:spPr>
            <a:xfrm>
              <a:off x="2133025" y="3105150"/>
              <a:ext cx="21775" cy="3825"/>
            </a:xfrm>
            <a:custGeom>
              <a:avLst/>
              <a:gdLst/>
              <a:ahLst/>
              <a:cxnLst/>
              <a:rect l="l" t="t" r="r" b="b"/>
              <a:pathLst>
                <a:path w="871" h="153" extrusionOk="0">
                  <a:moveTo>
                    <a:pt x="870" y="1"/>
                  </a:moveTo>
                  <a:lnTo>
                    <a:pt x="0" y="102"/>
                  </a:lnTo>
                  <a:lnTo>
                    <a:pt x="0" y="152"/>
                  </a:lnTo>
                  <a:lnTo>
                    <a:pt x="870" y="41"/>
                  </a:lnTo>
                  <a:lnTo>
                    <a:pt x="87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0"/>
            <p:cNvSpPr/>
            <p:nvPr/>
          </p:nvSpPr>
          <p:spPr>
            <a:xfrm>
              <a:off x="2141375" y="2857075"/>
              <a:ext cx="11400" cy="5075"/>
            </a:xfrm>
            <a:custGeom>
              <a:avLst/>
              <a:gdLst/>
              <a:ahLst/>
              <a:cxnLst/>
              <a:rect l="l" t="t" r="r" b="b"/>
              <a:pathLst>
                <a:path w="456" h="203" extrusionOk="0">
                  <a:moveTo>
                    <a:pt x="0" y="0"/>
                  </a:moveTo>
                  <a:cubicBezTo>
                    <a:pt x="41" y="71"/>
                    <a:pt x="131" y="172"/>
                    <a:pt x="304" y="202"/>
                  </a:cubicBezTo>
                  <a:cubicBezTo>
                    <a:pt x="324" y="91"/>
                    <a:pt x="394" y="31"/>
                    <a:pt x="4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0"/>
            <p:cNvSpPr/>
            <p:nvPr/>
          </p:nvSpPr>
          <p:spPr>
            <a:xfrm>
              <a:off x="2140350" y="2854800"/>
              <a:ext cx="19250" cy="2300"/>
            </a:xfrm>
            <a:custGeom>
              <a:avLst/>
              <a:gdLst/>
              <a:ahLst/>
              <a:cxnLst/>
              <a:rect l="l" t="t" r="r" b="b"/>
              <a:pathLst>
                <a:path w="770" h="92" extrusionOk="0">
                  <a:moveTo>
                    <a:pt x="1" y="0"/>
                  </a:moveTo>
                  <a:cubicBezTo>
                    <a:pt x="1" y="0"/>
                    <a:pt x="11" y="41"/>
                    <a:pt x="41" y="91"/>
                  </a:cubicBezTo>
                  <a:lnTo>
                    <a:pt x="759" y="91"/>
                  </a:lnTo>
                  <a:cubicBezTo>
                    <a:pt x="770" y="41"/>
                    <a:pt x="759" y="0"/>
                    <a:pt x="7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0"/>
            <p:cNvSpPr/>
            <p:nvPr/>
          </p:nvSpPr>
          <p:spPr>
            <a:xfrm>
              <a:off x="2148950" y="2857075"/>
              <a:ext cx="10400" cy="5325"/>
            </a:xfrm>
            <a:custGeom>
              <a:avLst/>
              <a:gdLst/>
              <a:ahLst/>
              <a:cxnLst/>
              <a:rect l="l" t="t" r="r" b="b"/>
              <a:pathLst>
                <a:path w="416" h="213" extrusionOk="0">
                  <a:moveTo>
                    <a:pt x="152" y="0"/>
                  </a:moveTo>
                  <a:cubicBezTo>
                    <a:pt x="91" y="31"/>
                    <a:pt x="21" y="91"/>
                    <a:pt x="1" y="202"/>
                  </a:cubicBezTo>
                  <a:cubicBezTo>
                    <a:pt x="10" y="202"/>
                    <a:pt x="21" y="213"/>
                    <a:pt x="21" y="213"/>
                  </a:cubicBezTo>
                  <a:lnTo>
                    <a:pt x="102" y="213"/>
                  </a:lnTo>
                  <a:cubicBezTo>
                    <a:pt x="334" y="213"/>
                    <a:pt x="395" y="91"/>
                    <a:pt x="415" y="0"/>
                  </a:cubicBezTo>
                  <a:close/>
                </a:path>
              </a:pathLst>
            </a:custGeom>
            <a:solidFill>
              <a:srgbClr val="E58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0"/>
            <p:cNvSpPr/>
            <p:nvPr/>
          </p:nvSpPr>
          <p:spPr>
            <a:xfrm>
              <a:off x="1840925" y="2731125"/>
              <a:ext cx="4825" cy="3325"/>
            </a:xfrm>
            <a:custGeom>
              <a:avLst/>
              <a:gdLst/>
              <a:ahLst/>
              <a:cxnLst/>
              <a:rect l="l" t="t" r="r" b="b"/>
              <a:pathLst>
                <a:path w="193" h="133" extrusionOk="0">
                  <a:moveTo>
                    <a:pt x="172" y="0"/>
                  </a:moveTo>
                  <a:cubicBezTo>
                    <a:pt x="172" y="0"/>
                    <a:pt x="51" y="41"/>
                    <a:pt x="1" y="112"/>
                  </a:cubicBezTo>
                  <a:lnTo>
                    <a:pt x="31" y="132"/>
                  </a:lnTo>
                  <a:cubicBezTo>
                    <a:pt x="82" y="81"/>
                    <a:pt x="193" y="41"/>
                    <a:pt x="193" y="41"/>
                  </a:cubicBezTo>
                  <a:lnTo>
                    <a:pt x="172" y="0"/>
                  </a:lnTo>
                  <a:close/>
                </a:path>
              </a:pathLst>
            </a:custGeom>
            <a:solidFill>
              <a:srgbClr val="182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0"/>
            <p:cNvSpPr/>
            <p:nvPr/>
          </p:nvSpPr>
          <p:spPr>
            <a:xfrm>
              <a:off x="1804525" y="2650700"/>
              <a:ext cx="74600" cy="113575"/>
            </a:xfrm>
            <a:custGeom>
              <a:avLst/>
              <a:gdLst/>
              <a:ahLst/>
              <a:cxnLst/>
              <a:rect l="l" t="t" r="r" b="b"/>
              <a:pathLst>
                <a:path w="2984" h="4543" extrusionOk="0">
                  <a:moveTo>
                    <a:pt x="688" y="1"/>
                  </a:moveTo>
                  <a:cubicBezTo>
                    <a:pt x="313" y="1"/>
                    <a:pt x="0" y="315"/>
                    <a:pt x="0" y="688"/>
                  </a:cubicBezTo>
                  <a:cubicBezTo>
                    <a:pt x="0" y="1053"/>
                    <a:pt x="61" y="1407"/>
                    <a:pt x="172" y="1741"/>
                  </a:cubicBezTo>
                  <a:cubicBezTo>
                    <a:pt x="546" y="2894"/>
                    <a:pt x="1497" y="4320"/>
                    <a:pt x="2934" y="4543"/>
                  </a:cubicBezTo>
                  <a:lnTo>
                    <a:pt x="2984" y="4269"/>
                  </a:lnTo>
                  <a:cubicBezTo>
                    <a:pt x="1244" y="3986"/>
                    <a:pt x="516" y="1893"/>
                    <a:pt x="435" y="1660"/>
                  </a:cubicBezTo>
                  <a:cubicBezTo>
                    <a:pt x="334" y="1346"/>
                    <a:pt x="283" y="1023"/>
                    <a:pt x="283" y="688"/>
                  </a:cubicBezTo>
                  <a:cubicBezTo>
                    <a:pt x="283" y="466"/>
                    <a:pt x="466" y="284"/>
                    <a:pt x="688" y="284"/>
                  </a:cubicBezTo>
                  <a:lnTo>
                    <a:pt x="1093" y="284"/>
                  </a:lnTo>
                  <a:lnTo>
                    <a:pt x="1093" y="1"/>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0"/>
            <p:cNvSpPr/>
            <p:nvPr/>
          </p:nvSpPr>
          <p:spPr>
            <a:xfrm>
              <a:off x="1908450" y="2650700"/>
              <a:ext cx="74375" cy="113575"/>
            </a:xfrm>
            <a:custGeom>
              <a:avLst/>
              <a:gdLst/>
              <a:ahLst/>
              <a:cxnLst/>
              <a:rect l="l" t="t" r="r" b="b"/>
              <a:pathLst>
                <a:path w="2975" h="4543" extrusionOk="0">
                  <a:moveTo>
                    <a:pt x="1650" y="1"/>
                  </a:moveTo>
                  <a:lnTo>
                    <a:pt x="1650" y="284"/>
                  </a:lnTo>
                  <a:lnTo>
                    <a:pt x="2287" y="284"/>
                  </a:lnTo>
                  <a:cubicBezTo>
                    <a:pt x="2509" y="284"/>
                    <a:pt x="2691" y="466"/>
                    <a:pt x="2691" y="688"/>
                  </a:cubicBezTo>
                  <a:cubicBezTo>
                    <a:pt x="2691" y="1023"/>
                    <a:pt x="2641" y="1346"/>
                    <a:pt x="2540" y="1660"/>
                  </a:cubicBezTo>
                  <a:cubicBezTo>
                    <a:pt x="2459" y="1893"/>
                    <a:pt x="1731" y="3986"/>
                    <a:pt x="0" y="4269"/>
                  </a:cubicBezTo>
                  <a:lnTo>
                    <a:pt x="41" y="4543"/>
                  </a:lnTo>
                  <a:cubicBezTo>
                    <a:pt x="1488" y="4320"/>
                    <a:pt x="2439" y="2894"/>
                    <a:pt x="2813" y="1741"/>
                  </a:cubicBezTo>
                  <a:cubicBezTo>
                    <a:pt x="2914" y="1407"/>
                    <a:pt x="2974" y="1053"/>
                    <a:pt x="2974" y="688"/>
                  </a:cubicBezTo>
                  <a:cubicBezTo>
                    <a:pt x="2974" y="315"/>
                    <a:pt x="2671" y="1"/>
                    <a:pt x="2287" y="1"/>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0"/>
            <p:cNvSpPr/>
            <p:nvPr/>
          </p:nvSpPr>
          <p:spPr>
            <a:xfrm>
              <a:off x="1941325" y="2727325"/>
              <a:ext cx="20525" cy="18475"/>
            </a:xfrm>
            <a:custGeom>
              <a:avLst/>
              <a:gdLst/>
              <a:ahLst/>
              <a:cxnLst/>
              <a:rect l="l" t="t" r="r" b="b"/>
              <a:pathLst>
                <a:path w="821" h="739" extrusionOk="0">
                  <a:moveTo>
                    <a:pt x="548" y="1"/>
                  </a:moveTo>
                  <a:cubicBezTo>
                    <a:pt x="309" y="1"/>
                    <a:pt x="122" y="385"/>
                    <a:pt x="122" y="385"/>
                  </a:cubicBezTo>
                  <a:cubicBezTo>
                    <a:pt x="122" y="385"/>
                    <a:pt x="0" y="678"/>
                    <a:pt x="203" y="729"/>
                  </a:cubicBezTo>
                  <a:cubicBezTo>
                    <a:pt x="223" y="736"/>
                    <a:pt x="243" y="738"/>
                    <a:pt x="263" y="738"/>
                  </a:cubicBezTo>
                  <a:cubicBezTo>
                    <a:pt x="437" y="738"/>
                    <a:pt x="607" y="527"/>
                    <a:pt x="607" y="527"/>
                  </a:cubicBezTo>
                  <a:lnTo>
                    <a:pt x="820" y="233"/>
                  </a:lnTo>
                  <a:cubicBezTo>
                    <a:pt x="729" y="102"/>
                    <a:pt x="557" y="1"/>
                    <a:pt x="557" y="1"/>
                  </a:cubicBezTo>
                  <a:cubicBezTo>
                    <a:pt x="554" y="1"/>
                    <a:pt x="551" y="1"/>
                    <a:pt x="548" y="1"/>
                  </a:cubicBezTo>
                  <a:close/>
                </a:path>
              </a:pathLst>
            </a:custGeom>
            <a:solidFill>
              <a:srgbClr val="9C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0"/>
            <p:cNvSpPr/>
            <p:nvPr/>
          </p:nvSpPr>
          <p:spPr>
            <a:xfrm>
              <a:off x="1931725" y="2734675"/>
              <a:ext cx="17725" cy="19500"/>
            </a:xfrm>
            <a:custGeom>
              <a:avLst/>
              <a:gdLst/>
              <a:ahLst/>
              <a:cxnLst/>
              <a:rect l="l" t="t" r="r" b="b"/>
              <a:pathLst>
                <a:path w="709" h="780" extrusionOk="0">
                  <a:moveTo>
                    <a:pt x="283" y="0"/>
                  </a:moveTo>
                  <a:cubicBezTo>
                    <a:pt x="283" y="0"/>
                    <a:pt x="71" y="132"/>
                    <a:pt x="162" y="324"/>
                  </a:cubicBezTo>
                  <a:cubicBezTo>
                    <a:pt x="162" y="324"/>
                    <a:pt x="31" y="364"/>
                    <a:pt x="0" y="486"/>
                  </a:cubicBezTo>
                  <a:cubicBezTo>
                    <a:pt x="0" y="486"/>
                    <a:pt x="0" y="728"/>
                    <a:pt x="354" y="779"/>
                  </a:cubicBezTo>
                  <a:cubicBezTo>
                    <a:pt x="354" y="779"/>
                    <a:pt x="516" y="698"/>
                    <a:pt x="496" y="577"/>
                  </a:cubicBezTo>
                  <a:cubicBezTo>
                    <a:pt x="496" y="577"/>
                    <a:pt x="678" y="577"/>
                    <a:pt x="708" y="465"/>
                  </a:cubicBezTo>
                  <a:lnTo>
                    <a:pt x="647" y="334"/>
                  </a:lnTo>
                  <a:lnTo>
                    <a:pt x="486" y="162"/>
                  </a:lnTo>
                  <a:cubicBezTo>
                    <a:pt x="486" y="162"/>
                    <a:pt x="375" y="40"/>
                    <a:pt x="283" y="0"/>
                  </a:cubicBezTo>
                  <a:close/>
                </a:path>
              </a:pathLst>
            </a:custGeom>
            <a:solidFill>
              <a:srgbClr val="9C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0"/>
            <p:cNvSpPr/>
            <p:nvPr/>
          </p:nvSpPr>
          <p:spPr>
            <a:xfrm>
              <a:off x="1930975" y="2747575"/>
              <a:ext cx="14175" cy="7050"/>
            </a:xfrm>
            <a:custGeom>
              <a:avLst/>
              <a:gdLst/>
              <a:ahLst/>
              <a:cxnLst/>
              <a:rect l="l" t="t" r="r" b="b"/>
              <a:pathLst>
                <a:path w="567" h="282" extrusionOk="0">
                  <a:moveTo>
                    <a:pt x="61" y="0"/>
                  </a:moveTo>
                  <a:lnTo>
                    <a:pt x="10" y="41"/>
                  </a:lnTo>
                  <a:cubicBezTo>
                    <a:pt x="1" y="41"/>
                    <a:pt x="216" y="281"/>
                    <a:pt x="369" y="281"/>
                  </a:cubicBezTo>
                  <a:cubicBezTo>
                    <a:pt x="385" y="281"/>
                    <a:pt x="400" y="279"/>
                    <a:pt x="414" y="273"/>
                  </a:cubicBezTo>
                  <a:cubicBezTo>
                    <a:pt x="516" y="233"/>
                    <a:pt x="567" y="61"/>
                    <a:pt x="567" y="61"/>
                  </a:cubicBezTo>
                  <a:lnTo>
                    <a:pt x="506" y="41"/>
                  </a:lnTo>
                  <a:cubicBezTo>
                    <a:pt x="482" y="168"/>
                    <a:pt x="427" y="212"/>
                    <a:pt x="364" y="212"/>
                  </a:cubicBezTo>
                  <a:cubicBezTo>
                    <a:pt x="242" y="212"/>
                    <a:pt x="87" y="47"/>
                    <a:pt x="61" y="0"/>
                  </a:cubicBezTo>
                  <a:close/>
                </a:path>
              </a:pathLst>
            </a:custGeom>
            <a:solidFill>
              <a:srgbClr val="182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0"/>
            <p:cNvSpPr/>
            <p:nvPr/>
          </p:nvSpPr>
          <p:spPr>
            <a:xfrm>
              <a:off x="1935250" y="2741500"/>
              <a:ext cx="14200" cy="7675"/>
            </a:xfrm>
            <a:custGeom>
              <a:avLst/>
              <a:gdLst/>
              <a:ahLst/>
              <a:cxnLst/>
              <a:rect l="l" t="t" r="r" b="b"/>
              <a:pathLst>
                <a:path w="568" h="307" extrusionOk="0">
                  <a:moveTo>
                    <a:pt x="41" y="1"/>
                  </a:moveTo>
                  <a:lnTo>
                    <a:pt x="1" y="30"/>
                  </a:lnTo>
                  <a:cubicBezTo>
                    <a:pt x="1" y="48"/>
                    <a:pt x="201" y="306"/>
                    <a:pt x="373" y="306"/>
                  </a:cubicBezTo>
                  <a:cubicBezTo>
                    <a:pt x="395" y="306"/>
                    <a:pt x="416" y="302"/>
                    <a:pt x="436" y="293"/>
                  </a:cubicBezTo>
                  <a:cubicBezTo>
                    <a:pt x="486" y="273"/>
                    <a:pt x="527" y="233"/>
                    <a:pt x="567" y="183"/>
                  </a:cubicBezTo>
                  <a:lnTo>
                    <a:pt x="517" y="152"/>
                  </a:lnTo>
                  <a:cubicBezTo>
                    <a:pt x="485" y="224"/>
                    <a:pt x="438" y="251"/>
                    <a:pt x="385" y="251"/>
                  </a:cubicBezTo>
                  <a:cubicBezTo>
                    <a:pt x="238" y="251"/>
                    <a:pt x="49" y="38"/>
                    <a:pt x="41" y="1"/>
                  </a:cubicBezTo>
                  <a:close/>
                </a:path>
              </a:pathLst>
            </a:custGeom>
            <a:solidFill>
              <a:srgbClr val="182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0"/>
            <p:cNvSpPr/>
            <p:nvPr/>
          </p:nvSpPr>
          <p:spPr>
            <a:xfrm>
              <a:off x="1941575" y="2732125"/>
              <a:ext cx="5325" cy="7375"/>
            </a:xfrm>
            <a:custGeom>
              <a:avLst/>
              <a:gdLst/>
              <a:ahLst/>
              <a:cxnLst/>
              <a:rect l="l" t="t" r="r" b="b"/>
              <a:pathLst>
                <a:path w="213" h="295" extrusionOk="0">
                  <a:moveTo>
                    <a:pt x="213" y="1"/>
                  </a:moveTo>
                  <a:cubicBezTo>
                    <a:pt x="213" y="1"/>
                    <a:pt x="1" y="122"/>
                    <a:pt x="31" y="193"/>
                  </a:cubicBezTo>
                  <a:cubicBezTo>
                    <a:pt x="31" y="203"/>
                    <a:pt x="102" y="295"/>
                    <a:pt x="102" y="295"/>
                  </a:cubicBezTo>
                  <a:lnTo>
                    <a:pt x="213" y="21"/>
                  </a:lnTo>
                  <a:lnTo>
                    <a:pt x="213" y="1"/>
                  </a:lnTo>
                  <a:close/>
                </a:path>
              </a:pathLst>
            </a:custGeom>
            <a:solidFill>
              <a:srgbClr val="9C68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0"/>
            <p:cNvSpPr/>
            <p:nvPr/>
          </p:nvSpPr>
          <p:spPr>
            <a:xfrm>
              <a:off x="1938050" y="2734425"/>
              <a:ext cx="6100" cy="4825"/>
            </a:xfrm>
            <a:custGeom>
              <a:avLst/>
              <a:gdLst/>
              <a:ahLst/>
              <a:cxnLst/>
              <a:rect l="l" t="t" r="r" b="b"/>
              <a:pathLst>
                <a:path w="244" h="193" extrusionOk="0">
                  <a:moveTo>
                    <a:pt x="21" y="0"/>
                  </a:moveTo>
                  <a:lnTo>
                    <a:pt x="0" y="50"/>
                  </a:lnTo>
                  <a:cubicBezTo>
                    <a:pt x="0" y="50"/>
                    <a:pt x="122" y="111"/>
                    <a:pt x="203" y="192"/>
                  </a:cubicBezTo>
                  <a:lnTo>
                    <a:pt x="243" y="152"/>
                  </a:lnTo>
                  <a:cubicBezTo>
                    <a:pt x="152" y="61"/>
                    <a:pt x="30" y="10"/>
                    <a:pt x="21" y="0"/>
                  </a:cubicBezTo>
                  <a:close/>
                </a:path>
              </a:pathLst>
            </a:custGeom>
            <a:solidFill>
              <a:srgbClr val="182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0"/>
            <p:cNvSpPr/>
            <p:nvPr/>
          </p:nvSpPr>
          <p:spPr>
            <a:xfrm>
              <a:off x="1941825" y="2728600"/>
              <a:ext cx="5600" cy="4325"/>
            </a:xfrm>
            <a:custGeom>
              <a:avLst/>
              <a:gdLst/>
              <a:ahLst/>
              <a:cxnLst/>
              <a:rect l="l" t="t" r="r" b="b"/>
              <a:pathLst>
                <a:path w="224" h="173" extrusionOk="0">
                  <a:moveTo>
                    <a:pt x="11" y="0"/>
                  </a:moveTo>
                  <a:lnTo>
                    <a:pt x="1" y="51"/>
                  </a:lnTo>
                  <a:cubicBezTo>
                    <a:pt x="1" y="51"/>
                    <a:pt x="133" y="101"/>
                    <a:pt x="183" y="173"/>
                  </a:cubicBezTo>
                  <a:lnTo>
                    <a:pt x="223" y="142"/>
                  </a:lnTo>
                  <a:cubicBezTo>
                    <a:pt x="162" y="61"/>
                    <a:pt x="21" y="11"/>
                    <a:pt x="11" y="0"/>
                  </a:cubicBezTo>
                  <a:close/>
                </a:path>
              </a:pathLst>
            </a:custGeom>
            <a:solidFill>
              <a:srgbClr val="182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0"/>
            <p:cNvSpPr/>
            <p:nvPr/>
          </p:nvSpPr>
          <p:spPr>
            <a:xfrm>
              <a:off x="1936825" y="2726625"/>
              <a:ext cx="19200" cy="19700"/>
            </a:xfrm>
            <a:custGeom>
              <a:avLst/>
              <a:gdLst/>
              <a:ahLst/>
              <a:cxnLst/>
              <a:rect l="l" t="t" r="r" b="b"/>
              <a:pathLst>
                <a:path w="768" h="788" extrusionOk="0">
                  <a:moveTo>
                    <a:pt x="712" y="1"/>
                  </a:moveTo>
                  <a:cubicBezTo>
                    <a:pt x="388" y="1"/>
                    <a:pt x="0" y="787"/>
                    <a:pt x="465" y="787"/>
                  </a:cubicBezTo>
                  <a:cubicBezTo>
                    <a:pt x="468" y="787"/>
                    <a:pt x="471" y="787"/>
                    <a:pt x="474" y="787"/>
                  </a:cubicBezTo>
                  <a:cubicBezTo>
                    <a:pt x="585" y="747"/>
                    <a:pt x="666" y="535"/>
                    <a:pt x="676" y="504"/>
                  </a:cubicBezTo>
                  <a:lnTo>
                    <a:pt x="625" y="484"/>
                  </a:lnTo>
                  <a:cubicBezTo>
                    <a:pt x="596" y="572"/>
                    <a:pt x="514" y="745"/>
                    <a:pt x="421" y="745"/>
                  </a:cubicBezTo>
                  <a:cubicBezTo>
                    <a:pt x="385" y="745"/>
                    <a:pt x="348" y="720"/>
                    <a:pt x="312" y="656"/>
                  </a:cubicBezTo>
                  <a:cubicBezTo>
                    <a:pt x="227" y="495"/>
                    <a:pt x="495" y="52"/>
                    <a:pt x="720" y="52"/>
                  </a:cubicBezTo>
                  <a:cubicBezTo>
                    <a:pt x="736" y="52"/>
                    <a:pt x="752" y="54"/>
                    <a:pt x="767" y="59"/>
                  </a:cubicBezTo>
                  <a:lnTo>
                    <a:pt x="767" y="9"/>
                  </a:lnTo>
                  <a:cubicBezTo>
                    <a:pt x="749" y="3"/>
                    <a:pt x="731" y="1"/>
                    <a:pt x="712" y="1"/>
                  </a:cubicBezTo>
                  <a:close/>
                </a:path>
              </a:pathLst>
            </a:custGeom>
            <a:solidFill>
              <a:srgbClr val="182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0"/>
            <p:cNvSpPr/>
            <p:nvPr/>
          </p:nvSpPr>
          <p:spPr>
            <a:xfrm>
              <a:off x="1829800" y="2640575"/>
              <a:ext cx="125975" cy="130525"/>
            </a:xfrm>
            <a:custGeom>
              <a:avLst/>
              <a:gdLst/>
              <a:ahLst/>
              <a:cxnLst/>
              <a:rect l="l" t="t" r="r" b="b"/>
              <a:pathLst>
                <a:path w="5039" h="5221" extrusionOk="0">
                  <a:moveTo>
                    <a:pt x="325" y="1"/>
                  </a:moveTo>
                  <a:cubicBezTo>
                    <a:pt x="172" y="1"/>
                    <a:pt x="51" y="122"/>
                    <a:pt x="51" y="264"/>
                  </a:cubicBezTo>
                  <a:cubicBezTo>
                    <a:pt x="1" y="3714"/>
                    <a:pt x="1710" y="5221"/>
                    <a:pt x="1710" y="5221"/>
                  </a:cubicBezTo>
                  <a:lnTo>
                    <a:pt x="3328" y="5221"/>
                  </a:lnTo>
                  <a:cubicBezTo>
                    <a:pt x="3328" y="5221"/>
                    <a:pt x="5038" y="3714"/>
                    <a:pt x="4998" y="264"/>
                  </a:cubicBezTo>
                  <a:cubicBezTo>
                    <a:pt x="4987" y="122"/>
                    <a:pt x="4866" y="1"/>
                    <a:pt x="4715" y="1"/>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0"/>
            <p:cNvSpPr/>
            <p:nvPr/>
          </p:nvSpPr>
          <p:spPr>
            <a:xfrm>
              <a:off x="1829800" y="2640575"/>
              <a:ext cx="55675" cy="130525"/>
            </a:xfrm>
            <a:custGeom>
              <a:avLst/>
              <a:gdLst/>
              <a:ahLst/>
              <a:cxnLst/>
              <a:rect l="l" t="t" r="r" b="b"/>
              <a:pathLst>
                <a:path w="2227" h="5221" extrusionOk="0">
                  <a:moveTo>
                    <a:pt x="325" y="1"/>
                  </a:moveTo>
                  <a:cubicBezTo>
                    <a:pt x="172" y="1"/>
                    <a:pt x="51" y="122"/>
                    <a:pt x="51" y="264"/>
                  </a:cubicBezTo>
                  <a:cubicBezTo>
                    <a:pt x="1" y="3714"/>
                    <a:pt x="1710" y="5221"/>
                    <a:pt x="1710" y="5221"/>
                  </a:cubicBezTo>
                  <a:lnTo>
                    <a:pt x="2226" y="5221"/>
                  </a:lnTo>
                  <a:cubicBezTo>
                    <a:pt x="2226" y="5221"/>
                    <a:pt x="516" y="3714"/>
                    <a:pt x="557" y="264"/>
                  </a:cubicBezTo>
                  <a:cubicBezTo>
                    <a:pt x="567" y="122"/>
                    <a:pt x="689" y="1"/>
                    <a:pt x="840" y="1"/>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0"/>
            <p:cNvSpPr/>
            <p:nvPr/>
          </p:nvSpPr>
          <p:spPr>
            <a:xfrm>
              <a:off x="1870275" y="2760450"/>
              <a:ext cx="45025" cy="31650"/>
            </a:xfrm>
            <a:custGeom>
              <a:avLst/>
              <a:gdLst/>
              <a:ahLst/>
              <a:cxnLst/>
              <a:rect l="l" t="t" r="r" b="b"/>
              <a:pathLst>
                <a:path w="1801" h="1266" extrusionOk="0">
                  <a:moveTo>
                    <a:pt x="900" y="1"/>
                  </a:moveTo>
                  <a:cubicBezTo>
                    <a:pt x="405" y="1"/>
                    <a:pt x="0" y="284"/>
                    <a:pt x="0" y="628"/>
                  </a:cubicBezTo>
                  <a:cubicBezTo>
                    <a:pt x="0" y="982"/>
                    <a:pt x="405" y="1266"/>
                    <a:pt x="900" y="1266"/>
                  </a:cubicBezTo>
                  <a:cubicBezTo>
                    <a:pt x="1396" y="1266"/>
                    <a:pt x="1801" y="982"/>
                    <a:pt x="1801" y="628"/>
                  </a:cubicBezTo>
                  <a:cubicBezTo>
                    <a:pt x="1801" y="284"/>
                    <a:pt x="1396" y="1"/>
                    <a:pt x="900" y="1"/>
                  </a:cubicBez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0"/>
            <p:cNvSpPr/>
            <p:nvPr/>
          </p:nvSpPr>
          <p:spPr>
            <a:xfrm>
              <a:off x="1828800" y="2729875"/>
              <a:ext cx="16950" cy="15125"/>
            </a:xfrm>
            <a:custGeom>
              <a:avLst/>
              <a:gdLst/>
              <a:ahLst/>
              <a:cxnLst/>
              <a:rect l="l" t="t" r="r" b="b"/>
              <a:pathLst>
                <a:path w="678" h="605" extrusionOk="0">
                  <a:moveTo>
                    <a:pt x="223" y="0"/>
                  </a:moveTo>
                  <a:cubicBezTo>
                    <a:pt x="223" y="0"/>
                    <a:pt x="81" y="71"/>
                    <a:pt x="0" y="182"/>
                  </a:cubicBezTo>
                  <a:lnTo>
                    <a:pt x="182" y="435"/>
                  </a:lnTo>
                  <a:cubicBezTo>
                    <a:pt x="182" y="435"/>
                    <a:pt x="319" y="605"/>
                    <a:pt x="464" y="605"/>
                  </a:cubicBezTo>
                  <a:cubicBezTo>
                    <a:pt x="481" y="605"/>
                    <a:pt x="499" y="602"/>
                    <a:pt x="516" y="597"/>
                  </a:cubicBezTo>
                  <a:cubicBezTo>
                    <a:pt x="678" y="556"/>
                    <a:pt x="577" y="313"/>
                    <a:pt x="577" y="313"/>
                  </a:cubicBezTo>
                  <a:cubicBezTo>
                    <a:pt x="577" y="313"/>
                    <a:pt x="425" y="0"/>
                    <a:pt x="223" y="0"/>
                  </a:cubicBezTo>
                  <a:close/>
                </a:path>
              </a:pathLst>
            </a:custGeom>
            <a:solidFill>
              <a:srgbClr val="EAAC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0"/>
            <p:cNvSpPr/>
            <p:nvPr/>
          </p:nvSpPr>
          <p:spPr>
            <a:xfrm>
              <a:off x="1839650" y="2736675"/>
              <a:ext cx="13175" cy="14450"/>
            </a:xfrm>
            <a:custGeom>
              <a:avLst/>
              <a:gdLst/>
              <a:ahLst/>
              <a:cxnLst/>
              <a:rect l="l" t="t" r="r" b="b"/>
              <a:pathLst>
                <a:path w="527" h="578" extrusionOk="0">
                  <a:moveTo>
                    <a:pt x="315" y="1"/>
                  </a:moveTo>
                  <a:cubicBezTo>
                    <a:pt x="244" y="21"/>
                    <a:pt x="163" y="113"/>
                    <a:pt x="163" y="113"/>
                  </a:cubicBezTo>
                  <a:lnTo>
                    <a:pt x="52" y="244"/>
                  </a:lnTo>
                  <a:lnTo>
                    <a:pt x="1" y="345"/>
                  </a:lnTo>
                  <a:cubicBezTo>
                    <a:pt x="21" y="426"/>
                    <a:pt x="153" y="426"/>
                    <a:pt x="153" y="426"/>
                  </a:cubicBezTo>
                  <a:cubicBezTo>
                    <a:pt x="143" y="507"/>
                    <a:pt x="264" y="578"/>
                    <a:pt x="264" y="578"/>
                  </a:cubicBezTo>
                  <a:cubicBezTo>
                    <a:pt x="527" y="537"/>
                    <a:pt x="527" y="355"/>
                    <a:pt x="527" y="355"/>
                  </a:cubicBezTo>
                  <a:cubicBezTo>
                    <a:pt x="507" y="264"/>
                    <a:pt x="406" y="234"/>
                    <a:pt x="406" y="234"/>
                  </a:cubicBezTo>
                  <a:cubicBezTo>
                    <a:pt x="477" y="92"/>
                    <a:pt x="315" y="1"/>
                    <a:pt x="315" y="1"/>
                  </a:cubicBezTo>
                  <a:close/>
                </a:path>
              </a:pathLst>
            </a:custGeom>
            <a:solidFill>
              <a:srgbClr val="EAAC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0"/>
            <p:cNvSpPr/>
            <p:nvPr/>
          </p:nvSpPr>
          <p:spPr>
            <a:xfrm>
              <a:off x="1839150" y="2741750"/>
              <a:ext cx="11675" cy="6150"/>
            </a:xfrm>
            <a:custGeom>
              <a:avLst/>
              <a:gdLst/>
              <a:ahLst/>
              <a:cxnLst/>
              <a:rect l="l" t="t" r="r" b="b"/>
              <a:pathLst>
                <a:path w="467" h="246" extrusionOk="0">
                  <a:moveTo>
                    <a:pt x="426" y="0"/>
                  </a:moveTo>
                  <a:cubicBezTo>
                    <a:pt x="418" y="30"/>
                    <a:pt x="266" y="199"/>
                    <a:pt x="145" y="199"/>
                  </a:cubicBezTo>
                  <a:cubicBezTo>
                    <a:pt x="100" y="199"/>
                    <a:pt x="59" y="175"/>
                    <a:pt x="31" y="112"/>
                  </a:cubicBezTo>
                  <a:lnTo>
                    <a:pt x="1" y="132"/>
                  </a:lnTo>
                  <a:cubicBezTo>
                    <a:pt x="31" y="182"/>
                    <a:pt x="61" y="223"/>
                    <a:pt x="102" y="233"/>
                  </a:cubicBezTo>
                  <a:cubicBezTo>
                    <a:pt x="120" y="242"/>
                    <a:pt x="139" y="245"/>
                    <a:pt x="158" y="245"/>
                  </a:cubicBezTo>
                  <a:cubicBezTo>
                    <a:pt x="301" y="245"/>
                    <a:pt x="466" y="40"/>
                    <a:pt x="466" y="31"/>
                  </a:cubicBezTo>
                  <a:lnTo>
                    <a:pt x="426" y="0"/>
                  </a:lnTo>
                  <a:close/>
                </a:path>
              </a:pathLst>
            </a:custGeom>
            <a:solidFill>
              <a:srgbClr val="182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0"/>
            <p:cNvSpPr/>
            <p:nvPr/>
          </p:nvSpPr>
          <p:spPr>
            <a:xfrm>
              <a:off x="1833600" y="2729200"/>
              <a:ext cx="15825" cy="16375"/>
            </a:xfrm>
            <a:custGeom>
              <a:avLst/>
              <a:gdLst/>
              <a:ahLst/>
              <a:cxnLst/>
              <a:rect l="l" t="t" r="r" b="b"/>
              <a:pathLst>
                <a:path w="633" h="655" extrusionOk="0">
                  <a:moveTo>
                    <a:pt x="45" y="1"/>
                  </a:moveTo>
                  <a:cubicBezTo>
                    <a:pt x="30" y="1"/>
                    <a:pt x="15" y="3"/>
                    <a:pt x="0" y="7"/>
                  </a:cubicBezTo>
                  <a:lnTo>
                    <a:pt x="11" y="57"/>
                  </a:lnTo>
                  <a:cubicBezTo>
                    <a:pt x="21" y="54"/>
                    <a:pt x="33" y="53"/>
                    <a:pt x="44" y="53"/>
                  </a:cubicBezTo>
                  <a:cubicBezTo>
                    <a:pt x="223" y="53"/>
                    <a:pt x="451" y="409"/>
                    <a:pt x="375" y="543"/>
                  </a:cubicBezTo>
                  <a:cubicBezTo>
                    <a:pt x="347" y="596"/>
                    <a:pt x="317" y="617"/>
                    <a:pt x="288" y="617"/>
                  </a:cubicBezTo>
                  <a:cubicBezTo>
                    <a:pt x="213" y="617"/>
                    <a:pt x="144" y="477"/>
                    <a:pt x="122" y="412"/>
                  </a:cubicBezTo>
                  <a:lnTo>
                    <a:pt x="81" y="421"/>
                  </a:lnTo>
                  <a:cubicBezTo>
                    <a:pt x="92" y="442"/>
                    <a:pt x="152" y="614"/>
                    <a:pt x="253" y="654"/>
                  </a:cubicBezTo>
                  <a:cubicBezTo>
                    <a:pt x="256" y="654"/>
                    <a:pt x="259" y="654"/>
                    <a:pt x="261" y="654"/>
                  </a:cubicBezTo>
                  <a:cubicBezTo>
                    <a:pt x="633" y="654"/>
                    <a:pt x="318" y="1"/>
                    <a:pt x="45" y="1"/>
                  </a:cubicBezTo>
                  <a:close/>
                </a:path>
              </a:pathLst>
            </a:custGeom>
            <a:solidFill>
              <a:srgbClr val="182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0"/>
            <p:cNvSpPr/>
            <p:nvPr/>
          </p:nvSpPr>
          <p:spPr>
            <a:xfrm>
              <a:off x="1843200" y="2735950"/>
              <a:ext cx="5075" cy="3800"/>
            </a:xfrm>
            <a:custGeom>
              <a:avLst/>
              <a:gdLst/>
              <a:ahLst/>
              <a:cxnLst/>
              <a:rect l="l" t="t" r="r" b="b"/>
              <a:pathLst>
                <a:path w="203" h="152" extrusionOk="0">
                  <a:moveTo>
                    <a:pt x="193" y="0"/>
                  </a:moveTo>
                  <a:cubicBezTo>
                    <a:pt x="183" y="0"/>
                    <a:pt x="81" y="40"/>
                    <a:pt x="1" y="121"/>
                  </a:cubicBezTo>
                  <a:lnTo>
                    <a:pt x="31" y="151"/>
                  </a:lnTo>
                  <a:cubicBezTo>
                    <a:pt x="102" y="81"/>
                    <a:pt x="203" y="40"/>
                    <a:pt x="203" y="40"/>
                  </a:cubicBezTo>
                  <a:lnTo>
                    <a:pt x="193" y="0"/>
                  </a:lnTo>
                  <a:close/>
                </a:path>
              </a:pathLst>
            </a:custGeom>
            <a:solidFill>
              <a:srgbClr val="182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0"/>
            <p:cNvSpPr/>
            <p:nvPr/>
          </p:nvSpPr>
          <p:spPr>
            <a:xfrm>
              <a:off x="1842950" y="2746550"/>
              <a:ext cx="10625" cy="5275"/>
            </a:xfrm>
            <a:custGeom>
              <a:avLst/>
              <a:gdLst/>
              <a:ahLst/>
              <a:cxnLst/>
              <a:rect l="l" t="t" r="r" b="b"/>
              <a:pathLst>
                <a:path w="425" h="211" extrusionOk="0">
                  <a:moveTo>
                    <a:pt x="385" y="1"/>
                  </a:moveTo>
                  <a:cubicBezTo>
                    <a:pt x="358" y="34"/>
                    <a:pt x="239" y="160"/>
                    <a:pt x="146" y="160"/>
                  </a:cubicBezTo>
                  <a:cubicBezTo>
                    <a:pt x="99" y="160"/>
                    <a:pt x="58" y="127"/>
                    <a:pt x="41" y="31"/>
                  </a:cubicBezTo>
                  <a:lnTo>
                    <a:pt x="1" y="41"/>
                  </a:lnTo>
                  <a:cubicBezTo>
                    <a:pt x="1" y="41"/>
                    <a:pt x="41" y="172"/>
                    <a:pt x="112" y="203"/>
                  </a:cubicBezTo>
                  <a:cubicBezTo>
                    <a:pt x="124" y="208"/>
                    <a:pt x="136" y="210"/>
                    <a:pt x="149" y="210"/>
                  </a:cubicBezTo>
                  <a:cubicBezTo>
                    <a:pt x="269" y="210"/>
                    <a:pt x="425" y="21"/>
                    <a:pt x="415" y="21"/>
                  </a:cubicBezTo>
                  <a:lnTo>
                    <a:pt x="385" y="1"/>
                  </a:lnTo>
                  <a:close/>
                </a:path>
              </a:pathLst>
            </a:custGeom>
            <a:solidFill>
              <a:srgbClr val="182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0"/>
            <p:cNvSpPr/>
            <p:nvPr/>
          </p:nvSpPr>
          <p:spPr>
            <a:xfrm>
              <a:off x="1862675" y="2666450"/>
              <a:ext cx="60475" cy="56875"/>
            </a:xfrm>
            <a:custGeom>
              <a:avLst/>
              <a:gdLst/>
              <a:ahLst/>
              <a:cxnLst/>
              <a:rect l="l" t="t" r="r" b="b"/>
              <a:pathLst>
                <a:path w="2419" h="2275" extrusionOk="0">
                  <a:moveTo>
                    <a:pt x="1208" y="1"/>
                  </a:moveTo>
                  <a:cubicBezTo>
                    <a:pt x="1187" y="1"/>
                    <a:pt x="1164" y="13"/>
                    <a:pt x="1154" y="38"/>
                  </a:cubicBezTo>
                  <a:lnTo>
                    <a:pt x="911" y="797"/>
                  </a:lnTo>
                  <a:cubicBezTo>
                    <a:pt x="901" y="818"/>
                    <a:pt x="881" y="827"/>
                    <a:pt x="860" y="827"/>
                  </a:cubicBezTo>
                  <a:lnTo>
                    <a:pt x="71" y="827"/>
                  </a:lnTo>
                  <a:cubicBezTo>
                    <a:pt x="21" y="827"/>
                    <a:pt x="1" y="898"/>
                    <a:pt x="41" y="928"/>
                  </a:cubicBezTo>
                  <a:lnTo>
                    <a:pt x="678" y="1394"/>
                  </a:lnTo>
                  <a:cubicBezTo>
                    <a:pt x="698" y="1404"/>
                    <a:pt x="709" y="1425"/>
                    <a:pt x="698" y="1454"/>
                  </a:cubicBezTo>
                  <a:lnTo>
                    <a:pt x="456" y="2203"/>
                  </a:lnTo>
                  <a:cubicBezTo>
                    <a:pt x="440" y="2242"/>
                    <a:pt x="472" y="2274"/>
                    <a:pt x="505" y="2274"/>
                  </a:cubicBezTo>
                  <a:cubicBezTo>
                    <a:pt x="516" y="2274"/>
                    <a:pt x="527" y="2271"/>
                    <a:pt x="537" y="2264"/>
                  </a:cubicBezTo>
                  <a:lnTo>
                    <a:pt x="1174" y="1798"/>
                  </a:lnTo>
                  <a:cubicBezTo>
                    <a:pt x="1184" y="1788"/>
                    <a:pt x="1194" y="1783"/>
                    <a:pt x="1205" y="1783"/>
                  </a:cubicBezTo>
                  <a:cubicBezTo>
                    <a:pt x="1215" y="1783"/>
                    <a:pt x="1225" y="1788"/>
                    <a:pt x="1235" y="1798"/>
                  </a:cubicBezTo>
                  <a:lnTo>
                    <a:pt x="1882" y="2264"/>
                  </a:lnTo>
                  <a:cubicBezTo>
                    <a:pt x="1892" y="2271"/>
                    <a:pt x="1902" y="2274"/>
                    <a:pt x="1912" y="2274"/>
                  </a:cubicBezTo>
                  <a:cubicBezTo>
                    <a:pt x="1943" y="2274"/>
                    <a:pt x="1971" y="2242"/>
                    <a:pt x="1963" y="2203"/>
                  </a:cubicBezTo>
                  <a:lnTo>
                    <a:pt x="1710" y="1454"/>
                  </a:lnTo>
                  <a:cubicBezTo>
                    <a:pt x="1710" y="1425"/>
                    <a:pt x="1721" y="1404"/>
                    <a:pt x="1730" y="1394"/>
                  </a:cubicBezTo>
                  <a:lnTo>
                    <a:pt x="2378" y="928"/>
                  </a:lnTo>
                  <a:cubicBezTo>
                    <a:pt x="2418" y="898"/>
                    <a:pt x="2398" y="827"/>
                    <a:pt x="2348" y="827"/>
                  </a:cubicBezTo>
                  <a:lnTo>
                    <a:pt x="1548" y="827"/>
                  </a:lnTo>
                  <a:cubicBezTo>
                    <a:pt x="1528" y="827"/>
                    <a:pt x="1508" y="818"/>
                    <a:pt x="1498" y="797"/>
                  </a:cubicBezTo>
                  <a:lnTo>
                    <a:pt x="1255" y="38"/>
                  </a:lnTo>
                  <a:cubicBezTo>
                    <a:pt x="1250" y="13"/>
                    <a:pt x="1230" y="1"/>
                    <a:pt x="1208" y="1"/>
                  </a:cubicBez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0"/>
            <p:cNvSpPr/>
            <p:nvPr/>
          </p:nvSpPr>
          <p:spPr>
            <a:xfrm>
              <a:off x="1875075" y="2677825"/>
              <a:ext cx="35675" cy="33700"/>
            </a:xfrm>
            <a:custGeom>
              <a:avLst/>
              <a:gdLst/>
              <a:ahLst/>
              <a:cxnLst/>
              <a:rect l="l" t="t" r="r" b="b"/>
              <a:pathLst>
                <a:path w="1427" h="1348" extrusionOk="0">
                  <a:moveTo>
                    <a:pt x="710" y="1"/>
                  </a:moveTo>
                  <a:cubicBezTo>
                    <a:pt x="704" y="1"/>
                    <a:pt x="698" y="3"/>
                    <a:pt x="698" y="8"/>
                  </a:cubicBezTo>
                  <a:lnTo>
                    <a:pt x="537" y="494"/>
                  </a:lnTo>
                  <a:cubicBezTo>
                    <a:pt x="537" y="504"/>
                    <a:pt x="537" y="504"/>
                    <a:pt x="526" y="504"/>
                  </a:cubicBezTo>
                  <a:lnTo>
                    <a:pt x="20" y="504"/>
                  </a:lnTo>
                  <a:cubicBezTo>
                    <a:pt x="0" y="504"/>
                    <a:pt x="0" y="524"/>
                    <a:pt x="11" y="534"/>
                  </a:cubicBezTo>
                  <a:lnTo>
                    <a:pt x="425" y="828"/>
                  </a:lnTo>
                  <a:lnTo>
                    <a:pt x="425" y="848"/>
                  </a:lnTo>
                  <a:lnTo>
                    <a:pt x="274" y="1334"/>
                  </a:lnTo>
                  <a:cubicBezTo>
                    <a:pt x="266" y="1341"/>
                    <a:pt x="274" y="1348"/>
                    <a:pt x="283" y="1348"/>
                  </a:cubicBezTo>
                  <a:cubicBezTo>
                    <a:pt x="287" y="1348"/>
                    <a:pt x="291" y="1346"/>
                    <a:pt x="294" y="1343"/>
                  </a:cubicBezTo>
                  <a:lnTo>
                    <a:pt x="698" y="1050"/>
                  </a:lnTo>
                  <a:cubicBezTo>
                    <a:pt x="703" y="1045"/>
                    <a:pt x="708" y="1043"/>
                    <a:pt x="712" y="1043"/>
                  </a:cubicBezTo>
                  <a:cubicBezTo>
                    <a:pt x="716" y="1043"/>
                    <a:pt x="719" y="1045"/>
                    <a:pt x="719" y="1050"/>
                  </a:cubicBezTo>
                  <a:lnTo>
                    <a:pt x="1133" y="1343"/>
                  </a:lnTo>
                  <a:cubicBezTo>
                    <a:pt x="1136" y="1346"/>
                    <a:pt x="1139" y="1348"/>
                    <a:pt x="1142" y="1348"/>
                  </a:cubicBezTo>
                  <a:cubicBezTo>
                    <a:pt x="1148" y="1348"/>
                    <a:pt x="1153" y="1341"/>
                    <a:pt x="1153" y="1334"/>
                  </a:cubicBezTo>
                  <a:lnTo>
                    <a:pt x="991" y="848"/>
                  </a:lnTo>
                  <a:cubicBezTo>
                    <a:pt x="991" y="838"/>
                    <a:pt x="991" y="838"/>
                    <a:pt x="1002" y="828"/>
                  </a:cubicBezTo>
                  <a:lnTo>
                    <a:pt x="1416" y="534"/>
                  </a:lnTo>
                  <a:cubicBezTo>
                    <a:pt x="1427" y="524"/>
                    <a:pt x="1416" y="504"/>
                    <a:pt x="1407" y="504"/>
                  </a:cubicBezTo>
                  <a:lnTo>
                    <a:pt x="890" y="504"/>
                  </a:lnTo>
                  <a:cubicBezTo>
                    <a:pt x="890" y="504"/>
                    <a:pt x="881" y="504"/>
                    <a:pt x="881" y="494"/>
                  </a:cubicBezTo>
                  <a:lnTo>
                    <a:pt x="728" y="8"/>
                  </a:lnTo>
                  <a:cubicBezTo>
                    <a:pt x="724" y="3"/>
                    <a:pt x="716" y="1"/>
                    <a:pt x="710" y="1"/>
                  </a:cubicBez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0"/>
            <p:cNvSpPr/>
            <p:nvPr/>
          </p:nvSpPr>
          <p:spPr>
            <a:xfrm>
              <a:off x="1766575" y="2737700"/>
              <a:ext cx="28600" cy="28600"/>
            </a:xfrm>
            <a:custGeom>
              <a:avLst/>
              <a:gdLst/>
              <a:ahLst/>
              <a:cxnLst/>
              <a:rect l="l" t="t" r="r" b="b"/>
              <a:pathLst>
                <a:path w="1144" h="1144" extrusionOk="0">
                  <a:moveTo>
                    <a:pt x="577" y="0"/>
                  </a:moveTo>
                  <a:lnTo>
                    <a:pt x="426" y="416"/>
                  </a:lnTo>
                  <a:lnTo>
                    <a:pt x="1" y="577"/>
                  </a:lnTo>
                  <a:lnTo>
                    <a:pt x="426" y="729"/>
                  </a:lnTo>
                  <a:lnTo>
                    <a:pt x="577" y="1144"/>
                  </a:lnTo>
                  <a:lnTo>
                    <a:pt x="729" y="729"/>
                  </a:lnTo>
                  <a:lnTo>
                    <a:pt x="1144" y="577"/>
                  </a:lnTo>
                  <a:lnTo>
                    <a:pt x="729" y="416"/>
                  </a:lnTo>
                  <a:lnTo>
                    <a:pt x="577" y="0"/>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0"/>
            <p:cNvSpPr/>
            <p:nvPr/>
          </p:nvSpPr>
          <p:spPr>
            <a:xfrm>
              <a:off x="1819175" y="2613275"/>
              <a:ext cx="19000" cy="19000"/>
            </a:xfrm>
            <a:custGeom>
              <a:avLst/>
              <a:gdLst/>
              <a:ahLst/>
              <a:cxnLst/>
              <a:rect l="l" t="t" r="r" b="b"/>
              <a:pathLst>
                <a:path w="760" h="760" extrusionOk="0">
                  <a:moveTo>
                    <a:pt x="375" y="0"/>
                  </a:moveTo>
                  <a:lnTo>
                    <a:pt x="274" y="274"/>
                  </a:lnTo>
                  <a:lnTo>
                    <a:pt x="1" y="375"/>
                  </a:lnTo>
                  <a:lnTo>
                    <a:pt x="274" y="476"/>
                  </a:lnTo>
                  <a:lnTo>
                    <a:pt x="375" y="760"/>
                  </a:lnTo>
                  <a:lnTo>
                    <a:pt x="487" y="476"/>
                  </a:lnTo>
                  <a:lnTo>
                    <a:pt x="759" y="375"/>
                  </a:lnTo>
                  <a:lnTo>
                    <a:pt x="487" y="274"/>
                  </a:lnTo>
                  <a:lnTo>
                    <a:pt x="375" y="0"/>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0"/>
            <p:cNvSpPr/>
            <p:nvPr/>
          </p:nvSpPr>
          <p:spPr>
            <a:xfrm>
              <a:off x="1791875" y="2716450"/>
              <a:ext cx="13425" cy="13450"/>
            </a:xfrm>
            <a:custGeom>
              <a:avLst/>
              <a:gdLst/>
              <a:ahLst/>
              <a:cxnLst/>
              <a:rect l="l" t="t" r="r" b="b"/>
              <a:pathLst>
                <a:path w="537" h="538" extrusionOk="0">
                  <a:moveTo>
                    <a:pt x="273" y="1"/>
                  </a:moveTo>
                  <a:lnTo>
                    <a:pt x="203" y="203"/>
                  </a:lnTo>
                  <a:lnTo>
                    <a:pt x="0" y="274"/>
                  </a:lnTo>
                  <a:lnTo>
                    <a:pt x="203" y="345"/>
                  </a:lnTo>
                  <a:lnTo>
                    <a:pt x="273" y="537"/>
                  </a:lnTo>
                  <a:lnTo>
                    <a:pt x="344" y="345"/>
                  </a:lnTo>
                  <a:lnTo>
                    <a:pt x="536" y="274"/>
                  </a:lnTo>
                  <a:lnTo>
                    <a:pt x="344" y="203"/>
                  </a:lnTo>
                  <a:lnTo>
                    <a:pt x="273" y="1"/>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0"/>
            <p:cNvSpPr/>
            <p:nvPr/>
          </p:nvSpPr>
          <p:spPr>
            <a:xfrm>
              <a:off x="1994425" y="2703800"/>
              <a:ext cx="22050" cy="22050"/>
            </a:xfrm>
            <a:custGeom>
              <a:avLst/>
              <a:gdLst/>
              <a:ahLst/>
              <a:cxnLst/>
              <a:rect l="l" t="t" r="r" b="b"/>
              <a:pathLst>
                <a:path w="882" h="882" extrusionOk="0">
                  <a:moveTo>
                    <a:pt x="436" y="1"/>
                  </a:moveTo>
                  <a:lnTo>
                    <a:pt x="324" y="325"/>
                  </a:lnTo>
                  <a:lnTo>
                    <a:pt x="1" y="446"/>
                  </a:lnTo>
                  <a:lnTo>
                    <a:pt x="324" y="558"/>
                  </a:lnTo>
                  <a:lnTo>
                    <a:pt x="436" y="881"/>
                  </a:lnTo>
                  <a:lnTo>
                    <a:pt x="557" y="558"/>
                  </a:lnTo>
                  <a:lnTo>
                    <a:pt x="881" y="446"/>
                  </a:lnTo>
                  <a:lnTo>
                    <a:pt x="557" y="325"/>
                  </a:lnTo>
                  <a:lnTo>
                    <a:pt x="436" y="1"/>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0"/>
            <p:cNvSpPr/>
            <p:nvPr/>
          </p:nvSpPr>
          <p:spPr>
            <a:xfrm>
              <a:off x="1920350" y="2608225"/>
              <a:ext cx="22000" cy="22025"/>
            </a:xfrm>
            <a:custGeom>
              <a:avLst/>
              <a:gdLst/>
              <a:ahLst/>
              <a:cxnLst/>
              <a:rect l="l" t="t" r="r" b="b"/>
              <a:pathLst>
                <a:path w="880" h="881" extrusionOk="0">
                  <a:moveTo>
                    <a:pt x="435" y="0"/>
                  </a:moveTo>
                  <a:lnTo>
                    <a:pt x="313" y="324"/>
                  </a:lnTo>
                  <a:lnTo>
                    <a:pt x="0" y="436"/>
                  </a:lnTo>
                  <a:lnTo>
                    <a:pt x="313" y="557"/>
                  </a:lnTo>
                  <a:lnTo>
                    <a:pt x="435" y="881"/>
                  </a:lnTo>
                  <a:lnTo>
                    <a:pt x="556" y="557"/>
                  </a:lnTo>
                  <a:lnTo>
                    <a:pt x="880" y="436"/>
                  </a:lnTo>
                  <a:lnTo>
                    <a:pt x="556" y="324"/>
                  </a:lnTo>
                  <a:lnTo>
                    <a:pt x="435" y="0"/>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0"/>
            <p:cNvSpPr/>
            <p:nvPr/>
          </p:nvSpPr>
          <p:spPr>
            <a:xfrm>
              <a:off x="1984325" y="2689650"/>
              <a:ext cx="13425" cy="13425"/>
            </a:xfrm>
            <a:custGeom>
              <a:avLst/>
              <a:gdLst/>
              <a:ahLst/>
              <a:cxnLst/>
              <a:rect l="l" t="t" r="r" b="b"/>
              <a:pathLst>
                <a:path w="537" h="537" extrusionOk="0">
                  <a:moveTo>
                    <a:pt x="263" y="0"/>
                  </a:moveTo>
                  <a:lnTo>
                    <a:pt x="193" y="193"/>
                  </a:lnTo>
                  <a:lnTo>
                    <a:pt x="0" y="263"/>
                  </a:lnTo>
                  <a:lnTo>
                    <a:pt x="193" y="335"/>
                  </a:lnTo>
                  <a:lnTo>
                    <a:pt x="263" y="537"/>
                  </a:lnTo>
                  <a:lnTo>
                    <a:pt x="344" y="335"/>
                  </a:lnTo>
                  <a:lnTo>
                    <a:pt x="537" y="263"/>
                  </a:lnTo>
                  <a:lnTo>
                    <a:pt x="344" y="193"/>
                  </a:lnTo>
                  <a:lnTo>
                    <a:pt x="263" y="0"/>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0"/>
            <p:cNvSpPr/>
            <p:nvPr/>
          </p:nvSpPr>
          <p:spPr>
            <a:xfrm>
              <a:off x="1851050" y="2594825"/>
              <a:ext cx="10900" cy="10900"/>
            </a:xfrm>
            <a:custGeom>
              <a:avLst/>
              <a:gdLst/>
              <a:ahLst/>
              <a:cxnLst/>
              <a:rect l="l" t="t" r="r" b="b"/>
              <a:pathLst>
                <a:path w="436" h="436" extrusionOk="0">
                  <a:moveTo>
                    <a:pt x="213" y="0"/>
                  </a:moveTo>
                  <a:lnTo>
                    <a:pt x="152" y="152"/>
                  </a:lnTo>
                  <a:lnTo>
                    <a:pt x="1" y="212"/>
                  </a:lnTo>
                  <a:lnTo>
                    <a:pt x="152" y="273"/>
                  </a:lnTo>
                  <a:lnTo>
                    <a:pt x="213" y="435"/>
                  </a:lnTo>
                  <a:lnTo>
                    <a:pt x="273" y="273"/>
                  </a:lnTo>
                  <a:lnTo>
                    <a:pt x="435" y="212"/>
                  </a:lnTo>
                  <a:lnTo>
                    <a:pt x="273" y="152"/>
                  </a:lnTo>
                  <a:lnTo>
                    <a:pt x="213" y="0"/>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0"/>
            <p:cNvSpPr/>
            <p:nvPr/>
          </p:nvSpPr>
          <p:spPr>
            <a:xfrm>
              <a:off x="1432775" y="3323150"/>
              <a:ext cx="38975" cy="53375"/>
            </a:xfrm>
            <a:custGeom>
              <a:avLst/>
              <a:gdLst/>
              <a:ahLst/>
              <a:cxnLst/>
              <a:rect l="l" t="t" r="r" b="b"/>
              <a:pathLst>
                <a:path w="1559" h="2135" extrusionOk="0">
                  <a:moveTo>
                    <a:pt x="576" y="1"/>
                  </a:moveTo>
                  <a:lnTo>
                    <a:pt x="0" y="354"/>
                  </a:lnTo>
                  <a:lnTo>
                    <a:pt x="941" y="2135"/>
                  </a:lnTo>
                  <a:lnTo>
                    <a:pt x="1558" y="1862"/>
                  </a:lnTo>
                  <a:lnTo>
                    <a:pt x="576" y="1"/>
                  </a:lnTo>
                  <a:close/>
                </a:path>
              </a:pathLst>
            </a:custGeom>
            <a:solidFill>
              <a:srgbClr val="8BA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0"/>
            <p:cNvSpPr/>
            <p:nvPr/>
          </p:nvSpPr>
          <p:spPr>
            <a:xfrm>
              <a:off x="1674525" y="3404825"/>
              <a:ext cx="52875" cy="16725"/>
            </a:xfrm>
            <a:custGeom>
              <a:avLst/>
              <a:gdLst/>
              <a:ahLst/>
              <a:cxnLst/>
              <a:rect l="l" t="t" r="r" b="b"/>
              <a:pathLst>
                <a:path w="2115" h="669" extrusionOk="0">
                  <a:moveTo>
                    <a:pt x="1" y="1"/>
                  </a:moveTo>
                  <a:lnTo>
                    <a:pt x="51" y="668"/>
                  </a:lnTo>
                  <a:lnTo>
                    <a:pt x="2064" y="668"/>
                  </a:lnTo>
                  <a:lnTo>
                    <a:pt x="2115" y="1"/>
                  </a:lnTo>
                  <a:close/>
                </a:path>
              </a:pathLst>
            </a:custGeom>
            <a:solidFill>
              <a:srgbClr val="8BA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0"/>
            <p:cNvSpPr/>
            <p:nvPr/>
          </p:nvSpPr>
          <p:spPr>
            <a:xfrm>
              <a:off x="1651775" y="2660075"/>
              <a:ext cx="20000" cy="18875"/>
            </a:xfrm>
            <a:custGeom>
              <a:avLst/>
              <a:gdLst/>
              <a:ahLst/>
              <a:cxnLst/>
              <a:rect l="l" t="t" r="r" b="b"/>
              <a:pathLst>
                <a:path w="800" h="755" extrusionOk="0">
                  <a:moveTo>
                    <a:pt x="572" y="1"/>
                  </a:moveTo>
                  <a:cubicBezTo>
                    <a:pt x="461" y="1"/>
                    <a:pt x="317" y="74"/>
                    <a:pt x="203" y="203"/>
                  </a:cubicBezTo>
                  <a:cubicBezTo>
                    <a:pt x="41" y="394"/>
                    <a:pt x="0" y="617"/>
                    <a:pt x="111" y="708"/>
                  </a:cubicBezTo>
                  <a:cubicBezTo>
                    <a:pt x="146" y="740"/>
                    <a:pt x="189" y="754"/>
                    <a:pt x="238" y="754"/>
                  </a:cubicBezTo>
                  <a:cubicBezTo>
                    <a:pt x="349" y="754"/>
                    <a:pt x="485" y="679"/>
                    <a:pt x="597" y="547"/>
                  </a:cubicBezTo>
                  <a:cubicBezTo>
                    <a:pt x="759" y="364"/>
                    <a:pt x="799" y="142"/>
                    <a:pt x="688" y="41"/>
                  </a:cubicBezTo>
                  <a:cubicBezTo>
                    <a:pt x="658" y="14"/>
                    <a:pt x="618" y="1"/>
                    <a:pt x="572" y="1"/>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0"/>
            <p:cNvSpPr/>
            <p:nvPr/>
          </p:nvSpPr>
          <p:spPr>
            <a:xfrm>
              <a:off x="1867750" y="2538800"/>
              <a:ext cx="22775" cy="15850"/>
            </a:xfrm>
            <a:custGeom>
              <a:avLst/>
              <a:gdLst/>
              <a:ahLst/>
              <a:cxnLst/>
              <a:rect l="l" t="t" r="r" b="b"/>
              <a:pathLst>
                <a:path w="911" h="634" extrusionOk="0">
                  <a:moveTo>
                    <a:pt x="286" y="0"/>
                  </a:moveTo>
                  <a:cubicBezTo>
                    <a:pt x="189" y="0"/>
                    <a:pt x="108" y="34"/>
                    <a:pt x="71" y="97"/>
                  </a:cubicBezTo>
                  <a:cubicBezTo>
                    <a:pt x="0" y="218"/>
                    <a:pt x="111" y="421"/>
                    <a:pt x="324" y="542"/>
                  </a:cubicBezTo>
                  <a:cubicBezTo>
                    <a:pt x="430" y="603"/>
                    <a:pt x="539" y="633"/>
                    <a:pt x="630" y="633"/>
                  </a:cubicBezTo>
                  <a:cubicBezTo>
                    <a:pt x="721" y="633"/>
                    <a:pt x="794" y="603"/>
                    <a:pt x="830" y="542"/>
                  </a:cubicBezTo>
                  <a:cubicBezTo>
                    <a:pt x="911" y="410"/>
                    <a:pt x="789" y="218"/>
                    <a:pt x="576" y="86"/>
                  </a:cubicBezTo>
                  <a:cubicBezTo>
                    <a:pt x="480" y="28"/>
                    <a:pt x="376" y="0"/>
                    <a:pt x="286" y="0"/>
                  </a:cubicBezTo>
                  <a:close/>
                </a:path>
              </a:pathLst>
            </a:custGeom>
            <a:solidFill>
              <a:srgbClr val="D25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0"/>
            <p:cNvSpPr/>
            <p:nvPr/>
          </p:nvSpPr>
          <p:spPr>
            <a:xfrm>
              <a:off x="2374525" y="2906500"/>
              <a:ext cx="22800" cy="15850"/>
            </a:xfrm>
            <a:custGeom>
              <a:avLst/>
              <a:gdLst/>
              <a:ahLst/>
              <a:cxnLst/>
              <a:rect l="l" t="t" r="r" b="b"/>
              <a:pathLst>
                <a:path w="912" h="634" extrusionOk="0">
                  <a:moveTo>
                    <a:pt x="287" y="1"/>
                  </a:moveTo>
                  <a:cubicBezTo>
                    <a:pt x="189" y="1"/>
                    <a:pt x="108" y="34"/>
                    <a:pt x="71" y="97"/>
                  </a:cubicBezTo>
                  <a:cubicBezTo>
                    <a:pt x="1" y="219"/>
                    <a:pt x="112" y="421"/>
                    <a:pt x="325" y="542"/>
                  </a:cubicBezTo>
                  <a:cubicBezTo>
                    <a:pt x="431" y="603"/>
                    <a:pt x="539" y="633"/>
                    <a:pt x="630" y="633"/>
                  </a:cubicBezTo>
                  <a:cubicBezTo>
                    <a:pt x="721" y="633"/>
                    <a:pt x="795" y="603"/>
                    <a:pt x="830" y="542"/>
                  </a:cubicBezTo>
                  <a:cubicBezTo>
                    <a:pt x="911" y="410"/>
                    <a:pt x="790" y="219"/>
                    <a:pt x="577" y="87"/>
                  </a:cubicBezTo>
                  <a:cubicBezTo>
                    <a:pt x="480" y="29"/>
                    <a:pt x="377" y="1"/>
                    <a:pt x="287" y="1"/>
                  </a:cubicBezTo>
                  <a:close/>
                </a:path>
              </a:pathLst>
            </a:custGeom>
            <a:solidFill>
              <a:srgbClr val="D25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0"/>
            <p:cNvSpPr/>
            <p:nvPr/>
          </p:nvSpPr>
          <p:spPr>
            <a:xfrm>
              <a:off x="1872300" y="3073800"/>
              <a:ext cx="22775" cy="15700"/>
            </a:xfrm>
            <a:custGeom>
              <a:avLst/>
              <a:gdLst/>
              <a:ahLst/>
              <a:cxnLst/>
              <a:rect l="l" t="t" r="r" b="b"/>
              <a:pathLst>
                <a:path w="911" h="628" extrusionOk="0">
                  <a:moveTo>
                    <a:pt x="276" y="0"/>
                  </a:moveTo>
                  <a:cubicBezTo>
                    <a:pt x="182" y="0"/>
                    <a:pt x="106" y="30"/>
                    <a:pt x="71" y="91"/>
                  </a:cubicBezTo>
                  <a:cubicBezTo>
                    <a:pt x="0" y="213"/>
                    <a:pt x="111" y="415"/>
                    <a:pt x="324" y="536"/>
                  </a:cubicBezTo>
                  <a:cubicBezTo>
                    <a:pt x="430" y="597"/>
                    <a:pt x="541" y="627"/>
                    <a:pt x="635" y="627"/>
                  </a:cubicBezTo>
                  <a:cubicBezTo>
                    <a:pt x="728" y="627"/>
                    <a:pt x="804" y="597"/>
                    <a:pt x="839" y="536"/>
                  </a:cubicBezTo>
                  <a:cubicBezTo>
                    <a:pt x="911" y="405"/>
                    <a:pt x="799" y="213"/>
                    <a:pt x="587" y="91"/>
                  </a:cubicBezTo>
                  <a:cubicBezTo>
                    <a:pt x="481" y="30"/>
                    <a:pt x="369" y="0"/>
                    <a:pt x="276" y="0"/>
                  </a:cubicBezTo>
                  <a:close/>
                </a:path>
              </a:pathLst>
            </a:custGeom>
            <a:solidFill>
              <a:srgbClr val="D25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0"/>
            <p:cNvSpPr/>
            <p:nvPr/>
          </p:nvSpPr>
          <p:spPr>
            <a:xfrm>
              <a:off x="1796175" y="3192550"/>
              <a:ext cx="16700" cy="21125"/>
            </a:xfrm>
            <a:custGeom>
              <a:avLst/>
              <a:gdLst/>
              <a:ahLst/>
              <a:cxnLst/>
              <a:rect l="l" t="t" r="r" b="b"/>
              <a:pathLst>
                <a:path w="668" h="845" extrusionOk="0">
                  <a:moveTo>
                    <a:pt x="431" y="1"/>
                  </a:moveTo>
                  <a:cubicBezTo>
                    <a:pt x="309" y="1"/>
                    <a:pt x="168" y="132"/>
                    <a:pt x="91" y="329"/>
                  </a:cubicBezTo>
                  <a:cubicBezTo>
                    <a:pt x="0" y="551"/>
                    <a:pt x="40" y="783"/>
                    <a:pt x="172" y="834"/>
                  </a:cubicBezTo>
                  <a:cubicBezTo>
                    <a:pt x="190" y="841"/>
                    <a:pt x="209" y="845"/>
                    <a:pt x="228" y="845"/>
                  </a:cubicBezTo>
                  <a:cubicBezTo>
                    <a:pt x="351" y="845"/>
                    <a:pt x="498" y="713"/>
                    <a:pt x="577" y="520"/>
                  </a:cubicBezTo>
                  <a:cubicBezTo>
                    <a:pt x="668" y="288"/>
                    <a:pt x="638" y="66"/>
                    <a:pt x="496" y="15"/>
                  </a:cubicBezTo>
                  <a:cubicBezTo>
                    <a:pt x="475" y="5"/>
                    <a:pt x="454" y="1"/>
                    <a:pt x="431" y="1"/>
                  </a:cubicBezTo>
                  <a:close/>
                </a:path>
              </a:pathLst>
            </a:custGeom>
            <a:solidFill>
              <a:srgbClr val="D25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0"/>
            <p:cNvSpPr/>
            <p:nvPr/>
          </p:nvSpPr>
          <p:spPr>
            <a:xfrm>
              <a:off x="1397875" y="2978950"/>
              <a:ext cx="16450" cy="21275"/>
            </a:xfrm>
            <a:custGeom>
              <a:avLst/>
              <a:gdLst/>
              <a:ahLst/>
              <a:cxnLst/>
              <a:rect l="l" t="t" r="r" b="b"/>
              <a:pathLst>
                <a:path w="658" h="851" extrusionOk="0">
                  <a:moveTo>
                    <a:pt x="439" y="1"/>
                  </a:moveTo>
                  <a:cubicBezTo>
                    <a:pt x="316" y="1"/>
                    <a:pt x="170" y="133"/>
                    <a:pt x="91" y="324"/>
                  </a:cubicBezTo>
                  <a:cubicBezTo>
                    <a:pt x="0" y="558"/>
                    <a:pt x="30" y="780"/>
                    <a:pt x="162" y="841"/>
                  </a:cubicBezTo>
                  <a:cubicBezTo>
                    <a:pt x="180" y="848"/>
                    <a:pt x="199" y="851"/>
                    <a:pt x="218" y="851"/>
                  </a:cubicBezTo>
                  <a:cubicBezTo>
                    <a:pt x="341" y="851"/>
                    <a:pt x="488" y="719"/>
                    <a:pt x="567" y="527"/>
                  </a:cubicBezTo>
                  <a:cubicBezTo>
                    <a:pt x="657" y="295"/>
                    <a:pt x="627" y="72"/>
                    <a:pt x="496" y="11"/>
                  </a:cubicBezTo>
                  <a:cubicBezTo>
                    <a:pt x="477" y="4"/>
                    <a:pt x="458" y="1"/>
                    <a:pt x="439" y="1"/>
                  </a:cubicBezTo>
                  <a:close/>
                </a:path>
              </a:pathLst>
            </a:custGeom>
            <a:solidFill>
              <a:srgbClr val="D25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0"/>
            <p:cNvSpPr/>
            <p:nvPr/>
          </p:nvSpPr>
          <p:spPr>
            <a:xfrm>
              <a:off x="1542025" y="2750850"/>
              <a:ext cx="16700" cy="21100"/>
            </a:xfrm>
            <a:custGeom>
              <a:avLst/>
              <a:gdLst/>
              <a:ahLst/>
              <a:cxnLst/>
              <a:rect l="l" t="t" r="r" b="b"/>
              <a:pathLst>
                <a:path w="668" h="844" extrusionOk="0">
                  <a:moveTo>
                    <a:pt x="439" y="1"/>
                  </a:moveTo>
                  <a:cubicBezTo>
                    <a:pt x="316" y="1"/>
                    <a:pt x="170" y="132"/>
                    <a:pt x="91" y="324"/>
                  </a:cubicBezTo>
                  <a:cubicBezTo>
                    <a:pt x="0" y="557"/>
                    <a:pt x="30" y="780"/>
                    <a:pt x="162" y="830"/>
                  </a:cubicBezTo>
                  <a:cubicBezTo>
                    <a:pt x="184" y="839"/>
                    <a:pt x="207" y="844"/>
                    <a:pt x="231" y="844"/>
                  </a:cubicBezTo>
                  <a:cubicBezTo>
                    <a:pt x="359" y="844"/>
                    <a:pt x="500" y="713"/>
                    <a:pt x="576" y="517"/>
                  </a:cubicBezTo>
                  <a:cubicBezTo>
                    <a:pt x="668" y="294"/>
                    <a:pt x="627" y="61"/>
                    <a:pt x="495" y="11"/>
                  </a:cubicBezTo>
                  <a:cubicBezTo>
                    <a:pt x="477" y="4"/>
                    <a:pt x="458" y="1"/>
                    <a:pt x="439" y="1"/>
                  </a:cubicBezTo>
                  <a:close/>
                </a:path>
              </a:pathLst>
            </a:custGeom>
            <a:solidFill>
              <a:srgbClr val="D25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0"/>
            <p:cNvSpPr/>
            <p:nvPr/>
          </p:nvSpPr>
          <p:spPr>
            <a:xfrm>
              <a:off x="2195225" y="2612175"/>
              <a:ext cx="16725" cy="21100"/>
            </a:xfrm>
            <a:custGeom>
              <a:avLst/>
              <a:gdLst/>
              <a:ahLst/>
              <a:cxnLst/>
              <a:rect l="l" t="t" r="r" b="b"/>
              <a:pathLst>
                <a:path w="669" h="844" extrusionOk="0">
                  <a:moveTo>
                    <a:pt x="437" y="0"/>
                  </a:moveTo>
                  <a:cubicBezTo>
                    <a:pt x="310" y="0"/>
                    <a:pt x="168" y="132"/>
                    <a:pt x="92" y="328"/>
                  </a:cubicBezTo>
                  <a:cubicBezTo>
                    <a:pt x="1" y="550"/>
                    <a:pt x="41" y="773"/>
                    <a:pt x="173" y="834"/>
                  </a:cubicBezTo>
                  <a:cubicBezTo>
                    <a:pt x="191" y="841"/>
                    <a:pt x="210" y="844"/>
                    <a:pt x="230" y="844"/>
                  </a:cubicBezTo>
                  <a:cubicBezTo>
                    <a:pt x="352" y="844"/>
                    <a:pt x="499" y="712"/>
                    <a:pt x="578" y="520"/>
                  </a:cubicBezTo>
                  <a:cubicBezTo>
                    <a:pt x="668" y="287"/>
                    <a:pt x="638" y="65"/>
                    <a:pt x="506" y="15"/>
                  </a:cubicBezTo>
                  <a:cubicBezTo>
                    <a:pt x="484" y="5"/>
                    <a:pt x="461" y="0"/>
                    <a:pt x="437" y="0"/>
                  </a:cubicBezTo>
                  <a:close/>
                </a:path>
              </a:pathLst>
            </a:custGeom>
            <a:solidFill>
              <a:srgbClr val="D25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0"/>
            <p:cNvSpPr/>
            <p:nvPr/>
          </p:nvSpPr>
          <p:spPr>
            <a:xfrm>
              <a:off x="1452225" y="2640900"/>
              <a:ext cx="18250" cy="19750"/>
            </a:xfrm>
            <a:custGeom>
              <a:avLst/>
              <a:gdLst/>
              <a:ahLst/>
              <a:cxnLst/>
              <a:rect l="l" t="t" r="r" b="b"/>
              <a:pathLst>
                <a:path w="730" h="790" extrusionOk="0">
                  <a:moveTo>
                    <a:pt x="219" y="1"/>
                  </a:moveTo>
                  <a:cubicBezTo>
                    <a:pt x="184" y="1"/>
                    <a:pt x="151" y="9"/>
                    <a:pt x="122" y="28"/>
                  </a:cubicBezTo>
                  <a:cubicBezTo>
                    <a:pt x="1" y="100"/>
                    <a:pt x="11" y="332"/>
                    <a:pt x="153" y="534"/>
                  </a:cubicBezTo>
                  <a:cubicBezTo>
                    <a:pt x="256" y="693"/>
                    <a:pt x="403" y="790"/>
                    <a:pt x="520" y="790"/>
                  </a:cubicBezTo>
                  <a:cubicBezTo>
                    <a:pt x="552" y="790"/>
                    <a:pt x="582" y="782"/>
                    <a:pt x="608" y="767"/>
                  </a:cubicBezTo>
                  <a:cubicBezTo>
                    <a:pt x="729" y="686"/>
                    <a:pt x="719" y="453"/>
                    <a:pt x="587" y="251"/>
                  </a:cubicBezTo>
                  <a:cubicBezTo>
                    <a:pt x="479" y="96"/>
                    <a:pt x="335" y="1"/>
                    <a:pt x="219" y="1"/>
                  </a:cubicBezTo>
                  <a:close/>
                </a:path>
              </a:pathLst>
            </a:custGeom>
            <a:solidFill>
              <a:srgbClr val="F0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0"/>
            <p:cNvSpPr/>
            <p:nvPr/>
          </p:nvSpPr>
          <p:spPr>
            <a:xfrm>
              <a:off x="2246075" y="2685475"/>
              <a:ext cx="18975" cy="19500"/>
            </a:xfrm>
            <a:custGeom>
              <a:avLst/>
              <a:gdLst/>
              <a:ahLst/>
              <a:cxnLst/>
              <a:rect l="l" t="t" r="r" b="b"/>
              <a:pathLst>
                <a:path w="759" h="780" extrusionOk="0">
                  <a:moveTo>
                    <a:pt x="541" y="1"/>
                  </a:moveTo>
                  <a:cubicBezTo>
                    <a:pt x="428" y="1"/>
                    <a:pt x="284" y="90"/>
                    <a:pt x="172" y="239"/>
                  </a:cubicBezTo>
                  <a:cubicBezTo>
                    <a:pt x="30" y="430"/>
                    <a:pt x="0" y="664"/>
                    <a:pt x="122" y="744"/>
                  </a:cubicBezTo>
                  <a:cubicBezTo>
                    <a:pt x="151" y="768"/>
                    <a:pt x="187" y="780"/>
                    <a:pt x="227" y="780"/>
                  </a:cubicBezTo>
                  <a:cubicBezTo>
                    <a:pt x="340" y="780"/>
                    <a:pt x="485" y="691"/>
                    <a:pt x="597" y="542"/>
                  </a:cubicBezTo>
                  <a:cubicBezTo>
                    <a:pt x="738" y="350"/>
                    <a:pt x="758" y="117"/>
                    <a:pt x="648" y="36"/>
                  </a:cubicBezTo>
                  <a:cubicBezTo>
                    <a:pt x="618" y="12"/>
                    <a:pt x="582" y="1"/>
                    <a:pt x="541" y="1"/>
                  </a:cubicBezTo>
                  <a:close/>
                </a:path>
              </a:pathLst>
            </a:custGeom>
            <a:solidFill>
              <a:srgbClr val="F0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0"/>
            <p:cNvSpPr/>
            <p:nvPr/>
          </p:nvSpPr>
          <p:spPr>
            <a:xfrm>
              <a:off x="1979750" y="3144725"/>
              <a:ext cx="19025" cy="19400"/>
            </a:xfrm>
            <a:custGeom>
              <a:avLst/>
              <a:gdLst/>
              <a:ahLst/>
              <a:cxnLst/>
              <a:rect l="l" t="t" r="r" b="b"/>
              <a:pathLst>
                <a:path w="761" h="776" extrusionOk="0">
                  <a:moveTo>
                    <a:pt x="535" y="1"/>
                  </a:moveTo>
                  <a:cubicBezTo>
                    <a:pt x="419" y="1"/>
                    <a:pt x="277" y="87"/>
                    <a:pt x="173" y="228"/>
                  </a:cubicBezTo>
                  <a:cubicBezTo>
                    <a:pt x="21" y="431"/>
                    <a:pt x="1" y="653"/>
                    <a:pt x="113" y="745"/>
                  </a:cubicBezTo>
                  <a:cubicBezTo>
                    <a:pt x="144" y="765"/>
                    <a:pt x="181" y="776"/>
                    <a:pt x="222" y="776"/>
                  </a:cubicBezTo>
                  <a:cubicBezTo>
                    <a:pt x="339" y="776"/>
                    <a:pt x="483" y="692"/>
                    <a:pt x="588" y="542"/>
                  </a:cubicBezTo>
                  <a:cubicBezTo>
                    <a:pt x="740" y="350"/>
                    <a:pt x="760" y="117"/>
                    <a:pt x="648" y="36"/>
                  </a:cubicBezTo>
                  <a:cubicBezTo>
                    <a:pt x="616" y="12"/>
                    <a:pt x="577" y="1"/>
                    <a:pt x="535" y="1"/>
                  </a:cubicBezTo>
                  <a:close/>
                </a:path>
              </a:pathLst>
            </a:custGeom>
            <a:solidFill>
              <a:srgbClr val="F0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0"/>
            <p:cNvSpPr/>
            <p:nvPr/>
          </p:nvSpPr>
          <p:spPr>
            <a:xfrm>
              <a:off x="1769350" y="3005750"/>
              <a:ext cx="19525" cy="19175"/>
            </a:xfrm>
            <a:custGeom>
              <a:avLst/>
              <a:gdLst/>
              <a:ahLst/>
              <a:cxnLst/>
              <a:rect l="l" t="t" r="r" b="b"/>
              <a:pathLst>
                <a:path w="781" h="767" extrusionOk="0">
                  <a:moveTo>
                    <a:pt x="218" y="0"/>
                  </a:moveTo>
                  <a:cubicBezTo>
                    <a:pt x="178" y="0"/>
                    <a:pt x="142" y="11"/>
                    <a:pt x="112" y="32"/>
                  </a:cubicBezTo>
                  <a:cubicBezTo>
                    <a:pt x="1" y="122"/>
                    <a:pt x="32" y="355"/>
                    <a:pt x="183" y="547"/>
                  </a:cubicBezTo>
                  <a:cubicBezTo>
                    <a:pt x="293" y="686"/>
                    <a:pt x="433" y="767"/>
                    <a:pt x="549" y="767"/>
                  </a:cubicBezTo>
                  <a:cubicBezTo>
                    <a:pt x="594" y="767"/>
                    <a:pt x="635" y="755"/>
                    <a:pt x="668" y="729"/>
                  </a:cubicBezTo>
                  <a:cubicBezTo>
                    <a:pt x="780" y="639"/>
                    <a:pt x="740" y="406"/>
                    <a:pt x="587" y="214"/>
                  </a:cubicBezTo>
                  <a:cubicBezTo>
                    <a:pt x="476" y="80"/>
                    <a:pt x="331" y="0"/>
                    <a:pt x="218" y="0"/>
                  </a:cubicBezTo>
                  <a:close/>
                </a:path>
              </a:pathLst>
            </a:custGeom>
            <a:solidFill>
              <a:srgbClr val="F0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0"/>
            <p:cNvSpPr/>
            <p:nvPr/>
          </p:nvSpPr>
          <p:spPr>
            <a:xfrm>
              <a:off x="1485375" y="2962600"/>
              <a:ext cx="19475" cy="19100"/>
            </a:xfrm>
            <a:custGeom>
              <a:avLst/>
              <a:gdLst/>
              <a:ahLst/>
              <a:cxnLst/>
              <a:rect l="l" t="t" r="r" b="b"/>
              <a:pathLst>
                <a:path w="779" h="764" extrusionOk="0">
                  <a:moveTo>
                    <a:pt x="227" y="1"/>
                  </a:moveTo>
                  <a:cubicBezTo>
                    <a:pt x="182" y="1"/>
                    <a:pt x="142" y="13"/>
                    <a:pt x="111" y="38"/>
                  </a:cubicBezTo>
                  <a:cubicBezTo>
                    <a:pt x="0" y="129"/>
                    <a:pt x="30" y="351"/>
                    <a:pt x="182" y="544"/>
                  </a:cubicBezTo>
                  <a:cubicBezTo>
                    <a:pt x="299" y="682"/>
                    <a:pt x="442" y="763"/>
                    <a:pt x="555" y="763"/>
                  </a:cubicBezTo>
                  <a:cubicBezTo>
                    <a:pt x="598" y="763"/>
                    <a:pt x="637" y="751"/>
                    <a:pt x="668" y="726"/>
                  </a:cubicBezTo>
                  <a:cubicBezTo>
                    <a:pt x="779" y="635"/>
                    <a:pt x="749" y="412"/>
                    <a:pt x="597" y="220"/>
                  </a:cubicBezTo>
                  <a:cubicBezTo>
                    <a:pt x="488" y="81"/>
                    <a:pt x="341" y="1"/>
                    <a:pt x="227" y="1"/>
                  </a:cubicBezTo>
                  <a:close/>
                </a:path>
              </a:pathLst>
            </a:custGeom>
            <a:solidFill>
              <a:srgbClr val="F0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0"/>
            <p:cNvSpPr/>
            <p:nvPr/>
          </p:nvSpPr>
          <p:spPr>
            <a:xfrm>
              <a:off x="1470700" y="3110500"/>
              <a:ext cx="20000" cy="18850"/>
            </a:xfrm>
            <a:custGeom>
              <a:avLst/>
              <a:gdLst/>
              <a:ahLst/>
              <a:cxnLst/>
              <a:rect l="l" t="t" r="r" b="b"/>
              <a:pathLst>
                <a:path w="800" h="754" extrusionOk="0">
                  <a:moveTo>
                    <a:pt x="569" y="0"/>
                  </a:moveTo>
                  <a:cubicBezTo>
                    <a:pt x="457" y="0"/>
                    <a:pt x="318" y="75"/>
                    <a:pt x="203" y="212"/>
                  </a:cubicBezTo>
                  <a:cubicBezTo>
                    <a:pt x="41" y="394"/>
                    <a:pt x="1" y="616"/>
                    <a:pt x="111" y="707"/>
                  </a:cubicBezTo>
                  <a:cubicBezTo>
                    <a:pt x="143" y="738"/>
                    <a:pt x="185" y="753"/>
                    <a:pt x="234" y="753"/>
                  </a:cubicBezTo>
                  <a:cubicBezTo>
                    <a:pt x="344" y="753"/>
                    <a:pt x="485" y="678"/>
                    <a:pt x="597" y="545"/>
                  </a:cubicBezTo>
                  <a:cubicBezTo>
                    <a:pt x="759" y="363"/>
                    <a:pt x="799" y="141"/>
                    <a:pt x="688" y="39"/>
                  </a:cubicBezTo>
                  <a:cubicBezTo>
                    <a:pt x="656" y="13"/>
                    <a:pt x="615" y="0"/>
                    <a:pt x="569" y="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0"/>
            <p:cNvSpPr/>
            <p:nvPr/>
          </p:nvSpPr>
          <p:spPr>
            <a:xfrm>
              <a:off x="1940825" y="3010325"/>
              <a:ext cx="22025" cy="16950"/>
            </a:xfrm>
            <a:custGeom>
              <a:avLst/>
              <a:gdLst/>
              <a:ahLst/>
              <a:cxnLst/>
              <a:rect l="l" t="t" r="r" b="b"/>
              <a:pathLst>
                <a:path w="881" h="678" extrusionOk="0">
                  <a:moveTo>
                    <a:pt x="256" y="0"/>
                  </a:moveTo>
                  <a:cubicBezTo>
                    <a:pt x="182" y="0"/>
                    <a:pt x="120" y="24"/>
                    <a:pt x="81" y="71"/>
                  </a:cubicBezTo>
                  <a:cubicBezTo>
                    <a:pt x="0" y="193"/>
                    <a:pt x="81" y="405"/>
                    <a:pt x="283" y="546"/>
                  </a:cubicBezTo>
                  <a:cubicBezTo>
                    <a:pt x="394" y="634"/>
                    <a:pt x="519" y="678"/>
                    <a:pt x="620" y="678"/>
                  </a:cubicBezTo>
                  <a:cubicBezTo>
                    <a:pt x="694" y="678"/>
                    <a:pt x="755" y="654"/>
                    <a:pt x="789" y="607"/>
                  </a:cubicBezTo>
                  <a:cubicBezTo>
                    <a:pt x="881" y="486"/>
                    <a:pt x="789" y="274"/>
                    <a:pt x="597" y="132"/>
                  </a:cubicBezTo>
                  <a:cubicBezTo>
                    <a:pt x="481" y="44"/>
                    <a:pt x="357" y="0"/>
                    <a:pt x="256" y="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0"/>
            <p:cNvSpPr/>
            <p:nvPr/>
          </p:nvSpPr>
          <p:spPr>
            <a:xfrm>
              <a:off x="2072075" y="2658050"/>
              <a:ext cx="22275" cy="16950"/>
            </a:xfrm>
            <a:custGeom>
              <a:avLst/>
              <a:gdLst/>
              <a:ahLst/>
              <a:cxnLst/>
              <a:rect l="l" t="t" r="r" b="b"/>
              <a:pathLst>
                <a:path w="891" h="678" extrusionOk="0">
                  <a:moveTo>
                    <a:pt x="265" y="0"/>
                  </a:moveTo>
                  <a:cubicBezTo>
                    <a:pt x="192" y="0"/>
                    <a:pt x="130" y="24"/>
                    <a:pt x="91" y="71"/>
                  </a:cubicBezTo>
                  <a:cubicBezTo>
                    <a:pt x="1" y="192"/>
                    <a:pt x="91" y="405"/>
                    <a:pt x="284" y="547"/>
                  </a:cubicBezTo>
                  <a:cubicBezTo>
                    <a:pt x="401" y="634"/>
                    <a:pt x="524" y="678"/>
                    <a:pt x="625" y="678"/>
                  </a:cubicBezTo>
                  <a:cubicBezTo>
                    <a:pt x="699" y="678"/>
                    <a:pt x="761" y="654"/>
                    <a:pt x="799" y="607"/>
                  </a:cubicBezTo>
                  <a:cubicBezTo>
                    <a:pt x="891" y="486"/>
                    <a:pt x="799" y="273"/>
                    <a:pt x="597" y="131"/>
                  </a:cubicBezTo>
                  <a:cubicBezTo>
                    <a:pt x="486" y="44"/>
                    <a:pt x="365" y="0"/>
                    <a:pt x="265" y="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0"/>
            <p:cNvSpPr/>
            <p:nvPr/>
          </p:nvSpPr>
          <p:spPr>
            <a:xfrm>
              <a:off x="2311300" y="3035175"/>
              <a:ext cx="18500" cy="19650"/>
            </a:xfrm>
            <a:custGeom>
              <a:avLst/>
              <a:gdLst/>
              <a:ahLst/>
              <a:cxnLst/>
              <a:rect l="l" t="t" r="r" b="b"/>
              <a:pathLst>
                <a:path w="740" h="786" extrusionOk="0">
                  <a:moveTo>
                    <a:pt x="216" y="0"/>
                  </a:moveTo>
                  <a:cubicBezTo>
                    <a:pt x="180" y="0"/>
                    <a:pt x="149" y="9"/>
                    <a:pt x="122" y="28"/>
                  </a:cubicBezTo>
                  <a:cubicBezTo>
                    <a:pt x="1" y="109"/>
                    <a:pt x="21" y="341"/>
                    <a:pt x="152" y="544"/>
                  </a:cubicBezTo>
                  <a:cubicBezTo>
                    <a:pt x="259" y="696"/>
                    <a:pt x="407" y="786"/>
                    <a:pt x="525" y="786"/>
                  </a:cubicBezTo>
                  <a:cubicBezTo>
                    <a:pt x="563" y="786"/>
                    <a:pt x="598" y="776"/>
                    <a:pt x="628" y="757"/>
                  </a:cubicBezTo>
                  <a:cubicBezTo>
                    <a:pt x="739" y="676"/>
                    <a:pt x="729" y="443"/>
                    <a:pt x="588" y="240"/>
                  </a:cubicBezTo>
                  <a:cubicBezTo>
                    <a:pt x="480" y="94"/>
                    <a:pt x="330" y="0"/>
                    <a:pt x="216" y="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9" name="Google Shape;729;p30"/>
          <p:cNvSpPr/>
          <p:nvPr/>
        </p:nvSpPr>
        <p:spPr>
          <a:xfrm flipH="1">
            <a:off x="5994005" y="1441639"/>
            <a:ext cx="628850" cy="227115"/>
          </a:xfrm>
          <a:custGeom>
            <a:avLst/>
            <a:gdLst/>
            <a:ahLst/>
            <a:cxnLst/>
            <a:rect l="l" t="t" r="r" b="b"/>
            <a:pathLst>
              <a:path w="5211" h="1882" extrusionOk="0">
                <a:moveTo>
                  <a:pt x="3227" y="0"/>
                </a:moveTo>
                <a:cubicBezTo>
                  <a:pt x="2874" y="0"/>
                  <a:pt x="2580" y="274"/>
                  <a:pt x="2550" y="618"/>
                </a:cubicBezTo>
                <a:cubicBezTo>
                  <a:pt x="2499" y="587"/>
                  <a:pt x="2429" y="567"/>
                  <a:pt x="2368" y="567"/>
                </a:cubicBezTo>
                <a:cubicBezTo>
                  <a:pt x="2256" y="567"/>
                  <a:pt x="2155" y="618"/>
                  <a:pt x="2085" y="688"/>
                </a:cubicBezTo>
                <a:cubicBezTo>
                  <a:pt x="1973" y="537"/>
                  <a:pt x="1791" y="435"/>
                  <a:pt x="1589" y="435"/>
                </a:cubicBezTo>
                <a:cubicBezTo>
                  <a:pt x="1245" y="435"/>
                  <a:pt x="972" y="719"/>
                  <a:pt x="972" y="1052"/>
                </a:cubicBezTo>
                <a:lnTo>
                  <a:pt x="972" y="1063"/>
                </a:lnTo>
                <a:cubicBezTo>
                  <a:pt x="709" y="1083"/>
                  <a:pt x="507" y="1275"/>
                  <a:pt x="466" y="1528"/>
                </a:cubicBezTo>
                <a:cubicBezTo>
                  <a:pt x="436" y="1517"/>
                  <a:pt x="406" y="1517"/>
                  <a:pt x="375" y="1517"/>
                </a:cubicBezTo>
                <a:cubicBezTo>
                  <a:pt x="163" y="1517"/>
                  <a:pt x="1" y="1679"/>
                  <a:pt x="1" y="1882"/>
                </a:cubicBezTo>
                <a:lnTo>
                  <a:pt x="5200" y="1882"/>
                </a:lnTo>
                <a:cubicBezTo>
                  <a:pt x="5200" y="1872"/>
                  <a:pt x="5210" y="1852"/>
                  <a:pt x="5210" y="1831"/>
                </a:cubicBezTo>
                <a:cubicBezTo>
                  <a:pt x="5210" y="1568"/>
                  <a:pt x="4998" y="1356"/>
                  <a:pt x="4735" y="1356"/>
                </a:cubicBezTo>
                <a:cubicBezTo>
                  <a:pt x="4644" y="1356"/>
                  <a:pt x="4553" y="1386"/>
                  <a:pt x="4482" y="1427"/>
                </a:cubicBezTo>
                <a:cubicBezTo>
                  <a:pt x="4441" y="1164"/>
                  <a:pt x="4219" y="961"/>
                  <a:pt x="3936" y="961"/>
                </a:cubicBezTo>
                <a:cubicBezTo>
                  <a:pt x="3906" y="961"/>
                  <a:pt x="3875" y="971"/>
                  <a:pt x="3845" y="971"/>
                </a:cubicBezTo>
                <a:cubicBezTo>
                  <a:pt x="3885" y="881"/>
                  <a:pt x="3906" y="779"/>
                  <a:pt x="3906" y="678"/>
                </a:cubicBezTo>
                <a:cubicBezTo>
                  <a:pt x="3906" y="304"/>
                  <a:pt x="3602" y="0"/>
                  <a:pt x="3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0"/>
          <p:cNvSpPr txBox="1">
            <a:spLocks noGrp="1"/>
          </p:cNvSpPr>
          <p:nvPr>
            <p:ph type="title"/>
          </p:nvPr>
        </p:nvSpPr>
        <p:spPr>
          <a:xfrm>
            <a:off x="728518" y="252428"/>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2. Understanding and Improving Employee Engagement</a:t>
            </a:r>
            <a:endParaRPr dirty="0"/>
          </a:p>
        </p:txBody>
      </p:sp>
      <p:sp>
        <p:nvSpPr>
          <p:cNvPr id="557" name="Google Shape;557;p30"/>
          <p:cNvSpPr txBox="1">
            <a:spLocks noGrp="1"/>
          </p:cNvSpPr>
          <p:nvPr>
            <p:ph type="body" idx="1"/>
          </p:nvPr>
        </p:nvSpPr>
        <p:spPr>
          <a:xfrm>
            <a:off x="-872515" y="1290042"/>
            <a:ext cx="7359422" cy="2489400"/>
          </a:xfrm>
          <a:prstGeom prst="rect">
            <a:avLst/>
          </a:prstGeom>
        </p:spPr>
        <p:txBody>
          <a:bodyPr spcFirstLastPara="1" wrap="square" lIns="91425" tIns="91425" rIns="91425" bIns="91425" anchor="t" anchorCtr="0">
            <a:noAutofit/>
          </a:bodyPr>
          <a:lstStyle/>
          <a:p>
            <a:pPr marL="1372604" marR="119825" indent="0" rtl="0">
              <a:spcBef>
                <a:spcPts val="676"/>
              </a:spcBef>
              <a:spcAft>
                <a:spcPts val="0"/>
              </a:spcAft>
              <a:buNone/>
            </a:pPr>
            <a:r>
              <a:rPr lang="en-US" sz="1800" dirty="0">
                <a:solidFill>
                  <a:srgbClr val="000000"/>
                </a:solidFill>
                <a:latin typeface="Times New Roman" panose="02020603050405020304" pitchFamily="18" charset="0"/>
              </a:rPr>
              <a:t>I</a:t>
            </a:r>
            <a:r>
              <a:rPr lang="en-US" sz="1800" b="0" u="none" strike="noStrike" dirty="0">
                <a:solidFill>
                  <a:srgbClr val="000000"/>
                </a:solidFill>
                <a:effectLst/>
                <a:latin typeface="Times New Roman" panose="02020603050405020304" pitchFamily="18" charset="0"/>
              </a:rPr>
              <a:t>n engagement, people employ and express  themselves physically, cognitively, and emotionally during role performances’.</a:t>
            </a:r>
            <a:r>
              <a:rPr lang="en-US" sz="1800" b="0" u="none" strike="noStrike" dirty="0" err="1">
                <a:solidFill>
                  <a:srgbClr val="000000"/>
                </a:solidFill>
                <a:effectLst/>
                <a:latin typeface="Times New Roman" panose="02020603050405020304" pitchFamily="18" charset="0"/>
              </a:rPr>
              <a:t>Alfes</a:t>
            </a:r>
            <a:r>
              <a:rPr lang="en-US" sz="1800" b="0" u="none" strike="noStrike" dirty="0">
                <a:solidFill>
                  <a:srgbClr val="000000"/>
                </a:solidFill>
                <a:effectLst/>
                <a:latin typeface="Times New Roman" panose="02020603050405020304" pitchFamily="18" charset="0"/>
              </a:rPr>
              <a:t>  et al (2010: 5) saw engagement as having three core facets: </a:t>
            </a:r>
          </a:p>
          <a:p>
            <a:pPr marL="1372604" marR="119825" indent="0" rtl="0">
              <a:spcBef>
                <a:spcPts val="676"/>
              </a:spcBef>
              <a:spcAft>
                <a:spcPts val="0"/>
              </a:spcAft>
              <a:buNone/>
            </a:pPr>
            <a:r>
              <a:rPr lang="en-US" sz="1800" b="0" u="none" strike="noStrike" dirty="0">
                <a:solidFill>
                  <a:srgbClr val="000000"/>
                </a:solidFill>
                <a:effectLst/>
                <a:latin typeface="Times New Roman" panose="02020603050405020304" pitchFamily="18" charset="0"/>
              </a:rPr>
              <a:t>1. Intellectual engagement – thinking hard about the job and how to do it better; </a:t>
            </a:r>
          </a:p>
          <a:p>
            <a:pPr marL="1372604" marR="119825" indent="0" rtl="0">
              <a:spcBef>
                <a:spcPts val="676"/>
              </a:spcBef>
              <a:spcAft>
                <a:spcPts val="0"/>
              </a:spcAft>
              <a:buNone/>
            </a:pPr>
            <a:r>
              <a:rPr lang="en-US" sz="1800" b="0" u="none" strike="noStrike" dirty="0">
                <a:solidFill>
                  <a:srgbClr val="000000"/>
                </a:solidFill>
                <a:effectLst/>
                <a:latin typeface="Times New Roman" panose="02020603050405020304" pitchFamily="18" charset="0"/>
              </a:rPr>
              <a:t>2. Affective engagement – feeling positively about doing a good job;  </a:t>
            </a:r>
          </a:p>
          <a:p>
            <a:pPr marL="1372604" marR="119825" indent="0" rtl="0">
              <a:spcBef>
                <a:spcPts val="676"/>
              </a:spcBef>
              <a:spcAft>
                <a:spcPts val="0"/>
              </a:spcAft>
              <a:buNone/>
            </a:pPr>
            <a:r>
              <a:rPr lang="en-US" sz="1800" b="0" u="none" strike="noStrike" dirty="0">
                <a:solidFill>
                  <a:srgbClr val="000000"/>
                </a:solidFill>
                <a:effectLst/>
                <a:latin typeface="Times New Roman" panose="02020603050405020304" pitchFamily="18" charset="0"/>
              </a:rPr>
              <a:t>3. Social engagement – actively taking opportunities to discuss work-related  improvements with others at work</a:t>
            </a:r>
            <a:endParaRPr dirty="0"/>
          </a:p>
        </p:txBody>
      </p:sp>
      <p:grpSp>
        <p:nvGrpSpPr>
          <p:cNvPr id="719" name="Google Shape;719;p30"/>
          <p:cNvGrpSpPr/>
          <p:nvPr/>
        </p:nvGrpSpPr>
        <p:grpSpPr>
          <a:xfrm>
            <a:off x="5873863" y="1001960"/>
            <a:ext cx="2483039" cy="899630"/>
            <a:chOff x="2980561" y="1931225"/>
            <a:chExt cx="514396" cy="186371"/>
          </a:xfrm>
        </p:grpSpPr>
        <p:sp>
          <p:nvSpPr>
            <p:cNvPr id="720" name="Google Shape;720;p30"/>
            <p:cNvSpPr/>
            <p:nvPr/>
          </p:nvSpPr>
          <p:spPr>
            <a:xfrm>
              <a:off x="3135725" y="1932500"/>
              <a:ext cx="130275" cy="47050"/>
            </a:xfrm>
            <a:custGeom>
              <a:avLst/>
              <a:gdLst/>
              <a:ahLst/>
              <a:cxnLst/>
              <a:rect l="l" t="t" r="r" b="b"/>
              <a:pathLst>
                <a:path w="5211" h="1882" extrusionOk="0">
                  <a:moveTo>
                    <a:pt x="3227" y="0"/>
                  </a:moveTo>
                  <a:cubicBezTo>
                    <a:pt x="2874" y="0"/>
                    <a:pt x="2580" y="274"/>
                    <a:pt x="2550" y="618"/>
                  </a:cubicBezTo>
                  <a:cubicBezTo>
                    <a:pt x="2499" y="587"/>
                    <a:pt x="2429" y="567"/>
                    <a:pt x="2368" y="567"/>
                  </a:cubicBezTo>
                  <a:cubicBezTo>
                    <a:pt x="2256" y="567"/>
                    <a:pt x="2155" y="618"/>
                    <a:pt x="2085" y="688"/>
                  </a:cubicBezTo>
                  <a:cubicBezTo>
                    <a:pt x="1973" y="537"/>
                    <a:pt x="1791" y="435"/>
                    <a:pt x="1589" y="435"/>
                  </a:cubicBezTo>
                  <a:cubicBezTo>
                    <a:pt x="1245" y="435"/>
                    <a:pt x="972" y="719"/>
                    <a:pt x="972" y="1052"/>
                  </a:cubicBezTo>
                  <a:lnTo>
                    <a:pt x="972" y="1063"/>
                  </a:lnTo>
                  <a:cubicBezTo>
                    <a:pt x="709" y="1083"/>
                    <a:pt x="507" y="1275"/>
                    <a:pt x="466" y="1528"/>
                  </a:cubicBezTo>
                  <a:cubicBezTo>
                    <a:pt x="436" y="1517"/>
                    <a:pt x="406" y="1517"/>
                    <a:pt x="375" y="1517"/>
                  </a:cubicBezTo>
                  <a:cubicBezTo>
                    <a:pt x="163" y="1517"/>
                    <a:pt x="1" y="1679"/>
                    <a:pt x="1" y="1882"/>
                  </a:cubicBezTo>
                  <a:lnTo>
                    <a:pt x="5200" y="1882"/>
                  </a:lnTo>
                  <a:cubicBezTo>
                    <a:pt x="5200" y="1872"/>
                    <a:pt x="5210" y="1852"/>
                    <a:pt x="5210" y="1831"/>
                  </a:cubicBezTo>
                  <a:cubicBezTo>
                    <a:pt x="5210" y="1568"/>
                    <a:pt x="4998" y="1356"/>
                    <a:pt x="4735" y="1356"/>
                  </a:cubicBezTo>
                  <a:cubicBezTo>
                    <a:pt x="4644" y="1356"/>
                    <a:pt x="4553" y="1386"/>
                    <a:pt x="4482" y="1427"/>
                  </a:cubicBezTo>
                  <a:cubicBezTo>
                    <a:pt x="4441" y="1164"/>
                    <a:pt x="4219" y="961"/>
                    <a:pt x="3936" y="961"/>
                  </a:cubicBezTo>
                  <a:cubicBezTo>
                    <a:pt x="3906" y="961"/>
                    <a:pt x="3875" y="971"/>
                    <a:pt x="3845" y="971"/>
                  </a:cubicBezTo>
                  <a:cubicBezTo>
                    <a:pt x="3885" y="881"/>
                    <a:pt x="3906" y="779"/>
                    <a:pt x="3906" y="678"/>
                  </a:cubicBezTo>
                  <a:cubicBezTo>
                    <a:pt x="3906" y="304"/>
                    <a:pt x="3602" y="0"/>
                    <a:pt x="32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0"/>
            <p:cNvSpPr/>
            <p:nvPr/>
          </p:nvSpPr>
          <p:spPr>
            <a:xfrm>
              <a:off x="3279625" y="2026575"/>
              <a:ext cx="183156" cy="47045"/>
            </a:xfrm>
            <a:custGeom>
              <a:avLst/>
              <a:gdLst/>
              <a:ahLst/>
              <a:cxnLst/>
              <a:rect l="l" t="t" r="r" b="b"/>
              <a:pathLst>
                <a:path w="10714" h="2752" extrusionOk="0">
                  <a:moveTo>
                    <a:pt x="6788" y="0"/>
                  </a:moveTo>
                  <a:cubicBezTo>
                    <a:pt x="6262" y="0"/>
                    <a:pt x="5817" y="314"/>
                    <a:pt x="5615" y="769"/>
                  </a:cubicBezTo>
                  <a:cubicBezTo>
                    <a:pt x="5402" y="577"/>
                    <a:pt x="5119" y="456"/>
                    <a:pt x="4815" y="456"/>
                  </a:cubicBezTo>
                  <a:cubicBezTo>
                    <a:pt x="4188" y="456"/>
                    <a:pt x="3682" y="931"/>
                    <a:pt x="3632" y="1548"/>
                  </a:cubicBezTo>
                  <a:cubicBezTo>
                    <a:pt x="3491" y="1488"/>
                    <a:pt x="3339" y="1457"/>
                    <a:pt x="3187" y="1457"/>
                  </a:cubicBezTo>
                  <a:cubicBezTo>
                    <a:pt x="2893" y="1457"/>
                    <a:pt x="2621" y="1568"/>
                    <a:pt x="2428" y="1751"/>
                  </a:cubicBezTo>
                  <a:cubicBezTo>
                    <a:pt x="2246" y="1517"/>
                    <a:pt x="1973" y="1356"/>
                    <a:pt x="1650" y="1356"/>
                  </a:cubicBezTo>
                  <a:cubicBezTo>
                    <a:pt x="1275" y="1356"/>
                    <a:pt x="962" y="1578"/>
                    <a:pt x="800" y="1882"/>
                  </a:cubicBezTo>
                  <a:lnTo>
                    <a:pt x="688" y="1882"/>
                  </a:lnTo>
                  <a:cubicBezTo>
                    <a:pt x="304" y="1882"/>
                    <a:pt x="0" y="2185"/>
                    <a:pt x="0" y="2569"/>
                  </a:cubicBezTo>
                  <a:cubicBezTo>
                    <a:pt x="0" y="2630"/>
                    <a:pt x="11" y="2701"/>
                    <a:pt x="21" y="2752"/>
                  </a:cubicBezTo>
                  <a:lnTo>
                    <a:pt x="10713" y="2752"/>
                  </a:lnTo>
                  <a:cubicBezTo>
                    <a:pt x="10713" y="2317"/>
                    <a:pt x="10410" y="1953"/>
                    <a:pt x="10005" y="1852"/>
                  </a:cubicBezTo>
                  <a:cubicBezTo>
                    <a:pt x="9843" y="1356"/>
                    <a:pt x="9378" y="991"/>
                    <a:pt x="8821" y="991"/>
                  </a:cubicBezTo>
                  <a:cubicBezTo>
                    <a:pt x="8538" y="991"/>
                    <a:pt x="8286" y="1093"/>
                    <a:pt x="8073" y="1245"/>
                  </a:cubicBezTo>
                  <a:cubicBezTo>
                    <a:pt x="8052" y="557"/>
                    <a:pt x="7486" y="0"/>
                    <a:pt x="67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0"/>
            <p:cNvSpPr/>
            <p:nvPr/>
          </p:nvSpPr>
          <p:spPr>
            <a:xfrm>
              <a:off x="3465442" y="1968953"/>
              <a:ext cx="11650" cy="11650"/>
            </a:xfrm>
            <a:custGeom>
              <a:avLst/>
              <a:gdLst/>
              <a:ahLst/>
              <a:cxnLst/>
              <a:rect l="l" t="t" r="r" b="b"/>
              <a:pathLst>
                <a:path w="466" h="466" extrusionOk="0">
                  <a:moveTo>
                    <a:pt x="233" y="1"/>
                  </a:moveTo>
                  <a:lnTo>
                    <a:pt x="152" y="152"/>
                  </a:lnTo>
                  <a:lnTo>
                    <a:pt x="0" y="233"/>
                  </a:lnTo>
                  <a:lnTo>
                    <a:pt x="152" y="314"/>
                  </a:lnTo>
                  <a:lnTo>
                    <a:pt x="233" y="466"/>
                  </a:lnTo>
                  <a:lnTo>
                    <a:pt x="324" y="314"/>
                  </a:lnTo>
                  <a:lnTo>
                    <a:pt x="465" y="233"/>
                  </a:lnTo>
                  <a:lnTo>
                    <a:pt x="324" y="152"/>
                  </a:lnTo>
                  <a:lnTo>
                    <a:pt x="2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0"/>
            <p:cNvSpPr/>
            <p:nvPr/>
          </p:nvSpPr>
          <p:spPr>
            <a:xfrm>
              <a:off x="3483282" y="2105946"/>
              <a:ext cx="11675" cy="11650"/>
            </a:xfrm>
            <a:custGeom>
              <a:avLst/>
              <a:gdLst/>
              <a:ahLst/>
              <a:cxnLst/>
              <a:rect l="l" t="t" r="r" b="b"/>
              <a:pathLst>
                <a:path w="467" h="466" extrusionOk="0">
                  <a:moveTo>
                    <a:pt x="233" y="1"/>
                  </a:moveTo>
                  <a:lnTo>
                    <a:pt x="152" y="153"/>
                  </a:lnTo>
                  <a:lnTo>
                    <a:pt x="1" y="234"/>
                  </a:lnTo>
                  <a:lnTo>
                    <a:pt x="152" y="324"/>
                  </a:lnTo>
                  <a:lnTo>
                    <a:pt x="233" y="466"/>
                  </a:lnTo>
                  <a:lnTo>
                    <a:pt x="314" y="324"/>
                  </a:lnTo>
                  <a:lnTo>
                    <a:pt x="466" y="234"/>
                  </a:lnTo>
                  <a:lnTo>
                    <a:pt x="314" y="153"/>
                  </a:lnTo>
                  <a:lnTo>
                    <a:pt x="2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0"/>
            <p:cNvSpPr/>
            <p:nvPr/>
          </p:nvSpPr>
          <p:spPr>
            <a:xfrm>
              <a:off x="3382895" y="1962797"/>
              <a:ext cx="5075" cy="4825"/>
            </a:xfrm>
            <a:custGeom>
              <a:avLst/>
              <a:gdLst/>
              <a:ahLst/>
              <a:cxnLst/>
              <a:rect l="l" t="t" r="r" b="b"/>
              <a:pathLst>
                <a:path w="203" h="193" extrusionOk="0">
                  <a:moveTo>
                    <a:pt x="101" y="1"/>
                  </a:moveTo>
                  <a:cubicBezTo>
                    <a:pt x="51" y="1"/>
                    <a:pt x="0" y="41"/>
                    <a:pt x="0" y="92"/>
                  </a:cubicBezTo>
                  <a:cubicBezTo>
                    <a:pt x="0" y="152"/>
                    <a:pt x="51" y="193"/>
                    <a:pt x="101" y="193"/>
                  </a:cubicBezTo>
                  <a:cubicBezTo>
                    <a:pt x="162" y="193"/>
                    <a:pt x="202" y="152"/>
                    <a:pt x="202" y="92"/>
                  </a:cubicBezTo>
                  <a:cubicBezTo>
                    <a:pt x="202" y="41"/>
                    <a:pt x="162" y="1"/>
                    <a:pt x="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0"/>
            <p:cNvSpPr/>
            <p:nvPr/>
          </p:nvSpPr>
          <p:spPr>
            <a:xfrm>
              <a:off x="3036350" y="2086750"/>
              <a:ext cx="8625" cy="8625"/>
            </a:xfrm>
            <a:custGeom>
              <a:avLst/>
              <a:gdLst/>
              <a:ahLst/>
              <a:cxnLst/>
              <a:rect l="l" t="t" r="r" b="b"/>
              <a:pathLst>
                <a:path w="345" h="345" extrusionOk="0">
                  <a:moveTo>
                    <a:pt x="173" y="1"/>
                  </a:moveTo>
                  <a:lnTo>
                    <a:pt x="112" y="112"/>
                  </a:lnTo>
                  <a:lnTo>
                    <a:pt x="0" y="173"/>
                  </a:lnTo>
                  <a:lnTo>
                    <a:pt x="112" y="234"/>
                  </a:lnTo>
                  <a:lnTo>
                    <a:pt x="173" y="345"/>
                  </a:lnTo>
                  <a:lnTo>
                    <a:pt x="233" y="234"/>
                  </a:lnTo>
                  <a:lnTo>
                    <a:pt x="344" y="173"/>
                  </a:lnTo>
                  <a:lnTo>
                    <a:pt x="233" y="112"/>
                  </a:lnTo>
                  <a:lnTo>
                    <a:pt x="17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0"/>
            <p:cNvSpPr/>
            <p:nvPr/>
          </p:nvSpPr>
          <p:spPr>
            <a:xfrm>
              <a:off x="2980561" y="1982494"/>
              <a:ext cx="8625" cy="8600"/>
            </a:xfrm>
            <a:custGeom>
              <a:avLst/>
              <a:gdLst/>
              <a:ahLst/>
              <a:cxnLst/>
              <a:rect l="l" t="t" r="r" b="b"/>
              <a:pathLst>
                <a:path w="345" h="344" extrusionOk="0">
                  <a:moveTo>
                    <a:pt x="172" y="0"/>
                  </a:moveTo>
                  <a:lnTo>
                    <a:pt x="112" y="112"/>
                  </a:lnTo>
                  <a:lnTo>
                    <a:pt x="1" y="172"/>
                  </a:lnTo>
                  <a:lnTo>
                    <a:pt x="112" y="233"/>
                  </a:lnTo>
                  <a:lnTo>
                    <a:pt x="172" y="344"/>
                  </a:lnTo>
                  <a:lnTo>
                    <a:pt x="233" y="233"/>
                  </a:lnTo>
                  <a:lnTo>
                    <a:pt x="345" y="172"/>
                  </a:lnTo>
                  <a:lnTo>
                    <a:pt x="233" y="112"/>
                  </a:lnTo>
                  <a:lnTo>
                    <a:pt x="1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0"/>
            <p:cNvSpPr/>
            <p:nvPr/>
          </p:nvSpPr>
          <p:spPr>
            <a:xfrm>
              <a:off x="3106900" y="1931225"/>
              <a:ext cx="10400" cy="10150"/>
            </a:xfrm>
            <a:custGeom>
              <a:avLst/>
              <a:gdLst/>
              <a:ahLst/>
              <a:cxnLst/>
              <a:rect l="l" t="t" r="r" b="b"/>
              <a:pathLst>
                <a:path w="416" h="406" extrusionOk="0">
                  <a:moveTo>
                    <a:pt x="203" y="1"/>
                  </a:moveTo>
                  <a:lnTo>
                    <a:pt x="132" y="132"/>
                  </a:lnTo>
                  <a:lnTo>
                    <a:pt x="1" y="203"/>
                  </a:lnTo>
                  <a:lnTo>
                    <a:pt x="132" y="274"/>
                  </a:lnTo>
                  <a:lnTo>
                    <a:pt x="203" y="406"/>
                  </a:lnTo>
                  <a:lnTo>
                    <a:pt x="284" y="274"/>
                  </a:lnTo>
                  <a:lnTo>
                    <a:pt x="415" y="203"/>
                  </a:lnTo>
                  <a:lnTo>
                    <a:pt x="284" y="132"/>
                  </a:lnTo>
                  <a:lnTo>
                    <a:pt x="2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0"/>
            <p:cNvSpPr/>
            <p:nvPr/>
          </p:nvSpPr>
          <p:spPr>
            <a:xfrm>
              <a:off x="3249025" y="2062975"/>
              <a:ext cx="10150" cy="10400"/>
            </a:xfrm>
            <a:custGeom>
              <a:avLst/>
              <a:gdLst/>
              <a:ahLst/>
              <a:cxnLst/>
              <a:rect l="l" t="t" r="r" b="b"/>
              <a:pathLst>
                <a:path w="406" h="416" extrusionOk="0">
                  <a:moveTo>
                    <a:pt x="203" y="1"/>
                  </a:moveTo>
                  <a:lnTo>
                    <a:pt x="132" y="133"/>
                  </a:lnTo>
                  <a:lnTo>
                    <a:pt x="1" y="214"/>
                  </a:lnTo>
                  <a:lnTo>
                    <a:pt x="132" y="284"/>
                  </a:lnTo>
                  <a:lnTo>
                    <a:pt x="203" y="416"/>
                  </a:lnTo>
                  <a:lnTo>
                    <a:pt x="274" y="284"/>
                  </a:lnTo>
                  <a:lnTo>
                    <a:pt x="405" y="214"/>
                  </a:lnTo>
                  <a:lnTo>
                    <a:pt x="274" y="133"/>
                  </a:lnTo>
                  <a:lnTo>
                    <a:pt x="2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2" name="Google Shape;742;p3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Job and Organizational Engagement</a:t>
            </a:r>
            <a:endParaRPr dirty="0"/>
          </a:p>
        </p:txBody>
      </p:sp>
      <p:graphicFrame>
        <p:nvGraphicFramePr>
          <p:cNvPr id="18" name="Table 18">
            <a:extLst>
              <a:ext uri="{FF2B5EF4-FFF2-40B4-BE49-F238E27FC236}">
                <a16:creationId xmlns:a16="http://schemas.microsoft.com/office/drawing/2014/main" id="{2AD04252-2790-4BEA-A02E-3162506124B8}"/>
              </a:ext>
            </a:extLst>
          </p:cNvPr>
          <p:cNvGraphicFramePr>
            <a:graphicFrameLocks noGrp="1"/>
          </p:cNvGraphicFramePr>
          <p:nvPr>
            <p:extLst>
              <p:ext uri="{D42A27DB-BD31-4B8C-83A1-F6EECF244321}">
                <p14:modId xmlns:p14="http://schemas.microsoft.com/office/powerpoint/2010/main" val="1717327814"/>
              </p:ext>
            </p:extLst>
          </p:nvPr>
        </p:nvGraphicFramePr>
        <p:xfrm>
          <a:off x="998621" y="1457091"/>
          <a:ext cx="7146758" cy="2926080"/>
        </p:xfrm>
        <a:graphic>
          <a:graphicData uri="http://schemas.openxmlformats.org/drawingml/2006/table">
            <a:tbl>
              <a:tblPr firstRow="1" bandRow="1">
                <a:tableStyleId>{A4AAB02B-3366-47F8-AD4A-E36EBC0F7DD0}</a:tableStyleId>
              </a:tblPr>
              <a:tblGrid>
                <a:gridCol w="3573379">
                  <a:extLst>
                    <a:ext uri="{9D8B030D-6E8A-4147-A177-3AD203B41FA5}">
                      <a16:colId xmlns:a16="http://schemas.microsoft.com/office/drawing/2014/main" val="3621347143"/>
                    </a:ext>
                  </a:extLst>
                </a:gridCol>
                <a:gridCol w="3573379">
                  <a:extLst>
                    <a:ext uri="{9D8B030D-6E8A-4147-A177-3AD203B41FA5}">
                      <a16:colId xmlns:a16="http://schemas.microsoft.com/office/drawing/2014/main" val="2045193649"/>
                    </a:ext>
                  </a:extLst>
                </a:gridCol>
              </a:tblGrid>
              <a:tr h="370840">
                <a:tc>
                  <a:txBody>
                    <a:bodyPr/>
                    <a:lstStyle/>
                    <a:p>
                      <a:r>
                        <a:rPr lang="en-US" sz="2000" dirty="0"/>
                        <a:t>Job Engagement</a:t>
                      </a:r>
                      <a:endParaRPr lang="en-ID" sz="2000" dirty="0"/>
                    </a:p>
                  </a:txBody>
                  <a:tcPr/>
                </a:tc>
                <a:tc>
                  <a:txBody>
                    <a:bodyPr/>
                    <a:lstStyle/>
                    <a:p>
                      <a:r>
                        <a:rPr lang="en-US" sz="2000" b="0" i="0" u="none" strike="noStrike" cap="none" dirty="0">
                          <a:solidFill>
                            <a:srgbClr val="000000"/>
                          </a:solidFill>
                          <a:effectLst/>
                          <a:latin typeface="Arial"/>
                          <a:ea typeface="Arial"/>
                          <a:cs typeface="Arial"/>
                          <a:sym typeface="Arial"/>
                        </a:rPr>
                        <a:t>The engaged employee is the passionate employee, the employee who is totally  immersed in his or her work, energetic, co</a:t>
                      </a:r>
                      <a:endParaRPr lang="en-ID" sz="2000" dirty="0"/>
                    </a:p>
                  </a:txBody>
                  <a:tcPr/>
                </a:tc>
                <a:extLst>
                  <a:ext uri="{0D108BD9-81ED-4DB2-BD59-A6C34878D82A}">
                    <a16:rowId xmlns:a16="http://schemas.microsoft.com/office/drawing/2014/main" val="603718589"/>
                  </a:ext>
                </a:extLst>
              </a:tr>
              <a:tr h="370840">
                <a:tc>
                  <a:txBody>
                    <a:bodyPr/>
                    <a:lstStyle/>
                    <a:p>
                      <a:r>
                        <a:rPr lang="en-US" sz="2000" dirty="0"/>
                        <a:t>Organizational Engagement</a:t>
                      </a:r>
                      <a:endParaRPr lang="en-ID" sz="2000" dirty="0"/>
                    </a:p>
                  </a:txBody>
                  <a:tcPr/>
                </a:tc>
                <a:tc>
                  <a:txBody>
                    <a:bodyPr/>
                    <a:lstStyle/>
                    <a:p>
                      <a:r>
                        <a:rPr lang="en-US" sz="2000" b="0" i="0" u="none" strike="noStrike" cap="none" dirty="0">
                          <a:solidFill>
                            <a:srgbClr val="000000"/>
                          </a:solidFill>
                          <a:effectLst/>
                          <a:latin typeface="Arial"/>
                          <a:ea typeface="Arial"/>
                          <a:cs typeface="Arial"/>
                          <a:sym typeface="Arial"/>
                        </a:rPr>
                        <a:t>Organizational engagement focuses on attachment to or identification with the  organization as a whole. </a:t>
                      </a:r>
                      <a:endParaRPr lang="en-ID" sz="2000" dirty="0"/>
                    </a:p>
                  </a:txBody>
                  <a:tcPr/>
                </a:tc>
                <a:extLst>
                  <a:ext uri="{0D108BD9-81ED-4DB2-BD59-A6C34878D82A}">
                    <a16:rowId xmlns:a16="http://schemas.microsoft.com/office/drawing/2014/main" val="2239599283"/>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2" name="Google Shape;742;p3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Theory of Engagement</a:t>
            </a:r>
            <a:endParaRPr dirty="0"/>
          </a:p>
        </p:txBody>
      </p:sp>
      <p:sp>
        <p:nvSpPr>
          <p:cNvPr id="3" name="TextBox 2">
            <a:extLst>
              <a:ext uri="{FF2B5EF4-FFF2-40B4-BE49-F238E27FC236}">
                <a16:creationId xmlns:a16="http://schemas.microsoft.com/office/drawing/2014/main" id="{15C630A7-5D14-0C33-F9C3-788DCF26EF9B}"/>
              </a:ext>
            </a:extLst>
          </p:cNvPr>
          <p:cNvSpPr txBox="1"/>
          <p:nvPr/>
        </p:nvSpPr>
        <p:spPr>
          <a:xfrm>
            <a:off x="869281" y="1393857"/>
            <a:ext cx="5925552" cy="2677656"/>
          </a:xfrm>
          <a:prstGeom prst="rect">
            <a:avLst/>
          </a:prstGeom>
          <a:noFill/>
        </p:spPr>
        <p:txBody>
          <a:bodyPr wrap="square">
            <a:spAutoFit/>
          </a:bodyPr>
          <a:lstStyle/>
          <a:p>
            <a:r>
              <a:rPr lang="en-US" sz="2400" b="0" i="1" u="none" strike="noStrike" dirty="0">
                <a:solidFill>
                  <a:srgbClr val="000000"/>
                </a:solidFill>
                <a:effectLst/>
                <a:latin typeface="Times New Roman" panose="02020603050405020304" pitchFamily="18" charset="0"/>
              </a:rPr>
              <a:t>Saks (2006: 603) </a:t>
            </a:r>
            <a:r>
              <a:rPr lang="en-US" sz="2400" b="0" i="0" u="none" strike="noStrike" dirty="0">
                <a:solidFill>
                  <a:srgbClr val="000000"/>
                </a:solidFill>
                <a:effectLst/>
                <a:latin typeface="Times New Roman" panose="02020603050405020304" pitchFamily="18" charset="0"/>
              </a:rPr>
              <a:t>thought that a strong theoretical rationale for engagement was  provided by social exchange theory. As he described it: Social exchange theory  argues that obligations are generated through a series of interactions between parties  who are in a state of reciprocal interdependence. </a:t>
            </a:r>
            <a:endParaRPr lang="en-ID" sz="2400" dirty="0"/>
          </a:p>
        </p:txBody>
      </p:sp>
      <p:grpSp>
        <p:nvGrpSpPr>
          <p:cNvPr id="4" name="Google Shape;3115;p48">
            <a:extLst>
              <a:ext uri="{FF2B5EF4-FFF2-40B4-BE49-F238E27FC236}">
                <a16:creationId xmlns:a16="http://schemas.microsoft.com/office/drawing/2014/main" id="{4A93206D-09EF-BF4B-756D-4A851465C421}"/>
              </a:ext>
            </a:extLst>
          </p:cNvPr>
          <p:cNvGrpSpPr/>
          <p:nvPr/>
        </p:nvGrpSpPr>
        <p:grpSpPr>
          <a:xfrm>
            <a:off x="5087347" y="3501648"/>
            <a:ext cx="3870673" cy="1553491"/>
            <a:chOff x="5180625" y="2050075"/>
            <a:chExt cx="1425225" cy="590025"/>
          </a:xfrm>
        </p:grpSpPr>
        <p:sp>
          <p:nvSpPr>
            <p:cNvPr id="5" name="Google Shape;3116;p48">
              <a:extLst>
                <a:ext uri="{FF2B5EF4-FFF2-40B4-BE49-F238E27FC236}">
                  <a16:creationId xmlns:a16="http://schemas.microsoft.com/office/drawing/2014/main" id="{4B6C8E33-6239-711A-1F98-E5E702EA6C95}"/>
                </a:ext>
              </a:extLst>
            </p:cNvPr>
            <p:cNvSpPr/>
            <p:nvPr/>
          </p:nvSpPr>
          <p:spPr>
            <a:xfrm>
              <a:off x="5187200" y="2307275"/>
              <a:ext cx="121650" cy="239525"/>
            </a:xfrm>
            <a:custGeom>
              <a:avLst/>
              <a:gdLst/>
              <a:ahLst/>
              <a:cxnLst/>
              <a:rect l="l" t="t" r="r" b="b"/>
              <a:pathLst>
                <a:path w="4866" h="9581" extrusionOk="0">
                  <a:moveTo>
                    <a:pt x="0" y="1"/>
                  </a:moveTo>
                  <a:lnTo>
                    <a:pt x="0" y="9580"/>
                  </a:lnTo>
                  <a:lnTo>
                    <a:pt x="4865" y="9580"/>
                  </a:lnTo>
                  <a:lnTo>
                    <a:pt x="4865" y="1"/>
                  </a:lnTo>
                  <a:close/>
                </a:path>
              </a:pathLst>
            </a:custGeom>
            <a:solidFill>
              <a:srgbClr val="EFBF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117;p48">
              <a:extLst>
                <a:ext uri="{FF2B5EF4-FFF2-40B4-BE49-F238E27FC236}">
                  <a16:creationId xmlns:a16="http://schemas.microsoft.com/office/drawing/2014/main" id="{ED268CC2-761B-1A80-9717-DC31EDDB92FE}"/>
                </a:ext>
              </a:extLst>
            </p:cNvPr>
            <p:cNvSpPr/>
            <p:nvPr/>
          </p:nvSpPr>
          <p:spPr>
            <a:xfrm>
              <a:off x="5180625" y="2307275"/>
              <a:ext cx="134800" cy="9900"/>
            </a:xfrm>
            <a:custGeom>
              <a:avLst/>
              <a:gdLst/>
              <a:ahLst/>
              <a:cxnLst/>
              <a:rect l="l" t="t" r="r" b="b"/>
              <a:pathLst>
                <a:path w="5392" h="396" extrusionOk="0">
                  <a:moveTo>
                    <a:pt x="0" y="1"/>
                  </a:moveTo>
                  <a:lnTo>
                    <a:pt x="0" y="395"/>
                  </a:lnTo>
                  <a:lnTo>
                    <a:pt x="5391" y="395"/>
                  </a:lnTo>
                  <a:lnTo>
                    <a:pt x="5391" y="1"/>
                  </a:lnTo>
                  <a:close/>
                </a:path>
              </a:pathLst>
            </a:custGeom>
            <a:solidFill>
              <a:srgbClr val="EFBF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118;p48">
              <a:extLst>
                <a:ext uri="{FF2B5EF4-FFF2-40B4-BE49-F238E27FC236}">
                  <a16:creationId xmlns:a16="http://schemas.microsoft.com/office/drawing/2014/main" id="{AA73576F-C871-AD4E-29CB-56C2A42C8A4E}"/>
                </a:ext>
              </a:extLst>
            </p:cNvPr>
            <p:cNvSpPr/>
            <p:nvPr/>
          </p:nvSpPr>
          <p:spPr>
            <a:xfrm>
              <a:off x="5194275" y="2327000"/>
              <a:ext cx="106225" cy="48350"/>
            </a:xfrm>
            <a:custGeom>
              <a:avLst/>
              <a:gdLst/>
              <a:ahLst/>
              <a:cxnLst/>
              <a:rect l="l" t="t" r="r" b="b"/>
              <a:pathLst>
                <a:path w="4249" h="1934" extrusionOk="0">
                  <a:moveTo>
                    <a:pt x="4188" y="61"/>
                  </a:moveTo>
                  <a:lnTo>
                    <a:pt x="4188" y="1872"/>
                  </a:lnTo>
                  <a:lnTo>
                    <a:pt x="71" y="1872"/>
                  </a:lnTo>
                  <a:lnTo>
                    <a:pt x="71" y="61"/>
                  </a:lnTo>
                  <a:close/>
                  <a:moveTo>
                    <a:pt x="0" y="1"/>
                  </a:moveTo>
                  <a:lnTo>
                    <a:pt x="0" y="1933"/>
                  </a:lnTo>
                  <a:lnTo>
                    <a:pt x="4249" y="1933"/>
                  </a:lnTo>
                  <a:lnTo>
                    <a:pt x="4249"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119;p48">
              <a:extLst>
                <a:ext uri="{FF2B5EF4-FFF2-40B4-BE49-F238E27FC236}">
                  <a16:creationId xmlns:a16="http://schemas.microsoft.com/office/drawing/2014/main" id="{0FCA97D4-1036-1A79-D88C-5D71BC5D15AE}"/>
                </a:ext>
              </a:extLst>
            </p:cNvPr>
            <p:cNvSpPr/>
            <p:nvPr/>
          </p:nvSpPr>
          <p:spPr>
            <a:xfrm>
              <a:off x="5219050" y="2349250"/>
              <a:ext cx="56675" cy="3825"/>
            </a:xfrm>
            <a:custGeom>
              <a:avLst/>
              <a:gdLst/>
              <a:ahLst/>
              <a:cxnLst/>
              <a:rect l="l" t="t" r="r" b="b"/>
              <a:pathLst>
                <a:path w="2267" h="153" extrusionOk="0">
                  <a:moveTo>
                    <a:pt x="1" y="1"/>
                  </a:moveTo>
                  <a:lnTo>
                    <a:pt x="1" y="153"/>
                  </a:lnTo>
                  <a:lnTo>
                    <a:pt x="2267" y="153"/>
                  </a:lnTo>
                  <a:lnTo>
                    <a:pt x="2267"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120;p48">
              <a:extLst>
                <a:ext uri="{FF2B5EF4-FFF2-40B4-BE49-F238E27FC236}">
                  <a16:creationId xmlns:a16="http://schemas.microsoft.com/office/drawing/2014/main" id="{A1A2369D-6DA2-6753-32FC-5160EFBC2BCC}"/>
                </a:ext>
              </a:extLst>
            </p:cNvPr>
            <p:cNvSpPr/>
            <p:nvPr/>
          </p:nvSpPr>
          <p:spPr>
            <a:xfrm>
              <a:off x="5194275" y="2379100"/>
              <a:ext cx="106225" cy="48575"/>
            </a:xfrm>
            <a:custGeom>
              <a:avLst/>
              <a:gdLst/>
              <a:ahLst/>
              <a:cxnLst/>
              <a:rect l="l" t="t" r="r" b="b"/>
              <a:pathLst>
                <a:path w="4249" h="1943" extrusionOk="0">
                  <a:moveTo>
                    <a:pt x="4188" y="61"/>
                  </a:moveTo>
                  <a:lnTo>
                    <a:pt x="4188" y="1882"/>
                  </a:lnTo>
                  <a:lnTo>
                    <a:pt x="71" y="1882"/>
                  </a:lnTo>
                  <a:lnTo>
                    <a:pt x="71" y="61"/>
                  </a:lnTo>
                  <a:close/>
                  <a:moveTo>
                    <a:pt x="0" y="0"/>
                  </a:moveTo>
                  <a:lnTo>
                    <a:pt x="0" y="1943"/>
                  </a:lnTo>
                  <a:lnTo>
                    <a:pt x="4249" y="1943"/>
                  </a:lnTo>
                  <a:lnTo>
                    <a:pt x="4249" y="0"/>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121;p48">
              <a:extLst>
                <a:ext uri="{FF2B5EF4-FFF2-40B4-BE49-F238E27FC236}">
                  <a16:creationId xmlns:a16="http://schemas.microsoft.com/office/drawing/2014/main" id="{277D1D09-D0AA-6116-DF64-91D8D8924318}"/>
                </a:ext>
              </a:extLst>
            </p:cNvPr>
            <p:cNvSpPr/>
            <p:nvPr/>
          </p:nvSpPr>
          <p:spPr>
            <a:xfrm>
              <a:off x="5194275" y="2431200"/>
              <a:ext cx="106225" cy="48325"/>
            </a:xfrm>
            <a:custGeom>
              <a:avLst/>
              <a:gdLst/>
              <a:ahLst/>
              <a:cxnLst/>
              <a:rect l="l" t="t" r="r" b="b"/>
              <a:pathLst>
                <a:path w="4249" h="1933" extrusionOk="0">
                  <a:moveTo>
                    <a:pt x="4188" y="61"/>
                  </a:moveTo>
                  <a:lnTo>
                    <a:pt x="4188" y="1872"/>
                  </a:lnTo>
                  <a:lnTo>
                    <a:pt x="71" y="1872"/>
                  </a:lnTo>
                  <a:lnTo>
                    <a:pt x="71" y="61"/>
                  </a:lnTo>
                  <a:close/>
                  <a:moveTo>
                    <a:pt x="0" y="0"/>
                  </a:moveTo>
                  <a:lnTo>
                    <a:pt x="0" y="1933"/>
                  </a:lnTo>
                  <a:lnTo>
                    <a:pt x="4249" y="1933"/>
                  </a:lnTo>
                  <a:lnTo>
                    <a:pt x="4249" y="0"/>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122;p48">
              <a:extLst>
                <a:ext uri="{FF2B5EF4-FFF2-40B4-BE49-F238E27FC236}">
                  <a16:creationId xmlns:a16="http://schemas.microsoft.com/office/drawing/2014/main" id="{D28836EC-1BE9-5C2F-7379-B06AD2DFAD20}"/>
                </a:ext>
              </a:extLst>
            </p:cNvPr>
            <p:cNvSpPr/>
            <p:nvPr/>
          </p:nvSpPr>
          <p:spPr>
            <a:xfrm>
              <a:off x="5219050" y="2401350"/>
              <a:ext cx="56675" cy="4075"/>
            </a:xfrm>
            <a:custGeom>
              <a:avLst/>
              <a:gdLst/>
              <a:ahLst/>
              <a:cxnLst/>
              <a:rect l="l" t="t" r="r" b="b"/>
              <a:pathLst>
                <a:path w="2267" h="163" extrusionOk="0">
                  <a:moveTo>
                    <a:pt x="1" y="1"/>
                  </a:moveTo>
                  <a:lnTo>
                    <a:pt x="1" y="162"/>
                  </a:lnTo>
                  <a:lnTo>
                    <a:pt x="2267" y="162"/>
                  </a:lnTo>
                  <a:lnTo>
                    <a:pt x="2267"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123;p48">
              <a:extLst>
                <a:ext uri="{FF2B5EF4-FFF2-40B4-BE49-F238E27FC236}">
                  <a16:creationId xmlns:a16="http://schemas.microsoft.com/office/drawing/2014/main" id="{D614498A-B03F-3242-7CCC-9A633254F16E}"/>
                </a:ext>
              </a:extLst>
            </p:cNvPr>
            <p:cNvSpPr/>
            <p:nvPr/>
          </p:nvSpPr>
          <p:spPr>
            <a:xfrm>
              <a:off x="5219050" y="2453450"/>
              <a:ext cx="56675" cy="3825"/>
            </a:xfrm>
            <a:custGeom>
              <a:avLst/>
              <a:gdLst/>
              <a:ahLst/>
              <a:cxnLst/>
              <a:rect l="l" t="t" r="r" b="b"/>
              <a:pathLst>
                <a:path w="2267" h="153" extrusionOk="0">
                  <a:moveTo>
                    <a:pt x="1" y="0"/>
                  </a:moveTo>
                  <a:lnTo>
                    <a:pt x="1" y="153"/>
                  </a:lnTo>
                  <a:lnTo>
                    <a:pt x="2267" y="153"/>
                  </a:lnTo>
                  <a:lnTo>
                    <a:pt x="2267" y="0"/>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124;p48">
              <a:extLst>
                <a:ext uri="{FF2B5EF4-FFF2-40B4-BE49-F238E27FC236}">
                  <a16:creationId xmlns:a16="http://schemas.microsoft.com/office/drawing/2014/main" id="{E856754E-0660-2A62-32BD-3A6740FF6699}"/>
                </a:ext>
              </a:extLst>
            </p:cNvPr>
            <p:cNvSpPr/>
            <p:nvPr/>
          </p:nvSpPr>
          <p:spPr>
            <a:xfrm>
              <a:off x="5194275" y="2483050"/>
              <a:ext cx="106225" cy="48575"/>
            </a:xfrm>
            <a:custGeom>
              <a:avLst/>
              <a:gdLst/>
              <a:ahLst/>
              <a:cxnLst/>
              <a:rect l="l" t="t" r="r" b="b"/>
              <a:pathLst>
                <a:path w="4249" h="1943" extrusionOk="0">
                  <a:moveTo>
                    <a:pt x="4188" y="61"/>
                  </a:moveTo>
                  <a:lnTo>
                    <a:pt x="4188" y="1882"/>
                  </a:lnTo>
                  <a:lnTo>
                    <a:pt x="71" y="1882"/>
                  </a:lnTo>
                  <a:lnTo>
                    <a:pt x="71" y="61"/>
                  </a:lnTo>
                  <a:close/>
                  <a:moveTo>
                    <a:pt x="0" y="0"/>
                  </a:moveTo>
                  <a:lnTo>
                    <a:pt x="0" y="1943"/>
                  </a:lnTo>
                  <a:lnTo>
                    <a:pt x="4249" y="1943"/>
                  </a:lnTo>
                  <a:lnTo>
                    <a:pt x="4249" y="0"/>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125;p48">
              <a:extLst>
                <a:ext uri="{FF2B5EF4-FFF2-40B4-BE49-F238E27FC236}">
                  <a16:creationId xmlns:a16="http://schemas.microsoft.com/office/drawing/2014/main" id="{53A5D39A-43B0-FDB6-52C4-FFE7D4F0166D}"/>
                </a:ext>
              </a:extLst>
            </p:cNvPr>
            <p:cNvSpPr/>
            <p:nvPr/>
          </p:nvSpPr>
          <p:spPr>
            <a:xfrm>
              <a:off x="5219050" y="2505550"/>
              <a:ext cx="56675" cy="3825"/>
            </a:xfrm>
            <a:custGeom>
              <a:avLst/>
              <a:gdLst/>
              <a:ahLst/>
              <a:cxnLst/>
              <a:rect l="l" t="t" r="r" b="b"/>
              <a:pathLst>
                <a:path w="2267" h="153" extrusionOk="0">
                  <a:moveTo>
                    <a:pt x="1" y="0"/>
                  </a:moveTo>
                  <a:lnTo>
                    <a:pt x="1" y="152"/>
                  </a:lnTo>
                  <a:lnTo>
                    <a:pt x="2267" y="152"/>
                  </a:lnTo>
                  <a:lnTo>
                    <a:pt x="2267" y="0"/>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126;p48">
              <a:extLst>
                <a:ext uri="{FF2B5EF4-FFF2-40B4-BE49-F238E27FC236}">
                  <a16:creationId xmlns:a16="http://schemas.microsoft.com/office/drawing/2014/main" id="{C388E3F9-3B8C-8144-5ADD-0128704B594A}"/>
                </a:ext>
              </a:extLst>
            </p:cNvPr>
            <p:cNvSpPr/>
            <p:nvPr/>
          </p:nvSpPr>
          <p:spPr>
            <a:xfrm>
              <a:off x="5187200" y="2316125"/>
              <a:ext cx="121650" cy="2050"/>
            </a:xfrm>
            <a:custGeom>
              <a:avLst/>
              <a:gdLst/>
              <a:ahLst/>
              <a:cxnLst/>
              <a:rect l="l" t="t" r="r" b="b"/>
              <a:pathLst>
                <a:path w="4866" h="82" extrusionOk="0">
                  <a:moveTo>
                    <a:pt x="0" y="1"/>
                  </a:moveTo>
                  <a:lnTo>
                    <a:pt x="0" y="82"/>
                  </a:lnTo>
                  <a:lnTo>
                    <a:pt x="4865" y="82"/>
                  </a:lnTo>
                  <a:lnTo>
                    <a:pt x="4865"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27;p48">
              <a:extLst>
                <a:ext uri="{FF2B5EF4-FFF2-40B4-BE49-F238E27FC236}">
                  <a16:creationId xmlns:a16="http://schemas.microsoft.com/office/drawing/2014/main" id="{08CE7B15-932E-59EE-78EF-14BFBB5422FF}"/>
                </a:ext>
              </a:extLst>
            </p:cNvPr>
            <p:cNvSpPr/>
            <p:nvPr/>
          </p:nvSpPr>
          <p:spPr>
            <a:xfrm>
              <a:off x="6090525" y="2406175"/>
              <a:ext cx="195500" cy="22775"/>
            </a:xfrm>
            <a:custGeom>
              <a:avLst/>
              <a:gdLst/>
              <a:ahLst/>
              <a:cxnLst/>
              <a:rect l="l" t="t" r="r" b="b"/>
              <a:pathLst>
                <a:path w="7820" h="911" extrusionOk="0">
                  <a:moveTo>
                    <a:pt x="0" y="0"/>
                  </a:moveTo>
                  <a:lnTo>
                    <a:pt x="0" y="911"/>
                  </a:lnTo>
                  <a:lnTo>
                    <a:pt x="7819" y="911"/>
                  </a:lnTo>
                  <a:lnTo>
                    <a:pt x="7819" y="0"/>
                  </a:ln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128;p48">
              <a:extLst>
                <a:ext uri="{FF2B5EF4-FFF2-40B4-BE49-F238E27FC236}">
                  <a16:creationId xmlns:a16="http://schemas.microsoft.com/office/drawing/2014/main" id="{5A90535D-C81F-369D-EA72-CB28D87273A3}"/>
                </a:ext>
              </a:extLst>
            </p:cNvPr>
            <p:cNvSpPr/>
            <p:nvPr/>
          </p:nvSpPr>
          <p:spPr>
            <a:xfrm>
              <a:off x="6081150" y="2306025"/>
              <a:ext cx="204875" cy="92075"/>
            </a:xfrm>
            <a:custGeom>
              <a:avLst/>
              <a:gdLst/>
              <a:ahLst/>
              <a:cxnLst/>
              <a:rect l="l" t="t" r="r" b="b"/>
              <a:pathLst>
                <a:path w="8195" h="3683" extrusionOk="0">
                  <a:moveTo>
                    <a:pt x="800" y="0"/>
                  </a:moveTo>
                  <a:cubicBezTo>
                    <a:pt x="355" y="0"/>
                    <a:pt x="0" y="354"/>
                    <a:pt x="0" y="799"/>
                  </a:cubicBezTo>
                  <a:lnTo>
                    <a:pt x="0" y="3682"/>
                  </a:lnTo>
                  <a:lnTo>
                    <a:pt x="8194" y="3682"/>
                  </a:lnTo>
                  <a:lnTo>
                    <a:pt x="8194" y="799"/>
                  </a:lnTo>
                  <a:cubicBezTo>
                    <a:pt x="8194" y="354"/>
                    <a:pt x="7840" y="0"/>
                    <a:pt x="7395"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129;p48">
              <a:extLst>
                <a:ext uri="{FF2B5EF4-FFF2-40B4-BE49-F238E27FC236}">
                  <a16:creationId xmlns:a16="http://schemas.microsoft.com/office/drawing/2014/main" id="{2E2CD35B-584A-23B3-0F2B-FB3AA0A1C902}"/>
                </a:ext>
              </a:extLst>
            </p:cNvPr>
            <p:cNvSpPr/>
            <p:nvPr/>
          </p:nvSpPr>
          <p:spPr>
            <a:xfrm>
              <a:off x="6081150" y="2398075"/>
              <a:ext cx="204875" cy="11650"/>
            </a:xfrm>
            <a:custGeom>
              <a:avLst/>
              <a:gdLst/>
              <a:ahLst/>
              <a:cxnLst/>
              <a:rect l="l" t="t" r="r" b="b"/>
              <a:pathLst>
                <a:path w="8195" h="466" extrusionOk="0">
                  <a:moveTo>
                    <a:pt x="0" y="0"/>
                  </a:moveTo>
                  <a:lnTo>
                    <a:pt x="0" y="466"/>
                  </a:lnTo>
                  <a:lnTo>
                    <a:pt x="8194" y="466"/>
                  </a:lnTo>
                  <a:lnTo>
                    <a:pt x="8194" y="0"/>
                  </a:ln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130;p48">
              <a:extLst>
                <a:ext uri="{FF2B5EF4-FFF2-40B4-BE49-F238E27FC236}">
                  <a16:creationId xmlns:a16="http://schemas.microsoft.com/office/drawing/2014/main" id="{C0436374-6AC4-A81E-4C74-4C5B9D84481F}"/>
                </a:ext>
              </a:extLst>
            </p:cNvPr>
            <p:cNvSpPr/>
            <p:nvPr/>
          </p:nvSpPr>
          <p:spPr>
            <a:xfrm>
              <a:off x="6090525" y="2469125"/>
              <a:ext cx="195500" cy="67050"/>
            </a:xfrm>
            <a:custGeom>
              <a:avLst/>
              <a:gdLst/>
              <a:ahLst/>
              <a:cxnLst/>
              <a:rect l="l" t="t" r="r" b="b"/>
              <a:pathLst>
                <a:path w="7820" h="2682" extrusionOk="0">
                  <a:moveTo>
                    <a:pt x="0" y="1"/>
                  </a:moveTo>
                  <a:lnTo>
                    <a:pt x="0" y="2682"/>
                  </a:lnTo>
                  <a:lnTo>
                    <a:pt x="7819" y="2682"/>
                  </a:lnTo>
                  <a:lnTo>
                    <a:pt x="7819" y="1"/>
                  </a:ln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131;p48">
              <a:extLst>
                <a:ext uri="{FF2B5EF4-FFF2-40B4-BE49-F238E27FC236}">
                  <a16:creationId xmlns:a16="http://schemas.microsoft.com/office/drawing/2014/main" id="{25BE0348-7154-8AE4-C99F-428D55FA9B05}"/>
                </a:ext>
              </a:extLst>
            </p:cNvPr>
            <p:cNvSpPr/>
            <p:nvPr/>
          </p:nvSpPr>
          <p:spPr>
            <a:xfrm>
              <a:off x="6035625" y="2369250"/>
              <a:ext cx="54925" cy="166925"/>
            </a:xfrm>
            <a:custGeom>
              <a:avLst/>
              <a:gdLst/>
              <a:ahLst/>
              <a:cxnLst/>
              <a:rect l="l" t="t" r="r" b="b"/>
              <a:pathLst>
                <a:path w="2197" h="6677" extrusionOk="0">
                  <a:moveTo>
                    <a:pt x="1" y="0"/>
                  </a:moveTo>
                  <a:lnTo>
                    <a:pt x="1" y="6616"/>
                  </a:lnTo>
                  <a:cubicBezTo>
                    <a:pt x="1" y="6646"/>
                    <a:pt x="31" y="6677"/>
                    <a:pt x="61" y="6677"/>
                  </a:cubicBezTo>
                  <a:lnTo>
                    <a:pt x="2196" y="6677"/>
                  </a:lnTo>
                  <a:lnTo>
                    <a:pt x="219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132;p48">
              <a:extLst>
                <a:ext uri="{FF2B5EF4-FFF2-40B4-BE49-F238E27FC236}">
                  <a16:creationId xmlns:a16="http://schemas.microsoft.com/office/drawing/2014/main" id="{5FB8EF93-8D71-2D23-9F93-FB26427AB1C8}"/>
                </a:ext>
              </a:extLst>
            </p:cNvPr>
            <p:cNvSpPr/>
            <p:nvPr/>
          </p:nvSpPr>
          <p:spPr>
            <a:xfrm>
              <a:off x="6031850" y="2368975"/>
              <a:ext cx="61225" cy="10150"/>
            </a:xfrm>
            <a:custGeom>
              <a:avLst/>
              <a:gdLst/>
              <a:ahLst/>
              <a:cxnLst/>
              <a:rect l="l" t="t" r="r" b="b"/>
              <a:pathLst>
                <a:path w="2449" h="406" extrusionOk="0">
                  <a:moveTo>
                    <a:pt x="21" y="1"/>
                  </a:moveTo>
                  <a:cubicBezTo>
                    <a:pt x="10" y="1"/>
                    <a:pt x="0" y="11"/>
                    <a:pt x="0" y="21"/>
                  </a:cubicBezTo>
                  <a:lnTo>
                    <a:pt x="0" y="385"/>
                  </a:lnTo>
                  <a:cubicBezTo>
                    <a:pt x="0" y="396"/>
                    <a:pt x="10" y="405"/>
                    <a:pt x="21" y="405"/>
                  </a:cubicBezTo>
                  <a:lnTo>
                    <a:pt x="2428" y="405"/>
                  </a:lnTo>
                  <a:cubicBezTo>
                    <a:pt x="2438" y="405"/>
                    <a:pt x="2448" y="396"/>
                    <a:pt x="2448" y="385"/>
                  </a:cubicBezTo>
                  <a:lnTo>
                    <a:pt x="2448" y="21"/>
                  </a:lnTo>
                  <a:cubicBezTo>
                    <a:pt x="2448" y="11"/>
                    <a:pt x="2438" y="1"/>
                    <a:pt x="2428"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133;p48">
              <a:extLst>
                <a:ext uri="{FF2B5EF4-FFF2-40B4-BE49-F238E27FC236}">
                  <a16:creationId xmlns:a16="http://schemas.microsoft.com/office/drawing/2014/main" id="{A3B2C95B-72A7-C648-06CB-66A7C5E2A6C5}"/>
                </a:ext>
              </a:extLst>
            </p:cNvPr>
            <p:cNvSpPr/>
            <p:nvPr/>
          </p:nvSpPr>
          <p:spPr>
            <a:xfrm>
              <a:off x="6090525" y="2419825"/>
              <a:ext cx="195500" cy="58925"/>
            </a:xfrm>
            <a:custGeom>
              <a:avLst/>
              <a:gdLst/>
              <a:ahLst/>
              <a:cxnLst/>
              <a:rect l="l" t="t" r="r" b="b"/>
              <a:pathLst>
                <a:path w="7820" h="2357" extrusionOk="0">
                  <a:moveTo>
                    <a:pt x="71" y="0"/>
                  </a:moveTo>
                  <a:cubicBezTo>
                    <a:pt x="30" y="0"/>
                    <a:pt x="0" y="30"/>
                    <a:pt x="0" y="71"/>
                  </a:cubicBezTo>
                  <a:lnTo>
                    <a:pt x="0" y="2276"/>
                  </a:lnTo>
                  <a:cubicBezTo>
                    <a:pt x="0" y="2327"/>
                    <a:pt x="30" y="2357"/>
                    <a:pt x="71" y="2357"/>
                  </a:cubicBezTo>
                  <a:lnTo>
                    <a:pt x="7738" y="2357"/>
                  </a:lnTo>
                  <a:cubicBezTo>
                    <a:pt x="7789" y="2357"/>
                    <a:pt x="7819" y="2327"/>
                    <a:pt x="7819" y="2276"/>
                  </a:cubicBezTo>
                  <a:lnTo>
                    <a:pt x="7819" y="71"/>
                  </a:lnTo>
                  <a:cubicBezTo>
                    <a:pt x="7819" y="30"/>
                    <a:pt x="7789" y="0"/>
                    <a:pt x="7738"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134;p48">
              <a:extLst>
                <a:ext uri="{FF2B5EF4-FFF2-40B4-BE49-F238E27FC236}">
                  <a16:creationId xmlns:a16="http://schemas.microsoft.com/office/drawing/2014/main" id="{97BF50A2-39D7-3104-F624-F46C55F6C985}"/>
                </a:ext>
              </a:extLst>
            </p:cNvPr>
            <p:cNvSpPr/>
            <p:nvPr/>
          </p:nvSpPr>
          <p:spPr>
            <a:xfrm>
              <a:off x="6286000" y="2406175"/>
              <a:ext cx="195750" cy="22775"/>
            </a:xfrm>
            <a:custGeom>
              <a:avLst/>
              <a:gdLst/>
              <a:ahLst/>
              <a:cxnLst/>
              <a:rect l="l" t="t" r="r" b="b"/>
              <a:pathLst>
                <a:path w="7830" h="911" extrusionOk="0">
                  <a:moveTo>
                    <a:pt x="0" y="0"/>
                  </a:moveTo>
                  <a:lnTo>
                    <a:pt x="0" y="911"/>
                  </a:lnTo>
                  <a:lnTo>
                    <a:pt x="7830" y="911"/>
                  </a:lnTo>
                  <a:lnTo>
                    <a:pt x="7830" y="0"/>
                  </a:ln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135;p48">
              <a:extLst>
                <a:ext uri="{FF2B5EF4-FFF2-40B4-BE49-F238E27FC236}">
                  <a16:creationId xmlns:a16="http://schemas.microsoft.com/office/drawing/2014/main" id="{9C16F279-B55D-7AA9-0AA6-0A60AF8E0212}"/>
                </a:ext>
              </a:extLst>
            </p:cNvPr>
            <p:cNvSpPr/>
            <p:nvPr/>
          </p:nvSpPr>
          <p:spPr>
            <a:xfrm>
              <a:off x="6286000" y="2306025"/>
              <a:ext cx="205125" cy="103700"/>
            </a:xfrm>
            <a:custGeom>
              <a:avLst/>
              <a:gdLst/>
              <a:ahLst/>
              <a:cxnLst/>
              <a:rect l="l" t="t" r="r" b="b"/>
              <a:pathLst>
                <a:path w="8205" h="4148" extrusionOk="0">
                  <a:moveTo>
                    <a:pt x="173" y="0"/>
                  </a:moveTo>
                  <a:cubicBezTo>
                    <a:pt x="81" y="0"/>
                    <a:pt x="0" y="81"/>
                    <a:pt x="0" y="172"/>
                  </a:cubicBezTo>
                  <a:lnTo>
                    <a:pt x="0" y="4148"/>
                  </a:lnTo>
                  <a:lnTo>
                    <a:pt x="8204" y="4148"/>
                  </a:lnTo>
                  <a:lnTo>
                    <a:pt x="8204" y="172"/>
                  </a:lnTo>
                  <a:cubicBezTo>
                    <a:pt x="8204" y="81"/>
                    <a:pt x="8123" y="0"/>
                    <a:pt x="8032" y="0"/>
                  </a:cubicBez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136;p48">
              <a:extLst>
                <a:ext uri="{FF2B5EF4-FFF2-40B4-BE49-F238E27FC236}">
                  <a16:creationId xmlns:a16="http://schemas.microsoft.com/office/drawing/2014/main" id="{275B87CF-673D-2DFC-DA30-E3077EB15BF8}"/>
                </a:ext>
              </a:extLst>
            </p:cNvPr>
            <p:cNvSpPr/>
            <p:nvPr/>
          </p:nvSpPr>
          <p:spPr>
            <a:xfrm>
              <a:off x="6299900" y="2318400"/>
              <a:ext cx="170225" cy="91325"/>
            </a:xfrm>
            <a:custGeom>
              <a:avLst/>
              <a:gdLst/>
              <a:ahLst/>
              <a:cxnLst/>
              <a:rect l="l" t="t" r="r" b="b"/>
              <a:pathLst>
                <a:path w="6809" h="3653" extrusionOk="0">
                  <a:moveTo>
                    <a:pt x="92" y="1"/>
                  </a:moveTo>
                  <a:cubicBezTo>
                    <a:pt x="41" y="1"/>
                    <a:pt x="1" y="52"/>
                    <a:pt x="1" y="102"/>
                  </a:cubicBezTo>
                  <a:lnTo>
                    <a:pt x="1" y="3653"/>
                  </a:lnTo>
                  <a:lnTo>
                    <a:pt x="6808" y="3653"/>
                  </a:lnTo>
                  <a:lnTo>
                    <a:pt x="6808" y="102"/>
                  </a:lnTo>
                  <a:cubicBezTo>
                    <a:pt x="6808" y="52"/>
                    <a:pt x="6768" y="1"/>
                    <a:pt x="671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137;p48">
              <a:extLst>
                <a:ext uri="{FF2B5EF4-FFF2-40B4-BE49-F238E27FC236}">
                  <a16:creationId xmlns:a16="http://schemas.microsoft.com/office/drawing/2014/main" id="{E62F0AAF-B657-4E05-6EE9-A3B6C4677DAE}"/>
                </a:ext>
              </a:extLst>
            </p:cNvPr>
            <p:cNvSpPr/>
            <p:nvPr/>
          </p:nvSpPr>
          <p:spPr>
            <a:xfrm>
              <a:off x="6101150" y="2318400"/>
              <a:ext cx="171200" cy="91325"/>
            </a:xfrm>
            <a:custGeom>
              <a:avLst/>
              <a:gdLst/>
              <a:ahLst/>
              <a:cxnLst/>
              <a:rect l="l" t="t" r="r" b="b"/>
              <a:pathLst>
                <a:path w="6848" h="3653" extrusionOk="0">
                  <a:moveTo>
                    <a:pt x="91" y="1"/>
                  </a:moveTo>
                  <a:cubicBezTo>
                    <a:pt x="40" y="1"/>
                    <a:pt x="0" y="52"/>
                    <a:pt x="0" y="102"/>
                  </a:cubicBezTo>
                  <a:lnTo>
                    <a:pt x="0" y="3653"/>
                  </a:lnTo>
                  <a:lnTo>
                    <a:pt x="6848" y="3653"/>
                  </a:lnTo>
                  <a:lnTo>
                    <a:pt x="6848" y="102"/>
                  </a:lnTo>
                  <a:cubicBezTo>
                    <a:pt x="6848" y="52"/>
                    <a:pt x="6807" y="1"/>
                    <a:pt x="6757" y="1"/>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138;p48">
              <a:extLst>
                <a:ext uri="{FF2B5EF4-FFF2-40B4-BE49-F238E27FC236}">
                  <a16:creationId xmlns:a16="http://schemas.microsoft.com/office/drawing/2014/main" id="{6C21C9A0-5A35-25B3-2574-D50D8666ACEF}"/>
                </a:ext>
              </a:extLst>
            </p:cNvPr>
            <p:cNvSpPr/>
            <p:nvPr/>
          </p:nvSpPr>
          <p:spPr>
            <a:xfrm>
              <a:off x="6286000" y="2469125"/>
              <a:ext cx="195750" cy="67050"/>
            </a:xfrm>
            <a:custGeom>
              <a:avLst/>
              <a:gdLst/>
              <a:ahLst/>
              <a:cxnLst/>
              <a:rect l="l" t="t" r="r" b="b"/>
              <a:pathLst>
                <a:path w="7830" h="2682" extrusionOk="0">
                  <a:moveTo>
                    <a:pt x="0" y="1"/>
                  </a:moveTo>
                  <a:lnTo>
                    <a:pt x="0" y="2682"/>
                  </a:lnTo>
                  <a:lnTo>
                    <a:pt x="7830" y="2682"/>
                  </a:lnTo>
                  <a:lnTo>
                    <a:pt x="783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139;p48">
              <a:extLst>
                <a:ext uri="{FF2B5EF4-FFF2-40B4-BE49-F238E27FC236}">
                  <a16:creationId xmlns:a16="http://schemas.microsoft.com/office/drawing/2014/main" id="{BEFEB8EF-FE26-C255-4FBC-E36C869E3C90}"/>
                </a:ext>
              </a:extLst>
            </p:cNvPr>
            <p:cNvSpPr/>
            <p:nvPr/>
          </p:nvSpPr>
          <p:spPr>
            <a:xfrm>
              <a:off x="6481725" y="2369250"/>
              <a:ext cx="54650" cy="166925"/>
            </a:xfrm>
            <a:custGeom>
              <a:avLst/>
              <a:gdLst/>
              <a:ahLst/>
              <a:cxnLst/>
              <a:rect l="l" t="t" r="r" b="b"/>
              <a:pathLst>
                <a:path w="2186" h="6677" extrusionOk="0">
                  <a:moveTo>
                    <a:pt x="1" y="0"/>
                  </a:moveTo>
                  <a:lnTo>
                    <a:pt x="1" y="6677"/>
                  </a:lnTo>
                  <a:lnTo>
                    <a:pt x="2125" y="6677"/>
                  </a:lnTo>
                  <a:cubicBezTo>
                    <a:pt x="2156" y="6677"/>
                    <a:pt x="2186" y="6646"/>
                    <a:pt x="2186" y="6616"/>
                  </a:cubicBezTo>
                  <a:lnTo>
                    <a:pt x="218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 name="Google Shape;3140;p48">
              <a:extLst>
                <a:ext uri="{FF2B5EF4-FFF2-40B4-BE49-F238E27FC236}">
                  <a16:creationId xmlns:a16="http://schemas.microsoft.com/office/drawing/2014/main" id="{DD918DF5-E157-9973-D9D4-4CC5E00B8ED7}"/>
                </a:ext>
              </a:extLst>
            </p:cNvPr>
            <p:cNvSpPr/>
            <p:nvPr/>
          </p:nvSpPr>
          <p:spPr>
            <a:xfrm>
              <a:off x="6479200" y="2368975"/>
              <a:ext cx="60975" cy="10150"/>
            </a:xfrm>
            <a:custGeom>
              <a:avLst/>
              <a:gdLst/>
              <a:ahLst/>
              <a:cxnLst/>
              <a:rect l="l" t="t" r="r" b="b"/>
              <a:pathLst>
                <a:path w="2439" h="406" extrusionOk="0">
                  <a:moveTo>
                    <a:pt x="21" y="1"/>
                  </a:moveTo>
                  <a:cubicBezTo>
                    <a:pt x="11" y="1"/>
                    <a:pt x="0" y="11"/>
                    <a:pt x="0" y="21"/>
                  </a:cubicBezTo>
                  <a:lnTo>
                    <a:pt x="0" y="385"/>
                  </a:lnTo>
                  <a:cubicBezTo>
                    <a:pt x="0" y="396"/>
                    <a:pt x="11" y="405"/>
                    <a:pt x="21" y="405"/>
                  </a:cubicBezTo>
                  <a:lnTo>
                    <a:pt x="2419" y="405"/>
                  </a:lnTo>
                  <a:cubicBezTo>
                    <a:pt x="2428" y="405"/>
                    <a:pt x="2439" y="396"/>
                    <a:pt x="2439" y="385"/>
                  </a:cubicBezTo>
                  <a:lnTo>
                    <a:pt x="2439" y="21"/>
                  </a:lnTo>
                  <a:cubicBezTo>
                    <a:pt x="2439" y="11"/>
                    <a:pt x="2428" y="1"/>
                    <a:pt x="2419"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41;p48">
              <a:extLst>
                <a:ext uri="{FF2B5EF4-FFF2-40B4-BE49-F238E27FC236}">
                  <a16:creationId xmlns:a16="http://schemas.microsoft.com/office/drawing/2014/main" id="{208928A0-64A0-CF6A-26DF-98E79D1A1B5C}"/>
                </a:ext>
              </a:extLst>
            </p:cNvPr>
            <p:cNvSpPr/>
            <p:nvPr/>
          </p:nvSpPr>
          <p:spPr>
            <a:xfrm>
              <a:off x="6286000" y="2419825"/>
              <a:ext cx="195750" cy="58925"/>
            </a:xfrm>
            <a:custGeom>
              <a:avLst/>
              <a:gdLst/>
              <a:ahLst/>
              <a:cxnLst/>
              <a:rect l="l" t="t" r="r" b="b"/>
              <a:pathLst>
                <a:path w="7830" h="2357" extrusionOk="0">
                  <a:moveTo>
                    <a:pt x="81" y="0"/>
                  </a:moveTo>
                  <a:cubicBezTo>
                    <a:pt x="41" y="0"/>
                    <a:pt x="0" y="30"/>
                    <a:pt x="0" y="71"/>
                  </a:cubicBezTo>
                  <a:lnTo>
                    <a:pt x="0" y="2276"/>
                  </a:lnTo>
                  <a:cubicBezTo>
                    <a:pt x="0" y="2327"/>
                    <a:pt x="41" y="2357"/>
                    <a:pt x="81" y="2357"/>
                  </a:cubicBezTo>
                  <a:lnTo>
                    <a:pt x="7749" y="2357"/>
                  </a:lnTo>
                  <a:cubicBezTo>
                    <a:pt x="7800" y="2357"/>
                    <a:pt x="7830" y="2327"/>
                    <a:pt x="7830" y="2276"/>
                  </a:cubicBezTo>
                  <a:lnTo>
                    <a:pt x="7830" y="71"/>
                  </a:lnTo>
                  <a:cubicBezTo>
                    <a:pt x="7830" y="30"/>
                    <a:pt x="7800" y="0"/>
                    <a:pt x="7749" y="0"/>
                  </a:cubicBez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142;p48">
              <a:extLst>
                <a:ext uri="{FF2B5EF4-FFF2-40B4-BE49-F238E27FC236}">
                  <a16:creationId xmlns:a16="http://schemas.microsoft.com/office/drawing/2014/main" id="{59A74003-E684-8E09-7E0D-98DE1E52F328}"/>
                </a:ext>
              </a:extLst>
            </p:cNvPr>
            <p:cNvSpPr/>
            <p:nvPr/>
          </p:nvSpPr>
          <p:spPr>
            <a:xfrm>
              <a:off x="6049050" y="2536150"/>
              <a:ext cx="474175" cy="6350"/>
            </a:xfrm>
            <a:custGeom>
              <a:avLst/>
              <a:gdLst/>
              <a:ahLst/>
              <a:cxnLst/>
              <a:rect l="l" t="t" r="r" b="b"/>
              <a:pathLst>
                <a:path w="18967" h="254" extrusionOk="0">
                  <a:moveTo>
                    <a:pt x="0" y="1"/>
                  </a:moveTo>
                  <a:lnTo>
                    <a:pt x="0" y="253"/>
                  </a:lnTo>
                  <a:lnTo>
                    <a:pt x="18967" y="253"/>
                  </a:lnTo>
                  <a:lnTo>
                    <a:pt x="18967"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143;p48">
              <a:extLst>
                <a:ext uri="{FF2B5EF4-FFF2-40B4-BE49-F238E27FC236}">
                  <a16:creationId xmlns:a16="http://schemas.microsoft.com/office/drawing/2014/main" id="{EDBB6462-13C5-7267-D711-68B433321B08}"/>
                </a:ext>
              </a:extLst>
            </p:cNvPr>
            <p:cNvSpPr/>
            <p:nvPr/>
          </p:nvSpPr>
          <p:spPr>
            <a:xfrm>
              <a:off x="6049050" y="2542475"/>
              <a:ext cx="474175" cy="5850"/>
            </a:xfrm>
            <a:custGeom>
              <a:avLst/>
              <a:gdLst/>
              <a:ahLst/>
              <a:cxnLst/>
              <a:rect l="l" t="t" r="r" b="b"/>
              <a:pathLst>
                <a:path w="18967" h="234" extrusionOk="0">
                  <a:moveTo>
                    <a:pt x="0" y="0"/>
                  </a:moveTo>
                  <a:lnTo>
                    <a:pt x="0" y="92"/>
                  </a:lnTo>
                  <a:cubicBezTo>
                    <a:pt x="0" y="172"/>
                    <a:pt x="61" y="233"/>
                    <a:pt x="152" y="233"/>
                  </a:cubicBezTo>
                  <a:lnTo>
                    <a:pt x="18815" y="233"/>
                  </a:lnTo>
                  <a:cubicBezTo>
                    <a:pt x="18896" y="233"/>
                    <a:pt x="18967" y="172"/>
                    <a:pt x="18967" y="92"/>
                  </a:cubicBezTo>
                  <a:lnTo>
                    <a:pt x="18967" y="0"/>
                  </a:ln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144;p48">
              <a:extLst>
                <a:ext uri="{FF2B5EF4-FFF2-40B4-BE49-F238E27FC236}">
                  <a16:creationId xmlns:a16="http://schemas.microsoft.com/office/drawing/2014/main" id="{1CEA9074-FCE8-E05E-F827-1083A1F32DA2}"/>
                </a:ext>
              </a:extLst>
            </p:cNvPr>
            <p:cNvSpPr/>
            <p:nvPr/>
          </p:nvSpPr>
          <p:spPr>
            <a:xfrm>
              <a:off x="6555325" y="2329150"/>
              <a:ext cx="50525" cy="90900"/>
            </a:xfrm>
            <a:custGeom>
              <a:avLst/>
              <a:gdLst/>
              <a:ahLst/>
              <a:cxnLst/>
              <a:rect l="l" t="t" r="r" b="b"/>
              <a:pathLst>
                <a:path w="2021" h="3636" extrusionOk="0">
                  <a:moveTo>
                    <a:pt x="1943" y="1"/>
                  </a:moveTo>
                  <a:cubicBezTo>
                    <a:pt x="1933" y="1"/>
                    <a:pt x="1923" y="2"/>
                    <a:pt x="1912" y="6"/>
                  </a:cubicBezTo>
                  <a:cubicBezTo>
                    <a:pt x="1639" y="97"/>
                    <a:pt x="860" y="451"/>
                    <a:pt x="435" y="1361"/>
                  </a:cubicBezTo>
                  <a:cubicBezTo>
                    <a:pt x="1" y="2261"/>
                    <a:pt x="193" y="3253"/>
                    <a:pt x="314" y="3567"/>
                  </a:cubicBezTo>
                  <a:cubicBezTo>
                    <a:pt x="325" y="3613"/>
                    <a:pt x="350" y="3636"/>
                    <a:pt x="377" y="3636"/>
                  </a:cubicBezTo>
                  <a:cubicBezTo>
                    <a:pt x="397" y="3636"/>
                    <a:pt x="418" y="3623"/>
                    <a:pt x="435" y="3597"/>
                  </a:cubicBezTo>
                  <a:cubicBezTo>
                    <a:pt x="617" y="3324"/>
                    <a:pt x="1073" y="2626"/>
                    <a:pt x="1417" y="1877"/>
                  </a:cubicBezTo>
                  <a:cubicBezTo>
                    <a:pt x="1750" y="1128"/>
                    <a:pt x="1923" y="390"/>
                    <a:pt x="2004" y="87"/>
                  </a:cubicBezTo>
                  <a:cubicBezTo>
                    <a:pt x="2020" y="37"/>
                    <a:pt x="1989" y="1"/>
                    <a:pt x="1943" y="1"/>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145;p48">
              <a:extLst>
                <a:ext uri="{FF2B5EF4-FFF2-40B4-BE49-F238E27FC236}">
                  <a16:creationId xmlns:a16="http://schemas.microsoft.com/office/drawing/2014/main" id="{B1883437-E100-5726-E3EC-9025741504FC}"/>
                </a:ext>
              </a:extLst>
            </p:cNvPr>
            <p:cNvSpPr/>
            <p:nvPr/>
          </p:nvSpPr>
          <p:spPr>
            <a:xfrm>
              <a:off x="6564675" y="2329525"/>
              <a:ext cx="40250" cy="88550"/>
            </a:xfrm>
            <a:custGeom>
              <a:avLst/>
              <a:gdLst/>
              <a:ahLst/>
              <a:cxnLst/>
              <a:rect l="l" t="t" r="r" b="b"/>
              <a:pathLst>
                <a:path w="1610" h="3542" extrusionOk="0">
                  <a:moveTo>
                    <a:pt x="1609" y="1"/>
                  </a:moveTo>
                  <a:lnTo>
                    <a:pt x="1609" y="1"/>
                  </a:lnTo>
                  <a:cubicBezTo>
                    <a:pt x="1498" y="112"/>
                    <a:pt x="1397" y="234"/>
                    <a:pt x="1295" y="355"/>
                  </a:cubicBezTo>
                  <a:cubicBezTo>
                    <a:pt x="1194" y="477"/>
                    <a:pt x="1104" y="598"/>
                    <a:pt x="1012" y="729"/>
                  </a:cubicBezTo>
                  <a:cubicBezTo>
                    <a:pt x="830" y="992"/>
                    <a:pt x="679" y="1275"/>
                    <a:pt x="537" y="1579"/>
                  </a:cubicBezTo>
                  <a:cubicBezTo>
                    <a:pt x="395" y="1873"/>
                    <a:pt x="284" y="2186"/>
                    <a:pt x="193" y="2520"/>
                  </a:cubicBezTo>
                  <a:cubicBezTo>
                    <a:pt x="142" y="2682"/>
                    <a:pt x="112" y="2853"/>
                    <a:pt x="72" y="3015"/>
                  </a:cubicBezTo>
                  <a:cubicBezTo>
                    <a:pt x="41" y="3188"/>
                    <a:pt x="21" y="3359"/>
                    <a:pt x="1" y="3541"/>
                  </a:cubicBezTo>
                  <a:cubicBezTo>
                    <a:pt x="31" y="3370"/>
                    <a:pt x="61" y="3197"/>
                    <a:pt x="102" y="3026"/>
                  </a:cubicBezTo>
                  <a:cubicBezTo>
                    <a:pt x="142" y="2864"/>
                    <a:pt x="183" y="2691"/>
                    <a:pt x="234" y="2530"/>
                  </a:cubicBezTo>
                  <a:cubicBezTo>
                    <a:pt x="324" y="2206"/>
                    <a:pt x="446" y="1893"/>
                    <a:pt x="587" y="1599"/>
                  </a:cubicBezTo>
                  <a:cubicBezTo>
                    <a:pt x="719" y="1306"/>
                    <a:pt x="881" y="1023"/>
                    <a:pt x="1043" y="760"/>
                  </a:cubicBezTo>
                  <a:lnTo>
                    <a:pt x="1316" y="365"/>
                  </a:lnTo>
                  <a:cubicBezTo>
                    <a:pt x="1407" y="243"/>
                    <a:pt x="1508" y="122"/>
                    <a:pt x="1609" y="1"/>
                  </a:cubicBezTo>
                  <a:close/>
                </a:path>
              </a:pathLst>
            </a:custGeom>
            <a:solidFill>
              <a:srgbClr val="8F97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146;p48">
              <a:extLst>
                <a:ext uri="{FF2B5EF4-FFF2-40B4-BE49-F238E27FC236}">
                  <a16:creationId xmlns:a16="http://schemas.microsoft.com/office/drawing/2014/main" id="{AF6054BD-2122-4E37-2CE2-9ED6272217EA}"/>
                </a:ext>
              </a:extLst>
            </p:cNvPr>
            <p:cNvSpPr/>
            <p:nvPr/>
          </p:nvSpPr>
          <p:spPr>
            <a:xfrm>
              <a:off x="6498525" y="2319700"/>
              <a:ext cx="58850" cy="106400"/>
            </a:xfrm>
            <a:custGeom>
              <a:avLst/>
              <a:gdLst/>
              <a:ahLst/>
              <a:cxnLst/>
              <a:rect l="l" t="t" r="r" b="b"/>
              <a:pathLst>
                <a:path w="2354" h="4256" extrusionOk="0">
                  <a:moveTo>
                    <a:pt x="87" y="1"/>
                  </a:moveTo>
                  <a:cubicBezTo>
                    <a:pt x="36" y="1"/>
                    <a:pt x="0" y="46"/>
                    <a:pt x="17" y="110"/>
                  </a:cubicBezTo>
                  <a:cubicBezTo>
                    <a:pt x="108" y="465"/>
                    <a:pt x="310" y="1324"/>
                    <a:pt x="704" y="2205"/>
                  </a:cubicBezTo>
                  <a:cubicBezTo>
                    <a:pt x="1099" y="3084"/>
                    <a:pt x="1635" y="3884"/>
                    <a:pt x="1848" y="4217"/>
                  </a:cubicBezTo>
                  <a:cubicBezTo>
                    <a:pt x="1865" y="4243"/>
                    <a:pt x="1887" y="4256"/>
                    <a:pt x="1909" y="4256"/>
                  </a:cubicBezTo>
                  <a:cubicBezTo>
                    <a:pt x="1940" y="4256"/>
                    <a:pt x="1972" y="4230"/>
                    <a:pt x="1989" y="4177"/>
                  </a:cubicBezTo>
                  <a:cubicBezTo>
                    <a:pt x="2121" y="3803"/>
                    <a:pt x="2354" y="2650"/>
                    <a:pt x="1858" y="1598"/>
                  </a:cubicBezTo>
                  <a:cubicBezTo>
                    <a:pt x="1362" y="535"/>
                    <a:pt x="441" y="110"/>
                    <a:pt x="128" y="9"/>
                  </a:cubicBezTo>
                  <a:cubicBezTo>
                    <a:pt x="114" y="3"/>
                    <a:pt x="100" y="1"/>
                    <a:pt x="87" y="1"/>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147;p48">
              <a:extLst>
                <a:ext uri="{FF2B5EF4-FFF2-40B4-BE49-F238E27FC236}">
                  <a16:creationId xmlns:a16="http://schemas.microsoft.com/office/drawing/2014/main" id="{36B96DC9-9A20-0CEF-157B-297B1E75844A}"/>
                </a:ext>
              </a:extLst>
            </p:cNvPr>
            <p:cNvSpPr/>
            <p:nvPr/>
          </p:nvSpPr>
          <p:spPr>
            <a:xfrm>
              <a:off x="6499700" y="2320425"/>
              <a:ext cx="46550" cy="103475"/>
            </a:xfrm>
            <a:custGeom>
              <a:avLst/>
              <a:gdLst/>
              <a:ahLst/>
              <a:cxnLst/>
              <a:rect l="l" t="t" r="r" b="b"/>
              <a:pathLst>
                <a:path w="1862" h="4139" extrusionOk="0">
                  <a:moveTo>
                    <a:pt x="0" y="1"/>
                  </a:moveTo>
                  <a:cubicBezTo>
                    <a:pt x="111" y="132"/>
                    <a:pt x="233" y="274"/>
                    <a:pt x="334" y="425"/>
                  </a:cubicBezTo>
                  <a:cubicBezTo>
                    <a:pt x="445" y="567"/>
                    <a:pt x="556" y="719"/>
                    <a:pt x="657" y="881"/>
                  </a:cubicBezTo>
                  <a:cubicBezTo>
                    <a:pt x="850" y="1194"/>
                    <a:pt x="1032" y="1518"/>
                    <a:pt x="1194" y="1862"/>
                  </a:cubicBezTo>
                  <a:cubicBezTo>
                    <a:pt x="1356" y="2216"/>
                    <a:pt x="1487" y="2580"/>
                    <a:pt x="1608" y="2954"/>
                  </a:cubicBezTo>
                  <a:cubicBezTo>
                    <a:pt x="1659" y="3147"/>
                    <a:pt x="1709" y="3339"/>
                    <a:pt x="1750" y="3531"/>
                  </a:cubicBezTo>
                  <a:cubicBezTo>
                    <a:pt x="1801" y="3734"/>
                    <a:pt x="1831" y="3936"/>
                    <a:pt x="1862" y="4138"/>
                  </a:cubicBezTo>
                  <a:cubicBezTo>
                    <a:pt x="1851" y="3925"/>
                    <a:pt x="1821" y="3723"/>
                    <a:pt x="1781" y="3531"/>
                  </a:cubicBezTo>
                  <a:cubicBezTo>
                    <a:pt x="1750" y="3329"/>
                    <a:pt x="1700" y="3127"/>
                    <a:pt x="1649" y="2934"/>
                  </a:cubicBezTo>
                  <a:cubicBezTo>
                    <a:pt x="1548" y="2550"/>
                    <a:pt x="1406" y="2186"/>
                    <a:pt x="1244" y="1842"/>
                  </a:cubicBezTo>
                  <a:cubicBezTo>
                    <a:pt x="1093" y="1488"/>
                    <a:pt x="900" y="1154"/>
                    <a:pt x="688" y="850"/>
                  </a:cubicBezTo>
                  <a:cubicBezTo>
                    <a:pt x="587" y="699"/>
                    <a:pt x="475" y="547"/>
                    <a:pt x="364" y="405"/>
                  </a:cubicBezTo>
                  <a:cubicBezTo>
                    <a:pt x="243" y="264"/>
                    <a:pt x="122" y="122"/>
                    <a:pt x="0" y="1"/>
                  </a:cubicBezTo>
                  <a:close/>
                </a:path>
              </a:pathLst>
            </a:custGeom>
            <a:solidFill>
              <a:srgbClr val="8F97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148;p48">
              <a:extLst>
                <a:ext uri="{FF2B5EF4-FFF2-40B4-BE49-F238E27FC236}">
                  <a16:creationId xmlns:a16="http://schemas.microsoft.com/office/drawing/2014/main" id="{E9D1651A-4CB8-6105-3C65-D50F70FA3BB0}"/>
                </a:ext>
              </a:extLst>
            </p:cNvPr>
            <p:cNvSpPr/>
            <p:nvPr/>
          </p:nvSpPr>
          <p:spPr>
            <a:xfrm>
              <a:off x="6534600" y="2302100"/>
              <a:ext cx="37450" cy="115675"/>
            </a:xfrm>
            <a:custGeom>
              <a:avLst/>
              <a:gdLst/>
              <a:ahLst/>
              <a:cxnLst/>
              <a:rect l="l" t="t" r="r" b="b"/>
              <a:pathLst>
                <a:path w="1498" h="4627" extrusionOk="0">
                  <a:moveTo>
                    <a:pt x="1303" y="1"/>
                  </a:moveTo>
                  <a:cubicBezTo>
                    <a:pt x="1285" y="1"/>
                    <a:pt x="1264" y="9"/>
                    <a:pt x="1244" y="25"/>
                  </a:cubicBezTo>
                  <a:cubicBezTo>
                    <a:pt x="971" y="228"/>
                    <a:pt x="243" y="936"/>
                    <a:pt x="131" y="2089"/>
                  </a:cubicBezTo>
                  <a:cubicBezTo>
                    <a:pt x="0" y="3253"/>
                    <a:pt x="597" y="4274"/>
                    <a:pt x="850" y="4577"/>
                  </a:cubicBezTo>
                  <a:cubicBezTo>
                    <a:pt x="873" y="4611"/>
                    <a:pt x="901" y="4626"/>
                    <a:pt x="926" y="4626"/>
                  </a:cubicBezTo>
                  <a:cubicBezTo>
                    <a:pt x="955" y="4626"/>
                    <a:pt x="981" y="4605"/>
                    <a:pt x="992" y="4568"/>
                  </a:cubicBezTo>
                  <a:cubicBezTo>
                    <a:pt x="1082" y="4183"/>
                    <a:pt x="1325" y="3253"/>
                    <a:pt x="1416" y="2291"/>
                  </a:cubicBezTo>
                  <a:cubicBezTo>
                    <a:pt x="1497" y="1331"/>
                    <a:pt x="1406" y="450"/>
                    <a:pt x="1376" y="86"/>
                  </a:cubicBezTo>
                  <a:cubicBezTo>
                    <a:pt x="1369" y="32"/>
                    <a:pt x="1340" y="1"/>
                    <a:pt x="1303" y="1"/>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149;p48">
              <a:extLst>
                <a:ext uri="{FF2B5EF4-FFF2-40B4-BE49-F238E27FC236}">
                  <a16:creationId xmlns:a16="http://schemas.microsoft.com/office/drawing/2014/main" id="{4164AB36-BC46-32AA-ADCD-2E1949081FE2}"/>
                </a:ext>
              </a:extLst>
            </p:cNvPr>
            <p:cNvSpPr/>
            <p:nvPr/>
          </p:nvSpPr>
          <p:spPr>
            <a:xfrm>
              <a:off x="6552025" y="2302475"/>
              <a:ext cx="15700" cy="113075"/>
            </a:xfrm>
            <a:custGeom>
              <a:avLst/>
              <a:gdLst/>
              <a:ahLst/>
              <a:cxnLst/>
              <a:rect l="l" t="t" r="r" b="b"/>
              <a:pathLst>
                <a:path w="628" h="4523" extrusionOk="0">
                  <a:moveTo>
                    <a:pt x="628" y="1"/>
                  </a:moveTo>
                  <a:cubicBezTo>
                    <a:pt x="547" y="163"/>
                    <a:pt x="477" y="334"/>
                    <a:pt x="416" y="507"/>
                  </a:cubicBezTo>
                  <a:cubicBezTo>
                    <a:pt x="355" y="678"/>
                    <a:pt x="295" y="860"/>
                    <a:pt x="254" y="1033"/>
                  </a:cubicBezTo>
                  <a:cubicBezTo>
                    <a:pt x="153" y="1397"/>
                    <a:pt x="82" y="1771"/>
                    <a:pt x="41" y="2145"/>
                  </a:cubicBezTo>
                  <a:cubicBezTo>
                    <a:pt x="11" y="2530"/>
                    <a:pt x="1" y="2924"/>
                    <a:pt x="32" y="3319"/>
                  </a:cubicBezTo>
                  <a:cubicBezTo>
                    <a:pt x="41" y="3521"/>
                    <a:pt x="61" y="3723"/>
                    <a:pt x="92" y="3926"/>
                  </a:cubicBezTo>
                  <a:cubicBezTo>
                    <a:pt x="122" y="4117"/>
                    <a:pt x="163" y="4320"/>
                    <a:pt x="214" y="4522"/>
                  </a:cubicBezTo>
                  <a:cubicBezTo>
                    <a:pt x="173" y="4320"/>
                    <a:pt x="142" y="4117"/>
                    <a:pt x="122" y="3915"/>
                  </a:cubicBezTo>
                  <a:cubicBezTo>
                    <a:pt x="102" y="3723"/>
                    <a:pt x="82" y="3521"/>
                    <a:pt x="72" y="3319"/>
                  </a:cubicBezTo>
                  <a:cubicBezTo>
                    <a:pt x="61" y="2924"/>
                    <a:pt x="72" y="2539"/>
                    <a:pt x="102" y="2155"/>
                  </a:cubicBezTo>
                  <a:cubicBezTo>
                    <a:pt x="142" y="1781"/>
                    <a:pt x="203" y="1406"/>
                    <a:pt x="295" y="1053"/>
                  </a:cubicBezTo>
                  <a:cubicBezTo>
                    <a:pt x="335" y="871"/>
                    <a:pt x="385" y="689"/>
                    <a:pt x="446" y="516"/>
                  </a:cubicBezTo>
                  <a:cubicBezTo>
                    <a:pt x="497" y="345"/>
                    <a:pt x="558" y="172"/>
                    <a:pt x="628" y="1"/>
                  </a:cubicBezTo>
                  <a:close/>
                </a:path>
              </a:pathLst>
            </a:custGeom>
            <a:solidFill>
              <a:srgbClr val="FFD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150;p48">
              <a:extLst>
                <a:ext uri="{FF2B5EF4-FFF2-40B4-BE49-F238E27FC236}">
                  <a16:creationId xmlns:a16="http://schemas.microsoft.com/office/drawing/2014/main" id="{08AAA383-D86A-4994-6814-F6BC28A85E28}"/>
                </a:ext>
              </a:extLst>
            </p:cNvPr>
            <p:cNvSpPr/>
            <p:nvPr/>
          </p:nvSpPr>
          <p:spPr>
            <a:xfrm>
              <a:off x="6527000" y="2406675"/>
              <a:ext cx="54150" cy="45275"/>
            </a:xfrm>
            <a:custGeom>
              <a:avLst/>
              <a:gdLst/>
              <a:ahLst/>
              <a:cxnLst/>
              <a:rect l="l" t="t" r="r" b="b"/>
              <a:pathLst>
                <a:path w="2166" h="1811" extrusionOk="0">
                  <a:moveTo>
                    <a:pt x="1" y="0"/>
                  </a:moveTo>
                  <a:lnTo>
                    <a:pt x="152" y="1811"/>
                  </a:lnTo>
                  <a:lnTo>
                    <a:pt x="1953" y="1811"/>
                  </a:lnTo>
                  <a:lnTo>
                    <a:pt x="2166" y="0"/>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151;p48">
              <a:extLst>
                <a:ext uri="{FF2B5EF4-FFF2-40B4-BE49-F238E27FC236}">
                  <a16:creationId xmlns:a16="http://schemas.microsoft.com/office/drawing/2014/main" id="{40456254-8E22-5987-40CA-6FCDD4DBFA11}"/>
                </a:ext>
              </a:extLst>
            </p:cNvPr>
            <p:cNvSpPr/>
            <p:nvPr/>
          </p:nvSpPr>
          <p:spPr>
            <a:xfrm>
              <a:off x="6522950" y="2403375"/>
              <a:ext cx="62250" cy="6350"/>
            </a:xfrm>
            <a:custGeom>
              <a:avLst/>
              <a:gdLst/>
              <a:ahLst/>
              <a:cxnLst/>
              <a:rect l="l" t="t" r="r" b="b"/>
              <a:pathLst>
                <a:path w="2490" h="254" extrusionOk="0">
                  <a:moveTo>
                    <a:pt x="31" y="0"/>
                  </a:moveTo>
                  <a:cubicBezTo>
                    <a:pt x="11" y="0"/>
                    <a:pt x="1" y="11"/>
                    <a:pt x="1" y="31"/>
                  </a:cubicBezTo>
                  <a:lnTo>
                    <a:pt x="1" y="234"/>
                  </a:lnTo>
                  <a:cubicBezTo>
                    <a:pt x="1" y="243"/>
                    <a:pt x="11" y="254"/>
                    <a:pt x="31" y="254"/>
                  </a:cubicBezTo>
                  <a:lnTo>
                    <a:pt x="2459" y="254"/>
                  </a:lnTo>
                  <a:cubicBezTo>
                    <a:pt x="2469" y="254"/>
                    <a:pt x="2489" y="243"/>
                    <a:pt x="2489" y="234"/>
                  </a:cubicBezTo>
                  <a:lnTo>
                    <a:pt x="2489" y="31"/>
                  </a:lnTo>
                  <a:cubicBezTo>
                    <a:pt x="2489" y="11"/>
                    <a:pt x="2469" y="0"/>
                    <a:pt x="2459" y="0"/>
                  </a:cubicBez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152;p48">
              <a:extLst>
                <a:ext uri="{FF2B5EF4-FFF2-40B4-BE49-F238E27FC236}">
                  <a16:creationId xmlns:a16="http://schemas.microsoft.com/office/drawing/2014/main" id="{D8EC6D4F-A53A-FEFA-AA49-507E0D834B94}"/>
                </a:ext>
              </a:extLst>
            </p:cNvPr>
            <p:cNvSpPr/>
            <p:nvPr/>
          </p:nvSpPr>
          <p:spPr>
            <a:xfrm>
              <a:off x="6527500" y="2425375"/>
              <a:ext cx="52375" cy="20275"/>
            </a:xfrm>
            <a:custGeom>
              <a:avLst/>
              <a:gdLst/>
              <a:ahLst/>
              <a:cxnLst/>
              <a:rect l="l" t="t" r="r" b="b"/>
              <a:pathLst>
                <a:path w="2095" h="811" extrusionOk="0">
                  <a:moveTo>
                    <a:pt x="2034" y="62"/>
                  </a:moveTo>
                  <a:lnTo>
                    <a:pt x="1953" y="750"/>
                  </a:lnTo>
                  <a:lnTo>
                    <a:pt x="132" y="750"/>
                  </a:lnTo>
                  <a:lnTo>
                    <a:pt x="62" y="62"/>
                  </a:lnTo>
                  <a:close/>
                  <a:moveTo>
                    <a:pt x="31" y="1"/>
                  </a:moveTo>
                  <a:cubicBezTo>
                    <a:pt x="21" y="1"/>
                    <a:pt x="11" y="1"/>
                    <a:pt x="11" y="11"/>
                  </a:cubicBezTo>
                  <a:cubicBezTo>
                    <a:pt x="1" y="11"/>
                    <a:pt x="1" y="21"/>
                    <a:pt x="1" y="31"/>
                  </a:cubicBezTo>
                  <a:lnTo>
                    <a:pt x="71" y="790"/>
                  </a:lnTo>
                  <a:cubicBezTo>
                    <a:pt x="71" y="800"/>
                    <a:pt x="92" y="810"/>
                    <a:pt x="102" y="810"/>
                  </a:cubicBezTo>
                  <a:lnTo>
                    <a:pt x="1984" y="810"/>
                  </a:lnTo>
                  <a:cubicBezTo>
                    <a:pt x="1993" y="810"/>
                    <a:pt x="2004" y="800"/>
                    <a:pt x="2014" y="790"/>
                  </a:cubicBezTo>
                  <a:lnTo>
                    <a:pt x="2095" y="31"/>
                  </a:lnTo>
                  <a:cubicBezTo>
                    <a:pt x="2095" y="21"/>
                    <a:pt x="2095" y="11"/>
                    <a:pt x="2085" y="11"/>
                  </a:cubicBezTo>
                  <a:cubicBezTo>
                    <a:pt x="2085" y="1"/>
                    <a:pt x="2074" y="1"/>
                    <a:pt x="206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153;p48">
              <a:extLst>
                <a:ext uri="{FF2B5EF4-FFF2-40B4-BE49-F238E27FC236}">
                  <a16:creationId xmlns:a16="http://schemas.microsoft.com/office/drawing/2014/main" id="{C5974D71-3A14-357B-FD80-DA3B5133F432}"/>
                </a:ext>
              </a:extLst>
            </p:cNvPr>
            <p:cNvSpPr/>
            <p:nvPr/>
          </p:nvSpPr>
          <p:spPr>
            <a:xfrm>
              <a:off x="6529275" y="2444100"/>
              <a:ext cx="48575" cy="8625"/>
            </a:xfrm>
            <a:custGeom>
              <a:avLst/>
              <a:gdLst/>
              <a:ahLst/>
              <a:cxnLst/>
              <a:rect l="l" t="t" r="r" b="b"/>
              <a:pathLst>
                <a:path w="1943" h="345" extrusionOk="0">
                  <a:moveTo>
                    <a:pt x="31" y="1"/>
                  </a:moveTo>
                  <a:cubicBezTo>
                    <a:pt x="11" y="1"/>
                    <a:pt x="0" y="21"/>
                    <a:pt x="0" y="41"/>
                  </a:cubicBezTo>
                  <a:lnTo>
                    <a:pt x="31" y="314"/>
                  </a:lnTo>
                  <a:cubicBezTo>
                    <a:pt x="41" y="334"/>
                    <a:pt x="51" y="344"/>
                    <a:pt x="61" y="344"/>
                  </a:cubicBezTo>
                  <a:lnTo>
                    <a:pt x="1862" y="344"/>
                  </a:lnTo>
                  <a:cubicBezTo>
                    <a:pt x="1882" y="344"/>
                    <a:pt x="1892" y="334"/>
                    <a:pt x="1892" y="324"/>
                  </a:cubicBezTo>
                  <a:lnTo>
                    <a:pt x="1943" y="41"/>
                  </a:lnTo>
                  <a:cubicBezTo>
                    <a:pt x="1943" y="21"/>
                    <a:pt x="1933" y="10"/>
                    <a:pt x="1913" y="1"/>
                  </a:cubicBezTo>
                  <a:cubicBezTo>
                    <a:pt x="1902" y="1"/>
                    <a:pt x="1882" y="10"/>
                    <a:pt x="1882" y="30"/>
                  </a:cubicBezTo>
                  <a:lnTo>
                    <a:pt x="1841" y="284"/>
                  </a:lnTo>
                  <a:lnTo>
                    <a:pt x="92" y="284"/>
                  </a:lnTo>
                  <a:lnTo>
                    <a:pt x="61" y="30"/>
                  </a:lnTo>
                  <a:cubicBezTo>
                    <a:pt x="61" y="10"/>
                    <a:pt x="41" y="1"/>
                    <a:pt x="3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154;p48">
              <a:extLst>
                <a:ext uri="{FF2B5EF4-FFF2-40B4-BE49-F238E27FC236}">
                  <a16:creationId xmlns:a16="http://schemas.microsoft.com/office/drawing/2014/main" id="{D92DC5C2-00D9-D7FD-E7DF-B2C19C9EEB26}"/>
                </a:ext>
              </a:extLst>
            </p:cNvPr>
            <p:cNvSpPr/>
            <p:nvPr/>
          </p:nvSpPr>
          <p:spPr>
            <a:xfrm>
              <a:off x="6547975" y="2451175"/>
              <a:ext cx="11175" cy="95625"/>
            </a:xfrm>
            <a:custGeom>
              <a:avLst/>
              <a:gdLst/>
              <a:ahLst/>
              <a:cxnLst/>
              <a:rect l="l" t="t" r="r" b="b"/>
              <a:pathLst>
                <a:path w="447" h="3825" extrusionOk="0">
                  <a:moveTo>
                    <a:pt x="32" y="1"/>
                  </a:moveTo>
                  <a:cubicBezTo>
                    <a:pt x="11" y="1"/>
                    <a:pt x="1" y="21"/>
                    <a:pt x="1" y="31"/>
                  </a:cubicBezTo>
                  <a:lnTo>
                    <a:pt x="92" y="3703"/>
                  </a:lnTo>
                  <a:cubicBezTo>
                    <a:pt x="92" y="3784"/>
                    <a:pt x="153" y="3824"/>
                    <a:pt x="214" y="3824"/>
                  </a:cubicBezTo>
                  <a:cubicBezTo>
                    <a:pt x="274" y="3824"/>
                    <a:pt x="335" y="3784"/>
                    <a:pt x="345" y="3703"/>
                  </a:cubicBezTo>
                  <a:lnTo>
                    <a:pt x="446" y="31"/>
                  </a:lnTo>
                  <a:cubicBezTo>
                    <a:pt x="446" y="21"/>
                    <a:pt x="436" y="1"/>
                    <a:pt x="416" y="1"/>
                  </a:cubicBezTo>
                  <a:cubicBezTo>
                    <a:pt x="396" y="1"/>
                    <a:pt x="385" y="10"/>
                    <a:pt x="385" y="31"/>
                  </a:cubicBezTo>
                  <a:lnTo>
                    <a:pt x="284" y="3703"/>
                  </a:lnTo>
                  <a:cubicBezTo>
                    <a:pt x="274" y="3744"/>
                    <a:pt x="244" y="3764"/>
                    <a:pt x="214" y="3764"/>
                  </a:cubicBezTo>
                  <a:cubicBezTo>
                    <a:pt x="183" y="3764"/>
                    <a:pt x="153" y="3744"/>
                    <a:pt x="153" y="3703"/>
                  </a:cubicBezTo>
                  <a:lnTo>
                    <a:pt x="62" y="31"/>
                  </a:lnTo>
                  <a:cubicBezTo>
                    <a:pt x="62" y="10"/>
                    <a:pt x="41" y="1"/>
                    <a:pt x="3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155;p48">
              <a:extLst>
                <a:ext uri="{FF2B5EF4-FFF2-40B4-BE49-F238E27FC236}">
                  <a16:creationId xmlns:a16="http://schemas.microsoft.com/office/drawing/2014/main" id="{3B547F7F-E997-6B8B-5022-81520087F3C0}"/>
                </a:ext>
              </a:extLst>
            </p:cNvPr>
            <p:cNvSpPr/>
            <p:nvPr/>
          </p:nvSpPr>
          <p:spPr>
            <a:xfrm>
              <a:off x="6520175" y="2451175"/>
              <a:ext cx="16200" cy="95625"/>
            </a:xfrm>
            <a:custGeom>
              <a:avLst/>
              <a:gdLst/>
              <a:ahLst/>
              <a:cxnLst/>
              <a:rect l="l" t="t" r="r" b="b"/>
              <a:pathLst>
                <a:path w="648" h="3825" extrusionOk="0">
                  <a:moveTo>
                    <a:pt x="425" y="1"/>
                  </a:moveTo>
                  <a:cubicBezTo>
                    <a:pt x="405" y="1"/>
                    <a:pt x="395" y="10"/>
                    <a:pt x="385" y="31"/>
                  </a:cubicBezTo>
                  <a:lnTo>
                    <a:pt x="0" y="3693"/>
                  </a:lnTo>
                  <a:cubicBezTo>
                    <a:pt x="11" y="3784"/>
                    <a:pt x="41" y="3824"/>
                    <a:pt x="81" y="3824"/>
                  </a:cubicBezTo>
                  <a:cubicBezTo>
                    <a:pt x="122" y="3824"/>
                    <a:pt x="162" y="3784"/>
                    <a:pt x="162" y="3703"/>
                  </a:cubicBezTo>
                  <a:lnTo>
                    <a:pt x="648" y="41"/>
                  </a:lnTo>
                  <a:cubicBezTo>
                    <a:pt x="648" y="21"/>
                    <a:pt x="638" y="1"/>
                    <a:pt x="618" y="1"/>
                  </a:cubicBezTo>
                  <a:cubicBezTo>
                    <a:pt x="597" y="1"/>
                    <a:pt x="587" y="10"/>
                    <a:pt x="587" y="31"/>
                  </a:cubicBezTo>
                  <a:lnTo>
                    <a:pt x="101" y="3693"/>
                  </a:lnTo>
                  <a:cubicBezTo>
                    <a:pt x="101" y="3744"/>
                    <a:pt x="92" y="3764"/>
                    <a:pt x="81" y="3764"/>
                  </a:cubicBezTo>
                  <a:cubicBezTo>
                    <a:pt x="81" y="3764"/>
                    <a:pt x="71" y="3744"/>
                    <a:pt x="61" y="3703"/>
                  </a:cubicBezTo>
                  <a:lnTo>
                    <a:pt x="445" y="31"/>
                  </a:lnTo>
                  <a:cubicBezTo>
                    <a:pt x="456" y="21"/>
                    <a:pt x="436" y="1"/>
                    <a:pt x="4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156;p48">
              <a:extLst>
                <a:ext uri="{FF2B5EF4-FFF2-40B4-BE49-F238E27FC236}">
                  <a16:creationId xmlns:a16="http://schemas.microsoft.com/office/drawing/2014/main" id="{BCE26BAF-B373-FD15-C288-F17C516F71DC}"/>
                </a:ext>
              </a:extLst>
            </p:cNvPr>
            <p:cNvSpPr/>
            <p:nvPr/>
          </p:nvSpPr>
          <p:spPr>
            <a:xfrm>
              <a:off x="6570000" y="2451175"/>
              <a:ext cx="14425" cy="95625"/>
            </a:xfrm>
            <a:custGeom>
              <a:avLst/>
              <a:gdLst/>
              <a:ahLst/>
              <a:cxnLst/>
              <a:rect l="l" t="t" r="r" b="b"/>
              <a:pathLst>
                <a:path w="577" h="3825" extrusionOk="0">
                  <a:moveTo>
                    <a:pt x="30" y="1"/>
                  </a:moveTo>
                  <a:cubicBezTo>
                    <a:pt x="10" y="1"/>
                    <a:pt x="0" y="21"/>
                    <a:pt x="0" y="31"/>
                  </a:cubicBezTo>
                  <a:lnTo>
                    <a:pt x="425" y="3703"/>
                  </a:lnTo>
                  <a:cubicBezTo>
                    <a:pt x="425" y="3784"/>
                    <a:pt x="466" y="3824"/>
                    <a:pt x="506" y="3824"/>
                  </a:cubicBezTo>
                  <a:cubicBezTo>
                    <a:pt x="536" y="3824"/>
                    <a:pt x="577" y="3784"/>
                    <a:pt x="577" y="3703"/>
                  </a:cubicBezTo>
                  <a:lnTo>
                    <a:pt x="253" y="31"/>
                  </a:lnTo>
                  <a:cubicBezTo>
                    <a:pt x="253" y="10"/>
                    <a:pt x="243" y="1"/>
                    <a:pt x="223" y="1"/>
                  </a:cubicBezTo>
                  <a:cubicBezTo>
                    <a:pt x="203" y="1"/>
                    <a:pt x="192" y="21"/>
                    <a:pt x="192" y="31"/>
                  </a:cubicBezTo>
                  <a:lnTo>
                    <a:pt x="516" y="3703"/>
                  </a:lnTo>
                  <a:cubicBezTo>
                    <a:pt x="516" y="3744"/>
                    <a:pt x="506" y="3764"/>
                    <a:pt x="506" y="3764"/>
                  </a:cubicBezTo>
                  <a:cubicBezTo>
                    <a:pt x="496" y="3764"/>
                    <a:pt x="486" y="3744"/>
                    <a:pt x="486" y="3703"/>
                  </a:cubicBezTo>
                  <a:lnTo>
                    <a:pt x="61" y="31"/>
                  </a:lnTo>
                  <a:cubicBezTo>
                    <a:pt x="61" y="10"/>
                    <a:pt x="41" y="1"/>
                    <a:pt x="3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157;p48">
              <a:extLst>
                <a:ext uri="{FF2B5EF4-FFF2-40B4-BE49-F238E27FC236}">
                  <a16:creationId xmlns:a16="http://schemas.microsoft.com/office/drawing/2014/main" id="{62F52A74-2682-35B2-82DA-861E815C1C2B}"/>
                </a:ext>
              </a:extLst>
            </p:cNvPr>
            <p:cNvSpPr/>
            <p:nvPr/>
          </p:nvSpPr>
          <p:spPr>
            <a:xfrm>
              <a:off x="5271950" y="2423975"/>
              <a:ext cx="50300" cy="90950"/>
            </a:xfrm>
            <a:custGeom>
              <a:avLst/>
              <a:gdLst/>
              <a:ahLst/>
              <a:cxnLst/>
              <a:rect l="l" t="t" r="r" b="b"/>
              <a:pathLst>
                <a:path w="2012" h="3638" extrusionOk="0">
                  <a:moveTo>
                    <a:pt x="70" y="1"/>
                  </a:moveTo>
                  <a:cubicBezTo>
                    <a:pt x="26" y="1"/>
                    <a:pt x="0" y="39"/>
                    <a:pt x="9" y="97"/>
                  </a:cubicBezTo>
                  <a:cubicBezTo>
                    <a:pt x="90" y="401"/>
                    <a:pt x="261" y="1129"/>
                    <a:pt x="596" y="1887"/>
                  </a:cubicBezTo>
                  <a:cubicBezTo>
                    <a:pt x="949" y="2636"/>
                    <a:pt x="1405" y="3324"/>
                    <a:pt x="1587" y="3597"/>
                  </a:cubicBezTo>
                  <a:cubicBezTo>
                    <a:pt x="1600" y="3624"/>
                    <a:pt x="1621" y="3637"/>
                    <a:pt x="1643" y="3637"/>
                  </a:cubicBezTo>
                  <a:cubicBezTo>
                    <a:pt x="1670" y="3637"/>
                    <a:pt x="1697" y="3617"/>
                    <a:pt x="1708" y="3577"/>
                  </a:cubicBezTo>
                  <a:cubicBezTo>
                    <a:pt x="1819" y="3254"/>
                    <a:pt x="2012" y="2262"/>
                    <a:pt x="1587" y="1361"/>
                  </a:cubicBezTo>
                  <a:cubicBezTo>
                    <a:pt x="1162" y="462"/>
                    <a:pt x="373" y="97"/>
                    <a:pt x="100" y="6"/>
                  </a:cubicBezTo>
                  <a:cubicBezTo>
                    <a:pt x="89" y="2"/>
                    <a:pt x="79" y="1"/>
                    <a:pt x="70" y="1"/>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158;p48">
              <a:extLst>
                <a:ext uri="{FF2B5EF4-FFF2-40B4-BE49-F238E27FC236}">
                  <a16:creationId xmlns:a16="http://schemas.microsoft.com/office/drawing/2014/main" id="{1AA9512B-0450-0A9C-8A40-AAFB23A8E2F0}"/>
                </a:ext>
              </a:extLst>
            </p:cNvPr>
            <p:cNvSpPr/>
            <p:nvPr/>
          </p:nvSpPr>
          <p:spPr>
            <a:xfrm>
              <a:off x="5272900" y="2424625"/>
              <a:ext cx="40000" cy="88275"/>
            </a:xfrm>
            <a:custGeom>
              <a:avLst/>
              <a:gdLst/>
              <a:ahLst/>
              <a:cxnLst/>
              <a:rect l="l" t="t" r="r" b="b"/>
              <a:pathLst>
                <a:path w="1600" h="3531" extrusionOk="0">
                  <a:moveTo>
                    <a:pt x="1" y="0"/>
                  </a:moveTo>
                  <a:cubicBezTo>
                    <a:pt x="92" y="112"/>
                    <a:pt x="193" y="233"/>
                    <a:pt x="284" y="364"/>
                  </a:cubicBezTo>
                  <a:cubicBezTo>
                    <a:pt x="385" y="486"/>
                    <a:pt x="477" y="618"/>
                    <a:pt x="558" y="749"/>
                  </a:cubicBezTo>
                  <a:cubicBezTo>
                    <a:pt x="729" y="1012"/>
                    <a:pt x="891" y="1295"/>
                    <a:pt x="1023" y="1589"/>
                  </a:cubicBezTo>
                  <a:cubicBezTo>
                    <a:pt x="1165" y="1892"/>
                    <a:pt x="1275" y="2205"/>
                    <a:pt x="1377" y="2529"/>
                  </a:cubicBezTo>
                  <a:cubicBezTo>
                    <a:pt x="1428" y="2681"/>
                    <a:pt x="1468" y="2853"/>
                    <a:pt x="1509" y="3015"/>
                  </a:cubicBezTo>
                  <a:cubicBezTo>
                    <a:pt x="1549" y="3187"/>
                    <a:pt x="1579" y="3359"/>
                    <a:pt x="1599" y="3531"/>
                  </a:cubicBezTo>
                  <a:cubicBezTo>
                    <a:pt x="1589" y="3359"/>
                    <a:pt x="1559" y="3187"/>
                    <a:pt x="1529" y="3015"/>
                  </a:cubicBezTo>
                  <a:cubicBezTo>
                    <a:pt x="1498" y="2843"/>
                    <a:pt x="1458" y="2671"/>
                    <a:pt x="1417" y="2509"/>
                  </a:cubicBezTo>
                  <a:cubicBezTo>
                    <a:pt x="1326" y="2185"/>
                    <a:pt x="1205" y="1872"/>
                    <a:pt x="1073" y="1569"/>
                  </a:cubicBezTo>
                  <a:cubicBezTo>
                    <a:pt x="932" y="1275"/>
                    <a:pt x="770" y="992"/>
                    <a:pt x="588" y="729"/>
                  </a:cubicBezTo>
                  <a:cubicBezTo>
                    <a:pt x="497" y="597"/>
                    <a:pt x="406" y="466"/>
                    <a:pt x="304" y="344"/>
                  </a:cubicBezTo>
                  <a:cubicBezTo>
                    <a:pt x="203" y="223"/>
                    <a:pt x="102" y="112"/>
                    <a:pt x="1" y="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159;p48">
              <a:extLst>
                <a:ext uri="{FF2B5EF4-FFF2-40B4-BE49-F238E27FC236}">
                  <a16:creationId xmlns:a16="http://schemas.microsoft.com/office/drawing/2014/main" id="{C20C9C36-8F7E-B62A-4381-C5B8E67E72E3}"/>
                </a:ext>
              </a:extLst>
            </p:cNvPr>
            <p:cNvSpPr/>
            <p:nvPr/>
          </p:nvSpPr>
          <p:spPr>
            <a:xfrm>
              <a:off x="5320450" y="2414650"/>
              <a:ext cx="58625" cy="106425"/>
            </a:xfrm>
            <a:custGeom>
              <a:avLst/>
              <a:gdLst/>
              <a:ahLst/>
              <a:cxnLst/>
              <a:rect l="l" t="t" r="r" b="b"/>
              <a:pathLst>
                <a:path w="2345" h="4257" extrusionOk="0">
                  <a:moveTo>
                    <a:pt x="2257" y="1"/>
                  </a:moveTo>
                  <a:cubicBezTo>
                    <a:pt x="2247" y="1"/>
                    <a:pt x="2237" y="2"/>
                    <a:pt x="2226" y="5"/>
                  </a:cubicBezTo>
                  <a:cubicBezTo>
                    <a:pt x="1902" y="106"/>
                    <a:pt x="982" y="541"/>
                    <a:pt x="497" y="1593"/>
                  </a:cubicBezTo>
                  <a:cubicBezTo>
                    <a:pt x="1" y="2655"/>
                    <a:pt x="223" y="3809"/>
                    <a:pt x="365" y="4182"/>
                  </a:cubicBezTo>
                  <a:cubicBezTo>
                    <a:pt x="377" y="4230"/>
                    <a:pt x="406" y="4256"/>
                    <a:pt x="438" y="4256"/>
                  </a:cubicBezTo>
                  <a:cubicBezTo>
                    <a:pt x="461" y="4256"/>
                    <a:pt x="485" y="4243"/>
                    <a:pt x="506" y="4213"/>
                  </a:cubicBezTo>
                  <a:cubicBezTo>
                    <a:pt x="709" y="3890"/>
                    <a:pt x="1245" y="3080"/>
                    <a:pt x="1650" y="2200"/>
                  </a:cubicBezTo>
                  <a:cubicBezTo>
                    <a:pt x="2034" y="1320"/>
                    <a:pt x="2237" y="460"/>
                    <a:pt x="2327" y="106"/>
                  </a:cubicBezTo>
                  <a:cubicBezTo>
                    <a:pt x="2344" y="46"/>
                    <a:pt x="2311" y="1"/>
                    <a:pt x="2257" y="1"/>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160;p48">
              <a:extLst>
                <a:ext uri="{FF2B5EF4-FFF2-40B4-BE49-F238E27FC236}">
                  <a16:creationId xmlns:a16="http://schemas.microsoft.com/office/drawing/2014/main" id="{DE17A495-127E-01CF-6214-660FABD3B2BB}"/>
                </a:ext>
              </a:extLst>
            </p:cNvPr>
            <p:cNvSpPr/>
            <p:nvPr/>
          </p:nvSpPr>
          <p:spPr>
            <a:xfrm>
              <a:off x="5331325" y="2415275"/>
              <a:ext cx="46800" cy="103450"/>
            </a:xfrm>
            <a:custGeom>
              <a:avLst/>
              <a:gdLst/>
              <a:ahLst/>
              <a:cxnLst/>
              <a:rect l="l" t="t" r="r" b="b"/>
              <a:pathLst>
                <a:path w="1872" h="4138" extrusionOk="0">
                  <a:moveTo>
                    <a:pt x="1872" y="0"/>
                  </a:moveTo>
                  <a:cubicBezTo>
                    <a:pt x="1741" y="131"/>
                    <a:pt x="1619" y="263"/>
                    <a:pt x="1508" y="405"/>
                  </a:cubicBezTo>
                  <a:cubicBezTo>
                    <a:pt x="1386" y="547"/>
                    <a:pt x="1285" y="698"/>
                    <a:pt x="1174" y="850"/>
                  </a:cubicBezTo>
                  <a:cubicBezTo>
                    <a:pt x="962" y="1163"/>
                    <a:pt x="779" y="1487"/>
                    <a:pt x="618" y="1841"/>
                  </a:cubicBezTo>
                  <a:cubicBezTo>
                    <a:pt x="456" y="2185"/>
                    <a:pt x="325" y="2559"/>
                    <a:pt x="224" y="2944"/>
                  </a:cubicBezTo>
                  <a:cubicBezTo>
                    <a:pt x="163" y="3136"/>
                    <a:pt x="122" y="3328"/>
                    <a:pt x="82" y="3530"/>
                  </a:cubicBezTo>
                  <a:cubicBezTo>
                    <a:pt x="51" y="3733"/>
                    <a:pt x="21" y="3935"/>
                    <a:pt x="1" y="4137"/>
                  </a:cubicBezTo>
                  <a:cubicBezTo>
                    <a:pt x="31" y="3935"/>
                    <a:pt x="71" y="3733"/>
                    <a:pt x="112" y="3541"/>
                  </a:cubicBezTo>
                  <a:cubicBezTo>
                    <a:pt x="152" y="3338"/>
                    <a:pt x="203" y="3146"/>
                    <a:pt x="264" y="2954"/>
                  </a:cubicBezTo>
                  <a:cubicBezTo>
                    <a:pt x="375" y="2579"/>
                    <a:pt x="516" y="2215"/>
                    <a:pt x="678" y="1871"/>
                  </a:cubicBezTo>
                  <a:cubicBezTo>
                    <a:pt x="830" y="1518"/>
                    <a:pt x="1013" y="1194"/>
                    <a:pt x="1215" y="880"/>
                  </a:cubicBezTo>
                  <a:cubicBezTo>
                    <a:pt x="1316" y="729"/>
                    <a:pt x="1417" y="577"/>
                    <a:pt x="1528" y="425"/>
                  </a:cubicBezTo>
                  <a:cubicBezTo>
                    <a:pt x="1640" y="284"/>
                    <a:pt x="1751" y="142"/>
                    <a:pt x="1872" y="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161;p48">
              <a:extLst>
                <a:ext uri="{FF2B5EF4-FFF2-40B4-BE49-F238E27FC236}">
                  <a16:creationId xmlns:a16="http://schemas.microsoft.com/office/drawing/2014/main" id="{01E39447-C083-D5C6-F69B-3717DDB509D1}"/>
                </a:ext>
              </a:extLst>
            </p:cNvPr>
            <p:cNvSpPr/>
            <p:nvPr/>
          </p:nvSpPr>
          <p:spPr>
            <a:xfrm>
              <a:off x="5305775" y="2397125"/>
              <a:ext cx="37225" cy="115700"/>
            </a:xfrm>
            <a:custGeom>
              <a:avLst/>
              <a:gdLst/>
              <a:ahLst/>
              <a:cxnLst/>
              <a:rect l="l" t="t" r="r" b="b"/>
              <a:pathLst>
                <a:path w="1489" h="4628" extrusionOk="0">
                  <a:moveTo>
                    <a:pt x="198" y="0"/>
                  </a:moveTo>
                  <a:cubicBezTo>
                    <a:pt x="157" y="0"/>
                    <a:pt x="122" y="30"/>
                    <a:pt x="122" y="79"/>
                  </a:cubicBezTo>
                  <a:cubicBezTo>
                    <a:pt x="92" y="453"/>
                    <a:pt x="1" y="1323"/>
                    <a:pt x="82" y="2284"/>
                  </a:cubicBezTo>
                  <a:cubicBezTo>
                    <a:pt x="173" y="3245"/>
                    <a:pt x="416" y="4186"/>
                    <a:pt x="507" y="4560"/>
                  </a:cubicBezTo>
                  <a:cubicBezTo>
                    <a:pt x="518" y="4604"/>
                    <a:pt x="544" y="4628"/>
                    <a:pt x="574" y="4628"/>
                  </a:cubicBezTo>
                  <a:cubicBezTo>
                    <a:pt x="599" y="4628"/>
                    <a:pt x="626" y="4612"/>
                    <a:pt x="648" y="4580"/>
                  </a:cubicBezTo>
                  <a:cubicBezTo>
                    <a:pt x="902" y="4267"/>
                    <a:pt x="1488" y="3245"/>
                    <a:pt x="1367" y="2092"/>
                  </a:cubicBezTo>
                  <a:cubicBezTo>
                    <a:pt x="1246" y="929"/>
                    <a:pt x="527" y="221"/>
                    <a:pt x="254" y="18"/>
                  </a:cubicBezTo>
                  <a:cubicBezTo>
                    <a:pt x="236" y="6"/>
                    <a:pt x="216" y="0"/>
                    <a:pt x="198" y="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162;p48">
              <a:extLst>
                <a:ext uri="{FF2B5EF4-FFF2-40B4-BE49-F238E27FC236}">
                  <a16:creationId xmlns:a16="http://schemas.microsoft.com/office/drawing/2014/main" id="{7C9C62DD-700B-53C2-8298-B34D49ED84F1}"/>
                </a:ext>
              </a:extLst>
            </p:cNvPr>
            <p:cNvSpPr/>
            <p:nvPr/>
          </p:nvSpPr>
          <p:spPr>
            <a:xfrm>
              <a:off x="5310100" y="2397575"/>
              <a:ext cx="15700" cy="112800"/>
            </a:xfrm>
            <a:custGeom>
              <a:avLst/>
              <a:gdLst/>
              <a:ahLst/>
              <a:cxnLst/>
              <a:rect l="l" t="t" r="r" b="b"/>
              <a:pathLst>
                <a:path w="628" h="4512" extrusionOk="0">
                  <a:moveTo>
                    <a:pt x="0" y="0"/>
                  </a:moveTo>
                  <a:cubicBezTo>
                    <a:pt x="61" y="162"/>
                    <a:pt x="122" y="334"/>
                    <a:pt x="182" y="506"/>
                  </a:cubicBezTo>
                  <a:cubicBezTo>
                    <a:pt x="233" y="688"/>
                    <a:pt x="284" y="860"/>
                    <a:pt x="334" y="1042"/>
                  </a:cubicBezTo>
                  <a:cubicBezTo>
                    <a:pt x="415" y="1406"/>
                    <a:pt x="486" y="1770"/>
                    <a:pt x="516" y="2154"/>
                  </a:cubicBezTo>
                  <a:cubicBezTo>
                    <a:pt x="556" y="2529"/>
                    <a:pt x="567" y="2923"/>
                    <a:pt x="547" y="3318"/>
                  </a:cubicBezTo>
                  <a:cubicBezTo>
                    <a:pt x="536" y="3510"/>
                    <a:pt x="526" y="3712"/>
                    <a:pt x="496" y="3915"/>
                  </a:cubicBezTo>
                  <a:cubicBezTo>
                    <a:pt x="475" y="4107"/>
                    <a:pt x="445" y="4310"/>
                    <a:pt x="415" y="4512"/>
                  </a:cubicBezTo>
                  <a:cubicBezTo>
                    <a:pt x="455" y="4319"/>
                    <a:pt x="496" y="4117"/>
                    <a:pt x="526" y="3915"/>
                  </a:cubicBezTo>
                  <a:cubicBezTo>
                    <a:pt x="556" y="3712"/>
                    <a:pt x="587" y="3510"/>
                    <a:pt x="597" y="3318"/>
                  </a:cubicBezTo>
                  <a:cubicBezTo>
                    <a:pt x="627" y="2914"/>
                    <a:pt x="617" y="2529"/>
                    <a:pt x="576" y="2145"/>
                  </a:cubicBezTo>
                  <a:cubicBezTo>
                    <a:pt x="536" y="1760"/>
                    <a:pt x="475" y="1386"/>
                    <a:pt x="374" y="1032"/>
                  </a:cubicBezTo>
                  <a:cubicBezTo>
                    <a:pt x="324" y="850"/>
                    <a:pt x="273" y="668"/>
                    <a:pt x="212" y="495"/>
                  </a:cubicBezTo>
                  <a:cubicBezTo>
                    <a:pt x="142" y="324"/>
                    <a:pt x="81" y="162"/>
                    <a:pt x="0" y="0"/>
                  </a:cubicBezTo>
                  <a:close/>
                </a:path>
              </a:pathLst>
            </a:custGeom>
            <a:solidFill>
              <a:srgbClr val="697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163;p48">
              <a:extLst>
                <a:ext uri="{FF2B5EF4-FFF2-40B4-BE49-F238E27FC236}">
                  <a16:creationId xmlns:a16="http://schemas.microsoft.com/office/drawing/2014/main" id="{56F64730-6836-0840-20BA-EFD1ECAA924A}"/>
                </a:ext>
              </a:extLst>
            </p:cNvPr>
            <p:cNvSpPr/>
            <p:nvPr/>
          </p:nvSpPr>
          <p:spPr>
            <a:xfrm>
              <a:off x="5296450" y="2501500"/>
              <a:ext cx="54375" cy="45300"/>
            </a:xfrm>
            <a:custGeom>
              <a:avLst/>
              <a:gdLst/>
              <a:ahLst/>
              <a:cxnLst/>
              <a:rect l="l" t="t" r="r" b="b"/>
              <a:pathLst>
                <a:path w="2175" h="1812" extrusionOk="0">
                  <a:moveTo>
                    <a:pt x="0" y="0"/>
                  </a:moveTo>
                  <a:lnTo>
                    <a:pt x="212" y="1811"/>
                  </a:lnTo>
                  <a:lnTo>
                    <a:pt x="2013" y="1811"/>
                  </a:lnTo>
                  <a:lnTo>
                    <a:pt x="2174" y="0"/>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164;p48">
              <a:extLst>
                <a:ext uri="{FF2B5EF4-FFF2-40B4-BE49-F238E27FC236}">
                  <a16:creationId xmlns:a16="http://schemas.microsoft.com/office/drawing/2014/main" id="{E34EE386-E112-6056-BB10-0500512FBF1A}"/>
                </a:ext>
              </a:extLst>
            </p:cNvPr>
            <p:cNvSpPr/>
            <p:nvPr/>
          </p:nvSpPr>
          <p:spPr>
            <a:xfrm>
              <a:off x="5292625" y="2498450"/>
              <a:ext cx="62000" cy="6375"/>
            </a:xfrm>
            <a:custGeom>
              <a:avLst/>
              <a:gdLst/>
              <a:ahLst/>
              <a:cxnLst/>
              <a:rect l="l" t="t" r="r" b="b"/>
              <a:pathLst>
                <a:path w="2480" h="255" extrusionOk="0">
                  <a:moveTo>
                    <a:pt x="32" y="1"/>
                  </a:moveTo>
                  <a:cubicBezTo>
                    <a:pt x="11" y="1"/>
                    <a:pt x="1" y="11"/>
                    <a:pt x="1" y="21"/>
                  </a:cubicBezTo>
                  <a:lnTo>
                    <a:pt x="1" y="224"/>
                  </a:lnTo>
                  <a:cubicBezTo>
                    <a:pt x="1" y="234"/>
                    <a:pt x="11" y="254"/>
                    <a:pt x="32" y="254"/>
                  </a:cubicBezTo>
                  <a:lnTo>
                    <a:pt x="2459" y="254"/>
                  </a:lnTo>
                  <a:cubicBezTo>
                    <a:pt x="2469" y="254"/>
                    <a:pt x="2480" y="234"/>
                    <a:pt x="2480" y="224"/>
                  </a:cubicBezTo>
                  <a:lnTo>
                    <a:pt x="2480" y="21"/>
                  </a:lnTo>
                  <a:cubicBezTo>
                    <a:pt x="2480" y="11"/>
                    <a:pt x="2469" y="1"/>
                    <a:pt x="2459" y="1"/>
                  </a:cubicBezTo>
                  <a:close/>
                </a:path>
              </a:pathLst>
            </a:custGeom>
            <a:solidFill>
              <a:srgbClr val="F73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165;p48">
              <a:extLst>
                <a:ext uri="{FF2B5EF4-FFF2-40B4-BE49-F238E27FC236}">
                  <a16:creationId xmlns:a16="http://schemas.microsoft.com/office/drawing/2014/main" id="{AF5BA4E9-384E-7341-760D-D00E6FE2363E}"/>
                </a:ext>
              </a:extLst>
            </p:cNvPr>
            <p:cNvSpPr/>
            <p:nvPr/>
          </p:nvSpPr>
          <p:spPr>
            <a:xfrm>
              <a:off x="5773400" y="2307025"/>
              <a:ext cx="121650" cy="239775"/>
            </a:xfrm>
            <a:custGeom>
              <a:avLst/>
              <a:gdLst/>
              <a:ahLst/>
              <a:cxnLst/>
              <a:rect l="l" t="t" r="r" b="b"/>
              <a:pathLst>
                <a:path w="4866" h="9591" extrusionOk="0">
                  <a:moveTo>
                    <a:pt x="0" y="1"/>
                  </a:moveTo>
                  <a:lnTo>
                    <a:pt x="0" y="9590"/>
                  </a:lnTo>
                  <a:lnTo>
                    <a:pt x="4865" y="9590"/>
                  </a:lnTo>
                  <a:lnTo>
                    <a:pt x="4865" y="1"/>
                  </a:lnTo>
                  <a:close/>
                </a:path>
              </a:pathLst>
            </a:custGeom>
            <a:solidFill>
              <a:srgbClr val="EFBF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166;p48">
              <a:extLst>
                <a:ext uri="{FF2B5EF4-FFF2-40B4-BE49-F238E27FC236}">
                  <a16:creationId xmlns:a16="http://schemas.microsoft.com/office/drawing/2014/main" id="{60888BB9-F665-2E3B-3B05-616EB45524BB}"/>
                </a:ext>
              </a:extLst>
            </p:cNvPr>
            <p:cNvSpPr/>
            <p:nvPr/>
          </p:nvSpPr>
          <p:spPr>
            <a:xfrm>
              <a:off x="5766825" y="2307025"/>
              <a:ext cx="134550" cy="9875"/>
            </a:xfrm>
            <a:custGeom>
              <a:avLst/>
              <a:gdLst/>
              <a:ahLst/>
              <a:cxnLst/>
              <a:rect l="l" t="t" r="r" b="b"/>
              <a:pathLst>
                <a:path w="5382" h="395" extrusionOk="0">
                  <a:moveTo>
                    <a:pt x="0" y="1"/>
                  </a:moveTo>
                  <a:lnTo>
                    <a:pt x="0" y="395"/>
                  </a:lnTo>
                  <a:lnTo>
                    <a:pt x="5382" y="395"/>
                  </a:lnTo>
                  <a:lnTo>
                    <a:pt x="5382" y="1"/>
                  </a:lnTo>
                  <a:close/>
                </a:path>
              </a:pathLst>
            </a:custGeom>
            <a:solidFill>
              <a:srgbClr val="EFBF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167;p48">
              <a:extLst>
                <a:ext uri="{FF2B5EF4-FFF2-40B4-BE49-F238E27FC236}">
                  <a16:creationId xmlns:a16="http://schemas.microsoft.com/office/drawing/2014/main" id="{C1791076-C342-3C73-54C6-BA947D0A1FE3}"/>
                </a:ext>
              </a:extLst>
            </p:cNvPr>
            <p:cNvSpPr/>
            <p:nvPr/>
          </p:nvSpPr>
          <p:spPr>
            <a:xfrm>
              <a:off x="5780475" y="2326750"/>
              <a:ext cx="106225" cy="48325"/>
            </a:xfrm>
            <a:custGeom>
              <a:avLst/>
              <a:gdLst/>
              <a:ahLst/>
              <a:cxnLst/>
              <a:rect l="l" t="t" r="r" b="b"/>
              <a:pathLst>
                <a:path w="4249" h="1933" extrusionOk="0">
                  <a:moveTo>
                    <a:pt x="4188" y="62"/>
                  </a:moveTo>
                  <a:lnTo>
                    <a:pt x="4188" y="1872"/>
                  </a:lnTo>
                  <a:lnTo>
                    <a:pt x="61" y="1872"/>
                  </a:lnTo>
                  <a:lnTo>
                    <a:pt x="61" y="62"/>
                  </a:lnTo>
                  <a:close/>
                  <a:moveTo>
                    <a:pt x="0" y="1"/>
                  </a:moveTo>
                  <a:lnTo>
                    <a:pt x="0" y="1933"/>
                  </a:lnTo>
                  <a:lnTo>
                    <a:pt x="4249" y="1933"/>
                  </a:lnTo>
                  <a:lnTo>
                    <a:pt x="4249"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168;p48">
              <a:extLst>
                <a:ext uri="{FF2B5EF4-FFF2-40B4-BE49-F238E27FC236}">
                  <a16:creationId xmlns:a16="http://schemas.microsoft.com/office/drawing/2014/main" id="{95FDB3A0-5027-5250-D7F7-EACFEDEBEFEB}"/>
                </a:ext>
              </a:extLst>
            </p:cNvPr>
            <p:cNvSpPr/>
            <p:nvPr/>
          </p:nvSpPr>
          <p:spPr>
            <a:xfrm>
              <a:off x="5805250" y="2349025"/>
              <a:ext cx="56675" cy="3800"/>
            </a:xfrm>
            <a:custGeom>
              <a:avLst/>
              <a:gdLst/>
              <a:ahLst/>
              <a:cxnLst/>
              <a:rect l="l" t="t" r="r" b="b"/>
              <a:pathLst>
                <a:path w="2267" h="152" extrusionOk="0">
                  <a:moveTo>
                    <a:pt x="1" y="0"/>
                  </a:moveTo>
                  <a:lnTo>
                    <a:pt x="1" y="151"/>
                  </a:lnTo>
                  <a:lnTo>
                    <a:pt x="2267" y="151"/>
                  </a:lnTo>
                  <a:lnTo>
                    <a:pt x="2267" y="0"/>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169;p48">
              <a:extLst>
                <a:ext uri="{FF2B5EF4-FFF2-40B4-BE49-F238E27FC236}">
                  <a16:creationId xmlns:a16="http://schemas.microsoft.com/office/drawing/2014/main" id="{51E93638-E407-85E5-9E2C-95BAA5856936}"/>
                </a:ext>
              </a:extLst>
            </p:cNvPr>
            <p:cNvSpPr/>
            <p:nvPr/>
          </p:nvSpPr>
          <p:spPr>
            <a:xfrm>
              <a:off x="5780475" y="2378850"/>
              <a:ext cx="106225" cy="48575"/>
            </a:xfrm>
            <a:custGeom>
              <a:avLst/>
              <a:gdLst/>
              <a:ahLst/>
              <a:cxnLst/>
              <a:rect l="l" t="t" r="r" b="b"/>
              <a:pathLst>
                <a:path w="4249" h="1943" extrusionOk="0">
                  <a:moveTo>
                    <a:pt x="4188" y="61"/>
                  </a:moveTo>
                  <a:lnTo>
                    <a:pt x="4188" y="1882"/>
                  </a:lnTo>
                  <a:lnTo>
                    <a:pt x="61" y="1882"/>
                  </a:lnTo>
                  <a:lnTo>
                    <a:pt x="61" y="61"/>
                  </a:lnTo>
                  <a:close/>
                  <a:moveTo>
                    <a:pt x="0" y="1"/>
                  </a:moveTo>
                  <a:lnTo>
                    <a:pt x="0" y="1943"/>
                  </a:lnTo>
                  <a:lnTo>
                    <a:pt x="4249" y="1943"/>
                  </a:lnTo>
                  <a:lnTo>
                    <a:pt x="4249"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170;p48">
              <a:extLst>
                <a:ext uri="{FF2B5EF4-FFF2-40B4-BE49-F238E27FC236}">
                  <a16:creationId xmlns:a16="http://schemas.microsoft.com/office/drawing/2014/main" id="{514D1A78-BBF5-646A-6105-B84A4B9FACB3}"/>
                </a:ext>
              </a:extLst>
            </p:cNvPr>
            <p:cNvSpPr/>
            <p:nvPr/>
          </p:nvSpPr>
          <p:spPr>
            <a:xfrm>
              <a:off x="5780475" y="2430950"/>
              <a:ext cx="106225" cy="48325"/>
            </a:xfrm>
            <a:custGeom>
              <a:avLst/>
              <a:gdLst/>
              <a:ahLst/>
              <a:cxnLst/>
              <a:rect l="l" t="t" r="r" b="b"/>
              <a:pathLst>
                <a:path w="4249" h="1933" extrusionOk="0">
                  <a:moveTo>
                    <a:pt x="4188" y="61"/>
                  </a:moveTo>
                  <a:lnTo>
                    <a:pt x="4188" y="1871"/>
                  </a:lnTo>
                  <a:lnTo>
                    <a:pt x="61" y="1871"/>
                  </a:lnTo>
                  <a:lnTo>
                    <a:pt x="61" y="61"/>
                  </a:lnTo>
                  <a:close/>
                  <a:moveTo>
                    <a:pt x="0" y="0"/>
                  </a:moveTo>
                  <a:lnTo>
                    <a:pt x="0" y="1932"/>
                  </a:lnTo>
                  <a:lnTo>
                    <a:pt x="4249" y="1932"/>
                  </a:lnTo>
                  <a:lnTo>
                    <a:pt x="4249" y="0"/>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171;p48">
              <a:extLst>
                <a:ext uri="{FF2B5EF4-FFF2-40B4-BE49-F238E27FC236}">
                  <a16:creationId xmlns:a16="http://schemas.microsoft.com/office/drawing/2014/main" id="{AE203D1B-6069-B192-6DA9-6C366D7F5364}"/>
                </a:ext>
              </a:extLst>
            </p:cNvPr>
            <p:cNvSpPr/>
            <p:nvPr/>
          </p:nvSpPr>
          <p:spPr>
            <a:xfrm>
              <a:off x="5805250" y="2401100"/>
              <a:ext cx="56675" cy="4075"/>
            </a:xfrm>
            <a:custGeom>
              <a:avLst/>
              <a:gdLst/>
              <a:ahLst/>
              <a:cxnLst/>
              <a:rect l="l" t="t" r="r" b="b"/>
              <a:pathLst>
                <a:path w="2267" h="163" extrusionOk="0">
                  <a:moveTo>
                    <a:pt x="1" y="1"/>
                  </a:moveTo>
                  <a:lnTo>
                    <a:pt x="1" y="163"/>
                  </a:lnTo>
                  <a:lnTo>
                    <a:pt x="2267" y="163"/>
                  </a:lnTo>
                  <a:lnTo>
                    <a:pt x="2267"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172;p48">
              <a:extLst>
                <a:ext uri="{FF2B5EF4-FFF2-40B4-BE49-F238E27FC236}">
                  <a16:creationId xmlns:a16="http://schemas.microsoft.com/office/drawing/2014/main" id="{83356D82-C349-2704-FEDA-8FDED4905F56}"/>
                </a:ext>
              </a:extLst>
            </p:cNvPr>
            <p:cNvSpPr/>
            <p:nvPr/>
          </p:nvSpPr>
          <p:spPr>
            <a:xfrm>
              <a:off x="5805250" y="2453200"/>
              <a:ext cx="56675" cy="3800"/>
            </a:xfrm>
            <a:custGeom>
              <a:avLst/>
              <a:gdLst/>
              <a:ahLst/>
              <a:cxnLst/>
              <a:rect l="l" t="t" r="r" b="b"/>
              <a:pathLst>
                <a:path w="2267" h="152" extrusionOk="0">
                  <a:moveTo>
                    <a:pt x="1" y="1"/>
                  </a:moveTo>
                  <a:lnTo>
                    <a:pt x="1" y="152"/>
                  </a:lnTo>
                  <a:lnTo>
                    <a:pt x="2267" y="152"/>
                  </a:lnTo>
                  <a:lnTo>
                    <a:pt x="2267"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173;p48">
              <a:extLst>
                <a:ext uri="{FF2B5EF4-FFF2-40B4-BE49-F238E27FC236}">
                  <a16:creationId xmlns:a16="http://schemas.microsoft.com/office/drawing/2014/main" id="{CE1069FE-6F69-2BD7-C649-50AB0702D252}"/>
                </a:ext>
              </a:extLst>
            </p:cNvPr>
            <p:cNvSpPr/>
            <p:nvPr/>
          </p:nvSpPr>
          <p:spPr>
            <a:xfrm>
              <a:off x="5780475" y="2482775"/>
              <a:ext cx="106225" cy="48600"/>
            </a:xfrm>
            <a:custGeom>
              <a:avLst/>
              <a:gdLst/>
              <a:ahLst/>
              <a:cxnLst/>
              <a:rect l="l" t="t" r="r" b="b"/>
              <a:pathLst>
                <a:path w="4249" h="1944" extrusionOk="0">
                  <a:moveTo>
                    <a:pt x="4188" y="72"/>
                  </a:moveTo>
                  <a:lnTo>
                    <a:pt x="4188" y="1882"/>
                  </a:lnTo>
                  <a:lnTo>
                    <a:pt x="61" y="1882"/>
                  </a:lnTo>
                  <a:lnTo>
                    <a:pt x="61" y="72"/>
                  </a:lnTo>
                  <a:close/>
                  <a:moveTo>
                    <a:pt x="0" y="1"/>
                  </a:moveTo>
                  <a:lnTo>
                    <a:pt x="0" y="1943"/>
                  </a:lnTo>
                  <a:lnTo>
                    <a:pt x="4249" y="1943"/>
                  </a:lnTo>
                  <a:lnTo>
                    <a:pt x="4249"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3174;p48">
              <a:extLst>
                <a:ext uri="{FF2B5EF4-FFF2-40B4-BE49-F238E27FC236}">
                  <a16:creationId xmlns:a16="http://schemas.microsoft.com/office/drawing/2014/main" id="{3CC5A23D-B1A8-F162-09DB-EEA99F9A8B36}"/>
                </a:ext>
              </a:extLst>
            </p:cNvPr>
            <p:cNvSpPr/>
            <p:nvPr/>
          </p:nvSpPr>
          <p:spPr>
            <a:xfrm>
              <a:off x="5805250" y="2505300"/>
              <a:ext cx="56675" cy="3800"/>
            </a:xfrm>
            <a:custGeom>
              <a:avLst/>
              <a:gdLst/>
              <a:ahLst/>
              <a:cxnLst/>
              <a:rect l="l" t="t" r="r" b="b"/>
              <a:pathLst>
                <a:path w="2267" h="152" extrusionOk="0">
                  <a:moveTo>
                    <a:pt x="1" y="1"/>
                  </a:moveTo>
                  <a:lnTo>
                    <a:pt x="1" y="152"/>
                  </a:lnTo>
                  <a:lnTo>
                    <a:pt x="2267" y="152"/>
                  </a:lnTo>
                  <a:lnTo>
                    <a:pt x="2267" y="1"/>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3175;p48">
              <a:extLst>
                <a:ext uri="{FF2B5EF4-FFF2-40B4-BE49-F238E27FC236}">
                  <a16:creationId xmlns:a16="http://schemas.microsoft.com/office/drawing/2014/main" id="{689FD94B-A2A4-D9C7-28B2-0FCC048D660F}"/>
                </a:ext>
              </a:extLst>
            </p:cNvPr>
            <p:cNvSpPr/>
            <p:nvPr/>
          </p:nvSpPr>
          <p:spPr>
            <a:xfrm>
              <a:off x="5773400" y="2315875"/>
              <a:ext cx="121650" cy="2050"/>
            </a:xfrm>
            <a:custGeom>
              <a:avLst/>
              <a:gdLst/>
              <a:ahLst/>
              <a:cxnLst/>
              <a:rect l="l" t="t" r="r" b="b"/>
              <a:pathLst>
                <a:path w="4866" h="82" extrusionOk="0">
                  <a:moveTo>
                    <a:pt x="0" y="0"/>
                  </a:moveTo>
                  <a:lnTo>
                    <a:pt x="0" y="81"/>
                  </a:lnTo>
                  <a:lnTo>
                    <a:pt x="4865" y="81"/>
                  </a:lnTo>
                  <a:lnTo>
                    <a:pt x="4865" y="0"/>
                  </a:lnTo>
                  <a:close/>
                </a:path>
              </a:pathLst>
            </a:custGeom>
            <a:solidFill>
              <a:srgbClr val="F7D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3176;p48">
              <a:extLst>
                <a:ext uri="{FF2B5EF4-FFF2-40B4-BE49-F238E27FC236}">
                  <a16:creationId xmlns:a16="http://schemas.microsoft.com/office/drawing/2014/main" id="{11A443F2-0504-AA69-3CD8-8D092B06BB46}"/>
                </a:ext>
              </a:extLst>
            </p:cNvPr>
            <p:cNvSpPr/>
            <p:nvPr/>
          </p:nvSpPr>
          <p:spPr>
            <a:xfrm>
              <a:off x="5779450" y="2270625"/>
              <a:ext cx="34175" cy="36425"/>
            </a:xfrm>
            <a:custGeom>
              <a:avLst/>
              <a:gdLst/>
              <a:ahLst/>
              <a:cxnLst/>
              <a:rect l="l" t="t" r="r" b="b"/>
              <a:pathLst>
                <a:path w="1367" h="1457" extrusionOk="0">
                  <a:moveTo>
                    <a:pt x="1" y="0"/>
                  </a:moveTo>
                  <a:lnTo>
                    <a:pt x="264" y="1457"/>
                  </a:lnTo>
                  <a:lnTo>
                    <a:pt x="1114" y="1457"/>
                  </a:lnTo>
                  <a:lnTo>
                    <a:pt x="136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3177;p48">
              <a:extLst>
                <a:ext uri="{FF2B5EF4-FFF2-40B4-BE49-F238E27FC236}">
                  <a16:creationId xmlns:a16="http://schemas.microsoft.com/office/drawing/2014/main" id="{B11D6BBF-4F11-0553-F8C7-61D06CE12A43}"/>
                </a:ext>
              </a:extLst>
            </p:cNvPr>
            <p:cNvSpPr/>
            <p:nvPr/>
          </p:nvSpPr>
          <p:spPr>
            <a:xfrm>
              <a:off x="5777675" y="2266825"/>
              <a:ext cx="37975" cy="6075"/>
            </a:xfrm>
            <a:custGeom>
              <a:avLst/>
              <a:gdLst/>
              <a:ahLst/>
              <a:cxnLst/>
              <a:rect l="l" t="t" r="r" b="b"/>
              <a:pathLst>
                <a:path w="1519" h="243" extrusionOk="0">
                  <a:moveTo>
                    <a:pt x="31" y="0"/>
                  </a:moveTo>
                  <a:lnTo>
                    <a:pt x="1" y="243"/>
                  </a:lnTo>
                  <a:lnTo>
                    <a:pt x="1518" y="243"/>
                  </a:lnTo>
                  <a:lnTo>
                    <a:pt x="147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3178;p48">
              <a:extLst>
                <a:ext uri="{FF2B5EF4-FFF2-40B4-BE49-F238E27FC236}">
                  <a16:creationId xmlns:a16="http://schemas.microsoft.com/office/drawing/2014/main" id="{8AB9E0C3-4E5C-2B94-A598-4F50A9C97D89}"/>
                </a:ext>
              </a:extLst>
            </p:cNvPr>
            <p:cNvSpPr/>
            <p:nvPr/>
          </p:nvSpPr>
          <p:spPr>
            <a:xfrm>
              <a:off x="5781225" y="2261750"/>
              <a:ext cx="30875" cy="5075"/>
            </a:xfrm>
            <a:custGeom>
              <a:avLst/>
              <a:gdLst/>
              <a:ahLst/>
              <a:cxnLst/>
              <a:rect l="l" t="t" r="r" b="b"/>
              <a:pathLst>
                <a:path w="1235" h="203" extrusionOk="0">
                  <a:moveTo>
                    <a:pt x="31" y="1"/>
                  </a:moveTo>
                  <a:lnTo>
                    <a:pt x="0" y="203"/>
                  </a:lnTo>
                  <a:lnTo>
                    <a:pt x="1234" y="203"/>
                  </a:lnTo>
                  <a:lnTo>
                    <a:pt x="1204" y="1"/>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3179;p48">
              <a:extLst>
                <a:ext uri="{FF2B5EF4-FFF2-40B4-BE49-F238E27FC236}">
                  <a16:creationId xmlns:a16="http://schemas.microsoft.com/office/drawing/2014/main" id="{55F37774-1E62-83AD-2FEC-C2F6682C35C4}"/>
                </a:ext>
              </a:extLst>
            </p:cNvPr>
            <p:cNvSpPr/>
            <p:nvPr/>
          </p:nvSpPr>
          <p:spPr>
            <a:xfrm>
              <a:off x="6041950" y="2332575"/>
              <a:ext cx="34175" cy="36425"/>
            </a:xfrm>
            <a:custGeom>
              <a:avLst/>
              <a:gdLst/>
              <a:ahLst/>
              <a:cxnLst/>
              <a:rect l="l" t="t" r="r" b="b"/>
              <a:pathLst>
                <a:path w="1367" h="1457" extrusionOk="0">
                  <a:moveTo>
                    <a:pt x="1" y="0"/>
                  </a:moveTo>
                  <a:lnTo>
                    <a:pt x="264" y="1457"/>
                  </a:lnTo>
                  <a:lnTo>
                    <a:pt x="1103" y="1457"/>
                  </a:lnTo>
                  <a:lnTo>
                    <a:pt x="136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3180;p48">
              <a:extLst>
                <a:ext uri="{FF2B5EF4-FFF2-40B4-BE49-F238E27FC236}">
                  <a16:creationId xmlns:a16="http://schemas.microsoft.com/office/drawing/2014/main" id="{802E6A3E-1B88-645F-B291-FE2FC09F1159}"/>
                </a:ext>
              </a:extLst>
            </p:cNvPr>
            <p:cNvSpPr/>
            <p:nvPr/>
          </p:nvSpPr>
          <p:spPr>
            <a:xfrm>
              <a:off x="6039950" y="2328525"/>
              <a:ext cx="38200" cy="6350"/>
            </a:xfrm>
            <a:custGeom>
              <a:avLst/>
              <a:gdLst/>
              <a:ahLst/>
              <a:cxnLst/>
              <a:rect l="l" t="t" r="r" b="b"/>
              <a:pathLst>
                <a:path w="1528" h="254" extrusionOk="0">
                  <a:moveTo>
                    <a:pt x="40" y="0"/>
                  </a:moveTo>
                  <a:lnTo>
                    <a:pt x="0" y="254"/>
                  </a:lnTo>
                  <a:lnTo>
                    <a:pt x="1527" y="254"/>
                  </a:lnTo>
                  <a:lnTo>
                    <a:pt x="148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3181;p48">
              <a:extLst>
                <a:ext uri="{FF2B5EF4-FFF2-40B4-BE49-F238E27FC236}">
                  <a16:creationId xmlns:a16="http://schemas.microsoft.com/office/drawing/2014/main" id="{D29540D3-5F4D-4FB8-F6EA-3D08EBB46636}"/>
                </a:ext>
              </a:extLst>
            </p:cNvPr>
            <p:cNvSpPr/>
            <p:nvPr/>
          </p:nvSpPr>
          <p:spPr>
            <a:xfrm>
              <a:off x="6043475" y="2323450"/>
              <a:ext cx="30875" cy="5100"/>
            </a:xfrm>
            <a:custGeom>
              <a:avLst/>
              <a:gdLst/>
              <a:ahLst/>
              <a:cxnLst/>
              <a:rect l="l" t="t" r="r" b="b"/>
              <a:pathLst>
                <a:path w="1235" h="204" extrusionOk="0">
                  <a:moveTo>
                    <a:pt x="31" y="1"/>
                  </a:moveTo>
                  <a:lnTo>
                    <a:pt x="1" y="203"/>
                  </a:lnTo>
                  <a:lnTo>
                    <a:pt x="1235" y="203"/>
                  </a:lnTo>
                  <a:lnTo>
                    <a:pt x="1215" y="1"/>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3182;p48">
              <a:extLst>
                <a:ext uri="{FF2B5EF4-FFF2-40B4-BE49-F238E27FC236}">
                  <a16:creationId xmlns:a16="http://schemas.microsoft.com/office/drawing/2014/main" id="{82154370-CE35-F480-475C-E4FBB803EF87}"/>
                </a:ext>
              </a:extLst>
            </p:cNvPr>
            <p:cNvSpPr/>
            <p:nvPr/>
          </p:nvSpPr>
          <p:spPr>
            <a:xfrm>
              <a:off x="5485850" y="2369475"/>
              <a:ext cx="34175" cy="36450"/>
            </a:xfrm>
            <a:custGeom>
              <a:avLst/>
              <a:gdLst/>
              <a:ahLst/>
              <a:cxnLst/>
              <a:rect l="l" t="t" r="r" b="b"/>
              <a:pathLst>
                <a:path w="1367" h="1458" extrusionOk="0">
                  <a:moveTo>
                    <a:pt x="0" y="1"/>
                  </a:moveTo>
                  <a:lnTo>
                    <a:pt x="263" y="1458"/>
                  </a:lnTo>
                  <a:lnTo>
                    <a:pt x="1103" y="1458"/>
                  </a:lnTo>
                  <a:lnTo>
                    <a:pt x="136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3183;p48">
              <a:extLst>
                <a:ext uri="{FF2B5EF4-FFF2-40B4-BE49-F238E27FC236}">
                  <a16:creationId xmlns:a16="http://schemas.microsoft.com/office/drawing/2014/main" id="{BEBAAAAA-198E-D151-8EB4-24816B5DF4A6}"/>
                </a:ext>
              </a:extLst>
            </p:cNvPr>
            <p:cNvSpPr/>
            <p:nvPr/>
          </p:nvSpPr>
          <p:spPr>
            <a:xfrm>
              <a:off x="5483825" y="2365450"/>
              <a:ext cx="38225" cy="6350"/>
            </a:xfrm>
            <a:custGeom>
              <a:avLst/>
              <a:gdLst/>
              <a:ahLst/>
              <a:cxnLst/>
              <a:rect l="l" t="t" r="r" b="b"/>
              <a:pathLst>
                <a:path w="1529" h="254" extrusionOk="0">
                  <a:moveTo>
                    <a:pt x="41" y="0"/>
                  </a:moveTo>
                  <a:lnTo>
                    <a:pt x="0" y="253"/>
                  </a:lnTo>
                  <a:lnTo>
                    <a:pt x="1528" y="253"/>
                  </a:lnTo>
                  <a:lnTo>
                    <a:pt x="14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3184;p48">
              <a:extLst>
                <a:ext uri="{FF2B5EF4-FFF2-40B4-BE49-F238E27FC236}">
                  <a16:creationId xmlns:a16="http://schemas.microsoft.com/office/drawing/2014/main" id="{55B7FFF9-1C93-9123-AB10-867A58567DA6}"/>
                </a:ext>
              </a:extLst>
            </p:cNvPr>
            <p:cNvSpPr/>
            <p:nvPr/>
          </p:nvSpPr>
          <p:spPr>
            <a:xfrm>
              <a:off x="5487350" y="2360375"/>
              <a:ext cx="31150" cy="5100"/>
            </a:xfrm>
            <a:custGeom>
              <a:avLst/>
              <a:gdLst/>
              <a:ahLst/>
              <a:cxnLst/>
              <a:rect l="l" t="t" r="r" b="b"/>
              <a:pathLst>
                <a:path w="1246" h="204" extrusionOk="0">
                  <a:moveTo>
                    <a:pt x="32" y="1"/>
                  </a:moveTo>
                  <a:lnTo>
                    <a:pt x="1" y="203"/>
                  </a:lnTo>
                  <a:lnTo>
                    <a:pt x="1246" y="203"/>
                  </a:lnTo>
                  <a:lnTo>
                    <a:pt x="1215" y="1"/>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3185;p48">
              <a:extLst>
                <a:ext uri="{FF2B5EF4-FFF2-40B4-BE49-F238E27FC236}">
                  <a16:creationId xmlns:a16="http://schemas.microsoft.com/office/drawing/2014/main" id="{F33EE588-4935-4A76-F7D8-3C431E397E18}"/>
                </a:ext>
              </a:extLst>
            </p:cNvPr>
            <p:cNvSpPr/>
            <p:nvPr/>
          </p:nvSpPr>
          <p:spPr>
            <a:xfrm>
              <a:off x="5295925" y="2369475"/>
              <a:ext cx="34150" cy="36450"/>
            </a:xfrm>
            <a:custGeom>
              <a:avLst/>
              <a:gdLst/>
              <a:ahLst/>
              <a:cxnLst/>
              <a:rect l="l" t="t" r="r" b="b"/>
              <a:pathLst>
                <a:path w="1366" h="1458" extrusionOk="0">
                  <a:moveTo>
                    <a:pt x="1" y="1"/>
                  </a:moveTo>
                  <a:lnTo>
                    <a:pt x="264" y="1458"/>
                  </a:lnTo>
                  <a:lnTo>
                    <a:pt x="1103" y="1458"/>
                  </a:lnTo>
                  <a:lnTo>
                    <a:pt x="136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3186;p48">
              <a:extLst>
                <a:ext uri="{FF2B5EF4-FFF2-40B4-BE49-F238E27FC236}">
                  <a16:creationId xmlns:a16="http://schemas.microsoft.com/office/drawing/2014/main" id="{0FF0425D-B805-2349-A6B5-A156CD8D7C52}"/>
                </a:ext>
              </a:extLst>
            </p:cNvPr>
            <p:cNvSpPr/>
            <p:nvPr/>
          </p:nvSpPr>
          <p:spPr>
            <a:xfrm>
              <a:off x="5293900" y="2365450"/>
              <a:ext cx="38200" cy="6350"/>
            </a:xfrm>
            <a:custGeom>
              <a:avLst/>
              <a:gdLst/>
              <a:ahLst/>
              <a:cxnLst/>
              <a:rect l="l" t="t" r="r" b="b"/>
              <a:pathLst>
                <a:path w="1528" h="254" extrusionOk="0">
                  <a:moveTo>
                    <a:pt x="41" y="0"/>
                  </a:moveTo>
                  <a:lnTo>
                    <a:pt x="1" y="253"/>
                  </a:lnTo>
                  <a:lnTo>
                    <a:pt x="1528" y="253"/>
                  </a:lnTo>
                  <a:lnTo>
                    <a:pt x="148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3187;p48">
              <a:extLst>
                <a:ext uri="{FF2B5EF4-FFF2-40B4-BE49-F238E27FC236}">
                  <a16:creationId xmlns:a16="http://schemas.microsoft.com/office/drawing/2014/main" id="{16989EB0-A744-16DB-7B57-BF40872C4D3F}"/>
                </a:ext>
              </a:extLst>
            </p:cNvPr>
            <p:cNvSpPr/>
            <p:nvPr/>
          </p:nvSpPr>
          <p:spPr>
            <a:xfrm>
              <a:off x="5297450" y="2360375"/>
              <a:ext cx="30875" cy="5100"/>
            </a:xfrm>
            <a:custGeom>
              <a:avLst/>
              <a:gdLst/>
              <a:ahLst/>
              <a:cxnLst/>
              <a:rect l="l" t="t" r="r" b="b"/>
              <a:pathLst>
                <a:path w="1235" h="204" extrusionOk="0">
                  <a:moveTo>
                    <a:pt x="30" y="1"/>
                  </a:moveTo>
                  <a:lnTo>
                    <a:pt x="0" y="203"/>
                  </a:lnTo>
                  <a:lnTo>
                    <a:pt x="1235" y="203"/>
                  </a:lnTo>
                  <a:lnTo>
                    <a:pt x="1214" y="1"/>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3188;p48">
              <a:extLst>
                <a:ext uri="{FF2B5EF4-FFF2-40B4-BE49-F238E27FC236}">
                  <a16:creationId xmlns:a16="http://schemas.microsoft.com/office/drawing/2014/main" id="{95358EF0-FB34-00DE-0132-BA8AC650D6F5}"/>
                </a:ext>
              </a:extLst>
            </p:cNvPr>
            <p:cNvSpPr/>
            <p:nvPr/>
          </p:nvSpPr>
          <p:spPr>
            <a:xfrm>
              <a:off x="5343225" y="2294825"/>
              <a:ext cx="127975" cy="162950"/>
            </a:xfrm>
            <a:custGeom>
              <a:avLst/>
              <a:gdLst/>
              <a:ahLst/>
              <a:cxnLst/>
              <a:rect l="l" t="t" r="r" b="b"/>
              <a:pathLst>
                <a:path w="5119" h="6518" extrusionOk="0">
                  <a:moveTo>
                    <a:pt x="2556" y="0"/>
                  </a:moveTo>
                  <a:cubicBezTo>
                    <a:pt x="2241" y="0"/>
                    <a:pt x="1927" y="69"/>
                    <a:pt x="1639" y="206"/>
                  </a:cubicBezTo>
                  <a:cubicBezTo>
                    <a:pt x="951" y="519"/>
                    <a:pt x="486" y="1156"/>
                    <a:pt x="425" y="1894"/>
                  </a:cubicBezTo>
                  <a:lnTo>
                    <a:pt x="0" y="6518"/>
                  </a:lnTo>
                  <a:lnTo>
                    <a:pt x="5119" y="6518"/>
                  </a:lnTo>
                  <a:lnTo>
                    <a:pt x="4694" y="1894"/>
                  </a:lnTo>
                  <a:cubicBezTo>
                    <a:pt x="4633" y="1156"/>
                    <a:pt x="4168" y="519"/>
                    <a:pt x="3480" y="206"/>
                  </a:cubicBezTo>
                  <a:cubicBezTo>
                    <a:pt x="3186" y="69"/>
                    <a:pt x="2870" y="0"/>
                    <a:pt x="2556" y="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3189;p48">
              <a:extLst>
                <a:ext uri="{FF2B5EF4-FFF2-40B4-BE49-F238E27FC236}">
                  <a16:creationId xmlns:a16="http://schemas.microsoft.com/office/drawing/2014/main" id="{CEA5BEE1-7292-69FB-7CF1-4363DE447834}"/>
                </a:ext>
              </a:extLst>
            </p:cNvPr>
            <p:cNvSpPr/>
            <p:nvPr/>
          </p:nvSpPr>
          <p:spPr>
            <a:xfrm>
              <a:off x="5352075" y="2461300"/>
              <a:ext cx="24800" cy="132275"/>
            </a:xfrm>
            <a:custGeom>
              <a:avLst/>
              <a:gdLst/>
              <a:ahLst/>
              <a:cxnLst/>
              <a:rect l="l" t="t" r="r" b="b"/>
              <a:pathLst>
                <a:path w="992" h="5291" extrusionOk="0">
                  <a:moveTo>
                    <a:pt x="476" y="0"/>
                  </a:moveTo>
                  <a:cubicBezTo>
                    <a:pt x="446" y="0"/>
                    <a:pt x="425" y="21"/>
                    <a:pt x="425" y="51"/>
                  </a:cubicBezTo>
                  <a:lnTo>
                    <a:pt x="0" y="5240"/>
                  </a:lnTo>
                  <a:cubicBezTo>
                    <a:pt x="0" y="5270"/>
                    <a:pt x="21" y="5290"/>
                    <a:pt x="51" y="5290"/>
                  </a:cubicBezTo>
                  <a:lnTo>
                    <a:pt x="273" y="5290"/>
                  </a:lnTo>
                  <a:cubicBezTo>
                    <a:pt x="304" y="5290"/>
                    <a:pt x="324" y="5270"/>
                    <a:pt x="324" y="5240"/>
                  </a:cubicBezTo>
                  <a:lnTo>
                    <a:pt x="992" y="51"/>
                  </a:lnTo>
                  <a:cubicBezTo>
                    <a:pt x="992" y="21"/>
                    <a:pt x="972" y="0"/>
                    <a:pt x="951" y="0"/>
                  </a:cubicBez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3190;p48">
              <a:extLst>
                <a:ext uri="{FF2B5EF4-FFF2-40B4-BE49-F238E27FC236}">
                  <a16:creationId xmlns:a16="http://schemas.microsoft.com/office/drawing/2014/main" id="{1C58CB2E-C006-C1BB-5631-FEB2AAF716CA}"/>
                </a:ext>
              </a:extLst>
            </p:cNvPr>
            <p:cNvSpPr/>
            <p:nvPr/>
          </p:nvSpPr>
          <p:spPr>
            <a:xfrm>
              <a:off x="5439075" y="2461300"/>
              <a:ext cx="24025" cy="132275"/>
            </a:xfrm>
            <a:custGeom>
              <a:avLst/>
              <a:gdLst/>
              <a:ahLst/>
              <a:cxnLst/>
              <a:rect l="l" t="t" r="r" b="b"/>
              <a:pathLst>
                <a:path w="961" h="5291" extrusionOk="0">
                  <a:moveTo>
                    <a:pt x="50" y="0"/>
                  </a:moveTo>
                  <a:cubicBezTo>
                    <a:pt x="20" y="0"/>
                    <a:pt x="0" y="21"/>
                    <a:pt x="0" y="51"/>
                  </a:cubicBezTo>
                  <a:lnTo>
                    <a:pt x="648" y="5240"/>
                  </a:lnTo>
                  <a:cubicBezTo>
                    <a:pt x="648" y="5270"/>
                    <a:pt x="668" y="5290"/>
                    <a:pt x="688" y="5290"/>
                  </a:cubicBezTo>
                  <a:lnTo>
                    <a:pt x="920" y="5290"/>
                  </a:lnTo>
                  <a:cubicBezTo>
                    <a:pt x="941" y="5290"/>
                    <a:pt x="961" y="5270"/>
                    <a:pt x="961" y="5240"/>
                  </a:cubicBezTo>
                  <a:lnTo>
                    <a:pt x="657" y="51"/>
                  </a:lnTo>
                  <a:cubicBezTo>
                    <a:pt x="657" y="21"/>
                    <a:pt x="637" y="0"/>
                    <a:pt x="607" y="0"/>
                  </a:cubicBez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3191;p48">
              <a:extLst>
                <a:ext uri="{FF2B5EF4-FFF2-40B4-BE49-F238E27FC236}">
                  <a16:creationId xmlns:a16="http://schemas.microsoft.com/office/drawing/2014/main" id="{FDBF30D1-2FEF-34F8-C14C-C615AC31E3A8}"/>
                </a:ext>
              </a:extLst>
            </p:cNvPr>
            <p:cNvSpPr/>
            <p:nvPr/>
          </p:nvSpPr>
          <p:spPr>
            <a:xfrm>
              <a:off x="5328300" y="2453700"/>
              <a:ext cx="157825" cy="18250"/>
            </a:xfrm>
            <a:custGeom>
              <a:avLst/>
              <a:gdLst/>
              <a:ahLst/>
              <a:cxnLst/>
              <a:rect l="l" t="t" r="r" b="b"/>
              <a:pathLst>
                <a:path w="6313" h="730" extrusionOk="0">
                  <a:moveTo>
                    <a:pt x="850" y="1"/>
                  </a:moveTo>
                  <a:cubicBezTo>
                    <a:pt x="496" y="1"/>
                    <a:pt x="172" y="172"/>
                    <a:pt x="31" y="446"/>
                  </a:cubicBezTo>
                  <a:cubicBezTo>
                    <a:pt x="1" y="486"/>
                    <a:pt x="1" y="537"/>
                    <a:pt x="21" y="588"/>
                  </a:cubicBezTo>
                  <a:cubicBezTo>
                    <a:pt x="51" y="669"/>
                    <a:pt x="142" y="729"/>
                    <a:pt x="253" y="729"/>
                  </a:cubicBezTo>
                  <a:lnTo>
                    <a:pt x="6059" y="729"/>
                  </a:lnTo>
                  <a:cubicBezTo>
                    <a:pt x="6171" y="729"/>
                    <a:pt x="6262" y="669"/>
                    <a:pt x="6293" y="588"/>
                  </a:cubicBezTo>
                  <a:cubicBezTo>
                    <a:pt x="6313" y="537"/>
                    <a:pt x="6313" y="486"/>
                    <a:pt x="6282" y="446"/>
                  </a:cubicBezTo>
                  <a:cubicBezTo>
                    <a:pt x="6140" y="172"/>
                    <a:pt x="5817" y="1"/>
                    <a:pt x="5463" y="1"/>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3192;p48">
              <a:extLst>
                <a:ext uri="{FF2B5EF4-FFF2-40B4-BE49-F238E27FC236}">
                  <a16:creationId xmlns:a16="http://schemas.microsoft.com/office/drawing/2014/main" id="{17401614-05DA-DA00-3F1C-F89C194DC608}"/>
                </a:ext>
              </a:extLst>
            </p:cNvPr>
            <p:cNvSpPr/>
            <p:nvPr/>
          </p:nvSpPr>
          <p:spPr>
            <a:xfrm>
              <a:off x="5600650" y="2294575"/>
              <a:ext cx="128000" cy="162950"/>
            </a:xfrm>
            <a:custGeom>
              <a:avLst/>
              <a:gdLst/>
              <a:ahLst/>
              <a:cxnLst/>
              <a:rect l="l" t="t" r="r" b="b"/>
              <a:pathLst>
                <a:path w="5120" h="6518" extrusionOk="0">
                  <a:moveTo>
                    <a:pt x="2564" y="1"/>
                  </a:moveTo>
                  <a:cubicBezTo>
                    <a:pt x="2249" y="1"/>
                    <a:pt x="1933" y="69"/>
                    <a:pt x="1639" y="205"/>
                  </a:cubicBezTo>
                  <a:cubicBezTo>
                    <a:pt x="952" y="519"/>
                    <a:pt x="486" y="1166"/>
                    <a:pt x="426" y="1895"/>
                  </a:cubicBezTo>
                  <a:lnTo>
                    <a:pt x="1" y="6517"/>
                  </a:lnTo>
                  <a:lnTo>
                    <a:pt x="5119" y="6517"/>
                  </a:lnTo>
                  <a:lnTo>
                    <a:pt x="4705" y="1895"/>
                  </a:lnTo>
                  <a:cubicBezTo>
                    <a:pt x="4634" y="1166"/>
                    <a:pt x="4168" y="519"/>
                    <a:pt x="3481" y="205"/>
                  </a:cubicBezTo>
                  <a:cubicBezTo>
                    <a:pt x="3192" y="69"/>
                    <a:pt x="2879" y="1"/>
                    <a:pt x="2564" y="1"/>
                  </a:cubicBezTo>
                  <a:close/>
                </a:path>
              </a:pathLst>
            </a:custGeom>
            <a:solidFill>
              <a:srgbClr val="178C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3193;p48">
              <a:extLst>
                <a:ext uri="{FF2B5EF4-FFF2-40B4-BE49-F238E27FC236}">
                  <a16:creationId xmlns:a16="http://schemas.microsoft.com/office/drawing/2014/main" id="{9CEA2939-AE32-4A99-962E-14127CB4BDC0}"/>
                </a:ext>
              </a:extLst>
            </p:cNvPr>
            <p:cNvSpPr/>
            <p:nvPr/>
          </p:nvSpPr>
          <p:spPr>
            <a:xfrm>
              <a:off x="5609750" y="2461300"/>
              <a:ext cx="24825" cy="132025"/>
            </a:xfrm>
            <a:custGeom>
              <a:avLst/>
              <a:gdLst/>
              <a:ahLst/>
              <a:cxnLst/>
              <a:rect l="l" t="t" r="r" b="b"/>
              <a:pathLst>
                <a:path w="993" h="5281" extrusionOk="0">
                  <a:moveTo>
                    <a:pt x="466" y="0"/>
                  </a:moveTo>
                  <a:cubicBezTo>
                    <a:pt x="436" y="0"/>
                    <a:pt x="416" y="21"/>
                    <a:pt x="416" y="41"/>
                  </a:cubicBezTo>
                  <a:lnTo>
                    <a:pt x="1" y="5230"/>
                  </a:lnTo>
                  <a:cubicBezTo>
                    <a:pt x="1" y="5261"/>
                    <a:pt x="21" y="5281"/>
                    <a:pt x="41" y="5281"/>
                  </a:cubicBezTo>
                  <a:lnTo>
                    <a:pt x="274" y="5281"/>
                  </a:lnTo>
                  <a:cubicBezTo>
                    <a:pt x="295" y="5281"/>
                    <a:pt x="315" y="5261"/>
                    <a:pt x="315" y="5230"/>
                  </a:cubicBezTo>
                  <a:lnTo>
                    <a:pt x="992" y="41"/>
                  </a:lnTo>
                  <a:cubicBezTo>
                    <a:pt x="992" y="21"/>
                    <a:pt x="972" y="0"/>
                    <a:pt x="942" y="0"/>
                  </a:cubicBez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3194;p48">
              <a:extLst>
                <a:ext uri="{FF2B5EF4-FFF2-40B4-BE49-F238E27FC236}">
                  <a16:creationId xmlns:a16="http://schemas.microsoft.com/office/drawing/2014/main" id="{30602526-D23A-4556-A7D7-A9E5C859345C}"/>
                </a:ext>
              </a:extLst>
            </p:cNvPr>
            <p:cNvSpPr/>
            <p:nvPr/>
          </p:nvSpPr>
          <p:spPr>
            <a:xfrm>
              <a:off x="5696750" y="2461300"/>
              <a:ext cx="24075" cy="132025"/>
            </a:xfrm>
            <a:custGeom>
              <a:avLst/>
              <a:gdLst/>
              <a:ahLst/>
              <a:cxnLst/>
              <a:rect l="l" t="t" r="r" b="b"/>
              <a:pathLst>
                <a:path w="963" h="5281" extrusionOk="0">
                  <a:moveTo>
                    <a:pt x="41" y="0"/>
                  </a:moveTo>
                  <a:cubicBezTo>
                    <a:pt x="21" y="0"/>
                    <a:pt x="1" y="21"/>
                    <a:pt x="1" y="41"/>
                  </a:cubicBezTo>
                  <a:lnTo>
                    <a:pt x="638" y="5230"/>
                  </a:lnTo>
                  <a:cubicBezTo>
                    <a:pt x="638" y="5261"/>
                    <a:pt x="659" y="5281"/>
                    <a:pt x="689" y="5281"/>
                  </a:cubicBezTo>
                  <a:lnTo>
                    <a:pt x="911" y="5281"/>
                  </a:lnTo>
                  <a:cubicBezTo>
                    <a:pt x="942" y="5281"/>
                    <a:pt x="962" y="5261"/>
                    <a:pt x="962" y="5230"/>
                  </a:cubicBezTo>
                  <a:lnTo>
                    <a:pt x="648" y="41"/>
                  </a:lnTo>
                  <a:cubicBezTo>
                    <a:pt x="648" y="21"/>
                    <a:pt x="628" y="0"/>
                    <a:pt x="608" y="0"/>
                  </a:cubicBez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3195;p48">
              <a:extLst>
                <a:ext uri="{FF2B5EF4-FFF2-40B4-BE49-F238E27FC236}">
                  <a16:creationId xmlns:a16="http://schemas.microsoft.com/office/drawing/2014/main" id="{72647C3C-0BE3-6126-AB0D-6A66024794DF}"/>
                </a:ext>
              </a:extLst>
            </p:cNvPr>
            <p:cNvSpPr/>
            <p:nvPr/>
          </p:nvSpPr>
          <p:spPr>
            <a:xfrm>
              <a:off x="5585750" y="2453450"/>
              <a:ext cx="157825" cy="18225"/>
            </a:xfrm>
            <a:custGeom>
              <a:avLst/>
              <a:gdLst/>
              <a:ahLst/>
              <a:cxnLst/>
              <a:rect l="l" t="t" r="r" b="b"/>
              <a:pathLst>
                <a:path w="6313" h="729" extrusionOk="0">
                  <a:moveTo>
                    <a:pt x="850" y="0"/>
                  </a:moveTo>
                  <a:cubicBezTo>
                    <a:pt x="496" y="0"/>
                    <a:pt x="172" y="173"/>
                    <a:pt x="30" y="445"/>
                  </a:cubicBezTo>
                  <a:cubicBezTo>
                    <a:pt x="0" y="486"/>
                    <a:pt x="0" y="547"/>
                    <a:pt x="21" y="587"/>
                  </a:cubicBezTo>
                  <a:cubicBezTo>
                    <a:pt x="51" y="668"/>
                    <a:pt x="152" y="729"/>
                    <a:pt x="253" y="729"/>
                  </a:cubicBezTo>
                  <a:lnTo>
                    <a:pt x="6070" y="729"/>
                  </a:lnTo>
                  <a:cubicBezTo>
                    <a:pt x="6171" y="729"/>
                    <a:pt x="6262" y="668"/>
                    <a:pt x="6292" y="587"/>
                  </a:cubicBezTo>
                  <a:cubicBezTo>
                    <a:pt x="6312" y="547"/>
                    <a:pt x="6312" y="486"/>
                    <a:pt x="6292" y="445"/>
                  </a:cubicBezTo>
                  <a:cubicBezTo>
                    <a:pt x="6140" y="173"/>
                    <a:pt x="5827" y="0"/>
                    <a:pt x="5472" y="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3196;p48">
              <a:extLst>
                <a:ext uri="{FF2B5EF4-FFF2-40B4-BE49-F238E27FC236}">
                  <a16:creationId xmlns:a16="http://schemas.microsoft.com/office/drawing/2014/main" id="{311000AC-F313-3517-B673-D0B87E8D8883}"/>
                </a:ext>
              </a:extLst>
            </p:cNvPr>
            <p:cNvSpPr/>
            <p:nvPr/>
          </p:nvSpPr>
          <p:spPr>
            <a:xfrm>
              <a:off x="5603950" y="2560675"/>
              <a:ext cx="53650" cy="27100"/>
            </a:xfrm>
            <a:custGeom>
              <a:avLst/>
              <a:gdLst/>
              <a:ahLst/>
              <a:cxnLst/>
              <a:rect l="l" t="t" r="r" b="b"/>
              <a:pathLst>
                <a:path w="2146" h="1084" extrusionOk="0">
                  <a:moveTo>
                    <a:pt x="324" y="0"/>
                  </a:moveTo>
                  <a:lnTo>
                    <a:pt x="1" y="850"/>
                  </a:lnTo>
                  <a:lnTo>
                    <a:pt x="1022" y="1083"/>
                  </a:lnTo>
                  <a:lnTo>
                    <a:pt x="2145" y="850"/>
                  </a:lnTo>
                  <a:lnTo>
                    <a:pt x="1831" y="0"/>
                  </a:ln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3197;p48">
              <a:extLst>
                <a:ext uri="{FF2B5EF4-FFF2-40B4-BE49-F238E27FC236}">
                  <a16:creationId xmlns:a16="http://schemas.microsoft.com/office/drawing/2014/main" id="{5CFB88F9-1075-6D78-E700-FFC39CFD240A}"/>
                </a:ext>
              </a:extLst>
            </p:cNvPr>
            <p:cNvSpPr/>
            <p:nvPr/>
          </p:nvSpPr>
          <p:spPr>
            <a:xfrm>
              <a:off x="5603950" y="2581925"/>
              <a:ext cx="53650" cy="11400"/>
            </a:xfrm>
            <a:custGeom>
              <a:avLst/>
              <a:gdLst/>
              <a:ahLst/>
              <a:cxnLst/>
              <a:rect l="l" t="t" r="r" b="b"/>
              <a:pathLst>
                <a:path w="2146" h="456" extrusionOk="0">
                  <a:moveTo>
                    <a:pt x="1" y="0"/>
                  </a:moveTo>
                  <a:lnTo>
                    <a:pt x="1" y="456"/>
                  </a:lnTo>
                  <a:lnTo>
                    <a:pt x="2145" y="456"/>
                  </a:lnTo>
                  <a:lnTo>
                    <a:pt x="214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3198;p48">
              <a:extLst>
                <a:ext uri="{FF2B5EF4-FFF2-40B4-BE49-F238E27FC236}">
                  <a16:creationId xmlns:a16="http://schemas.microsoft.com/office/drawing/2014/main" id="{0B00F50F-3042-3B11-AFAA-BD286FF0C577}"/>
                </a:ext>
              </a:extLst>
            </p:cNvPr>
            <p:cNvSpPr/>
            <p:nvPr/>
          </p:nvSpPr>
          <p:spPr>
            <a:xfrm>
              <a:off x="5671975" y="2560675"/>
              <a:ext cx="53625" cy="27100"/>
            </a:xfrm>
            <a:custGeom>
              <a:avLst/>
              <a:gdLst/>
              <a:ahLst/>
              <a:cxnLst/>
              <a:rect l="l" t="t" r="r" b="b"/>
              <a:pathLst>
                <a:path w="2145" h="1084" extrusionOk="0">
                  <a:moveTo>
                    <a:pt x="314" y="0"/>
                  </a:moveTo>
                  <a:lnTo>
                    <a:pt x="0" y="850"/>
                  </a:lnTo>
                  <a:lnTo>
                    <a:pt x="1012" y="1083"/>
                  </a:lnTo>
                  <a:lnTo>
                    <a:pt x="2145" y="850"/>
                  </a:lnTo>
                  <a:lnTo>
                    <a:pt x="1821" y="0"/>
                  </a:ln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3199;p48">
              <a:extLst>
                <a:ext uri="{FF2B5EF4-FFF2-40B4-BE49-F238E27FC236}">
                  <a16:creationId xmlns:a16="http://schemas.microsoft.com/office/drawing/2014/main" id="{30491313-3341-846B-A6C1-D53E9008DB7C}"/>
                </a:ext>
              </a:extLst>
            </p:cNvPr>
            <p:cNvSpPr/>
            <p:nvPr/>
          </p:nvSpPr>
          <p:spPr>
            <a:xfrm>
              <a:off x="5671975" y="2581925"/>
              <a:ext cx="53625" cy="11400"/>
            </a:xfrm>
            <a:custGeom>
              <a:avLst/>
              <a:gdLst/>
              <a:ahLst/>
              <a:cxnLst/>
              <a:rect l="l" t="t" r="r" b="b"/>
              <a:pathLst>
                <a:path w="2145" h="456" extrusionOk="0">
                  <a:moveTo>
                    <a:pt x="0" y="0"/>
                  </a:moveTo>
                  <a:lnTo>
                    <a:pt x="0" y="456"/>
                  </a:lnTo>
                  <a:lnTo>
                    <a:pt x="2145" y="456"/>
                  </a:lnTo>
                  <a:lnTo>
                    <a:pt x="214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3200;p48">
              <a:extLst>
                <a:ext uri="{FF2B5EF4-FFF2-40B4-BE49-F238E27FC236}">
                  <a16:creationId xmlns:a16="http://schemas.microsoft.com/office/drawing/2014/main" id="{668F2854-4A9B-9CA1-039D-A64335C1A6CB}"/>
                </a:ext>
              </a:extLst>
            </p:cNvPr>
            <p:cNvSpPr/>
            <p:nvPr/>
          </p:nvSpPr>
          <p:spPr>
            <a:xfrm>
              <a:off x="5593325" y="2396300"/>
              <a:ext cx="142900" cy="65275"/>
            </a:xfrm>
            <a:custGeom>
              <a:avLst/>
              <a:gdLst/>
              <a:ahLst/>
              <a:cxnLst/>
              <a:rect l="l" t="t" r="r" b="b"/>
              <a:pathLst>
                <a:path w="5716" h="2611" extrusionOk="0">
                  <a:moveTo>
                    <a:pt x="921" y="0"/>
                  </a:moveTo>
                  <a:lnTo>
                    <a:pt x="577" y="213"/>
                  </a:lnTo>
                  <a:cubicBezTo>
                    <a:pt x="102" y="506"/>
                    <a:pt x="1" y="1022"/>
                    <a:pt x="41" y="1548"/>
                  </a:cubicBezTo>
                  <a:lnTo>
                    <a:pt x="163" y="2610"/>
                  </a:lnTo>
                  <a:lnTo>
                    <a:pt x="2853" y="2358"/>
                  </a:lnTo>
                  <a:lnTo>
                    <a:pt x="2874" y="2358"/>
                  </a:lnTo>
                  <a:lnTo>
                    <a:pt x="5594" y="2610"/>
                  </a:lnTo>
                  <a:lnTo>
                    <a:pt x="5666" y="1548"/>
                  </a:lnTo>
                  <a:cubicBezTo>
                    <a:pt x="5716" y="1022"/>
                    <a:pt x="5625" y="506"/>
                    <a:pt x="5149" y="213"/>
                  </a:cubicBezTo>
                  <a:lnTo>
                    <a:pt x="480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3201;p48">
              <a:extLst>
                <a:ext uri="{FF2B5EF4-FFF2-40B4-BE49-F238E27FC236}">
                  <a16:creationId xmlns:a16="http://schemas.microsoft.com/office/drawing/2014/main" id="{517C5E2D-C8B9-BED0-F4DF-FCE0E805AAAF}"/>
                </a:ext>
              </a:extLst>
            </p:cNvPr>
            <p:cNvSpPr/>
            <p:nvPr/>
          </p:nvSpPr>
          <p:spPr>
            <a:xfrm>
              <a:off x="5596100" y="2442075"/>
              <a:ext cx="64025" cy="123950"/>
            </a:xfrm>
            <a:custGeom>
              <a:avLst/>
              <a:gdLst/>
              <a:ahLst/>
              <a:cxnLst/>
              <a:rect l="l" t="t" r="r" b="b"/>
              <a:pathLst>
                <a:path w="2561" h="4958" extrusionOk="0">
                  <a:moveTo>
                    <a:pt x="2520" y="1"/>
                  </a:moveTo>
                  <a:lnTo>
                    <a:pt x="1" y="61"/>
                  </a:lnTo>
                  <a:lnTo>
                    <a:pt x="375" y="4957"/>
                  </a:lnTo>
                  <a:lnTo>
                    <a:pt x="2560" y="4957"/>
                  </a:lnTo>
                  <a:lnTo>
                    <a:pt x="252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3202;p48">
              <a:extLst>
                <a:ext uri="{FF2B5EF4-FFF2-40B4-BE49-F238E27FC236}">
                  <a16:creationId xmlns:a16="http://schemas.microsoft.com/office/drawing/2014/main" id="{AA9294D3-42A8-C7ED-966F-3B1083740C69}"/>
                </a:ext>
              </a:extLst>
            </p:cNvPr>
            <p:cNvSpPr/>
            <p:nvPr/>
          </p:nvSpPr>
          <p:spPr>
            <a:xfrm>
              <a:off x="5668700" y="2437250"/>
              <a:ext cx="66025" cy="128775"/>
            </a:xfrm>
            <a:custGeom>
              <a:avLst/>
              <a:gdLst/>
              <a:ahLst/>
              <a:cxnLst/>
              <a:rect l="l" t="t" r="r" b="b"/>
              <a:pathLst>
                <a:path w="2641" h="5151" extrusionOk="0">
                  <a:moveTo>
                    <a:pt x="0" y="1"/>
                  </a:moveTo>
                  <a:lnTo>
                    <a:pt x="71" y="5150"/>
                  </a:lnTo>
                  <a:lnTo>
                    <a:pt x="2276" y="5150"/>
                  </a:lnTo>
                  <a:lnTo>
                    <a:pt x="2640" y="62"/>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3203;p48">
              <a:extLst>
                <a:ext uri="{FF2B5EF4-FFF2-40B4-BE49-F238E27FC236}">
                  <a16:creationId xmlns:a16="http://schemas.microsoft.com/office/drawing/2014/main" id="{DE135011-EE25-8711-FBF2-F2C1DC60376F}"/>
                </a:ext>
              </a:extLst>
            </p:cNvPr>
            <p:cNvSpPr/>
            <p:nvPr/>
          </p:nvSpPr>
          <p:spPr>
            <a:xfrm>
              <a:off x="5630500" y="2216900"/>
              <a:ext cx="15450" cy="15650"/>
            </a:xfrm>
            <a:custGeom>
              <a:avLst/>
              <a:gdLst/>
              <a:ahLst/>
              <a:cxnLst/>
              <a:rect l="l" t="t" r="r" b="b"/>
              <a:pathLst>
                <a:path w="618" h="626" extrusionOk="0">
                  <a:moveTo>
                    <a:pt x="279" y="1"/>
                  </a:moveTo>
                  <a:cubicBezTo>
                    <a:pt x="253" y="1"/>
                    <a:pt x="227" y="5"/>
                    <a:pt x="203" y="14"/>
                  </a:cubicBezTo>
                  <a:cubicBezTo>
                    <a:pt x="61" y="65"/>
                    <a:pt x="0" y="247"/>
                    <a:pt x="61" y="409"/>
                  </a:cubicBezTo>
                  <a:cubicBezTo>
                    <a:pt x="110" y="541"/>
                    <a:pt x="227" y="625"/>
                    <a:pt x="339" y="625"/>
                  </a:cubicBezTo>
                  <a:cubicBezTo>
                    <a:pt x="365" y="625"/>
                    <a:pt x="391" y="621"/>
                    <a:pt x="416" y="612"/>
                  </a:cubicBezTo>
                  <a:cubicBezTo>
                    <a:pt x="557" y="561"/>
                    <a:pt x="618" y="378"/>
                    <a:pt x="557" y="217"/>
                  </a:cubicBezTo>
                  <a:cubicBezTo>
                    <a:pt x="508" y="85"/>
                    <a:pt x="392" y="1"/>
                    <a:pt x="279" y="1"/>
                  </a:cubicBezTo>
                  <a:close/>
                </a:path>
              </a:pathLst>
            </a:custGeom>
            <a:solidFill>
              <a:srgbClr val="FFB1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3204;p48">
              <a:extLst>
                <a:ext uri="{FF2B5EF4-FFF2-40B4-BE49-F238E27FC236}">
                  <a16:creationId xmlns:a16="http://schemas.microsoft.com/office/drawing/2014/main" id="{D3FB64AD-6961-3BCC-F8BA-D1CFAA7D9277}"/>
                </a:ext>
              </a:extLst>
            </p:cNvPr>
            <p:cNvSpPr/>
            <p:nvPr/>
          </p:nvSpPr>
          <p:spPr>
            <a:xfrm>
              <a:off x="5633025" y="2220275"/>
              <a:ext cx="3825" cy="7375"/>
            </a:xfrm>
            <a:custGeom>
              <a:avLst/>
              <a:gdLst/>
              <a:ahLst/>
              <a:cxnLst/>
              <a:rect l="l" t="t" r="r" b="b"/>
              <a:pathLst>
                <a:path w="153" h="295" extrusionOk="0">
                  <a:moveTo>
                    <a:pt x="142" y="1"/>
                  </a:moveTo>
                  <a:cubicBezTo>
                    <a:pt x="1" y="102"/>
                    <a:pt x="61" y="294"/>
                    <a:pt x="61" y="294"/>
                  </a:cubicBezTo>
                  <a:lnTo>
                    <a:pt x="81" y="284"/>
                  </a:lnTo>
                  <a:cubicBezTo>
                    <a:pt x="81" y="284"/>
                    <a:pt x="31" y="112"/>
                    <a:pt x="153" y="21"/>
                  </a:cubicBezTo>
                  <a:lnTo>
                    <a:pt x="14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3205;p48">
              <a:extLst>
                <a:ext uri="{FF2B5EF4-FFF2-40B4-BE49-F238E27FC236}">
                  <a16:creationId xmlns:a16="http://schemas.microsoft.com/office/drawing/2014/main" id="{6A362FA7-90DA-CF85-BC75-341EE85D0C0B}"/>
                </a:ext>
              </a:extLst>
            </p:cNvPr>
            <p:cNvSpPr/>
            <p:nvPr/>
          </p:nvSpPr>
          <p:spPr>
            <a:xfrm>
              <a:off x="5683600" y="2216900"/>
              <a:ext cx="15475" cy="15650"/>
            </a:xfrm>
            <a:custGeom>
              <a:avLst/>
              <a:gdLst/>
              <a:ahLst/>
              <a:cxnLst/>
              <a:rect l="l" t="t" r="r" b="b"/>
              <a:pathLst>
                <a:path w="619" h="626" extrusionOk="0">
                  <a:moveTo>
                    <a:pt x="345" y="1"/>
                  </a:moveTo>
                  <a:cubicBezTo>
                    <a:pt x="227" y="1"/>
                    <a:pt x="111" y="85"/>
                    <a:pt x="61" y="217"/>
                  </a:cubicBezTo>
                  <a:cubicBezTo>
                    <a:pt x="1" y="378"/>
                    <a:pt x="61" y="561"/>
                    <a:pt x="203" y="612"/>
                  </a:cubicBezTo>
                  <a:cubicBezTo>
                    <a:pt x="229" y="621"/>
                    <a:pt x="256" y="625"/>
                    <a:pt x="283" y="625"/>
                  </a:cubicBezTo>
                  <a:cubicBezTo>
                    <a:pt x="398" y="625"/>
                    <a:pt x="508" y="541"/>
                    <a:pt x="557" y="409"/>
                  </a:cubicBezTo>
                  <a:cubicBezTo>
                    <a:pt x="618" y="247"/>
                    <a:pt x="557" y="65"/>
                    <a:pt x="426" y="14"/>
                  </a:cubicBezTo>
                  <a:cubicBezTo>
                    <a:pt x="399" y="5"/>
                    <a:pt x="372" y="1"/>
                    <a:pt x="345" y="1"/>
                  </a:cubicBezTo>
                  <a:close/>
                </a:path>
              </a:pathLst>
            </a:custGeom>
            <a:solidFill>
              <a:srgbClr val="FFB1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3206;p48">
              <a:extLst>
                <a:ext uri="{FF2B5EF4-FFF2-40B4-BE49-F238E27FC236}">
                  <a16:creationId xmlns:a16="http://schemas.microsoft.com/office/drawing/2014/main" id="{74869FA1-F72C-C5A9-AB04-6992FAE2F989}"/>
                </a:ext>
              </a:extLst>
            </p:cNvPr>
            <p:cNvSpPr/>
            <p:nvPr/>
          </p:nvSpPr>
          <p:spPr>
            <a:xfrm>
              <a:off x="5693225" y="2220275"/>
              <a:ext cx="3825" cy="7375"/>
            </a:xfrm>
            <a:custGeom>
              <a:avLst/>
              <a:gdLst/>
              <a:ahLst/>
              <a:cxnLst/>
              <a:rect l="l" t="t" r="r" b="b"/>
              <a:pathLst>
                <a:path w="153" h="295" extrusionOk="0">
                  <a:moveTo>
                    <a:pt x="20" y="1"/>
                  </a:moveTo>
                  <a:lnTo>
                    <a:pt x="0" y="21"/>
                  </a:lnTo>
                  <a:cubicBezTo>
                    <a:pt x="121" y="112"/>
                    <a:pt x="71" y="284"/>
                    <a:pt x="71" y="284"/>
                  </a:cubicBezTo>
                  <a:lnTo>
                    <a:pt x="92" y="294"/>
                  </a:lnTo>
                  <a:cubicBezTo>
                    <a:pt x="101" y="294"/>
                    <a:pt x="152" y="102"/>
                    <a:pt x="2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3207;p48">
              <a:extLst>
                <a:ext uri="{FF2B5EF4-FFF2-40B4-BE49-F238E27FC236}">
                  <a16:creationId xmlns:a16="http://schemas.microsoft.com/office/drawing/2014/main" id="{4798C58B-6A8F-5E63-4D96-C65D2E4CECD4}"/>
                </a:ext>
              </a:extLst>
            </p:cNvPr>
            <p:cNvSpPr/>
            <p:nvPr/>
          </p:nvSpPr>
          <p:spPr>
            <a:xfrm>
              <a:off x="5648975" y="2245075"/>
              <a:ext cx="31375" cy="35925"/>
            </a:xfrm>
            <a:custGeom>
              <a:avLst/>
              <a:gdLst/>
              <a:ahLst/>
              <a:cxnLst/>
              <a:rect l="l" t="t" r="r" b="b"/>
              <a:pathLst>
                <a:path w="1255" h="1437" extrusionOk="0">
                  <a:moveTo>
                    <a:pt x="61" y="0"/>
                  </a:moveTo>
                  <a:lnTo>
                    <a:pt x="0" y="910"/>
                  </a:lnTo>
                  <a:lnTo>
                    <a:pt x="627" y="1436"/>
                  </a:lnTo>
                  <a:lnTo>
                    <a:pt x="1255" y="910"/>
                  </a:lnTo>
                  <a:lnTo>
                    <a:pt x="1183" y="0"/>
                  </a:lnTo>
                  <a:close/>
                </a:path>
              </a:pathLst>
            </a:custGeom>
            <a:solidFill>
              <a:srgbClr val="FFB1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3208;p48">
              <a:extLst>
                <a:ext uri="{FF2B5EF4-FFF2-40B4-BE49-F238E27FC236}">
                  <a16:creationId xmlns:a16="http://schemas.microsoft.com/office/drawing/2014/main" id="{8023A6C1-A3D7-A97E-AF55-2E2BF5CB885C}"/>
                </a:ext>
              </a:extLst>
            </p:cNvPr>
            <p:cNvSpPr/>
            <p:nvPr/>
          </p:nvSpPr>
          <p:spPr>
            <a:xfrm>
              <a:off x="5603175" y="2265550"/>
              <a:ext cx="122950" cy="132550"/>
            </a:xfrm>
            <a:custGeom>
              <a:avLst/>
              <a:gdLst/>
              <a:ahLst/>
              <a:cxnLst/>
              <a:rect l="l" t="t" r="r" b="b"/>
              <a:pathLst>
                <a:path w="4918" h="5302" extrusionOk="0">
                  <a:moveTo>
                    <a:pt x="1832" y="1"/>
                  </a:moveTo>
                  <a:lnTo>
                    <a:pt x="1549" y="31"/>
                  </a:lnTo>
                  <a:cubicBezTo>
                    <a:pt x="507" y="152"/>
                    <a:pt x="1" y="1093"/>
                    <a:pt x="133" y="2155"/>
                  </a:cubicBezTo>
                  <a:lnTo>
                    <a:pt x="304" y="3409"/>
                  </a:lnTo>
                  <a:lnTo>
                    <a:pt x="416" y="5301"/>
                  </a:lnTo>
                  <a:lnTo>
                    <a:pt x="4543" y="5301"/>
                  </a:lnTo>
                  <a:lnTo>
                    <a:pt x="4786" y="2155"/>
                  </a:lnTo>
                  <a:cubicBezTo>
                    <a:pt x="4917" y="1073"/>
                    <a:pt x="4452" y="112"/>
                    <a:pt x="3390" y="21"/>
                  </a:cubicBezTo>
                  <a:lnTo>
                    <a:pt x="3117" y="11"/>
                  </a:lnTo>
                  <a:cubicBezTo>
                    <a:pt x="3046" y="91"/>
                    <a:pt x="2995" y="284"/>
                    <a:pt x="2874" y="325"/>
                  </a:cubicBezTo>
                  <a:cubicBezTo>
                    <a:pt x="2755" y="369"/>
                    <a:pt x="2609" y="392"/>
                    <a:pt x="2461" y="392"/>
                  </a:cubicBezTo>
                  <a:cubicBezTo>
                    <a:pt x="2270" y="392"/>
                    <a:pt x="2076" y="353"/>
                    <a:pt x="1933" y="274"/>
                  </a:cubicBezTo>
                  <a:cubicBezTo>
                    <a:pt x="1873" y="244"/>
                    <a:pt x="1893" y="41"/>
                    <a:pt x="1832" y="1"/>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3209;p48">
              <a:extLst>
                <a:ext uri="{FF2B5EF4-FFF2-40B4-BE49-F238E27FC236}">
                  <a16:creationId xmlns:a16="http://schemas.microsoft.com/office/drawing/2014/main" id="{806E0757-6EB5-7908-7F37-D9191664B8A4}"/>
                </a:ext>
              </a:extLst>
            </p:cNvPr>
            <p:cNvSpPr/>
            <p:nvPr/>
          </p:nvSpPr>
          <p:spPr>
            <a:xfrm>
              <a:off x="5649975" y="2248350"/>
              <a:ext cx="29600" cy="16725"/>
            </a:xfrm>
            <a:custGeom>
              <a:avLst/>
              <a:gdLst/>
              <a:ahLst/>
              <a:cxnLst/>
              <a:rect l="l" t="t" r="r" b="b"/>
              <a:pathLst>
                <a:path w="1184" h="669" extrusionOk="0">
                  <a:moveTo>
                    <a:pt x="1" y="1"/>
                  </a:moveTo>
                  <a:lnTo>
                    <a:pt x="1" y="294"/>
                  </a:lnTo>
                  <a:cubicBezTo>
                    <a:pt x="1" y="294"/>
                    <a:pt x="223" y="669"/>
                    <a:pt x="597" y="669"/>
                  </a:cubicBezTo>
                  <a:cubicBezTo>
                    <a:pt x="961" y="669"/>
                    <a:pt x="1184" y="294"/>
                    <a:pt x="1184" y="294"/>
                  </a:cubicBezTo>
                  <a:lnTo>
                    <a:pt x="1184" y="1"/>
                  </a:lnTo>
                  <a:close/>
                </a:path>
              </a:pathLst>
            </a:custGeom>
            <a:solidFill>
              <a:srgbClr val="EA84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3210;p48">
              <a:extLst>
                <a:ext uri="{FF2B5EF4-FFF2-40B4-BE49-F238E27FC236}">
                  <a16:creationId xmlns:a16="http://schemas.microsoft.com/office/drawing/2014/main" id="{B1918081-B9DF-F7BF-35D8-A5CD9B3F7F2D}"/>
                </a:ext>
              </a:extLst>
            </p:cNvPr>
            <p:cNvSpPr/>
            <p:nvPr/>
          </p:nvSpPr>
          <p:spPr>
            <a:xfrm>
              <a:off x="5637075" y="2186400"/>
              <a:ext cx="55150" cy="74125"/>
            </a:xfrm>
            <a:custGeom>
              <a:avLst/>
              <a:gdLst/>
              <a:ahLst/>
              <a:cxnLst/>
              <a:rect l="l" t="t" r="r" b="b"/>
              <a:pathLst>
                <a:path w="2206" h="2965" extrusionOk="0">
                  <a:moveTo>
                    <a:pt x="1103" y="0"/>
                  </a:moveTo>
                  <a:cubicBezTo>
                    <a:pt x="496" y="0"/>
                    <a:pt x="0" y="486"/>
                    <a:pt x="0" y="1072"/>
                  </a:cubicBezTo>
                  <a:cubicBezTo>
                    <a:pt x="0" y="1103"/>
                    <a:pt x="0" y="1144"/>
                    <a:pt x="11" y="1174"/>
                  </a:cubicBezTo>
                  <a:lnTo>
                    <a:pt x="11" y="1194"/>
                  </a:lnTo>
                  <a:lnTo>
                    <a:pt x="122" y="2104"/>
                  </a:lnTo>
                  <a:cubicBezTo>
                    <a:pt x="122" y="2115"/>
                    <a:pt x="122" y="2125"/>
                    <a:pt x="132" y="2145"/>
                  </a:cubicBezTo>
                  <a:lnTo>
                    <a:pt x="132" y="2155"/>
                  </a:lnTo>
                  <a:cubicBezTo>
                    <a:pt x="203" y="2610"/>
                    <a:pt x="607" y="2965"/>
                    <a:pt x="1103" y="2965"/>
                  </a:cubicBezTo>
                  <a:cubicBezTo>
                    <a:pt x="1609" y="2965"/>
                    <a:pt x="2024" y="2610"/>
                    <a:pt x="2084" y="2135"/>
                  </a:cubicBezTo>
                  <a:lnTo>
                    <a:pt x="2084" y="2115"/>
                  </a:lnTo>
                  <a:lnTo>
                    <a:pt x="2206" y="1194"/>
                  </a:lnTo>
                  <a:lnTo>
                    <a:pt x="2206" y="1174"/>
                  </a:lnTo>
                  <a:lnTo>
                    <a:pt x="2206" y="1072"/>
                  </a:lnTo>
                  <a:cubicBezTo>
                    <a:pt x="2206" y="486"/>
                    <a:pt x="1710" y="0"/>
                    <a:pt x="1103" y="0"/>
                  </a:cubicBezTo>
                  <a:close/>
                </a:path>
              </a:pathLst>
            </a:custGeom>
            <a:solidFill>
              <a:srgbClr val="FFB1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3211;p48">
              <a:extLst>
                <a:ext uri="{FF2B5EF4-FFF2-40B4-BE49-F238E27FC236}">
                  <a16:creationId xmlns:a16="http://schemas.microsoft.com/office/drawing/2014/main" id="{15696EFF-5F50-7374-2A0A-742E818BDC34}"/>
                </a:ext>
              </a:extLst>
            </p:cNvPr>
            <p:cNvSpPr/>
            <p:nvPr/>
          </p:nvSpPr>
          <p:spPr>
            <a:xfrm>
              <a:off x="5637075" y="2186150"/>
              <a:ext cx="55150" cy="39725"/>
            </a:xfrm>
            <a:custGeom>
              <a:avLst/>
              <a:gdLst/>
              <a:ahLst/>
              <a:cxnLst/>
              <a:rect l="l" t="t" r="r" b="b"/>
              <a:pathLst>
                <a:path w="2206" h="1589" extrusionOk="0">
                  <a:moveTo>
                    <a:pt x="1099" y="0"/>
                  </a:moveTo>
                  <a:cubicBezTo>
                    <a:pt x="1026" y="0"/>
                    <a:pt x="39" y="19"/>
                    <a:pt x="0" y="1032"/>
                  </a:cubicBezTo>
                  <a:cubicBezTo>
                    <a:pt x="0" y="1133"/>
                    <a:pt x="0" y="1235"/>
                    <a:pt x="21" y="1325"/>
                  </a:cubicBezTo>
                  <a:lnTo>
                    <a:pt x="61" y="1588"/>
                  </a:lnTo>
                  <a:cubicBezTo>
                    <a:pt x="61" y="1588"/>
                    <a:pt x="314" y="1345"/>
                    <a:pt x="436" y="972"/>
                  </a:cubicBezTo>
                  <a:lnTo>
                    <a:pt x="1771" y="972"/>
                  </a:lnTo>
                  <a:cubicBezTo>
                    <a:pt x="1892" y="1345"/>
                    <a:pt x="2145" y="1588"/>
                    <a:pt x="2145" y="1588"/>
                  </a:cubicBezTo>
                  <a:lnTo>
                    <a:pt x="2185" y="1325"/>
                  </a:lnTo>
                  <a:cubicBezTo>
                    <a:pt x="2206" y="1235"/>
                    <a:pt x="2206" y="1133"/>
                    <a:pt x="2206" y="1032"/>
                  </a:cubicBezTo>
                  <a:cubicBezTo>
                    <a:pt x="2167" y="19"/>
                    <a:pt x="1181" y="0"/>
                    <a:pt x="1108" y="0"/>
                  </a:cubicBezTo>
                  <a:cubicBezTo>
                    <a:pt x="1105" y="0"/>
                    <a:pt x="1103" y="1"/>
                    <a:pt x="1103" y="1"/>
                  </a:cubicBezTo>
                  <a:cubicBezTo>
                    <a:pt x="1103" y="1"/>
                    <a:pt x="1102" y="0"/>
                    <a:pt x="109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3212;p48">
              <a:extLst>
                <a:ext uri="{FF2B5EF4-FFF2-40B4-BE49-F238E27FC236}">
                  <a16:creationId xmlns:a16="http://schemas.microsoft.com/office/drawing/2014/main" id="{C3C85DFD-6AC3-8E0D-F5B5-937A63A83A26}"/>
                </a:ext>
              </a:extLst>
            </p:cNvPr>
            <p:cNvSpPr/>
            <p:nvPr/>
          </p:nvSpPr>
          <p:spPr>
            <a:xfrm>
              <a:off x="5664150" y="2230150"/>
              <a:ext cx="4575" cy="8625"/>
            </a:xfrm>
            <a:custGeom>
              <a:avLst/>
              <a:gdLst/>
              <a:ahLst/>
              <a:cxnLst/>
              <a:rect l="l" t="t" r="r" b="b"/>
              <a:pathLst>
                <a:path w="183" h="345" extrusionOk="0">
                  <a:moveTo>
                    <a:pt x="50" y="1"/>
                  </a:moveTo>
                  <a:lnTo>
                    <a:pt x="10" y="21"/>
                  </a:lnTo>
                  <a:cubicBezTo>
                    <a:pt x="50" y="61"/>
                    <a:pt x="131" y="192"/>
                    <a:pt x="101" y="253"/>
                  </a:cubicBezTo>
                  <a:cubicBezTo>
                    <a:pt x="91" y="284"/>
                    <a:pt x="50" y="304"/>
                    <a:pt x="0" y="304"/>
                  </a:cubicBezTo>
                  <a:lnTo>
                    <a:pt x="10" y="345"/>
                  </a:lnTo>
                  <a:cubicBezTo>
                    <a:pt x="71" y="345"/>
                    <a:pt x="122" y="314"/>
                    <a:pt x="131" y="273"/>
                  </a:cubicBezTo>
                  <a:cubicBezTo>
                    <a:pt x="182" y="172"/>
                    <a:pt x="61" y="10"/>
                    <a:pt x="5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3213;p48">
              <a:extLst>
                <a:ext uri="{FF2B5EF4-FFF2-40B4-BE49-F238E27FC236}">
                  <a16:creationId xmlns:a16="http://schemas.microsoft.com/office/drawing/2014/main" id="{258F408E-E66B-EE22-0446-7EE59F363CA8}"/>
                </a:ext>
              </a:extLst>
            </p:cNvPr>
            <p:cNvSpPr/>
            <p:nvPr/>
          </p:nvSpPr>
          <p:spPr>
            <a:xfrm>
              <a:off x="5646175" y="2217500"/>
              <a:ext cx="10150" cy="4825"/>
            </a:xfrm>
            <a:custGeom>
              <a:avLst/>
              <a:gdLst/>
              <a:ahLst/>
              <a:cxnLst/>
              <a:rect l="l" t="t" r="r" b="b"/>
              <a:pathLst>
                <a:path w="406" h="193" extrusionOk="0">
                  <a:moveTo>
                    <a:pt x="375" y="1"/>
                  </a:moveTo>
                  <a:lnTo>
                    <a:pt x="1" y="82"/>
                  </a:lnTo>
                  <a:lnTo>
                    <a:pt x="21" y="193"/>
                  </a:lnTo>
                  <a:lnTo>
                    <a:pt x="405" y="112"/>
                  </a:lnTo>
                  <a:lnTo>
                    <a:pt x="37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3214;p48">
              <a:extLst>
                <a:ext uri="{FF2B5EF4-FFF2-40B4-BE49-F238E27FC236}">
                  <a16:creationId xmlns:a16="http://schemas.microsoft.com/office/drawing/2014/main" id="{603C7763-8E8D-ACEE-474A-BCBEC010A947}"/>
                </a:ext>
              </a:extLst>
            </p:cNvPr>
            <p:cNvSpPr/>
            <p:nvPr/>
          </p:nvSpPr>
          <p:spPr>
            <a:xfrm>
              <a:off x="5672975" y="2217500"/>
              <a:ext cx="10150" cy="4825"/>
            </a:xfrm>
            <a:custGeom>
              <a:avLst/>
              <a:gdLst/>
              <a:ahLst/>
              <a:cxnLst/>
              <a:rect l="l" t="t" r="r" b="b"/>
              <a:pathLst>
                <a:path w="406" h="193" extrusionOk="0">
                  <a:moveTo>
                    <a:pt x="21" y="1"/>
                  </a:moveTo>
                  <a:lnTo>
                    <a:pt x="1" y="112"/>
                  </a:lnTo>
                  <a:lnTo>
                    <a:pt x="376" y="193"/>
                  </a:lnTo>
                  <a:lnTo>
                    <a:pt x="405" y="82"/>
                  </a:lnTo>
                  <a:lnTo>
                    <a:pt x="2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3215;p48">
              <a:extLst>
                <a:ext uri="{FF2B5EF4-FFF2-40B4-BE49-F238E27FC236}">
                  <a16:creationId xmlns:a16="http://schemas.microsoft.com/office/drawing/2014/main" id="{359B345A-CDC8-E023-703C-808D32B7C109}"/>
                </a:ext>
              </a:extLst>
            </p:cNvPr>
            <p:cNvSpPr/>
            <p:nvPr/>
          </p:nvSpPr>
          <p:spPr>
            <a:xfrm>
              <a:off x="5657050" y="2242300"/>
              <a:ext cx="10400" cy="4075"/>
            </a:xfrm>
            <a:custGeom>
              <a:avLst/>
              <a:gdLst/>
              <a:ahLst/>
              <a:cxnLst/>
              <a:rect l="l" t="t" r="r" b="b"/>
              <a:pathLst>
                <a:path w="416" h="163" extrusionOk="0">
                  <a:moveTo>
                    <a:pt x="31" y="0"/>
                  </a:moveTo>
                  <a:lnTo>
                    <a:pt x="1" y="30"/>
                  </a:lnTo>
                  <a:cubicBezTo>
                    <a:pt x="122" y="131"/>
                    <a:pt x="233" y="162"/>
                    <a:pt x="314" y="162"/>
                  </a:cubicBezTo>
                  <a:cubicBezTo>
                    <a:pt x="375" y="162"/>
                    <a:pt x="415" y="142"/>
                    <a:pt x="415" y="142"/>
                  </a:cubicBezTo>
                  <a:lnTo>
                    <a:pt x="406" y="101"/>
                  </a:lnTo>
                  <a:cubicBezTo>
                    <a:pt x="401" y="101"/>
                    <a:pt x="361" y="116"/>
                    <a:pt x="302" y="116"/>
                  </a:cubicBezTo>
                  <a:cubicBezTo>
                    <a:pt x="231" y="116"/>
                    <a:pt x="131" y="94"/>
                    <a:pt x="3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3216;p48">
              <a:extLst>
                <a:ext uri="{FF2B5EF4-FFF2-40B4-BE49-F238E27FC236}">
                  <a16:creationId xmlns:a16="http://schemas.microsoft.com/office/drawing/2014/main" id="{6E089E46-94DE-E0CA-03AA-17906C9BEC63}"/>
                </a:ext>
              </a:extLst>
            </p:cNvPr>
            <p:cNvSpPr/>
            <p:nvPr/>
          </p:nvSpPr>
          <p:spPr>
            <a:xfrm>
              <a:off x="5608000" y="2383150"/>
              <a:ext cx="115075" cy="19000"/>
            </a:xfrm>
            <a:custGeom>
              <a:avLst/>
              <a:gdLst/>
              <a:ahLst/>
              <a:cxnLst/>
              <a:rect l="l" t="t" r="r" b="b"/>
              <a:pathLst>
                <a:path w="4603" h="760" extrusionOk="0">
                  <a:moveTo>
                    <a:pt x="192" y="0"/>
                  </a:moveTo>
                  <a:cubicBezTo>
                    <a:pt x="1" y="324"/>
                    <a:pt x="223" y="597"/>
                    <a:pt x="223" y="597"/>
                  </a:cubicBezTo>
                  <a:cubicBezTo>
                    <a:pt x="223" y="597"/>
                    <a:pt x="931" y="759"/>
                    <a:pt x="2266" y="759"/>
                  </a:cubicBezTo>
                  <a:cubicBezTo>
                    <a:pt x="3611" y="759"/>
                    <a:pt x="4350" y="597"/>
                    <a:pt x="4350" y="597"/>
                  </a:cubicBezTo>
                  <a:cubicBezTo>
                    <a:pt x="4603" y="263"/>
                    <a:pt x="4391" y="0"/>
                    <a:pt x="439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3217;p48">
              <a:extLst>
                <a:ext uri="{FF2B5EF4-FFF2-40B4-BE49-F238E27FC236}">
                  <a16:creationId xmlns:a16="http://schemas.microsoft.com/office/drawing/2014/main" id="{A8335C02-8CA8-C9BC-9CD3-0446D3848125}"/>
                </a:ext>
              </a:extLst>
            </p:cNvPr>
            <p:cNvSpPr/>
            <p:nvPr/>
          </p:nvSpPr>
          <p:spPr>
            <a:xfrm>
              <a:off x="5703325" y="2271875"/>
              <a:ext cx="50375" cy="131875"/>
            </a:xfrm>
            <a:custGeom>
              <a:avLst/>
              <a:gdLst/>
              <a:ahLst/>
              <a:cxnLst/>
              <a:rect l="l" t="t" r="r" b="b"/>
              <a:pathLst>
                <a:path w="2015" h="5275" extrusionOk="0">
                  <a:moveTo>
                    <a:pt x="92" y="0"/>
                  </a:moveTo>
                  <a:lnTo>
                    <a:pt x="1" y="1488"/>
                  </a:lnTo>
                  <a:cubicBezTo>
                    <a:pt x="294" y="2843"/>
                    <a:pt x="477" y="4714"/>
                    <a:pt x="527" y="5139"/>
                  </a:cubicBezTo>
                  <a:cubicBezTo>
                    <a:pt x="536" y="5219"/>
                    <a:pt x="598" y="5275"/>
                    <a:pt x="674" y="5275"/>
                  </a:cubicBezTo>
                  <a:cubicBezTo>
                    <a:pt x="685" y="5275"/>
                    <a:pt x="697" y="5274"/>
                    <a:pt x="709" y="5271"/>
                  </a:cubicBezTo>
                  <a:lnTo>
                    <a:pt x="719" y="5271"/>
                  </a:lnTo>
                  <a:cubicBezTo>
                    <a:pt x="1538" y="5038"/>
                    <a:pt x="2014" y="4199"/>
                    <a:pt x="1792" y="3379"/>
                  </a:cubicBezTo>
                  <a:cubicBezTo>
                    <a:pt x="1700" y="3035"/>
                    <a:pt x="1609" y="2742"/>
                    <a:pt x="1569" y="2610"/>
                  </a:cubicBezTo>
                  <a:cubicBezTo>
                    <a:pt x="1407" y="2125"/>
                    <a:pt x="719" y="355"/>
                    <a:pt x="92" y="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3218;p48">
              <a:extLst>
                <a:ext uri="{FF2B5EF4-FFF2-40B4-BE49-F238E27FC236}">
                  <a16:creationId xmlns:a16="http://schemas.microsoft.com/office/drawing/2014/main" id="{2BB71638-D563-F4B5-E49E-8907C78A3EE1}"/>
                </a:ext>
              </a:extLst>
            </p:cNvPr>
            <p:cNvSpPr/>
            <p:nvPr/>
          </p:nvSpPr>
          <p:spPr>
            <a:xfrm>
              <a:off x="5696000" y="2270100"/>
              <a:ext cx="7625" cy="30625"/>
            </a:xfrm>
            <a:custGeom>
              <a:avLst/>
              <a:gdLst/>
              <a:ahLst/>
              <a:cxnLst/>
              <a:rect l="l" t="t" r="r" b="b"/>
              <a:pathLst>
                <a:path w="305" h="1225" extrusionOk="0">
                  <a:moveTo>
                    <a:pt x="284" y="1"/>
                  </a:moveTo>
                  <a:cubicBezTo>
                    <a:pt x="273" y="11"/>
                    <a:pt x="1" y="203"/>
                    <a:pt x="203" y="1225"/>
                  </a:cubicBezTo>
                  <a:lnTo>
                    <a:pt x="244" y="1215"/>
                  </a:lnTo>
                  <a:cubicBezTo>
                    <a:pt x="51" y="223"/>
                    <a:pt x="304" y="41"/>
                    <a:pt x="304" y="41"/>
                  </a:cubicBezTo>
                  <a:lnTo>
                    <a:pt x="28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3219;p48">
              <a:extLst>
                <a:ext uri="{FF2B5EF4-FFF2-40B4-BE49-F238E27FC236}">
                  <a16:creationId xmlns:a16="http://schemas.microsoft.com/office/drawing/2014/main" id="{DE662CD1-E829-E244-DE85-F23069135068}"/>
                </a:ext>
              </a:extLst>
            </p:cNvPr>
            <p:cNvSpPr/>
            <p:nvPr/>
          </p:nvSpPr>
          <p:spPr>
            <a:xfrm>
              <a:off x="5576875" y="2271875"/>
              <a:ext cx="50375" cy="131875"/>
            </a:xfrm>
            <a:custGeom>
              <a:avLst/>
              <a:gdLst/>
              <a:ahLst/>
              <a:cxnLst/>
              <a:rect l="l" t="t" r="r" b="b"/>
              <a:pathLst>
                <a:path w="2015" h="5275" extrusionOk="0">
                  <a:moveTo>
                    <a:pt x="1933" y="0"/>
                  </a:moveTo>
                  <a:cubicBezTo>
                    <a:pt x="1296" y="355"/>
                    <a:pt x="618" y="2125"/>
                    <a:pt x="456" y="2610"/>
                  </a:cubicBezTo>
                  <a:cubicBezTo>
                    <a:pt x="406" y="2742"/>
                    <a:pt x="315" y="3035"/>
                    <a:pt x="223" y="3379"/>
                  </a:cubicBezTo>
                  <a:cubicBezTo>
                    <a:pt x="1" y="4199"/>
                    <a:pt x="486" y="5038"/>
                    <a:pt x="1306" y="5271"/>
                  </a:cubicBezTo>
                  <a:cubicBezTo>
                    <a:pt x="1318" y="5274"/>
                    <a:pt x="1330" y="5275"/>
                    <a:pt x="1341" y="5275"/>
                  </a:cubicBezTo>
                  <a:cubicBezTo>
                    <a:pt x="1419" y="5275"/>
                    <a:pt x="1490" y="5219"/>
                    <a:pt x="1498" y="5139"/>
                  </a:cubicBezTo>
                  <a:cubicBezTo>
                    <a:pt x="1538" y="4714"/>
                    <a:pt x="1721" y="2843"/>
                    <a:pt x="2014" y="1488"/>
                  </a:cubicBezTo>
                  <a:lnTo>
                    <a:pt x="1933" y="0"/>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3220;p48">
              <a:extLst>
                <a:ext uri="{FF2B5EF4-FFF2-40B4-BE49-F238E27FC236}">
                  <a16:creationId xmlns:a16="http://schemas.microsoft.com/office/drawing/2014/main" id="{67A1EFD2-0BA0-229B-BB4E-7B754B81AE73}"/>
                </a:ext>
              </a:extLst>
            </p:cNvPr>
            <p:cNvSpPr/>
            <p:nvPr/>
          </p:nvSpPr>
          <p:spPr>
            <a:xfrm>
              <a:off x="5626950" y="2270100"/>
              <a:ext cx="7625" cy="30625"/>
            </a:xfrm>
            <a:custGeom>
              <a:avLst/>
              <a:gdLst/>
              <a:ahLst/>
              <a:cxnLst/>
              <a:rect l="l" t="t" r="r" b="b"/>
              <a:pathLst>
                <a:path w="305" h="1225" extrusionOk="0">
                  <a:moveTo>
                    <a:pt x="32" y="1"/>
                  </a:moveTo>
                  <a:lnTo>
                    <a:pt x="1" y="41"/>
                  </a:lnTo>
                  <a:cubicBezTo>
                    <a:pt x="11" y="41"/>
                    <a:pt x="254" y="223"/>
                    <a:pt x="61" y="1215"/>
                  </a:cubicBezTo>
                  <a:lnTo>
                    <a:pt x="102" y="1225"/>
                  </a:lnTo>
                  <a:cubicBezTo>
                    <a:pt x="304" y="203"/>
                    <a:pt x="41" y="11"/>
                    <a:pt x="3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3221;p48">
              <a:extLst>
                <a:ext uri="{FF2B5EF4-FFF2-40B4-BE49-F238E27FC236}">
                  <a16:creationId xmlns:a16="http://schemas.microsoft.com/office/drawing/2014/main" id="{2FAD6573-F27C-BAF6-0B78-A2DFA6829FCE}"/>
                </a:ext>
              </a:extLst>
            </p:cNvPr>
            <p:cNvSpPr/>
            <p:nvPr/>
          </p:nvSpPr>
          <p:spPr>
            <a:xfrm>
              <a:off x="5641900" y="2265050"/>
              <a:ext cx="47050" cy="36175"/>
            </a:xfrm>
            <a:custGeom>
              <a:avLst/>
              <a:gdLst/>
              <a:ahLst/>
              <a:cxnLst/>
              <a:rect l="l" t="t" r="r" b="b"/>
              <a:pathLst>
                <a:path w="1882" h="1447" extrusionOk="0">
                  <a:moveTo>
                    <a:pt x="1527" y="1"/>
                  </a:moveTo>
                  <a:cubicBezTo>
                    <a:pt x="1527" y="1"/>
                    <a:pt x="1355" y="345"/>
                    <a:pt x="940" y="345"/>
                  </a:cubicBezTo>
                  <a:cubicBezTo>
                    <a:pt x="526" y="345"/>
                    <a:pt x="293" y="10"/>
                    <a:pt x="293" y="10"/>
                  </a:cubicBezTo>
                  <a:lnTo>
                    <a:pt x="0" y="51"/>
                  </a:lnTo>
                  <a:cubicBezTo>
                    <a:pt x="182" y="981"/>
                    <a:pt x="910" y="1447"/>
                    <a:pt x="910" y="1447"/>
                  </a:cubicBezTo>
                  <a:cubicBezTo>
                    <a:pt x="1648" y="1042"/>
                    <a:pt x="1882" y="51"/>
                    <a:pt x="1882" y="51"/>
                  </a:cubicBezTo>
                  <a:lnTo>
                    <a:pt x="15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3222;p48">
              <a:extLst>
                <a:ext uri="{FF2B5EF4-FFF2-40B4-BE49-F238E27FC236}">
                  <a16:creationId xmlns:a16="http://schemas.microsoft.com/office/drawing/2014/main" id="{DCA161DA-7C0D-DF10-0FED-892399358449}"/>
                </a:ext>
              </a:extLst>
            </p:cNvPr>
            <p:cNvSpPr/>
            <p:nvPr/>
          </p:nvSpPr>
          <p:spPr>
            <a:xfrm>
              <a:off x="5664150" y="2302225"/>
              <a:ext cx="1025" cy="76650"/>
            </a:xfrm>
            <a:custGeom>
              <a:avLst/>
              <a:gdLst/>
              <a:ahLst/>
              <a:cxnLst/>
              <a:rect l="l" t="t" r="r" b="b"/>
              <a:pathLst>
                <a:path w="41" h="3066" extrusionOk="0">
                  <a:moveTo>
                    <a:pt x="0" y="0"/>
                  </a:moveTo>
                  <a:lnTo>
                    <a:pt x="0" y="3066"/>
                  </a:lnTo>
                  <a:lnTo>
                    <a:pt x="41" y="3066"/>
                  </a:lnTo>
                  <a:lnTo>
                    <a:pt x="4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3223;p48">
              <a:extLst>
                <a:ext uri="{FF2B5EF4-FFF2-40B4-BE49-F238E27FC236}">
                  <a16:creationId xmlns:a16="http://schemas.microsoft.com/office/drawing/2014/main" id="{E9F42950-E5A6-2734-7DB6-F9405642BEA5}"/>
                </a:ext>
              </a:extLst>
            </p:cNvPr>
            <p:cNvSpPr/>
            <p:nvPr/>
          </p:nvSpPr>
          <p:spPr>
            <a:xfrm>
              <a:off x="5648475" y="2224550"/>
              <a:ext cx="9125" cy="6125"/>
            </a:xfrm>
            <a:custGeom>
              <a:avLst/>
              <a:gdLst/>
              <a:ahLst/>
              <a:cxnLst/>
              <a:rect l="l" t="t" r="r" b="b"/>
              <a:pathLst>
                <a:path w="365" h="245" extrusionOk="0">
                  <a:moveTo>
                    <a:pt x="169" y="1"/>
                  </a:moveTo>
                  <a:cubicBezTo>
                    <a:pt x="163" y="1"/>
                    <a:pt x="157" y="1"/>
                    <a:pt x="151" y="2"/>
                  </a:cubicBezTo>
                  <a:cubicBezTo>
                    <a:pt x="10" y="12"/>
                    <a:pt x="0" y="225"/>
                    <a:pt x="0" y="225"/>
                  </a:cubicBezTo>
                  <a:lnTo>
                    <a:pt x="40" y="225"/>
                  </a:lnTo>
                  <a:cubicBezTo>
                    <a:pt x="40" y="225"/>
                    <a:pt x="50" y="52"/>
                    <a:pt x="151" y="43"/>
                  </a:cubicBezTo>
                  <a:cubicBezTo>
                    <a:pt x="154" y="42"/>
                    <a:pt x="157" y="42"/>
                    <a:pt x="160" y="42"/>
                  </a:cubicBezTo>
                  <a:cubicBezTo>
                    <a:pt x="247" y="42"/>
                    <a:pt x="304" y="186"/>
                    <a:pt x="324" y="245"/>
                  </a:cubicBezTo>
                  <a:lnTo>
                    <a:pt x="364" y="225"/>
                  </a:lnTo>
                  <a:cubicBezTo>
                    <a:pt x="364" y="215"/>
                    <a:pt x="299" y="1"/>
                    <a:pt x="1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3224;p48">
              <a:extLst>
                <a:ext uri="{FF2B5EF4-FFF2-40B4-BE49-F238E27FC236}">
                  <a16:creationId xmlns:a16="http://schemas.microsoft.com/office/drawing/2014/main" id="{8D122978-3828-1350-21F2-FA2D02A38985}"/>
                </a:ext>
              </a:extLst>
            </p:cNvPr>
            <p:cNvSpPr/>
            <p:nvPr/>
          </p:nvSpPr>
          <p:spPr>
            <a:xfrm>
              <a:off x="5671975" y="2224550"/>
              <a:ext cx="8875" cy="6125"/>
            </a:xfrm>
            <a:custGeom>
              <a:avLst/>
              <a:gdLst/>
              <a:ahLst/>
              <a:cxnLst/>
              <a:rect l="l" t="t" r="r" b="b"/>
              <a:pathLst>
                <a:path w="355" h="245" extrusionOk="0">
                  <a:moveTo>
                    <a:pt x="195" y="1"/>
                  </a:moveTo>
                  <a:cubicBezTo>
                    <a:pt x="56" y="1"/>
                    <a:pt x="0" y="215"/>
                    <a:pt x="0" y="225"/>
                  </a:cubicBezTo>
                  <a:lnTo>
                    <a:pt x="41" y="245"/>
                  </a:lnTo>
                  <a:cubicBezTo>
                    <a:pt x="51" y="186"/>
                    <a:pt x="108" y="42"/>
                    <a:pt x="194" y="42"/>
                  </a:cubicBezTo>
                  <a:cubicBezTo>
                    <a:pt x="197" y="42"/>
                    <a:pt x="200" y="42"/>
                    <a:pt x="203" y="43"/>
                  </a:cubicBezTo>
                  <a:cubicBezTo>
                    <a:pt x="314" y="52"/>
                    <a:pt x="314" y="225"/>
                    <a:pt x="314" y="225"/>
                  </a:cubicBezTo>
                  <a:lnTo>
                    <a:pt x="355" y="225"/>
                  </a:lnTo>
                  <a:cubicBezTo>
                    <a:pt x="355" y="225"/>
                    <a:pt x="355" y="12"/>
                    <a:pt x="213" y="2"/>
                  </a:cubicBezTo>
                  <a:cubicBezTo>
                    <a:pt x="207" y="1"/>
                    <a:pt x="201" y="1"/>
                    <a:pt x="1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3225;p48">
              <a:extLst>
                <a:ext uri="{FF2B5EF4-FFF2-40B4-BE49-F238E27FC236}">
                  <a16:creationId xmlns:a16="http://schemas.microsoft.com/office/drawing/2014/main" id="{1C28AC1E-9179-127E-4A89-2D5AA8188C7A}"/>
                </a:ext>
              </a:extLst>
            </p:cNvPr>
            <p:cNvSpPr/>
            <p:nvPr/>
          </p:nvSpPr>
          <p:spPr>
            <a:xfrm>
              <a:off x="5676775" y="2226625"/>
              <a:ext cx="3075" cy="3050"/>
            </a:xfrm>
            <a:custGeom>
              <a:avLst/>
              <a:gdLst/>
              <a:ahLst/>
              <a:cxnLst/>
              <a:rect l="l" t="t" r="r" b="b"/>
              <a:pathLst>
                <a:path w="123" h="122" extrusionOk="0">
                  <a:moveTo>
                    <a:pt x="62" y="0"/>
                  </a:moveTo>
                  <a:cubicBezTo>
                    <a:pt x="31" y="0"/>
                    <a:pt x="1" y="30"/>
                    <a:pt x="1" y="61"/>
                  </a:cubicBezTo>
                  <a:cubicBezTo>
                    <a:pt x="1" y="101"/>
                    <a:pt x="31" y="121"/>
                    <a:pt x="62" y="121"/>
                  </a:cubicBezTo>
                  <a:cubicBezTo>
                    <a:pt x="92" y="121"/>
                    <a:pt x="122" y="101"/>
                    <a:pt x="122" y="61"/>
                  </a:cubicBezTo>
                  <a:cubicBezTo>
                    <a:pt x="122" y="30"/>
                    <a:pt x="92" y="0"/>
                    <a:pt x="6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3226;p48">
              <a:extLst>
                <a:ext uri="{FF2B5EF4-FFF2-40B4-BE49-F238E27FC236}">
                  <a16:creationId xmlns:a16="http://schemas.microsoft.com/office/drawing/2014/main" id="{902B3D26-48E2-87AB-9EAD-9C534394646F}"/>
                </a:ext>
              </a:extLst>
            </p:cNvPr>
            <p:cNvSpPr/>
            <p:nvPr/>
          </p:nvSpPr>
          <p:spPr>
            <a:xfrm>
              <a:off x="5653025" y="2226625"/>
              <a:ext cx="3050" cy="3050"/>
            </a:xfrm>
            <a:custGeom>
              <a:avLst/>
              <a:gdLst/>
              <a:ahLst/>
              <a:cxnLst/>
              <a:rect l="l" t="t" r="r" b="b"/>
              <a:pathLst>
                <a:path w="122" h="122" extrusionOk="0">
                  <a:moveTo>
                    <a:pt x="61" y="0"/>
                  </a:moveTo>
                  <a:cubicBezTo>
                    <a:pt x="30" y="0"/>
                    <a:pt x="0" y="30"/>
                    <a:pt x="0" y="61"/>
                  </a:cubicBezTo>
                  <a:cubicBezTo>
                    <a:pt x="0" y="101"/>
                    <a:pt x="30" y="121"/>
                    <a:pt x="61" y="121"/>
                  </a:cubicBezTo>
                  <a:cubicBezTo>
                    <a:pt x="101" y="121"/>
                    <a:pt x="121" y="101"/>
                    <a:pt x="121" y="61"/>
                  </a:cubicBezTo>
                  <a:cubicBezTo>
                    <a:pt x="121" y="30"/>
                    <a:pt x="101" y="0"/>
                    <a:pt x="6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3227;p48">
              <a:extLst>
                <a:ext uri="{FF2B5EF4-FFF2-40B4-BE49-F238E27FC236}">
                  <a16:creationId xmlns:a16="http://schemas.microsoft.com/office/drawing/2014/main" id="{EAA486BB-C0D6-9FD7-7BE3-EE25050DAAD6}"/>
                </a:ext>
              </a:extLst>
            </p:cNvPr>
            <p:cNvSpPr/>
            <p:nvPr/>
          </p:nvSpPr>
          <p:spPr>
            <a:xfrm>
              <a:off x="5584975" y="2396050"/>
              <a:ext cx="158600" cy="9125"/>
            </a:xfrm>
            <a:custGeom>
              <a:avLst/>
              <a:gdLst/>
              <a:ahLst/>
              <a:cxnLst/>
              <a:rect l="l" t="t" r="r" b="b"/>
              <a:pathLst>
                <a:path w="6344" h="365" extrusionOk="0">
                  <a:moveTo>
                    <a:pt x="183" y="1"/>
                  </a:moveTo>
                  <a:cubicBezTo>
                    <a:pt x="82" y="1"/>
                    <a:pt x="1" y="81"/>
                    <a:pt x="1" y="183"/>
                  </a:cubicBezTo>
                  <a:cubicBezTo>
                    <a:pt x="1" y="284"/>
                    <a:pt x="82" y="365"/>
                    <a:pt x="183" y="365"/>
                  </a:cubicBezTo>
                  <a:lnTo>
                    <a:pt x="6161" y="365"/>
                  </a:lnTo>
                  <a:cubicBezTo>
                    <a:pt x="6263" y="365"/>
                    <a:pt x="6343" y="284"/>
                    <a:pt x="6343" y="183"/>
                  </a:cubicBezTo>
                  <a:cubicBezTo>
                    <a:pt x="6343" y="81"/>
                    <a:pt x="6263" y="1"/>
                    <a:pt x="6161" y="1"/>
                  </a:cubicBezTo>
                  <a:close/>
                </a:path>
              </a:pathLst>
            </a:custGeom>
            <a:solidFill>
              <a:srgbClr val="F73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3228;p48">
              <a:extLst>
                <a:ext uri="{FF2B5EF4-FFF2-40B4-BE49-F238E27FC236}">
                  <a16:creationId xmlns:a16="http://schemas.microsoft.com/office/drawing/2014/main" id="{A7F72D52-E46A-AC9B-0727-7CEBB5F3F495}"/>
                </a:ext>
              </a:extLst>
            </p:cNvPr>
            <p:cNvSpPr/>
            <p:nvPr/>
          </p:nvSpPr>
          <p:spPr>
            <a:xfrm>
              <a:off x="5595850" y="2312325"/>
              <a:ext cx="136600" cy="92850"/>
            </a:xfrm>
            <a:custGeom>
              <a:avLst/>
              <a:gdLst/>
              <a:ahLst/>
              <a:cxnLst/>
              <a:rect l="l" t="t" r="r" b="b"/>
              <a:pathLst>
                <a:path w="5464" h="3714" extrusionOk="0">
                  <a:moveTo>
                    <a:pt x="41" y="1"/>
                  </a:moveTo>
                  <a:cubicBezTo>
                    <a:pt x="21" y="1"/>
                    <a:pt x="1" y="21"/>
                    <a:pt x="1" y="41"/>
                  </a:cubicBezTo>
                  <a:lnTo>
                    <a:pt x="1" y="3673"/>
                  </a:lnTo>
                  <a:cubicBezTo>
                    <a:pt x="1" y="3703"/>
                    <a:pt x="21" y="3714"/>
                    <a:pt x="41" y="3714"/>
                  </a:cubicBezTo>
                  <a:lnTo>
                    <a:pt x="5423" y="3714"/>
                  </a:lnTo>
                  <a:cubicBezTo>
                    <a:pt x="5453" y="3714"/>
                    <a:pt x="5463" y="3703"/>
                    <a:pt x="5463" y="3673"/>
                  </a:cubicBezTo>
                  <a:lnTo>
                    <a:pt x="5463" y="41"/>
                  </a:lnTo>
                  <a:cubicBezTo>
                    <a:pt x="5463" y="21"/>
                    <a:pt x="5453" y="1"/>
                    <a:pt x="5423" y="1"/>
                  </a:cubicBez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3229;p48">
              <a:extLst>
                <a:ext uri="{FF2B5EF4-FFF2-40B4-BE49-F238E27FC236}">
                  <a16:creationId xmlns:a16="http://schemas.microsoft.com/office/drawing/2014/main" id="{4D24DDE4-F168-CD94-8591-6AEFBC654E87}"/>
                </a:ext>
              </a:extLst>
            </p:cNvPr>
            <p:cNvSpPr/>
            <p:nvPr/>
          </p:nvSpPr>
          <p:spPr>
            <a:xfrm>
              <a:off x="5654525" y="2349025"/>
              <a:ext cx="19500" cy="19475"/>
            </a:xfrm>
            <a:custGeom>
              <a:avLst/>
              <a:gdLst/>
              <a:ahLst/>
              <a:cxnLst/>
              <a:rect l="l" t="t" r="r" b="b"/>
              <a:pathLst>
                <a:path w="780" h="779" extrusionOk="0">
                  <a:moveTo>
                    <a:pt x="31" y="0"/>
                  </a:moveTo>
                  <a:cubicBezTo>
                    <a:pt x="10" y="0"/>
                    <a:pt x="1" y="20"/>
                    <a:pt x="1" y="30"/>
                  </a:cubicBezTo>
                  <a:lnTo>
                    <a:pt x="1" y="749"/>
                  </a:lnTo>
                  <a:cubicBezTo>
                    <a:pt x="1" y="769"/>
                    <a:pt x="10" y="779"/>
                    <a:pt x="31" y="779"/>
                  </a:cubicBezTo>
                  <a:lnTo>
                    <a:pt x="749" y="779"/>
                  </a:lnTo>
                  <a:cubicBezTo>
                    <a:pt x="759" y="779"/>
                    <a:pt x="779" y="769"/>
                    <a:pt x="779" y="749"/>
                  </a:cubicBezTo>
                  <a:lnTo>
                    <a:pt x="779" y="30"/>
                  </a:lnTo>
                  <a:cubicBezTo>
                    <a:pt x="779" y="20"/>
                    <a:pt x="759" y="0"/>
                    <a:pt x="749" y="0"/>
                  </a:cubicBezTo>
                  <a:close/>
                </a:path>
              </a:pathLst>
            </a:custGeom>
            <a:solidFill>
              <a:srgbClr val="F73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3230;p48">
              <a:extLst>
                <a:ext uri="{FF2B5EF4-FFF2-40B4-BE49-F238E27FC236}">
                  <a16:creationId xmlns:a16="http://schemas.microsoft.com/office/drawing/2014/main" id="{70E56D2B-4B93-B1F3-AA83-47DA4DB2B795}"/>
                </a:ext>
              </a:extLst>
            </p:cNvPr>
            <p:cNvSpPr/>
            <p:nvPr/>
          </p:nvSpPr>
          <p:spPr>
            <a:xfrm>
              <a:off x="5310100" y="2397800"/>
              <a:ext cx="130500" cy="7375"/>
            </a:xfrm>
            <a:custGeom>
              <a:avLst/>
              <a:gdLst/>
              <a:ahLst/>
              <a:cxnLst/>
              <a:rect l="l" t="t" r="r" b="b"/>
              <a:pathLst>
                <a:path w="5220" h="295" extrusionOk="0">
                  <a:moveTo>
                    <a:pt x="152" y="1"/>
                  </a:moveTo>
                  <a:cubicBezTo>
                    <a:pt x="61" y="1"/>
                    <a:pt x="0" y="62"/>
                    <a:pt x="0" y="143"/>
                  </a:cubicBezTo>
                  <a:cubicBezTo>
                    <a:pt x="0" y="234"/>
                    <a:pt x="61" y="295"/>
                    <a:pt x="152" y="295"/>
                  </a:cubicBezTo>
                  <a:lnTo>
                    <a:pt x="5068" y="295"/>
                  </a:lnTo>
                  <a:cubicBezTo>
                    <a:pt x="5149" y="295"/>
                    <a:pt x="5220" y="234"/>
                    <a:pt x="5220" y="143"/>
                  </a:cubicBezTo>
                  <a:cubicBezTo>
                    <a:pt x="5220" y="62"/>
                    <a:pt x="5149" y="1"/>
                    <a:pt x="5068" y="1"/>
                  </a:cubicBezTo>
                  <a:close/>
                </a:path>
              </a:pathLst>
            </a:custGeom>
            <a:solidFill>
              <a:srgbClr val="F73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3231;p48">
              <a:extLst>
                <a:ext uri="{FF2B5EF4-FFF2-40B4-BE49-F238E27FC236}">
                  <a16:creationId xmlns:a16="http://schemas.microsoft.com/office/drawing/2014/main" id="{77EDBA65-B25B-C561-E8C4-53E849B132ED}"/>
                </a:ext>
              </a:extLst>
            </p:cNvPr>
            <p:cNvSpPr/>
            <p:nvPr/>
          </p:nvSpPr>
          <p:spPr>
            <a:xfrm>
              <a:off x="5319200" y="2328775"/>
              <a:ext cx="112300" cy="76400"/>
            </a:xfrm>
            <a:custGeom>
              <a:avLst/>
              <a:gdLst/>
              <a:ahLst/>
              <a:cxnLst/>
              <a:rect l="l" t="t" r="r" b="b"/>
              <a:pathLst>
                <a:path w="4492" h="3056" extrusionOk="0">
                  <a:moveTo>
                    <a:pt x="30" y="1"/>
                  </a:moveTo>
                  <a:cubicBezTo>
                    <a:pt x="10" y="1"/>
                    <a:pt x="0" y="21"/>
                    <a:pt x="0" y="31"/>
                  </a:cubicBezTo>
                  <a:lnTo>
                    <a:pt x="0" y="3025"/>
                  </a:lnTo>
                  <a:cubicBezTo>
                    <a:pt x="0" y="3045"/>
                    <a:pt x="10" y="3056"/>
                    <a:pt x="30" y="3056"/>
                  </a:cubicBezTo>
                  <a:lnTo>
                    <a:pt x="4461" y="3056"/>
                  </a:lnTo>
                  <a:cubicBezTo>
                    <a:pt x="4472" y="3056"/>
                    <a:pt x="4492" y="3045"/>
                    <a:pt x="4492" y="3025"/>
                  </a:cubicBezTo>
                  <a:lnTo>
                    <a:pt x="4492" y="31"/>
                  </a:lnTo>
                  <a:cubicBezTo>
                    <a:pt x="4492" y="21"/>
                    <a:pt x="4472" y="1"/>
                    <a:pt x="4461" y="1"/>
                  </a:cubicBez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3232;p48">
              <a:extLst>
                <a:ext uri="{FF2B5EF4-FFF2-40B4-BE49-F238E27FC236}">
                  <a16:creationId xmlns:a16="http://schemas.microsoft.com/office/drawing/2014/main" id="{B9744FBE-1FCA-2CFE-BB5C-E0BBD09571D6}"/>
                </a:ext>
              </a:extLst>
            </p:cNvPr>
            <p:cNvSpPr/>
            <p:nvPr/>
          </p:nvSpPr>
          <p:spPr>
            <a:xfrm>
              <a:off x="5364225" y="2355900"/>
              <a:ext cx="22275" cy="22150"/>
            </a:xfrm>
            <a:custGeom>
              <a:avLst/>
              <a:gdLst/>
              <a:ahLst/>
              <a:cxnLst/>
              <a:rect l="l" t="t" r="r" b="b"/>
              <a:pathLst>
                <a:path w="891" h="886" extrusionOk="0">
                  <a:moveTo>
                    <a:pt x="443" y="0"/>
                  </a:moveTo>
                  <a:cubicBezTo>
                    <a:pt x="437" y="0"/>
                    <a:pt x="430" y="3"/>
                    <a:pt x="425" y="8"/>
                  </a:cubicBezTo>
                  <a:lnTo>
                    <a:pt x="10" y="433"/>
                  </a:lnTo>
                  <a:cubicBezTo>
                    <a:pt x="0" y="433"/>
                    <a:pt x="0" y="453"/>
                    <a:pt x="10" y="463"/>
                  </a:cubicBezTo>
                  <a:lnTo>
                    <a:pt x="425" y="878"/>
                  </a:lnTo>
                  <a:cubicBezTo>
                    <a:pt x="430" y="883"/>
                    <a:pt x="437" y="885"/>
                    <a:pt x="443" y="885"/>
                  </a:cubicBezTo>
                  <a:cubicBezTo>
                    <a:pt x="450" y="885"/>
                    <a:pt x="455" y="883"/>
                    <a:pt x="455" y="878"/>
                  </a:cubicBezTo>
                  <a:lnTo>
                    <a:pt x="880" y="463"/>
                  </a:lnTo>
                  <a:cubicBezTo>
                    <a:pt x="890" y="453"/>
                    <a:pt x="890" y="433"/>
                    <a:pt x="880" y="433"/>
                  </a:cubicBezTo>
                  <a:lnTo>
                    <a:pt x="455" y="8"/>
                  </a:lnTo>
                  <a:cubicBezTo>
                    <a:pt x="455" y="3"/>
                    <a:pt x="450" y="0"/>
                    <a:pt x="443" y="0"/>
                  </a:cubicBezTo>
                  <a:close/>
                </a:path>
              </a:pathLst>
            </a:custGeom>
            <a:solidFill>
              <a:srgbClr val="F73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3233;p48">
              <a:extLst>
                <a:ext uri="{FF2B5EF4-FFF2-40B4-BE49-F238E27FC236}">
                  <a16:creationId xmlns:a16="http://schemas.microsoft.com/office/drawing/2014/main" id="{08D992E3-9955-667A-0467-670E29EF7EB3}"/>
                </a:ext>
              </a:extLst>
            </p:cNvPr>
            <p:cNvSpPr/>
            <p:nvPr/>
          </p:nvSpPr>
          <p:spPr>
            <a:xfrm>
              <a:off x="6178775" y="2186400"/>
              <a:ext cx="51600" cy="108525"/>
            </a:xfrm>
            <a:custGeom>
              <a:avLst/>
              <a:gdLst/>
              <a:ahLst/>
              <a:cxnLst/>
              <a:rect l="l" t="t" r="r" b="b"/>
              <a:pathLst>
                <a:path w="2064" h="4341" extrusionOk="0">
                  <a:moveTo>
                    <a:pt x="1953" y="0"/>
                  </a:moveTo>
                  <a:cubicBezTo>
                    <a:pt x="263" y="0"/>
                    <a:pt x="92" y="2641"/>
                    <a:pt x="0" y="4340"/>
                  </a:cubicBezTo>
                  <a:lnTo>
                    <a:pt x="2064" y="4340"/>
                  </a:lnTo>
                  <a:lnTo>
                    <a:pt x="195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3234;p48">
              <a:extLst>
                <a:ext uri="{FF2B5EF4-FFF2-40B4-BE49-F238E27FC236}">
                  <a16:creationId xmlns:a16="http://schemas.microsoft.com/office/drawing/2014/main" id="{1366E4E2-AF04-937F-C1D0-474D828EB037}"/>
                </a:ext>
              </a:extLst>
            </p:cNvPr>
            <p:cNvSpPr/>
            <p:nvPr/>
          </p:nvSpPr>
          <p:spPr>
            <a:xfrm>
              <a:off x="6223525" y="2186400"/>
              <a:ext cx="51625" cy="108525"/>
            </a:xfrm>
            <a:custGeom>
              <a:avLst/>
              <a:gdLst/>
              <a:ahLst/>
              <a:cxnLst/>
              <a:rect l="l" t="t" r="r" b="b"/>
              <a:pathLst>
                <a:path w="2065" h="4341" extrusionOk="0">
                  <a:moveTo>
                    <a:pt x="112" y="0"/>
                  </a:moveTo>
                  <a:lnTo>
                    <a:pt x="1" y="4340"/>
                  </a:lnTo>
                  <a:lnTo>
                    <a:pt x="2065" y="4340"/>
                  </a:lnTo>
                  <a:cubicBezTo>
                    <a:pt x="1963" y="2641"/>
                    <a:pt x="1802" y="0"/>
                    <a:pt x="1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3235;p48">
              <a:extLst>
                <a:ext uri="{FF2B5EF4-FFF2-40B4-BE49-F238E27FC236}">
                  <a16:creationId xmlns:a16="http://schemas.microsoft.com/office/drawing/2014/main" id="{752F0CD8-8BD2-D02B-EC79-127A75551FDE}"/>
                </a:ext>
              </a:extLst>
            </p:cNvPr>
            <p:cNvSpPr/>
            <p:nvPr/>
          </p:nvSpPr>
          <p:spPr>
            <a:xfrm>
              <a:off x="6201800" y="2245325"/>
              <a:ext cx="52625" cy="56175"/>
            </a:xfrm>
            <a:custGeom>
              <a:avLst/>
              <a:gdLst/>
              <a:ahLst/>
              <a:cxnLst/>
              <a:rect l="l" t="t" r="r" b="b"/>
              <a:pathLst>
                <a:path w="2105" h="2247" extrusionOk="0">
                  <a:moveTo>
                    <a:pt x="475" y="1"/>
                  </a:moveTo>
                  <a:lnTo>
                    <a:pt x="425" y="678"/>
                  </a:lnTo>
                  <a:cubicBezTo>
                    <a:pt x="414" y="759"/>
                    <a:pt x="364" y="820"/>
                    <a:pt x="283" y="840"/>
                  </a:cubicBezTo>
                  <a:lnTo>
                    <a:pt x="0" y="911"/>
                  </a:lnTo>
                  <a:cubicBezTo>
                    <a:pt x="182" y="1851"/>
                    <a:pt x="1032" y="2246"/>
                    <a:pt x="1032" y="2246"/>
                  </a:cubicBezTo>
                  <a:cubicBezTo>
                    <a:pt x="1770" y="1842"/>
                    <a:pt x="2104" y="900"/>
                    <a:pt x="2104" y="900"/>
                  </a:cubicBezTo>
                  <a:lnTo>
                    <a:pt x="1790" y="840"/>
                  </a:lnTo>
                  <a:cubicBezTo>
                    <a:pt x="1709" y="820"/>
                    <a:pt x="1648" y="749"/>
                    <a:pt x="1639" y="668"/>
                  </a:cubicBezTo>
                  <a:lnTo>
                    <a:pt x="1598" y="1"/>
                  </a:lnTo>
                  <a:close/>
                </a:path>
              </a:pathLst>
            </a:custGeom>
            <a:solidFill>
              <a:srgbClr val="FFCA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3236;p48">
              <a:extLst>
                <a:ext uri="{FF2B5EF4-FFF2-40B4-BE49-F238E27FC236}">
                  <a16:creationId xmlns:a16="http://schemas.microsoft.com/office/drawing/2014/main" id="{AD69525C-136D-E03A-7B04-A74C6F4B1FC8}"/>
                </a:ext>
              </a:extLst>
            </p:cNvPr>
            <p:cNvSpPr/>
            <p:nvPr/>
          </p:nvSpPr>
          <p:spPr>
            <a:xfrm>
              <a:off x="6156275" y="2396800"/>
              <a:ext cx="142900" cy="65025"/>
            </a:xfrm>
            <a:custGeom>
              <a:avLst/>
              <a:gdLst/>
              <a:ahLst/>
              <a:cxnLst/>
              <a:rect l="l" t="t" r="r" b="b"/>
              <a:pathLst>
                <a:path w="5716" h="2601" extrusionOk="0">
                  <a:moveTo>
                    <a:pt x="920" y="0"/>
                  </a:moveTo>
                  <a:lnTo>
                    <a:pt x="576" y="203"/>
                  </a:lnTo>
                  <a:cubicBezTo>
                    <a:pt x="111" y="497"/>
                    <a:pt x="0" y="1012"/>
                    <a:pt x="41" y="1538"/>
                  </a:cubicBezTo>
                  <a:lnTo>
                    <a:pt x="162" y="2601"/>
                  </a:lnTo>
                  <a:lnTo>
                    <a:pt x="2853" y="2347"/>
                  </a:lnTo>
                  <a:lnTo>
                    <a:pt x="2873" y="2347"/>
                  </a:lnTo>
                  <a:lnTo>
                    <a:pt x="5594" y="2601"/>
                  </a:lnTo>
                  <a:lnTo>
                    <a:pt x="5665" y="1538"/>
                  </a:lnTo>
                  <a:cubicBezTo>
                    <a:pt x="5715" y="1012"/>
                    <a:pt x="5625" y="497"/>
                    <a:pt x="5159" y="203"/>
                  </a:cubicBezTo>
                  <a:lnTo>
                    <a:pt x="481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3237;p48">
              <a:extLst>
                <a:ext uri="{FF2B5EF4-FFF2-40B4-BE49-F238E27FC236}">
                  <a16:creationId xmlns:a16="http://schemas.microsoft.com/office/drawing/2014/main" id="{9C4F5DF9-6FBE-C58D-44A8-AA2665314325}"/>
                </a:ext>
              </a:extLst>
            </p:cNvPr>
            <p:cNvSpPr/>
            <p:nvPr/>
          </p:nvSpPr>
          <p:spPr>
            <a:xfrm>
              <a:off x="6193425" y="2217275"/>
              <a:ext cx="15475" cy="15525"/>
            </a:xfrm>
            <a:custGeom>
              <a:avLst/>
              <a:gdLst/>
              <a:ahLst/>
              <a:cxnLst/>
              <a:rect l="l" t="t" r="r" b="b"/>
              <a:pathLst>
                <a:path w="619" h="621" extrusionOk="0">
                  <a:moveTo>
                    <a:pt x="290" y="1"/>
                  </a:moveTo>
                  <a:cubicBezTo>
                    <a:pt x="260" y="1"/>
                    <a:pt x="231" y="7"/>
                    <a:pt x="203" y="20"/>
                  </a:cubicBezTo>
                  <a:cubicBezTo>
                    <a:pt x="62" y="71"/>
                    <a:pt x="1" y="242"/>
                    <a:pt x="62" y="404"/>
                  </a:cubicBezTo>
                  <a:cubicBezTo>
                    <a:pt x="111" y="535"/>
                    <a:pt x="227" y="620"/>
                    <a:pt x="339" y="620"/>
                  </a:cubicBezTo>
                  <a:cubicBezTo>
                    <a:pt x="365" y="620"/>
                    <a:pt x="391" y="616"/>
                    <a:pt x="416" y="606"/>
                  </a:cubicBezTo>
                  <a:cubicBezTo>
                    <a:pt x="558" y="556"/>
                    <a:pt x="618" y="384"/>
                    <a:pt x="558" y="212"/>
                  </a:cubicBezTo>
                  <a:cubicBezTo>
                    <a:pt x="510" y="85"/>
                    <a:pt x="399" y="1"/>
                    <a:pt x="290" y="1"/>
                  </a:cubicBezTo>
                  <a:close/>
                </a:path>
              </a:pathLst>
            </a:custGeom>
            <a:solidFill>
              <a:srgbClr val="FFCA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3238;p48">
              <a:extLst>
                <a:ext uri="{FF2B5EF4-FFF2-40B4-BE49-F238E27FC236}">
                  <a16:creationId xmlns:a16="http://schemas.microsoft.com/office/drawing/2014/main" id="{B705C119-82D3-38DE-3CF4-C4BA4577C22A}"/>
                </a:ext>
              </a:extLst>
            </p:cNvPr>
            <p:cNvSpPr/>
            <p:nvPr/>
          </p:nvSpPr>
          <p:spPr>
            <a:xfrm>
              <a:off x="6195950" y="2220550"/>
              <a:ext cx="4075" cy="7350"/>
            </a:xfrm>
            <a:custGeom>
              <a:avLst/>
              <a:gdLst/>
              <a:ahLst/>
              <a:cxnLst/>
              <a:rect l="l" t="t" r="r" b="b"/>
              <a:pathLst>
                <a:path w="163" h="294" extrusionOk="0">
                  <a:moveTo>
                    <a:pt x="143" y="0"/>
                  </a:moveTo>
                  <a:cubicBezTo>
                    <a:pt x="1" y="101"/>
                    <a:pt x="62" y="293"/>
                    <a:pt x="62" y="293"/>
                  </a:cubicBezTo>
                  <a:lnTo>
                    <a:pt x="92" y="293"/>
                  </a:lnTo>
                  <a:cubicBezTo>
                    <a:pt x="82" y="283"/>
                    <a:pt x="41" y="111"/>
                    <a:pt x="163" y="20"/>
                  </a:cubicBezTo>
                  <a:lnTo>
                    <a:pt x="14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3239;p48">
              <a:extLst>
                <a:ext uri="{FF2B5EF4-FFF2-40B4-BE49-F238E27FC236}">
                  <a16:creationId xmlns:a16="http://schemas.microsoft.com/office/drawing/2014/main" id="{70A03648-00BF-F619-96EE-02D633D3E269}"/>
                </a:ext>
              </a:extLst>
            </p:cNvPr>
            <p:cNvSpPr/>
            <p:nvPr/>
          </p:nvSpPr>
          <p:spPr>
            <a:xfrm>
              <a:off x="6246550" y="2217275"/>
              <a:ext cx="15450" cy="15525"/>
            </a:xfrm>
            <a:custGeom>
              <a:avLst/>
              <a:gdLst/>
              <a:ahLst/>
              <a:cxnLst/>
              <a:rect l="l" t="t" r="r" b="b"/>
              <a:pathLst>
                <a:path w="618" h="621" extrusionOk="0">
                  <a:moveTo>
                    <a:pt x="334" y="1"/>
                  </a:moveTo>
                  <a:cubicBezTo>
                    <a:pt x="219" y="1"/>
                    <a:pt x="109" y="85"/>
                    <a:pt x="61" y="212"/>
                  </a:cubicBezTo>
                  <a:cubicBezTo>
                    <a:pt x="0" y="384"/>
                    <a:pt x="71" y="556"/>
                    <a:pt x="202" y="606"/>
                  </a:cubicBezTo>
                  <a:cubicBezTo>
                    <a:pt x="229" y="616"/>
                    <a:pt x="256" y="620"/>
                    <a:pt x="283" y="620"/>
                  </a:cubicBezTo>
                  <a:cubicBezTo>
                    <a:pt x="398" y="620"/>
                    <a:pt x="508" y="535"/>
                    <a:pt x="557" y="404"/>
                  </a:cubicBezTo>
                  <a:cubicBezTo>
                    <a:pt x="618" y="242"/>
                    <a:pt x="557" y="71"/>
                    <a:pt x="425" y="20"/>
                  </a:cubicBezTo>
                  <a:cubicBezTo>
                    <a:pt x="395" y="7"/>
                    <a:pt x="364" y="1"/>
                    <a:pt x="334" y="1"/>
                  </a:cubicBezTo>
                  <a:close/>
                </a:path>
              </a:pathLst>
            </a:custGeom>
            <a:solidFill>
              <a:srgbClr val="FFCA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3240;p48">
              <a:extLst>
                <a:ext uri="{FF2B5EF4-FFF2-40B4-BE49-F238E27FC236}">
                  <a16:creationId xmlns:a16="http://schemas.microsoft.com/office/drawing/2014/main" id="{CB0B1741-C018-74FF-7CE1-57F0EE4598DF}"/>
                </a:ext>
              </a:extLst>
            </p:cNvPr>
            <p:cNvSpPr/>
            <p:nvPr/>
          </p:nvSpPr>
          <p:spPr>
            <a:xfrm>
              <a:off x="6256150" y="2220550"/>
              <a:ext cx="3825" cy="7350"/>
            </a:xfrm>
            <a:custGeom>
              <a:avLst/>
              <a:gdLst/>
              <a:ahLst/>
              <a:cxnLst/>
              <a:rect l="l" t="t" r="r" b="b"/>
              <a:pathLst>
                <a:path w="153" h="294" extrusionOk="0">
                  <a:moveTo>
                    <a:pt x="21" y="0"/>
                  </a:moveTo>
                  <a:lnTo>
                    <a:pt x="0" y="20"/>
                  </a:lnTo>
                  <a:cubicBezTo>
                    <a:pt x="122" y="111"/>
                    <a:pt x="72" y="283"/>
                    <a:pt x="72" y="293"/>
                  </a:cubicBezTo>
                  <a:lnTo>
                    <a:pt x="102" y="293"/>
                  </a:lnTo>
                  <a:cubicBezTo>
                    <a:pt x="102" y="293"/>
                    <a:pt x="153" y="101"/>
                    <a:pt x="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3241;p48">
              <a:extLst>
                <a:ext uri="{FF2B5EF4-FFF2-40B4-BE49-F238E27FC236}">
                  <a16:creationId xmlns:a16="http://schemas.microsoft.com/office/drawing/2014/main" id="{2D1E48DB-83D9-E5C5-44D3-22A3C1220C7A}"/>
                </a:ext>
              </a:extLst>
            </p:cNvPr>
            <p:cNvSpPr/>
            <p:nvPr/>
          </p:nvSpPr>
          <p:spPr>
            <a:xfrm>
              <a:off x="6212925" y="2248875"/>
              <a:ext cx="29600" cy="16450"/>
            </a:xfrm>
            <a:custGeom>
              <a:avLst/>
              <a:gdLst/>
              <a:ahLst/>
              <a:cxnLst/>
              <a:rect l="l" t="t" r="r" b="b"/>
              <a:pathLst>
                <a:path w="1184" h="658" extrusionOk="0">
                  <a:moveTo>
                    <a:pt x="0" y="0"/>
                  </a:moveTo>
                  <a:lnTo>
                    <a:pt x="0" y="293"/>
                  </a:lnTo>
                  <a:cubicBezTo>
                    <a:pt x="0" y="293"/>
                    <a:pt x="223" y="657"/>
                    <a:pt x="597" y="657"/>
                  </a:cubicBezTo>
                  <a:cubicBezTo>
                    <a:pt x="961" y="657"/>
                    <a:pt x="1183" y="293"/>
                    <a:pt x="1183" y="293"/>
                  </a:cubicBezTo>
                  <a:lnTo>
                    <a:pt x="1183" y="0"/>
                  </a:lnTo>
                  <a:close/>
                </a:path>
              </a:pathLst>
            </a:custGeom>
            <a:solidFill>
              <a:srgbClr val="EAA4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3242;p48">
              <a:extLst>
                <a:ext uri="{FF2B5EF4-FFF2-40B4-BE49-F238E27FC236}">
                  <a16:creationId xmlns:a16="http://schemas.microsoft.com/office/drawing/2014/main" id="{8B9C1F15-7AED-73F8-E002-B61E2B0D3A7C}"/>
                </a:ext>
              </a:extLst>
            </p:cNvPr>
            <p:cNvSpPr/>
            <p:nvPr/>
          </p:nvSpPr>
          <p:spPr>
            <a:xfrm>
              <a:off x="6200000" y="2186900"/>
              <a:ext cx="55175" cy="74125"/>
            </a:xfrm>
            <a:custGeom>
              <a:avLst/>
              <a:gdLst/>
              <a:ahLst/>
              <a:cxnLst/>
              <a:rect l="l" t="t" r="r" b="b"/>
              <a:pathLst>
                <a:path w="2207" h="2965" extrusionOk="0">
                  <a:moveTo>
                    <a:pt x="1104" y="0"/>
                  </a:moveTo>
                  <a:cubicBezTo>
                    <a:pt x="497" y="0"/>
                    <a:pt x="1" y="476"/>
                    <a:pt x="1" y="1063"/>
                  </a:cubicBezTo>
                  <a:cubicBezTo>
                    <a:pt x="1" y="1103"/>
                    <a:pt x="11" y="1133"/>
                    <a:pt x="11" y="1174"/>
                  </a:cubicBezTo>
                  <a:lnTo>
                    <a:pt x="11" y="1184"/>
                  </a:lnTo>
                  <a:lnTo>
                    <a:pt x="122" y="2095"/>
                  </a:lnTo>
                  <a:cubicBezTo>
                    <a:pt x="122" y="2115"/>
                    <a:pt x="133" y="2125"/>
                    <a:pt x="133" y="2135"/>
                  </a:cubicBezTo>
                  <a:lnTo>
                    <a:pt x="133" y="2145"/>
                  </a:lnTo>
                  <a:cubicBezTo>
                    <a:pt x="203" y="2610"/>
                    <a:pt x="608" y="2965"/>
                    <a:pt x="1104" y="2965"/>
                  </a:cubicBezTo>
                  <a:cubicBezTo>
                    <a:pt x="1610" y="2965"/>
                    <a:pt x="2024" y="2601"/>
                    <a:pt x="2085" y="2135"/>
                  </a:cubicBezTo>
                  <a:lnTo>
                    <a:pt x="2085" y="2105"/>
                  </a:lnTo>
                  <a:lnTo>
                    <a:pt x="2206" y="1184"/>
                  </a:lnTo>
                  <a:lnTo>
                    <a:pt x="2206" y="1174"/>
                  </a:lnTo>
                  <a:lnTo>
                    <a:pt x="2206" y="1063"/>
                  </a:lnTo>
                  <a:cubicBezTo>
                    <a:pt x="2206" y="476"/>
                    <a:pt x="1720" y="0"/>
                    <a:pt x="1104" y="0"/>
                  </a:cubicBezTo>
                  <a:close/>
                </a:path>
              </a:pathLst>
            </a:custGeom>
            <a:solidFill>
              <a:srgbClr val="FFCA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3243;p48">
              <a:extLst>
                <a:ext uri="{FF2B5EF4-FFF2-40B4-BE49-F238E27FC236}">
                  <a16:creationId xmlns:a16="http://schemas.microsoft.com/office/drawing/2014/main" id="{2456B19D-CDB8-5D88-2149-168C74F06CEA}"/>
                </a:ext>
              </a:extLst>
            </p:cNvPr>
            <p:cNvSpPr/>
            <p:nvPr/>
          </p:nvSpPr>
          <p:spPr>
            <a:xfrm>
              <a:off x="6199500" y="2186400"/>
              <a:ext cx="56175" cy="39725"/>
            </a:xfrm>
            <a:custGeom>
              <a:avLst/>
              <a:gdLst/>
              <a:ahLst/>
              <a:cxnLst/>
              <a:rect l="l" t="t" r="r" b="b"/>
              <a:pathLst>
                <a:path w="2247" h="1589" extrusionOk="0">
                  <a:moveTo>
                    <a:pt x="1119" y="0"/>
                  </a:moveTo>
                  <a:cubicBezTo>
                    <a:pt x="1045" y="0"/>
                    <a:pt x="40" y="19"/>
                    <a:pt x="1" y="1032"/>
                  </a:cubicBezTo>
                  <a:cubicBezTo>
                    <a:pt x="1" y="1133"/>
                    <a:pt x="31" y="1234"/>
                    <a:pt x="41" y="1335"/>
                  </a:cubicBezTo>
                  <a:lnTo>
                    <a:pt x="82" y="1589"/>
                  </a:lnTo>
                  <a:cubicBezTo>
                    <a:pt x="82" y="1589"/>
                    <a:pt x="335" y="1356"/>
                    <a:pt x="456" y="982"/>
                  </a:cubicBezTo>
                  <a:lnTo>
                    <a:pt x="1791" y="982"/>
                  </a:lnTo>
                  <a:cubicBezTo>
                    <a:pt x="1923" y="1356"/>
                    <a:pt x="2165" y="1589"/>
                    <a:pt x="2165" y="1589"/>
                  </a:cubicBezTo>
                  <a:lnTo>
                    <a:pt x="2206" y="1335"/>
                  </a:lnTo>
                  <a:cubicBezTo>
                    <a:pt x="2226" y="1234"/>
                    <a:pt x="2246" y="1133"/>
                    <a:pt x="2246" y="1032"/>
                  </a:cubicBezTo>
                  <a:cubicBezTo>
                    <a:pt x="2207" y="19"/>
                    <a:pt x="1203" y="0"/>
                    <a:pt x="1128" y="0"/>
                  </a:cubicBezTo>
                  <a:cubicBezTo>
                    <a:pt x="1125" y="0"/>
                    <a:pt x="1124" y="0"/>
                    <a:pt x="1124" y="0"/>
                  </a:cubicBezTo>
                  <a:cubicBezTo>
                    <a:pt x="1124" y="0"/>
                    <a:pt x="1122" y="0"/>
                    <a:pt x="11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3244;p48">
              <a:extLst>
                <a:ext uri="{FF2B5EF4-FFF2-40B4-BE49-F238E27FC236}">
                  <a16:creationId xmlns:a16="http://schemas.microsoft.com/office/drawing/2014/main" id="{852D4031-7377-E3D5-D550-36E5A0118CC6}"/>
                </a:ext>
              </a:extLst>
            </p:cNvPr>
            <p:cNvSpPr/>
            <p:nvPr/>
          </p:nvSpPr>
          <p:spPr>
            <a:xfrm>
              <a:off x="6227325" y="2230400"/>
              <a:ext cx="4325" cy="8625"/>
            </a:xfrm>
            <a:custGeom>
              <a:avLst/>
              <a:gdLst/>
              <a:ahLst/>
              <a:cxnLst/>
              <a:rect l="l" t="t" r="r" b="b"/>
              <a:pathLst>
                <a:path w="173" h="345" extrusionOk="0">
                  <a:moveTo>
                    <a:pt x="41" y="0"/>
                  </a:moveTo>
                  <a:lnTo>
                    <a:pt x="11" y="21"/>
                  </a:lnTo>
                  <a:cubicBezTo>
                    <a:pt x="41" y="72"/>
                    <a:pt x="122" y="193"/>
                    <a:pt x="92" y="263"/>
                  </a:cubicBezTo>
                  <a:cubicBezTo>
                    <a:pt x="81" y="284"/>
                    <a:pt x="51" y="304"/>
                    <a:pt x="0" y="304"/>
                  </a:cubicBezTo>
                  <a:lnTo>
                    <a:pt x="0" y="344"/>
                  </a:lnTo>
                  <a:cubicBezTo>
                    <a:pt x="61" y="344"/>
                    <a:pt x="112" y="314"/>
                    <a:pt x="132" y="274"/>
                  </a:cubicBezTo>
                  <a:cubicBezTo>
                    <a:pt x="173" y="182"/>
                    <a:pt x="51" y="21"/>
                    <a:pt x="4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3245;p48">
              <a:extLst>
                <a:ext uri="{FF2B5EF4-FFF2-40B4-BE49-F238E27FC236}">
                  <a16:creationId xmlns:a16="http://schemas.microsoft.com/office/drawing/2014/main" id="{7756FC49-981C-85F8-90EA-308D75564A90}"/>
                </a:ext>
              </a:extLst>
            </p:cNvPr>
            <p:cNvSpPr/>
            <p:nvPr/>
          </p:nvSpPr>
          <p:spPr>
            <a:xfrm>
              <a:off x="6209100" y="2217750"/>
              <a:ext cx="10150" cy="4850"/>
            </a:xfrm>
            <a:custGeom>
              <a:avLst/>
              <a:gdLst/>
              <a:ahLst/>
              <a:cxnLst/>
              <a:rect l="l" t="t" r="r" b="b"/>
              <a:pathLst>
                <a:path w="406" h="194" extrusionOk="0">
                  <a:moveTo>
                    <a:pt x="376" y="1"/>
                  </a:moveTo>
                  <a:lnTo>
                    <a:pt x="1" y="92"/>
                  </a:lnTo>
                  <a:lnTo>
                    <a:pt x="32" y="193"/>
                  </a:lnTo>
                  <a:lnTo>
                    <a:pt x="406" y="112"/>
                  </a:lnTo>
                  <a:lnTo>
                    <a:pt x="37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3246;p48">
              <a:extLst>
                <a:ext uri="{FF2B5EF4-FFF2-40B4-BE49-F238E27FC236}">
                  <a16:creationId xmlns:a16="http://schemas.microsoft.com/office/drawing/2014/main" id="{C7393541-9F83-338B-3667-7C008417BEC6}"/>
                </a:ext>
              </a:extLst>
            </p:cNvPr>
            <p:cNvSpPr/>
            <p:nvPr/>
          </p:nvSpPr>
          <p:spPr>
            <a:xfrm>
              <a:off x="6235925" y="2217750"/>
              <a:ext cx="10125" cy="4850"/>
            </a:xfrm>
            <a:custGeom>
              <a:avLst/>
              <a:gdLst/>
              <a:ahLst/>
              <a:cxnLst/>
              <a:rect l="l" t="t" r="r" b="b"/>
              <a:pathLst>
                <a:path w="405" h="194" extrusionOk="0">
                  <a:moveTo>
                    <a:pt x="31" y="1"/>
                  </a:moveTo>
                  <a:lnTo>
                    <a:pt x="0" y="112"/>
                  </a:lnTo>
                  <a:lnTo>
                    <a:pt x="385" y="193"/>
                  </a:lnTo>
                  <a:lnTo>
                    <a:pt x="405" y="92"/>
                  </a:lnTo>
                  <a:lnTo>
                    <a:pt x="3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3247;p48">
              <a:extLst>
                <a:ext uri="{FF2B5EF4-FFF2-40B4-BE49-F238E27FC236}">
                  <a16:creationId xmlns:a16="http://schemas.microsoft.com/office/drawing/2014/main" id="{89357C88-A858-EB9B-B8FE-505D4FBDB814}"/>
                </a:ext>
              </a:extLst>
            </p:cNvPr>
            <p:cNvSpPr/>
            <p:nvPr/>
          </p:nvSpPr>
          <p:spPr>
            <a:xfrm>
              <a:off x="6220000" y="2242525"/>
              <a:ext cx="10375" cy="4075"/>
            </a:xfrm>
            <a:custGeom>
              <a:avLst/>
              <a:gdLst/>
              <a:ahLst/>
              <a:cxnLst/>
              <a:rect l="l" t="t" r="r" b="b"/>
              <a:pathLst>
                <a:path w="415" h="163" extrusionOk="0">
                  <a:moveTo>
                    <a:pt x="30" y="1"/>
                  </a:moveTo>
                  <a:lnTo>
                    <a:pt x="0" y="32"/>
                  </a:lnTo>
                  <a:cubicBezTo>
                    <a:pt x="122" y="143"/>
                    <a:pt x="233" y="163"/>
                    <a:pt x="314" y="163"/>
                  </a:cubicBezTo>
                  <a:cubicBezTo>
                    <a:pt x="374" y="163"/>
                    <a:pt x="415" y="143"/>
                    <a:pt x="415" y="143"/>
                  </a:cubicBezTo>
                  <a:lnTo>
                    <a:pt x="405" y="102"/>
                  </a:lnTo>
                  <a:cubicBezTo>
                    <a:pt x="400" y="107"/>
                    <a:pt x="363" y="121"/>
                    <a:pt x="306" y="121"/>
                  </a:cubicBezTo>
                  <a:cubicBezTo>
                    <a:pt x="235" y="121"/>
                    <a:pt x="132" y="98"/>
                    <a:pt x="3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3248;p48">
              <a:extLst>
                <a:ext uri="{FF2B5EF4-FFF2-40B4-BE49-F238E27FC236}">
                  <a16:creationId xmlns:a16="http://schemas.microsoft.com/office/drawing/2014/main" id="{1849DE0B-A2D2-0593-5175-91A99F0358F3}"/>
                </a:ext>
              </a:extLst>
            </p:cNvPr>
            <p:cNvSpPr/>
            <p:nvPr/>
          </p:nvSpPr>
          <p:spPr>
            <a:xfrm>
              <a:off x="6171175" y="2383400"/>
              <a:ext cx="114850" cy="19000"/>
            </a:xfrm>
            <a:custGeom>
              <a:avLst/>
              <a:gdLst/>
              <a:ahLst/>
              <a:cxnLst/>
              <a:rect l="l" t="t" r="r" b="b"/>
              <a:pathLst>
                <a:path w="4594" h="760" extrusionOk="0">
                  <a:moveTo>
                    <a:pt x="183" y="1"/>
                  </a:moveTo>
                  <a:cubicBezTo>
                    <a:pt x="1" y="324"/>
                    <a:pt x="223" y="597"/>
                    <a:pt x="223" y="597"/>
                  </a:cubicBezTo>
                  <a:cubicBezTo>
                    <a:pt x="223" y="597"/>
                    <a:pt x="922" y="759"/>
                    <a:pt x="2257" y="759"/>
                  </a:cubicBezTo>
                  <a:cubicBezTo>
                    <a:pt x="3602" y="759"/>
                    <a:pt x="4341" y="597"/>
                    <a:pt x="4341" y="597"/>
                  </a:cubicBezTo>
                  <a:cubicBezTo>
                    <a:pt x="4593" y="264"/>
                    <a:pt x="4381" y="1"/>
                    <a:pt x="43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3249;p48">
              <a:extLst>
                <a:ext uri="{FF2B5EF4-FFF2-40B4-BE49-F238E27FC236}">
                  <a16:creationId xmlns:a16="http://schemas.microsoft.com/office/drawing/2014/main" id="{56ADB5DD-0E7D-1C68-5E68-A3F5DDA86807}"/>
                </a:ext>
              </a:extLst>
            </p:cNvPr>
            <p:cNvSpPr/>
            <p:nvPr/>
          </p:nvSpPr>
          <p:spPr>
            <a:xfrm>
              <a:off x="6257925" y="2270625"/>
              <a:ext cx="55150" cy="130700"/>
            </a:xfrm>
            <a:custGeom>
              <a:avLst/>
              <a:gdLst/>
              <a:ahLst/>
              <a:cxnLst/>
              <a:rect l="l" t="t" r="r" b="b"/>
              <a:pathLst>
                <a:path w="2206" h="5228" extrusionOk="0">
                  <a:moveTo>
                    <a:pt x="172" y="0"/>
                  </a:moveTo>
                  <a:lnTo>
                    <a:pt x="1" y="1578"/>
                  </a:lnTo>
                  <a:cubicBezTo>
                    <a:pt x="284" y="2883"/>
                    <a:pt x="739" y="4694"/>
                    <a:pt x="779" y="5098"/>
                  </a:cubicBezTo>
                  <a:cubicBezTo>
                    <a:pt x="788" y="5173"/>
                    <a:pt x="844" y="5228"/>
                    <a:pt x="909" y="5228"/>
                  </a:cubicBezTo>
                  <a:cubicBezTo>
                    <a:pt x="923" y="5228"/>
                    <a:pt x="937" y="5225"/>
                    <a:pt x="952" y="5220"/>
                  </a:cubicBezTo>
                  <a:lnTo>
                    <a:pt x="961" y="5220"/>
                  </a:lnTo>
                  <a:cubicBezTo>
                    <a:pt x="1750" y="5007"/>
                    <a:pt x="2206" y="4198"/>
                    <a:pt x="1993" y="3409"/>
                  </a:cubicBezTo>
                  <a:cubicBezTo>
                    <a:pt x="1912" y="3085"/>
                    <a:pt x="1822" y="2792"/>
                    <a:pt x="1781" y="2671"/>
                  </a:cubicBezTo>
                  <a:cubicBezTo>
                    <a:pt x="1619" y="2205"/>
                    <a:pt x="779" y="334"/>
                    <a:pt x="172" y="0"/>
                  </a:cubicBezTo>
                  <a:close/>
                </a:path>
              </a:pathLst>
            </a:custGeom>
            <a:solidFill>
              <a:srgbClr val="FFCA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3250;p48">
              <a:extLst>
                <a:ext uri="{FF2B5EF4-FFF2-40B4-BE49-F238E27FC236}">
                  <a16:creationId xmlns:a16="http://schemas.microsoft.com/office/drawing/2014/main" id="{86AB9C40-1260-B0C3-2A56-061FB0B9A890}"/>
                </a:ext>
              </a:extLst>
            </p:cNvPr>
            <p:cNvSpPr/>
            <p:nvPr/>
          </p:nvSpPr>
          <p:spPr>
            <a:xfrm>
              <a:off x="6143350" y="2270625"/>
              <a:ext cx="53400" cy="130700"/>
            </a:xfrm>
            <a:custGeom>
              <a:avLst/>
              <a:gdLst/>
              <a:ahLst/>
              <a:cxnLst/>
              <a:rect l="l" t="t" r="r" b="b"/>
              <a:pathLst>
                <a:path w="2136" h="5228" extrusionOk="0">
                  <a:moveTo>
                    <a:pt x="2044" y="0"/>
                  </a:moveTo>
                  <a:cubicBezTo>
                    <a:pt x="1437" y="334"/>
                    <a:pt x="588" y="2205"/>
                    <a:pt x="436" y="2671"/>
                  </a:cubicBezTo>
                  <a:cubicBezTo>
                    <a:pt x="396" y="2792"/>
                    <a:pt x="304" y="3085"/>
                    <a:pt x="214" y="3409"/>
                  </a:cubicBezTo>
                  <a:cubicBezTo>
                    <a:pt x="1" y="4198"/>
                    <a:pt x="466" y="5007"/>
                    <a:pt x="1255" y="5220"/>
                  </a:cubicBezTo>
                  <a:cubicBezTo>
                    <a:pt x="1271" y="5225"/>
                    <a:pt x="1287" y="5228"/>
                    <a:pt x="1302" y="5228"/>
                  </a:cubicBezTo>
                  <a:cubicBezTo>
                    <a:pt x="1373" y="5228"/>
                    <a:pt x="1429" y="5173"/>
                    <a:pt x="1437" y="5098"/>
                  </a:cubicBezTo>
                  <a:cubicBezTo>
                    <a:pt x="1478" y="4694"/>
                    <a:pt x="1842" y="2923"/>
                    <a:pt x="2136" y="1628"/>
                  </a:cubicBezTo>
                  <a:lnTo>
                    <a:pt x="2044" y="0"/>
                  </a:lnTo>
                  <a:close/>
                </a:path>
              </a:pathLst>
            </a:custGeom>
            <a:solidFill>
              <a:srgbClr val="FFCA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3251;p48">
              <a:extLst>
                <a:ext uri="{FF2B5EF4-FFF2-40B4-BE49-F238E27FC236}">
                  <a16:creationId xmlns:a16="http://schemas.microsoft.com/office/drawing/2014/main" id="{975E2495-BCAC-42AF-BE8A-5A29A5CDFD8E}"/>
                </a:ext>
              </a:extLst>
            </p:cNvPr>
            <p:cNvSpPr/>
            <p:nvPr/>
          </p:nvSpPr>
          <p:spPr>
            <a:xfrm>
              <a:off x="6248325" y="2266775"/>
              <a:ext cx="16950" cy="8425"/>
            </a:xfrm>
            <a:custGeom>
              <a:avLst/>
              <a:gdLst/>
              <a:ahLst/>
              <a:cxnLst/>
              <a:rect l="l" t="t" r="r" b="b"/>
              <a:pathLst>
                <a:path w="678" h="337" extrusionOk="0">
                  <a:moveTo>
                    <a:pt x="214" y="0"/>
                  </a:moveTo>
                  <a:cubicBezTo>
                    <a:pt x="172" y="0"/>
                    <a:pt x="141" y="27"/>
                    <a:pt x="131" y="63"/>
                  </a:cubicBezTo>
                  <a:cubicBezTo>
                    <a:pt x="101" y="154"/>
                    <a:pt x="61" y="235"/>
                    <a:pt x="0" y="305"/>
                  </a:cubicBezTo>
                  <a:lnTo>
                    <a:pt x="617" y="336"/>
                  </a:lnTo>
                  <a:cubicBezTo>
                    <a:pt x="627" y="316"/>
                    <a:pt x="637" y="285"/>
                    <a:pt x="648" y="265"/>
                  </a:cubicBezTo>
                  <a:cubicBezTo>
                    <a:pt x="678" y="204"/>
                    <a:pt x="648" y="134"/>
                    <a:pt x="587" y="103"/>
                  </a:cubicBezTo>
                  <a:cubicBezTo>
                    <a:pt x="475" y="53"/>
                    <a:pt x="354" y="22"/>
                    <a:pt x="233" y="2"/>
                  </a:cubicBezTo>
                  <a:cubicBezTo>
                    <a:pt x="226" y="1"/>
                    <a:pt x="220" y="0"/>
                    <a:pt x="214" y="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3252;p48">
              <a:extLst>
                <a:ext uri="{FF2B5EF4-FFF2-40B4-BE49-F238E27FC236}">
                  <a16:creationId xmlns:a16="http://schemas.microsoft.com/office/drawing/2014/main" id="{9673F615-16A8-263D-0F1D-380360BC35AA}"/>
                </a:ext>
              </a:extLst>
            </p:cNvPr>
            <p:cNvSpPr/>
            <p:nvPr/>
          </p:nvSpPr>
          <p:spPr>
            <a:xfrm>
              <a:off x="6191175" y="2266775"/>
              <a:ext cx="16950" cy="8425"/>
            </a:xfrm>
            <a:custGeom>
              <a:avLst/>
              <a:gdLst/>
              <a:ahLst/>
              <a:cxnLst/>
              <a:rect l="l" t="t" r="r" b="b"/>
              <a:pathLst>
                <a:path w="678" h="337" extrusionOk="0">
                  <a:moveTo>
                    <a:pt x="468" y="1"/>
                  </a:moveTo>
                  <a:cubicBezTo>
                    <a:pt x="463" y="1"/>
                    <a:pt x="459" y="1"/>
                    <a:pt x="455" y="2"/>
                  </a:cubicBezTo>
                  <a:cubicBezTo>
                    <a:pt x="324" y="22"/>
                    <a:pt x="202" y="63"/>
                    <a:pt x="91" y="114"/>
                  </a:cubicBezTo>
                  <a:cubicBezTo>
                    <a:pt x="30" y="134"/>
                    <a:pt x="0" y="204"/>
                    <a:pt x="30" y="265"/>
                  </a:cubicBezTo>
                  <a:cubicBezTo>
                    <a:pt x="41" y="285"/>
                    <a:pt x="41" y="316"/>
                    <a:pt x="50" y="336"/>
                  </a:cubicBezTo>
                  <a:lnTo>
                    <a:pt x="678" y="305"/>
                  </a:lnTo>
                  <a:cubicBezTo>
                    <a:pt x="648" y="276"/>
                    <a:pt x="627" y="235"/>
                    <a:pt x="607" y="195"/>
                  </a:cubicBezTo>
                  <a:cubicBezTo>
                    <a:pt x="587" y="154"/>
                    <a:pt x="567" y="114"/>
                    <a:pt x="556" y="73"/>
                  </a:cubicBezTo>
                  <a:cubicBezTo>
                    <a:pt x="547" y="37"/>
                    <a:pt x="505" y="1"/>
                    <a:pt x="468" y="1"/>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3253;p48">
              <a:extLst>
                <a:ext uri="{FF2B5EF4-FFF2-40B4-BE49-F238E27FC236}">
                  <a16:creationId xmlns:a16="http://schemas.microsoft.com/office/drawing/2014/main" id="{40E98010-73F3-988F-BDFE-0C77C3EE2161}"/>
                </a:ext>
              </a:extLst>
            </p:cNvPr>
            <p:cNvSpPr/>
            <p:nvPr/>
          </p:nvSpPr>
          <p:spPr>
            <a:xfrm>
              <a:off x="6178775" y="2274400"/>
              <a:ext cx="99150" cy="123950"/>
            </a:xfrm>
            <a:custGeom>
              <a:avLst/>
              <a:gdLst/>
              <a:ahLst/>
              <a:cxnLst/>
              <a:rect l="l" t="t" r="r" b="b"/>
              <a:pathLst>
                <a:path w="3966" h="4958" extrusionOk="0">
                  <a:moveTo>
                    <a:pt x="1174" y="0"/>
                  </a:moveTo>
                  <a:lnTo>
                    <a:pt x="546" y="31"/>
                  </a:lnTo>
                  <a:lnTo>
                    <a:pt x="546" y="41"/>
                  </a:lnTo>
                  <a:cubicBezTo>
                    <a:pt x="557" y="162"/>
                    <a:pt x="607" y="274"/>
                    <a:pt x="607" y="395"/>
                  </a:cubicBezTo>
                  <a:cubicBezTo>
                    <a:pt x="618" y="526"/>
                    <a:pt x="597" y="658"/>
                    <a:pt x="577" y="790"/>
                  </a:cubicBezTo>
                  <a:cubicBezTo>
                    <a:pt x="567" y="870"/>
                    <a:pt x="557" y="942"/>
                    <a:pt x="546" y="1023"/>
                  </a:cubicBezTo>
                  <a:cubicBezTo>
                    <a:pt x="546" y="1023"/>
                    <a:pt x="395" y="2115"/>
                    <a:pt x="202" y="2772"/>
                  </a:cubicBezTo>
                  <a:lnTo>
                    <a:pt x="0" y="3390"/>
                  </a:lnTo>
                  <a:lnTo>
                    <a:pt x="1103" y="4957"/>
                  </a:lnTo>
                  <a:lnTo>
                    <a:pt x="2863" y="4957"/>
                  </a:lnTo>
                  <a:lnTo>
                    <a:pt x="3965" y="3390"/>
                  </a:lnTo>
                  <a:lnTo>
                    <a:pt x="3763" y="2772"/>
                  </a:lnTo>
                  <a:cubicBezTo>
                    <a:pt x="3571" y="2115"/>
                    <a:pt x="3419" y="1023"/>
                    <a:pt x="3419" y="1023"/>
                  </a:cubicBezTo>
                  <a:lnTo>
                    <a:pt x="3430" y="1023"/>
                  </a:lnTo>
                  <a:cubicBezTo>
                    <a:pt x="3430" y="1012"/>
                    <a:pt x="3430" y="1002"/>
                    <a:pt x="3419" y="982"/>
                  </a:cubicBezTo>
                  <a:lnTo>
                    <a:pt x="3419" y="982"/>
                  </a:lnTo>
                  <a:cubicBezTo>
                    <a:pt x="3430" y="1002"/>
                    <a:pt x="3419" y="1002"/>
                    <a:pt x="3419" y="1002"/>
                  </a:cubicBezTo>
                  <a:cubicBezTo>
                    <a:pt x="3419" y="1002"/>
                    <a:pt x="3419" y="992"/>
                    <a:pt x="3409" y="982"/>
                  </a:cubicBezTo>
                  <a:cubicBezTo>
                    <a:pt x="3409" y="951"/>
                    <a:pt x="3399" y="931"/>
                    <a:pt x="3399" y="901"/>
                  </a:cubicBezTo>
                  <a:lnTo>
                    <a:pt x="3389" y="870"/>
                  </a:lnTo>
                  <a:cubicBezTo>
                    <a:pt x="3358" y="719"/>
                    <a:pt x="3379" y="567"/>
                    <a:pt x="3369" y="436"/>
                  </a:cubicBezTo>
                  <a:cubicBezTo>
                    <a:pt x="3358" y="304"/>
                    <a:pt x="3358" y="153"/>
                    <a:pt x="3399" y="31"/>
                  </a:cubicBezTo>
                  <a:lnTo>
                    <a:pt x="2782" y="0"/>
                  </a:lnTo>
                  <a:cubicBezTo>
                    <a:pt x="2650" y="193"/>
                    <a:pt x="2438" y="335"/>
                    <a:pt x="2185" y="375"/>
                  </a:cubicBezTo>
                  <a:cubicBezTo>
                    <a:pt x="2132" y="382"/>
                    <a:pt x="2077" y="386"/>
                    <a:pt x="2023" y="386"/>
                  </a:cubicBezTo>
                  <a:cubicBezTo>
                    <a:pt x="1689" y="386"/>
                    <a:pt x="1357" y="253"/>
                    <a:pt x="1174" y="0"/>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3254;p48">
              <a:extLst>
                <a:ext uri="{FF2B5EF4-FFF2-40B4-BE49-F238E27FC236}">
                  <a16:creationId xmlns:a16="http://schemas.microsoft.com/office/drawing/2014/main" id="{9755E8B9-4DDD-9F7B-7428-AAE2C3C6BBD8}"/>
                </a:ext>
              </a:extLst>
            </p:cNvPr>
            <p:cNvSpPr/>
            <p:nvPr/>
          </p:nvSpPr>
          <p:spPr>
            <a:xfrm>
              <a:off x="6264250" y="2299450"/>
              <a:ext cx="25" cy="25"/>
            </a:xfrm>
            <a:custGeom>
              <a:avLst/>
              <a:gdLst/>
              <a:ahLst/>
              <a:cxnLst/>
              <a:rect l="l" t="t" r="r" b="b"/>
              <a:pathLst>
                <a:path w="1" h="1" extrusionOk="0">
                  <a:moveTo>
                    <a:pt x="0" y="0"/>
                  </a:moveTo>
                  <a:close/>
                </a:path>
              </a:pathLst>
            </a:custGeom>
            <a:solidFill>
              <a:srgbClr val="F742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3255;p48">
              <a:extLst>
                <a:ext uri="{FF2B5EF4-FFF2-40B4-BE49-F238E27FC236}">
                  <a16:creationId xmlns:a16="http://schemas.microsoft.com/office/drawing/2014/main" id="{96E58C7A-C143-2648-2480-7FFCE29C9981}"/>
                </a:ext>
              </a:extLst>
            </p:cNvPr>
            <p:cNvSpPr/>
            <p:nvPr/>
          </p:nvSpPr>
          <p:spPr>
            <a:xfrm>
              <a:off x="6259175" y="2270625"/>
              <a:ext cx="7375" cy="30375"/>
            </a:xfrm>
            <a:custGeom>
              <a:avLst/>
              <a:gdLst/>
              <a:ahLst/>
              <a:cxnLst/>
              <a:rect l="l" t="t" r="r" b="b"/>
              <a:pathLst>
                <a:path w="295" h="1215" extrusionOk="0">
                  <a:moveTo>
                    <a:pt x="274" y="0"/>
                  </a:moveTo>
                  <a:cubicBezTo>
                    <a:pt x="264" y="0"/>
                    <a:pt x="1" y="192"/>
                    <a:pt x="193" y="1214"/>
                  </a:cubicBezTo>
                  <a:lnTo>
                    <a:pt x="234" y="1204"/>
                  </a:lnTo>
                  <a:cubicBezTo>
                    <a:pt x="41" y="223"/>
                    <a:pt x="295" y="30"/>
                    <a:pt x="295" y="30"/>
                  </a:cubicBezTo>
                  <a:lnTo>
                    <a:pt x="274"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3256;p48">
              <a:extLst>
                <a:ext uri="{FF2B5EF4-FFF2-40B4-BE49-F238E27FC236}">
                  <a16:creationId xmlns:a16="http://schemas.microsoft.com/office/drawing/2014/main" id="{F7611326-3808-6DB9-9D04-9319D68525C4}"/>
                </a:ext>
              </a:extLst>
            </p:cNvPr>
            <p:cNvSpPr/>
            <p:nvPr/>
          </p:nvSpPr>
          <p:spPr>
            <a:xfrm>
              <a:off x="6190150" y="2270625"/>
              <a:ext cx="7350" cy="30375"/>
            </a:xfrm>
            <a:custGeom>
              <a:avLst/>
              <a:gdLst/>
              <a:ahLst/>
              <a:cxnLst/>
              <a:rect l="l" t="t" r="r" b="b"/>
              <a:pathLst>
                <a:path w="294" h="1215" extrusionOk="0">
                  <a:moveTo>
                    <a:pt x="21" y="0"/>
                  </a:moveTo>
                  <a:lnTo>
                    <a:pt x="1" y="30"/>
                  </a:lnTo>
                  <a:cubicBezTo>
                    <a:pt x="1" y="30"/>
                    <a:pt x="253" y="223"/>
                    <a:pt x="51" y="1204"/>
                  </a:cubicBezTo>
                  <a:lnTo>
                    <a:pt x="91" y="1214"/>
                  </a:lnTo>
                  <a:cubicBezTo>
                    <a:pt x="294" y="192"/>
                    <a:pt x="31" y="0"/>
                    <a:pt x="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3257;p48">
              <a:extLst>
                <a:ext uri="{FF2B5EF4-FFF2-40B4-BE49-F238E27FC236}">
                  <a16:creationId xmlns:a16="http://schemas.microsoft.com/office/drawing/2014/main" id="{C8B45478-BE3D-EB2B-F3B4-CA6990E81F78}"/>
                </a:ext>
              </a:extLst>
            </p:cNvPr>
            <p:cNvSpPr/>
            <p:nvPr/>
          </p:nvSpPr>
          <p:spPr>
            <a:xfrm>
              <a:off x="6211400" y="2224800"/>
              <a:ext cx="9125" cy="6125"/>
            </a:xfrm>
            <a:custGeom>
              <a:avLst/>
              <a:gdLst/>
              <a:ahLst/>
              <a:cxnLst/>
              <a:rect l="l" t="t" r="r" b="b"/>
              <a:pathLst>
                <a:path w="365" h="245" extrusionOk="0">
                  <a:moveTo>
                    <a:pt x="168" y="1"/>
                  </a:moveTo>
                  <a:cubicBezTo>
                    <a:pt x="163" y="1"/>
                    <a:pt x="157" y="1"/>
                    <a:pt x="152" y="2"/>
                  </a:cubicBezTo>
                  <a:cubicBezTo>
                    <a:pt x="10" y="22"/>
                    <a:pt x="0" y="224"/>
                    <a:pt x="0" y="235"/>
                  </a:cubicBezTo>
                  <a:lnTo>
                    <a:pt x="41" y="235"/>
                  </a:lnTo>
                  <a:cubicBezTo>
                    <a:pt x="41" y="235"/>
                    <a:pt x="51" y="53"/>
                    <a:pt x="152" y="42"/>
                  </a:cubicBezTo>
                  <a:cubicBezTo>
                    <a:pt x="155" y="42"/>
                    <a:pt x="157" y="42"/>
                    <a:pt x="160" y="42"/>
                  </a:cubicBezTo>
                  <a:cubicBezTo>
                    <a:pt x="247" y="42"/>
                    <a:pt x="305" y="186"/>
                    <a:pt x="324" y="245"/>
                  </a:cubicBezTo>
                  <a:lnTo>
                    <a:pt x="365" y="235"/>
                  </a:lnTo>
                  <a:cubicBezTo>
                    <a:pt x="365" y="225"/>
                    <a:pt x="299" y="1"/>
                    <a:pt x="1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3258;p48">
              <a:extLst>
                <a:ext uri="{FF2B5EF4-FFF2-40B4-BE49-F238E27FC236}">
                  <a16:creationId xmlns:a16="http://schemas.microsoft.com/office/drawing/2014/main" id="{DF80772A-4186-98E9-9B13-1E4B2194C727}"/>
                </a:ext>
              </a:extLst>
            </p:cNvPr>
            <p:cNvSpPr/>
            <p:nvPr/>
          </p:nvSpPr>
          <p:spPr>
            <a:xfrm>
              <a:off x="6234900" y="2224800"/>
              <a:ext cx="8900" cy="6125"/>
            </a:xfrm>
            <a:custGeom>
              <a:avLst/>
              <a:gdLst/>
              <a:ahLst/>
              <a:cxnLst/>
              <a:rect l="l" t="t" r="r" b="b"/>
              <a:pathLst>
                <a:path w="356" h="245" extrusionOk="0">
                  <a:moveTo>
                    <a:pt x="197" y="1"/>
                  </a:moveTo>
                  <a:cubicBezTo>
                    <a:pt x="66" y="1"/>
                    <a:pt x="1" y="225"/>
                    <a:pt x="1" y="235"/>
                  </a:cubicBezTo>
                  <a:lnTo>
                    <a:pt x="41" y="245"/>
                  </a:lnTo>
                  <a:cubicBezTo>
                    <a:pt x="51" y="186"/>
                    <a:pt x="118" y="42"/>
                    <a:pt x="196" y="42"/>
                  </a:cubicBezTo>
                  <a:cubicBezTo>
                    <a:pt x="198" y="42"/>
                    <a:pt x="201" y="42"/>
                    <a:pt x="203" y="42"/>
                  </a:cubicBezTo>
                  <a:cubicBezTo>
                    <a:pt x="315" y="53"/>
                    <a:pt x="315" y="235"/>
                    <a:pt x="315" y="235"/>
                  </a:cubicBezTo>
                  <a:lnTo>
                    <a:pt x="355" y="235"/>
                  </a:lnTo>
                  <a:cubicBezTo>
                    <a:pt x="355" y="224"/>
                    <a:pt x="355" y="22"/>
                    <a:pt x="214" y="2"/>
                  </a:cubicBezTo>
                  <a:cubicBezTo>
                    <a:pt x="208" y="1"/>
                    <a:pt x="202" y="1"/>
                    <a:pt x="19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3259;p48">
              <a:extLst>
                <a:ext uri="{FF2B5EF4-FFF2-40B4-BE49-F238E27FC236}">
                  <a16:creationId xmlns:a16="http://schemas.microsoft.com/office/drawing/2014/main" id="{0CE21787-193A-4374-878C-F0F89791B9FD}"/>
                </a:ext>
              </a:extLst>
            </p:cNvPr>
            <p:cNvSpPr/>
            <p:nvPr/>
          </p:nvSpPr>
          <p:spPr>
            <a:xfrm>
              <a:off x="6152975" y="2396800"/>
              <a:ext cx="147700" cy="8625"/>
            </a:xfrm>
            <a:custGeom>
              <a:avLst/>
              <a:gdLst/>
              <a:ahLst/>
              <a:cxnLst/>
              <a:rect l="l" t="t" r="r" b="b"/>
              <a:pathLst>
                <a:path w="5908" h="345" extrusionOk="0">
                  <a:moveTo>
                    <a:pt x="173" y="0"/>
                  </a:moveTo>
                  <a:cubicBezTo>
                    <a:pt x="81" y="0"/>
                    <a:pt x="0" y="81"/>
                    <a:pt x="0" y="173"/>
                  </a:cubicBezTo>
                  <a:cubicBezTo>
                    <a:pt x="0" y="263"/>
                    <a:pt x="81" y="344"/>
                    <a:pt x="173" y="344"/>
                  </a:cubicBezTo>
                  <a:lnTo>
                    <a:pt x="5736" y="344"/>
                  </a:lnTo>
                  <a:cubicBezTo>
                    <a:pt x="5827" y="344"/>
                    <a:pt x="5908" y="263"/>
                    <a:pt x="5908" y="173"/>
                  </a:cubicBezTo>
                  <a:cubicBezTo>
                    <a:pt x="5908" y="81"/>
                    <a:pt x="5827" y="0"/>
                    <a:pt x="5736" y="0"/>
                  </a:cubicBezTo>
                  <a:close/>
                </a:path>
              </a:pathLst>
            </a:custGeom>
            <a:solidFill>
              <a:srgbClr val="F73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3260;p48">
              <a:extLst>
                <a:ext uri="{FF2B5EF4-FFF2-40B4-BE49-F238E27FC236}">
                  <a16:creationId xmlns:a16="http://schemas.microsoft.com/office/drawing/2014/main" id="{3AFE8C3D-0904-B8EF-9531-7B96DEA52F84}"/>
                </a:ext>
              </a:extLst>
            </p:cNvPr>
            <p:cNvSpPr/>
            <p:nvPr/>
          </p:nvSpPr>
          <p:spPr>
            <a:xfrm>
              <a:off x="6163350" y="2318900"/>
              <a:ext cx="126975" cy="86525"/>
            </a:xfrm>
            <a:custGeom>
              <a:avLst/>
              <a:gdLst/>
              <a:ahLst/>
              <a:cxnLst/>
              <a:rect l="l" t="t" r="r" b="b"/>
              <a:pathLst>
                <a:path w="5079" h="3461" extrusionOk="0">
                  <a:moveTo>
                    <a:pt x="30" y="1"/>
                  </a:moveTo>
                  <a:cubicBezTo>
                    <a:pt x="10" y="1"/>
                    <a:pt x="0" y="11"/>
                    <a:pt x="0" y="32"/>
                  </a:cubicBezTo>
                  <a:lnTo>
                    <a:pt x="0" y="3430"/>
                  </a:lnTo>
                  <a:cubicBezTo>
                    <a:pt x="0" y="3440"/>
                    <a:pt x="10" y="3460"/>
                    <a:pt x="30" y="3460"/>
                  </a:cubicBezTo>
                  <a:lnTo>
                    <a:pt x="5048" y="3460"/>
                  </a:lnTo>
                  <a:cubicBezTo>
                    <a:pt x="5068" y="3460"/>
                    <a:pt x="5079" y="3440"/>
                    <a:pt x="5079" y="3430"/>
                  </a:cubicBezTo>
                  <a:lnTo>
                    <a:pt x="5079" y="32"/>
                  </a:lnTo>
                  <a:cubicBezTo>
                    <a:pt x="5079" y="11"/>
                    <a:pt x="5068" y="1"/>
                    <a:pt x="5048" y="1"/>
                  </a:cubicBez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3261;p48">
              <a:extLst>
                <a:ext uri="{FF2B5EF4-FFF2-40B4-BE49-F238E27FC236}">
                  <a16:creationId xmlns:a16="http://schemas.microsoft.com/office/drawing/2014/main" id="{BD547611-9BA1-3B78-7484-FAA616A3E583}"/>
                </a:ext>
              </a:extLst>
            </p:cNvPr>
            <p:cNvSpPr/>
            <p:nvPr/>
          </p:nvSpPr>
          <p:spPr>
            <a:xfrm>
              <a:off x="6217700" y="2353050"/>
              <a:ext cx="18000" cy="18250"/>
            </a:xfrm>
            <a:custGeom>
              <a:avLst/>
              <a:gdLst/>
              <a:ahLst/>
              <a:cxnLst/>
              <a:rect l="l" t="t" r="r" b="b"/>
              <a:pathLst>
                <a:path w="720" h="730" extrusionOk="0">
                  <a:moveTo>
                    <a:pt x="32" y="1"/>
                  </a:moveTo>
                  <a:cubicBezTo>
                    <a:pt x="11" y="1"/>
                    <a:pt x="1" y="11"/>
                    <a:pt x="1" y="31"/>
                  </a:cubicBezTo>
                  <a:lnTo>
                    <a:pt x="1" y="698"/>
                  </a:lnTo>
                  <a:cubicBezTo>
                    <a:pt x="1" y="709"/>
                    <a:pt x="11" y="729"/>
                    <a:pt x="32" y="729"/>
                  </a:cubicBezTo>
                  <a:lnTo>
                    <a:pt x="699" y="729"/>
                  </a:lnTo>
                  <a:cubicBezTo>
                    <a:pt x="709" y="729"/>
                    <a:pt x="720" y="709"/>
                    <a:pt x="720" y="698"/>
                  </a:cubicBezTo>
                  <a:lnTo>
                    <a:pt x="720" y="31"/>
                  </a:lnTo>
                  <a:cubicBezTo>
                    <a:pt x="720" y="11"/>
                    <a:pt x="709" y="1"/>
                    <a:pt x="699" y="1"/>
                  </a:cubicBezTo>
                  <a:close/>
                </a:path>
              </a:pathLst>
            </a:custGeom>
            <a:solidFill>
              <a:srgbClr val="F73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3262;p48">
              <a:extLst>
                <a:ext uri="{FF2B5EF4-FFF2-40B4-BE49-F238E27FC236}">
                  <a16:creationId xmlns:a16="http://schemas.microsoft.com/office/drawing/2014/main" id="{3FFBDC4C-41E0-15E8-EE92-7BABFDFB8921}"/>
                </a:ext>
              </a:extLst>
            </p:cNvPr>
            <p:cNvSpPr/>
            <p:nvPr/>
          </p:nvSpPr>
          <p:spPr>
            <a:xfrm>
              <a:off x="6210900" y="2200050"/>
              <a:ext cx="36175" cy="17225"/>
            </a:xfrm>
            <a:custGeom>
              <a:avLst/>
              <a:gdLst/>
              <a:ahLst/>
              <a:cxnLst/>
              <a:rect l="l" t="t" r="r" b="b"/>
              <a:pathLst>
                <a:path w="1447" h="689" extrusionOk="0">
                  <a:moveTo>
                    <a:pt x="698" y="0"/>
                  </a:moveTo>
                  <a:lnTo>
                    <a:pt x="0" y="436"/>
                  </a:lnTo>
                  <a:cubicBezTo>
                    <a:pt x="0" y="436"/>
                    <a:pt x="405" y="598"/>
                    <a:pt x="1446" y="688"/>
                  </a:cubicBezTo>
                  <a:lnTo>
                    <a:pt x="1406" y="324"/>
                  </a:lnTo>
                  <a:lnTo>
                    <a:pt x="69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3263;p48">
              <a:extLst>
                <a:ext uri="{FF2B5EF4-FFF2-40B4-BE49-F238E27FC236}">
                  <a16:creationId xmlns:a16="http://schemas.microsoft.com/office/drawing/2014/main" id="{1431EB2E-6019-C370-00EC-6430A6854526}"/>
                </a:ext>
              </a:extLst>
            </p:cNvPr>
            <p:cNvSpPr/>
            <p:nvPr/>
          </p:nvSpPr>
          <p:spPr>
            <a:xfrm>
              <a:off x="6179275" y="2542225"/>
              <a:ext cx="29125" cy="25050"/>
            </a:xfrm>
            <a:custGeom>
              <a:avLst/>
              <a:gdLst/>
              <a:ahLst/>
              <a:cxnLst/>
              <a:rect l="l" t="t" r="r" b="b"/>
              <a:pathLst>
                <a:path w="1165" h="1002" extrusionOk="0">
                  <a:moveTo>
                    <a:pt x="0" y="0"/>
                  </a:moveTo>
                  <a:lnTo>
                    <a:pt x="0" y="1001"/>
                  </a:lnTo>
                  <a:lnTo>
                    <a:pt x="1164" y="1001"/>
                  </a:lnTo>
                  <a:lnTo>
                    <a:pt x="1164" y="0"/>
                  </a:lnTo>
                  <a:close/>
                </a:path>
              </a:pathLst>
            </a:custGeom>
            <a:solidFill>
              <a:srgbClr val="FFCA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3264;p48">
              <a:extLst>
                <a:ext uri="{FF2B5EF4-FFF2-40B4-BE49-F238E27FC236}">
                  <a16:creationId xmlns:a16="http://schemas.microsoft.com/office/drawing/2014/main" id="{8B5A4C0C-6583-3735-0388-880C4039E197}"/>
                </a:ext>
              </a:extLst>
            </p:cNvPr>
            <p:cNvSpPr/>
            <p:nvPr/>
          </p:nvSpPr>
          <p:spPr>
            <a:xfrm>
              <a:off x="6168400" y="2561675"/>
              <a:ext cx="50850" cy="25575"/>
            </a:xfrm>
            <a:custGeom>
              <a:avLst/>
              <a:gdLst/>
              <a:ahLst/>
              <a:cxnLst/>
              <a:rect l="l" t="t" r="r" b="b"/>
              <a:pathLst>
                <a:path w="2034" h="1023" extrusionOk="0">
                  <a:moveTo>
                    <a:pt x="304" y="1"/>
                  </a:moveTo>
                  <a:lnTo>
                    <a:pt x="1" y="810"/>
                  </a:lnTo>
                  <a:lnTo>
                    <a:pt x="961" y="1023"/>
                  </a:lnTo>
                  <a:lnTo>
                    <a:pt x="2034" y="810"/>
                  </a:lnTo>
                  <a:lnTo>
                    <a:pt x="1730" y="1"/>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3265;p48">
              <a:extLst>
                <a:ext uri="{FF2B5EF4-FFF2-40B4-BE49-F238E27FC236}">
                  <a16:creationId xmlns:a16="http://schemas.microsoft.com/office/drawing/2014/main" id="{51E2AD02-8C65-D418-EE9C-30C8C4104433}"/>
                </a:ext>
              </a:extLst>
            </p:cNvPr>
            <p:cNvSpPr/>
            <p:nvPr/>
          </p:nvSpPr>
          <p:spPr>
            <a:xfrm>
              <a:off x="6168400" y="2581925"/>
              <a:ext cx="50850" cy="10625"/>
            </a:xfrm>
            <a:custGeom>
              <a:avLst/>
              <a:gdLst/>
              <a:ahLst/>
              <a:cxnLst/>
              <a:rect l="l" t="t" r="r" b="b"/>
              <a:pathLst>
                <a:path w="2034" h="425" extrusionOk="0">
                  <a:moveTo>
                    <a:pt x="1" y="0"/>
                  </a:moveTo>
                  <a:lnTo>
                    <a:pt x="1" y="425"/>
                  </a:lnTo>
                  <a:lnTo>
                    <a:pt x="2034" y="425"/>
                  </a:lnTo>
                  <a:lnTo>
                    <a:pt x="203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3266;p48">
              <a:extLst>
                <a:ext uri="{FF2B5EF4-FFF2-40B4-BE49-F238E27FC236}">
                  <a16:creationId xmlns:a16="http://schemas.microsoft.com/office/drawing/2014/main" id="{4FD7E776-8EF5-4AE3-5D1C-3CF5C9F49511}"/>
                </a:ext>
              </a:extLst>
            </p:cNvPr>
            <p:cNvSpPr/>
            <p:nvPr/>
          </p:nvSpPr>
          <p:spPr>
            <a:xfrm>
              <a:off x="6160325" y="2442325"/>
              <a:ext cx="61725" cy="107500"/>
            </a:xfrm>
            <a:custGeom>
              <a:avLst/>
              <a:gdLst/>
              <a:ahLst/>
              <a:cxnLst/>
              <a:rect l="l" t="t" r="r" b="b"/>
              <a:pathLst>
                <a:path w="2469" h="4300" extrusionOk="0">
                  <a:moveTo>
                    <a:pt x="2468" y="0"/>
                  </a:moveTo>
                  <a:lnTo>
                    <a:pt x="0" y="780"/>
                  </a:lnTo>
                  <a:lnTo>
                    <a:pt x="495" y="4300"/>
                  </a:lnTo>
                  <a:lnTo>
                    <a:pt x="2154" y="4289"/>
                  </a:lnTo>
                  <a:lnTo>
                    <a:pt x="246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3267;p48">
              <a:extLst>
                <a:ext uri="{FF2B5EF4-FFF2-40B4-BE49-F238E27FC236}">
                  <a16:creationId xmlns:a16="http://schemas.microsoft.com/office/drawing/2014/main" id="{28E2CE60-D979-A623-8F49-D307F6046686}"/>
                </a:ext>
              </a:extLst>
            </p:cNvPr>
            <p:cNvSpPr/>
            <p:nvPr/>
          </p:nvSpPr>
          <p:spPr>
            <a:xfrm>
              <a:off x="6166625" y="2531600"/>
              <a:ext cx="54400" cy="19500"/>
            </a:xfrm>
            <a:custGeom>
              <a:avLst/>
              <a:gdLst/>
              <a:ahLst/>
              <a:cxnLst/>
              <a:rect l="l" t="t" r="r" b="b"/>
              <a:pathLst>
                <a:path w="2176" h="780" extrusionOk="0">
                  <a:moveTo>
                    <a:pt x="21" y="1"/>
                  </a:moveTo>
                  <a:cubicBezTo>
                    <a:pt x="11" y="1"/>
                    <a:pt x="1" y="10"/>
                    <a:pt x="1" y="30"/>
                  </a:cubicBezTo>
                  <a:lnTo>
                    <a:pt x="1" y="759"/>
                  </a:lnTo>
                  <a:cubicBezTo>
                    <a:pt x="1" y="769"/>
                    <a:pt x="11" y="779"/>
                    <a:pt x="21" y="779"/>
                  </a:cubicBezTo>
                  <a:lnTo>
                    <a:pt x="2156" y="779"/>
                  </a:lnTo>
                  <a:cubicBezTo>
                    <a:pt x="2165" y="779"/>
                    <a:pt x="2176" y="769"/>
                    <a:pt x="2176" y="759"/>
                  </a:cubicBezTo>
                  <a:lnTo>
                    <a:pt x="2176" y="30"/>
                  </a:lnTo>
                  <a:cubicBezTo>
                    <a:pt x="2176" y="10"/>
                    <a:pt x="2165" y="1"/>
                    <a:pt x="215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3268;p48">
              <a:extLst>
                <a:ext uri="{FF2B5EF4-FFF2-40B4-BE49-F238E27FC236}">
                  <a16:creationId xmlns:a16="http://schemas.microsoft.com/office/drawing/2014/main" id="{7B41A99F-2D2D-AEF9-2B94-8A3CA1107A74}"/>
                </a:ext>
              </a:extLst>
            </p:cNvPr>
            <p:cNvSpPr/>
            <p:nvPr/>
          </p:nvSpPr>
          <p:spPr>
            <a:xfrm>
              <a:off x="6182075" y="2556625"/>
              <a:ext cx="11900" cy="13175"/>
            </a:xfrm>
            <a:custGeom>
              <a:avLst/>
              <a:gdLst/>
              <a:ahLst/>
              <a:cxnLst/>
              <a:rect l="l" t="t" r="r" b="b"/>
              <a:pathLst>
                <a:path w="476" h="527" extrusionOk="0">
                  <a:moveTo>
                    <a:pt x="475" y="1"/>
                  </a:moveTo>
                  <a:cubicBezTo>
                    <a:pt x="394" y="11"/>
                    <a:pt x="0" y="31"/>
                    <a:pt x="0" y="31"/>
                  </a:cubicBezTo>
                  <a:lnTo>
                    <a:pt x="111" y="527"/>
                  </a:lnTo>
                  <a:lnTo>
                    <a:pt x="475" y="527"/>
                  </a:lnTo>
                  <a:lnTo>
                    <a:pt x="475" y="1"/>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3269;p48">
              <a:extLst>
                <a:ext uri="{FF2B5EF4-FFF2-40B4-BE49-F238E27FC236}">
                  <a16:creationId xmlns:a16="http://schemas.microsoft.com/office/drawing/2014/main" id="{59A2FD1D-E6ED-5411-D079-7C714ECB1343}"/>
                </a:ext>
              </a:extLst>
            </p:cNvPr>
            <p:cNvSpPr/>
            <p:nvPr/>
          </p:nvSpPr>
          <p:spPr>
            <a:xfrm>
              <a:off x="6193950" y="2556625"/>
              <a:ext cx="11650" cy="13175"/>
            </a:xfrm>
            <a:custGeom>
              <a:avLst/>
              <a:gdLst/>
              <a:ahLst/>
              <a:cxnLst/>
              <a:rect l="l" t="t" r="r" b="b"/>
              <a:pathLst>
                <a:path w="466" h="527" extrusionOk="0">
                  <a:moveTo>
                    <a:pt x="0" y="1"/>
                  </a:moveTo>
                  <a:lnTo>
                    <a:pt x="0" y="527"/>
                  </a:lnTo>
                  <a:lnTo>
                    <a:pt x="354" y="527"/>
                  </a:lnTo>
                  <a:lnTo>
                    <a:pt x="465" y="31"/>
                  </a:lnTo>
                  <a:cubicBezTo>
                    <a:pt x="465" y="31"/>
                    <a:pt x="71" y="11"/>
                    <a:pt x="0" y="1"/>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3270;p48">
              <a:extLst>
                <a:ext uri="{FF2B5EF4-FFF2-40B4-BE49-F238E27FC236}">
                  <a16:creationId xmlns:a16="http://schemas.microsoft.com/office/drawing/2014/main" id="{9847A663-3E73-F27F-77B8-F909C6626E80}"/>
                </a:ext>
              </a:extLst>
            </p:cNvPr>
            <p:cNvSpPr/>
            <p:nvPr/>
          </p:nvSpPr>
          <p:spPr>
            <a:xfrm>
              <a:off x="6248050" y="2542225"/>
              <a:ext cx="29375" cy="25050"/>
            </a:xfrm>
            <a:custGeom>
              <a:avLst/>
              <a:gdLst/>
              <a:ahLst/>
              <a:cxnLst/>
              <a:rect l="l" t="t" r="r" b="b"/>
              <a:pathLst>
                <a:path w="1175" h="1002" extrusionOk="0">
                  <a:moveTo>
                    <a:pt x="1" y="0"/>
                  </a:moveTo>
                  <a:lnTo>
                    <a:pt x="1" y="1001"/>
                  </a:lnTo>
                  <a:lnTo>
                    <a:pt x="1174" y="1001"/>
                  </a:lnTo>
                  <a:lnTo>
                    <a:pt x="1174" y="0"/>
                  </a:lnTo>
                  <a:close/>
                </a:path>
              </a:pathLst>
            </a:custGeom>
            <a:solidFill>
              <a:srgbClr val="FFCA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3271;p48">
              <a:extLst>
                <a:ext uri="{FF2B5EF4-FFF2-40B4-BE49-F238E27FC236}">
                  <a16:creationId xmlns:a16="http://schemas.microsoft.com/office/drawing/2014/main" id="{109327DB-9F8B-F083-4FB9-DF1120246C81}"/>
                </a:ext>
              </a:extLst>
            </p:cNvPr>
            <p:cNvSpPr/>
            <p:nvPr/>
          </p:nvSpPr>
          <p:spPr>
            <a:xfrm>
              <a:off x="6237425" y="2561675"/>
              <a:ext cx="50625" cy="25575"/>
            </a:xfrm>
            <a:custGeom>
              <a:avLst/>
              <a:gdLst/>
              <a:ahLst/>
              <a:cxnLst/>
              <a:rect l="l" t="t" r="r" b="b"/>
              <a:pathLst>
                <a:path w="2025" h="1023" extrusionOk="0">
                  <a:moveTo>
                    <a:pt x="304" y="1"/>
                  </a:moveTo>
                  <a:lnTo>
                    <a:pt x="1" y="810"/>
                  </a:lnTo>
                  <a:lnTo>
                    <a:pt x="1063" y="1023"/>
                  </a:lnTo>
                  <a:lnTo>
                    <a:pt x="2024" y="810"/>
                  </a:lnTo>
                  <a:lnTo>
                    <a:pt x="1721" y="1"/>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3272;p48">
              <a:extLst>
                <a:ext uri="{FF2B5EF4-FFF2-40B4-BE49-F238E27FC236}">
                  <a16:creationId xmlns:a16="http://schemas.microsoft.com/office/drawing/2014/main" id="{7BA6CC5B-9242-82C3-FDAB-A48F777E1FD6}"/>
                </a:ext>
              </a:extLst>
            </p:cNvPr>
            <p:cNvSpPr/>
            <p:nvPr/>
          </p:nvSpPr>
          <p:spPr>
            <a:xfrm>
              <a:off x="6237425" y="2581925"/>
              <a:ext cx="50625" cy="10625"/>
            </a:xfrm>
            <a:custGeom>
              <a:avLst/>
              <a:gdLst/>
              <a:ahLst/>
              <a:cxnLst/>
              <a:rect l="l" t="t" r="r" b="b"/>
              <a:pathLst>
                <a:path w="2025" h="425" extrusionOk="0">
                  <a:moveTo>
                    <a:pt x="1" y="0"/>
                  </a:moveTo>
                  <a:lnTo>
                    <a:pt x="1" y="425"/>
                  </a:lnTo>
                  <a:lnTo>
                    <a:pt x="2024" y="425"/>
                  </a:lnTo>
                  <a:lnTo>
                    <a:pt x="202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3273;p48">
              <a:extLst>
                <a:ext uri="{FF2B5EF4-FFF2-40B4-BE49-F238E27FC236}">
                  <a16:creationId xmlns:a16="http://schemas.microsoft.com/office/drawing/2014/main" id="{2D93D138-8FE2-8ECF-F650-71D01AE07FCC}"/>
                </a:ext>
              </a:extLst>
            </p:cNvPr>
            <p:cNvSpPr/>
            <p:nvPr/>
          </p:nvSpPr>
          <p:spPr>
            <a:xfrm>
              <a:off x="6234400" y="2442325"/>
              <a:ext cx="61725" cy="107500"/>
            </a:xfrm>
            <a:custGeom>
              <a:avLst/>
              <a:gdLst/>
              <a:ahLst/>
              <a:cxnLst/>
              <a:rect l="l" t="t" r="r" b="b"/>
              <a:pathLst>
                <a:path w="2469" h="4300" extrusionOk="0">
                  <a:moveTo>
                    <a:pt x="1" y="0"/>
                  </a:moveTo>
                  <a:lnTo>
                    <a:pt x="315" y="4289"/>
                  </a:lnTo>
                  <a:lnTo>
                    <a:pt x="1983" y="4300"/>
                  </a:lnTo>
                  <a:lnTo>
                    <a:pt x="2469" y="780"/>
                  </a:ln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3274;p48">
              <a:extLst>
                <a:ext uri="{FF2B5EF4-FFF2-40B4-BE49-F238E27FC236}">
                  <a16:creationId xmlns:a16="http://schemas.microsoft.com/office/drawing/2014/main" id="{8686F444-537A-76C5-1045-3E97B33F9BA7}"/>
                </a:ext>
              </a:extLst>
            </p:cNvPr>
            <p:cNvSpPr/>
            <p:nvPr/>
          </p:nvSpPr>
          <p:spPr>
            <a:xfrm>
              <a:off x="6235425" y="2531600"/>
              <a:ext cx="54625" cy="19500"/>
            </a:xfrm>
            <a:custGeom>
              <a:avLst/>
              <a:gdLst/>
              <a:ahLst/>
              <a:cxnLst/>
              <a:rect l="l" t="t" r="r" b="b"/>
              <a:pathLst>
                <a:path w="2185" h="780" extrusionOk="0">
                  <a:moveTo>
                    <a:pt x="31" y="1"/>
                  </a:moveTo>
                  <a:cubicBezTo>
                    <a:pt x="11" y="1"/>
                    <a:pt x="0" y="10"/>
                    <a:pt x="0" y="30"/>
                  </a:cubicBezTo>
                  <a:lnTo>
                    <a:pt x="0" y="759"/>
                  </a:lnTo>
                  <a:cubicBezTo>
                    <a:pt x="0" y="769"/>
                    <a:pt x="11" y="779"/>
                    <a:pt x="31" y="779"/>
                  </a:cubicBezTo>
                  <a:lnTo>
                    <a:pt x="2155" y="779"/>
                  </a:lnTo>
                  <a:cubicBezTo>
                    <a:pt x="2175" y="779"/>
                    <a:pt x="2185" y="769"/>
                    <a:pt x="2185" y="759"/>
                  </a:cubicBezTo>
                  <a:lnTo>
                    <a:pt x="2185" y="30"/>
                  </a:lnTo>
                  <a:cubicBezTo>
                    <a:pt x="2185" y="10"/>
                    <a:pt x="2175" y="1"/>
                    <a:pt x="215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3275;p48">
              <a:extLst>
                <a:ext uri="{FF2B5EF4-FFF2-40B4-BE49-F238E27FC236}">
                  <a16:creationId xmlns:a16="http://schemas.microsoft.com/office/drawing/2014/main" id="{31237F38-6B04-B2C2-055C-F31EF01BA18B}"/>
                </a:ext>
              </a:extLst>
            </p:cNvPr>
            <p:cNvSpPr/>
            <p:nvPr/>
          </p:nvSpPr>
          <p:spPr>
            <a:xfrm>
              <a:off x="6262725" y="2556625"/>
              <a:ext cx="11925" cy="13175"/>
            </a:xfrm>
            <a:custGeom>
              <a:avLst/>
              <a:gdLst/>
              <a:ahLst/>
              <a:cxnLst/>
              <a:rect l="l" t="t" r="r" b="b"/>
              <a:pathLst>
                <a:path w="477" h="527" extrusionOk="0">
                  <a:moveTo>
                    <a:pt x="0" y="1"/>
                  </a:moveTo>
                  <a:lnTo>
                    <a:pt x="0" y="527"/>
                  </a:lnTo>
                  <a:lnTo>
                    <a:pt x="365" y="527"/>
                  </a:lnTo>
                  <a:lnTo>
                    <a:pt x="476" y="31"/>
                  </a:lnTo>
                  <a:cubicBezTo>
                    <a:pt x="476" y="31"/>
                    <a:pt x="72" y="11"/>
                    <a:pt x="0" y="1"/>
                  </a:cubicBez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3276;p48">
              <a:extLst>
                <a:ext uri="{FF2B5EF4-FFF2-40B4-BE49-F238E27FC236}">
                  <a16:creationId xmlns:a16="http://schemas.microsoft.com/office/drawing/2014/main" id="{9A165364-2EE9-2C35-17B1-4577153784A1}"/>
                </a:ext>
              </a:extLst>
            </p:cNvPr>
            <p:cNvSpPr/>
            <p:nvPr/>
          </p:nvSpPr>
          <p:spPr>
            <a:xfrm>
              <a:off x="6250850" y="2556625"/>
              <a:ext cx="11900" cy="13175"/>
            </a:xfrm>
            <a:custGeom>
              <a:avLst/>
              <a:gdLst/>
              <a:ahLst/>
              <a:cxnLst/>
              <a:rect l="l" t="t" r="r" b="b"/>
              <a:pathLst>
                <a:path w="476" h="527" extrusionOk="0">
                  <a:moveTo>
                    <a:pt x="475" y="1"/>
                  </a:moveTo>
                  <a:cubicBezTo>
                    <a:pt x="405" y="11"/>
                    <a:pt x="0" y="31"/>
                    <a:pt x="0" y="31"/>
                  </a:cubicBezTo>
                  <a:lnTo>
                    <a:pt x="111" y="527"/>
                  </a:lnTo>
                  <a:lnTo>
                    <a:pt x="475" y="527"/>
                  </a:lnTo>
                  <a:lnTo>
                    <a:pt x="475" y="1"/>
                  </a:lnTo>
                  <a:close/>
                </a:path>
              </a:pathLst>
            </a:custGeom>
            <a:solidFill>
              <a:srgbClr val="FFC5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3277;p48">
              <a:extLst>
                <a:ext uri="{FF2B5EF4-FFF2-40B4-BE49-F238E27FC236}">
                  <a16:creationId xmlns:a16="http://schemas.microsoft.com/office/drawing/2014/main" id="{8D49B338-38DC-B9B7-CD4E-EDF5FD19C832}"/>
                </a:ext>
              </a:extLst>
            </p:cNvPr>
            <p:cNvSpPr/>
            <p:nvPr/>
          </p:nvSpPr>
          <p:spPr>
            <a:xfrm>
              <a:off x="5816375" y="2418300"/>
              <a:ext cx="47300" cy="194250"/>
            </a:xfrm>
            <a:custGeom>
              <a:avLst/>
              <a:gdLst/>
              <a:ahLst/>
              <a:cxnLst/>
              <a:rect l="l" t="t" r="r" b="b"/>
              <a:pathLst>
                <a:path w="1892" h="7770" extrusionOk="0">
                  <a:moveTo>
                    <a:pt x="61" y="1"/>
                  </a:moveTo>
                  <a:cubicBezTo>
                    <a:pt x="31" y="1"/>
                    <a:pt x="1" y="21"/>
                    <a:pt x="1" y="61"/>
                  </a:cubicBezTo>
                  <a:lnTo>
                    <a:pt x="1609" y="7709"/>
                  </a:lnTo>
                  <a:cubicBezTo>
                    <a:pt x="1609" y="7739"/>
                    <a:pt x="1629" y="7770"/>
                    <a:pt x="1660" y="7770"/>
                  </a:cubicBezTo>
                  <a:lnTo>
                    <a:pt x="1842" y="7770"/>
                  </a:lnTo>
                  <a:cubicBezTo>
                    <a:pt x="1872" y="7770"/>
                    <a:pt x="1892" y="7739"/>
                    <a:pt x="1892" y="7709"/>
                  </a:cubicBezTo>
                  <a:lnTo>
                    <a:pt x="759" y="61"/>
                  </a:lnTo>
                  <a:cubicBezTo>
                    <a:pt x="759" y="21"/>
                    <a:pt x="729" y="1"/>
                    <a:pt x="698" y="1"/>
                  </a:cubicBez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3278;p48">
              <a:extLst>
                <a:ext uri="{FF2B5EF4-FFF2-40B4-BE49-F238E27FC236}">
                  <a16:creationId xmlns:a16="http://schemas.microsoft.com/office/drawing/2014/main" id="{2D66FE88-CD61-5728-35C4-2483BA532273}"/>
                </a:ext>
              </a:extLst>
            </p:cNvPr>
            <p:cNvSpPr/>
            <p:nvPr/>
          </p:nvSpPr>
          <p:spPr>
            <a:xfrm>
              <a:off x="5232450" y="2405150"/>
              <a:ext cx="636050" cy="18250"/>
            </a:xfrm>
            <a:custGeom>
              <a:avLst/>
              <a:gdLst/>
              <a:ahLst/>
              <a:cxnLst/>
              <a:rect l="l" t="t" r="r" b="b"/>
              <a:pathLst>
                <a:path w="25442" h="730" extrusionOk="0">
                  <a:moveTo>
                    <a:pt x="0" y="1"/>
                  </a:moveTo>
                  <a:lnTo>
                    <a:pt x="0" y="729"/>
                  </a:lnTo>
                  <a:lnTo>
                    <a:pt x="24925" y="729"/>
                  </a:lnTo>
                  <a:cubicBezTo>
                    <a:pt x="25209" y="729"/>
                    <a:pt x="25442" y="567"/>
                    <a:pt x="25442" y="365"/>
                  </a:cubicBezTo>
                  <a:cubicBezTo>
                    <a:pt x="25442" y="163"/>
                    <a:pt x="25209" y="1"/>
                    <a:pt x="24925" y="1"/>
                  </a:cubicBez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3279;p48">
              <a:extLst>
                <a:ext uri="{FF2B5EF4-FFF2-40B4-BE49-F238E27FC236}">
                  <a16:creationId xmlns:a16="http://schemas.microsoft.com/office/drawing/2014/main" id="{EA46F19D-E10F-6697-143B-2648B731AB5D}"/>
                </a:ext>
              </a:extLst>
            </p:cNvPr>
            <p:cNvSpPr/>
            <p:nvPr/>
          </p:nvSpPr>
          <p:spPr>
            <a:xfrm>
              <a:off x="5922600" y="2633000"/>
              <a:ext cx="89550" cy="7100"/>
            </a:xfrm>
            <a:custGeom>
              <a:avLst/>
              <a:gdLst/>
              <a:ahLst/>
              <a:cxnLst/>
              <a:rect l="l" t="t" r="r" b="b"/>
              <a:pathLst>
                <a:path w="3582" h="284" extrusionOk="0">
                  <a:moveTo>
                    <a:pt x="51" y="1"/>
                  </a:moveTo>
                  <a:lnTo>
                    <a:pt x="0" y="284"/>
                  </a:lnTo>
                  <a:lnTo>
                    <a:pt x="2539" y="284"/>
                  </a:lnTo>
                  <a:cubicBezTo>
                    <a:pt x="2559" y="213"/>
                    <a:pt x="2620" y="162"/>
                    <a:pt x="2691" y="162"/>
                  </a:cubicBezTo>
                  <a:lnTo>
                    <a:pt x="2711" y="162"/>
                  </a:lnTo>
                  <a:cubicBezTo>
                    <a:pt x="2782" y="162"/>
                    <a:pt x="2842" y="213"/>
                    <a:pt x="2863" y="284"/>
                  </a:cubicBezTo>
                  <a:lnTo>
                    <a:pt x="3581" y="284"/>
                  </a:lnTo>
                  <a:lnTo>
                    <a:pt x="358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3280;p48">
              <a:extLst>
                <a:ext uri="{FF2B5EF4-FFF2-40B4-BE49-F238E27FC236}">
                  <a16:creationId xmlns:a16="http://schemas.microsoft.com/office/drawing/2014/main" id="{9862732F-1D49-0968-A9DC-114347FBB2C6}"/>
                </a:ext>
              </a:extLst>
            </p:cNvPr>
            <p:cNvSpPr/>
            <p:nvPr/>
          </p:nvSpPr>
          <p:spPr>
            <a:xfrm>
              <a:off x="5923850" y="2605700"/>
              <a:ext cx="88300" cy="27325"/>
            </a:xfrm>
            <a:custGeom>
              <a:avLst/>
              <a:gdLst/>
              <a:ahLst/>
              <a:cxnLst/>
              <a:rect l="l" t="t" r="r" b="b"/>
              <a:pathLst>
                <a:path w="3532" h="1093" extrusionOk="0">
                  <a:moveTo>
                    <a:pt x="1235" y="0"/>
                  </a:moveTo>
                  <a:cubicBezTo>
                    <a:pt x="213" y="303"/>
                    <a:pt x="1" y="1093"/>
                    <a:pt x="1" y="1093"/>
                  </a:cubicBezTo>
                  <a:lnTo>
                    <a:pt x="3531" y="1093"/>
                  </a:lnTo>
                  <a:lnTo>
                    <a:pt x="3501" y="31"/>
                  </a:lnTo>
                  <a:lnTo>
                    <a:pt x="123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3281;p48">
              <a:extLst>
                <a:ext uri="{FF2B5EF4-FFF2-40B4-BE49-F238E27FC236}">
                  <a16:creationId xmlns:a16="http://schemas.microsoft.com/office/drawing/2014/main" id="{C4B450FB-DCEB-5F96-A280-D1C92D8AEA1B}"/>
                </a:ext>
              </a:extLst>
            </p:cNvPr>
            <p:cNvSpPr/>
            <p:nvPr/>
          </p:nvSpPr>
          <p:spPr>
            <a:xfrm>
              <a:off x="5930425" y="2295650"/>
              <a:ext cx="83750" cy="311075"/>
            </a:xfrm>
            <a:custGeom>
              <a:avLst/>
              <a:gdLst/>
              <a:ahLst/>
              <a:cxnLst/>
              <a:rect l="l" t="t" r="r" b="b"/>
              <a:pathLst>
                <a:path w="3350" h="12443" extrusionOk="0">
                  <a:moveTo>
                    <a:pt x="254" y="0"/>
                  </a:moveTo>
                  <a:lnTo>
                    <a:pt x="254" y="2782"/>
                  </a:lnTo>
                  <a:lnTo>
                    <a:pt x="1" y="2782"/>
                  </a:lnTo>
                  <a:lnTo>
                    <a:pt x="607" y="12442"/>
                  </a:lnTo>
                  <a:lnTo>
                    <a:pt x="3349" y="12442"/>
                  </a:lnTo>
                  <a:lnTo>
                    <a:pt x="254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3282;p48">
              <a:extLst>
                <a:ext uri="{FF2B5EF4-FFF2-40B4-BE49-F238E27FC236}">
                  <a16:creationId xmlns:a16="http://schemas.microsoft.com/office/drawing/2014/main" id="{C4AEA8EB-B5D5-FF3E-9570-C45EC96239C9}"/>
                </a:ext>
              </a:extLst>
            </p:cNvPr>
            <p:cNvSpPr/>
            <p:nvPr/>
          </p:nvSpPr>
          <p:spPr>
            <a:xfrm>
              <a:off x="5836100" y="2633000"/>
              <a:ext cx="89550" cy="7100"/>
            </a:xfrm>
            <a:custGeom>
              <a:avLst/>
              <a:gdLst/>
              <a:ahLst/>
              <a:cxnLst/>
              <a:rect l="l" t="t" r="r" b="b"/>
              <a:pathLst>
                <a:path w="3582" h="284" extrusionOk="0">
                  <a:moveTo>
                    <a:pt x="51" y="1"/>
                  </a:moveTo>
                  <a:lnTo>
                    <a:pt x="1" y="284"/>
                  </a:lnTo>
                  <a:lnTo>
                    <a:pt x="2539" y="284"/>
                  </a:lnTo>
                  <a:cubicBezTo>
                    <a:pt x="2560" y="213"/>
                    <a:pt x="2620" y="162"/>
                    <a:pt x="2692" y="162"/>
                  </a:cubicBezTo>
                  <a:lnTo>
                    <a:pt x="2712" y="162"/>
                  </a:lnTo>
                  <a:cubicBezTo>
                    <a:pt x="2782" y="162"/>
                    <a:pt x="2843" y="213"/>
                    <a:pt x="2863" y="284"/>
                  </a:cubicBezTo>
                  <a:lnTo>
                    <a:pt x="3582" y="284"/>
                  </a:lnTo>
                  <a:lnTo>
                    <a:pt x="358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3283;p48">
              <a:extLst>
                <a:ext uri="{FF2B5EF4-FFF2-40B4-BE49-F238E27FC236}">
                  <a16:creationId xmlns:a16="http://schemas.microsoft.com/office/drawing/2014/main" id="{4F40D170-BE7D-CBFB-4E52-8547043F43E5}"/>
                </a:ext>
              </a:extLst>
            </p:cNvPr>
            <p:cNvSpPr/>
            <p:nvPr/>
          </p:nvSpPr>
          <p:spPr>
            <a:xfrm>
              <a:off x="5837350" y="2605700"/>
              <a:ext cx="88300" cy="27325"/>
            </a:xfrm>
            <a:custGeom>
              <a:avLst/>
              <a:gdLst/>
              <a:ahLst/>
              <a:cxnLst/>
              <a:rect l="l" t="t" r="r" b="b"/>
              <a:pathLst>
                <a:path w="3532" h="1093" extrusionOk="0">
                  <a:moveTo>
                    <a:pt x="1235" y="0"/>
                  </a:moveTo>
                  <a:cubicBezTo>
                    <a:pt x="224" y="303"/>
                    <a:pt x="1" y="1093"/>
                    <a:pt x="1" y="1093"/>
                  </a:cubicBezTo>
                  <a:lnTo>
                    <a:pt x="3532" y="1093"/>
                  </a:lnTo>
                  <a:lnTo>
                    <a:pt x="3501" y="31"/>
                  </a:lnTo>
                  <a:lnTo>
                    <a:pt x="123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3284;p48">
              <a:extLst>
                <a:ext uri="{FF2B5EF4-FFF2-40B4-BE49-F238E27FC236}">
                  <a16:creationId xmlns:a16="http://schemas.microsoft.com/office/drawing/2014/main" id="{AF8CE9CB-6813-F9E3-A177-F583A336E9C9}"/>
                </a:ext>
              </a:extLst>
            </p:cNvPr>
            <p:cNvSpPr/>
            <p:nvPr/>
          </p:nvSpPr>
          <p:spPr>
            <a:xfrm>
              <a:off x="5859625" y="2295650"/>
              <a:ext cx="77400" cy="311075"/>
            </a:xfrm>
            <a:custGeom>
              <a:avLst/>
              <a:gdLst/>
              <a:ahLst/>
              <a:cxnLst/>
              <a:rect l="l" t="t" r="r" b="b"/>
              <a:pathLst>
                <a:path w="3096" h="12443" extrusionOk="0">
                  <a:moveTo>
                    <a:pt x="991" y="0"/>
                  </a:moveTo>
                  <a:lnTo>
                    <a:pt x="0" y="12442"/>
                  </a:lnTo>
                  <a:lnTo>
                    <a:pt x="2742" y="12442"/>
                  </a:lnTo>
                  <a:lnTo>
                    <a:pt x="3096" y="2782"/>
                  </a:lnTo>
                  <a:lnTo>
                    <a:pt x="309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3285;p48">
              <a:extLst>
                <a:ext uri="{FF2B5EF4-FFF2-40B4-BE49-F238E27FC236}">
                  <a16:creationId xmlns:a16="http://schemas.microsoft.com/office/drawing/2014/main" id="{2E21ED1F-A7E0-44E1-256E-244C20AC63E2}"/>
                </a:ext>
              </a:extLst>
            </p:cNvPr>
            <p:cNvSpPr/>
            <p:nvPr/>
          </p:nvSpPr>
          <p:spPr>
            <a:xfrm>
              <a:off x="5801725" y="2050075"/>
              <a:ext cx="44025" cy="56700"/>
            </a:xfrm>
            <a:custGeom>
              <a:avLst/>
              <a:gdLst/>
              <a:ahLst/>
              <a:cxnLst/>
              <a:rect l="l" t="t" r="r" b="b"/>
              <a:pathLst>
                <a:path w="1761" h="2268" extrusionOk="0">
                  <a:moveTo>
                    <a:pt x="817" y="1"/>
                  </a:moveTo>
                  <a:cubicBezTo>
                    <a:pt x="814" y="1"/>
                    <a:pt x="812" y="1"/>
                    <a:pt x="809" y="1"/>
                  </a:cubicBezTo>
                  <a:cubicBezTo>
                    <a:pt x="688" y="22"/>
                    <a:pt x="728" y="638"/>
                    <a:pt x="728" y="638"/>
                  </a:cubicBezTo>
                  <a:cubicBezTo>
                    <a:pt x="728" y="638"/>
                    <a:pt x="677" y="577"/>
                    <a:pt x="597" y="577"/>
                  </a:cubicBezTo>
                  <a:cubicBezTo>
                    <a:pt x="495" y="577"/>
                    <a:pt x="455" y="689"/>
                    <a:pt x="455" y="689"/>
                  </a:cubicBezTo>
                  <a:cubicBezTo>
                    <a:pt x="429" y="675"/>
                    <a:pt x="404" y="669"/>
                    <a:pt x="382" y="669"/>
                  </a:cubicBezTo>
                  <a:cubicBezTo>
                    <a:pt x="295" y="669"/>
                    <a:pt x="243" y="760"/>
                    <a:pt x="243" y="760"/>
                  </a:cubicBezTo>
                  <a:cubicBezTo>
                    <a:pt x="222" y="752"/>
                    <a:pt x="202" y="748"/>
                    <a:pt x="183" y="748"/>
                  </a:cubicBezTo>
                  <a:cubicBezTo>
                    <a:pt x="72" y="748"/>
                    <a:pt x="0" y="880"/>
                    <a:pt x="61" y="1225"/>
                  </a:cubicBezTo>
                  <a:cubicBezTo>
                    <a:pt x="182" y="1872"/>
                    <a:pt x="506" y="2267"/>
                    <a:pt x="506" y="2267"/>
                  </a:cubicBezTo>
                  <a:lnTo>
                    <a:pt x="1760" y="1508"/>
                  </a:lnTo>
                  <a:cubicBezTo>
                    <a:pt x="1760" y="1508"/>
                    <a:pt x="1580" y="547"/>
                    <a:pt x="1409" y="547"/>
                  </a:cubicBezTo>
                  <a:cubicBezTo>
                    <a:pt x="1408" y="547"/>
                    <a:pt x="1407" y="547"/>
                    <a:pt x="1406" y="548"/>
                  </a:cubicBezTo>
                  <a:cubicBezTo>
                    <a:pt x="1234" y="557"/>
                    <a:pt x="1224" y="952"/>
                    <a:pt x="1224" y="952"/>
                  </a:cubicBezTo>
                  <a:cubicBezTo>
                    <a:pt x="1124" y="496"/>
                    <a:pt x="947" y="1"/>
                    <a:pt x="817" y="1"/>
                  </a:cubicBezTo>
                  <a:close/>
                </a:path>
              </a:pathLst>
            </a:custGeom>
            <a:solidFill>
              <a:srgbClr val="AF6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3286;p48">
              <a:extLst>
                <a:ext uri="{FF2B5EF4-FFF2-40B4-BE49-F238E27FC236}">
                  <a16:creationId xmlns:a16="http://schemas.microsoft.com/office/drawing/2014/main" id="{58213EDD-F272-7252-2DB8-51139BD15FEC}"/>
                </a:ext>
              </a:extLst>
            </p:cNvPr>
            <p:cNvSpPr/>
            <p:nvPr/>
          </p:nvSpPr>
          <p:spPr>
            <a:xfrm>
              <a:off x="5829275" y="2073100"/>
              <a:ext cx="3550" cy="6850"/>
            </a:xfrm>
            <a:custGeom>
              <a:avLst/>
              <a:gdLst/>
              <a:ahLst/>
              <a:cxnLst/>
              <a:rect l="l" t="t" r="r" b="b"/>
              <a:pathLst>
                <a:path w="142" h="274" extrusionOk="0">
                  <a:moveTo>
                    <a:pt x="101" y="0"/>
                  </a:moveTo>
                  <a:cubicBezTo>
                    <a:pt x="101" y="0"/>
                    <a:pt x="51" y="153"/>
                    <a:pt x="0" y="263"/>
                  </a:cubicBezTo>
                  <a:lnTo>
                    <a:pt x="31" y="274"/>
                  </a:lnTo>
                  <a:cubicBezTo>
                    <a:pt x="81" y="162"/>
                    <a:pt x="142" y="11"/>
                    <a:pt x="142" y="11"/>
                  </a:cubicBezTo>
                  <a:lnTo>
                    <a:pt x="10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3287;p48">
              <a:extLst>
                <a:ext uri="{FF2B5EF4-FFF2-40B4-BE49-F238E27FC236}">
                  <a16:creationId xmlns:a16="http://schemas.microsoft.com/office/drawing/2014/main" id="{C6C78B11-DC04-0530-995E-D8FAC5C1D17E}"/>
                </a:ext>
              </a:extLst>
            </p:cNvPr>
            <p:cNvSpPr/>
            <p:nvPr/>
          </p:nvSpPr>
          <p:spPr>
            <a:xfrm>
              <a:off x="5808300" y="2084500"/>
              <a:ext cx="36675" cy="18225"/>
            </a:xfrm>
            <a:custGeom>
              <a:avLst/>
              <a:gdLst/>
              <a:ahLst/>
              <a:cxnLst/>
              <a:rect l="l" t="t" r="r" b="b"/>
              <a:pathLst>
                <a:path w="1467" h="729" extrusionOk="0">
                  <a:moveTo>
                    <a:pt x="1466" y="0"/>
                  </a:moveTo>
                  <a:lnTo>
                    <a:pt x="0" y="486"/>
                  </a:lnTo>
                  <a:cubicBezTo>
                    <a:pt x="0" y="486"/>
                    <a:pt x="61" y="627"/>
                    <a:pt x="131" y="728"/>
                  </a:cubicBezTo>
                  <a:lnTo>
                    <a:pt x="1466" y="0"/>
                  </a:lnTo>
                  <a:close/>
                </a:path>
              </a:pathLst>
            </a:custGeom>
            <a:solidFill>
              <a:srgbClr val="8E4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3288;p48">
              <a:extLst>
                <a:ext uri="{FF2B5EF4-FFF2-40B4-BE49-F238E27FC236}">
                  <a16:creationId xmlns:a16="http://schemas.microsoft.com/office/drawing/2014/main" id="{1E594F2D-04C8-5E2C-20B2-F27945F5F8DF}"/>
                </a:ext>
              </a:extLst>
            </p:cNvPr>
            <p:cNvSpPr/>
            <p:nvPr/>
          </p:nvSpPr>
          <p:spPr>
            <a:xfrm>
              <a:off x="5807275" y="2073600"/>
              <a:ext cx="13925" cy="5425"/>
            </a:xfrm>
            <a:custGeom>
              <a:avLst/>
              <a:gdLst/>
              <a:ahLst/>
              <a:cxnLst/>
              <a:rect l="l" t="t" r="r" b="b"/>
              <a:pathLst>
                <a:path w="557" h="217" extrusionOk="0">
                  <a:moveTo>
                    <a:pt x="527" y="1"/>
                  </a:moveTo>
                  <a:cubicBezTo>
                    <a:pt x="516" y="41"/>
                    <a:pt x="496" y="61"/>
                    <a:pt x="476" y="72"/>
                  </a:cubicBezTo>
                  <a:cubicBezTo>
                    <a:pt x="455" y="82"/>
                    <a:pt x="433" y="85"/>
                    <a:pt x="412" y="85"/>
                  </a:cubicBezTo>
                  <a:cubicBezTo>
                    <a:pt x="370" y="85"/>
                    <a:pt x="334" y="72"/>
                    <a:pt x="334" y="72"/>
                  </a:cubicBezTo>
                  <a:lnTo>
                    <a:pt x="314" y="61"/>
                  </a:lnTo>
                  <a:lnTo>
                    <a:pt x="314" y="82"/>
                  </a:lnTo>
                  <a:cubicBezTo>
                    <a:pt x="304" y="102"/>
                    <a:pt x="294" y="122"/>
                    <a:pt x="273" y="133"/>
                  </a:cubicBezTo>
                  <a:cubicBezTo>
                    <a:pt x="261" y="138"/>
                    <a:pt x="248" y="139"/>
                    <a:pt x="235" y="139"/>
                  </a:cubicBezTo>
                  <a:cubicBezTo>
                    <a:pt x="197" y="139"/>
                    <a:pt x="162" y="122"/>
                    <a:pt x="162" y="122"/>
                  </a:cubicBezTo>
                  <a:lnTo>
                    <a:pt x="152" y="122"/>
                  </a:lnTo>
                  <a:lnTo>
                    <a:pt x="142" y="133"/>
                  </a:lnTo>
                  <a:cubicBezTo>
                    <a:pt x="132" y="153"/>
                    <a:pt x="111" y="173"/>
                    <a:pt x="91" y="183"/>
                  </a:cubicBezTo>
                  <a:cubicBezTo>
                    <a:pt x="83" y="185"/>
                    <a:pt x="75" y="186"/>
                    <a:pt x="67" y="186"/>
                  </a:cubicBezTo>
                  <a:cubicBezTo>
                    <a:pt x="36" y="186"/>
                    <a:pt x="10" y="173"/>
                    <a:pt x="10" y="173"/>
                  </a:cubicBezTo>
                  <a:lnTo>
                    <a:pt x="1" y="203"/>
                  </a:lnTo>
                  <a:cubicBezTo>
                    <a:pt x="1" y="203"/>
                    <a:pt x="27" y="216"/>
                    <a:pt x="58" y="216"/>
                  </a:cubicBezTo>
                  <a:cubicBezTo>
                    <a:pt x="66" y="216"/>
                    <a:pt x="74" y="215"/>
                    <a:pt x="82" y="213"/>
                  </a:cubicBezTo>
                  <a:lnTo>
                    <a:pt x="102" y="213"/>
                  </a:lnTo>
                  <a:cubicBezTo>
                    <a:pt x="132" y="203"/>
                    <a:pt x="152" y="183"/>
                    <a:pt x="162" y="162"/>
                  </a:cubicBezTo>
                  <a:cubicBezTo>
                    <a:pt x="178" y="162"/>
                    <a:pt x="198" y="165"/>
                    <a:pt x="220" y="165"/>
                  </a:cubicBezTo>
                  <a:cubicBezTo>
                    <a:pt x="242" y="165"/>
                    <a:pt x="264" y="163"/>
                    <a:pt x="284" y="153"/>
                  </a:cubicBezTo>
                  <a:cubicBezTo>
                    <a:pt x="304" y="142"/>
                    <a:pt x="324" y="133"/>
                    <a:pt x="334" y="102"/>
                  </a:cubicBezTo>
                  <a:cubicBezTo>
                    <a:pt x="353" y="108"/>
                    <a:pt x="382" y="118"/>
                    <a:pt x="416" y="118"/>
                  </a:cubicBezTo>
                  <a:cubicBezTo>
                    <a:pt x="438" y="118"/>
                    <a:pt x="462" y="114"/>
                    <a:pt x="486" y="102"/>
                  </a:cubicBezTo>
                  <a:cubicBezTo>
                    <a:pt x="516" y="82"/>
                    <a:pt x="547" y="52"/>
                    <a:pt x="557" y="11"/>
                  </a:cubicBezTo>
                  <a:lnTo>
                    <a:pt x="52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3289;p48">
              <a:extLst>
                <a:ext uri="{FF2B5EF4-FFF2-40B4-BE49-F238E27FC236}">
                  <a16:creationId xmlns:a16="http://schemas.microsoft.com/office/drawing/2014/main" id="{2E0059F2-B70A-0003-CEC5-AF485A27BD77}"/>
                </a:ext>
              </a:extLst>
            </p:cNvPr>
            <p:cNvSpPr/>
            <p:nvPr/>
          </p:nvSpPr>
          <p:spPr>
            <a:xfrm>
              <a:off x="5807025" y="2083475"/>
              <a:ext cx="131775" cy="141900"/>
            </a:xfrm>
            <a:custGeom>
              <a:avLst/>
              <a:gdLst/>
              <a:ahLst/>
              <a:cxnLst/>
              <a:rect l="l" t="t" r="r" b="b"/>
              <a:pathLst>
                <a:path w="5271" h="5676" extrusionOk="0">
                  <a:moveTo>
                    <a:pt x="1609" y="1"/>
                  </a:moveTo>
                  <a:lnTo>
                    <a:pt x="0" y="799"/>
                  </a:lnTo>
                  <a:cubicBezTo>
                    <a:pt x="0" y="799"/>
                    <a:pt x="537" y="2368"/>
                    <a:pt x="1254" y="3470"/>
                  </a:cubicBezTo>
                  <a:cubicBezTo>
                    <a:pt x="1942" y="4714"/>
                    <a:pt x="3713" y="5675"/>
                    <a:pt x="3713" y="5675"/>
                  </a:cubicBezTo>
                  <a:lnTo>
                    <a:pt x="5271" y="4431"/>
                  </a:lnTo>
                  <a:cubicBezTo>
                    <a:pt x="5271" y="4431"/>
                    <a:pt x="4866" y="4269"/>
                    <a:pt x="4381" y="3976"/>
                  </a:cubicBezTo>
                  <a:cubicBezTo>
                    <a:pt x="4158" y="3845"/>
                    <a:pt x="4077" y="3561"/>
                    <a:pt x="4208" y="3339"/>
                  </a:cubicBezTo>
                  <a:cubicBezTo>
                    <a:pt x="4208" y="3339"/>
                    <a:pt x="3864" y="3227"/>
                    <a:pt x="3490" y="3025"/>
                  </a:cubicBezTo>
                  <a:cubicBezTo>
                    <a:pt x="3167" y="2863"/>
                    <a:pt x="2893" y="2721"/>
                    <a:pt x="2691" y="2317"/>
                  </a:cubicBezTo>
                  <a:lnTo>
                    <a:pt x="2691" y="2307"/>
                  </a:lnTo>
                  <a:lnTo>
                    <a:pt x="1609" y="1"/>
                  </a:lnTo>
                  <a:close/>
                </a:path>
              </a:pathLst>
            </a:custGeom>
            <a:solidFill>
              <a:srgbClr val="F73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3290;p48">
              <a:extLst>
                <a:ext uri="{FF2B5EF4-FFF2-40B4-BE49-F238E27FC236}">
                  <a16:creationId xmlns:a16="http://schemas.microsoft.com/office/drawing/2014/main" id="{90FD950C-C5D8-5658-3BB5-8C0D1E9AF572}"/>
                </a:ext>
              </a:extLst>
            </p:cNvPr>
            <p:cNvSpPr/>
            <p:nvPr/>
          </p:nvSpPr>
          <p:spPr>
            <a:xfrm>
              <a:off x="5811575" y="2091075"/>
              <a:ext cx="38725" cy="21250"/>
            </a:xfrm>
            <a:custGeom>
              <a:avLst/>
              <a:gdLst/>
              <a:ahLst/>
              <a:cxnLst/>
              <a:rect l="l" t="t" r="r" b="b"/>
              <a:pathLst>
                <a:path w="1549" h="850" extrusionOk="0">
                  <a:moveTo>
                    <a:pt x="1528" y="0"/>
                  </a:moveTo>
                  <a:lnTo>
                    <a:pt x="0" y="809"/>
                  </a:lnTo>
                  <a:lnTo>
                    <a:pt x="20" y="850"/>
                  </a:lnTo>
                  <a:lnTo>
                    <a:pt x="1548" y="40"/>
                  </a:lnTo>
                  <a:lnTo>
                    <a:pt x="152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3291;p48">
              <a:extLst>
                <a:ext uri="{FF2B5EF4-FFF2-40B4-BE49-F238E27FC236}">
                  <a16:creationId xmlns:a16="http://schemas.microsoft.com/office/drawing/2014/main" id="{BAE64D38-C7EA-0D08-4DEF-4B3DEFED7DE7}"/>
                </a:ext>
              </a:extLst>
            </p:cNvPr>
            <p:cNvSpPr/>
            <p:nvPr/>
          </p:nvSpPr>
          <p:spPr>
            <a:xfrm>
              <a:off x="5830050" y="2266825"/>
              <a:ext cx="36925" cy="42250"/>
            </a:xfrm>
            <a:custGeom>
              <a:avLst/>
              <a:gdLst/>
              <a:ahLst/>
              <a:cxnLst/>
              <a:rect l="l" t="t" r="r" b="b"/>
              <a:pathLst>
                <a:path w="1477" h="1690" extrusionOk="0">
                  <a:moveTo>
                    <a:pt x="0" y="0"/>
                  </a:moveTo>
                  <a:lnTo>
                    <a:pt x="131" y="1598"/>
                  </a:lnTo>
                  <a:lnTo>
                    <a:pt x="1042" y="1690"/>
                  </a:lnTo>
                  <a:lnTo>
                    <a:pt x="1477" y="142"/>
                  </a:lnTo>
                  <a:lnTo>
                    <a:pt x="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3292;p48">
              <a:extLst>
                <a:ext uri="{FF2B5EF4-FFF2-40B4-BE49-F238E27FC236}">
                  <a16:creationId xmlns:a16="http://schemas.microsoft.com/office/drawing/2014/main" id="{6B5547B1-D130-29B2-7F98-12761E606009}"/>
                </a:ext>
              </a:extLst>
            </p:cNvPr>
            <p:cNvSpPr/>
            <p:nvPr/>
          </p:nvSpPr>
          <p:spPr>
            <a:xfrm>
              <a:off x="5827500" y="2262250"/>
              <a:ext cx="41250" cy="10650"/>
            </a:xfrm>
            <a:custGeom>
              <a:avLst/>
              <a:gdLst/>
              <a:ahLst/>
              <a:cxnLst/>
              <a:rect l="l" t="t" r="r" b="b"/>
              <a:pathLst>
                <a:path w="1650" h="426" extrusionOk="0">
                  <a:moveTo>
                    <a:pt x="71" y="1"/>
                  </a:moveTo>
                  <a:lnTo>
                    <a:pt x="1" y="274"/>
                  </a:lnTo>
                  <a:lnTo>
                    <a:pt x="1649" y="426"/>
                  </a:lnTo>
                  <a:lnTo>
                    <a:pt x="1640" y="153"/>
                  </a:lnTo>
                  <a:lnTo>
                    <a:pt x="7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3293;p48">
              <a:extLst>
                <a:ext uri="{FF2B5EF4-FFF2-40B4-BE49-F238E27FC236}">
                  <a16:creationId xmlns:a16="http://schemas.microsoft.com/office/drawing/2014/main" id="{BDE79BA2-93BA-1566-00F6-0DD6022239D4}"/>
                </a:ext>
              </a:extLst>
            </p:cNvPr>
            <p:cNvSpPr/>
            <p:nvPr/>
          </p:nvSpPr>
          <p:spPr>
            <a:xfrm>
              <a:off x="5832050" y="2257200"/>
              <a:ext cx="33425" cy="8625"/>
            </a:xfrm>
            <a:custGeom>
              <a:avLst/>
              <a:gdLst/>
              <a:ahLst/>
              <a:cxnLst/>
              <a:rect l="l" t="t" r="r" b="b"/>
              <a:pathLst>
                <a:path w="1337" h="345" extrusionOk="0">
                  <a:moveTo>
                    <a:pt x="51" y="1"/>
                  </a:moveTo>
                  <a:lnTo>
                    <a:pt x="1" y="213"/>
                  </a:lnTo>
                  <a:lnTo>
                    <a:pt x="1336" y="345"/>
                  </a:lnTo>
                  <a:lnTo>
                    <a:pt x="1326" y="122"/>
                  </a:lnTo>
                  <a:lnTo>
                    <a:pt x="51" y="1"/>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3294;p48">
              <a:extLst>
                <a:ext uri="{FF2B5EF4-FFF2-40B4-BE49-F238E27FC236}">
                  <a16:creationId xmlns:a16="http://schemas.microsoft.com/office/drawing/2014/main" id="{D1B92D53-DC03-31B8-5D0B-1460D20232F6}"/>
                </a:ext>
              </a:extLst>
            </p:cNvPr>
            <p:cNvSpPr/>
            <p:nvPr/>
          </p:nvSpPr>
          <p:spPr>
            <a:xfrm>
              <a:off x="5953175" y="2590275"/>
              <a:ext cx="25" cy="1275"/>
            </a:xfrm>
            <a:custGeom>
              <a:avLst/>
              <a:gdLst/>
              <a:ahLst/>
              <a:cxnLst/>
              <a:rect l="l" t="t" r="r" b="b"/>
              <a:pathLst>
                <a:path w="1" h="51" extrusionOk="0">
                  <a:moveTo>
                    <a:pt x="1" y="51"/>
                  </a:moveTo>
                  <a:lnTo>
                    <a:pt x="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3295;p48">
              <a:extLst>
                <a:ext uri="{FF2B5EF4-FFF2-40B4-BE49-F238E27FC236}">
                  <a16:creationId xmlns:a16="http://schemas.microsoft.com/office/drawing/2014/main" id="{C37FC8C3-0B09-505B-C3AC-4470331F4782}"/>
                </a:ext>
              </a:extLst>
            </p:cNvPr>
            <p:cNvSpPr/>
            <p:nvPr/>
          </p:nvSpPr>
          <p:spPr>
            <a:xfrm>
              <a:off x="5947125" y="2595075"/>
              <a:ext cx="65025" cy="1300"/>
            </a:xfrm>
            <a:custGeom>
              <a:avLst/>
              <a:gdLst/>
              <a:ahLst/>
              <a:cxnLst/>
              <a:rect l="l" t="t" r="r" b="b"/>
              <a:pathLst>
                <a:path w="2601" h="52" extrusionOk="0">
                  <a:moveTo>
                    <a:pt x="0" y="0"/>
                  </a:moveTo>
                  <a:lnTo>
                    <a:pt x="0" y="51"/>
                  </a:lnTo>
                  <a:lnTo>
                    <a:pt x="2600" y="51"/>
                  </a:lnTo>
                  <a:lnTo>
                    <a:pt x="26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3296;p48">
              <a:extLst>
                <a:ext uri="{FF2B5EF4-FFF2-40B4-BE49-F238E27FC236}">
                  <a16:creationId xmlns:a16="http://schemas.microsoft.com/office/drawing/2014/main" id="{C4B79913-BBB7-B192-683B-AFD2F2064C5E}"/>
                </a:ext>
              </a:extLst>
            </p:cNvPr>
            <p:cNvSpPr/>
            <p:nvPr/>
          </p:nvSpPr>
          <p:spPr>
            <a:xfrm>
              <a:off x="5920575" y="2590275"/>
              <a:ext cx="25" cy="1275"/>
            </a:xfrm>
            <a:custGeom>
              <a:avLst/>
              <a:gdLst/>
              <a:ahLst/>
              <a:cxnLst/>
              <a:rect l="l" t="t" r="r" b="b"/>
              <a:pathLst>
                <a:path w="1" h="51" extrusionOk="0">
                  <a:moveTo>
                    <a:pt x="0" y="51"/>
                  </a:moveTo>
                  <a:lnTo>
                    <a:pt x="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3297;p48">
              <a:extLst>
                <a:ext uri="{FF2B5EF4-FFF2-40B4-BE49-F238E27FC236}">
                  <a16:creationId xmlns:a16="http://schemas.microsoft.com/office/drawing/2014/main" id="{9B164A69-230E-7C17-E2AA-6F2436265359}"/>
                </a:ext>
              </a:extLst>
            </p:cNvPr>
            <p:cNvSpPr/>
            <p:nvPr/>
          </p:nvSpPr>
          <p:spPr>
            <a:xfrm>
              <a:off x="5861650" y="2595075"/>
              <a:ext cx="65025" cy="1300"/>
            </a:xfrm>
            <a:custGeom>
              <a:avLst/>
              <a:gdLst/>
              <a:ahLst/>
              <a:cxnLst/>
              <a:rect l="l" t="t" r="r" b="b"/>
              <a:pathLst>
                <a:path w="2601" h="52" extrusionOk="0">
                  <a:moveTo>
                    <a:pt x="0" y="0"/>
                  </a:moveTo>
                  <a:lnTo>
                    <a:pt x="0" y="51"/>
                  </a:lnTo>
                  <a:lnTo>
                    <a:pt x="2600" y="51"/>
                  </a:lnTo>
                  <a:lnTo>
                    <a:pt x="26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3298;p48">
              <a:extLst>
                <a:ext uri="{FF2B5EF4-FFF2-40B4-BE49-F238E27FC236}">
                  <a16:creationId xmlns:a16="http://schemas.microsoft.com/office/drawing/2014/main" id="{D938DE48-9DAC-F3AA-0B7A-3AEB618FDF48}"/>
                </a:ext>
              </a:extLst>
            </p:cNvPr>
            <p:cNvSpPr/>
            <p:nvPr/>
          </p:nvSpPr>
          <p:spPr>
            <a:xfrm>
              <a:off x="5916025" y="2143675"/>
              <a:ext cx="43250" cy="41225"/>
            </a:xfrm>
            <a:custGeom>
              <a:avLst/>
              <a:gdLst/>
              <a:ahLst/>
              <a:cxnLst/>
              <a:rect l="l" t="t" r="r" b="b"/>
              <a:pathLst>
                <a:path w="1730" h="1649" extrusionOk="0">
                  <a:moveTo>
                    <a:pt x="293" y="0"/>
                  </a:moveTo>
                  <a:lnTo>
                    <a:pt x="233" y="870"/>
                  </a:lnTo>
                  <a:lnTo>
                    <a:pt x="122" y="880"/>
                  </a:lnTo>
                  <a:cubicBezTo>
                    <a:pt x="152" y="1012"/>
                    <a:pt x="41" y="1143"/>
                    <a:pt x="0" y="1264"/>
                  </a:cubicBezTo>
                  <a:cubicBezTo>
                    <a:pt x="142" y="1416"/>
                    <a:pt x="334" y="1649"/>
                    <a:pt x="729" y="1649"/>
                  </a:cubicBezTo>
                  <a:cubicBezTo>
                    <a:pt x="1174" y="1649"/>
                    <a:pt x="1578" y="1386"/>
                    <a:pt x="1700" y="1214"/>
                  </a:cubicBezTo>
                  <a:cubicBezTo>
                    <a:pt x="1689" y="1113"/>
                    <a:pt x="1700" y="1001"/>
                    <a:pt x="1730" y="900"/>
                  </a:cubicBezTo>
                  <a:lnTo>
                    <a:pt x="1588" y="880"/>
                  </a:lnTo>
                  <a:cubicBezTo>
                    <a:pt x="1548" y="880"/>
                    <a:pt x="1518" y="839"/>
                    <a:pt x="1518" y="809"/>
                  </a:cubicBezTo>
                  <a:lnTo>
                    <a:pt x="1467" y="0"/>
                  </a:lnTo>
                  <a:close/>
                </a:path>
              </a:pathLst>
            </a:custGeom>
            <a:solidFill>
              <a:srgbClr val="AF6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3299;p48">
              <a:extLst>
                <a:ext uri="{FF2B5EF4-FFF2-40B4-BE49-F238E27FC236}">
                  <a16:creationId xmlns:a16="http://schemas.microsoft.com/office/drawing/2014/main" id="{55529429-5DDB-F6A7-052D-4B402BDB76A6}"/>
                </a:ext>
              </a:extLst>
            </p:cNvPr>
            <p:cNvSpPr/>
            <p:nvPr/>
          </p:nvSpPr>
          <p:spPr>
            <a:xfrm>
              <a:off x="5922100" y="2146950"/>
              <a:ext cx="25300" cy="17225"/>
            </a:xfrm>
            <a:custGeom>
              <a:avLst/>
              <a:gdLst/>
              <a:ahLst/>
              <a:cxnLst/>
              <a:rect l="l" t="t" r="r" b="b"/>
              <a:pathLst>
                <a:path w="1012" h="689" extrusionOk="0">
                  <a:moveTo>
                    <a:pt x="41" y="0"/>
                  </a:moveTo>
                  <a:lnTo>
                    <a:pt x="0" y="567"/>
                  </a:lnTo>
                  <a:cubicBezTo>
                    <a:pt x="101" y="648"/>
                    <a:pt x="243" y="688"/>
                    <a:pt x="405" y="688"/>
                  </a:cubicBezTo>
                  <a:cubicBezTo>
                    <a:pt x="779" y="688"/>
                    <a:pt x="1012" y="314"/>
                    <a:pt x="1012" y="314"/>
                  </a:cubicBezTo>
                  <a:lnTo>
                    <a:pt x="1012" y="0"/>
                  </a:lnTo>
                  <a:close/>
                </a:path>
              </a:pathLst>
            </a:custGeom>
            <a:solidFill>
              <a:srgbClr val="8E4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3300;p48">
              <a:extLst>
                <a:ext uri="{FF2B5EF4-FFF2-40B4-BE49-F238E27FC236}">
                  <a16:creationId xmlns:a16="http://schemas.microsoft.com/office/drawing/2014/main" id="{F710490D-29B2-9B64-B9CD-D1C5CDBB172F}"/>
                </a:ext>
              </a:extLst>
            </p:cNvPr>
            <p:cNvSpPr/>
            <p:nvPr/>
          </p:nvSpPr>
          <p:spPr>
            <a:xfrm>
              <a:off x="5907150" y="2081175"/>
              <a:ext cx="57950" cy="79475"/>
            </a:xfrm>
            <a:custGeom>
              <a:avLst/>
              <a:gdLst/>
              <a:ahLst/>
              <a:cxnLst/>
              <a:rect l="l" t="t" r="r" b="b"/>
              <a:pathLst>
                <a:path w="2318" h="3179" extrusionOk="0">
                  <a:moveTo>
                    <a:pt x="1147" y="0"/>
                  </a:moveTo>
                  <a:cubicBezTo>
                    <a:pt x="527" y="0"/>
                    <a:pt x="21" y="490"/>
                    <a:pt x="1" y="1114"/>
                  </a:cubicBezTo>
                  <a:lnTo>
                    <a:pt x="1" y="1225"/>
                  </a:lnTo>
                  <a:lnTo>
                    <a:pt x="1" y="1246"/>
                  </a:lnTo>
                  <a:lnTo>
                    <a:pt x="92" y="2237"/>
                  </a:lnTo>
                  <a:lnTo>
                    <a:pt x="102" y="2267"/>
                  </a:lnTo>
                  <a:cubicBezTo>
                    <a:pt x="153" y="2773"/>
                    <a:pt x="396" y="3168"/>
                    <a:pt x="922" y="3177"/>
                  </a:cubicBezTo>
                  <a:cubicBezTo>
                    <a:pt x="937" y="3178"/>
                    <a:pt x="952" y="3178"/>
                    <a:pt x="968" y="3178"/>
                  </a:cubicBezTo>
                  <a:cubicBezTo>
                    <a:pt x="1470" y="3178"/>
                    <a:pt x="2008" y="2858"/>
                    <a:pt x="2136" y="2338"/>
                  </a:cubicBezTo>
                  <a:lnTo>
                    <a:pt x="2136" y="2328"/>
                  </a:lnTo>
                  <a:lnTo>
                    <a:pt x="2136" y="2287"/>
                  </a:lnTo>
                  <a:lnTo>
                    <a:pt x="2287" y="1306"/>
                  </a:lnTo>
                  <a:lnTo>
                    <a:pt x="2287" y="1296"/>
                  </a:lnTo>
                  <a:cubicBezTo>
                    <a:pt x="2298" y="1255"/>
                    <a:pt x="2298" y="1215"/>
                    <a:pt x="2298" y="1185"/>
                  </a:cubicBezTo>
                  <a:cubicBezTo>
                    <a:pt x="2318" y="547"/>
                    <a:pt x="1822" y="21"/>
                    <a:pt x="1185" y="1"/>
                  </a:cubicBezTo>
                  <a:cubicBezTo>
                    <a:pt x="1172" y="1"/>
                    <a:pt x="1160" y="0"/>
                    <a:pt x="1147" y="0"/>
                  </a:cubicBezTo>
                  <a:close/>
                </a:path>
              </a:pathLst>
            </a:custGeom>
            <a:solidFill>
              <a:srgbClr val="AF6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3301;p48">
              <a:extLst>
                <a:ext uri="{FF2B5EF4-FFF2-40B4-BE49-F238E27FC236}">
                  <a16:creationId xmlns:a16="http://schemas.microsoft.com/office/drawing/2014/main" id="{95675FC9-ED38-451C-E369-C2F80111EC90}"/>
                </a:ext>
              </a:extLst>
            </p:cNvPr>
            <p:cNvSpPr/>
            <p:nvPr/>
          </p:nvSpPr>
          <p:spPr>
            <a:xfrm>
              <a:off x="5907150" y="2080675"/>
              <a:ext cx="75100" cy="60225"/>
            </a:xfrm>
            <a:custGeom>
              <a:avLst/>
              <a:gdLst/>
              <a:ahLst/>
              <a:cxnLst/>
              <a:rect l="l" t="t" r="r" b="b"/>
              <a:pathLst>
                <a:path w="3004" h="2409" extrusionOk="0">
                  <a:moveTo>
                    <a:pt x="1164" y="1"/>
                  </a:moveTo>
                  <a:cubicBezTo>
                    <a:pt x="1012" y="1"/>
                    <a:pt x="76" y="43"/>
                    <a:pt x="11" y="1084"/>
                  </a:cubicBezTo>
                  <a:cubicBezTo>
                    <a:pt x="1" y="1185"/>
                    <a:pt x="1" y="1296"/>
                    <a:pt x="11" y="1397"/>
                  </a:cubicBezTo>
                  <a:lnTo>
                    <a:pt x="52" y="1680"/>
                  </a:lnTo>
                  <a:cubicBezTo>
                    <a:pt x="52" y="1680"/>
                    <a:pt x="62" y="1437"/>
                    <a:pt x="203" y="1033"/>
                  </a:cubicBezTo>
                  <a:lnTo>
                    <a:pt x="1023" y="1053"/>
                  </a:lnTo>
                  <a:lnTo>
                    <a:pt x="1721" y="1084"/>
                  </a:lnTo>
                  <a:cubicBezTo>
                    <a:pt x="1761" y="1245"/>
                    <a:pt x="1882" y="1640"/>
                    <a:pt x="1984" y="1741"/>
                  </a:cubicBezTo>
                  <a:lnTo>
                    <a:pt x="2115" y="2408"/>
                  </a:lnTo>
                  <a:cubicBezTo>
                    <a:pt x="3003" y="300"/>
                    <a:pt x="2069" y="181"/>
                    <a:pt x="1847" y="181"/>
                  </a:cubicBezTo>
                  <a:cubicBezTo>
                    <a:pt x="1818" y="181"/>
                    <a:pt x="1801" y="183"/>
                    <a:pt x="1801" y="183"/>
                  </a:cubicBezTo>
                  <a:cubicBezTo>
                    <a:pt x="1498" y="11"/>
                    <a:pt x="1185" y="1"/>
                    <a:pt x="1185" y="1"/>
                  </a:cubicBezTo>
                  <a:cubicBezTo>
                    <a:pt x="1185" y="1"/>
                    <a:pt x="1178" y="1"/>
                    <a:pt x="116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3302;p48">
              <a:extLst>
                <a:ext uri="{FF2B5EF4-FFF2-40B4-BE49-F238E27FC236}">
                  <a16:creationId xmlns:a16="http://schemas.microsoft.com/office/drawing/2014/main" id="{0BB6DBC7-F600-8F01-0066-ED2B229C971B}"/>
                </a:ext>
              </a:extLst>
            </p:cNvPr>
            <p:cNvSpPr/>
            <p:nvPr/>
          </p:nvSpPr>
          <p:spPr>
            <a:xfrm>
              <a:off x="5921575" y="2128500"/>
              <a:ext cx="4575" cy="9375"/>
            </a:xfrm>
            <a:custGeom>
              <a:avLst/>
              <a:gdLst/>
              <a:ahLst/>
              <a:cxnLst/>
              <a:rect l="l" t="t" r="r" b="b"/>
              <a:pathLst>
                <a:path w="183" h="375" extrusionOk="0">
                  <a:moveTo>
                    <a:pt x="143" y="0"/>
                  </a:moveTo>
                  <a:cubicBezTo>
                    <a:pt x="132" y="20"/>
                    <a:pt x="1" y="182"/>
                    <a:pt x="51" y="293"/>
                  </a:cubicBezTo>
                  <a:cubicBezTo>
                    <a:pt x="62" y="344"/>
                    <a:pt x="112" y="364"/>
                    <a:pt x="183" y="374"/>
                  </a:cubicBezTo>
                  <a:lnTo>
                    <a:pt x="183" y="324"/>
                  </a:lnTo>
                  <a:cubicBezTo>
                    <a:pt x="132" y="324"/>
                    <a:pt x="102" y="304"/>
                    <a:pt x="92" y="273"/>
                  </a:cubicBezTo>
                  <a:cubicBezTo>
                    <a:pt x="62" y="202"/>
                    <a:pt x="143" y="71"/>
                    <a:pt x="183" y="30"/>
                  </a:cubicBezTo>
                  <a:lnTo>
                    <a:pt x="14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3303;p48">
              <a:extLst>
                <a:ext uri="{FF2B5EF4-FFF2-40B4-BE49-F238E27FC236}">
                  <a16:creationId xmlns:a16="http://schemas.microsoft.com/office/drawing/2014/main" id="{84ABDEC8-3C7E-5E77-714D-F368610154CB}"/>
                </a:ext>
              </a:extLst>
            </p:cNvPr>
            <p:cNvSpPr/>
            <p:nvPr/>
          </p:nvSpPr>
          <p:spPr>
            <a:xfrm>
              <a:off x="5935250" y="2115850"/>
              <a:ext cx="10375" cy="5575"/>
            </a:xfrm>
            <a:custGeom>
              <a:avLst/>
              <a:gdLst/>
              <a:ahLst/>
              <a:cxnLst/>
              <a:rect l="l" t="t" r="r" b="b"/>
              <a:pathLst>
                <a:path w="415" h="223" extrusionOk="0">
                  <a:moveTo>
                    <a:pt x="30" y="0"/>
                  </a:moveTo>
                  <a:lnTo>
                    <a:pt x="0" y="122"/>
                  </a:lnTo>
                  <a:lnTo>
                    <a:pt x="385" y="223"/>
                  </a:lnTo>
                  <a:lnTo>
                    <a:pt x="414" y="111"/>
                  </a:lnTo>
                  <a:lnTo>
                    <a:pt x="3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3304;p48">
              <a:extLst>
                <a:ext uri="{FF2B5EF4-FFF2-40B4-BE49-F238E27FC236}">
                  <a16:creationId xmlns:a16="http://schemas.microsoft.com/office/drawing/2014/main" id="{758CC853-0070-BADB-9AD2-47085A3563A4}"/>
                </a:ext>
              </a:extLst>
            </p:cNvPr>
            <p:cNvSpPr/>
            <p:nvPr/>
          </p:nvSpPr>
          <p:spPr>
            <a:xfrm>
              <a:off x="5910700" y="2115350"/>
              <a:ext cx="10400" cy="4800"/>
            </a:xfrm>
            <a:custGeom>
              <a:avLst/>
              <a:gdLst/>
              <a:ahLst/>
              <a:cxnLst/>
              <a:rect l="l" t="t" r="r" b="b"/>
              <a:pathLst>
                <a:path w="416" h="192" extrusionOk="0">
                  <a:moveTo>
                    <a:pt x="395" y="0"/>
                  </a:moveTo>
                  <a:lnTo>
                    <a:pt x="1" y="81"/>
                  </a:lnTo>
                  <a:lnTo>
                    <a:pt x="21" y="192"/>
                  </a:lnTo>
                  <a:lnTo>
                    <a:pt x="416" y="122"/>
                  </a:lnTo>
                  <a:lnTo>
                    <a:pt x="39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3305;p48">
              <a:extLst>
                <a:ext uri="{FF2B5EF4-FFF2-40B4-BE49-F238E27FC236}">
                  <a16:creationId xmlns:a16="http://schemas.microsoft.com/office/drawing/2014/main" id="{2266534B-D0B3-32B0-92BF-0780FDF8A863}"/>
                </a:ext>
              </a:extLst>
            </p:cNvPr>
            <p:cNvSpPr/>
            <p:nvPr/>
          </p:nvSpPr>
          <p:spPr>
            <a:xfrm>
              <a:off x="5915000" y="2124175"/>
              <a:ext cx="3575" cy="3575"/>
            </a:xfrm>
            <a:custGeom>
              <a:avLst/>
              <a:gdLst/>
              <a:ahLst/>
              <a:cxnLst/>
              <a:rect l="l" t="t" r="r" b="b"/>
              <a:pathLst>
                <a:path w="143" h="143" extrusionOk="0">
                  <a:moveTo>
                    <a:pt x="82" y="1"/>
                  </a:moveTo>
                  <a:cubicBezTo>
                    <a:pt x="41" y="1"/>
                    <a:pt x="11" y="32"/>
                    <a:pt x="1" y="72"/>
                  </a:cubicBezTo>
                  <a:cubicBezTo>
                    <a:pt x="1" y="112"/>
                    <a:pt x="31" y="142"/>
                    <a:pt x="71" y="142"/>
                  </a:cubicBezTo>
                  <a:cubicBezTo>
                    <a:pt x="112" y="142"/>
                    <a:pt x="143" y="112"/>
                    <a:pt x="143" y="72"/>
                  </a:cubicBezTo>
                  <a:cubicBezTo>
                    <a:pt x="143" y="41"/>
                    <a:pt x="112" y="1"/>
                    <a:pt x="8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3306;p48">
              <a:extLst>
                <a:ext uri="{FF2B5EF4-FFF2-40B4-BE49-F238E27FC236}">
                  <a16:creationId xmlns:a16="http://schemas.microsoft.com/office/drawing/2014/main" id="{57048B49-C777-5682-7EA6-7F9EC48FEE01}"/>
                </a:ext>
              </a:extLst>
            </p:cNvPr>
            <p:cNvSpPr/>
            <p:nvPr/>
          </p:nvSpPr>
          <p:spPr>
            <a:xfrm>
              <a:off x="5936000" y="2124950"/>
              <a:ext cx="3550" cy="3575"/>
            </a:xfrm>
            <a:custGeom>
              <a:avLst/>
              <a:gdLst/>
              <a:ahLst/>
              <a:cxnLst/>
              <a:rect l="l" t="t" r="r" b="b"/>
              <a:pathLst>
                <a:path w="142" h="143" extrusionOk="0">
                  <a:moveTo>
                    <a:pt x="81" y="1"/>
                  </a:moveTo>
                  <a:cubicBezTo>
                    <a:pt x="41" y="1"/>
                    <a:pt x="11" y="30"/>
                    <a:pt x="11" y="71"/>
                  </a:cubicBezTo>
                  <a:cubicBezTo>
                    <a:pt x="0" y="111"/>
                    <a:pt x="31" y="142"/>
                    <a:pt x="71" y="142"/>
                  </a:cubicBezTo>
                  <a:cubicBezTo>
                    <a:pt x="112" y="142"/>
                    <a:pt x="142" y="111"/>
                    <a:pt x="142" y="71"/>
                  </a:cubicBezTo>
                  <a:cubicBezTo>
                    <a:pt x="142" y="41"/>
                    <a:pt x="112" y="1"/>
                    <a:pt x="8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3307;p48">
              <a:extLst>
                <a:ext uri="{FF2B5EF4-FFF2-40B4-BE49-F238E27FC236}">
                  <a16:creationId xmlns:a16="http://schemas.microsoft.com/office/drawing/2014/main" id="{FC2220A0-26CA-8DDB-FCEA-B26F0129430C}"/>
                </a:ext>
              </a:extLst>
            </p:cNvPr>
            <p:cNvSpPr/>
            <p:nvPr/>
          </p:nvSpPr>
          <p:spPr>
            <a:xfrm>
              <a:off x="5924350" y="2141875"/>
              <a:ext cx="10925" cy="4075"/>
            </a:xfrm>
            <a:custGeom>
              <a:avLst/>
              <a:gdLst/>
              <a:ahLst/>
              <a:cxnLst/>
              <a:rect l="l" t="t" r="r" b="b"/>
              <a:pathLst>
                <a:path w="437" h="163" extrusionOk="0">
                  <a:moveTo>
                    <a:pt x="405" y="1"/>
                  </a:moveTo>
                  <a:cubicBezTo>
                    <a:pt x="295" y="95"/>
                    <a:pt x="190" y="117"/>
                    <a:pt x="116" y="117"/>
                  </a:cubicBezTo>
                  <a:cubicBezTo>
                    <a:pt x="55" y="117"/>
                    <a:pt x="16" y="102"/>
                    <a:pt x="11" y="102"/>
                  </a:cubicBezTo>
                  <a:lnTo>
                    <a:pt x="1" y="142"/>
                  </a:lnTo>
                  <a:cubicBezTo>
                    <a:pt x="1" y="142"/>
                    <a:pt x="41" y="153"/>
                    <a:pt x="112" y="163"/>
                  </a:cubicBezTo>
                  <a:cubicBezTo>
                    <a:pt x="193" y="163"/>
                    <a:pt x="315" y="142"/>
                    <a:pt x="436" y="32"/>
                  </a:cubicBezTo>
                  <a:lnTo>
                    <a:pt x="40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3308;p48">
              <a:extLst>
                <a:ext uri="{FF2B5EF4-FFF2-40B4-BE49-F238E27FC236}">
                  <a16:creationId xmlns:a16="http://schemas.microsoft.com/office/drawing/2014/main" id="{BB73DAF8-8074-79C0-2148-AC6F6FB4C343}"/>
                </a:ext>
              </a:extLst>
            </p:cNvPr>
            <p:cNvSpPr/>
            <p:nvPr/>
          </p:nvSpPr>
          <p:spPr>
            <a:xfrm>
              <a:off x="5958500" y="2166150"/>
              <a:ext cx="10900" cy="15975"/>
            </a:xfrm>
            <a:custGeom>
              <a:avLst/>
              <a:gdLst/>
              <a:ahLst/>
              <a:cxnLst/>
              <a:rect l="l" t="t" r="r" b="b"/>
              <a:pathLst>
                <a:path w="436" h="639" extrusionOk="0">
                  <a:moveTo>
                    <a:pt x="51" y="1"/>
                  </a:moveTo>
                  <a:lnTo>
                    <a:pt x="1" y="274"/>
                  </a:lnTo>
                  <a:lnTo>
                    <a:pt x="142" y="639"/>
                  </a:lnTo>
                  <a:lnTo>
                    <a:pt x="435" y="355"/>
                  </a:lnTo>
                  <a:lnTo>
                    <a:pt x="172" y="11"/>
                  </a:lnTo>
                  <a:lnTo>
                    <a:pt x="51" y="1"/>
                  </a:lnTo>
                  <a:close/>
                </a:path>
              </a:pathLst>
            </a:custGeom>
            <a:solidFill>
              <a:srgbClr val="566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3309;p48">
              <a:extLst>
                <a:ext uri="{FF2B5EF4-FFF2-40B4-BE49-F238E27FC236}">
                  <a16:creationId xmlns:a16="http://schemas.microsoft.com/office/drawing/2014/main" id="{9131FA9C-7E26-B050-2174-6ACD0A64D3FC}"/>
                </a:ext>
              </a:extLst>
            </p:cNvPr>
            <p:cNvSpPr/>
            <p:nvPr/>
          </p:nvSpPr>
          <p:spPr>
            <a:xfrm>
              <a:off x="5989600" y="2226350"/>
              <a:ext cx="6100" cy="32150"/>
            </a:xfrm>
            <a:custGeom>
              <a:avLst/>
              <a:gdLst/>
              <a:ahLst/>
              <a:cxnLst/>
              <a:rect l="l" t="t" r="r" b="b"/>
              <a:pathLst>
                <a:path w="244" h="1286" extrusionOk="0">
                  <a:moveTo>
                    <a:pt x="41" y="0"/>
                  </a:moveTo>
                  <a:lnTo>
                    <a:pt x="1" y="11"/>
                  </a:lnTo>
                  <a:lnTo>
                    <a:pt x="213" y="1286"/>
                  </a:lnTo>
                  <a:lnTo>
                    <a:pt x="243" y="1275"/>
                  </a:lnTo>
                  <a:lnTo>
                    <a:pt x="4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3310;p48">
              <a:extLst>
                <a:ext uri="{FF2B5EF4-FFF2-40B4-BE49-F238E27FC236}">
                  <a16:creationId xmlns:a16="http://schemas.microsoft.com/office/drawing/2014/main" id="{CC0CA0C1-E03C-EA6A-31E8-9B53A155E717}"/>
                </a:ext>
              </a:extLst>
            </p:cNvPr>
            <p:cNvSpPr/>
            <p:nvPr/>
          </p:nvSpPr>
          <p:spPr>
            <a:xfrm>
              <a:off x="5835600" y="2278325"/>
              <a:ext cx="50600" cy="37850"/>
            </a:xfrm>
            <a:custGeom>
              <a:avLst/>
              <a:gdLst/>
              <a:ahLst/>
              <a:cxnLst/>
              <a:rect l="l" t="t" r="r" b="b"/>
              <a:pathLst>
                <a:path w="2024" h="1514" extrusionOk="0">
                  <a:moveTo>
                    <a:pt x="1145" y="0"/>
                  </a:moveTo>
                  <a:cubicBezTo>
                    <a:pt x="919" y="0"/>
                    <a:pt x="703" y="20"/>
                    <a:pt x="688" y="97"/>
                  </a:cubicBezTo>
                  <a:cubicBezTo>
                    <a:pt x="648" y="248"/>
                    <a:pt x="1002" y="369"/>
                    <a:pt x="1002" y="369"/>
                  </a:cubicBezTo>
                  <a:cubicBezTo>
                    <a:pt x="901" y="363"/>
                    <a:pt x="796" y="359"/>
                    <a:pt x="694" y="359"/>
                  </a:cubicBezTo>
                  <a:cubicBezTo>
                    <a:pt x="355" y="359"/>
                    <a:pt x="46" y="400"/>
                    <a:pt x="31" y="501"/>
                  </a:cubicBezTo>
                  <a:cubicBezTo>
                    <a:pt x="21" y="612"/>
                    <a:pt x="233" y="693"/>
                    <a:pt x="233" y="693"/>
                  </a:cubicBezTo>
                  <a:cubicBezTo>
                    <a:pt x="233" y="693"/>
                    <a:pt x="132" y="724"/>
                    <a:pt x="111" y="785"/>
                  </a:cubicBezTo>
                  <a:cubicBezTo>
                    <a:pt x="91" y="886"/>
                    <a:pt x="264" y="956"/>
                    <a:pt x="264" y="956"/>
                  </a:cubicBezTo>
                  <a:cubicBezTo>
                    <a:pt x="1" y="1017"/>
                    <a:pt x="273" y="1169"/>
                    <a:pt x="273" y="1169"/>
                  </a:cubicBezTo>
                  <a:cubicBezTo>
                    <a:pt x="51" y="1239"/>
                    <a:pt x="365" y="1442"/>
                    <a:pt x="961" y="1502"/>
                  </a:cubicBezTo>
                  <a:cubicBezTo>
                    <a:pt x="1042" y="1510"/>
                    <a:pt x="1119" y="1514"/>
                    <a:pt x="1193" y="1514"/>
                  </a:cubicBezTo>
                  <a:cubicBezTo>
                    <a:pt x="1687" y="1514"/>
                    <a:pt x="2024" y="1361"/>
                    <a:pt x="2024" y="1361"/>
                  </a:cubicBezTo>
                  <a:lnTo>
                    <a:pt x="1660" y="26"/>
                  </a:lnTo>
                  <a:cubicBezTo>
                    <a:pt x="1660" y="26"/>
                    <a:pt x="1397" y="0"/>
                    <a:pt x="1145" y="0"/>
                  </a:cubicBezTo>
                  <a:close/>
                </a:path>
              </a:pathLst>
            </a:custGeom>
            <a:solidFill>
              <a:srgbClr val="AF6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3311;p48">
              <a:extLst>
                <a:ext uri="{FF2B5EF4-FFF2-40B4-BE49-F238E27FC236}">
                  <a16:creationId xmlns:a16="http://schemas.microsoft.com/office/drawing/2014/main" id="{F6B60754-C812-D388-D0C1-53D949A5F056}"/>
                </a:ext>
              </a:extLst>
            </p:cNvPr>
            <p:cNvSpPr/>
            <p:nvPr/>
          </p:nvSpPr>
          <p:spPr>
            <a:xfrm>
              <a:off x="5842175" y="2307025"/>
              <a:ext cx="12675" cy="3825"/>
            </a:xfrm>
            <a:custGeom>
              <a:avLst/>
              <a:gdLst/>
              <a:ahLst/>
              <a:cxnLst/>
              <a:rect l="l" t="t" r="r" b="b"/>
              <a:pathLst>
                <a:path w="507" h="153" extrusionOk="0">
                  <a:moveTo>
                    <a:pt x="10" y="1"/>
                  </a:moveTo>
                  <a:lnTo>
                    <a:pt x="1" y="31"/>
                  </a:lnTo>
                  <a:cubicBezTo>
                    <a:pt x="10" y="41"/>
                    <a:pt x="304" y="122"/>
                    <a:pt x="506" y="152"/>
                  </a:cubicBezTo>
                  <a:lnTo>
                    <a:pt x="506" y="122"/>
                  </a:lnTo>
                  <a:cubicBezTo>
                    <a:pt x="304" y="91"/>
                    <a:pt x="10" y="11"/>
                    <a:pt x="1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3312;p48">
              <a:extLst>
                <a:ext uri="{FF2B5EF4-FFF2-40B4-BE49-F238E27FC236}">
                  <a16:creationId xmlns:a16="http://schemas.microsoft.com/office/drawing/2014/main" id="{E0A2CB71-4D2B-2644-3F53-07CF07B80F76}"/>
                </a:ext>
              </a:extLst>
            </p:cNvPr>
            <p:cNvSpPr/>
            <p:nvPr/>
          </p:nvSpPr>
          <p:spPr>
            <a:xfrm>
              <a:off x="5842175" y="2301700"/>
              <a:ext cx="12175" cy="2575"/>
            </a:xfrm>
            <a:custGeom>
              <a:avLst/>
              <a:gdLst/>
              <a:ahLst/>
              <a:cxnLst/>
              <a:rect l="l" t="t" r="r" b="b"/>
              <a:pathLst>
                <a:path w="487" h="103" extrusionOk="0">
                  <a:moveTo>
                    <a:pt x="1" y="1"/>
                  </a:moveTo>
                  <a:lnTo>
                    <a:pt x="1" y="32"/>
                  </a:lnTo>
                  <a:cubicBezTo>
                    <a:pt x="1" y="32"/>
                    <a:pt x="253" y="82"/>
                    <a:pt x="486" y="102"/>
                  </a:cubicBezTo>
                  <a:lnTo>
                    <a:pt x="486" y="62"/>
                  </a:lnTo>
                  <a:cubicBezTo>
                    <a:pt x="264" y="52"/>
                    <a:pt x="1" y="1"/>
                    <a:pt x="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3313;p48">
              <a:extLst>
                <a:ext uri="{FF2B5EF4-FFF2-40B4-BE49-F238E27FC236}">
                  <a16:creationId xmlns:a16="http://schemas.microsoft.com/office/drawing/2014/main" id="{D0700F66-6144-D1AB-77C7-CD96FE4B4893}"/>
                </a:ext>
              </a:extLst>
            </p:cNvPr>
            <p:cNvSpPr/>
            <p:nvPr/>
          </p:nvSpPr>
          <p:spPr>
            <a:xfrm>
              <a:off x="5841400" y="2295125"/>
              <a:ext cx="14975" cy="3325"/>
            </a:xfrm>
            <a:custGeom>
              <a:avLst/>
              <a:gdLst/>
              <a:ahLst/>
              <a:cxnLst/>
              <a:rect l="l" t="t" r="r" b="b"/>
              <a:pathLst>
                <a:path w="599" h="133" extrusionOk="0">
                  <a:moveTo>
                    <a:pt x="11" y="1"/>
                  </a:moveTo>
                  <a:lnTo>
                    <a:pt x="1" y="32"/>
                  </a:lnTo>
                  <a:cubicBezTo>
                    <a:pt x="1" y="32"/>
                    <a:pt x="304" y="113"/>
                    <a:pt x="598" y="133"/>
                  </a:cubicBezTo>
                  <a:lnTo>
                    <a:pt x="598" y="102"/>
                  </a:lnTo>
                  <a:cubicBezTo>
                    <a:pt x="304" y="82"/>
                    <a:pt x="11" y="1"/>
                    <a:pt x="1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3314;p48">
              <a:extLst>
                <a:ext uri="{FF2B5EF4-FFF2-40B4-BE49-F238E27FC236}">
                  <a16:creationId xmlns:a16="http://schemas.microsoft.com/office/drawing/2014/main" id="{0D1BF168-E148-18CE-FF87-D7327480540E}"/>
                </a:ext>
              </a:extLst>
            </p:cNvPr>
            <p:cNvSpPr/>
            <p:nvPr/>
          </p:nvSpPr>
          <p:spPr>
            <a:xfrm>
              <a:off x="5860375" y="2287050"/>
              <a:ext cx="6850" cy="2300"/>
            </a:xfrm>
            <a:custGeom>
              <a:avLst/>
              <a:gdLst/>
              <a:ahLst/>
              <a:cxnLst/>
              <a:rect l="l" t="t" r="r" b="b"/>
              <a:pathLst>
                <a:path w="274" h="92" extrusionOk="0">
                  <a:moveTo>
                    <a:pt x="11" y="0"/>
                  </a:moveTo>
                  <a:lnTo>
                    <a:pt x="1" y="31"/>
                  </a:lnTo>
                  <a:cubicBezTo>
                    <a:pt x="1" y="31"/>
                    <a:pt x="152" y="71"/>
                    <a:pt x="264" y="92"/>
                  </a:cubicBezTo>
                  <a:lnTo>
                    <a:pt x="274" y="61"/>
                  </a:lnTo>
                  <a:cubicBezTo>
                    <a:pt x="152" y="41"/>
                    <a:pt x="11" y="0"/>
                    <a:pt x="1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3315;p48">
              <a:extLst>
                <a:ext uri="{FF2B5EF4-FFF2-40B4-BE49-F238E27FC236}">
                  <a16:creationId xmlns:a16="http://schemas.microsoft.com/office/drawing/2014/main" id="{0B93469E-ACDA-B3B6-F72E-20AE7F9BCB30}"/>
                </a:ext>
              </a:extLst>
            </p:cNvPr>
            <p:cNvSpPr/>
            <p:nvPr/>
          </p:nvSpPr>
          <p:spPr>
            <a:xfrm>
              <a:off x="5874050" y="2278700"/>
              <a:ext cx="7850" cy="36700"/>
            </a:xfrm>
            <a:custGeom>
              <a:avLst/>
              <a:gdLst/>
              <a:ahLst/>
              <a:cxnLst/>
              <a:rect l="l" t="t" r="r" b="b"/>
              <a:pathLst>
                <a:path w="314" h="1468" extrusionOk="0">
                  <a:moveTo>
                    <a:pt x="0" y="1"/>
                  </a:moveTo>
                  <a:lnTo>
                    <a:pt x="50" y="1467"/>
                  </a:lnTo>
                  <a:cubicBezTo>
                    <a:pt x="50" y="1467"/>
                    <a:pt x="202" y="1447"/>
                    <a:pt x="313" y="1407"/>
                  </a:cubicBezTo>
                  <a:lnTo>
                    <a:pt x="0" y="1"/>
                  </a:lnTo>
                  <a:close/>
                </a:path>
              </a:pathLst>
            </a:custGeom>
            <a:solidFill>
              <a:srgbClr val="8E4B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3316;p48">
              <a:extLst>
                <a:ext uri="{FF2B5EF4-FFF2-40B4-BE49-F238E27FC236}">
                  <a16:creationId xmlns:a16="http://schemas.microsoft.com/office/drawing/2014/main" id="{642A8099-26F0-2A4B-DD85-2E89C021A9FE}"/>
                </a:ext>
              </a:extLst>
            </p:cNvPr>
            <p:cNvSpPr/>
            <p:nvPr/>
          </p:nvSpPr>
          <p:spPr>
            <a:xfrm>
              <a:off x="5871750" y="2166150"/>
              <a:ext cx="167950" cy="151750"/>
            </a:xfrm>
            <a:custGeom>
              <a:avLst/>
              <a:gdLst/>
              <a:ahLst/>
              <a:cxnLst/>
              <a:rect l="l" t="t" r="r" b="b"/>
              <a:pathLst>
                <a:path w="6718" h="6070" extrusionOk="0">
                  <a:moveTo>
                    <a:pt x="1690" y="1"/>
                  </a:moveTo>
                  <a:lnTo>
                    <a:pt x="1690" y="1"/>
                  </a:lnTo>
                  <a:cubicBezTo>
                    <a:pt x="1144" y="163"/>
                    <a:pt x="335" y="1033"/>
                    <a:pt x="335" y="2651"/>
                  </a:cubicBezTo>
                  <a:lnTo>
                    <a:pt x="315" y="4301"/>
                  </a:lnTo>
                  <a:cubicBezTo>
                    <a:pt x="133" y="4330"/>
                    <a:pt x="1" y="4341"/>
                    <a:pt x="1" y="4341"/>
                  </a:cubicBezTo>
                  <a:lnTo>
                    <a:pt x="133" y="4948"/>
                  </a:lnTo>
                  <a:cubicBezTo>
                    <a:pt x="183" y="5180"/>
                    <a:pt x="243" y="5413"/>
                    <a:pt x="304" y="5636"/>
                  </a:cubicBezTo>
                  <a:lnTo>
                    <a:pt x="385" y="5899"/>
                  </a:lnTo>
                  <a:lnTo>
                    <a:pt x="416" y="6030"/>
                  </a:lnTo>
                  <a:cubicBezTo>
                    <a:pt x="416" y="6030"/>
                    <a:pt x="621" y="6070"/>
                    <a:pt x="1174" y="6070"/>
                  </a:cubicBezTo>
                  <a:cubicBezTo>
                    <a:pt x="1588" y="6070"/>
                    <a:pt x="2199" y="6047"/>
                    <a:pt x="3066" y="5969"/>
                  </a:cubicBezTo>
                  <a:cubicBezTo>
                    <a:pt x="3066" y="5969"/>
                    <a:pt x="3234" y="5987"/>
                    <a:pt x="3531" y="5987"/>
                  </a:cubicBezTo>
                  <a:cubicBezTo>
                    <a:pt x="3865" y="5987"/>
                    <a:pt x="4363" y="5964"/>
                    <a:pt x="4968" y="5868"/>
                  </a:cubicBezTo>
                  <a:lnTo>
                    <a:pt x="4957" y="5625"/>
                  </a:lnTo>
                  <a:cubicBezTo>
                    <a:pt x="5029" y="5605"/>
                    <a:pt x="5089" y="5585"/>
                    <a:pt x="5160" y="5565"/>
                  </a:cubicBezTo>
                  <a:cubicBezTo>
                    <a:pt x="6718" y="5090"/>
                    <a:pt x="5858" y="183"/>
                    <a:pt x="3703" y="21"/>
                  </a:cubicBezTo>
                  <a:cubicBezTo>
                    <a:pt x="3410" y="325"/>
                    <a:pt x="3076" y="639"/>
                    <a:pt x="2662" y="709"/>
                  </a:cubicBezTo>
                  <a:cubicBezTo>
                    <a:pt x="2605" y="720"/>
                    <a:pt x="2546" y="726"/>
                    <a:pt x="2487" y="726"/>
                  </a:cubicBezTo>
                  <a:cubicBezTo>
                    <a:pt x="2076" y="726"/>
                    <a:pt x="1655" y="453"/>
                    <a:pt x="1690" y="1"/>
                  </a:cubicBez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3317;p48">
              <a:extLst>
                <a:ext uri="{FF2B5EF4-FFF2-40B4-BE49-F238E27FC236}">
                  <a16:creationId xmlns:a16="http://schemas.microsoft.com/office/drawing/2014/main" id="{3C745A2E-2B8B-07C7-9176-6C1CA8E81F53}"/>
                </a:ext>
              </a:extLst>
            </p:cNvPr>
            <p:cNvSpPr/>
            <p:nvPr/>
          </p:nvSpPr>
          <p:spPr>
            <a:xfrm>
              <a:off x="5995925" y="2312850"/>
              <a:ext cx="25" cy="25"/>
            </a:xfrm>
            <a:custGeom>
              <a:avLst/>
              <a:gdLst/>
              <a:ahLst/>
              <a:cxnLst/>
              <a:rect l="l" t="t" r="r" b="b"/>
              <a:pathLst>
                <a:path w="1" h="1" extrusionOk="0">
                  <a:moveTo>
                    <a:pt x="1" y="0"/>
                  </a:moveTo>
                  <a:lnTo>
                    <a:pt x="1" y="0"/>
                  </a:lnTo>
                  <a:close/>
                </a:path>
              </a:pathLst>
            </a:custGeom>
            <a:solidFill>
              <a:srgbClr val="FF4F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3318;p48">
              <a:extLst>
                <a:ext uri="{FF2B5EF4-FFF2-40B4-BE49-F238E27FC236}">
                  <a16:creationId xmlns:a16="http://schemas.microsoft.com/office/drawing/2014/main" id="{E33EAA0E-C582-D088-6471-2A09CEF78D2B}"/>
                </a:ext>
              </a:extLst>
            </p:cNvPr>
            <p:cNvSpPr/>
            <p:nvPr/>
          </p:nvSpPr>
          <p:spPr>
            <a:xfrm>
              <a:off x="5878825" y="2312850"/>
              <a:ext cx="121175" cy="17375"/>
            </a:xfrm>
            <a:custGeom>
              <a:avLst/>
              <a:gdLst/>
              <a:ahLst/>
              <a:cxnLst/>
              <a:rect l="l" t="t" r="r" b="b"/>
              <a:pathLst>
                <a:path w="4847" h="695" extrusionOk="0">
                  <a:moveTo>
                    <a:pt x="4685" y="0"/>
                  </a:moveTo>
                  <a:cubicBezTo>
                    <a:pt x="4080" y="96"/>
                    <a:pt x="3582" y="119"/>
                    <a:pt x="3248" y="119"/>
                  </a:cubicBezTo>
                  <a:cubicBezTo>
                    <a:pt x="2951" y="119"/>
                    <a:pt x="2783" y="101"/>
                    <a:pt x="2783" y="101"/>
                  </a:cubicBezTo>
                  <a:cubicBezTo>
                    <a:pt x="1916" y="179"/>
                    <a:pt x="1305" y="202"/>
                    <a:pt x="891" y="202"/>
                  </a:cubicBezTo>
                  <a:cubicBezTo>
                    <a:pt x="338" y="202"/>
                    <a:pt x="133" y="162"/>
                    <a:pt x="133" y="162"/>
                  </a:cubicBezTo>
                  <a:cubicBezTo>
                    <a:pt x="1" y="355"/>
                    <a:pt x="122" y="546"/>
                    <a:pt x="122" y="546"/>
                  </a:cubicBezTo>
                  <a:cubicBezTo>
                    <a:pt x="969" y="658"/>
                    <a:pt x="1758" y="695"/>
                    <a:pt x="2434" y="695"/>
                  </a:cubicBezTo>
                  <a:cubicBezTo>
                    <a:pt x="3786" y="695"/>
                    <a:pt x="4685" y="546"/>
                    <a:pt x="4685" y="546"/>
                  </a:cubicBezTo>
                  <a:cubicBezTo>
                    <a:pt x="4847" y="274"/>
                    <a:pt x="4685" y="11"/>
                    <a:pt x="4685" y="0"/>
                  </a:cubicBezTo>
                  <a:close/>
                </a:path>
              </a:pathLst>
            </a:custGeom>
            <a:solidFill>
              <a:srgbClr val="F73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3319;p48">
              <a:extLst>
                <a:ext uri="{FF2B5EF4-FFF2-40B4-BE49-F238E27FC236}">
                  <a16:creationId xmlns:a16="http://schemas.microsoft.com/office/drawing/2014/main" id="{97F1E6D4-21FE-B80E-0FB6-89B2ACFA97EA}"/>
                </a:ext>
              </a:extLst>
            </p:cNvPr>
            <p:cNvSpPr/>
            <p:nvPr/>
          </p:nvSpPr>
          <p:spPr>
            <a:xfrm>
              <a:off x="5952175" y="2116900"/>
              <a:ext cx="15700" cy="16125"/>
            </a:xfrm>
            <a:custGeom>
              <a:avLst/>
              <a:gdLst/>
              <a:ahLst/>
              <a:cxnLst/>
              <a:rect l="l" t="t" r="r" b="b"/>
              <a:pathLst>
                <a:path w="628" h="645" extrusionOk="0">
                  <a:moveTo>
                    <a:pt x="349" y="0"/>
                  </a:moveTo>
                  <a:cubicBezTo>
                    <a:pt x="237" y="0"/>
                    <a:pt x="120" y="85"/>
                    <a:pt x="72" y="221"/>
                  </a:cubicBezTo>
                  <a:cubicBezTo>
                    <a:pt x="0" y="383"/>
                    <a:pt x="61" y="575"/>
                    <a:pt x="193" y="626"/>
                  </a:cubicBezTo>
                  <a:cubicBezTo>
                    <a:pt x="223" y="639"/>
                    <a:pt x="254" y="645"/>
                    <a:pt x="285" y="645"/>
                  </a:cubicBezTo>
                  <a:cubicBezTo>
                    <a:pt x="399" y="645"/>
                    <a:pt x="511" y="561"/>
                    <a:pt x="567" y="433"/>
                  </a:cubicBezTo>
                  <a:cubicBezTo>
                    <a:pt x="628" y="262"/>
                    <a:pt x="567" y="80"/>
                    <a:pt x="436" y="19"/>
                  </a:cubicBezTo>
                  <a:cubicBezTo>
                    <a:pt x="408" y="6"/>
                    <a:pt x="379" y="0"/>
                    <a:pt x="349" y="0"/>
                  </a:cubicBezTo>
                  <a:close/>
                </a:path>
              </a:pathLst>
            </a:custGeom>
            <a:solidFill>
              <a:srgbClr val="AF6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3320;p48">
              <a:extLst>
                <a:ext uri="{FF2B5EF4-FFF2-40B4-BE49-F238E27FC236}">
                  <a16:creationId xmlns:a16="http://schemas.microsoft.com/office/drawing/2014/main" id="{EB7C82C5-39D1-EC51-5C85-76BF77F5444D}"/>
                </a:ext>
              </a:extLst>
            </p:cNvPr>
            <p:cNvSpPr/>
            <p:nvPr/>
          </p:nvSpPr>
          <p:spPr>
            <a:xfrm>
              <a:off x="5961550" y="2120400"/>
              <a:ext cx="3800" cy="7850"/>
            </a:xfrm>
            <a:custGeom>
              <a:avLst/>
              <a:gdLst/>
              <a:ahLst/>
              <a:cxnLst/>
              <a:rect l="l" t="t" r="r" b="b"/>
              <a:pathLst>
                <a:path w="152" h="314" extrusionOk="0">
                  <a:moveTo>
                    <a:pt x="10" y="0"/>
                  </a:moveTo>
                  <a:lnTo>
                    <a:pt x="0" y="21"/>
                  </a:lnTo>
                  <a:cubicBezTo>
                    <a:pt x="122" y="122"/>
                    <a:pt x="61" y="304"/>
                    <a:pt x="61" y="304"/>
                  </a:cubicBezTo>
                  <a:lnTo>
                    <a:pt x="91" y="314"/>
                  </a:lnTo>
                  <a:cubicBezTo>
                    <a:pt x="91" y="304"/>
                    <a:pt x="152" y="111"/>
                    <a:pt x="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3321;p48">
              <a:extLst>
                <a:ext uri="{FF2B5EF4-FFF2-40B4-BE49-F238E27FC236}">
                  <a16:creationId xmlns:a16="http://schemas.microsoft.com/office/drawing/2014/main" id="{83FBCCCB-5B3F-4B70-C4C3-080FDE8AFA3F}"/>
                </a:ext>
              </a:extLst>
            </p:cNvPr>
            <p:cNvSpPr/>
            <p:nvPr/>
          </p:nvSpPr>
          <p:spPr>
            <a:xfrm>
              <a:off x="5871750" y="2205100"/>
              <a:ext cx="102700" cy="70100"/>
            </a:xfrm>
            <a:custGeom>
              <a:avLst/>
              <a:gdLst/>
              <a:ahLst/>
              <a:cxnLst/>
              <a:rect l="l" t="t" r="r" b="b"/>
              <a:pathLst>
                <a:path w="4108" h="2804" extrusionOk="0">
                  <a:moveTo>
                    <a:pt x="4067" y="1"/>
                  </a:moveTo>
                  <a:cubicBezTo>
                    <a:pt x="3926" y="1154"/>
                    <a:pt x="3986" y="2348"/>
                    <a:pt x="4007" y="2520"/>
                  </a:cubicBezTo>
                  <a:cubicBezTo>
                    <a:pt x="1933" y="2601"/>
                    <a:pt x="21" y="2763"/>
                    <a:pt x="1" y="2763"/>
                  </a:cubicBezTo>
                  <a:lnTo>
                    <a:pt x="1" y="2803"/>
                  </a:lnTo>
                  <a:cubicBezTo>
                    <a:pt x="21" y="2803"/>
                    <a:pt x="1953" y="2641"/>
                    <a:pt x="4027" y="2560"/>
                  </a:cubicBezTo>
                  <a:lnTo>
                    <a:pt x="4047" y="2560"/>
                  </a:lnTo>
                  <a:lnTo>
                    <a:pt x="4047" y="2540"/>
                  </a:lnTo>
                  <a:cubicBezTo>
                    <a:pt x="4047" y="2530"/>
                    <a:pt x="3956" y="1245"/>
                    <a:pt x="4108" y="11"/>
                  </a:cubicBezTo>
                  <a:lnTo>
                    <a:pt x="406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3322;p48">
              <a:extLst>
                <a:ext uri="{FF2B5EF4-FFF2-40B4-BE49-F238E27FC236}">
                  <a16:creationId xmlns:a16="http://schemas.microsoft.com/office/drawing/2014/main" id="{F9019757-2D2C-5BEB-138F-BCF5885CB73C}"/>
                </a:ext>
              </a:extLst>
            </p:cNvPr>
            <p:cNvSpPr/>
            <p:nvPr/>
          </p:nvSpPr>
          <p:spPr>
            <a:xfrm>
              <a:off x="5882125" y="2306275"/>
              <a:ext cx="113825" cy="12150"/>
            </a:xfrm>
            <a:custGeom>
              <a:avLst/>
              <a:gdLst/>
              <a:ahLst/>
              <a:cxnLst/>
              <a:rect l="l" t="t" r="r" b="b"/>
              <a:pathLst>
                <a:path w="4553" h="486" extrusionOk="0">
                  <a:moveTo>
                    <a:pt x="4542" y="0"/>
                  </a:moveTo>
                  <a:cubicBezTo>
                    <a:pt x="2987" y="387"/>
                    <a:pt x="1450" y="449"/>
                    <a:pt x="626" y="449"/>
                  </a:cubicBezTo>
                  <a:cubicBezTo>
                    <a:pt x="245" y="449"/>
                    <a:pt x="17" y="435"/>
                    <a:pt x="11" y="435"/>
                  </a:cubicBezTo>
                  <a:lnTo>
                    <a:pt x="1" y="476"/>
                  </a:lnTo>
                  <a:cubicBezTo>
                    <a:pt x="11" y="476"/>
                    <a:pt x="253" y="486"/>
                    <a:pt x="648" y="486"/>
                  </a:cubicBezTo>
                  <a:cubicBezTo>
                    <a:pt x="1478" y="486"/>
                    <a:pt x="3005" y="425"/>
                    <a:pt x="4553" y="41"/>
                  </a:cubicBezTo>
                  <a:lnTo>
                    <a:pt x="4542" y="0"/>
                  </a:lnTo>
                  <a:close/>
                </a:path>
              </a:pathLst>
            </a:custGeom>
            <a:solidFill>
              <a:srgbClr val="001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3323;p48">
              <a:extLst>
                <a:ext uri="{FF2B5EF4-FFF2-40B4-BE49-F238E27FC236}">
                  <a16:creationId xmlns:a16="http://schemas.microsoft.com/office/drawing/2014/main" id="{4189547A-1D9D-E97C-9F17-F4229A0C1B6C}"/>
                </a:ext>
              </a:extLst>
            </p:cNvPr>
            <p:cNvSpPr/>
            <p:nvPr/>
          </p:nvSpPr>
          <p:spPr>
            <a:xfrm>
              <a:off x="5905650" y="2164575"/>
              <a:ext cx="61475" cy="27425"/>
            </a:xfrm>
            <a:custGeom>
              <a:avLst/>
              <a:gdLst/>
              <a:ahLst/>
              <a:cxnLst/>
              <a:rect l="l" t="t" r="r" b="b"/>
              <a:pathLst>
                <a:path w="2459" h="1097" extrusionOk="0">
                  <a:moveTo>
                    <a:pt x="2238" y="0"/>
                  </a:moveTo>
                  <a:cubicBezTo>
                    <a:pt x="2182" y="0"/>
                    <a:pt x="2117" y="15"/>
                    <a:pt x="2044" y="54"/>
                  </a:cubicBezTo>
                  <a:cubicBezTo>
                    <a:pt x="2044" y="54"/>
                    <a:pt x="1690" y="702"/>
                    <a:pt x="962" y="702"/>
                  </a:cubicBezTo>
                  <a:cubicBezTo>
                    <a:pt x="375" y="702"/>
                    <a:pt x="577" y="44"/>
                    <a:pt x="577" y="44"/>
                  </a:cubicBezTo>
                  <a:cubicBezTo>
                    <a:pt x="577" y="44"/>
                    <a:pt x="526" y="20"/>
                    <a:pt x="452" y="20"/>
                  </a:cubicBezTo>
                  <a:cubicBezTo>
                    <a:pt x="382" y="20"/>
                    <a:pt x="291" y="41"/>
                    <a:pt x="203" y="125"/>
                  </a:cubicBezTo>
                  <a:cubicBezTo>
                    <a:pt x="203" y="125"/>
                    <a:pt x="0" y="1076"/>
                    <a:pt x="860" y="1096"/>
                  </a:cubicBezTo>
                  <a:cubicBezTo>
                    <a:pt x="873" y="1096"/>
                    <a:pt x="886" y="1096"/>
                    <a:pt x="899" y="1096"/>
                  </a:cubicBezTo>
                  <a:cubicBezTo>
                    <a:pt x="1737" y="1096"/>
                    <a:pt x="2299" y="443"/>
                    <a:pt x="2459" y="95"/>
                  </a:cubicBezTo>
                  <a:cubicBezTo>
                    <a:pt x="2459" y="95"/>
                    <a:pt x="2380" y="0"/>
                    <a:pt x="2238" y="0"/>
                  </a:cubicBezTo>
                  <a:close/>
                </a:path>
              </a:pathLst>
            </a:custGeom>
            <a:solidFill>
              <a:srgbClr val="F73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3324;p48">
              <a:extLst>
                <a:ext uri="{FF2B5EF4-FFF2-40B4-BE49-F238E27FC236}">
                  <a16:creationId xmlns:a16="http://schemas.microsoft.com/office/drawing/2014/main" id="{898F3CD6-2AE5-D1B0-DD3D-DE8A7BAA17E1}"/>
                </a:ext>
              </a:extLst>
            </p:cNvPr>
            <p:cNvSpPr/>
            <p:nvPr/>
          </p:nvSpPr>
          <p:spPr>
            <a:xfrm>
              <a:off x="5899575" y="2079850"/>
              <a:ext cx="43525" cy="42850"/>
            </a:xfrm>
            <a:custGeom>
              <a:avLst/>
              <a:gdLst/>
              <a:ahLst/>
              <a:cxnLst/>
              <a:rect l="l" t="t" r="r" b="b"/>
              <a:pathLst>
                <a:path w="1741" h="1714" extrusionOk="0">
                  <a:moveTo>
                    <a:pt x="1195" y="1"/>
                  </a:moveTo>
                  <a:cubicBezTo>
                    <a:pt x="1070" y="1"/>
                    <a:pt x="970" y="15"/>
                    <a:pt x="891" y="34"/>
                  </a:cubicBezTo>
                  <a:cubicBezTo>
                    <a:pt x="729" y="85"/>
                    <a:pt x="567" y="115"/>
                    <a:pt x="395" y="115"/>
                  </a:cubicBezTo>
                  <a:cubicBezTo>
                    <a:pt x="243" y="115"/>
                    <a:pt x="61" y="166"/>
                    <a:pt x="41" y="388"/>
                  </a:cubicBezTo>
                  <a:cubicBezTo>
                    <a:pt x="0" y="803"/>
                    <a:pt x="355" y="1713"/>
                    <a:pt x="355" y="1713"/>
                  </a:cubicBezTo>
                  <a:lnTo>
                    <a:pt x="436" y="661"/>
                  </a:lnTo>
                  <a:lnTo>
                    <a:pt x="1740" y="74"/>
                  </a:lnTo>
                  <a:cubicBezTo>
                    <a:pt x="1518" y="20"/>
                    <a:pt x="1339" y="1"/>
                    <a:pt x="11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3325;p48">
              <a:extLst>
                <a:ext uri="{FF2B5EF4-FFF2-40B4-BE49-F238E27FC236}">
                  <a16:creationId xmlns:a16="http://schemas.microsoft.com/office/drawing/2014/main" id="{9D05F4C3-D24A-A121-C03B-8FAA8269ECE8}"/>
                </a:ext>
              </a:extLst>
            </p:cNvPr>
            <p:cNvSpPr/>
            <p:nvPr/>
          </p:nvSpPr>
          <p:spPr>
            <a:xfrm>
              <a:off x="5882650" y="2276175"/>
              <a:ext cx="10375" cy="38475"/>
            </a:xfrm>
            <a:custGeom>
              <a:avLst/>
              <a:gdLst/>
              <a:ahLst/>
              <a:cxnLst/>
              <a:rect l="l" t="t" r="r" b="b"/>
              <a:pathLst>
                <a:path w="415" h="1539" extrusionOk="0">
                  <a:moveTo>
                    <a:pt x="41" y="1"/>
                  </a:moveTo>
                  <a:lnTo>
                    <a:pt x="0" y="10"/>
                  </a:lnTo>
                  <a:cubicBezTo>
                    <a:pt x="0" y="21"/>
                    <a:pt x="162" y="911"/>
                    <a:pt x="374" y="1538"/>
                  </a:cubicBezTo>
                  <a:lnTo>
                    <a:pt x="414" y="1528"/>
                  </a:lnTo>
                  <a:cubicBezTo>
                    <a:pt x="202" y="901"/>
                    <a:pt x="41" y="10"/>
                    <a:pt x="41" y="1"/>
                  </a:cubicBezTo>
                  <a:close/>
                </a:path>
              </a:pathLst>
            </a:custGeom>
            <a:solidFill>
              <a:srgbClr val="001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3326;p48">
              <a:extLst>
                <a:ext uri="{FF2B5EF4-FFF2-40B4-BE49-F238E27FC236}">
                  <a16:creationId xmlns:a16="http://schemas.microsoft.com/office/drawing/2014/main" id="{93521484-AB0F-3CC3-51F6-11E54036E84D}"/>
                </a:ext>
              </a:extLst>
            </p:cNvPr>
            <p:cNvSpPr/>
            <p:nvPr/>
          </p:nvSpPr>
          <p:spPr>
            <a:xfrm>
              <a:off x="5929925" y="2365200"/>
              <a:ext cx="5075" cy="65000"/>
            </a:xfrm>
            <a:custGeom>
              <a:avLst/>
              <a:gdLst/>
              <a:ahLst/>
              <a:cxnLst/>
              <a:rect l="l" t="t" r="r" b="b"/>
              <a:pathLst>
                <a:path w="203" h="2600" extrusionOk="0">
                  <a:moveTo>
                    <a:pt x="0" y="0"/>
                  </a:moveTo>
                  <a:lnTo>
                    <a:pt x="162" y="2600"/>
                  </a:lnTo>
                  <a:lnTo>
                    <a:pt x="203" y="2600"/>
                  </a:lnTo>
                  <a:lnTo>
                    <a:pt x="41" y="0"/>
                  </a:lnTo>
                  <a:close/>
                </a:path>
              </a:pathLst>
            </a:custGeom>
            <a:solidFill>
              <a:srgbClr val="001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3327;p48">
              <a:extLst>
                <a:ext uri="{FF2B5EF4-FFF2-40B4-BE49-F238E27FC236}">
                  <a16:creationId xmlns:a16="http://schemas.microsoft.com/office/drawing/2014/main" id="{2DBB0198-4FF4-0432-BBE0-850CC8412248}"/>
                </a:ext>
              </a:extLst>
            </p:cNvPr>
            <p:cNvSpPr/>
            <p:nvPr/>
          </p:nvSpPr>
          <p:spPr>
            <a:xfrm>
              <a:off x="5924125" y="2361400"/>
              <a:ext cx="9875" cy="5575"/>
            </a:xfrm>
            <a:custGeom>
              <a:avLst/>
              <a:gdLst/>
              <a:ahLst/>
              <a:cxnLst/>
              <a:rect l="l" t="t" r="r" b="b"/>
              <a:pathLst>
                <a:path w="395" h="223" extrusionOk="0">
                  <a:moveTo>
                    <a:pt x="10" y="0"/>
                  </a:moveTo>
                  <a:lnTo>
                    <a:pt x="0" y="41"/>
                  </a:lnTo>
                  <a:lnTo>
                    <a:pt x="374" y="223"/>
                  </a:lnTo>
                  <a:lnTo>
                    <a:pt x="394" y="193"/>
                  </a:lnTo>
                  <a:lnTo>
                    <a:pt x="10" y="0"/>
                  </a:lnTo>
                  <a:close/>
                </a:path>
              </a:pathLst>
            </a:custGeom>
            <a:solidFill>
              <a:srgbClr val="001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3328;p48">
              <a:extLst>
                <a:ext uri="{FF2B5EF4-FFF2-40B4-BE49-F238E27FC236}">
                  <a16:creationId xmlns:a16="http://schemas.microsoft.com/office/drawing/2014/main" id="{AF862B87-5A1D-EC48-745D-70E448217306}"/>
                </a:ext>
              </a:extLst>
            </p:cNvPr>
            <p:cNvSpPr/>
            <p:nvPr/>
          </p:nvSpPr>
          <p:spPr>
            <a:xfrm>
              <a:off x="5963300" y="2335850"/>
              <a:ext cx="15975" cy="27850"/>
            </a:xfrm>
            <a:custGeom>
              <a:avLst/>
              <a:gdLst/>
              <a:ahLst/>
              <a:cxnLst/>
              <a:rect l="l" t="t" r="r" b="b"/>
              <a:pathLst>
                <a:path w="639" h="1114" extrusionOk="0">
                  <a:moveTo>
                    <a:pt x="41" y="1"/>
                  </a:moveTo>
                  <a:cubicBezTo>
                    <a:pt x="41" y="11"/>
                    <a:pt x="1" y="790"/>
                    <a:pt x="618" y="1114"/>
                  </a:cubicBezTo>
                  <a:lnTo>
                    <a:pt x="638" y="1073"/>
                  </a:lnTo>
                  <a:cubicBezTo>
                    <a:pt x="41" y="770"/>
                    <a:pt x="82" y="11"/>
                    <a:pt x="82" y="1"/>
                  </a:cubicBezTo>
                  <a:close/>
                </a:path>
              </a:pathLst>
            </a:custGeom>
            <a:solidFill>
              <a:srgbClr val="001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3329;p48">
              <a:extLst>
                <a:ext uri="{FF2B5EF4-FFF2-40B4-BE49-F238E27FC236}">
                  <a16:creationId xmlns:a16="http://schemas.microsoft.com/office/drawing/2014/main" id="{38F49386-1B77-8FBE-92E9-D0E099B95132}"/>
                </a:ext>
              </a:extLst>
            </p:cNvPr>
            <p:cNvSpPr/>
            <p:nvPr/>
          </p:nvSpPr>
          <p:spPr>
            <a:xfrm>
              <a:off x="5882650" y="2334075"/>
              <a:ext cx="9125" cy="23050"/>
            </a:xfrm>
            <a:custGeom>
              <a:avLst/>
              <a:gdLst/>
              <a:ahLst/>
              <a:cxnLst/>
              <a:rect l="l" t="t" r="r" b="b"/>
              <a:pathLst>
                <a:path w="365" h="922" extrusionOk="0">
                  <a:moveTo>
                    <a:pt x="253" y="1"/>
                  </a:moveTo>
                  <a:lnTo>
                    <a:pt x="212" y="11"/>
                  </a:lnTo>
                  <a:cubicBezTo>
                    <a:pt x="212" y="11"/>
                    <a:pt x="324" y="446"/>
                    <a:pt x="0" y="901"/>
                  </a:cubicBezTo>
                  <a:lnTo>
                    <a:pt x="41" y="922"/>
                  </a:lnTo>
                  <a:cubicBezTo>
                    <a:pt x="364" y="456"/>
                    <a:pt x="253" y="1"/>
                    <a:pt x="253" y="1"/>
                  </a:cubicBezTo>
                  <a:close/>
                </a:path>
              </a:pathLst>
            </a:custGeom>
            <a:solidFill>
              <a:srgbClr val="001E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960164843"/>
      </p:ext>
    </p:extLst>
  </p:cSld>
  <p:clrMapOvr>
    <a:masterClrMapping/>
  </p:clrMapOvr>
</p:sld>
</file>

<file path=ppt/theme/theme1.xml><?xml version="1.0" encoding="utf-8"?>
<a:theme xmlns:a="http://schemas.openxmlformats.org/drawingml/2006/main" name="Team Leader Project Proposal by Slidesgo">
  <a:themeElements>
    <a:clrScheme name="Simple Light">
      <a:dk1>
        <a:srgbClr val="000000"/>
      </a:dk1>
      <a:lt1>
        <a:srgbClr val="FFFFFF"/>
      </a:lt1>
      <a:dk2>
        <a:srgbClr val="F73939"/>
      </a:dk2>
      <a:lt2>
        <a:srgbClr val="FF4F4E"/>
      </a:lt2>
      <a:accent1>
        <a:srgbClr val="6974F9"/>
      </a:accent1>
      <a:accent2>
        <a:srgbClr val="5669F4"/>
      </a:accent2>
      <a:accent3>
        <a:srgbClr val="FFC55F"/>
      </a:accent3>
      <a:accent4>
        <a:srgbClr val="FCEDE3"/>
      </a:accent4>
      <a:accent5>
        <a:srgbClr val="F7D7C6"/>
      </a:accent5>
      <a:accent6>
        <a:srgbClr val="EFBFAB"/>
      </a:accent6>
      <a:hlink>
        <a:srgbClr val="11111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708</Words>
  <Application>Microsoft Office PowerPoint</Application>
  <PresentationFormat>On-screen Show (16:9)</PresentationFormat>
  <Paragraphs>62</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Times New Roman</vt:lpstr>
      <vt:lpstr>Lexend Deca</vt:lpstr>
      <vt:lpstr>M PLUS Rounded 1c</vt:lpstr>
      <vt:lpstr>Team Leader Project Proposal by Slidesgo</vt:lpstr>
      <vt:lpstr>Satisfaction, Engagement  and Potential</vt:lpstr>
      <vt:lpstr>Table of contents</vt:lpstr>
      <vt:lpstr>1. Understanding and Influencing Follower Satisfaction </vt:lpstr>
      <vt:lpstr>a. Some Reasons Why The Workers Stay and Leave Organization</vt:lpstr>
      <vt:lpstr>PowerPoint Presentation</vt:lpstr>
      <vt:lpstr>PowerPoint Presentation</vt:lpstr>
      <vt:lpstr>2. Understanding and Improving Employee Engagement</vt:lpstr>
      <vt:lpstr>Job and Organizational Engagement</vt:lpstr>
      <vt:lpstr>The Theory of Engagement</vt:lpstr>
      <vt:lpstr>The Compenents of Engagement</vt:lpstr>
      <vt:lpstr>Compenents of Engagement</vt:lpstr>
      <vt:lpstr>Outcomes of Engagement</vt:lpstr>
      <vt:lpstr>Enhancing Engagement</vt:lpstr>
      <vt:lpstr>Understanding Follower Potential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Satisfaction, Engagement  and Potential</dc:title>
  <cp:lastModifiedBy>Acer</cp:lastModifiedBy>
  <cp:revision>3</cp:revision>
  <dcterms:modified xsi:type="dcterms:W3CDTF">2022-10-24T13:49:24Z</dcterms:modified>
</cp:coreProperties>
</file>