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8" r:id="rId4"/>
    <p:sldId id="289" r:id="rId5"/>
    <p:sldId id="257" r:id="rId6"/>
    <p:sldId id="258" r:id="rId7"/>
    <p:sldId id="259" r:id="rId8"/>
    <p:sldId id="287" r:id="rId9"/>
    <p:sldId id="260" r:id="rId10"/>
    <p:sldId id="286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3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218A7AFA-FE69-45A1-BA3C-044F024DF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21241"/>
            <a:ext cx="6931746" cy="910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17473-829F-4FD4-B880-686F4878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219200"/>
            <a:ext cx="4727848" cy="6206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04846-A1E6-4F06-949F-43C0CA95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16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0F79-8EBD-456C-B4A2-85A2FE3E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5733"/>
            <a:ext cx="16256000" cy="1016000"/>
          </a:xfrm>
        </p:spPr>
        <p:txBody>
          <a:bodyPr/>
          <a:lstStyle/>
          <a:p>
            <a:r>
              <a:rPr lang="en-US"/>
              <a:t>Refleksi</a:t>
            </a:r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3A938-9E2E-42D4-990F-D154BFD94DB5}"/>
              </a:ext>
            </a:extLst>
          </p:cNvPr>
          <p:cNvSpPr txBox="1"/>
          <p:nvPr/>
        </p:nvSpPr>
        <p:spPr>
          <a:xfrm>
            <a:off x="1388534" y="2065867"/>
            <a:ext cx="13478933" cy="4442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6" indent="-457206">
              <a:lnSpc>
                <a:spcPct val="150000"/>
              </a:lnSpc>
              <a:buFont typeface="+mj-lt"/>
              <a:buAutoNum type="arabicPeriod"/>
            </a:pPr>
            <a:r>
              <a:rPr lang="en-US" sz="3200">
                <a:latin typeface="Myriad Pro" panose="020B0503030403020204" pitchFamily="34" charset="0"/>
                <a:ea typeface="Times New Roman" panose="02020603050405020304" pitchFamily="18" charset="0"/>
              </a:rPr>
              <a:t>Mengapa mamalia sering dijadikan spesies payung (</a:t>
            </a:r>
            <a:r>
              <a:rPr lang="en-US" sz="3200" i="1">
                <a:latin typeface="Myriad Pro" panose="020B0503030403020204" pitchFamily="34" charset="0"/>
                <a:ea typeface="Times New Roman" panose="02020603050405020304" pitchFamily="18" charset="0"/>
              </a:rPr>
              <a:t>umbrella species</a:t>
            </a:r>
            <a:r>
              <a:rPr lang="en-US" sz="3200">
                <a:latin typeface="Myriad Pro" panose="020B0503030403020204" pitchFamily="34" charset="0"/>
                <a:ea typeface="Times New Roman" panose="02020603050405020304" pitchFamily="18" charset="0"/>
              </a:rPr>
              <a:t>)?</a:t>
            </a:r>
          </a:p>
          <a:p>
            <a:pPr marL="457206" indent="-457206">
              <a:lnSpc>
                <a:spcPct val="150000"/>
              </a:lnSpc>
              <a:buFont typeface="+mj-lt"/>
              <a:buAutoNum type="arabicPeriod"/>
            </a:pPr>
            <a:r>
              <a:rPr lang="en-US" sz="3200">
                <a:latin typeface="Myriad Pro" panose="020B0503030403020204" pitchFamily="34" charset="0"/>
              </a:rPr>
              <a:t>Apa dampak fragmentasi habitat terhadap populasi mamalia?</a:t>
            </a:r>
          </a:p>
          <a:p>
            <a:pPr marL="457206" indent="-457206">
              <a:lnSpc>
                <a:spcPct val="150000"/>
              </a:lnSpc>
              <a:buFont typeface="+mj-lt"/>
              <a:buAutoNum type="arabicPeriod"/>
            </a:pPr>
            <a:r>
              <a:rPr lang="en-US" sz="3200">
                <a:latin typeface="Myriad Pro" panose="020B0503030403020204" pitchFamily="34" charset="0"/>
              </a:rPr>
              <a:t>Mengapa pendekatan konservasi berbasis masyarakat lebih efektif?</a:t>
            </a:r>
          </a:p>
          <a:p>
            <a:pPr marL="457206" indent="-457206">
              <a:lnSpc>
                <a:spcPct val="150000"/>
              </a:lnSpc>
              <a:buFont typeface="+mj-lt"/>
              <a:buAutoNum type="arabicPeriod"/>
            </a:pPr>
            <a:r>
              <a:rPr lang="fi-FI" sz="3200">
                <a:latin typeface="Myriad Pro" panose="020B0503030403020204" pitchFamily="34" charset="0"/>
              </a:rPr>
              <a:t>Jelaskan perbedaan konservasi in-situ dan ex-situ serta kelebihan masing-masing</a:t>
            </a:r>
          </a:p>
          <a:p>
            <a:pPr marL="457206" indent="-457206">
              <a:lnSpc>
                <a:spcPct val="150000"/>
              </a:lnSpc>
              <a:buFont typeface="+mj-lt"/>
              <a:buAutoNum type="arabicPeriod"/>
            </a:pPr>
            <a:r>
              <a:rPr lang="en-US" sz="3200">
                <a:latin typeface="Myriad Pro" panose="020B0503030403020204" pitchFamily="34" charset="0"/>
              </a:rPr>
              <a:t>Bagaimana teknologi membantu konservasi mamalia?</a:t>
            </a:r>
            <a:endParaRPr lang="LID4096" sz="320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4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D4C7A4-8FDB-4E1C-994C-DE226361A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-30344"/>
            <a:ext cx="12973050" cy="91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1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53DD9-AC95-4717-BD42-9DF5773C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38545"/>
            <a:ext cx="7086600" cy="8858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B09CA-933C-4F55-878D-2C5D2EC3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238" y="173181"/>
            <a:ext cx="7086600" cy="88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C4C12-B208-49F3-A081-1137AD7C8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35" y="155491"/>
            <a:ext cx="14112530" cy="89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48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42</Words>
  <Application>Microsoft Office PowerPoint</Application>
  <PresentationFormat>Custom</PresentationFormat>
  <Paragraphs>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Refleksi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Agus Subagyo</cp:lastModifiedBy>
  <cp:revision>3</cp:revision>
  <dcterms:created xsi:type="dcterms:W3CDTF">2006-08-16T00:00:00Z</dcterms:created>
  <dcterms:modified xsi:type="dcterms:W3CDTF">2026-04-01T23:54:13Z</dcterms:modified>
</cp:coreProperties>
</file>