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3" r:id="rId3"/>
    <p:sldId id="272" r:id="rId4"/>
    <p:sldId id="264" r:id="rId5"/>
    <p:sldId id="273" r:id="rId6"/>
    <p:sldId id="258" r:id="rId7"/>
    <p:sldId id="270" r:id="rId8"/>
    <p:sldId id="269" r:id="rId9"/>
    <p:sldId id="260" r:id="rId10"/>
    <p:sldId id="267" r:id="rId11"/>
    <p:sldId id="268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8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10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37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5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2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DE4768-4650-4CD4-89DF-60E5B533AC8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9011-6517-45FE-A893-E267F52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53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Anatomi</a:t>
            </a:r>
            <a:r>
              <a:rPr lang="en-US" dirty="0" smtClean="0"/>
              <a:t>  </a:t>
            </a:r>
            <a:r>
              <a:rPr lang="en-US" dirty="0" err="1" smtClean="0"/>
              <a:t>Reptil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4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eksresi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291" y="1206788"/>
            <a:ext cx="4851400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91" y="785525"/>
            <a:ext cx="5460278" cy="4259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54" y="4251469"/>
            <a:ext cx="558800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4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2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respirasi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839" y="812298"/>
            <a:ext cx="5555816" cy="2623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973" y="1089388"/>
            <a:ext cx="2981325" cy="3861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18" y="3467100"/>
            <a:ext cx="3782437" cy="30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653"/>
            <a:ext cx="10515600" cy="6231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39" y="1252970"/>
            <a:ext cx="5339250" cy="48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8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653"/>
            <a:ext cx="10515600" cy="61393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reproduksi</a:t>
            </a:r>
            <a:r>
              <a:rPr lang="en-US" sz="2000" dirty="0" smtClean="0"/>
              <a:t> reptile (</a:t>
            </a:r>
            <a:r>
              <a:rPr lang="en-US" sz="2000" dirty="0" err="1" smtClean="0"/>
              <a:t>Kadal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943" y="1428460"/>
            <a:ext cx="5318302" cy="4722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824" y="1126836"/>
            <a:ext cx="5296485" cy="50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7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34245"/>
            <a:ext cx="9404723" cy="720300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713" y="1353705"/>
            <a:ext cx="4667250" cy="43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19" y="1353705"/>
            <a:ext cx="4858386" cy="44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9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5791"/>
          </a:xfrm>
        </p:spPr>
        <p:txBody>
          <a:bodyPr/>
          <a:lstStyle/>
          <a:p>
            <a:r>
              <a:rPr lang="en-US" dirty="0" err="1" smtClean="0"/>
              <a:t>Otak</a:t>
            </a:r>
            <a:r>
              <a:rPr lang="en-US" dirty="0" smtClean="0"/>
              <a:t> (</a:t>
            </a:r>
            <a:r>
              <a:rPr lang="en-US" dirty="0" err="1" smtClean="0"/>
              <a:t>Buaya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603" y="1671420"/>
            <a:ext cx="6363998" cy="31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9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3355"/>
          </a:xfrm>
        </p:spPr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02" y="1330036"/>
            <a:ext cx="8946541" cy="50753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Tuliskan</a:t>
            </a:r>
            <a:r>
              <a:rPr lang="en-US" dirty="0" smtClean="0"/>
              <a:t> 12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cranial (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CN I :                                                    CN VII :</a:t>
            </a:r>
          </a:p>
          <a:p>
            <a:pPr marL="0" indent="0">
              <a:buNone/>
            </a:pPr>
            <a:r>
              <a:rPr lang="en-US" dirty="0" smtClean="0"/>
              <a:t>CN II :                                                   CN VIII:</a:t>
            </a:r>
          </a:p>
          <a:p>
            <a:pPr marL="0" indent="0">
              <a:buNone/>
            </a:pPr>
            <a:r>
              <a:rPr lang="en-US" dirty="0" smtClean="0"/>
              <a:t>CN III :                                                  CN IX :</a:t>
            </a:r>
          </a:p>
          <a:p>
            <a:pPr marL="0" indent="0">
              <a:buNone/>
            </a:pPr>
            <a:r>
              <a:rPr lang="en-US" dirty="0" smtClean="0"/>
              <a:t>CN IV :                                                  CN X :</a:t>
            </a:r>
          </a:p>
          <a:p>
            <a:pPr marL="0" indent="0">
              <a:buNone/>
            </a:pPr>
            <a:r>
              <a:rPr lang="en-US" dirty="0" smtClean="0"/>
              <a:t>CN V  :                                                  CN XI :</a:t>
            </a:r>
          </a:p>
          <a:p>
            <a:pPr marL="0" indent="0">
              <a:buNone/>
            </a:pPr>
            <a:r>
              <a:rPr lang="en-US" dirty="0" smtClean="0"/>
              <a:t>CN VI :                                                  CN X!! 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Tuliskan</a:t>
            </a:r>
            <a:r>
              <a:rPr lang="en-US" dirty="0" smtClean="0"/>
              <a:t> 12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 yang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 </a:t>
            </a:r>
            <a:r>
              <a:rPr lang="en-US" dirty="0" err="1" smtClean="0"/>
              <a:t>baru</a:t>
            </a:r>
            <a:r>
              <a:rPr lang="en-US" dirty="0" smtClean="0"/>
              <a:t>  (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dengar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Reptile.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smtClean="0"/>
              <a:t>Amphibi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7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260047"/>
            <a:ext cx="8947150" cy="37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1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/>
          <a:lstStyle/>
          <a:p>
            <a:r>
              <a:rPr lang="en-US" dirty="0" err="1" smtClean="0"/>
              <a:t>Anatomi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758" y="1622426"/>
            <a:ext cx="74670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4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Anatomi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569" y="1080656"/>
            <a:ext cx="6514667" cy="37719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55" y="1440873"/>
            <a:ext cx="4729018" cy="41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2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653"/>
            <a:ext cx="10515600" cy="706293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latin typeface="Arial Black" panose="020B0A04020102020204" pitchFamily="34" charset="0"/>
              </a:rPr>
              <a:t>sistem</a:t>
            </a:r>
            <a:r>
              <a:rPr lang="en-US" sz="1800" dirty="0" smtClean="0">
                <a:latin typeface="Arial Black" panose="020B0A04020102020204" pitchFamily="34" charset="0"/>
              </a:rPr>
              <a:t> </a:t>
            </a:r>
            <a:r>
              <a:rPr lang="en-US" sz="1800" dirty="0" err="1" smtClean="0">
                <a:latin typeface="Arial Black" panose="020B0A04020102020204" pitchFamily="34" charset="0"/>
              </a:rPr>
              <a:t>pencernaan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1382" y="1902690"/>
            <a:ext cx="4384675" cy="378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05163"/>
            <a:ext cx="6277298" cy="549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txBody>
          <a:bodyPr>
            <a:normAutofit/>
          </a:bodyPr>
          <a:lstStyle/>
          <a:p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Pencernaan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642" y="1289916"/>
            <a:ext cx="6051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9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sirkulasi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Katak</a:t>
            </a:r>
            <a:r>
              <a:rPr lang="en-US" dirty="0" smtClean="0"/>
              <a:t>/ </a:t>
            </a:r>
            <a:r>
              <a:rPr lang="en-US" dirty="0" err="1" smtClean="0"/>
              <a:t>Amphibi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85455"/>
            <a:ext cx="5025488" cy="4800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21" y="1283855"/>
            <a:ext cx="5383379" cy="48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0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93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sirkulasi</a:t>
            </a:r>
            <a:r>
              <a:rPr lang="en-US" sz="1800" dirty="0" smtClean="0"/>
              <a:t> </a:t>
            </a:r>
            <a:r>
              <a:rPr lang="en-US" sz="1800" dirty="0" err="1" smtClean="0"/>
              <a:t>darah</a:t>
            </a:r>
            <a:r>
              <a:rPr lang="en-US" sz="1800" dirty="0" smtClean="0"/>
              <a:t>  REPTIL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81088"/>
            <a:ext cx="5881324" cy="519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83" y="323852"/>
            <a:ext cx="4514417" cy="63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1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9966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sirkulasi</a:t>
            </a:r>
            <a:r>
              <a:rPr lang="en-US" sz="1800" dirty="0" smtClean="0"/>
              <a:t> </a:t>
            </a:r>
            <a:r>
              <a:rPr lang="en-US" sz="1800" dirty="0" err="1" smtClean="0"/>
              <a:t>darah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690" y="785092"/>
            <a:ext cx="5846619" cy="58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67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322</TotalTime>
  <Words>114</Words>
  <Application>Microsoft Office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Century Gothic</vt:lpstr>
      <vt:lpstr>Wingdings 3</vt:lpstr>
      <vt:lpstr>Ion</vt:lpstr>
      <vt:lpstr>Anatomi  Reptil</vt:lpstr>
      <vt:lpstr>PowerPoint Presentation</vt:lpstr>
      <vt:lpstr>Anatomi</vt:lpstr>
      <vt:lpstr>Anatomi</vt:lpstr>
      <vt:lpstr>sistem pencernaan</vt:lpstr>
      <vt:lpstr>Sistem Pencernaan</vt:lpstr>
      <vt:lpstr>Sistem sirkulasi darah Katak/ Amphibi</vt:lpstr>
      <vt:lpstr>Sistem sirkulasi darah  REPTIL</vt:lpstr>
      <vt:lpstr>Sistem sirkulasi darah</vt:lpstr>
      <vt:lpstr>Sistem eksresi</vt:lpstr>
      <vt:lpstr>Sistem respirasi</vt:lpstr>
      <vt:lpstr>Sistem reproduksi</vt:lpstr>
      <vt:lpstr>Sistem reproduksi reptile (Kadal)</vt:lpstr>
      <vt:lpstr>Sistem Saraf</vt:lpstr>
      <vt:lpstr>Otak (Buaya)</vt:lpstr>
      <vt:lpstr>Tugas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  Reptil</dc:title>
  <dc:creator>Dewi Lengkana</dc:creator>
  <cp:lastModifiedBy>Dewi Lengkana</cp:lastModifiedBy>
  <cp:revision>18</cp:revision>
  <dcterms:created xsi:type="dcterms:W3CDTF">2021-05-18T10:46:45Z</dcterms:created>
  <dcterms:modified xsi:type="dcterms:W3CDTF">2021-05-18T16:09:36Z</dcterms:modified>
</cp:coreProperties>
</file>