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embedTrueTypeFonts="1" saveSubsetFonts="1">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Lst>
  <p:sldSz cy="10287000" cx="18288000"/>
  <p:notesSz cx="6858000" cy="9144000"/>
  <p:embeddedFontLst>
    <p:embeddedFont>
      <p:font typeface="Amiri Bold" panose="00000500000000000000" charset="1"/>
      <p:regular r:id="rId12"/>
    </p:embeddedFont>
    <p:embeddedFont>
      <p:font typeface="Tenor Sans" panose="02000000000000000000" charset="1"/>
      <p:regular r:id="rId13"/>
    </p:embeddedFont>
    <p:embeddedFont>
      <p:font typeface="Amiri" panose="00000500000000000000" charset="1"/>
      <p:regular r:id="rId14"/>
    </p:embeddedFont>
  </p:embeddedFontLst>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font" Target="fonts/font1.fntdata"/><Relationship Id="rId13" Type="http://schemas.openxmlformats.org/officeDocument/2006/relationships/font" Target="fonts/font2.fntdata"/><Relationship Id="rId14" Type="http://schemas.openxmlformats.org/officeDocument/2006/relationships/font" Target="fonts/font3.fntdata"/><Relationship Id="rId15" Type="http://schemas.openxmlformats.org/officeDocument/2006/relationships/tableStyles" Target="tableStyle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61" name=""/>
        <p:cNvGrpSpPr/>
        <p:nvPr/>
      </p:nvGrpSpPr>
      <p:grpSpPr>
        <a:xfrm>
          <a:off x="0" y="0"/>
          <a:ext cx="0" cy="0"/>
          <a:chOff x="0" y="0"/>
          <a:chExt cx="0" cy="0"/>
        </a:xfrm>
      </p:grpSpPr>
      <p:sp>
        <p:nvSpPr>
          <p:cNvPr id="1048731"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732"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733"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734"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35"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736"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50" name=""/>
        <p:cNvGrpSpPr/>
        <p:nvPr/>
      </p:nvGrpSpPr>
      <p:grpSpPr>
        <a:xfrm>
          <a:off x="0" y="0"/>
          <a:ext cx="0" cy="0"/>
          <a:chOff x="0" y="0"/>
          <a:chExt cx="0" cy="0"/>
        </a:xfrm>
      </p:grpSpPr>
      <p:sp>
        <p:nvSpPr>
          <p:cNvPr id="1048676" name="Title 1"/>
          <p:cNvSpPr>
            <a:spLocks noGrp="1"/>
          </p:cNvSpPr>
          <p:nvPr>
            <p:ph type="ctrTitle"/>
          </p:nvPr>
        </p:nvSpPr>
        <p:spPr>
          <a:xfrm>
            <a:off x="685800" y="2130425"/>
            <a:ext cx="7772400" cy="1470025"/>
          </a:xfrm>
        </p:spPr>
        <p:txBody>
          <a:bodyPr/>
          <a:p>
            <a:r>
              <a:rPr lang="en-US" smtClean="0"/>
              <a:t>Click to edit Master title style</a:t>
            </a:r>
            <a:endParaRPr lang="en-US"/>
          </a:p>
        </p:txBody>
      </p:sp>
      <p:sp>
        <p:nvSpPr>
          <p:cNvPr id="1048677" name="Subtitle 2"/>
          <p:cNvSpPr>
            <a:spLocks noGrp="1"/>
          </p:cNvSpPr>
          <p:nvPr>
            <p:ph type="subTitle" idx="1"/>
          </p:nvPr>
        </p:nvSpPr>
        <p:spPr>
          <a:xfrm>
            <a:off x="1371600" y="3886200"/>
            <a:ext cx="6400800" cy="1752600"/>
          </a:xfrm>
        </p:spPr>
        <p:txBody>
          <a:bodyPr/>
          <a:lstStyle>
            <a:lvl1pPr algn="ctr" indent="0" marL="0">
              <a:buNone/>
              <a:defRPr>
                <a:solidFill>
                  <a:schemeClr val="tx1">
                    <a:tint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smtClean="0"/>
              <a:t>Click to edit Master subtitle style</a:t>
            </a:r>
            <a:endParaRPr lang="en-US"/>
          </a:p>
        </p:txBody>
      </p:sp>
      <p:sp>
        <p:nvSpPr>
          <p:cNvPr id="1048678" name="Date Placeholder 3"/>
          <p:cNvSpPr>
            <a:spLocks noGrp="1"/>
          </p:cNvSpPr>
          <p:nvPr>
            <p:ph type="dt" sz="half" idx="10"/>
          </p:nvPr>
        </p:nvSpPr>
        <p:spPr/>
        <p:txBody>
          <a:bodyPr/>
          <a:p>
            <a:fld id="{1D8BD707-D9CF-40AE-B4C6-C98DA3205C09}" type="datetimeFigureOut">
              <a:rPr lang="en-US" smtClean="0"/>
              <a:t>8/1/2011</a:t>
            </a:fld>
            <a:endParaRPr lang="en-US"/>
          </a:p>
        </p:txBody>
      </p:sp>
      <p:sp>
        <p:nvSpPr>
          <p:cNvPr id="1048679" name="Footer Placeholder 4"/>
          <p:cNvSpPr>
            <a:spLocks noGrp="1"/>
          </p:cNvSpPr>
          <p:nvPr>
            <p:ph type="ftr" sz="quarter" idx="11"/>
          </p:nvPr>
        </p:nvSpPr>
        <p:spPr/>
        <p:txBody>
          <a:bodyPr/>
          <a:p>
            <a:endParaRPr lang="en-US"/>
          </a:p>
        </p:txBody>
      </p:sp>
      <p:sp>
        <p:nvSpPr>
          <p:cNvPr id="1048680"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55" name=""/>
        <p:cNvGrpSpPr/>
        <p:nvPr/>
      </p:nvGrpSpPr>
      <p:grpSpPr>
        <a:xfrm>
          <a:off x="0" y="0"/>
          <a:ext cx="0" cy="0"/>
          <a:chOff x="0" y="0"/>
          <a:chExt cx="0" cy="0"/>
        </a:xfrm>
      </p:grpSpPr>
      <p:sp>
        <p:nvSpPr>
          <p:cNvPr id="1048701" name="Title 1"/>
          <p:cNvSpPr>
            <a:spLocks noGrp="1"/>
          </p:cNvSpPr>
          <p:nvPr>
            <p:ph type="title"/>
          </p:nvPr>
        </p:nvSpPr>
        <p:spPr/>
        <p:txBody>
          <a:bodyPr/>
          <a:p>
            <a:r>
              <a:rPr lang="en-US" smtClean="0"/>
              <a:t>Click to edit Master title style</a:t>
            </a:r>
            <a:endParaRPr lang="en-US"/>
          </a:p>
        </p:txBody>
      </p:sp>
      <p:sp>
        <p:nvSpPr>
          <p:cNvPr id="1048702"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03" name="Date Placeholder 3"/>
          <p:cNvSpPr>
            <a:spLocks noGrp="1"/>
          </p:cNvSpPr>
          <p:nvPr>
            <p:ph type="dt" sz="half" idx="10"/>
          </p:nvPr>
        </p:nvSpPr>
        <p:spPr/>
        <p:txBody>
          <a:bodyPr/>
          <a:p>
            <a:fld id="{1D8BD707-D9CF-40AE-B4C6-C98DA3205C09}" type="datetimeFigureOut">
              <a:rPr lang="en-US" smtClean="0"/>
              <a:t>8/1/2011</a:t>
            </a:fld>
            <a:endParaRPr lang="en-US"/>
          </a:p>
        </p:txBody>
      </p:sp>
      <p:sp>
        <p:nvSpPr>
          <p:cNvPr id="1048704" name="Footer Placeholder 4"/>
          <p:cNvSpPr>
            <a:spLocks noGrp="1"/>
          </p:cNvSpPr>
          <p:nvPr>
            <p:ph type="ftr" sz="quarter" idx="11"/>
          </p:nvPr>
        </p:nvSpPr>
        <p:spPr/>
        <p:txBody>
          <a:bodyPr/>
          <a:p>
            <a:endParaRPr lang="en-US"/>
          </a:p>
        </p:txBody>
      </p:sp>
      <p:sp>
        <p:nvSpPr>
          <p:cNvPr id="1048705"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52" name=""/>
        <p:cNvGrpSpPr/>
        <p:nvPr/>
      </p:nvGrpSpPr>
      <p:grpSpPr>
        <a:xfrm>
          <a:off x="0" y="0"/>
          <a:ext cx="0" cy="0"/>
          <a:chOff x="0" y="0"/>
          <a:chExt cx="0" cy="0"/>
        </a:xfrm>
      </p:grpSpPr>
      <p:sp>
        <p:nvSpPr>
          <p:cNvPr id="1048685" name="Vertical Title 1"/>
          <p:cNvSpPr>
            <a:spLocks noGrp="1"/>
          </p:cNvSpPr>
          <p:nvPr>
            <p:ph type="title" orient="vert"/>
          </p:nvPr>
        </p:nvSpPr>
        <p:spPr>
          <a:xfrm>
            <a:off x="6629400" y="274638"/>
            <a:ext cx="2057400" cy="5851525"/>
          </a:xfrm>
        </p:spPr>
        <p:txBody>
          <a:bodyPr vert="eaVert"/>
          <a:p>
            <a:r>
              <a:rPr lang="en-US" smtClean="0"/>
              <a:t>Click to edit Master title style</a:t>
            </a:r>
            <a:endParaRPr lang="en-US"/>
          </a:p>
        </p:txBody>
      </p:sp>
      <p:sp>
        <p:nvSpPr>
          <p:cNvPr id="1048686" name="Vertical Text Placeholder 2"/>
          <p:cNvSpPr>
            <a:spLocks noGrp="1"/>
          </p:cNvSpPr>
          <p:nvPr>
            <p:ph type="body" orient="vert" idx="1"/>
          </p:nvPr>
        </p:nvSpPr>
        <p:spPr>
          <a:xfrm>
            <a:off x="457200" y="274638"/>
            <a:ext cx="6019800" cy="5851525"/>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87" name="Date Placeholder 3"/>
          <p:cNvSpPr>
            <a:spLocks noGrp="1"/>
          </p:cNvSpPr>
          <p:nvPr>
            <p:ph type="dt" sz="half" idx="10"/>
          </p:nvPr>
        </p:nvSpPr>
        <p:spPr/>
        <p:txBody>
          <a:bodyPr/>
          <a:p>
            <a:fld id="{1D8BD707-D9CF-40AE-B4C6-C98DA3205C09}" type="datetimeFigureOut">
              <a:rPr lang="en-US" smtClean="0"/>
              <a:t>8/1/2011</a:t>
            </a:fld>
            <a:endParaRPr lang="en-US"/>
          </a:p>
        </p:txBody>
      </p:sp>
      <p:sp>
        <p:nvSpPr>
          <p:cNvPr id="1048688" name="Footer Placeholder 4"/>
          <p:cNvSpPr>
            <a:spLocks noGrp="1"/>
          </p:cNvSpPr>
          <p:nvPr>
            <p:ph type="ftr" sz="quarter" idx="11"/>
          </p:nvPr>
        </p:nvSpPr>
        <p:spPr/>
        <p:txBody>
          <a:bodyPr/>
          <a:p>
            <a:endParaRPr lang="en-US"/>
          </a:p>
        </p:txBody>
      </p:sp>
      <p:sp>
        <p:nvSpPr>
          <p:cNvPr id="1048689"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53" name=""/>
        <p:cNvGrpSpPr/>
        <p:nvPr/>
      </p:nvGrpSpPr>
      <p:grpSpPr>
        <a:xfrm>
          <a:off x="0" y="0"/>
          <a:ext cx="0" cy="0"/>
          <a:chOff x="0" y="0"/>
          <a:chExt cx="0" cy="0"/>
        </a:xfrm>
      </p:grpSpPr>
      <p:sp>
        <p:nvSpPr>
          <p:cNvPr id="1048690" name="Title 1"/>
          <p:cNvSpPr>
            <a:spLocks noGrp="1"/>
          </p:cNvSpPr>
          <p:nvPr>
            <p:ph type="title"/>
          </p:nvPr>
        </p:nvSpPr>
        <p:spPr/>
        <p:txBody>
          <a:bodyPr/>
          <a:p>
            <a:r>
              <a:rPr lang="en-US" smtClean="0"/>
              <a:t>Click to edit Master title style</a:t>
            </a:r>
            <a:endParaRPr lang="en-US"/>
          </a:p>
        </p:txBody>
      </p:sp>
      <p:sp>
        <p:nvSpPr>
          <p:cNvPr id="1048691"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92" name="Date Placeholder 3"/>
          <p:cNvSpPr>
            <a:spLocks noGrp="1"/>
          </p:cNvSpPr>
          <p:nvPr>
            <p:ph type="dt" sz="half" idx="10"/>
          </p:nvPr>
        </p:nvSpPr>
        <p:spPr/>
        <p:txBody>
          <a:bodyPr/>
          <a:p>
            <a:fld id="{1D8BD707-D9CF-40AE-B4C6-C98DA3205C09}" type="datetimeFigureOut">
              <a:rPr lang="en-US" smtClean="0"/>
              <a:t>8/1/2011</a:t>
            </a:fld>
            <a:endParaRPr lang="en-US"/>
          </a:p>
        </p:txBody>
      </p:sp>
      <p:sp>
        <p:nvSpPr>
          <p:cNvPr id="1048693" name="Footer Placeholder 4"/>
          <p:cNvSpPr>
            <a:spLocks noGrp="1"/>
          </p:cNvSpPr>
          <p:nvPr>
            <p:ph type="ftr" sz="quarter" idx="11"/>
          </p:nvPr>
        </p:nvSpPr>
        <p:spPr/>
        <p:txBody>
          <a:bodyPr/>
          <a:p>
            <a:endParaRPr lang="en-US"/>
          </a:p>
        </p:txBody>
      </p:sp>
      <p:sp>
        <p:nvSpPr>
          <p:cNvPr id="1048694"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56" name=""/>
        <p:cNvGrpSpPr/>
        <p:nvPr/>
      </p:nvGrpSpPr>
      <p:grpSpPr>
        <a:xfrm>
          <a:off x="0" y="0"/>
          <a:ext cx="0" cy="0"/>
          <a:chOff x="0" y="0"/>
          <a:chExt cx="0" cy="0"/>
        </a:xfrm>
      </p:grpSpPr>
      <p:sp>
        <p:nvSpPr>
          <p:cNvPr id="1048706" name="Title 1"/>
          <p:cNvSpPr>
            <a:spLocks noGrp="1"/>
          </p:cNvSpPr>
          <p:nvPr>
            <p:ph type="title"/>
          </p:nvPr>
        </p:nvSpPr>
        <p:spPr>
          <a:xfrm>
            <a:off x="722313" y="4406900"/>
            <a:ext cx="7772400" cy="1362075"/>
          </a:xfrm>
        </p:spPr>
        <p:txBody>
          <a:bodyPr anchor="t"/>
          <a:lstStyle>
            <a:lvl1pPr algn="l">
              <a:defRPr b="1" cap="all" sz="4000"/>
            </a:lvl1pPr>
          </a:lstStyle>
          <a:p>
            <a:r>
              <a:rPr lang="en-US" smtClean="0"/>
              <a:t>Click to edit Master title style</a:t>
            </a:r>
            <a:endParaRPr lang="en-US"/>
          </a:p>
        </p:txBody>
      </p:sp>
      <p:sp>
        <p:nvSpPr>
          <p:cNvPr id="1048707"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1048708" name="Date Placeholder 3"/>
          <p:cNvSpPr>
            <a:spLocks noGrp="1"/>
          </p:cNvSpPr>
          <p:nvPr>
            <p:ph type="dt" sz="half" idx="10"/>
          </p:nvPr>
        </p:nvSpPr>
        <p:spPr/>
        <p:txBody>
          <a:bodyPr/>
          <a:p>
            <a:fld id="{1D8BD707-D9CF-40AE-B4C6-C98DA3205C09}" type="datetimeFigureOut">
              <a:rPr lang="en-US" smtClean="0"/>
              <a:t>8/1/2011</a:t>
            </a:fld>
            <a:endParaRPr lang="en-US"/>
          </a:p>
        </p:txBody>
      </p:sp>
      <p:sp>
        <p:nvSpPr>
          <p:cNvPr id="1048709" name="Footer Placeholder 4"/>
          <p:cNvSpPr>
            <a:spLocks noGrp="1"/>
          </p:cNvSpPr>
          <p:nvPr>
            <p:ph type="ftr" sz="quarter" idx="11"/>
          </p:nvPr>
        </p:nvSpPr>
        <p:spPr/>
        <p:txBody>
          <a:bodyPr/>
          <a:p>
            <a:endParaRPr lang="en-US"/>
          </a:p>
        </p:txBody>
      </p:sp>
      <p:sp>
        <p:nvSpPr>
          <p:cNvPr id="1048710"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57" name=""/>
        <p:cNvGrpSpPr/>
        <p:nvPr/>
      </p:nvGrpSpPr>
      <p:grpSpPr>
        <a:xfrm>
          <a:off x="0" y="0"/>
          <a:ext cx="0" cy="0"/>
          <a:chOff x="0" y="0"/>
          <a:chExt cx="0" cy="0"/>
        </a:xfrm>
      </p:grpSpPr>
      <p:sp>
        <p:nvSpPr>
          <p:cNvPr id="1048711" name="Title 1"/>
          <p:cNvSpPr>
            <a:spLocks noGrp="1"/>
          </p:cNvSpPr>
          <p:nvPr>
            <p:ph type="title"/>
          </p:nvPr>
        </p:nvSpPr>
        <p:spPr/>
        <p:txBody>
          <a:bodyPr/>
          <a:p>
            <a:r>
              <a:rPr lang="en-US" smtClean="0"/>
              <a:t>Click to edit Master title style</a:t>
            </a:r>
            <a:endParaRPr lang="en-US"/>
          </a:p>
        </p:txBody>
      </p:sp>
      <p:sp>
        <p:nvSpPr>
          <p:cNvPr id="1048712"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13"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14" name="Date Placeholder 4"/>
          <p:cNvSpPr>
            <a:spLocks noGrp="1"/>
          </p:cNvSpPr>
          <p:nvPr>
            <p:ph type="dt" sz="half" idx="10"/>
          </p:nvPr>
        </p:nvSpPr>
        <p:spPr/>
        <p:txBody>
          <a:bodyPr/>
          <a:p>
            <a:fld id="{1D8BD707-D9CF-40AE-B4C6-C98DA3205C09}" type="datetimeFigureOut">
              <a:rPr lang="en-US" smtClean="0"/>
              <a:t>8/1/2011</a:t>
            </a:fld>
            <a:endParaRPr lang="en-US"/>
          </a:p>
        </p:txBody>
      </p:sp>
      <p:sp>
        <p:nvSpPr>
          <p:cNvPr id="1048715" name="Footer Placeholder 5"/>
          <p:cNvSpPr>
            <a:spLocks noGrp="1"/>
          </p:cNvSpPr>
          <p:nvPr>
            <p:ph type="ftr" sz="quarter" idx="11"/>
          </p:nvPr>
        </p:nvSpPr>
        <p:spPr/>
        <p:txBody>
          <a:bodyPr/>
          <a:p>
            <a:endParaRPr lang="en-US"/>
          </a:p>
        </p:txBody>
      </p:sp>
      <p:sp>
        <p:nvSpPr>
          <p:cNvPr id="1048716"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58" name=""/>
        <p:cNvGrpSpPr/>
        <p:nvPr/>
      </p:nvGrpSpPr>
      <p:grpSpPr>
        <a:xfrm>
          <a:off x="0" y="0"/>
          <a:ext cx="0" cy="0"/>
          <a:chOff x="0" y="0"/>
          <a:chExt cx="0" cy="0"/>
        </a:xfrm>
      </p:grpSpPr>
      <p:sp>
        <p:nvSpPr>
          <p:cNvPr id="1048717" name="Title 1"/>
          <p:cNvSpPr>
            <a:spLocks noGrp="1"/>
          </p:cNvSpPr>
          <p:nvPr>
            <p:ph type="title"/>
          </p:nvPr>
        </p:nvSpPr>
        <p:spPr/>
        <p:txBody>
          <a:bodyPr/>
          <a:p>
            <a:r>
              <a:rPr lang="en-US" smtClean="0"/>
              <a:t>Click to edit Master title style</a:t>
            </a:r>
            <a:endParaRPr lang="en-US"/>
          </a:p>
        </p:txBody>
      </p:sp>
      <p:sp>
        <p:nvSpPr>
          <p:cNvPr id="1048718" name="Text Placeholder 2"/>
          <p:cNvSpPr>
            <a:spLocks noGrp="1"/>
          </p:cNvSpPr>
          <p:nvPr>
            <p:ph type="body" idx="1"/>
          </p:nvPr>
        </p:nvSpPr>
        <p:spPr>
          <a:xfrm>
            <a:off x="457200" y="1535113"/>
            <a:ext cx="4040188"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719"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20" name="Text Placeholder 4"/>
          <p:cNvSpPr>
            <a:spLocks noGrp="1"/>
          </p:cNvSpPr>
          <p:nvPr>
            <p:ph type="body" sz="quarter" idx="3"/>
          </p:nvPr>
        </p:nvSpPr>
        <p:spPr>
          <a:xfrm>
            <a:off x="4645025" y="1535113"/>
            <a:ext cx="4041775"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721"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22" name="Date Placeholder 6"/>
          <p:cNvSpPr>
            <a:spLocks noGrp="1"/>
          </p:cNvSpPr>
          <p:nvPr>
            <p:ph type="dt" sz="half" idx="10"/>
          </p:nvPr>
        </p:nvSpPr>
        <p:spPr/>
        <p:txBody>
          <a:bodyPr/>
          <a:p>
            <a:fld id="{1D8BD707-D9CF-40AE-B4C6-C98DA3205C09}" type="datetimeFigureOut">
              <a:rPr lang="en-US" smtClean="0"/>
              <a:t>8/1/2011</a:t>
            </a:fld>
            <a:endParaRPr lang="en-US"/>
          </a:p>
        </p:txBody>
      </p:sp>
      <p:sp>
        <p:nvSpPr>
          <p:cNvPr id="1048723" name="Footer Placeholder 7"/>
          <p:cNvSpPr>
            <a:spLocks noGrp="1"/>
          </p:cNvSpPr>
          <p:nvPr>
            <p:ph type="ftr" sz="quarter" idx="11"/>
          </p:nvPr>
        </p:nvSpPr>
        <p:spPr/>
        <p:txBody>
          <a:bodyPr/>
          <a:p>
            <a:endParaRPr lang="en-US"/>
          </a:p>
        </p:txBody>
      </p:sp>
      <p:sp>
        <p:nvSpPr>
          <p:cNvPr id="1048724" name="Slide Number Placeholder 8"/>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51" name=""/>
        <p:cNvGrpSpPr/>
        <p:nvPr/>
      </p:nvGrpSpPr>
      <p:grpSpPr>
        <a:xfrm>
          <a:off x="0" y="0"/>
          <a:ext cx="0" cy="0"/>
          <a:chOff x="0" y="0"/>
          <a:chExt cx="0" cy="0"/>
        </a:xfrm>
      </p:grpSpPr>
      <p:sp>
        <p:nvSpPr>
          <p:cNvPr id="1048681" name="Title 1"/>
          <p:cNvSpPr>
            <a:spLocks noGrp="1"/>
          </p:cNvSpPr>
          <p:nvPr>
            <p:ph type="title"/>
          </p:nvPr>
        </p:nvSpPr>
        <p:spPr/>
        <p:txBody>
          <a:bodyPr/>
          <a:p>
            <a:r>
              <a:rPr lang="en-US" smtClean="0"/>
              <a:t>Click to edit Master title style</a:t>
            </a:r>
            <a:endParaRPr lang="en-US"/>
          </a:p>
        </p:txBody>
      </p:sp>
      <p:sp>
        <p:nvSpPr>
          <p:cNvPr id="1048682" name="Date Placeholder 2"/>
          <p:cNvSpPr>
            <a:spLocks noGrp="1"/>
          </p:cNvSpPr>
          <p:nvPr>
            <p:ph type="dt" sz="half" idx="10"/>
          </p:nvPr>
        </p:nvSpPr>
        <p:spPr/>
        <p:txBody>
          <a:bodyPr/>
          <a:p>
            <a:fld id="{1D8BD707-D9CF-40AE-B4C6-C98DA3205C09}" type="datetimeFigureOut">
              <a:rPr lang="en-US" smtClean="0"/>
              <a:t>8/1/2011</a:t>
            </a:fld>
            <a:endParaRPr lang="en-US"/>
          </a:p>
        </p:txBody>
      </p:sp>
      <p:sp>
        <p:nvSpPr>
          <p:cNvPr id="1048683" name="Footer Placeholder 3"/>
          <p:cNvSpPr>
            <a:spLocks noGrp="1"/>
          </p:cNvSpPr>
          <p:nvPr>
            <p:ph type="ftr" sz="quarter" idx="11"/>
          </p:nvPr>
        </p:nvSpPr>
        <p:spPr/>
        <p:txBody>
          <a:bodyPr/>
          <a:p>
            <a:endParaRPr lang="en-US"/>
          </a:p>
        </p:txBody>
      </p:sp>
      <p:sp>
        <p:nvSpPr>
          <p:cNvPr id="1048684" name="Slide Number Placeholder 4"/>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22" name=""/>
        <p:cNvGrpSpPr/>
        <p:nvPr/>
      </p:nvGrpSpPr>
      <p:grpSpPr>
        <a:xfrm>
          <a:off x="0" y="0"/>
          <a:ext cx="0" cy="0"/>
          <a:chOff x="0" y="0"/>
          <a:chExt cx="0" cy="0"/>
        </a:xfrm>
      </p:grpSpPr>
      <p:sp>
        <p:nvSpPr>
          <p:cNvPr id="1048581" name="Date Placeholder 1"/>
          <p:cNvSpPr>
            <a:spLocks noGrp="1"/>
          </p:cNvSpPr>
          <p:nvPr>
            <p:ph type="dt" sz="half" idx="10"/>
          </p:nvPr>
        </p:nvSpPr>
        <p:spPr/>
        <p:txBody>
          <a:bodyPr/>
          <a:p>
            <a:fld id="{1D8BD707-D9CF-40AE-B4C6-C98DA3205C09}" type="datetimeFigureOut">
              <a:rPr lang="en-US" smtClean="0"/>
              <a:t>8/1/2011</a:t>
            </a:fld>
            <a:endParaRPr lang="en-US"/>
          </a:p>
        </p:txBody>
      </p:sp>
      <p:sp>
        <p:nvSpPr>
          <p:cNvPr id="1048582" name="Footer Placeholder 2"/>
          <p:cNvSpPr>
            <a:spLocks noGrp="1"/>
          </p:cNvSpPr>
          <p:nvPr>
            <p:ph type="ftr" sz="quarter" idx="11"/>
          </p:nvPr>
        </p:nvSpPr>
        <p:spPr/>
        <p:txBody>
          <a:bodyPr/>
          <a:p>
            <a:endParaRPr lang="en-US"/>
          </a:p>
        </p:txBody>
      </p:sp>
      <p:sp>
        <p:nvSpPr>
          <p:cNvPr id="1048583" name="Slide Number Placeholder 3"/>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59" name=""/>
        <p:cNvGrpSpPr/>
        <p:nvPr/>
      </p:nvGrpSpPr>
      <p:grpSpPr>
        <a:xfrm>
          <a:off x="0" y="0"/>
          <a:ext cx="0" cy="0"/>
          <a:chOff x="0" y="0"/>
          <a:chExt cx="0" cy="0"/>
        </a:xfrm>
      </p:grpSpPr>
      <p:sp>
        <p:nvSpPr>
          <p:cNvPr id="1048725" name="Title 1"/>
          <p:cNvSpPr>
            <a:spLocks noGrp="1"/>
          </p:cNvSpPr>
          <p:nvPr>
            <p:ph type="title"/>
          </p:nvPr>
        </p:nvSpPr>
        <p:spPr>
          <a:xfrm>
            <a:off x="457200" y="273050"/>
            <a:ext cx="3008313" cy="1162050"/>
          </a:xfrm>
        </p:spPr>
        <p:txBody>
          <a:bodyPr anchor="b"/>
          <a:lstStyle>
            <a:lvl1pPr algn="l">
              <a:defRPr b="1" sz="2000"/>
            </a:lvl1pPr>
          </a:lstStyle>
          <a:p>
            <a:r>
              <a:rPr lang="en-US" smtClean="0"/>
              <a:t>Click to edit Master title style</a:t>
            </a:r>
            <a:endParaRPr lang="en-US"/>
          </a:p>
        </p:txBody>
      </p:sp>
      <p:sp>
        <p:nvSpPr>
          <p:cNvPr id="1048726"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27"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728" name="Date Placeholder 4"/>
          <p:cNvSpPr>
            <a:spLocks noGrp="1"/>
          </p:cNvSpPr>
          <p:nvPr>
            <p:ph type="dt" sz="half" idx="10"/>
          </p:nvPr>
        </p:nvSpPr>
        <p:spPr/>
        <p:txBody>
          <a:bodyPr/>
          <a:p>
            <a:fld id="{1D8BD707-D9CF-40AE-B4C6-C98DA3205C09}" type="datetimeFigureOut">
              <a:rPr lang="en-US" smtClean="0"/>
              <a:t>8/1/2011</a:t>
            </a:fld>
            <a:endParaRPr lang="en-US"/>
          </a:p>
        </p:txBody>
      </p:sp>
      <p:sp>
        <p:nvSpPr>
          <p:cNvPr id="1048729" name="Footer Placeholder 5"/>
          <p:cNvSpPr>
            <a:spLocks noGrp="1"/>
          </p:cNvSpPr>
          <p:nvPr>
            <p:ph type="ftr" sz="quarter" idx="11"/>
          </p:nvPr>
        </p:nvSpPr>
        <p:spPr/>
        <p:txBody>
          <a:bodyPr/>
          <a:p>
            <a:endParaRPr lang="en-US"/>
          </a:p>
        </p:txBody>
      </p:sp>
      <p:sp>
        <p:nvSpPr>
          <p:cNvPr id="1048730"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54" name=""/>
        <p:cNvGrpSpPr/>
        <p:nvPr/>
      </p:nvGrpSpPr>
      <p:grpSpPr>
        <a:xfrm>
          <a:off x="0" y="0"/>
          <a:ext cx="0" cy="0"/>
          <a:chOff x="0" y="0"/>
          <a:chExt cx="0" cy="0"/>
        </a:xfrm>
      </p:grpSpPr>
      <p:sp>
        <p:nvSpPr>
          <p:cNvPr id="1048695" name="Title 1"/>
          <p:cNvSpPr>
            <a:spLocks noGrp="1"/>
          </p:cNvSpPr>
          <p:nvPr>
            <p:ph type="title"/>
          </p:nvPr>
        </p:nvSpPr>
        <p:spPr>
          <a:xfrm>
            <a:off x="1792288" y="4800600"/>
            <a:ext cx="5486400" cy="566738"/>
          </a:xfrm>
        </p:spPr>
        <p:txBody>
          <a:bodyPr anchor="b"/>
          <a:lstStyle>
            <a:lvl1pPr algn="l">
              <a:defRPr b="1" sz="2000"/>
            </a:lvl1pPr>
          </a:lstStyle>
          <a:p>
            <a:r>
              <a:rPr lang="en-US" smtClean="0"/>
              <a:t>Click to edit Master title style</a:t>
            </a:r>
            <a:endParaRPr lang="en-US"/>
          </a:p>
        </p:txBody>
      </p:sp>
      <p:sp>
        <p:nvSpPr>
          <p:cNvPr id="1048696"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1048697"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698" name="Date Placeholder 4"/>
          <p:cNvSpPr>
            <a:spLocks noGrp="1"/>
          </p:cNvSpPr>
          <p:nvPr>
            <p:ph type="dt" sz="half" idx="10"/>
          </p:nvPr>
        </p:nvSpPr>
        <p:spPr/>
        <p:txBody>
          <a:bodyPr/>
          <a:p>
            <a:fld id="{1D8BD707-D9CF-40AE-B4C6-C98DA3205C09}" type="datetimeFigureOut">
              <a:rPr lang="en-US" smtClean="0"/>
              <a:t>8/1/2011</a:t>
            </a:fld>
            <a:endParaRPr lang="en-US"/>
          </a:p>
        </p:txBody>
      </p:sp>
      <p:sp>
        <p:nvSpPr>
          <p:cNvPr id="1048699" name="Footer Placeholder 5"/>
          <p:cNvSpPr>
            <a:spLocks noGrp="1"/>
          </p:cNvSpPr>
          <p:nvPr>
            <p:ph type="ftr" sz="quarter" idx="11"/>
          </p:nvPr>
        </p:nvSpPr>
        <p:spPr/>
        <p:txBody>
          <a:bodyPr/>
          <a:p>
            <a:endParaRPr lang="en-US"/>
          </a:p>
        </p:txBody>
      </p:sp>
      <p:sp>
        <p:nvSpPr>
          <p:cNvPr id="1048700"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0"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p:spPr>
        <p:txBody>
          <a:bodyPr anchor="ctr" bIns="45720" lIns="91440" rIns="91440" rtlCol="0" tIns="45720" vert="horz">
            <a:normAutofit/>
          </a:bodyPr>
          <a:p>
            <a:r>
              <a:rPr lang="en-US" smtClean="0"/>
              <a:t>Click to edit Master title style</a:t>
            </a:r>
            <a:endParaRPr lang="en-US"/>
          </a:p>
        </p:txBody>
      </p:sp>
      <p:sp>
        <p:nvSpPr>
          <p:cNvPr id="1048577" name="Text Placeholder 2"/>
          <p:cNvSpPr>
            <a:spLocks noGrp="1"/>
          </p:cNvSpPr>
          <p:nvPr>
            <p:ph type="body" idx="1"/>
          </p:nvPr>
        </p:nvSpPr>
        <p:spPr>
          <a:xfrm>
            <a:off x="457200" y="1600200"/>
            <a:ext cx="8229600" cy="4525963"/>
          </a:xfrm>
          <a:prstGeom prst="rect"/>
        </p:spPr>
        <p:txBody>
          <a:bodyPr bIns="45720" lIns="91440" rIns="91440" rtlCol="0"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Date Placeholder 3"/>
          <p:cNvSpPr>
            <a:spLocks noGrp="1"/>
          </p:cNvSpPr>
          <p:nvPr>
            <p:ph type="dt" sz="half" idx="2"/>
          </p:nvPr>
        </p:nvSpPr>
        <p:spPr>
          <a:xfrm>
            <a:off x="457200" y="6356350"/>
            <a:ext cx="2133600" cy="365125"/>
          </a:xfrm>
          <a:prstGeom prst="rect"/>
        </p:spPr>
        <p:txBody>
          <a:bodyPr anchor="ctr" bIns="45720" lIns="91440" rIns="91440" rtlCol="0" tIns="45720" vert="horz"/>
          <a:lstStyle>
            <a:lvl1pPr algn="l">
              <a:defRPr sz="1200">
                <a:solidFill>
                  <a:schemeClr val="tx1">
                    <a:tint val="75000"/>
                  </a:schemeClr>
                </a:solidFill>
              </a:defRPr>
            </a:lvl1pPr>
          </a:lstStyle>
          <a:p>
            <a:fld id="{1D8BD707-D9CF-40AE-B4C6-C98DA3205C09}" type="datetimeFigureOut">
              <a:rPr lang="en-US" smtClean="0"/>
              <a:t>8/1/2011</a:t>
            </a:fld>
            <a:endParaRPr lang="en-US"/>
          </a:p>
        </p:txBody>
      </p:sp>
      <p:sp>
        <p:nvSpPr>
          <p:cNvPr id="1048579" name="Footer Placeholder 4"/>
          <p:cNvSpPr>
            <a:spLocks noGrp="1"/>
          </p:cNvSpPr>
          <p:nvPr>
            <p:ph type="ftr" sz="quarter" idx="3"/>
          </p:nvPr>
        </p:nvSpPr>
        <p:spPr>
          <a:xfrm>
            <a:off x="3124200" y="6356350"/>
            <a:ext cx="2895600" cy="365125"/>
          </a:xfrm>
          <a:prstGeom prst="rect"/>
        </p:spPr>
        <p:txBody>
          <a:bodyPr anchor="ctr" bIns="45720" lIns="91440" rIns="91440" rtlCol="0" tIns="45720" vert="horz"/>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553200" y="6356350"/>
            <a:ext cx="2133600" cy="365125"/>
          </a:xfrm>
          <a:prstGeom prst="rect"/>
        </p:spPr>
        <p:txBody>
          <a:bodyPr anchor="ctr" bIns="45720" lIns="91440" rIns="91440" rtlCol="0" tIns="45720" vert="horz"/>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12.png"/><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13.pn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3" name=""/>
        <p:cNvGrpSpPr/>
        <p:nvPr/>
      </p:nvGrpSpPr>
      <p:grpSpPr>
        <a:xfrm>
          <a:off x="0" y="0"/>
          <a:ext cx="0" cy="0"/>
          <a:chOff x="0" y="0"/>
          <a:chExt cx="0" cy="0"/>
        </a:xfrm>
      </p:grpSpPr>
      <p:grpSp>
        <p:nvGrpSpPr>
          <p:cNvPr id="24" name="Group 2"/>
          <p:cNvGrpSpPr/>
          <p:nvPr/>
        </p:nvGrpSpPr>
        <p:grpSpPr>
          <a:xfrm rot="0">
            <a:off x="-558768" y="-558768"/>
            <a:ext cx="10291320" cy="11418863"/>
            <a:chOff x="0" y="0"/>
            <a:chExt cx="2710471" cy="3007437"/>
          </a:xfrm>
        </p:grpSpPr>
        <p:sp>
          <p:nvSpPr>
            <p:cNvPr id="1048584" name="Freeform 3"/>
            <p:cNvSpPr/>
            <p:nvPr/>
          </p:nvSpPr>
          <p:spPr>
            <a:xfrm rot="0" flipH="0" flipV="0">
              <a:off x="0" y="0"/>
              <a:ext cx="2710471" cy="3007437"/>
            </a:xfrm>
            <a:custGeom>
              <a:avLst/>
              <a:ahLst/>
              <a:rect l="l" t="t" r="r" b="b"/>
              <a:pathLst>
                <a:path w="2710471" h="3007437">
                  <a:moveTo>
                    <a:pt x="0" y="0"/>
                  </a:moveTo>
                  <a:lnTo>
                    <a:pt x="2710471" y="0"/>
                  </a:lnTo>
                  <a:lnTo>
                    <a:pt x="2710471" y="3007437"/>
                  </a:lnTo>
                  <a:lnTo>
                    <a:pt x="0" y="3007437"/>
                  </a:lnTo>
                  <a:close/>
                </a:path>
              </a:pathLst>
            </a:custGeom>
            <a:solidFill>
              <a:srgbClr val="4C3A32"/>
            </a:solidFill>
          </p:spPr>
        </p:sp>
        <p:sp>
          <p:nvSpPr>
            <p:cNvPr id="1048585" name="TextBox 4"/>
            <p:cNvSpPr txBox="1"/>
            <p:nvPr/>
          </p:nvSpPr>
          <p:spPr>
            <a:xfrm>
              <a:off x="0" y="-38100"/>
              <a:ext cx="2710471" cy="3045537"/>
            </a:xfrm>
            <a:prstGeom prst="rect"/>
          </p:spPr>
          <p:txBody>
            <a:bodyPr anchor="ctr" bIns="50800" lIns="50800" rIns="50800" rtlCol="0" tIns="50800"/>
            <a:p>
              <a:pPr algn="ctr">
                <a:lnSpc>
                  <a:spcPts val="2659"/>
                </a:lnSpc>
                <a:spcBef>
                  <a:spcPct val="0"/>
                </a:spcBef>
              </a:pPr>
            </a:p>
          </p:txBody>
        </p:sp>
      </p:grpSp>
      <p:sp>
        <p:nvSpPr>
          <p:cNvPr id="1048586" name="Freeform 5"/>
          <p:cNvSpPr/>
          <p:nvPr/>
        </p:nvSpPr>
        <p:spPr>
          <a:xfrm rot="0" flipH="0" flipV="0">
            <a:off x="8915228" y="0"/>
            <a:ext cx="9959531" cy="10287000"/>
          </a:xfrm>
          <a:custGeom>
            <a:avLst/>
            <a:ahLst/>
            <a:rect l="l" t="t" r="r" b="b"/>
            <a:pathLst>
              <a:path w="9959531" h="10287000">
                <a:moveTo>
                  <a:pt x="0" y="0"/>
                </a:moveTo>
                <a:lnTo>
                  <a:pt x="9959531" y="0"/>
                </a:lnTo>
                <a:lnTo>
                  <a:pt x="9959531" y="10287000"/>
                </a:lnTo>
                <a:lnTo>
                  <a:pt x="0" y="10287000"/>
                </a:lnTo>
                <a:lnTo>
                  <a:pt x="0" y="0"/>
                </a:lnTo>
                <a:close/>
              </a:path>
            </a:pathLst>
          </a:custGeom>
          <a:blipFill>
            <a:blip xmlns:r="http://schemas.openxmlformats.org/officeDocument/2006/relationships" r:embed="rId1"/>
            <a:stretch>
              <a:fillRect l="-20384" t="0" r="-17332" b="0"/>
            </a:stretch>
          </a:blipFill>
        </p:spPr>
      </p:sp>
      <p:sp>
        <p:nvSpPr>
          <p:cNvPr id="1048587" name="Freeform 6"/>
          <p:cNvSpPr/>
          <p:nvPr/>
        </p:nvSpPr>
        <p:spPr>
          <a:xfrm rot="5465766" flipH="0" flipV="0">
            <a:off x="5690327" y="2896514"/>
            <a:ext cx="10286920" cy="4493972"/>
          </a:xfrm>
          <a:custGeom>
            <a:avLst/>
            <a:ahLst/>
            <a:rect l="l" t="t" r="r" b="b"/>
            <a:pathLst>
              <a:path w="10286920" h="4493972">
                <a:moveTo>
                  <a:pt x="0" y="0"/>
                </a:moveTo>
                <a:lnTo>
                  <a:pt x="10286920" y="0"/>
                </a:lnTo>
                <a:lnTo>
                  <a:pt x="10286920" y="4493972"/>
                </a:lnTo>
                <a:lnTo>
                  <a:pt x="0" y="4493972"/>
                </a:lnTo>
                <a:lnTo>
                  <a:pt x="0" y="0"/>
                </a:lnTo>
                <a:close/>
              </a:path>
            </a:pathLst>
          </a:custGeom>
          <a:blipFill>
            <a:blip xmlns:r="http://schemas.openxmlformats.org/officeDocument/2006/relationships" r:embed="rId2"/>
            <a:stretch>
              <a:fillRect l="0" t="0" r="0" b="0"/>
            </a:stretch>
          </a:blipFill>
        </p:spPr>
      </p:sp>
      <p:sp>
        <p:nvSpPr>
          <p:cNvPr id="1048588" name="Freeform 7"/>
          <p:cNvSpPr/>
          <p:nvPr/>
        </p:nvSpPr>
        <p:spPr>
          <a:xfrm rot="0" flipH="1" flipV="0">
            <a:off x="1024712" y="-2178153"/>
            <a:ext cx="2042624" cy="5899275"/>
          </a:xfrm>
          <a:custGeom>
            <a:avLst/>
            <a:ahLst/>
            <a:rect l="l" t="t" r="r" b="b"/>
            <a:pathLst>
              <a:path w="2042624" h="5899275">
                <a:moveTo>
                  <a:pt x="2042624" y="0"/>
                </a:moveTo>
                <a:lnTo>
                  <a:pt x="0" y="0"/>
                </a:lnTo>
                <a:lnTo>
                  <a:pt x="0" y="5899276"/>
                </a:lnTo>
                <a:lnTo>
                  <a:pt x="2042624" y="5899276"/>
                </a:lnTo>
                <a:lnTo>
                  <a:pt x="2042624" y="0"/>
                </a:lnTo>
                <a:close/>
              </a:path>
            </a:pathLst>
          </a:custGeom>
          <a:blipFill>
            <a:blip xmlns:r="http://schemas.openxmlformats.org/officeDocument/2006/relationships" r:embed="rId3"/>
            <a:stretch>
              <a:fillRect l="0" t="0" r="0" b="0"/>
            </a:stretch>
          </a:blipFill>
        </p:spPr>
      </p:sp>
      <p:sp>
        <p:nvSpPr>
          <p:cNvPr id="1048589" name="Freeform 8"/>
          <p:cNvSpPr/>
          <p:nvPr/>
        </p:nvSpPr>
        <p:spPr>
          <a:xfrm rot="0" flipH="1" flipV="0">
            <a:off x="361664" y="-3120380"/>
            <a:ext cx="2042624" cy="5899275"/>
          </a:xfrm>
          <a:custGeom>
            <a:avLst/>
            <a:ahLst/>
            <a:rect l="l" t="t" r="r" b="b"/>
            <a:pathLst>
              <a:path w="2042624" h="5899275">
                <a:moveTo>
                  <a:pt x="2042624" y="0"/>
                </a:moveTo>
                <a:lnTo>
                  <a:pt x="0" y="0"/>
                </a:lnTo>
                <a:lnTo>
                  <a:pt x="0" y="5899276"/>
                </a:lnTo>
                <a:lnTo>
                  <a:pt x="2042624" y="5899276"/>
                </a:lnTo>
                <a:lnTo>
                  <a:pt x="2042624" y="0"/>
                </a:lnTo>
                <a:close/>
              </a:path>
            </a:pathLst>
          </a:custGeom>
          <a:blipFill>
            <a:blip xmlns:r="http://schemas.openxmlformats.org/officeDocument/2006/relationships" r:embed="rId3"/>
            <a:stretch>
              <a:fillRect l="0" t="0" r="0" b="0"/>
            </a:stretch>
          </a:blipFill>
        </p:spPr>
      </p:sp>
      <p:sp>
        <p:nvSpPr>
          <p:cNvPr id="1048590" name="Freeform 9"/>
          <p:cNvSpPr/>
          <p:nvPr/>
        </p:nvSpPr>
        <p:spPr>
          <a:xfrm rot="0" flipH="0" flipV="0">
            <a:off x="6924847" y="8151853"/>
            <a:ext cx="4783095" cy="4783095"/>
          </a:xfrm>
          <a:custGeom>
            <a:avLst/>
            <a:ahLst/>
            <a:rect l="l" t="t" r="r" b="b"/>
            <a:pathLst>
              <a:path w="4783095" h="4783095">
                <a:moveTo>
                  <a:pt x="0" y="0"/>
                </a:moveTo>
                <a:lnTo>
                  <a:pt x="4783095" y="0"/>
                </a:lnTo>
                <a:lnTo>
                  <a:pt x="4783095" y="4783095"/>
                </a:lnTo>
                <a:lnTo>
                  <a:pt x="0" y="4783095"/>
                </a:lnTo>
                <a:lnTo>
                  <a:pt x="0" y="0"/>
                </a:lnTo>
                <a:close/>
              </a:path>
            </a:pathLst>
          </a:custGeom>
          <a:blipFill>
            <a:blip xmlns:r="http://schemas.openxmlformats.org/officeDocument/2006/relationships" r:embed="rId4"/>
            <a:stretch>
              <a:fillRect l="0" t="0" r="0" b="0"/>
            </a:stretch>
          </a:blipFill>
        </p:spPr>
      </p:sp>
      <p:sp>
        <p:nvSpPr>
          <p:cNvPr id="1048591" name="TextBox 10"/>
          <p:cNvSpPr txBox="1"/>
          <p:nvPr/>
        </p:nvSpPr>
        <p:spPr>
          <a:xfrm rot="0">
            <a:off x="1024712" y="3749698"/>
            <a:ext cx="9017953" cy="2734341"/>
          </a:xfrm>
          <a:prstGeom prst="rect"/>
        </p:spPr>
        <p:txBody>
          <a:bodyPr anchor="t" bIns="0" lIns="0" rIns="0" rtlCol="0" tIns="0">
            <a:spAutoFit/>
          </a:bodyPr>
          <a:p>
            <a:pPr algn="l">
              <a:lnSpc>
                <a:spcPts val="7126"/>
              </a:lnSpc>
            </a:pPr>
            <a:r>
              <a:rPr b="1" sz="6306" lang="en-US">
                <a:solidFill>
                  <a:srgbClr val="EEDDC1"/>
                </a:solidFill>
                <a:latin typeface="Amiri Bold"/>
                <a:ea typeface="Amiri Bold"/>
                <a:cs typeface="Amiri Bold"/>
                <a:sym typeface="Amiri Bold"/>
              </a:rPr>
              <a:t>KONSEP FITRAH MANUSIA DALAM PERSPEKTIF ISLAM</a:t>
            </a:r>
          </a:p>
        </p:txBody>
      </p:sp>
      <p:sp>
        <p:nvSpPr>
          <p:cNvPr id="1048592" name="TextBox 11"/>
          <p:cNvSpPr txBox="1"/>
          <p:nvPr/>
        </p:nvSpPr>
        <p:spPr>
          <a:xfrm rot="0">
            <a:off x="1028700" y="6779080"/>
            <a:ext cx="4970227" cy="396725"/>
          </a:xfrm>
          <a:prstGeom prst="rect"/>
        </p:spPr>
        <p:txBody>
          <a:bodyPr anchor="t" bIns="0" lIns="0" rIns="0" rtlCol="0" tIns="0">
            <a:spAutoFit/>
          </a:bodyPr>
          <a:p>
            <a:pPr algn="l">
              <a:lnSpc>
                <a:spcPts val="3143"/>
              </a:lnSpc>
            </a:pPr>
            <a:r>
              <a:rPr sz="2245" lang="en-US">
                <a:solidFill>
                  <a:srgbClr val="EEDDC1"/>
                </a:solidFill>
                <a:latin typeface="Tenor Sans"/>
                <a:ea typeface="Tenor Sans"/>
                <a:cs typeface="Tenor Sans"/>
                <a:sym typeface="Tenor Sans"/>
              </a:rPr>
              <a:t>'Disusun oleh : Kelompok 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5C3AF"/>
        </a:solidFill>
      </p:bgPr>
    </p:bg>
    <p:spTree>
      <p:nvGrpSpPr>
        <p:cNvPr id="25" name=""/>
        <p:cNvGrpSpPr/>
        <p:nvPr/>
      </p:nvGrpSpPr>
      <p:grpSpPr>
        <a:xfrm>
          <a:off x="0" y="0"/>
          <a:ext cx="0" cy="0"/>
          <a:chOff x="0" y="0"/>
          <a:chExt cx="0" cy="0"/>
        </a:xfrm>
      </p:grpSpPr>
      <p:grpSp>
        <p:nvGrpSpPr>
          <p:cNvPr id="26" name="Group 2"/>
          <p:cNvGrpSpPr/>
          <p:nvPr/>
        </p:nvGrpSpPr>
        <p:grpSpPr>
          <a:xfrm rot="0">
            <a:off x="-202003" y="-126114"/>
            <a:ext cx="18692007" cy="10539228"/>
            <a:chOff x="0" y="0"/>
            <a:chExt cx="24922676" cy="14052304"/>
          </a:xfrm>
        </p:grpSpPr>
        <p:sp>
          <p:nvSpPr>
            <p:cNvPr id="1048593" name="Freeform 3"/>
            <p:cNvSpPr/>
            <p:nvPr/>
          </p:nvSpPr>
          <p:spPr>
            <a:xfrm rot="0" flipH="0" flipV="0">
              <a:off x="0" y="0"/>
              <a:ext cx="12461338" cy="14052304"/>
            </a:xfrm>
            <a:custGeom>
              <a:avLst/>
              <a:ahLst/>
              <a:rect l="l" t="t" r="r" b="b"/>
              <a:pathLst>
                <a:path w="12461338" h="14052304">
                  <a:moveTo>
                    <a:pt x="0" y="0"/>
                  </a:moveTo>
                  <a:lnTo>
                    <a:pt x="12461338" y="0"/>
                  </a:lnTo>
                  <a:lnTo>
                    <a:pt x="12461338" y="14052304"/>
                  </a:lnTo>
                  <a:lnTo>
                    <a:pt x="0" y="14052304"/>
                  </a:lnTo>
                  <a:lnTo>
                    <a:pt x="0" y="0"/>
                  </a:lnTo>
                  <a:close/>
                </a:path>
              </a:pathLst>
            </a:custGeom>
            <a:blipFill>
              <a:blip xmlns:r="http://schemas.openxmlformats.org/officeDocument/2006/relationships" r:embed="rId1"/>
              <a:stretch>
                <a:fillRect l="0" t="0" r="0" b="-57841"/>
              </a:stretch>
            </a:blipFill>
          </p:spPr>
        </p:sp>
        <p:sp>
          <p:nvSpPr>
            <p:cNvPr id="1048594" name="Freeform 4"/>
            <p:cNvSpPr/>
            <p:nvPr/>
          </p:nvSpPr>
          <p:spPr>
            <a:xfrm rot="0" flipH="1" flipV="0">
              <a:off x="12461338" y="0"/>
              <a:ext cx="12461338" cy="14052304"/>
            </a:xfrm>
            <a:custGeom>
              <a:avLst/>
              <a:ahLst/>
              <a:rect l="l" t="t" r="r" b="b"/>
              <a:pathLst>
                <a:path w="12461338" h="14052304">
                  <a:moveTo>
                    <a:pt x="12461338" y="0"/>
                  </a:moveTo>
                  <a:lnTo>
                    <a:pt x="0" y="0"/>
                  </a:lnTo>
                  <a:lnTo>
                    <a:pt x="0" y="14052304"/>
                  </a:lnTo>
                  <a:lnTo>
                    <a:pt x="12461338" y="14052304"/>
                  </a:lnTo>
                  <a:lnTo>
                    <a:pt x="12461338" y="0"/>
                  </a:lnTo>
                  <a:close/>
                </a:path>
              </a:pathLst>
            </a:custGeom>
            <a:blipFill>
              <a:blip xmlns:r="http://schemas.openxmlformats.org/officeDocument/2006/relationships" r:embed="rId1"/>
              <a:stretch>
                <a:fillRect l="0" t="0" r="0" b="-57841"/>
              </a:stretch>
            </a:blipFill>
          </p:spPr>
        </p:sp>
      </p:grpSp>
      <p:grpSp>
        <p:nvGrpSpPr>
          <p:cNvPr id="27" name="Group 5"/>
          <p:cNvGrpSpPr/>
          <p:nvPr/>
        </p:nvGrpSpPr>
        <p:grpSpPr>
          <a:xfrm rot="0">
            <a:off x="1028700" y="1674416"/>
            <a:ext cx="16230600" cy="7583884"/>
            <a:chOff x="0" y="0"/>
            <a:chExt cx="3312474" cy="1547781"/>
          </a:xfrm>
        </p:grpSpPr>
        <p:sp>
          <p:nvSpPr>
            <p:cNvPr id="1048595" name="Freeform 6"/>
            <p:cNvSpPr/>
            <p:nvPr/>
          </p:nvSpPr>
          <p:spPr>
            <a:xfrm rot="0" flipH="0" flipV="0">
              <a:off x="0" y="0"/>
              <a:ext cx="3312473" cy="1547781"/>
            </a:xfrm>
            <a:custGeom>
              <a:avLst/>
              <a:ahLst/>
              <a:rect l="l" t="t" r="r" b="b"/>
              <a:pathLst>
                <a:path w="3312473" h="1547781">
                  <a:moveTo>
                    <a:pt x="3233055" y="0"/>
                  </a:moveTo>
                  <a:lnTo>
                    <a:pt x="79418" y="0"/>
                  </a:lnTo>
                  <a:cubicBezTo>
                    <a:pt x="79418" y="43699"/>
                    <a:pt x="44079" y="79418"/>
                    <a:pt x="0" y="79418"/>
                  </a:cubicBezTo>
                  <a:lnTo>
                    <a:pt x="0" y="1468363"/>
                  </a:lnTo>
                  <a:cubicBezTo>
                    <a:pt x="43699" y="1468363"/>
                    <a:pt x="79418" y="1503702"/>
                    <a:pt x="79418" y="1547781"/>
                  </a:cubicBezTo>
                  <a:lnTo>
                    <a:pt x="3233055" y="1547781"/>
                  </a:lnTo>
                  <a:cubicBezTo>
                    <a:pt x="3233055" y="1504082"/>
                    <a:pt x="3268394" y="1468363"/>
                    <a:pt x="3312473" y="1468363"/>
                  </a:cubicBezTo>
                  <a:lnTo>
                    <a:pt x="3312473" y="79418"/>
                  </a:lnTo>
                  <a:cubicBezTo>
                    <a:pt x="3268774" y="79418"/>
                    <a:pt x="3233055" y="44079"/>
                    <a:pt x="3233055" y="0"/>
                  </a:cubicBezTo>
                  <a:close/>
                </a:path>
              </a:pathLst>
            </a:custGeom>
            <a:ln w="38100" cap="sq">
              <a:solidFill>
                <a:srgbClr val="8D715B"/>
              </a:solidFill>
              <a:prstDash val="solid"/>
              <a:miter/>
            </a:ln>
          </p:spPr>
        </p:sp>
        <p:sp>
          <p:nvSpPr>
            <p:cNvPr id="1048596" name="TextBox 7"/>
            <p:cNvSpPr txBox="1"/>
            <p:nvPr/>
          </p:nvSpPr>
          <p:spPr>
            <a:xfrm>
              <a:off x="38100" y="0"/>
              <a:ext cx="3236274" cy="1509681"/>
            </a:xfrm>
            <a:prstGeom prst="rect"/>
          </p:spPr>
          <p:txBody>
            <a:bodyPr anchor="ctr" bIns="50800" lIns="50800" rIns="50800" rtlCol="0" tIns="50800"/>
            <a:p>
              <a:pPr algn="ctr">
                <a:lnSpc>
                  <a:spcPts val="2659"/>
                </a:lnSpc>
              </a:pPr>
            </a:p>
          </p:txBody>
        </p:sp>
      </p:grpSp>
      <p:grpSp>
        <p:nvGrpSpPr>
          <p:cNvPr id="28" name="Group 8"/>
          <p:cNvGrpSpPr/>
          <p:nvPr/>
        </p:nvGrpSpPr>
        <p:grpSpPr>
          <a:xfrm rot="0">
            <a:off x="1268118" y="1877735"/>
            <a:ext cx="15751763" cy="7177246"/>
            <a:chOff x="0" y="0"/>
            <a:chExt cx="3312474" cy="1509319"/>
          </a:xfrm>
        </p:grpSpPr>
        <p:sp>
          <p:nvSpPr>
            <p:cNvPr id="1048597" name="Freeform 9"/>
            <p:cNvSpPr/>
            <p:nvPr/>
          </p:nvSpPr>
          <p:spPr>
            <a:xfrm rot="0" flipH="0" flipV="0">
              <a:off x="0" y="0"/>
              <a:ext cx="3312473" cy="1509319"/>
            </a:xfrm>
            <a:custGeom>
              <a:avLst/>
              <a:ahLst/>
              <a:rect l="l" t="t" r="r" b="b"/>
              <a:pathLst>
                <a:path w="3312473" h="1509319">
                  <a:moveTo>
                    <a:pt x="3233055" y="0"/>
                  </a:moveTo>
                  <a:lnTo>
                    <a:pt x="79418" y="0"/>
                  </a:lnTo>
                  <a:cubicBezTo>
                    <a:pt x="79418" y="43699"/>
                    <a:pt x="44079" y="79418"/>
                    <a:pt x="0" y="79418"/>
                  </a:cubicBezTo>
                  <a:lnTo>
                    <a:pt x="0" y="1429901"/>
                  </a:lnTo>
                  <a:cubicBezTo>
                    <a:pt x="43699" y="1429901"/>
                    <a:pt x="79418" y="1465240"/>
                    <a:pt x="79418" y="1509319"/>
                  </a:cubicBezTo>
                  <a:lnTo>
                    <a:pt x="3233055" y="1509319"/>
                  </a:lnTo>
                  <a:cubicBezTo>
                    <a:pt x="3233055" y="1465620"/>
                    <a:pt x="3268394" y="1429901"/>
                    <a:pt x="3312473" y="1429901"/>
                  </a:cubicBezTo>
                  <a:lnTo>
                    <a:pt x="3312473" y="79418"/>
                  </a:lnTo>
                  <a:cubicBezTo>
                    <a:pt x="3268774" y="79418"/>
                    <a:pt x="3233055" y="44079"/>
                    <a:pt x="3233055" y="0"/>
                  </a:cubicBezTo>
                  <a:close/>
                </a:path>
              </a:pathLst>
            </a:custGeom>
            <a:solidFill>
              <a:srgbClr val="D5C3AF"/>
            </a:solidFill>
            <a:ln w="38100" cap="sq">
              <a:solidFill>
                <a:srgbClr val="8D715B"/>
              </a:solidFill>
              <a:prstDash val="solid"/>
              <a:miter/>
            </a:ln>
          </p:spPr>
        </p:sp>
        <p:sp>
          <p:nvSpPr>
            <p:cNvPr id="1048598" name="TextBox 10"/>
            <p:cNvSpPr txBox="1"/>
            <p:nvPr/>
          </p:nvSpPr>
          <p:spPr>
            <a:xfrm>
              <a:off x="38100" y="0"/>
              <a:ext cx="3236274" cy="1471219"/>
            </a:xfrm>
            <a:prstGeom prst="rect"/>
          </p:spPr>
          <p:txBody>
            <a:bodyPr anchor="ctr" bIns="50800" lIns="50800" rIns="50800" rtlCol="0" tIns="50800"/>
            <a:p>
              <a:pPr algn="ctr">
                <a:lnSpc>
                  <a:spcPts val="2659"/>
                </a:lnSpc>
              </a:pPr>
            </a:p>
          </p:txBody>
        </p:sp>
      </p:grpSp>
      <p:sp>
        <p:nvSpPr>
          <p:cNvPr id="1048599" name="Freeform 11"/>
          <p:cNvSpPr/>
          <p:nvPr/>
        </p:nvSpPr>
        <p:spPr>
          <a:xfrm rot="0" flipH="0" flipV="0">
            <a:off x="5486400" y="1028700"/>
            <a:ext cx="7315200" cy="1995055"/>
          </a:xfrm>
          <a:custGeom>
            <a:avLst/>
            <a:ahLst/>
            <a:rect l="l" t="t" r="r" b="b"/>
            <a:pathLst>
              <a:path w="7315200" h="1995055">
                <a:moveTo>
                  <a:pt x="0" y="0"/>
                </a:moveTo>
                <a:lnTo>
                  <a:pt x="7315200" y="0"/>
                </a:lnTo>
                <a:lnTo>
                  <a:pt x="7315200" y="1995055"/>
                </a:lnTo>
                <a:lnTo>
                  <a:pt x="0" y="1995055"/>
                </a:lnTo>
                <a:lnTo>
                  <a:pt x="0" y="0"/>
                </a:lnTo>
                <a:close/>
              </a:path>
            </a:pathLst>
          </a:custGeom>
          <a:blipFill>
            <a:blip xmlns:r="http://schemas.openxmlformats.org/officeDocument/2006/relationships" r:embed="rId2"/>
            <a:stretch>
              <a:fillRect l="0" t="0" r="0" b="0"/>
            </a:stretch>
          </a:blipFill>
        </p:spPr>
      </p:sp>
      <p:sp>
        <p:nvSpPr>
          <p:cNvPr id="1048600" name="TextBox 12"/>
          <p:cNvSpPr txBox="1"/>
          <p:nvPr/>
        </p:nvSpPr>
        <p:spPr>
          <a:xfrm rot="0">
            <a:off x="1817802" y="3466108"/>
            <a:ext cx="14652397" cy="2222499"/>
          </a:xfrm>
          <a:prstGeom prst="rect"/>
        </p:spPr>
        <p:txBody>
          <a:bodyPr anchor="t" bIns="0" lIns="0" rIns="0" rtlCol="0" tIns="0">
            <a:spAutoFit/>
          </a:bodyPr>
          <a:p>
            <a:pPr algn="ctr">
              <a:lnSpc>
                <a:spcPts val="3500"/>
              </a:lnSpc>
            </a:pPr>
            <a:r>
              <a:rPr sz="2500" lang="en-US">
                <a:solidFill>
                  <a:srgbClr val="4C3A32"/>
                </a:solidFill>
                <a:latin typeface="Tenor Sans"/>
                <a:ea typeface="Tenor Sans"/>
                <a:cs typeface="Tenor Sans"/>
                <a:sym typeface="Tenor Sans"/>
              </a:rPr>
              <a:t>Konsep fitrah merupakan salah satu ajaran penting dalam Islam yang menjelaskan hakikat dasar manusia. Dalam pandangan Islam, manusia tidak dilahirkan dalam keadaan kosong tanpa arah, melainkan membawa potensi bawaan yang telah ditetapkan oleh Allah. Potensi tersebut mencakup kecenderungan untuk mengenal Tuhan, kemampuan berpikir, serta kesiapan untuk menerima nilai-nilai moral dan sosial.</a:t>
            </a:r>
          </a:p>
        </p:txBody>
      </p:sp>
      <p:sp>
        <p:nvSpPr>
          <p:cNvPr id="1048601" name="Freeform 13"/>
          <p:cNvSpPr/>
          <p:nvPr/>
        </p:nvSpPr>
        <p:spPr>
          <a:xfrm rot="0" flipH="0" flipV="0">
            <a:off x="268122" y="0"/>
            <a:ext cx="1521156" cy="4921387"/>
          </a:xfrm>
          <a:custGeom>
            <a:avLst/>
            <a:ahLst/>
            <a:rect l="l" t="t" r="r" b="b"/>
            <a:pathLst>
              <a:path w="1521156" h="4921387">
                <a:moveTo>
                  <a:pt x="0" y="0"/>
                </a:moveTo>
                <a:lnTo>
                  <a:pt x="1521156" y="0"/>
                </a:lnTo>
                <a:lnTo>
                  <a:pt x="1521156" y="4921387"/>
                </a:lnTo>
                <a:lnTo>
                  <a:pt x="0" y="4921387"/>
                </a:lnTo>
                <a:lnTo>
                  <a:pt x="0" y="0"/>
                </a:lnTo>
                <a:close/>
              </a:path>
            </a:pathLst>
          </a:custGeom>
          <a:blipFill>
            <a:blip xmlns:r="http://schemas.openxmlformats.org/officeDocument/2006/relationships" r:embed="rId3"/>
            <a:stretch>
              <a:fillRect l="0" t="0" r="0" b="0"/>
            </a:stretch>
          </a:blipFill>
        </p:spPr>
      </p:sp>
      <p:sp>
        <p:nvSpPr>
          <p:cNvPr id="1048602" name="TextBox 14"/>
          <p:cNvSpPr txBox="1"/>
          <p:nvPr/>
        </p:nvSpPr>
        <p:spPr>
          <a:xfrm rot="0">
            <a:off x="4692779" y="1362639"/>
            <a:ext cx="8902442" cy="1265682"/>
          </a:xfrm>
          <a:prstGeom prst="rect"/>
        </p:spPr>
        <p:txBody>
          <a:bodyPr anchor="t" bIns="0" lIns="0" rIns="0" rtlCol="0" tIns="0">
            <a:spAutoFit/>
          </a:bodyPr>
          <a:p>
            <a:pPr algn="ctr">
              <a:lnSpc>
                <a:spcPts val="9966"/>
              </a:lnSpc>
            </a:pPr>
            <a:r>
              <a:rPr b="1" sz="7119" lang="en-US">
                <a:solidFill>
                  <a:srgbClr val="EEDDC1"/>
                </a:solidFill>
                <a:latin typeface="Amiri Bold"/>
                <a:ea typeface="Amiri Bold"/>
                <a:cs typeface="Amiri Bold"/>
                <a:sym typeface="Amiri Bold"/>
              </a:rPr>
              <a:t>PENDAHULUAN</a:t>
            </a:r>
          </a:p>
        </p:txBody>
      </p:sp>
      <p:sp>
        <p:nvSpPr>
          <p:cNvPr id="1048603" name="Freeform 15"/>
          <p:cNvSpPr/>
          <p:nvPr/>
        </p:nvSpPr>
        <p:spPr>
          <a:xfrm rot="0" flipH="1" flipV="0">
            <a:off x="16470198" y="0"/>
            <a:ext cx="1521156" cy="4921387"/>
          </a:xfrm>
          <a:custGeom>
            <a:avLst/>
            <a:ahLst/>
            <a:rect l="l" t="t" r="r" b="b"/>
            <a:pathLst>
              <a:path w="1521156" h="4921387">
                <a:moveTo>
                  <a:pt x="1521156" y="0"/>
                </a:moveTo>
                <a:lnTo>
                  <a:pt x="0" y="0"/>
                </a:lnTo>
                <a:lnTo>
                  <a:pt x="0" y="4921387"/>
                </a:lnTo>
                <a:lnTo>
                  <a:pt x="1521156" y="4921387"/>
                </a:lnTo>
                <a:lnTo>
                  <a:pt x="1521156" y="0"/>
                </a:lnTo>
                <a:close/>
              </a:path>
            </a:pathLst>
          </a:custGeom>
          <a:blipFill>
            <a:blip xmlns:r="http://schemas.openxmlformats.org/officeDocument/2006/relationships" r:embed="rId3"/>
            <a:stretch>
              <a:fillRect l="0" t="0" r="0" b="0"/>
            </a:stretch>
          </a:blipFill>
        </p:spPr>
      </p:sp>
      <p:sp>
        <p:nvSpPr>
          <p:cNvPr id="1048604" name="TextBox 16"/>
          <p:cNvSpPr txBox="1"/>
          <p:nvPr/>
        </p:nvSpPr>
        <p:spPr>
          <a:xfrm rot="0">
            <a:off x="1817802" y="6201687"/>
            <a:ext cx="14652397" cy="1778001"/>
          </a:xfrm>
          <a:prstGeom prst="rect"/>
        </p:spPr>
        <p:txBody>
          <a:bodyPr anchor="t" bIns="0" lIns="0" rIns="0" rtlCol="0" tIns="0">
            <a:spAutoFit/>
          </a:bodyPr>
          <a:p>
            <a:pPr algn="ctr">
              <a:lnSpc>
                <a:spcPts val="3500"/>
              </a:lnSpc>
            </a:pPr>
            <a:r>
              <a:rPr sz="2500" lang="en-US">
                <a:solidFill>
                  <a:srgbClr val="4C3A32"/>
                </a:solidFill>
                <a:latin typeface="Tenor Sans"/>
                <a:ea typeface="Tenor Sans"/>
                <a:cs typeface="Tenor Sans"/>
                <a:sym typeface="Tenor Sans"/>
              </a:rPr>
              <a:t> Landasan utama konsep fitrah terdapat dalam Al-Qur'an, khususnya QS. Ar-Rum ayat 30 yang menegaskan bahwa manusia diciptakan atas fitrah Allah dan tidak ada perubahan pada fitrah tersebut.Namun, dalam realitas kehidupan, tidak semua manusia tumbuh sesuai dengan fitrahnya. Hal ini menunjukkan adanya faktor-faktor eksternal yang memengaruhi perkembangan potensi tersebut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29" name=""/>
        <p:cNvGrpSpPr/>
        <p:nvPr/>
      </p:nvGrpSpPr>
      <p:grpSpPr>
        <a:xfrm>
          <a:off x="0" y="0"/>
          <a:ext cx="0" cy="0"/>
          <a:chOff x="0" y="0"/>
          <a:chExt cx="0" cy="0"/>
        </a:xfrm>
      </p:grpSpPr>
      <p:grpSp>
        <p:nvGrpSpPr>
          <p:cNvPr id="30" name="Group 2"/>
          <p:cNvGrpSpPr/>
          <p:nvPr/>
        </p:nvGrpSpPr>
        <p:grpSpPr>
          <a:xfrm rot="0">
            <a:off x="9869194" y="-358184"/>
            <a:ext cx="9331386" cy="11347226"/>
            <a:chOff x="0" y="0"/>
            <a:chExt cx="2457649" cy="2988570"/>
          </a:xfrm>
        </p:grpSpPr>
        <p:sp>
          <p:nvSpPr>
            <p:cNvPr id="1048605" name="Freeform 3"/>
            <p:cNvSpPr/>
            <p:nvPr/>
          </p:nvSpPr>
          <p:spPr>
            <a:xfrm rot="0" flipH="0" flipV="0">
              <a:off x="0" y="0"/>
              <a:ext cx="2457649" cy="2988570"/>
            </a:xfrm>
            <a:custGeom>
              <a:avLst/>
              <a:ahLst/>
              <a:rect l="l" t="t" r="r" b="b"/>
              <a:pathLst>
                <a:path w="2457649" h="2988570">
                  <a:moveTo>
                    <a:pt x="0" y="0"/>
                  </a:moveTo>
                  <a:lnTo>
                    <a:pt x="2457649" y="0"/>
                  </a:lnTo>
                  <a:lnTo>
                    <a:pt x="2457649" y="2988570"/>
                  </a:lnTo>
                  <a:lnTo>
                    <a:pt x="0" y="2988570"/>
                  </a:lnTo>
                  <a:close/>
                </a:path>
              </a:pathLst>
            </a:custGeom>
            <a:solidFill>
              <a:srgbClr val="4C3A32"/>
            </a:solidFill>
          </p:spPr>
        </p:sp>
        <p:sp>
          <p:nvSpPr>
            <p:cNvPr id="1048606" name="TextBox 4"/>
            <p:cNvSpPr txBox="1"/>
            <p:nvPr/>
          </p:nvSpPr>
          <p:spPr>
            <a:xfrm>
              <a:off x="0" y="-38100"/>
              <a:ext cx="2457649" cy="3026670"/>
            </a:xfrm>
            <a:prstGeom prst="rect"/>
          </p:spPr>
          <p:txBody>
            <a:bodyPr anchor="ctr" bIns="50800" lIns="50800" rIns="50800" rtlCol="0" tIns="50800"/>
            <a:p>
              <a:pPr algn="ctr">
                <a:lnSpc>
                  <a:spcPts val="2659"/>
                </a:lnSpc>
                <a:spcBef>
                  <a:spcPct val="0"/>
                </a:spcBef>
              </a:pPr>
            </a:p>
          </p:txBody>
        </p:sp>
      </p:grpSp>
      <p:sp>
        <p:nvSpPr>
          <p:cNvPr id="1048607" name="Freeform 5"/>
          <p:cNvSpPr/>
          <p:nvPr/>
        </p:nvSpPr>
        <p:spPr>
          <a:xfrm rot="0" flipH="0" flipV="0">
            <a:off x="-5658353" y="80"/>
            <a:ext cx="15527547" cy="10287000"/>
          </a:xfrm>
          <a:custGeom>
            <a:avLst/>
            <a:ahLst/>
            <a:rect l="l" t="t" r="r" b="b"/>
            <a:pathLst>
              <a:path w="15527547" h="10287000">
                <a:moveTo>
                  <a:pt x="0" y="0"/>
                </a:moveTo>
                <a:lnTo>
                  <a:pt x="15527547" y="0"/>
                </a:lnTo>
                <a:lnTo>
                  <a:pt x="15527547" y="10287000"/>
                </a:lnTo>
                <a:lnTo>
                  <a:pt x="0" y="10287000"/>
                </a:lnTo>
                <a:lnTo>
                  <a:pt x="0" y="0"/>
                </a:lnTo>
                <a:close/>
              </a:path>
            </a:pathLst>
          </a:custGeom>
          <a:blipFill>
            <a:blip xmlns:r="http://schemas.openxmlformats.org/officeDocument/2006/relationships" r:embed="rId1"/>
            <a:stretch>
              <a:fillRect l="0" t="0" r="0" b="0"/>
            </a:stretch>
          </a:blipFill>
        </p:spPr>
      </p:sp>
      <p:sp>
        <p:nvSpPr>
          <p:cNvPr id="1048608" name="Freeform 6"/>
          <p:cNvSpPr/>
          <p:nvPr/>
        </p:nvSpPr>
        <p:spPr>
          <a:xfrm rot="5400000" flipH="1" flipV="1">
            <a:off x="2691874" y="2896633"/>
            <a:ext cx="10286920" cy="4493972"/>
          </a:xfrm>
          <a:custGeom>
            <a:avLst/>
            <a:ahLst/>
            <a:rect l="l" t="t" r="r" b="b"/>
            <a:pathLst>
              <a:path w="10286920" h="4493972">
                <a:moveTo>
                  <a:pt x="10286921" y="4493972"/>
                </a:moveTo>
                <a:lnTo>
                  <a:pt x="0" y="4493972"/>
                </a:lnTo>
                <a:lnTo>
                  <a:pt x="0" y="0"/>
                </a:lnTo>
                <a:lnTo>
                  <a:pt x="10286921" y="0"/>
                </a:lnTo>
                <a:lnTo>
                  <a:pt x="10286921" y="4493972"/>
                </a:lnTo>
                <a:close/>
              </a:path>
            </a:pathLst>
          </a:custGeom>
          <a:blipFill>
            <a:blip xmlns:r="http://schemas.openxmlformats.org/officeDocument/2006/relationships" r:embed="rId2"/>
            <a:stretch>
              <a:fillRect l="0" t="0" r="0" b="0"/>
            </a:stretch>
          </a:blipFill>
        </p:spPr>
      </p:sp>
      <p:sp>
        <p:nvSpPr>
          <p:cNvPr id="1048609" name="Freeform 7"/>
          <p:cNvSpPr/>
          <p:nvPr/>
        </p:nvSpPr>
        <p:spPr>
          <a:xfrm rot="0" flipH="0" flipV="0">
            <a:off x="-1769750" y="6626114"/>
            <a:ext cx="5264372" cy="5264372"/>
          </a:xfrm>
          <a:custGeom>
            <a:avLst/>
            <a:ahLst/>
            <a:rect l="l" t="t" r="r" b="b"/>
            <a:pathLst>
              <a:path w="5264372" h="5264372">
                <a:moveTo>
                  <a:pt x="0" y="0"/>
                </a:moveTo>
                <a:lnTo>
                  <a:pt x="5264371" y="0"/>
                </a:lnTo>
                <a:lnTo>
                  <a:pt x="5264371" y="5264372"/>
                </a:lnTo>
                <a:lnTo>
                  <a:pt x="0" y="5264372"/>
                </a:lnTo>
                <a:lnTo>
                  <a:pt x="0" y="0"/>
                </a:lnTo>
                <a:close/>
              </a:path>
            </a:pathLst>
          </a:custGeom>
          <a:blipFill>
            <a:blip xmlns:r="http://schemas.openxmlformats.org/officeDocument/2006/relationships" r:embed="rId3"/>
            <a:stretch>
              <a:fillRect l="0" t="0" r="0" b="0"/>
            </a:stretch>
          </a:blipFill>
        </p:spPr>
      </p:sp>
      <p:sp>
        <p:nvSpPr>
          <p:cNvPr id="1048610" name="TextBox 8"/>
          <p:cNvSpPr txBox="1"/>
          <p:nvPr/>
        </p:nvSpPr>
        <p:spPr>
          <a:xfrm rot="0">
            <a:off x="8826991" y="544282"/>
            <a:ext cx="8432309" cy="2017267"/>
          </a:xfrm>
          <a:prstGeom prst="rect"/>
        </p:spPr>
        <p:txBody>
          <a:bodyPr anchor="t" bIns="0" lIns="0" rIns="0" rtlCol="0" tIns="0">
            <a:spAutoFit/>
          </a:bodyPr>
          <a:p>
            <a:pPr algn="r">
              <a:lnSpc>
                <a:spcPts val="7942"/>
              </a:lnSpc>
            </a:pPr>
            <a:r>
              <a:rPr b="1" sz="5673" lang="en-US">
                <a:solidFill>
                  <a:srgbClr val="EEDDC1"/>
                </a:solidFill>
                <a:latin typeface="Amiri Bold"/>
                <a:ea typeface="Amiri Bold"/>
                <a:cs typeface="Amiri Bold"/>
                <a:sym typeface="Amiri Bold"/>
              </a:rPr>
              <a:t>PENGERTIAN FITRAH DALAM ISLAM</a:t>
            </a:r>
          </a:p>
        </p:txBody>
      </p:sp>
      <p:sp>
        <p:nvSpPr>
          <p:cNvPr id="1048611" name="TextBox 9"/>
          <p:cNvSpPr txBox="1"/>
          <p:nvPr/>
        </p:nvSpPr>
        <p:spPr>
          <a:xfrm rot="0">
            <a:off x="9869194" y="2697215"/>
            <a:ext cx="7103053" cy="5480050"/>
          </a:xfrm>
          <a:prstGeom prst="rect"/>
        </p:spPr>
        <p:txBody>
          <a:bodyPr anchor="t" bIns="0" lIns="0" rIns="0" rtlCol="0" tIns="0">
            <a:spAutoFit/>
          </a:bodyPr>
          <a:p>
            <a:pPr algn="just">
              <a:lnSpc>
                <a:spcPts val="4315"/>
              </a:lnSpc>
            </a:pPr>
          </a:p>
          <a:p>
            <a:pPr algn="just" indent="-332751" lvl="1" marL="665502">
              <a:lnSpc>
                <a:spcPts val="4315"/>
              </a:lnSpc>
              <a:buFont typeface="Arial"/>
              <a:buChar char="•"/>
            </a:pPr>
            <a:r>
              <a:rPr sz="3082" lang="en-US">
                <a:solidFill>
                  <a:srgbClr val="EEDDC1"/>
                </a:solidFill>
                <a:latin typeface="Tenor Sans"/>
                <a:ea typeface="Tenor Sans"/>
                <a:cs typeface="Tenor Sans"/>
                <a:sym typeface="Tenor Sans"/>
              </a:rPr>
              <a:t>Secara etimologis, kata fitrah berasal dari akar kata fathara yang berarti menciptakan, membelah, atau memulai sesuatu dari keadaan awal. Dalam konteks Islam, fitrah dipahami sebagai kondisi asli manusia ketika pertama kali diciptakan oleh Allah. Kondisi ini bersifat suci dan memiliki kecenderungan kepada tauhid.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1" name=""/>
        <p:cNvGrpSpPr/>
        <p:nvPr/>
      </p:nvGrpSpPr>
      <p:grpSpPr>
        <a:xfrm>
          <a:off x="0" y="0"/>
          <a:ext cx="0" cy="0"/>
          <a:chOff x="0" y="0"/>
          <a:chExt cx="0" cy="0"/>
        </a:xfrm>
      </p:grpSpPr>
      <p:sp>
        <p:nvSpPr>
          <p:cNvPr id="1048612" name="Freeform 2"/>
          <p:cNvSpPr/>
          <p:nvPr/>
        </p:nvSpPr>
        <p:spPr>
          <a:xfrm rot="0" flipH="0" flipV="0">
            <a:off x="8044671" y="0"/>
            <a:ext cx="12320099" cy="10287000"/>
          </a:xfrm>
          <a:custGeom>
            <a:avLst/>
            <a:ahLst/>
            <a:rect l="l" t="t" r="r" b="b"/>
            <a:pathLst>
              <a:path w="12320099" h="10287000">
                <a:moveTo>
                  <a:pt x="0" y="0"/>
                </a:moveTo>
                <a:lnTo>
                  <a:pt x="12320099" y="0"/>
                </a:lnTo>
                <a:lnTo>
                  <a:pt x="12320099" y="10287000"/>
                </a:lnTo>
                <a:lnTo>
                  <a:pt x="0" y="10287000"/>
                </a:lnTo>
                <a:lnTo>
                  <a:pt x="0" y="0"/>
                </a:lnTo>
                <a:close/>
              </a:path>
            </a:pathLst>
          </a:custGeom>
          <a:blipFill>
            <a:blip xmlns:r="http://schemas.openxmlformats.org/officeDocument/2006/relationships" r:embed="rId1"/>
            <a:stretch>
              <a:fillRect l="-13017" t="0" r="-13017" b="0"/>
            </a:stretch>
          </a:blipFill>
        </p:spPr>
      </p:sp>
      <p:grpSp>
        <p:nvGrpSpPr>
          <p:cNvPr id="32" name="Group 3"/>
          <p:cNvGrpSpPr/>
          <p:nvPr/>
        </p:nvGrpSpPr>
        <p:grpSpPr>
          <a:xfrm rot="0">
            <a:off x="0" y="0"/>
            <a:ext cx="8328470" cy="10287000"/>
            <a:chOff x="0" y="0"/>
            <a:chExt cx="2193506" cy="2709333"/>
          </a:xfrm>
        </p:grpSpPr>
        <p:sp>
          <p:nvSpPr>
            <p:cNvPr id="1048613" name="Freeform 4"/>
            <p:cNvSpPr/>
            <p:nvPr/>
          </p:nvSpPr>
          <p:spPr>
            <a:xfrm rot="0" flipH="0" flipV="0">
              <a:off x="0" y="0"/>
              <a:ext cx="2193506" cy="2709333"/>
            </a:xfrm>
            <a:custGeom>
              <a:avLst/>
              <a:ahLst/>
              <a:rect l="l" t="t" r="r" b="b"/>
              <a:pathLst>
                <a:path w="2193506" h="2709333">
                  <a:moveTo>
                    <a:pt x="0" y="0"/>
                  </a:moveTo>
                  <a:lnTo>
                    <a:pt x="2193506" y="0"/>
                  </a:lnTo>
                  <a:lnTo>
                    <a:pt x="2193506" y="2709333"/>
                  </a:lnTo>
                  <a:lnTo>
                    <a:pt x="0" y="2709333"/>
                  </a:lnTo>
                  <a:close/>
                </a:path>
              </a:pathLst>
            </a:custGeom>
            <a:solidFill>
              <a:srgbClr val="4C3A32"/>
            </a:solidFill>
          </p:spPr>
        </p:sp>
        <p:sp>
          <p:nvSpPr>
            <p:cNvPr id="1048614" name="TextBox 5"/>
            <p:cNvSpPr txBox="1"/>
            <p:nvPr/>
          </p:nvSpPr>
          <p:spPr>
            <a:xfrm>
              <a:off x="0" y="-38100"/>
              <a:ext cx="2193506" cy="2747433"/>
            </a:xfrm>
            <a:prstGeom prst="rect"/>
          </p:spPr>
          <p:txBody>
            <a:bodyPr anchor="ctr" bIns="50800" lIns="50800" rIns="50800" rtlCol="0" tIns="50800"/>
            <a:p>
              <a:pPr algn="ctr">
                <a:lnSpc>
                  <a:spcPts val="2659"/>
                </a:lnSpc>
                <a:spcBef>
                  <a:spcPct val="0"/>
                </a:spcBef>
              </a:pPr>
            </a:p>
          </p:txBody>
        </p:sp>
      </p:grpSp>
      <p:sp>
        <p:nvSpPr>
          <p:cNvPr id="1048615" name="Freeform 6"/>
          <p:cNvSpPr/>
          <p:nvPr/>
        </p:nvSpPr>
        <p:spPr>
          <a:xfrm rot="5400000" flipH="0" flipV="0">
            <a:off x="5234340" y="2908312"/>
            <a:ext cx="10328963" cy="4512339"/>
          </a:xfrm>
          <a:custGeom>
            <a:avLst/>
            <a:ahLst/>
            <a:rect l="l" t="t" r="r" b="b"/>
            <a:pathLst>
              <a:path w="10328963" h="4512339">
                <a:moveTo>
                  <a:pt x="0" y="0"/>
                </a:moveTo>
                <a:lnTo>
                  <a:pt x="10328963" y="0"/>
                </a:lnTo>
                <a:lnTo>
                  <a:pt x="10328963" y="4512339"/>
                </a:lnTo>
                <a:lnTo>
                  <a:pt x="0" y="4512339"/>
                </a:lnTo>
                <a:lnTo>
                  <a:pt x="0" y="0"/>
                </a:lnTo>
                <a:close/>
              </a:path>
            </a:pathLst>
          </a:custGeom>
          <a:blipFill>
            <a:blip xmlns:r="http://schemas.openxmlformats.org/officeDocument/2006/relationships" r:embed="rId2"/>
            <a:stretch>
              <a:fillRect l="0" t="0" r="0" b="0"/>
            </a:stretch>
          </a:blipFill>
        </p:spPr>
      </p:sp>
      <p:sp>
        <p:nvSpPr>
          <p:cNvPr id="1048616" name="Freeform 7"/>
          <p:cNvSpPr/>
          <p:nvPr/>
        </p:nvSpPr>
        <p:spPr>
          <a:xfrm rot="0" flipH="0" flipV="0">
            <a:off x="6924847" y="8151853"/>
            <a:ext cx="4783095" cy="4783095"/>
          </a:xfrm>
          <a:custGeom>
            <a:avLst/>
            <a:ahLst/>
            <a:rect l="l" t="t" r="r" b="b"/>
            <a:pathLst>
              <a:path w="4783095" h="4783095">
                <a:moveTo>
                  <a:pt x="0" y="0"/>
                </a:moveTo>
                <a:lnTo>
                  <a:pt x="4783095" y="0"/>
                </a:lnTo>
                <a:lnTo>
                  <a:pt x="4783095" y="4783095"/>
                </a:lnTo>
                <a:lnTo>
                  <a:pt x="0" y="4783095"/>
                </a:lnTo>
                <a:lnTo>
                  <a:pt x="0" y="0"/>
                </a:lnTo>
                <a:close/>
              </a:path>
            </a:pathLst>
          </a:custGeom>
          <a:blipFill>
            <a:blip xmlns:r="http://schemas.openxmlformats.org/officeDocument/2006/relationships" r:embed="rId3"/>
            <a:stretch>
              <a:fillRect l="0" t="0" r="0" b="0"/>
            </a:stretch>
          </a:blipFill>
        </p:spPr>
      </p:sp>
      <p:sp>
        <p:nvSpPr>
          <p:cNvPr id="1048617" name="TextBox 8"/>
          <p:cNvSpPr txBox="1"/>
          <p:nvPr/>
        </p:nvSpPr>
        <p:spPr>
          <a:xfrm rot="0">
            <a:off x="3406850" y="1503839"/>
            <a:ext cx="11160874" cy="764541"/>
          </a:xfrm>
          <a:prstGeom prst="rect"/>
        </p:spPr>
        <p:txBody>
          <a:bodyPr anchor="t" bIns="0" lIns="0" rIns="0" rtlCol="0" tIns="0">
            <a:spAutoFit/>
          </a:bodyPr>
          <a:p>
            <a:pPr algn="ctr">
              <a:lnSpc>
                <a:spcPts val="6020"/>
              </a:lnSpc>
            </a:pPr>
            <a:r>
              <a:rPr b="1" sz="5844" lang="en-US">
                <a:solidFill>
                  <a:srgbClr val="EEDDC1"/>
                </a:solidFill>
                <a:latin typeface="Amiri Bold"/>
                <a:ea typeface="Amiri Bold"/>
                <a:cs typeface="Amiri Bold"/>
                <a:sym typeface="Amiri Bold"/>
              </a:rPr>
              <a:t>ASPEK FITRAH</a:t>
            </a:r>
          </a:p>
        </p:txBody>
      </p:sp>
      <p:sp>
        <p:nvSpPr>
          <p:cNvPr id="1048618" name="TextBox 9"/>
          <p:cNvSpPr txBox="1"/>
          <p:nvPr/>
        </p:nvSpPr>
        <p:spPr>
          <a:xfrm rot="0">
            <a:off x="1028700" y="3495406"/>
            <a:ext cx="12044104" cy="4689856"/>
          </a:xfrm>
          <a:prstGeom prst="rect"/>
        </p:spPr>
        <p:txBody>
          <a:bodyPr anchor="t" bIns="0" lIns="0" rIns="0" rtlCol="0" tIns="0">
            <a:spAutoFit/>
          </a:bodyPr>
          <a:p>
            <a:pPr algn="l">
              <a:lnSpc>
                <a:spcPts val="4616"/>
              </a:lnSpc>
            </a:pPr>
            <a:r>
              <a:rPr sz="3297" lang="en-US">
                <a:solidFill>
                  <a:srgbClr val="EEDDC1"/>
                </a:solidFill>
                <a:latin typeface="Tenor Sans"/>
                <a:ea typeface="Tenor Sans"/>
                <a:cs typeface="Tenor Sans"/>
                <a:sym typeface="Tenor Sans"/>
              </a:rPr>
              <a:t>• Fitrah sebagai potensi keimanan, yaitu kecenderungan alami untuk mengenal dan menyembah Allah</a:t>
            </a:r>
          </a:p>
          <a:p>
            <a:pPr algn="l">
              <a:lnSpc>
                <a:spcPts val="4616"/>
              </a:lnSpc>
            </a:pPr>
            <a:r>
              <a:rPr sz="3297" lang="en-US">
                <a:solidFill>
                  <a:srgbClr val="EEDDC1"/>
                </a:solidFill>
                <a:latin typeface="Tenor Sans"/>
                <a:ea typeface="Tenor Sans"/>
                <a:cs typeface="Tenor Sans"/>
                <a:sym typeface="Tenor Sans"/>
              </a:rPr>
              <a:t>• Fitrah sebagai potensi akal, yakni kemampuan berpikir, memahami, dan membedakan kebenaran dan kesalahan</a:t>
            </a:r>
          </a:p>
          <a:p>
            <a:pPr algn="l">
              <a:lnSpc>
                <a:spcPts val="4616"/>
              </a:lnSpc>
            </a:pPr>
            <a:r>
              <a:rPr sz="3297" lang="en-US">
                <a:solidFill>
                  <a:srgbClr val="EEDDC1"/>
                </a:solidFill>
                <a:latin typeface="Tenor Sans"/>
                <a:ea typeface="Tenor Sans"/>
                <a:cs typeface="Tenor Sans"/>
                <a:sym typeface="Tenor Sans"/>
              </a:rPr>
              <a:t>• Fitrah sebagai potensi moral, yaitu kesiapan untuk menerima nilai-nilai kebaikan</a:t>
            </a:r>
          </a:p>
          <a:p>
            <a:pPr algn="l">
              <a:lnSpc>
                <a:spcPts val="4616"/>
              </a:lnSpc>
            </a:pPr>
            <a:r>
              <a:rPr sz="3297" lang="en-US">
                <a:solidFill>
                  <a:srgbClr val="EEDDC1"/>
                </a:solidFill>
                <a:latin typeface="Tenor Sans"/>
                <a:ea typeface="Tenor Sans"/>
                <a:cs typeface="Tenor Sans"/>
                <a:sym typeface="Tenor Sans"/>
              </a:rPr>
              <a:t>• Fitrah sebagai potensi sosial, yakni kecenderungan untuk hidup bermasyarakat dan bekerja sama</a:t>
            </a:r>
          </a:p>
        </p:txBody>
      </p:sp>
      <p:sp>
        <p:nvSpPr>
          <p:cNvPr id="1048619" name="Freeform 10"/>
          <p:cNvSpPr/>
          <p:nvPr/>
        </p:nvSpPr>
        <p:spPr>
          <a:xfrm rot="0" flipH="1" flipV="0">
            <a:off x="102336" y="-2191641"/>
            <a:ext cx="2230086" cy="6440682"/>
          </a:xfrm>
          <a:custGeom>
            <a:avLst/>
            <a:ahLst/>
            <a:rect l="l" t="t" r="r" b="b"/>
            <a:pathLst>
              <a:path w="2230086" h="6440682">
                <a:moveTo>
                  <a:pt x="2230086" y="0"/>
                </a:moveTo>
                <a:lnTo>
                  <a:pt x="0" y="0"/>
                </a:lnTo>
                <a:lnTo>
                  <a:pt x="0" y="6440682"/>
                </a:lnTo>
                <a:lnTo>
                  <a:pt x="2230086" y="6440682"/>
                </a:lnTo>
                <a:lnTo>
                  <a:pt x="2230086" y="0"/>
                </a:lnTo>
                <a:close/>
              </a:path>
            </a:pathLst>
          </a:custGeom>
          <a:blipFill>
            <a:blip xmlns:r="http://schemas.openxmlformats.org/officeDocument/2006/relationships" r:embed="rId4"/>
            <a:stretch>
              <a:fillRect l="0" t="0" r="0" b="0"/>
            </a:stretch>
          </a:blipFill>
        </p:spPr>
      </p:sp>
      <p:sp>
        <p:nvSpPr>
          <p:cNvPr id="1048620" name="Freeform 11"/>
          <p:cNvSpPr/>
          <p:nvPr/>
        </p:nvSpPr>
        <p:spPr>
          <a:xfrm rot="0" flipH="1" flipV="0">
            <a:off x="-621564" y="-3220341"/>
            <a:ext cx="2230086" cy="6440682"/>
          </a:xfrm>
          <a:custGeom>
            <a:avLst/>
            <a:ahLst/>
            <a:rect l="l" t="t" r="r" b="b"/>
            <a:pathLst>
              <a:path w="2230086" h="6440682">
                <a:moveTo>
                  <a:pt x="2230086" y="0"/>
                </a:moveTo>
                <a:lnTo>
                  <a:pt x="0" y="0"/>
                </a:lnTo>
                <a:lnTo>
                  <a:pt x="0" y="6440682"/>
                </a:lnTo>
                <a:lnTo>
                  <a:pt x="2230086" y="6440682"/>
                </a:lnTo>
                <a:lnTo>
                  <a:pt x="2230086" y="0"/>
                </a:lnTo>
                <a:close/>
              </a:path>
            </a:pathLst>
          </a:custGeom>
          <a:blipFill>
            <a:blip xmlns:r="http://schemas.openxmlformats.org/officeDocument/2006/relationships" r:embed="rId4"/>
            <a:stretch>
              <a:fillRect l="0" t="0" r="0" b="0"/>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a:xfrm>
          <a:off x="0" y="0"/>
          <a:ext cx="0" cy="0"/>
          <a:chOff x="0" y="0"/>
          <a:chExt cx="0" cy="0"/>
        </a:xfrm>
      </p:grpSpPr>
      <p:grpSp>
        <p:nvGrpSpPr>
          <p:cNvPr id="34" name="Group 2"/>
          <p:cNvGrpSpPr/>
          <p:nvPr/>
        </p:nvGrpSpPr>
        <p:grpSpPr>
          <a:xfrm rot="0">
            <a:off x="9508115" y="-386839"/>
            <a:ext cx="9348608" cy="11101850"/>
            <a:chOff x="0" y="0"/>
            <a:chExt cx="2462185" cy="2923944"/>
          </a:xfrm>
        </p:grpSpPr>
        <p:sp>
          <p:nvSpPr>
            <p:cNvPr id="1048621" name="Freeform 3"/>
            <p:cNvSpPr/>
            <p:nvPr/>
          </p:nvSpPr>
          <p:spPr>
            <a:xfrm rot="0" flipH="0" flipV="0">
              <a:off x="0" y="0"/>
              <a:ext cx="2462185" cy="2923944"/>
            </a:xfrm>
            <a:custGeom>
              <a:avLst/>
              <a:ahLst/>
              <a:rect l="l" t="t" r="r" b="b"/>
              <a:pathLst>
                <a:path w="2462185" h="2923944">
                  <a:moveTo>
                    <a:pt x="0" y="0"/>
                  </a:moveTo>
                  <a:lnTo>
                    <a:pt x="2462185" y="0"/>
                  </a:lnTo>
                  <a:lnTo>
                    <a:pt x="2462185" y="2923944"/>
                  </a:lnTo>
                  <a:lnTo>
                    <a:pt x="0" y="2923944"/>
                  </a:lnTo>
                  <a:close/>
                </a:path>
              </a:pathLst>
            </a:custGeom>
            <a:solidFill>
              <a:srgbClr val="4C3A32"/>
            </a:solidFill>
          </p:spPr>
        </p:sp>
        <p:sp>
          <p:nvSpPr>
            <p:cNvPr id="1048622" name="TextBox 4"/>
            <p:cNvSpPr txBox="1"/>
            <p:nvPr/>
          </p:nvSpPr>
          <p:spPr>
            <a:xfrm>
              <a:off x="0" y="-38100"/>
              <a:ext cx="2462185" cy="2962044"/>
            </a:xfrm>
            <a:prstGeom prst="rect"/>
          </p:spPr>
          <p:txBody>
            <a:bodyPr anchor="ctr" bIns="50800" lIns="50800" rIns="50800" rtlCol="0" tIns="50800"/>
            <a:p>
              <a:pPr algn="ctr">
                <a:lnSpc>
                  <a:spcPts val="2659"/>
                </a:lnSpc>
                <a:spcBef>
                  <a:spcPct val="0"/>
                </a:spcBef>
              </a:pPr>
            </a:p>
          </p:txBody>
        </p:sp>
      </p:grpSp>
      <p:sp>
        <p:nvSpPr>
          <p:cNvPr id="1048623" name="Freeform 5"/>
          <p:cNvSpPr/>
          <p:nvPr/>
        </p:nvSpPr>
        <p:spPr>
          <a:xfrm rot="0" flipH="0" flipV="0">
            <a:off x="96961" y="159"/>
            <a:ext cx="9047039" cy="10714852"/>
          </a:xfrm>
          <a:custGeom>
            <a:avLst/>
            <a:ahLst/>
            <a:rect l="l" t="t" r="r" b="b"/>
            <a:pathLst>
              <a:path w="9047039" h="10714852">
                <a:moveTo>
                  <a:pt x="0" y="0"/>
                </a:moveTo>
                <a:lnTo>
                  <a:pt x="9047039" y="0"/>
                </a:lnTo>
                <a:lnTo>
                  <a:pt x="9047039" y="10714852"/>
                </a:lnTo>
                <a:lnTo>
                  <a:pt x="0" y="10714852"/>
                </a:lnTo>
                <a:lnTo>
                  <a:pt x="0" y="0"/>
                </a:lnTo>
                <a:close/>
              </a:path>
            </a:pathLst>
          </a:custGeom>
          <a:blipFill>
            <a:blip xmlns:r="http://schemas.openxmlformats.org/officeDocument/2006/relationships" r:embed="rId1"/>
            <a:stretch>
              <a:fillRect l="0" t="-24865" r="0" b="-1671"/>
            </a:stretch>
          </a:blipFill>
        </p:spPr>
      </p:sp>
      <p:sp>
        <p:nvSpPr>
          <p:cNvPr id="1048624" name="Freeform 6"/>
          <p:cNvSpPr/>
          <p:nvPr/>
        </p:nvSpPr>
        <p:spPr>
          <a:xfrm rot="5400000" flipH="1" flipV="1">
            <a:off x="2478748" y="2896633"/>
            <a:ext cx="10286920" cy="4493972"/>
          </a:xfrm>
          <a:custGeom>
            <a:avLst/>
            <a:ahLst/>
            <a:rect l="l" t="t" r="r" b="b"/>
            <a:pathLst>
              <a:path w="10286920" h="4493972">
                <a:moveTo>
                  <a:pt x="10286920" y="4493972"/>
                </a:moveTo>
                <a:lnTo>
                  <a:pt x="0" y="4493972"/>
                </a:lnTo>
                <a:lnTo>
                  <a:pt x="0" y="0"/>
                </a:lnTo>
                <a:lnTo>
                  <a:pt x="10286920" y="0"/>
                </a:lnTo>
                <a:lnTo>
                  <a:pt x="10286920" y="4493972"/>
                </a:lnTo>
                <a:close/>
              </a:path>
            </a:pathLst>
          </a:custGeom>
          <a:blipFill>
            <a:blip xmlns:r="http://schemas.openxmlformats.org/officeDocument/2006/relationships" r:embed="rId2"/>
            <a:stretch>
              <a:fillRect l="0" t="0" r="0" b="0"/>
            </a:stretch>
          </a:blipFill>
        </p:spPr>
      </p:sp>
      <p:sp>
        <p:nvSpPr>
          <p:cNvPr id="1048625" name="Freeform 7"/>
          <p:cNvSpPr/>
          <p:nvPr/>
        </p:nvSpPr>
        <p:spPr>
          <a:xfrm rot="0" flipH="0" flipV="0">
            <a:off x="-1769750" y="6626114"/>
            <a:ext cx="5264372" cy="5264372"/>
          </a:xfrm>
          <a:custGeom>
            <a:avLst/>
            <a:ahLst/>
            <a:rect l="l" t="t" r="r" b="b"/>
            <a:pathLst>
              <a:path w="5264372" h="5264372">
                <a:moveTo>
                  <a:pt x="0" y="0"/>
                </a:moveTo>
                <a:lnTo>
                  <a:pt x="5264371" y="0"/>
                </a:lnTo>
                <a:lnTo>
                  <a:pt x="5264371" y="5264372"/>
                </a:lnTo>
                <a:lnTo>
                  <a:pt x="0" y="5264372"/>
                </a:lnTo>
                <a:lnTo>
                  <a:pt x="0" y="0"/>
                </a:lnTo>
                <a:close/>
              </a:path>
            </a:pathLst>
          </a:custGeom>
          <a:blipFill>
            <a:blip xmlns:r="http://schemas.openxmlformats.org/officeDocument/2006/relationships" r:embed="rId3"/>
            <a:stretch>
              <a:fillRect l="0" t="0" r="0" b="0"/>
            </a:stretch>
          </a:blipFill>
        </p:spPr>
      </p:sp>
      <p:sp>
        <p:nvSpPr>
          <p:cNvPr id="1048626" name="TextBox 8"/>
          <p:cNvSpPr txBox="1"/>
          <p:nvPr/>
        </p:nvSpPr>
        <p:spPr>
          <a:xfrm rot="0">
            <a:off x="3798070" y="293689"/>
            <a:ext cx="10076838" cy="2075942"/>
          </a:xfrm>
          <a:prstGeom prst="rect"/>
        </p:spPr>
        <p:txBody>
          <a:bodyPr anchor="t" bIns="0" lIns="0" rIns="0" rtlCol="0" tIns="0">
            <a:spAutoFit/>
          </a:bodyPr>
          <a:p>
            <a:pPr algn="ctr">
              <a:lnSpc>
                <a:spcPts val="8173"/>
              </a:lnSpc>
            </a:pPr>
            <a:r>
              <a:rPr b="1" sz="5838" lang="en-US">
                <a:solidFill>
                  <a:srgbClr val="EEDDC1"/>
                </a:solidFill>
                <a:latin typeface="Amiri Bold"/>
                <a:ea typeface="Amiri Bold"/>
                <a:cs typeface="Amiri Bold"/>
                <a:sym typeface="Amiri Bold"/>
              </a:rPr>
              <a:t>FITRAH PADA PERSPEKTIF AL-QUR'AN</a:t>
            </a:r>
          </a:p>
        </p:txBody>
      </p:sp>
      <p:sp>
        <p:nvSpPr>
          <p:cNvPr id="1048627" name="TextBox 9"/>
          <p:cNvSpPr txBox="1"/>
          <p:nvPr/>
        </p:nvSpPr>
        <p:spPr>
          <a:xfrm rot="0">
            <a:off x="10330696" y="2607439"/>
            <a:ext cx="6928604" cy="6188710"/>
          </a:xfrm>
          <a:prstGeom prst="rect"/>
        </p:spPr>
        <p:txBody>
          <a:bodyPr anchor="t" bIns="0" lIns="0" rIns="0" rtlCol="0" tIns="0">
            <a:spAutoFit/>
          </a:bodyPr>
          <a:p>
            <a:pPr algn="just">
              <a:lnSpc>
                <a:spcPts val="4430"/>
              </a:lnSpc>
            </a:pPr>
            <a:r>
              <a:rPr sz="3164" lang="en-US">
                <a:solidFill>
                  <a:srgbClr val="EEDDC1"/>
                </a:solidFill>
                <a:latin typeface="Tenor Sans"/>
                <a:ea typeface="Tenor Sans"/>
                <a:cs typeface="Tenor Sans"/>
                <a:sym typeface="Tenor Sans"/>
              </a:rPr>
              <a:t>Fitrah dalam Perspektif Al-Qur’an</a:t>
            </a:r>
          </a:p>
          <a:p>
            <a:pPr algn="just">
              <a:lnSpc>
                <a:spcPts val="4430"/>
              </a:lnSpc>
            </a:pPr>
            <a:r>
              <a:rPr sz="3164" lang="en-US">
                <a:solidFill>
                  <a:srgbClr val="EEDDC1"/>
                </a:solidFill>
                <a:latin typeface="Tenor Sans"/>
                <a:ea typeface="Tenor Sans"/>
                <a:cs typeface="Tenor Sans"/>
                <a:sym typeface="Tenor Sans"/>
              </a:rPr>
              <a:t>Konsep fitrah memiliki dasar teologis yang kuat dalam Al-Qur'an. QS. Ar-Rum ayat 30 menegaskan bahwa manusia diciptakan atas fitrah Allah. Makna dari ayat tersebut menunjukkan bahwa tauhid merupakan bagian dari struktur dasar penciptaan manusia. Artinya, kecenderungan untuk mengenal Tuhan adalah sesuatu yang melekat pada diri setiap manusia.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5C3AF"/>
        </a:solidFill>
      </p:bgPr>
    </p:bg>
    <p:spTree>
      <p:nvGrpSpPr>
        <p:cNvPr id="35" name=""/>
        <p:cNvGrpSpPr/>
        <p:nvPr/>
      </p:nvGrpSpPr>
      <p:grpSpPr>
        <a:xfrm>
          <a:off x="0" y="0"/>
          <a:ext cx="0" cy="0"/>
          <a:chOff x="0" y="0"/>
          <a:chExt cx="0" cy="0"/>
        </a:xfrm>
      </p:grpSpPr>
      <p:grpSp>
        <p:nvGrpSpPr>
          <p:cNvPr id="36" name="Group 2"/>
          <p:cNvGrpSpPr/>
          <p:nvPr/>
        </p:nvGrpSpPr>
        <p:grpSpPr>
          <a:xfrm rot="0">
            <a:off x="-202003" y="-126114"/>
            <a:ext cx="18692007" cy="10539228"/>
            <a:chOff x="0" y="0"/>
            <a:chExt cx="24922676" cy="14052304"/>
          </a:xfrm>
        </p:grpSpPr>
        <p:sp>
          <p:nvSpPr>
            <p:cNvPr id="1048628" name="Freeform 3"/>
            <p:cNvSpPr/>
            <p:nvPr/>
          </p:nvSpPr>
          <p:spPr>
            <a:xfrm rot="0" flipH="0" flipV="0">
              <a:off x="0" y="0"/>
              <a:ext cx="12461338" cy="14052304"/>
            </a:xfrm>
            <a:custGeom>
              <a:avLst/>
              <a:ahLst/>
              <a:rect l="l" t="t" r="r" b="b"/>
              <a:pathLst>
                <a:path w="12461338" h="14052304">
                  <a:moveTo>
                    <a:pt x="0" y="0"/>
                  </a:moveTo>
                  <a:lnTo>
                    <a:pt x="12461338" y="0"/>
                  </a:lnTo>
                  <a:lnTo>
                    <a:pt x="12461338" y="14052304"/>
                  </a:lnTo>
                  <a:lnTo>
                    <a:pt x="0" y="14052304"/>
                  </a:lnTo>
                  <a:lnTo>
                    <a:pt x="0" y="0"/>
                  </a:lnTo>
                  <a:close/>
                </a:path>
              </a:pathLst>
            </a:custGeom>
            <a:blipFill>
              <a:blip xmlns:r="http://schemas.openxmlformats.org/officeDocument/2006/relationships" r:embed="rId1"/>
              <a:stretch>
                <a:fillRect l="0" t="0" r="0" b="-57841"/>
              </a:stretch>
            </a:blipFill>
          </p:spPr>
        </p:sp>
        <p:sp>
          <p:nvSpPr>
            <p:cNvPr id="1048629" name="Freeform 4"/>
            <p:cNvSpPr/>
            <p:nvPr/>
          </p:nvSpPr>
          <p:spPr>
            <a:xfrm rot="0" flipH="1" flipV="0">
              <a:off x="12461338" y="0"/>
              <a:ext cx="12461338" cy="14052304"/>
            </a:xfrm>
            <a:custGeom>
              <a:avLst/>
              <a:ahLst/>
              <a:rect l="l" t="t" r="r" b="b"/>
              <a:pathLst>
                <a:path w="12461338" h="14052304">
                  <a:moveTo>
                    <a:pt x="12461338" y="0"/>
                  </a:moveTo>
                  <a:lnTo>
                    <a:pt x="0" y="0"/>
                  </a:lnTo>
                  <a:lnTo>
                    <a:pt x="0" y="14052304"/>
                  </a:lnTo>
                  <a:lnTo>
                    <a:pt x="12461338" y="14052304"/>
                  </a:lnTo>
                  <a:lnTo>
                    <a:pt x="12461338" y="0"/>
                  </a:lnTo>
                  <a:close/>
                </a:path>
              </a:pathLst>
            </a:custGeom>
            <a:blipFill>
              <a:blip xmlns:r="http://schemas.openxmlformats.org/officeDocument/2006/relationships" r:embed="rId1"/>
              <a:stretch>
                <a:fillRect l="0" t="0" r="0" b="-57841"/>
              </a:stretch>
            </a:blipFill>
          </p:spPr>
        </p:sp>
      </p:grpSp>
      <p:grpSp>
        <p:nvGrpSpPr>
          <p:cNvPr id="37" name="Group 5"/>
          <p:cNvGrpSpPr/>
          <p:nvPr/>
        </p:nvGrpSpPr>
        <p:grpSpPr>
          <a:xfrm rot="0">
            <a:off x="1028700" y="1674416"/>
            <a:ext cx="16230600" cy="7583884"/>
            <a:chOff x="0" y="0"/>
            <a:chExt cx="3312474" cy="1547781"/>
          </a:xfrm>
        </p:grpSpPr>
        <p:sp>
          <p:nvSpPr>
            <p:cNvPr id="1048630" name="Freeform 6"/>
            <p:cNvSpPr/>
            <p:nvPr/>
          </p:nvSpPr>
          <p:spPr>
            <a:xfrm rot="0" flipH="0" flipV="0">
              <a:off x="0" y="0"/>
              <a:ext cx="3312473" cy="1547781"/>
            </a:xfrm>
            <a:custGeom>
              <a:avLst/>
              <a:ahLst/>
              <a:rect l="l" t="t" r="r" b="b"/>
              <a:pathLst>
                <a:path w="3312473" h="1547781">
                  <a:moveTo>
                    <a:pt x="3233055" y="0"/>
                  </a:moveTo>
                  <a:lnTo>
                    <a:pt x="79418" y="0"/>
                  </a:lnTo>
                  <a:cubicBezTo>
                    <a:pt x="79418" y="43699"/>
                    <a:pt x="44079" y="79418"/>
                    <a:pt x="0" y="79418"/>
                  </a:cubicBezTo>
                  <a:lnTo>
                    <a:pt x="0" y="1468363"/>
                  </a:lnTo>
                  <a:cubicBezTo>
                    <a:pt x="43699" y="1468363"/>
                    <a:pt x="79418" y="1503702"/>
                    <a:pt x="79418" y="1547781"/>
                  </a:cubicBezTo>
                  <a:lnTo>
                    <a:pt x="3233055" y="1547781"/>
                  </a:lnTo>
                  <a:cubicBezTo>
                    <a:pt x="3233055" y="1504082"/>
                    <a:pt x="3268394" y="1468363"/>
                    <a:pt x="3312473" y="1468363"/>
                  </a:cubicBezTo>
                  <a:lnTo>
                    <a:pt x="3312473" y="79418"/>
                  </a:lnTo>
                  <a:cubicBezTo>
                    <a:pt x="3268774" y="79418"/>
                    <a:pt x="3233055" y="44079"/>
                    <a:pt x="3233055" y="0"/>
                  </a:cubicBezTo>
                  <a:close/>
                </a:path>
              </a:pathLst>
            </a:custGeom>
            <a:ln w="38100" cap="sq">
              <a:solidFill>
                <a:srgbClr val="8D715B"/>
              </a:solidFill>
              <a:prstDash val="solid"/>
              <a:miter/>
            </a:ln>
          </p:spPr>
        </p:sp>
        <p:sp>
          <p:nvSpPr>
            <p:cNvPr id="1048631" name="TextBox 7"/>
            <p:cNvSpPr txBox="1"/>
            <p:nvPr/>
          </p:nvSpPr>
          <p:spPr>
            <a:xfrm>
              <a:off x="38100" y="0"/>
              <a:ext cx="3236274" cy="1509681"/>
            </a:xfrm>
            <a:prstGeom prst="rect"/>
          </p:spPr>
          <p:txBody>
            <a:bodyPr anchor="ctr" bIns="50800" lIns="50800" rIns="50800" rtlCol="0" tIns="50800"/>
            <a:p>
              <a:pPr algn="ctr">
                <a:lnSpc>
                  <a:spcPts val="2659"/>
                </a:lnSpc>
              </a:pPr>
            </a:p>
          </p:txBody>
        </p:sp>
      </p:grpSp>
      <p:grpSp>
        <p:nvGrpSpPr>
          <p:cNvPr id="38" name="Group 8"/>
          <p:cNvGrpSpPr/>
          <p:nvPr/>
        </p:nvGrpSpPr>
        <p:grpSpPr>
          <a:xfrm rot="0">
            <a:off x="1268118" y="1877735"/>
            <a:ext cx="15751763" cy="7177246"/>
            <a:chOff x="0" y="0"/>
            <a:chExt cx="3312474" cy="1509319"/>
          </a:xfrm>
        </p:grpSpPr>
        <p:sp>
          <p:nvSpPr>
            <p:cNvPr id="1048632" name="Freeform 9"/>
            <p:cNvSpPr/>
            <p:nvPr/>
          </p:nvSpPr>
          <p:spPr>
            <a:xfrm rot="0" flipH="0" flipV="0">
              <a:off x="0" y="0"/>
              <a:ext cx="3312473" cy="1509319"/>
            </a:xfrm>
            <a:custGeom>
              <a:avLst/>
              <a:ahLst/>
              <a:rect l="l" t="t" r="r" b="b"/>
              <a:pathLst>
                <a:path w="3312473" h="1509319">
                  <a:moveTo>
                    <a:pt x="3233055" y="0"/>
                  </a:moveTo>
                  <a:lnTo>
                    <a:pt x="79418" y="0"/>
                  </a:lnTo>
                  <a:cubicBezTo>
                    <a:pt x="79418" y="43699"/>
                    <a:pt x="44079" y="79418"/>
                    <a:pt x="0" y="79418"/>
                  </a:cubicBezTo>
                  <a:lnTo>
                    <a:pt x="0" y="1429901"/>
                  </a:lnTo>
                  <a:cubicBezTo>
                    <a:pt x="43699" y="1429901"/>
                    <a:pt x="79418" y="1465240"/>
                    <a:pt x="79418" y="1509319"/>
                  </a:cubicBezTo>
                  <a:lnTo>
                    <a:pt x="3233055" y="1509319"/>
                  </a:lnTo>
                  <a:cubicBezTo>
                    <a:pt x="3233055" y="1465620"/>
                    <a:pt x="3268394" y="1429901"/>
                    <a:pt x="3312473" y="1429901"/>
                  </a:cubicBezTo>
                  <a:lnTo>
                    <a:pt x="3312473" y="79418"/>
                  </a:lnTo>
                  <a:cubicBezTo>
                    <a:pt x="3268774" y="79418"/>
                    <a:pt x="3233055" y="44079"/>
                    <a:pt x="3233055" y="0"/>
                  </a:cubicBezTo>
                  <a:close/>
                </a:path>
              </a:pathLst>
            </a:custGeom>
            <a:solidFill>
              <a:srgbClr val="D5C3AF"/>
            </a:solidFill>
            <a:ln w="38100" cap="sq">
              <a:solidFill>
                <a:srgbClr val="8D715B"/>
              </a:solidFill>
              <a:prstDash val="solid"/>
              <a:miter/>
            </a:ln>
          </p:spPr>
        </p:sp>
        <p:sp>
          <p:nvSpPr>
            <p:cNvPr id="1048633" name="TextBox 10"/>
            <p:cNvSpPr txBox="1"/>
            <p:nvPr/>
          </p:nvSpPr>
          <p:spPr>
            <a:xfrm>
              <a:off x="38100" y="0"/>
              <a:ext cx="3236274" cy="1471219"/>
            </a:xfrm>
            <a:prstGeom prst="rect"/>
          </p:spPr>
          <p:txBody>
            <a:bodyPr anchor="ctr" bIns="50800" lIns="50800" rIns="50800" rtlCol="0" tIns="50800"/>
            <a:p>
              <a:pPr algn="ctr">
                <a:lnSpc>
                  <a:spcPts val="2659"/>
                </a:lnSpc>
              </a:pPr>
            </a:p>
          </p:txBody>
        </p:sp>
      </p:grpSp>
      <p:sp>
        <p:nvSpPr>
          <p:cNvPr id="1048634" name="Freeform 11"/>
          <p:cNvSpPr/>
          <p:nvPr/>
        </p:nvSpPr>
        <p:spPr>
          <a:xfrm rot="0" flipH="0" flipV="0">
            <a:off x="3858671" y="716914"/>
            <a:ext cx="10570657" cy="2882906"/>
          </a:xfrm>
          <a:custGeom>
            <a:avLst/>
            <a:ahLst/>
            <a:rect l="l" t="t" r="r" b="b"/>
            <a:pathLst>
              <a:path w="10570657" h="2882906">
                <a:moveTo>
                  <a:pt x="0" y="0"/>
                </a:moveTo>
                <a:lnTo>
                  <a:pt x="10570658" y="0"/>
                </a:lnTo>
                <a:lnTo>
                  <a:pt x="10570658" y="2882907"/>
                </a:lnTo>
                <a:lnTo>
                  <a:pt x="0" y="2882907"/>
                </a:lnTo>
                <a:lnTo>
                  <a:pt x="0" y="0"/>
                </a:lnTo>
                <a:close/>
              </a:path>
            </a:pathLst>
          </a:custGeom>
          <a:blipFill>
            <a:blip xmlns:r="http://schemas.openxmlformats.org/officeDocument/2006/relationships" r:embed="rId2"/>
            <a:stretch>
              <a:fillRect l="0" t="0" r="0" b="0"/>
            </a:stretch>
          </a:blipFill>
        </p:spPr>
      </p:sp>
      <p:sp>
        <p:nvSpPr>
          <p:cNvPr id="1048635" name="TextBox 12"/>
          <p:cNvSpPr txBox="1"/>
          <p:nvPr/>
        </p:nvSpPr>
        <p:spPr>
          <a:xfrm rot="0">
            <a:off x="1427773" y="4020678"/>
            <a:ext cx="15394752" cy="1557147"/>
          </a:xfrm>
          <a:prstGeom prst="rect"/>
        </p:spPr>
        <p:txBody>
          <a:bodyPr anchor="t" bIns="0" lIns="0" rIns="0" rtlCol="0" tIns="0">
            <a:spAutoFit/>
          </a:bodyPr>
          <a:p>
            <a:pPr algn="ctr">
              <a:lnSpc>
                <a:spcPts val="4087"/>
              </a:lnSpc>
            </a:pPr>
            <a:r>
              <a:rPr sz="2919" lang="en-US">
                <a:solidFill>
                  <a:srgbClr val="4C3A32"/>
                </a:solidFill>
                <a:latin typeface="Tenor Sans"/>
                <a:ea typeface="Tenor Sans"/>
                <a:cs typeface="Tenor Sans"/>
                <a:sym typeface="Tenor Sans"/>
              </a:rPr>
              <a:t>Dalam kajian pendidikan Islam, fitrah dipandang sebagai potensi yang harus dikembangkan melalui proses pendidikan. Pendidikan tidak hanya berfungsi mentransfer ilmu, tetapi juga membina dan mengarahkan potensi dasar manusia agar berkembang sesuai nilai-nilai Islam.</a:t>
            </a:r>
          </a:p>
        </p:txBody>
      </p:sp>
      <p:sp>
        <p:nvSpPr>
          <p:cNvPr id="1048636" name="Freeform 13"/>
          <p:cNvSpPr/>
          <p:nvPr/>
        </p:nvSpPr>
        <p:spPr>
          <a:xfrm rot="0" flipH="0" flipV="0">
            <a:off x="0" y="7048416"/>
            <a:ext cx="4063965" cy="4063965"/>
          </a:xfrm>
          <a:custGeom>
            <a:avLst/>
            <a:ahLst/>
            <a:rect l="l" t="t" r="r" b="b"/>
            <a:pathLst>
              <a:path w="4063965" h="4063965">
                <a:moveTo>
                  <a:pt x="0" y="0"/>
                </a:moveTo>
                <a:lnTo>
                  <a:pt x="4063965" y="0"/>
                </a:lnTo>
                <a:lnTo>
                  <a:pt x="4063965" y="4063965"/>
                </a:lnTo>
                <a:lnTo>
                  <a:pt x="0" y="4063965"/>
                </a:lnTo>
                <a:lnTo>
                  <a:pt x="0" y="0"/>
                </a:lnTo>
                <a:close/>
              </a:path>
            </a:pathLst>
          </a:custGeom>
          <a:blipFill>
            <a:blip xmlns:r="http://schemas.openxmlformats.org/officeDocument/2006/relationships" r:embed="rId3"/>
            <a:stretch>
              <a:fillRect l="0" t="0" r="0" b="0"/>
            </a:stretch>
          </a:blipFill>
        </p:spPr>
      </p:sp>
      <p:sp>
        <p:nvSpPr>
          <p:cNvPr id="1048637" name="TextBox 14"/>
          <p:cNvSpPr txBox="1"/>
          <p:nvPr/>
        </p:nvSpPr>
        <p:spPr>
          <a:xfrm rot="0">
            <a:off x="4063965" y="1191546"/>
            <a:ext cx="10160069" cy="1865121"/>
          </a:xfrm>
          <a:prstGeom prst="rect"/>
        </p:spPr>
        <p:txBody>
          <a:bodyPr anchor="t" bIns="0" lIns="0" rIns="0" rtlCol="0" tIns="0">
            <a:spAutoFit/>
          </a:bodyPr>
          <a:p>
            <a:pPr algn="ctr">
              <a:lnSpc>
                <a:spcPts val="7343"/>
              </a:lnSpc>
            </a:pPr>
            <a:r>
              <a:rPr sz="5245" lang="en-US">
                <a:solidFill>
                  <a:srgbClr val="EEDDC1"/>
                </a:solidFill>
                <a:latin typeface="Amiri"/>
                <a:ea typeface="Amiri"/>
                <a:cs typeface="Amiri"/>
                <a:sym typeface="Amiri"/>
              </a:rPr>
              <a:t>FITRAH DALAM PERSPEKTIF PENDIDIKAN ISLAM</a:t>
            </a:r>
          </a:p>
        </p:txBody>
      </p:sp>
      <p:sp>
        <p:nvSpPr>
          <p:cNvPr id="1048638" name="Freeform 15"/>
          <p:cNvSpPr/>
          <p:nvPr/>
        </p:nvSpPr>
        <p:spPr>
          <a:xfrm rot="0" flipH="1" flipV="0">
            <a:off x="14224035" y="7022998"/>
            <a:ext cx="4063965" cy="4063965"/>
          </a:xfrm>
          <a:custGeom>
            <a:avLst/>
            <a:ahLst/>
            <a:rect l="l" t="t" r="r" b="b"/>
            <a:pathLst>
              <a:path w="4063965" h="4063965">
                <a:moveTo>
                  <a:pt x="4063965" y="0"/>
                </a:moveTo>
                <a:lnTo>
                  <a:pt x="0" y="0"/>
                </a:lnTo>
                <a:lnTo>
                  <a:pt x="0" y="4063966"/>
                </a:lnTo>
                <a:lnTo>
                  <a:pt x="4063965" y="4063966"/>
                </a:lnTo>
                <a:lnTo>
                  <a:pt x="4063965" y="0"/>
                </a:lnTo>
                <a:close/>
              </a:path>
            </a:pathLst>
          </a:custGeom>
          <a:blipFill>
            <a:blip xmlns:r="http://schemas.openxmlformats.org/officeDocument/2006/relationships" r:embed="rId3"/>
            <a:stretch>
              <a:fillRect l="0" t="0" r="0" b="0"/>
            </a:stretch>
          </a:blipFill>
        </p:spPr>
      </p:sp>
      <p:sp>
        <p:nvSpPr>
          <p:cNvPr id="1048639" name="TextBox 16"/>
          <p:cNvSpPr txBox="1"/>
          <p:nvPr/>
        </p:nvSpPr>
        <p:spPr>
          <a:xfrm rot="0">
            <a:off x="1067700" y="6311956"/>
            <a:ext cx="16317006" cy="1584703"/>
          </a:xfrm>
          <a:prstGeom prst="rect"/>
        </p:spPr>
        <p:txBody>
          <a:bodyPr anchor="t" bIns="0" lIns="0" rIns="0" rtlCol="0" tIns="0">
            <a:spAutoFit/>
          </a:bodyPr>
          <a:p>
            <a:pPr algn="ctr">
              <a:lnSpc>
                <a:spcPts val="4220"/>
              </a:lnSpc>
            </a:pPr>
            <a:r>
              <a:rPr sz="3014" lang="en-US">
                <a:solidFill>
                  <a:srgbClr val="4C3A32"/>
                </a:solidFill>
                <a:latin typeface="Tenor Sans"/>
                <a:ea typeface="Tenor Sans"/>
                <a:cs typeface="Tenor Sans"/>
                <a:sym typeface="Tenor Sans"/>
              </a:rPr>
              <a:t>Apabila pendidikan gagal menjalankan fungsi ini, maka fitrah dapat mengalami penyimpangan. Penyimpangan tersebut bukan karena cacat pada fitrah, melainkan karena pengaruh lingkungan yang tidak kondusif.</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sp>
        <p:nvSpPr>
          <p:cNvPr id="1048640" name="Freeform 2"/>
          <p:cNvSpPr/>
          <p:nvPr/>
        </p:nvSpPr>
        <p:spPr>
          <a:xfrm rot="0" flipH="0" flipV="0">
            <a:off x="8044671" y="0"/>
            <a:ext cx="12320099" cy="10287000"/>
          </a:xfrm>
          <a:custGeom>
            <a:avLst/>
            <a:ahLst/>
            <a:rect l="l" t="t" r="r" b="b"/>
            <a:pathLst>
              <a:path w="12320099" h="10287000">
                <a:moveTo>
                  <a:pt x="0" y="0"/>
                </a:moveTo>
                <a:lnTo>
                  <a:pt x="12320099" y="0"/>
                </a:lnTo>
                <a:lnTo>
                  <a:pt x="12320099" y="10287000"/>
                </a:lnTo>
                <a:lnTo>
                  <a:pt x="0" y="10287000"/>
                </a:lnTo>
                <a:lnTo>
                  <a:pt x="0" y="0"/>
                </a:lnTo>
                <a:close/>
              </a:path>
            </a:pathLst>
          </a:custGeom>
          <a:blipFill>
            <a:blip xmlns:r="http://schemas.openxmlformats.org/officeDocument/2006/relationships" r:embed="rId1"/>
            <a:stretch>
              <a:fillRect l="-13017" t="0" r="-13017" b="0"/>
            </a:stretch>
          </a:blipFill>
        </p:spPr>
      </p:sp>
      <p:grpSp>
        <p:nvGrpSpPr>
          <p:cNvPr id="40" name="Group 3"/>
          <p:cNvGrpSpPr/>
          <p:nvPr/>
        </p:nvGrpSpPr>
        <p:grpSpPr>
          <a:xfrm rot="0">
            <a:off x="0" y="0"/>
            <a:ext cx="8328470" cy="10287000"/>
            <a:chOff x="0" y="0"/>
            <a:chExt cx="2193506" cy="2709333"/>
          </a:xfrm>
        </p:grpSpPr>
        <p:sp>
          <p:nvSpPr>
            <p:cNvPr id="1048641" name="Freeform 4"/>
            <p:cNvSpPr/>
            <p:nvPr/>
          </p:nvSpPr>
          <p:spPr>
            <a:xfrm rot="0" flipH="0" flipV="0">
              <a:off x="0" y="0"/>
              <a:ext cx="2193506" cy="2709333"/>
            </a:xfrm>
            <a:custGeom>
              <a:avLst/>
              <a:ahLst/>
              <a:rect l="l" t="t" r="r" b="b"/>
              <a:pathLst>
                <a:path w="2193506" h="2709333">
                  <a:moveTo>
                    <a:pt x="0" y="0"/>
                  </a:moveTo>
                  <a:lnTo>
                    <a:pt x="2193506" y="0"/>
                  </a:lnTo>
                  <a:lnTo>
                    <a:pt x="2193506" y="2709333"/>
                  </a:lnTo>
                  <a:lnTo>
                    <a:pt x="0" y="2709333"/>
                  </a:lnTo>
                  <a:close/>
                </a:path>
              </a:pathLst>
            </a:custGeom>
            <a:solidFill>
              <a:srgbClr val="4C3A32"/>
            </a:solidFill>
          </p:spPr>
        </p:sp>
        <p:sp>
          <p:nvSpPr>
            <p:cNvPr id="1048642" name="TextBox 5"/>
            <p:cNvSpPr txBox="1"/>
            <p:nvPr/>
          </p:nvSpPr>
          <p:spPr>
            <a:xfrm>
              <a:off x="0" y="-38100"/>
              <a:ext cx="2193506" cy="2747433"/>
            </a:xfrm>
            <a:prstGeom prst="rect"/>
          </p:spPr>
          <p:txBody>
            <a:bodyPr anchor="ctr" bIns="50800" lIns="50800" rIns="50800" rtlCol="0" tIns="50800"/>
            <a:p>
              <a:pPr algn="ctr">
                <a:lnSpc>
                  <a:spcPts val="2659"/>
                </a:lnSpc>
                <a:spcBef>
                  <a:spcPct val="0"/>
                </a:spcBef>
              </a:pPr>
            </a:p>
          </p:txBody>
        </p:sp>
      </p:grpSp>
      <p:sp>
        <p:nvSpPr>
          <p:cNvPr id="1048643" name="Freeform 6"/>
          <p:cNvSpPr/>
          <p:nvPr/>
        </p:nvSpPr>
        <p:spPr>
          <a:xfrm rot="5400000" flipH="0" flipV="0">
            <a:off x="5234340" y="2908312"/>
            <a:ext cx="10328963" cy="4512339"/>
          </a:xfrm>
          <a:custGeom>
            <a:avLst/>
            <a:ahLst/>
            <a:rect l="l" t="t" r="r" b="b"/>
            <a:pathLst>
              <a:path w="10328963" h="4512339">
                <a:moveTo>
                  <a:pt x="0" y="0"/>
                </a:moveTo>
                <a:lnTo>
                  <a:pt x="10328963" y="0"/>
                </a:lnTo>
                <a:lnTo>
                  <a:pt x="10328963" y="4512339"/>
                </a:lnTo>
                <a:lnTo>
                  <a:pt x="0" y="4512339"/>
                </a:lnTo>
                <a:lnTo>
                  <a:pt x="0" y="0"/>
                </a:lnTo>
                <a:close/>
              </a:path>
            </a:pathLst>
          </a:custGeom>
          <a:blipFill>
            <a:blip xmlns:r="http://schemas.openxmlformats.org/officeDocument/2006/relationships" r:embed="rId2"/>
            <a:stretch>
              <a:fillRect l="0" t="0" r="0" b="0"/>
            </a:stretch>
          </a:blipFill>
        </p:spPr>
      </p:sp>
      <p:sp>
        <p:nvSpPr>
          <p:cNvPr id="1048644" name="Freeform 7"/>
          <p:cNvSpPr/>
          <p:nvPr/>
        </p:nvSpPr>
        <p:spPr>
          <a:xfrm rot="0" flipH="0" flipV="0">
            <a:off x="6924847" y="8151853"/>
            <a:ext cx="4783095" cy="4783095"/>
          </a:xfrm>
          <a:custGeom>
            <a:avLst/>
            <a:ahLst/>
            <a:rect l="l" t="t" r="r" b="b"/>
            <a:pathLst>
              <a:path w="4783095" h="4783095">
                <a:moveTo>
                  <a:pt x="0" y="0"/>
                </a:moveTo>
                <a:lnTo>
                  <a:pt x="4783095" y="0"/>
                </a:lnTo>
                <a:lnTo>
                  <a:pt x="4783095" y="4783095"/>
                </a:lnTo>
                <a:lnTo>
                  <a:pt x="0" y="4783095"/>
                </a:lnTo>
                <a:lnTo>
                  <a:pt x="0" y="0"/>
                </a:lnTo>
                <a:close/>
              </a:path>
            </a:pathLst>
          </a:custGeom>
          <a:blipFill>
            <a:blip xmlns:r="http://schemas.openxmlformats.org/officeDocument/2006/relationships" r:embed="rId3"/>
            <a:stretch>
              <a:fillRect l="0" t="0" r="0" b="0"/>
            </a:stretch>
          </a:blipFill>
        </p:spPr>
      </p:sp>
      <p:sp>
        <p:nvSpPr>
          <p:cNvPr id="1048645" name="Freeform 8"/>
          <p:cNvSpPr/>
          <p:nvPr/>
        </p:nvSpPr>
        <p:spPr>
          <a:xfrm rot="0" flipH="1" flipV="0">
            <a:off x="102336" y="-2191641"/>
            <a:ext cx="2230086" cy="6440682"/>
          </a:xfrm>
          <a:custGeom>
            <a:avLst/>
            <a:ahLst/>
            <a:rect l="l" t="t" r="r" b="b"/>
            <a:pathLst>
              <a:path w="2230086" h="6440682">
                <a:moveTo>
                  <a:pt x="2230086" y="0"/>
                </a:moveTo>
                <a:lnTo>
                  <a:pt x="0" y="0"/>
                </a:lnTo>
                <a:lnTo>
                  <a:pt x="0" y="6440682"/>
                </a:lnTo>
                <a:lnTo>
                  <a:pt x="2230086" y="6440682"/>
                </a:lnTo>
                <a:lnTo>
                  <a:pt x="2230086" y="0"/>
                </a:lnTo>
                <a:close/>
              </a:path>
            </a:pathLst>
          </a:custGeom>
          <a:blipFill>
            <a:blip xmlns:r="http://schemas.openxmlformats.org/officeDocument/2006/relationships" r:embed="rId4"/>
            <a:stretch>
              <a:fillRect l="0" t="0" r="0" b="0"/>
            </a:stretch>
          </a:blipFill>
        </p:spPr>
      </p:sp>
      <p:sp>
        <p:nvSpPr>
          <p:cNvPr id="1048646" name="Freeform 9"/>
          <p:cNvSpPr/>
          <p:nvPr/>
        </p:nvSpPr>
        <p:spPr>
          <a:xfrm rot="0" flipH="1" flipV="0">
            <a:off x="-621564" y="-3220341"/>
            <a:ext cx="2230086" cy="6440682"/>
          </a:xfrm>
          <a:custGeom>
            <a:avLst/>
            <a:ahLst/>
            <a:rect l="l" t="t" r="r" b="b"/>
            <a:pathLst>
              <a:path w="2230086" h="6440682">
                <a:moveTo>
                  <a:pt x="2230086" y="0"/>
                </a:moveTo>
                <a:lnTo>
                  <a:pt x="0" y="0"/>
                </a:lnTo>
                <a:lnTo>
                  <a:pt x="0" y="6440682"/>
                </a:lnTo>
                <a:lnTo>
                  <a:pt x="2230086" y="6440682"/>
                </a:lnTo>
                <a:lnTo>
                  <a:pt x="2230086" y="0"/>
                </a:lnTo>
                <a:close/>
              </a:path>
            </a:pathLst>
          </a:custGeom>
          <a:blipFill>
            <a:blip xmlns:r="http://schemas.openxmlformats.org/officeDocument/2006/relationships" r:embed="rId4"/>
            <a:stretch>
              <a:fillRect l="0" t="0" r="0" b="0"/>
            </a:stretch>
          </a:blipFill>
        </p:spPr>
      </p:sp>
      <p:grpSp>
        <p:nvGrpSpPr>
          <p:cNvPr id="41" name="Group 10"/>
          <p:cNvGrpSpPr/>
          <p:nvPr/>
        </p:nvGrpSpPr>
        <p:grpSpPr>
          <a:xfrm rot="0">
            <a:off x="1028700" y="1656309"/>
            <a:ext cx="8914132" cy="1602385"/>
            <a:chOff x="0" y="0"/>
            <a:chExt cx="2347755" cy="422027"/>
          </a:xfrm>
        </p:grpSpPr>
        <p:sp>
          <p:nvSpPr>
            <p:cNvPr id="1048647" name="Freeform 11"/>
            <p:cNvSpPr/>
            <p:nvPr/>
          </p:nvSpPr>
          <p:spPr>
            <a:xfrm rot="0" flipH="0" flipV="0">
              <a:off x="0" y="0"/>
              <a:ext cx="2347755" cy="422027"/>
            </a:xfrm>
            <a:custGeom>
              <a:avLst/>
              <a:ahLst/>
              <a:rect l="l" t="t" r="r" b="b"/>
              <a:pathLst>
                <a:path w="2347755" h="422027">
                  <a:moveTo>
                    <a:pt x="32134" y="0"/>
                  </a:moveTo>
                  <a:lnTo>
                    <a:pt x="2315620" y="0"/>
                  </a:lnTo>
                  <a:cubicBezTo>
                    <a:pt x="2333368" y="0"/>
                    <a:pt x="2347755" y="14387"/>
                    <a:pt x="2347755" y="32134"/>
                  </a:cubicBezTo>
                  <a:lnTo>
                    <a:pt x="2347755" y="389893"/>
                  </a:lnTo>
                  <a:cubicBezTo>
                    <a:pt x="2347755" y="407640"/>
                    <a:pt x="2333368" y="422027"/>
                    <a:pt x="2315620" y="422027"/>
                  </a:cubicBezTo>
                  <a:lnTo>
                    <a:pt x="32134" y="422027"/>
                  </a:lnTo>
                  <a:cubicBezTo>
                    <a:pt x="14387" y="422027"/>
                    <a:pt x="0" y="407640"/>
                    <a:pt x="0" y="389893"/>
                  </a:cubicBezTo>
                  <a:lnTo>
                    <a:pt x="0" y="32134"/>
                  </a:lnTo>
                  <a:cubicBezTo>
                    <a:pt x="0" y="14387"/>
                    <a:pt x="14387" y="0"/>
                    <a:pt x="32134" y="0"/>
                  </a:cubicBezTo>
                  <a:close/>
                </a:path>
              </a:pathLst>
            </a:custGeom>
            <a:ln w="19050" cap="rnd">
              <a:solidFill>
                <a:srgbClr val="D5C3AF"/>
              </a:solidFill>
              <a:prstDash val="solid"/>
              <a:round/>
            </a:ln>
          </p:spPr>
        </p:sp>
        <p:sp>
          <p:nvSpPr>
            <p:cNvPr id="1048648" name="TextBox 12"/>
            <p:cNvSpPr txBox="1"/>
            <p:nvPr/>
          </p:nvSpPr>
          <p:spPr>
            <a:xfrm>
              <a:off x="0" y="-38100"/>
              <a:ext cx="2347755" cy="460127"/>
            </a:xfrm>
            <a:prstGeom prst="rect"/>
          </p:spPr>
          <p:txBody>
            <a:bodyPr anchor="ctr" bIns="50800" lIns="50800" rIns="50800" rtlCol="0" tIns="50800"/>
            <a:p>
              <a:pPr algn="ctr">
                <a:lnSpc>
                  <a:spcPts val="2659"/>
                </a:lnSpc>
              </a:pPr>
            </a:p>
          </p:txBody>
        </p:sp>
      </p:grpSp>
      <p:sp>
        <p:nvSpPr>
          <p:cNvPr id="1048649" name="TextBox 13"/>
          <p:cNvSpPr txBox="1"/>
          <p:nvPr/>
        </p:nvSpPr>
        <p:spPr>
          <a:xfrm rot="0">
            <a:off x="9942832" y="682832"/>
            <a:ext cx="7954966" cy="4031007"/>
          </a:xfrm>
          <a:prstGeom prst="rect"/>
        </p:spPr>
        <p:txBody>
          <a:bodyPr anchor="t" bIns="0" lIns="0" rIns="0" rtlCol="0" tIns="0">
            <a:spAutoFit/>
          </a:bodyPr>
          <a:p>
            <a:pPr algn="r">
              <a:lnSpc>
                <a:spcPts val="7889"/>
              </a:lnSpc>
            </a:pPr>
            <a:r>
              <a:rPr b="1" sz="7442" lang="en-US">
                <a:solidFill>
                  <a:srgbClr val="EEDDC1"/>
                </a:solidFill>
                <a:latin typeface="Amiri Bold"/>
                <a:ea typeface="Amiri Bold"/>
                <a:cs typeface="Amiri Bold"/>
                <a:sym typeface="Amiri Bold"/>
              </a:rPr>
              <a:t>FAKTOR YANG MEMPENGARUHI PERKEMBANGAN FITRAH</a:t>
            </a:r>
          </a:p>
        </p:txBody>
      </p:sp>
      <p:sp>
        <p:nvSpPr>
          <p:cNvPr id="1048650" name="TextBox 14"/>
          <p:cNvSpPr txBox="1"/>
          <p:nvPr/>
        </p:nvSpPr>
        <p:spPr>
          <a:xfrm rot="0">
            <a:off x="1911828" y="1821965"/>
            <a:ext cx="7727698" cy="1280599"/>
          </a:xfrm>
          <a:prstGeom prst="rect"/>
        </p:spPr>
        <p:txBody>
          <a:bodyPr anchor="t" bIns="0" lIns="0" rIns="0" rtlCol="0" tIns="0">
            <a:spAutoFit/>
          </a:bodyPr>
          <a:p>
            <a:pPr algn="ctr">
              <a:lnSpc>
                <a:spcPts val="2516"/>
              </a:lnSpc>
            </a:pPr>
            <a:r>
              <a:rPr sz="2288" lang="en-US">
                <a:solidFill>
                  <a:srgbClr val="EEDDC1"/>
                </a:solidFill>
                <a:latin typeface="Tenor Sans"/>
                <a:ea typeface="Tenor Sans"/>
                <a:cs typeface="Tenor Sans"/>
                <a:sym typeface="Tenor Sans"/>
              </a:rPr>
              <a:t>Perkembangan fitrah manusia tidak terlepas dari berbagai faktor eksternal yang memengaruhinya. Beberapa faktor utama antara lain keluarga, pendidikan formal, lingkungan sosial, serta media dan teknologi</a:t>
            </a:r>
          </a:p>
        </p:txBody>
      </p:sp>
      <p:grpSp>
        <p:nvGrpSpPr>
          <p:cNvPr id="42" name="Group 15"/>
          <p:cNvGrpSpPr/>
          <p:nvPr/>
        </p:nvGrpSpPr>
        <p:grpSpPr>
          <a:xfrm rot="0">
            <a:off x="1028700" y="3993896"/>
            <a:ext cx="8914132" cy="1602385"/>
            <a:chOff x="0" y="0"/>
            <a:chExt cx="2347755" cy="422027"/>
          </a:xfrm>
        </p:grpSpPr>
        <p:sp>
          <p:nvSpPr>
            <p:cNvPr id="1048651" name="Freeform 16"/>
            <p:cNvSpPr/>
            <p:nvPr/>
          </p:nvSpPr>
          <p:spPr>
            <a:xfrm rot="0" flipH="0" flipV="0">
              <a:off x="0" y="0"/>
              <a:ext cx="2347755" cy="422027"/>
            </a:xfrm>
            <a:custGeom>
              <a:avLst/>
              <a:ahLst/>
              <a:rect l="l" t="t" r="r" b="b"/>
              <a:pathLst>
                <a:path w="2347755" h="422027">
                  <a:moveTo>
                    <a:pt x="32134" y="0"/>
                  </a:moveTo>
                  <a:lnTo>
                    <a:pt x="2315620" y="0"/>
                  </a:lnTo>
                  <a:cubicBezTo>
                    <a:pt x="2333368" y="0"/>
                    <a:pt x="2347755" y="14387"/>
                    <a:pt x="2347755" y="32134"/>
                  </a:cubicBezTo>
                  <a:lnTo>
                    <a:pt x="2347755" y="389893"/>
                  </a:lnTo>
                  <a:cubicBezTo>
                    <a:pt x="2347755" y="407640"/>
                    <a:pt x="2333368" y="422027"/>
                    <a:pt x="2315620" y="422027"/>
                  </a:cubicBezTo>
                  <a:lnTo>
                    <a:pt x="32134" y="422027"/>
                  </a:lnTo>
                  <a:cubicBezTo>
                    <a:pt x="14387" y="422027"/>
                    <a:pt x="0" y="407640"/>
                    <a:pt x="0" y="389893"/>
                  </a:cubicBezTo>
                  <a:lnTo>
                    <a:pt x="0" y="32134"/>
                  </a:lnTo>
                  <a:cubicBezTo>
                    <a:pt x="0" y="14387"/>
                    <a:pt x="14387" y="0"/>
                    <a:pt x="32134" y="0"/>
                  </a:cubicBezTo>
                  <a:close/>
                </a:path>
              </a:pathLst>
            </a:custGeom>
            <a:ln w="19050" cap="rnd">
              <a:solidFill>
                <a:srgbClr val="D5C3AF"/>
              </a:solidFill>
              <a:prstDash val="solid"/>
              <a:round/>
            </a:ln>
          </p:spPr>
        </p:sp>
        <p:sp>
          <p:nvSpPr>
            <p:cNvPr id="1048652" name="TextBox 17"/>
            <p:cNvSpPr txBox="1"/>
            <p:nvPr/>
          </p:nvSpPr>
          <p:spPr>
            <a:xfrm>
              <a:off x="0" y="-38100"/>
              <a:ext cx="2347755" cy="460127"/>
            </a:xfrm>
            <a:prstGeom prst="rect"/>
          </p:spPr>
          <p:txBody>
            <a:bodyPr anchor="ctr" bIns="50800" lIns="50800" rIns="50800" rtlCol="0" tIns="50800"/>
            <a:p>
              <a:pPr algn="ctr">
                <a:lnSpc>
                  <a:spcPts val="2659"/>
                </a:lnSpc>
              </a:pPr>
            </a:p>
          </p:txBody>
        </p:sp>
      </p:grpSp>
      <p:grpSp>
        <p:nvGrpSpPr>
          <p:cNvPr id="43" name="Group 18"/>
          <p:cNvGrpSpPr/>
          <p:nvPr/>
        </p:nvGrpSpPr>
        <p:grpSpPr>
          <a:xfrm rot="0">
            <a:off x="1028700" y="6331483"/>
            <a:ext cx="8914132" cy="1602385"/>
            <a:chOff x="0" y="0"/>
            <a:chExt cx="2347755" cy="422027"/>
          </a:xfrm>
        </p:grpSpPr>
        <p:sp>
          <p:nvSpPr>
            <p:cNvPr id="1048653" name="Freeform 19"/>
            <p:cNvSpPr/>
            <p:nvPr/>
          </p:nvSpPr>
          <p:spPr>
            <a:xfrm rot="0" flipH="0" flipV="0">
              <a:off x="0" y="0"/>
              <a:ext cx="2347755" cy="422027"/>
            </a:xfrm>
            <a:custGeom>
              <a:avLst/>
              <a:ahLst/>
              <a:rect l="l" t="t" r="r" b="b"/>
              <a:pathLst>
                <a:path w="2347755" h="422027">
                  <a:moveTo>
                    <a:pt x="32134" y="0"/>
                  </a:moveTo>
                  <a:lnTo>
                    <a:pt x="2315620" y="0"/>
                  </a:lnTo>
                  <a:cubicBezTo>
                    <a:pt x="2333368" y="0"/>
                    <a:pt x="2347755" y="14387"/>
                    <a:pt x="2347755" y="32134"/>
                  </a:cubicBezTo>
                  <a:lnTo>
                    <a:pt x="2347755" y="389893"/>
                  </a:lnTo>
                  <a:cubicBezTo>
                    <a:pt x="2347755" y="407640"/>
                    <a:pt x="2333368" y="422027"/>
                    <a:pt x="2315620" y="422027"/>
                  </a:cubicBezTo>
                  <a:lnTo>
                    <a:pt x="32134" y="422027"/>
                  </a:lnTo>
                  <a:cubicBezTo>
                    <a:pt x="14387" y="422027"/>
                    <a:pt x="0" y="407640"/>
                    <a:pt x="0" y="389893"/>
                  </a:cubicBezTo>
                  <a:lnTo>
                    <a:pt x="0" y="32134"/>
                  </a:lnTo>
                  <a:cubicBezTo>
                    <a:pt x="0" y="14387"/>
                    <a:pt x="14387" y="0"/>
                    <a:pt x="32134" y="0"/>
                  </a:cubicBezTo>
                  <a:close/>
                </a:path>
              </a:pathLst>
            </a:custGeom>
            <a:ln w="19050" cap="rnd">
              <a:solidFill>
                <a:srgbClr val="D5C3AF"/>
              </a:solidFill>
              <a:prstDash val="solid"/>
              <a:round/>
            </a:ln>
          </p:spPr>
        </p:sp>
        <p:sp>
          <p:nvSpPr>
            <p:cNvPr id="1048654" name="TextBox 20"/>
            <p:cNvSpPr txBox="1"/>
            <p:nvPr/>
          </p:nvSpPr>
          <p:spPr>
            <a:xfrm>
              <a:off x="0" y="-38100"/>
              <a:ext cx="2347755" cy="460127"/>
            </a:xfrm>
            <a:prstGeom prst="rect"/>
          </p:spPr>
          <p:txBody>
            <a:bodyPr anchor="ctr" bIns="50800" lIns="50800" rIns="50800" rtlCol="0" tIns="50800"/>
            <a:p>
              <a:pPr algn="ctr">
                <a:lnSpc>
                  <a:spcPts val="2659"/>
                </a:lnSpc>
              </a:pPr>
            </a:p>
          </p:txBody>
        </p:sp>
      </p:grpSp>
      <p:sp>
        <p:nvSpPr>
          <p:cNvPr id="1048655" name="TextBox 21"/>
          <p:cNvSpPr txBox="1"/>
          <p:nvPr/>
        </p:nvSpPr>
        <p:spPr>
          <a:xfrm rot="0">
            <a:off x="1378622" y="4151953"/>
            <a:ext cx="8307520" cy="1286272"/>
          </a:xfrm>
          <a:prstGeom prst="rect"/>
        </p:spPr>
        <p:txBody>
          <a:bodyPr anchor="t" bIns="0" lIns="0" rIns="0" rtlCol="0" tIns="0">
            <a:spAutoFit/>
          </a:bodyPr>
          <a:p>
            <a:pPr algn="ctr">
              <a:lnSpc>
                <a:spcPts val="2509"/>
              </a:lnSpc>
            </a:pPr>
            <a:r>
              <a:rPr sz="2281" lang="en-US">
                <a:solidFill>
                  <a:srgbClr val="EEDDC1"/>
                </a:solidFill>
                <a:latin typeface="Tenor Sans"/>
                <a:ea typeface="Tenor Sans"/>
                <a:cs typeface="Tenor Sans"/>
                <a:sym typeface="Tenor Sans"/>
              </a:rPr>
              <a:t>Keluarga merupakan faktor paling awal dan mendasar. Pola asuh orang tua, nilai yang ditanamkan, serta suasana religius dalam rumah tangga sangat menentukan arah perkembangan keimanan dan moral anak</a:t>
            </a:r>
          </a:p>
        </p:txBody>
      </p:sp>
      <p:sp>
        <p:nvSpPr>
          <p:cNvPr id="1048656" name="TextBox 22"/>
          <p:cNvSpPr txBox="1"/>
          <p:nvPr/>
        </p:nvSpPr>
        <p:spPr>
          <a:xfrm rot="0">
            <a:off x="1425238" y="6501156"/>
            <a:ext cx="8214289" cy="1288974"/>
          </a:xfrm>
          <a:prstGeom prst="rect"/>
        </p:spPr>
        <p:txBody>
          <a:bodyPr anchor="t" bIns="0" lIns="0" rIns="0" rtlCol="0" tIns="0">
            <a:spAutoFit/>
          </a:bodyPr>
          <a:p>
            <a:pPr algn="ctr">
              <a:lnSpc>
                <a:spcPts val="2035"/>
              </a:lnSpc>
            </a:pPr>
            <a:r>
              <a:rPr sz="1850" lang="en-US">
                <a:solidFill>
                  <a:srgbClr val="EEDDC1"/>
                </a:solidFill>
                <a:latin typeface="Tenor Sans"/>
                <a:ea typeface="Tenor Sans"/>
                <a:cs typeface="Tenor Sans"/>
                <a:sym typeface="Tenor Sans"/>
              </a:rPr>
              <a:t>Lingkungan sosial dan budaya turut memengaruhi pola pikir dan perilaku individu. Dalam era modern, media dan teknologi memiliki pengaruh yang sangat kuat terhadap pembentukan nilai dan gaya hidup. Oleh karena itu, diperlukan pengawasan dan pembinaan agar perkembangan teknologi tidak merusak potensi fitrah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5C3AF"/>
        </a:solidFill>
      </p:bgPr>
    </p:bg>
    <p:spTree>
      <p:nvGrpSpPr>
        <p:cNvPr id="44" name=""/>
        <p:cNvGrpSpPr/>
        <p:nvPr/>
      </p:nvGrpSpPr>
      <p:grpSpPr>
        <a:xfrm>
          <a:off x="0" y="0"/>
          <a:ext cx="0" cy="0"/>
          <a:chOff x="0" y="0"/>
          <a:chExt cx="0" cy="0"/>
        </a:xfrm>
      </p:grpSpPr>
      <p:grpSp>
        <p:nvGrpSpPr>
          <p:cNvPr id="45" name="Group 2"/>
          <p:cNvGrpSpPr/>
          <p:nvPr/>
        </p:nvGrpSpPr>
        <p:grpSpPr>
          <a:xfrm rot="0">
            <a:off x="-202003" y="-126114"/>
            <a:ext cx="18692007" cy="10539228"/>
            <a:chOff x="0" y="0"/>
            <a:chExt cx="24922676" cy="14052304"/>
          </a:xfrm>
        </p:grpSpPr>
        <p:sp>
          <p:nvSpPr>
            <p:cNvPr id="1048657" name="Freeform 3"/>
            <p:cNvSpPr/>
            <p:nvPr/>
          </p:nvSpPr>
          <p:spPr>
            <a:xfrm rot="0" flipH="0" flipV="0">
              <a:off x="0" y="0"/>
              <a:ext cx="12461338" cy="14052304"/>
            </a:xfrm>
            <a:custGeom>
              <a:avLst/>
              <a:ahLst/>
              <a:rect l="l" t="t" r="r" b="b"/>
              <a:pathLst>
                <a:path w="12461338" h="14052304">
                  <a:moveTo>
                    <a:pt x="0" y="0"/>
                  </a:moveTo>
                  <a:lnTo>
                    <a:pt x="12461338" y="0"/>
                  </a:lnTo>
                  <a:lnTo>
                    <a:pt x="12461338" y="14052304"/>
                  </a:lnTo>
                  <a:lnTo>
                    <a:pt x="0" y="14052304"/>
                  </a:lnTo>
                  <a:lnTo>
                    <a:pt x="0" y="0"/>
                  </a:lnTo>
                  <a:close/>
                </a:path>
              </a:pathLst>
            </a:custGeom>
            <a:blipFill>
              <a:blip xmlns:r="http://schemas.openxmlformats.org/officeDocument/2006/relationships" r:embed="rId1"/>
              <a:stretch>
                <a:fillRect l="0" t="0" r="0" b="-57841"/>
              </a:stretch>
            </a:blipFill>
          </p:spPr>
        </p:sp>
        <p:sp>
          <p:nvSpPr>
            <p:cNvPr id="1048658" name="Freeform 4"/>
            <p:cNvSpPr/>
            <p:nvPr/>
          </p:nvSpPr>
          <p:spPr>
            <a:xfrm rot="0" flipH="1" flipV="0">
              <a:off x="12461338" y="0"/>
              <a:ext cx="12461338" cy="14052304"/>
            </a:xfrm>
            <a:custGeom>
              <a:avLst/>
              <a:ahLst/>
              <a:rect l="l" t="t" r="r" b="b"/>
              <a:pathLst>
                <a:path w="12461338" h="14052304">
                  <a:moveTo>
                    <a:pt x="12461338" y="0"/>
                  </a:moveTo>
                  <a:lnTo>
                    <a:pt x="0" y="0"/>
                  </a:lnTo>
                  <a:lnTo>
                    <a:pt x="0" y="14052304"/>
                  </a:lnTo>
                  <a:lnTo>
                    <a:pt x="12461338" y="14052304"/>
                  </a:lnTo>
                  <a:lnTo>
                    <a:pt x="12461338" y="0"/>
                  </a:lnTo>
                  <a:close/>
                </a:path>
              </a:pathLst>
            </a:custGeom>
            <a:blipFill>
              <a:blip xmlns:r="http://schemas.openxmlformats.org/officeDocument/2006/relationships" r:embed="rId1"/>
              <a:stretch>
                <a:fillRect l="0" t="0" r="0" b="-57841"/>
              </a:stretch>
            </a:blipFill>
          </p:spPr>
        </p:sp>
      </p:grpSp>
      <p:grpSp>
        <p:nvGrpSpPr>
          <p:cNvPr id="46" name="Group 5"/>
          <p:cNvGrpSpPr/>
          <p:nvPr/>
        </p:nvGrpSpPr>
        <p:grpSpPr>
          <a:xfrm rot="0">
            <a:off x="1028700" y="1674416"/>
            <a:ext cx="16230600" cy="7583884"/>
            <a:chOff x="0" y="0"/>
            <a:chExt cx="3312474" cy="1547781"/>
          </a:xfrm>
        </p:grpSpPr>
        <p:sp>
          <p:nvSpPr>
            <p:cNvPr id="1048659" name="Freeform 6"/>
            <p:cNvSpPr/>
            <p:nvPr/>
          </p:nvSpPr>
          <p:spPr>
            <a:xfrm rot="0" flipH="0" flipV="0">
              <a:off x="0" y="0"/>
              <a:ext cx="3312473" cy="1547781"/>
            </a:xfrm>
            <a:custGeom>
              <a:avLst/>
              <a:ahLst/>
              <a:rect l="l" t="t" r="r" b="b"/>
              <a:pathLst>
                <a:path w="3312473" h="1547781">
                  <a:moveTo>
                    <a:pt x="3233055" y="0"/>
                  </a:moveTo>
                  <a:lnTo>
                    <a:pt x="79418" y="0"/>
                  </a:lnTo>
                  <a:cubicBezTo>
                    <a:pt x="79418" y="43699"/>
                    <a:pt x="44079" y="79418"/>
                    <a:pt x="0" y="79418"/>
                  </a:cubicBezTo>
                  <a:lnTo>
                    <a:pt x="0" y="1468363"/>
                  </a:lnTo>
                  <a:cubicBezTo>
                    <a:pt x="43699" y="1468363"/>
                    <a:pt x="79418" y="1503702"/>
                    <a:pt x="79418" y="1547781"/>
                  </a:cubicBezTo>
                  <a:lnTo>
                    <a:pt x="3233055" y="1547781"/>
                  </a:lnTo>
                  <a:cubicBezTo>
                    <a:pt x="3233055" y="1504082"/>
                    <a:pt x="3268394" y="1468363"/>
                    <a:pt x="3312473" y="1468363"/>
                  </a:cubicBezTo>
                  <a:lnTo>
                    <a:pt x="3312473" y="79418"/>
                  </a:lnTo>
                  <a:cubicBezTo>
                    <a:pt x="3268774" y="79418"/>
                    <a:pt x="3233055" y="44079"/>
                    <a:pt x="3233055" y="0"/>
                  </a:cubicBezTo>
                  <a:close/>
                </a:path>
              </a:pathLst>
            </a:custGeom>
            <a:ln w="38100" cap="sq">
              <a:solidFill>
                <a:srgbClr val="8D715B"/>
              </a:solidFill>
              <a:prstDash val="solid"/>
              <a:miter/>
            </a:ln>
          </p:spPr>
        </p:sp>
        <p:sp>
          <p:nvSpPr>
            <p:cNvPr id="1048660" name="TextBox 7"/>
            <p:cNvSpPr txBox="1"/>
            <p:nvPr/>
          </p:nvSpPr>
          <p:spPr>
            <a:xfrm>
              <a:off x="38100" y="0"/>
              <a:ext cx="3236274" cy="1509681"/>
            </a:xfrm>
            <a:prstGeom prst="rect"/>
          </p:spPr>
          <p:txBody>
            <a:bodyPr anchor="ctr" bIns="50800" lIns="50800" rIns="50800" rtlCol="0" tIns="50800"/>
            <a:p>
              <a:pPr algn="ctr">
                <a:lnSpc>
                  <a:spcPts val="2659"/>
                </a:lnSpc>
              </a:pPr>
            </a:p>
          </p:txBody>
        </p:sp>
      </p:grpSp>
      <p:grpSp>
        <p:nvGrpSpPr>
          <p:cNvPr id="47" name="Group 8"/>
          <p:cNvGrpSpPr/>
          <p:nvPr/>
        </p:nvGrpSpPr>
        <p:grpSpPr>
          <a:xfrm rot="0">
            <a:off x="1268118" y="1877735"/>
            <a:ext cx="15751763" cy="7177246"/>
            <a:chOff x="0" y="0"/>
            <a:chExt cx="3312474" cy="1509319"/>
          </a:xfrm>
        </p:grpSpPr>
        <p:sp>
          <p:nvSpPr>
            <p:cNvPr id="1048661" name="Freeform 9"/>
            <p:cNvSpPr/>
            <p:nvPr/>
          </p:nvSpPr>
          <p:spPr>
            <a:xfrm rot="0" flipH="0" flipV="0">
              <a:off x="0" y="0"/>
              <a:ext cx="3312473" cy="1509319"/>
            </a:xfrm>
            <a:custGeom>
              <a:avLst/>
              <a:ahLst/>
              <a:rect l="l" t="t" r="r" b="b"/>
              <a:pathLst>
                <a:path w="3312473" h="1509319">
                  <a:moveTo>
                    <a:pt x="3233055" y="0"/>
                  </a:moveTo>
                  <a:lnTo>
                    <a:pt x="79418" y="0"/>
                  </a:lnTo>
                  <a:cubicBezTo>
                    <a:pt x="79418" y="43699"/>
                    <a:pt x="44079" y="79418"/>
                    <a:pt x="0" y="79418"/>
                  </a:cubicBezTo>
                  <a:lnTo>
                    <a:pt x="0" y="1429901"/>
                  </a:lnTo>
                  <a:cubicBezTo>
                    <a:pt x="43699" y="1429901"/>
                    <a:pt x="79418" y="1465240"/>
                    <a:pt x="79418" y="1509319"/>
                  </a:cubicBezTo>
                  <a:lnTo>
                    <a:pt x="3233055" y="1509319"/>
                  </a:lnTo>
                  <a:cubicBezTo>
                    <a:pt x="3233055" y="1465620"/>
                    <a:pt x="3268394" y="1429901"/>
                    <a:pt x="3312473" y="1429901"/>
                  </a:cubicBezTo>
                  <a:lnTo>
                    <a:pt x="3312473" y="79418"/>
                  </a:lnTo>
                  <a:cubicBezTo>
                    <a:pt x="3268774" y="79418"/>
                    <a:pt x="3233055" y="44079"/>
                    <a:pt x="3233055" y="0"/>
                  </a:cubicBezTo>
                  <a:close/>
                </a:path>
              </a:pathLst>
            </a:custGeom>
            <a:solidFill>
              <a:srgbClr val="D5C3AF"/>
            </a:solidFill>
            <a:ln w="38100" cap="sq">
              <a:solidFill>
                <a:srgbClr val="8D715B"/>
              </a:solidFill>
              <a:prstDash val="solid"/>
              <a:miter/>
            </a:ln>
          </p:spPr>
        </p:sp>
        <p:sp>
          <p:nvSpPr>
            <p:cNvPr id="1048662" name="TextBox 10"/>
            <p:cNvSpPr txBox="1"/>
            <p:nvPr/>
          </p:nvSpPr>
          <p:spPr>
            <a:xfrm>
              <a:off x="38100" y="0"/>
              <a:ext cx="3236274" cy="1471219"/>
            </a:xfrm>
            <a:prstGeom prst="rect"/>
          </p:spPr>
          <p:txBody>
            <a:bodyPr anchor="ctr" bIns="50800" lIns="50800" rIns="50800" rtlCol="0" tIns="50800"/>
            <a:p>
              <a:pPr algn="ctr">
                <a:lnSpc>
                  <a:spcPts val="2659"/>
                </a:lnSpc>
              </a:pPr>
            </a:p>
          </p:txBody>
        </p:sp>
      </p:grpSp>
      <p:sp>
        <p:nvSpPr>
          <p:cNvPr id="1048663" name="Freeform 11"/>
          <p:cNvSpPr/>
          <p:nvPr/>
        </p:nvSpPr>
        <p:spPr>
          <a:xfrm rot="0" flipH="0" flipV="0">
            <a:off x="5486400" y="1028700"/>
            <a:ext cx="7315200" cy="1995055"/>
          </a:xfrm>
          <a:custGeom>
            <a:avLst/>
            <a:ahLst/>
            <a:rect l="l" t="t" r="r" b="b"/>
            <a:pathLst>
              <a:path w="7315200" h="1995055">
                <a:moveTo>
                  <a:pt x="0" y="0"/>
                </a:moveTo>
                <a:lnTo>
                  <a:pt x="7315200" y="0"/>
                </a:lnTo>
                <a:lnTo>
                  <a:pt x="7315200" y="1995055"/>
                </a:lnTo>
                <a:lnTo>
                  <a:pt x="0" y="1995055"/>
                </a:lnTo>
                <a:lnTo>
                  <a:pt x="0" y="0"/>
                </a:lnTo>
                <a:close/>
              </a:path>
            </a:pathLst>
          </a:custGeom>
          <a:blipFill>
            <a:blip xmlns:r="http://schemas.openxmlformats.org/officeDocument/2006/relationships" r:embed="rId2"/>
            <a:stretch>
              <a:fillRect l="0" t="0" r="0" b="0"/>
            </a:stretch>
          </a:blipFill>
        </p:spPr>
      </p:sp>
      <p:sp>
        <p:nvSpPr>
          <p:cNvPr id="1048664" name="TextBox 12"/>
          <p:cNvSpPr txBox="1"/>
          <p:nvPr/>
        </p:nvSpPr>
        <p:spPr>
          <a:xfrm rot="0">
            <a:off x="2536417" y="3835401"/>
            <a:ext cx="13215166" cy="1333500"/>
          </a:xfrm>
          <a:prstGeom prst="rect"/>
        </p:spPr>
        <p:txBody>
          <a:bodyPr anchor="t" bIns="0" lIns="0" rIns="0" rtlCol="0" tIns="0">
            <a:spAutoFit/>
          </a:bodyPr>
          <a:p>
            <a:pPr algn="ctr">
              <a:lnSpc>
                <a:spcPts val="3500"/>
              </a:lnSpc>
            </a:pPr>
            <a:r>
              <a:rPr sz="2500" lang="en-US">
                <a:solidFill>
                  <a:srgbClr val="4C3A32"/>
                </a:solidFill>
                <a:latin typeface="Tenor Sans"/>
                <a:ea typeface="Tenor Sans"/>
                <a:cs typeface="Tenor Sans"/>
                <a:sym typeface="Tenor Sans"/>
              </a:rPr>
              <a:t>Fitrah merupakan potensi dasar yang Allah tanamkan dalam diri manusia sejak lahir. Potensi tersebut meliputi aspek spiritual, intelektual, moral, dan sosial yang membentuk kepribadian manusia secara utuh. </a:t>
            </a:r>
          </a:p>
        </p:txBody>
      </p:sp>
      <p:sp>
        <p:nvSpPr>
          <p:cNvPr id="1048665" name="Freeform 13"/>
          <p:cNvSpPr/>
          <p:nvPr/>
        </p:nvSpPr>
        <p:spPr>
          <a:xfrm rot="0" flipH="0" flipV="0">
            <a:off x="-789282" y="-1091045"/>
            <a:ext cx="4114800" cy="4114800"/>
          </a:xfrm>
          <a:custGeom>
            <a:avLst/>
            <a:ahLst/>
            <a:rect l="l" t="t" r="r" b="b"/>
            <a:pathLst>
              <a:path w="4114800" h="4114800">
                <a:moveTo>
                  <a:pt x="0" y="0"/>
                </a:moveTo>
                <a:lnTo>
                  <a:pt x="4114800" y="0"/>
                </a:lnTo>
                <a:lnTo>
                  <a:pt x="4114800" y="4114800"/>
                </a:lnTo>
                <a:lnTo>
                  <a:pt x="0" y="4114800"/>
                </a:lnTo>
                <a:lnTo>
                  <a:pt x="0" y="0"/>
                </a:lnTo>
                <a:close/>
              </a:path>
            </a:pathLst>
          </a:custGeom>
          <a:blipFill>
            <a:blip xmlns:r="http://schemas.openxmlformats.org/officeDocument/2006/relationships" r:embed="rId3"/>
            <a:stretch>
              <a:fillRect l="0" t="0" r="0" b="0"/>
            </a:stretch>
          </a:blipFill>
        </p:spPr>
      </p:sp>
      <p:sp>
        <p:nvSpPr>
          <p:cNvPr id="1048666" name="TextBox 14"/>
          <p:cNvSpPr txBox="1"/>
          <p:nvPr/>
        </p:nvSpPr>
        <p:spPr>
          <a:xfrm rot="0">
            <a:off x="5035653" y="1302814"/>
            <a:ext cx="8216694" cy="1361185"/>
          </a:xfrm>
          <a:prstGeom prst="rect"/>
        </p:spPr>
        <p:txBody>
          <a:bodyPr anchor="t" bIns="0" lIns="0" rIns="0" rtlCol="0" tIns="0">
            <a:spAutoFit/>
          </a:bodyPr>
          <a:p>
            <a:pPr algn="ctr">
              <a:lnSpc>
                <a:spcPts val="10718"/>
              </a:lnSpc>
            </a:pPr>
            <a:r>
              <a:rPr b="1" sz="7656" lang="en-US">
                <a:solidFill>
                  <a:srgbClr val="EEDDC1"/>
                </a:solidFill>
                <a:latin typeface="Amiri Bold"/>
                <a:ea typeface="Amiri Bold"/>
                <a:cs typeface="Amiri Bold"/>
                <a:sym typeface="Amiri Bold"/>
              </a:rPr>
              <a:t>KESIMPULAN</a:t>
            </a:r>
          </a:p>
        </p:txBody>
      </p:sp>
      <p:sp>
        <p:nvSpPr>
          <p:cNvPr id="1048667" name="Freeform 15"/>
          <p:cNvSpPr/>
          <p:nvPr/>
        </p:nvSpPr>
        <p:spPr>
          <a:xfrm rot="0" flipH="0" flipV="0">
            <a:off x="15201900" y="7200900"/>
            <a:ext cx="4114800" cy="4114800"/>
          </a:xfrm>
          <a:custGeom>
            <a:avLst/>
            <a:ahLst/>
            <a:rect l="l" t="t" r="r" b="b"/>
            <a:pathLst>
              <a:path w="4114800" h="4114800">
                <a:moveTo>
                  <a:pt x="0" y="0"/>
                </a:moveTo>
                <a:lnTo>
                  <a:pt x="4114800" y="0"/>
                </a:lnTo>
                <a:lnTo>
                  <a:pt x="4114800" y="4114800"/>
                </a:lnTo>
                <a:lnTo>
                  <a:pt x="0" y="4114800"/>
                </a:lnTo>
                <a:lnTo>
                  <a:pt x="0" y="0"/>
                </a:lnTo>
                <a:close/>
              </a:path>
            </a:pathLst>
          </a:custGeom>
          <a:blipFill>
            <a:blip xmlns:r="http://schemas.openxmlformats.org/officeDocument/2006/relationships" r:embed="rId3"/>
            <a:stretch>
              <a:fillRect l="0" t="0" r="0" b="0"/>
            </a:stretch>
          </a:blipFill>
        </p:spPr>
      </p:sp>
      <p:sp>
        <p:nvSpPr>
          <p:cNvPr id="1048668" name="TextBox 16"/>
          <p:cNvSpPr txBox="1"/>
          <p:nvPr/>
        </p:nvSpPr>
        <p:spPr>
          <a:xfrm rot="0">
            <a:off x="2536417" y="5409208"/>
            <a:ext cx="13215166" cy="2222500"/>
          </a:xfrm>
          <a:prstGeom prst="rect"/>
        </p:spPr>
        <p:txBody>
          <a:bodyPr anchor="t" bIns="0" lIns="0" rIns="0" rtlCol="0" tIns="0">
            <a:spAutoFit/>
          </a:bodyPr>
          <a:p>
            <a:pPr algn="ctr">
              <a:lnSpc>
                <a:spcPts val="3500"/>
              </a:lnSpc>
            </a:pPr>
            <a:r>
              <a:rPr sz="2500" lang="en-US">
                <a:solidFill>
                  <a:srgbClr val="4C3A32"/>
                </a:solidFill>
                <a:latin typeface="Tenor Sans"/>
                <a:ea typeface="Tenor Sans"/>
                <a:cs typeface="Tenor Sans"/>
                <a:sym typeface="Tenor Sans"/>
              </a:rPr>
              <a:t>Perkembangan fitrah sangat dipengaruhi oleh keluarga, pendidikan, lingkungan sosial, serta media. Oleh karena itu, pendidikan Islam memiliki peran strategis dalam menjaga dan mengembangkan fitrah agar manusia tetap berada dalam koridor nilai-nilai Ilahi. Dengan memahami konsep ini, diharapkan manusia mampu mengaktualisasikan potensi dirinya secara seimbang dan menjalankan perannya sebagai hamba Allah sekaligus khalifah di bumi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5C3AF"/>
        </a:solidFill>
      </p:bgPr>
    </p:bg>
    <p:spTree>
      <p:nvGrpSpPr>
        <p:cNvPr id="48" name=""/>
        <p:cNvGrpSpPr/>
        <p:nvPr/>
      </p:nvGrpSpPr>
      <p:grpSpPr>
        <a:xfrm>
          <a:off x="0" y="0"/>
          <a:ext cx="0" cy="0"/>
          <a:chOff x="0" y="0"/>
          <a:chExt cx="0" cy="0"/>
        </a:xfrm>
      </p:grpSpPr>
      <p:grpSp>
        <p:nvGrpSpPr>
          <p:cNvPr id="49" name="Group 2"/>
          <p:cNvGrpSpPr/>
          <p:nvPr/>
        </p:nvGrpSpPr>
        <p:grpSpPr>
          <a:xfrm rot="0">
            <a:off x="-202003" y="-126114"/>
            <a:ext cx="18692007" cy="10539228"/>
            <a:chOff x="0" y="0"/>
            <a:chExt cx="24922676" cy="14052304"/>
          </a:xfrm>
        </p:grpSpPr>
        <p:sp>
          <p:nvSpPr>
            <p:cNvPr id="1048669" name="Freeform 3"/>
            <p:cNvSpPr/>
            <p:nvPr/>
          </p:nvSpPr>
          <p:spPr>
            <a:xfrm rot="0" flipH="0" flipV="0">
              <a:off x="0" y="0"/>
              <a:ext cx="12461338" cy="14052304"/>
            </a:xfrm>
            <a:custGeom>
              <a:avLst/>
              <a:ahLst/>
              <a:rect l="l" t="t" r="r" b="b"/>
              <a:pathLst>
                <a:path w="12461338" h="14052304">
                  <a:moveTo>
                    <a:pt x="0" y="0"/>
                  </a:moveTo>
                  <a:lnTo>
                    <a:pt x="12461338" y="0"/>
                  </a:lnTo>
                  <a:lnTo>
                    <a:pt x="12461338" y="14052304"/>
                  </a:lnTo>
                  <a:lnTo>
                    <a:pt x="0" y="14052304"/>
                  </a:lnTo>
                  <a:lnTo>
                    <a:pt x="0" y="0"/>
                  </a:lnTo>
                  <a:close/>
                </a:path>
              </a:pathLst>
            </a:custGeom>
            <a:blipFill>
              <a:blip xmlns:r="http://schemas.openxmlformats.org/officeDocument/2006/relationships" r:embed="rId1"/>
              <a:stretch>
                <a:fillRect l="0" t="0" r="0" b="-57841"/>
              </a:stretch>
            </a:blipFill>
          </p:spPr>
        </p:sp>
        <p:sp>
          <p:nvSpPr>
            <p:cNvPr id="1048670" name="Freeform 4"/>
            <p:cNvSpPr/>
            <p:nvPr/>
          </p:nvSpPr>
          <p:spPr>
            <a:xfrm rot="0" flipH="1" flipV="0">
              <a:off x="12461338" y="0"/>
              <a:ext cx="12461338" cy="14052304"/>
            </a:xfrm>
            <a:custGeom>
              <a:avLst/>
              <a:ahLst/>
              <a:rect l="l" t="t" r="r" b="b"/>
              <a:pathLst>
                <a:path w="12461338" h="14052304">
                  <a:moveTo>
                    <a:pt x="12461338" y="0"/>
                  </a:moveTo>
                  <a:lnTo>
                    <a:pt x="0" y="0"/>
                  </a:lnTo>
                  <a:lnTo>
                    <a:pt x="0" y="14052304"/>
                  </a:lnTo>
                  <a:lnTo>
                    <a:pt x="12461338" y="14052304"/>
                  </a:lnTo>
                  <a:lnTo>
                    <a:pt x="12461338" y="0"/>
                  </a:lnTo>
                  <a:close/>
                </a:path>
              </a:pathLst>
            </a:custGeom>
            <a:blipFill>
              <a:blip xmlns:r="http://schemas.openxmlformats.org/officeDocument/2006/relationships" r:embed="rId1"/>
              <a:stretch>
                <a:fillRect l="0" t="0" r="0" b="-57841"/>
              </a:stretch>
            </a:blipFill>
          </p:spPr>
        </p:sp>
      </p:grpSp>
      <p:sp>
        <p:nvSpPr>
          <p:cNvPr id="1048671" name="Freeform 5"/>
          <p:cNvSpPr/>
          <p:nvPr/>
        </p:nvSpPr>
        <p:spPr>
          <a:xfrm rot="0" flipH="0" flipV="0">
            <a:off x="3884228" y="3675377"/>
            <a:ext cx="10741216" cy="2929422"/>
          </a:xfrm>
          <a:custGeom>
            <a:avLst/>
            <a:ahLst/>
            <a:rect l="l" t="t" r="r" b="b"/>
            <a:pathLst>
              <a:path w="10741216" h="2929422">
                <a:moveTo>
                  <a:pt x="0" y="0"/>
                </a:moveTo>
                <a:lnTo>
                  <a:pt x="10741216" y="0"/>
                </a:lnTo>
                <a:lnTo>
                  <a:pt x="10741216" y="2929422"/>
                </a:lnTo>
                <a:lnTo>
                  <a:pt x="0" y="2929422"/>
                </a:lnTo>
                <a:lnTo>
                  <a:pt x="0" y="0"/>
                </a:lnTo>
                <a:close/>
              </a:path>
            </a:pathLst>
          </a:custGeom>
          <a:blipFill>
            <a:blip xmlns:r="http://schemas.openxmlformats.org/officeDocument/2006/relationships" r:embed="rId2"/>
            <a:stretch>
              <a:fillRect l="0" t="0" r="0" b="0"/>
            </a:stretch>
          </a:blipFill>
        </p:spPr>
      </p:sp>
      <p:sp>
        <p:nvSpPr>
          <p:cNvPr id="1048672" name="Freeform 6"/>
          <p:cNvSpPr/>
          <p:nvPr/>
        </p:nvSpPr>
        <p:spPr>
          <a:xfrm rot="0" flipH="0" flipV="0">
            <a:off x="-532613" y="-378680"/>
            <a:ext cx="5289032" cy="6310125"/>
          </a:xfrm>
          <a:custGeom>
            <a:avLst/>
            <a:ahLst/>
            <a:rect l="l" t="t" r="r" b="b"/>
            <a:pathLst>
              <a:path w="5289032" h="6310125">
                <a:moveTo>
                  <a:pt x="0" y="0"/>
                </a:moveTo>
                <a:lnTo>
                  <a:pt x="5289033" y="0"/>
                </a:lnTo>
                <a:lnTo>
                  <a:pt x="5289033" y="6310125"/>
                </a:lnTo>
                <a:lnTo>
                  <a:pt x="0" y="6310125"/>
                </a:lnTo>
                <a:lnTo>
                  <a:pt x="0" y="0"/>
                </a:lnTo>
                <a:close/>
              </a:path>
            </a:pathLst>
          </a:custGeom>
          <a:blipFill>
            <a:blip xmlns:r="http://schemas.openxmlformats.org/officeDocument/2006/relationships" r:embed="rId3"/>
            <a:stretch>
              <a:fillRect l="0" t="0" r="0" b="0"/>
            </a:stretch>
          </a:blipFill>
        </p:spPr>
      </p:sp>
      <p:sp>
        <p:nvSpPr>
          <p:cNvPr id="1048673" name="Freeform 7"/>
          <p:cNvSpPr/>
          <p:nvPr/>
        </p:nvSpPr>
        <p:spPr>
          <a:xfrm rot="0" flipH="1" flipV="0">
            <a:off x="13631872" y="-257893"/>
            <a:ext cx="5289032" cy="6310125"/>
          </a:xfrm>
          <a:custGeom>
            <a:avLst/>
            <a:ahLst/>
            <a:rect l="l" t="t" r="r" b="b"/>
            <a:pathLst>
              <a:path w="5289032" h="6310125">
                <a:moveTo>
                  <a:pt x="5289032" y="0"/>
                </a:moveTo>
                <a:lnTo>
                  <a:pt x="0" y="0"/>
                </a:lnTo>
                <a:lnTo>
                  <a:pt x="0" y="6310125"/>
                </a:lnTo>
                <a:lnTo>
                  <a:pt x="5289032" y="6310125"/>
                </a:lnTo>
                <a:lnTo>
                  <a:pt x="5289032" y="0"/>
                </a:lnTo>
                <a:close/>
              </a:path>
            </a:pathLst>
          </a:custGeom>
          <a:blipFill>
            <a:blip xmlns:r="http://schemas.openxmlformats.org/officeDocument/2006/relationships" r:embed="rId3"/>
            <a:stretch>
              <a:fillRect l="0" t="0" r="0" b="0"/>
            </a:stretch>
          </a:blipFill>
        </p:spPr>
      </p:sp>
      <p:sp>
        <p:nvSpPr>
          <p:cNvPr id="1048674" name="Freeform 8"/>
          <p:cNvSpPr/>
          <p:nvPr/>
        </p:nvSpPr>
        <p:spPr>
          <a:xfrm rot="0" flipH="0" flipV="0">
            <a:off x="-110040" y="6604799"/>
            <a:ext cx="18600043" cy="5546195"/>
          </a:xfrm>
          <a:custGeom>
            <a:avLst/>
            <a:ahLst/>
            <a:rect l="l" t="t" r="r" b="b"/>
            <a:pathLst>
              <a:path w="18600043" h="5546195">
                <a:moveTo>
                  <a:pt x="0" y="0"/>
                </a:moveTo>
                <a:lnTo>
                  <a:pt x="18600043" y="0"/>
                </a:lnTo>
                <a:lnTo>
                  <a:pt x="18600043" y="5546195"/>
                </a:lnTo>
                <a:lnTo>
                  <a:pt x="0" y="5546195"/>
                </a:lnTo>
                <a:lnTo>
                  <a:pt x="0" y="0"/>
                </a:lnTo>
                <a:close/>
              </a:path>
            </a:pathLst>
          </a:custGeom>
          <a:blipFill>
            <a:blip xmlns:r="http://schemas.openxmlformats.org/officeDocument/2006/relationships" r:embed="rId4"/>
            <a:stretch>
              <a:fillRect l="0" t="0" r="0" b="0"/>
            </a:stretch>
          </a:blipFill>
        </p:spPr>
      </p:sp>
      <p:sp>
        <p:nvSpPr>
          <p:cNvPr id="1048675" name="TextBox 9"/>
          <p:cNvSpPr txBox="1"/>
          <p:nvPr/>
        </p:nvSpPr>
        <p:spPr>
          <a:xfrm rot="0">
            <a:off x="4596460" y="4148706"/>
            <a:ext cx="9095080" cy="1855851"/>
          </a:xfrm>
          <a:prstGeom prst="rect"/>
        </p:spPr>
        <p:txBody>
          <a:bodyPr anchor="t" bIns="0" lIns="0" rIns="0" rtlCol="0" tIns="0">
            <a:spAutoFit/>
          </a:bodyPr>
          <a:p>
            <a:pPr algn="ctr">
              <a:lnSpc>
                <a:spcPts val="14613"/>
              </a:lnSpc>
            </a:pPr>
            <a:r>
              <a:rPr b="1" sz="10438" lang="en-US">
                <a:solidFill>
                  <a:srgbClr val="EEDDC1"/>
                </a:solidFill>
                <a:latin typeface="Amiri Bold"/>
                <a:ea typeface="Amiri Bold"/>
                <a:cs typeface="Amiri Bold"/>
                <a:sym typeface="Amiri Bold"/>
              </a:rPr>
              <a:t>Terima Kasih!</a:t>
            </a:r>
          </a:p>
        </p:txBody>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Coklat dan Emas Sederhana Islami Indahnya Hidup dengan Al-Qur'an Presentasi</dc:title>
  <dc:creator>SM-A325F</dc:creator>
  <dcterms:created xsi:type="dcterms:W3CDTF">2006-08-15T10:00:00Z</dcterms:created>
  <dcterms:modified xsi:type="dcterms:W3CDTF">2026-02-25T13:41:49Z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0426daa039d34dbcad662fd108e2550f</vt:lpwstr>
  </property>
</Properties>
</file>