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7"/>
  </p:notes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Bitter" charset="1" panose="02000000000000000000"/>
      <p:regular r:id="rId14"/>
    </p:embeddedFont>
    <p:embeddedFont>
      <p:font typeface="Pluma" charset="1" panose="00000000000000000000"/>
      <p:regular r:id="rId15"/>
    </p:embeddedFont>
    <p:embeddedFont>
      <p:font typeface="Bitter Bold" charset="1" panose="02000000000000000000"/>
      <p:regular r:id="rId16"/>
    </p:embeddedFont>
    <p:embeddedFont>
      <p:font typeface="Chau Philomene" charset="1" panose="02000806040000020003"/>
      <p:regular r:id="rId20"/>
    </p:embeddedFont>
    <p:embeddedFont>
      <p:font typeface="Open Sans" charset="1" panose="020B0606030504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notesMasters/notesMaster1.xml" Type="http://schemas.openxmlformats.org/officeDocument/2006/relationships/notesMaster"/><Relationship Id="rId18" Target="theme/theme2.xml" Type="http://schemas.openxmlformats.org/officeDocument/2006/relationships/theme"/><Relationship Id="rId19" Target="notesSlides/notesSlide1.xml" Type="http://schemas.openxmlformats.org/officeDocument/2006/relationships/note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notesSlides/notesSlide2.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Pengelolaan emosi</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Pengelolaan emosi</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12.png" Type="http://schemas.openxmlformats.org/officeDocument/2006/relationships/image"/><Relationship Id="rId14" Target="../media/image29.png" Type="http://schemas.openxmlformats.org/officeDocument/2006/relationships/image"/><Relationship Id="rId15" Target="../media/image30.svg" Type="http://schemas.openxmlformats.org/officeDocument/2006/relationships/image"/><Relationship Id="rId16" Target="../media/image6.png" Type="http://schemas.openxmlformats.org/officeDocument/2006/relationships/image"/><Relationship Id="rId2" Target="../notesSlides/notesSlide1.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 Id="rId5" Target="../media/image9.pn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3.png" Type="http://schemas.openxmlformats.org/officeDocument/2006/relationships/image"/><Relationship Id="rId9" Target="../media/image2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12.png" Type="http://schemas.openxmlformats.org/officeDocument/2006/relationships/image"/><Relationship Id="rId2" Target="../notesSlides/notesSlide2.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 Id="rId5" Target="../media/image9.pn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3.png" Type="http://schemas.openxmlformats.org/officeDocument/2006/relationships/image"/><Relationship Id="rId9" Target="../media/image2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6.png" Type="http://schemas.openxmlformats.org/officeDocument/2006/relationships/image"/><Relationship Id="rId4" Target="../media/image12.png" Type="http://schemas.openxmlformats.org/officeDocument/2006/relationships/image"/><Relationship Id="rId5"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9.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3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39.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EF8"/>
        </a:solidFill>
      </p:bgPr>
    </p:bg>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149350" cy="1149350"/>
          </a:xfrm>
        </p:grpSpPr>
        <p:sp>
          <p:nvSpPr>
            <p:cNvPr name="Freeform 3" id="3"/>
            <p:cNvSpPr/>
            <p:nvPr/>
          </p:nvSpPr>
          <p:spPr>
            <a:xfrm flipH="false" flipV="false" rot="0">
              <a:off x="0" y="0"/>
              <a:ext cx="9004292" cy="16007631"/>
            </a:xfrm>
            <a:custGeom>
              <a:avLst/>
              <a:gdLst/>
              <a:ahLst/>
              <a:cxnLst/>
              <a:rect r="r" b="b" t="t" l="l"/>
              <a:pathLst>
                <a:path h="16007631" w="9004292">
                  <a:moveTo>
                    <a:pt x="9004292" y="176880"/>
                  </a:moveTo>
                  <a:lnTo>
                    <a:pt x="9004292" y="0"/>
                  </a:lnTo>
                  <a:lnTo>
                    <a:pt x="49747" y="0"/>
                  </a:lnTo>
                  <a:lnTo>
                    <a:pt x="49747" y="88440"/>
                  </a:lnTo>
                  <a:lnTo>
                    <a:pt x="0" y="88440"/>
                  </a:lnTo>
                  <a:lnTo>
                    <a:pt x="0" y="16007631"/>
                  </a:lnTo>
                  <a:lnTo>
                    <a:pt x="99495" y="16007631"/>
                  </a:lnTo>
                  <a:lnTo>
                    <a:pt x="99495" y="12912232"/>
                  </a:lnTo>
                  <a:lnTo>
                    <a:pt x="1790909" y="12912232"/>
                  </a:lnTo>
                  <a:lnTo>
                    <a:pt x="1790909" y="16007631"/>
                  </a:lnTo>
                  <a:lnTo>
                    <a:pt x="1890404" y="16007631"/>
                  </a:lnTo>
                  <a:lnTo>
                    <a:pt x="1890404" y="12912232"/>
                  </a:lnTo>
                  <a:lnTo>
                    <a:pt x="3581818" y="12912232"/>
                  </a:lnTo>
                  <a:lnTo>
                    <a:pt x="3581818" y="16007631"/>
                  </a:lnTo>
                  <a:lnTo>
                    <a:pt x="3681313" y="16007631"/>
                  </a:lnTo>
                  <a:lnTo>
                    <a:pt x="3681313" y="12912232"/>
                  </a:lnTo>
                  <a:lnTo>
                    <a:pt x="5372727" y="12912232"/>
                  </a:lnTo>
                  <a:lnTo>
                    <a:pt x="5372727" y="16007631"/>
                  </a:lnTo>
                  <a:lnTo>
                    <a:pt x="5472222" y="16007631"/>
                  </a:lnTo>
                  <a:lnTo>
                    <a:pt x="5472222" y="12912232"/>
                  </a:lnTo>
                  <a:lnTo>
                    <a:pt x="7163636" y="12912232"/>
                  </a:lnTo>
                  <a:lnTo>
                    <a:pt x="7163636" y="16007631"/>
                  </a:lnTo>
                  <a:lnTo>
                    <a:pt x="7263130" y="16007631"/>
                  </a:lnTo>
                  <a:lnTo>
                    <a:pt x="7263130" y="12912232"/>
                  </a:lnTo>
                  <a:lnTo>
                    <a:pt x="9004292" y="12912232"/>
                  </a:lnTo>
                  <a:lnTo>
                    <a:pt x="9004292" y="12735352"/>
                  </a:lnTo>
                  <a:lnTo>
                    <a:pt x="7263130" y="12735352"/>
                  </a:lnTo>
                  <a:lnTo>
                    <a:pt x="7263130" y="9728394"/>
                  </a:lnTo>
                  <a:lnTo>
                    <a:pt x="9004292" y="9728394"/>
                  </a:lnTo>
                  <a:lnTo>
                    <a:pt x="9004292" y="9551514"/>
                  </a:lnTo>
                  <a:lnTo>
                    <a:pt x="7263130" y="9551514"/>
                  </a:lnTo>
                  <a:lnTo>
                    <a:pt x="7263130" y="6544556"/>
                  </a:lnTo>
                  <a:lnTo>
                    <a:pt x="9004292" y="6544556"/>
                  </a:lnTo>
                  <a:lnTo>
                    <a:pt x="9004292" y="6367676"/>
                  </a:lnTo>
                  <a:lnTo>
                    <a:pt x="7263130" y="6367676"/>
                  </a:lnTo>
                  <a:lnTo>
                    <a:pt x="7263130" y="3360718"/>
                  </a:lnTo>
                  <a:lnTo>
                    <a:pt x="9004292" y="3360718"/>
                  </a:lnTo>
                  <a:lnTo>
                    <a:pt x="9004292" y="3183838"/>
                  </a:lnTo>
                  <a:lnTo>
                    <a:pt x="7263130" y="3183838"/>
                  </a:lnTo>
                  <a:lnTo>
                    <a:pt x="7263130" y="176880"/>
                  </a:lnTo>
                  <a:lnTo>
                    <a:pt x="9004292" y="176880"/>
                  </a:lnTo>
                  <a:close/>
                  <a:moveTo>
                    <a:pt x="1890404" y="3183838"/>
                  </a:moveTo>
                  <a:lnTo>
                    <a:pt x="1890404" y="176880"/>
                  </a:lnTo>
                  <a:lnTo>
                    <a:pt x="3581818" y="176880"/>
                  </a:lnTo>
                  <a:lnTo>
                    <a:pt x="3581818" y="3183838"/>
                  </a:lnTo>
                  <a:lnTo>
                    <a:pt x="1890404" y="3183838"/>
                  </a:lnTo>
                  <a:close/>
                  <a:moveTo>
                    <a:pt x="3581818" y="3360718"/>
                  </a:moveTo>
                  <a:lnTo>
                    <a:pt x="3581818" y="6367676"/>
                  </a:lnTo>
                  <a:lnTo>
                    <a:pt x="1890404" y="6367676"/>
                  </a:lnTo>
                  <a:lnTo>
                    <a:pt x="1890404" y="3360718"/>
                  </a:lnTo>
                  <a:lnTo>
                    <a:pt x="3581818" y="3360718"/>
                  </a:lnTo>
                  <a:close/>
                  <a:moveTo>
                    <a:pt x="1790909" y="3183838"/>
                  </a:moveTo>
                  <a:lnTo>
                    <a:pt x="99495" y="3183838"/>
                  </a:lnTo>
                  <a:lnTo>
                    <a:pt x="99495" y="176880"/>
                  </a:lnTo>
                  <a:lnTo>
                    <a:pt x="1790909" y="176880"/>
                  </a:lnTo>
                  <a:lnTo>
                    <a:pt x="1790909" y="3183838"/>
                  </a:lnTo>
                  <a:close/>
                  <a:moveTo>
                    <a:pt x="1790909" y="3360718"/>
                  </a:moveTo>
                  <a:lnTo>
                    <a:pt x="1790909" y="6367676"/>
                  </a:lnTo>
                  <a:lnTo>
                    <a:pt x="99495" y="6367676"/>
                  </a:lnTo>
                  <a:lnTo>
                    <a:pt x="99495" y="3360718"/>
                  </a:lnTo>
                  <a:lnTo>
                    <a:pt x="1790909" y="3360718"/>
                  </a:lnTo>
                  <a:close/>
                  <a:moveTo>
                    <a:pt x="1790909" y="6544556"/>
                  </a:moveTo>
                  <a:lnTo>
                    <a:pt x="1790909" y="9551514"/>
                  </a:lnTo>
                  <a:lnTo>
                    <a:pt x="99495" y="9551514"/>
                  </a:lnTo>
                  <a:lnTo>
                    <a:pt x="99495" y="6544556"/>
                  </a:lnTo>
                  <a:lnTo>
                    <a:pt x="1790909" y="6544556"/>
                  </a:lnTo>
                  <a:close/>
                  <a:moveTo>
                    <a:pt x="1890404" y="6544556"/>
                  </a:moveTo>
                  <a:lnTo>
                    <a:pt x="3581818" y="6544556"/>
                  </a:lnTo>
                  <a:lnTo>
                    <a:pt x="3581818" y="9551514"/>
                  </a:lnTo>
                  <a:lnTo>
                    <a:pt x="1890404" y="9551514"/>
                  </a:lnTo>
                  <a:lnTo>
                    <a:pt x="1890404" y="6544556"/>
                  </a:lnTo>
                  <a:close/>
                  <a:moveTo>
                    <a:pt x="3681313" y="6544556"/>
                  </a:moveTo>
                  <a:lnTo>
                    <a:pt x="5372727" y="6544556"/>
                  </a:lnTo>
                  <a:lnTo>
                    <a:pt x="5372727" y="9551514"/>
                  </a:lnTo>
                  <a:lnTo>
                    <a:pt x="3681313" y="9551514"/>
                  </a:lnTo>
                  <a:lnTo>
                    <a:pt x="3681313" y="6544556"/>
                  </a:lnTo>
                  <a:close/>
                  <a:moveTo>
                    <a:pt x="3681313" y="6367676"/>
                  </a:moveTo>
                  <a:lnTo>
                    <a:pt x="3681313" y="3360718"/>
                  </a:lnTo>
                  <a:lnTo>
                    <a:pt x="5372727" y="3360718"/>
                  </a:lnTo>
                  <a:lnTo>
                    <a:pt x="5372727" y="6367676"/>
                  </a:lnTo>
                  <a:lnTo>
                    <a:pt x="3681313" y="6367676"/>
                  </a:lnTo>
                  <a:close/>
                  <a:moveTo>
                    <a:pt x="3681313" y="3183838"/>
                  </a:moveTo>
                  <a:lnTo>
                    <a:pt x="3681313" y="176880"/>
                  </a:lnTo>
                  <a:lnTo>
                    <a:pt x="5372727" y="176880"/>
                  </a:lnTo>
                  <a:lnTo>
                    <a:pt x="5372727" y="3183838"/>
                  </a:lnTo>
                  <a:lnTo>
                    <a:pt x="3681313" y="3183838"/>
                  </a:lnTo>
                  <a:close/>
                  <a:moveTo>
                    <a:pt x="99495" y="12735352"/>
                  </a:moveTo>
                  <a:lnTo>
                    <a:pt x="99495" y="9728394"/>
                  </a:lnTo>
                  <a:lnTo>
                    <a:pt x="1790909" y="9728394"/>
                  </a:lnTo>
                  <a:lnTo>
                    <a:pt x="1790909" y="12735352"/>
                  </a:lnTo>
                  <a:lnTo>
                    <a:pt x="99495" y="12735352"/>
                  </a:lnTo>
                  <a:close/>
                  <a:moveTo>
                    <a:pt x="1890404" y="12735352"/>
                  </a:moveTo>
                  <a:lnTo>
                    <a:pt x="1890404" y="9728394"/>
                  </a:lnTo>
                  <a:lnTo>
                    <a:pt x="3581818" y="9728394"/>
                  </a:lnTo>
                  <a:lnTo>
                    <a:pt x="3581818" y="12735352"/>
                  </a:lnTo>
                  <a:lnTo>
                    <a:pt x="1890404" y="12735352"/>
                  </a:lnTo>
                  <a:close/>
                  <a:moveTo>
                    <a:pt x="3681313" y="12735352"/>
                  </a:moveTo>
                  <a:lnTo>
                    <a:pt x="3681313" y="9728394"/>
                  </a:lnTo>
                  <a:lnTo>
                    <a:pt x="5372727" y="9728394"/>
                  </a:lnTo>
                  <a:lnTo>
                    <a:pt x="5372727" y="12735352"/>
                  </a:lnTo>
                  <a:lnTo>
                    <a:pt x="3681313" y="12735352"/>
                  </a:lnTo>
                  <a:close/>
                  <a:moveTo>
                    <a:pt x="7163636" y="12735352"/>
                  </a:moveTo>
                  <a:lnTo>
                    <a:pt x="5472222" y="12735352"/>
                  </a:lnTo>
                  <a:lnTo>
                    <a:pt x="5472222" y="9728394"/>
                  </a:lnTo>
                  <a:lnTo>
                    <a:pt x="7163636" y="9728394"/>
                  </a:lnTo>
                  <a:lnTo>
                    <a:pt x="7163636" y="12735352"/>
                  </a:lnTo>
                  <a:close/>
                  <a:moveTo>
                    <a:pt x="7163636" y="9551514"/>
                  </a:moveTo>
                  <a:lnTo>
                    <a:pt x="5472222" y="9551514"/>
                  </a:lnTo>
                  <a:lnTo>
                    <a:pt x="5472222" y="6544556"/>
                  </a:lnTo>
                  <a:lnTo>
                    <a:pt x="7163636" y="6544556"/>
                  </a:lnTo>
                  <a:lnTo>
                    <a:pt x="7163636" y="9551514"/>
                  </a:lnTo>
                  <a:close/>
                  <a:moveTo>
                    <a:pt x="7163636" y="6367676"/>
                  </a:moveTo>
                  <a:lnTo>
                    <a:pt x="5472222" y="6367676"/>
                  </a:lnTo>
                  <a:lnTo>
                    <a:pt x="5472222" y="3360718"/>
                  </a:lnTo>
                  <a:lnTo>
                    <a:pt x="7163636" y="3360718"/>
                  </a:lnTo>
                  <a:lnTo>
                    <a:pt x="7163636" y="6367676"/>
                  </a:lnTo>
                  <a:close/>
                  <a:moveTo>
                    <a:pt x="7163636" y="3183838"/>
                  </a:moveTo>
                  <a:lnTo>
                    <a:pt x="5472222" y="3183838"/>
                  </a:lnTo>
                  <a:lnTo>
                    <a:pt x="5472222" y="176880"/>
                  </a:lnTo>
                  <a:lnTo>
                    <a:pt x="7163636" y="176880"/>
                  </a:lnTo>
                  <a:lnTo>
                    <a:pt x="7163636" y="3183838"/>
                  </a:lnTo>
                  <a:close/>
                </a:path>
              </a:pathLst>
            </a:custGeom>
            <a:solidFill>
              <a:srgbClr val="E1E1E1">
                <a:alpha val="49804"/>
              </a:srgbClr>
            </a:solidFill>
          </p:spPr>
        </p:sp>
      </p:grpSp>
      <p:grpSp>
        <p:nvGrpSpPr>
          <p:cNvPr name="Group 4" id="4"/>
          <p:cNvGrpSpPr/>
          <p:nvPr/>
        </p:nvGrpSpPr>
        <p:grpSpPr>
          <a:xfrm rot="0">
            <a:off x="13081911" y="3605374"/>
            <a:ext cx="3771096" cy="4073298"/>
            <a:chOff x="0" y="0"/>
            <a:chExt cx="5028127" cy="5431064"/>
          </a:xfrm>
        </p:grpSpPr>
        <p:sp>
          <p:nvSpPr>
            <p:cNvPr name="Freeform 5" id="5"/>
            <p:cNvSpPr/>
            <p:nvPr/>
          </p:nvSpPr>
          <p:spPr>
            <a:xfrm flipH="false" flipV="false" rot="-10800000">
              <a:off x="0" y="698227"/>
              <a:ext cx="4856455" cy="4732837"/>
            </a:xfrm>
            <a:custGeom>
              <a:avLst/>
              <a:gdLst/>
              <a:ahLst/>
              <a:cxnLst/>
              <a:rect r="r" b="b" t="t" l="l"/>
              <a:pathLst>
                <a:path h="4732837" w="4856455">
                  <a:moveTo>
                    <a:pt x="0" y="0"/>
                  </a:moveTo>
                  <a:lnTo>
                    <a:pt x="4856455" y="0"/>
                  </a:lnTo>
                  <a:lnTo>
                    <a:pt x="4856455" y="4732837"/>
                  </a:lnTo>
                  <a:lnTo>
                    <a:pt x="0" y="47328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54963">
              <a:off x="587801" y="253997"/>
              <a:ext cx="4154752" cy="4603604"/>
            </a:xfrm>
            <a:custGeom>
              <a:avLst/>
              <a:gdLst/>
              <a:ahLst/>
              <a:cxnLst/>
              <a:rect r="r" b="b" t="t" l="l"/>
              <a:pathLst>
                <a:path h="4603604" w="4154752">
                  <a:moveTo>
                    <a:pt x="0" y="0"/>
                  </a:moveTo>
                  <a:lnTo>
                    <a:pt x="4154752" y="0"/>
                  </a:lnTo>
                  <a:lnTo>
                    <a:pt x="4154752" y="4603603"/>
                  </a:lnTo>
                  <a:lnTo>
                    <a:pt x="0" y="4603603"/>
                  </a:lnTo>
                  <a:lnTo>
                    <a:pt x="0" y="0"/>
                  </a:lnTo>
                  <a:close/>
                </a:path>
              </a:pathLst>
            </a:custGeom>
            <a:blipFill>
              <a:blip r:embed="rId4"/>
              <a:stretch>
                <a:fillRect l="0" t="0" r="0" b="0"/>
              </a:stretch>
            </a:blipFill>
          </p:spPr>
        </p:sp>
      </p:grpSp>
      <p:grpSp>
        <p:nvGrpSpPr>
          <p:cNvPr name="Group 7" id="7"/>
          <p:cNvGrpSpPr/>
          <p:nvPr/>
        </p:nvGrpSpPr>
        <p:grpSpPr>
          <a:xfrm rot="0">
            <a:off x="8974188" y="4006051"/>
            <a:ext cx="3853987" cy="3681774"/>
            <a:chOff x="0" y="0"/>
            <a:chExt cx="5138649" cy="4909032"/>
          </a:xfrm>
        </p:grpSpPr>
        <p:sp>
          <p:nvSpPr>
            <p:cNvPr name="Freeform 8" id="8"/>
            <p:cNvSpPr/>
            <p:nvPr/>
          </p:nvSpPr>
          <p:spPr>
            <a:xfrm flipH="true" flipV="true" rot="0">
              <a:off x="243850" y="169350"/>
              <a:ext cx="4575947" cy="4739682"/>
            </a:xfrm>
            <a:custGeom>
              <a:avLst/>
              <a:gdLst/>
              <a:ahLst/>
              <a:cxnLst/>
              <a:rect r="r" b="b" t="t" l="l"/>
              <a:pathLst>
                <a:path h="4739682" w="4575947">
                  <a:moveTo>
                    <a:pt x="4575947" y="4739682"/>
                  </a:moveTo>
                  <a:lnTo>
                    <a:pt x="0" y="4739682"/>
                  </a:lnTo>
                  <a:lnTo>
                    <a:pt x="0" y="0"/>
                  </a:lnTo>
                  <a:lnTo>
                    <a:pt x="4575947" y="0"/>
                  </a:lnTo>
                  <a:lnTo>
                    <a:pt x="4575947" y="4739682"/>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332094">
              <a:off x="192917" y="219349"/>
              <a:ext cx="4752815" cy="4230005"/>
            </a:xfrm>
            <a:custGeom>
              <a:avLst/>
              <a:gdLst/>
              <a:ahLst/>
              <a:cxnLst/>
              <a:rect r="r" b="b" t="t" l="l"/>
              <a:pathLst>
                <a:path h="4230005" w="4752815">
                  <a:moveTo>
                    <a:pt x="0" y="0"/>
                  </a:moveTo>
                  <a:lnTo>
                    <a:pt x="4752815" y="0"/>
                  </a:lnTo>
                  <a:lnTo>
                    <a:pt x="4752815" y="4230005"/>
                  </a:lnTo>
                  <a:lnTo>
                    <a:pt x="0" y="4230005"/>
                  </a:lnTo>
                  <a:lnTo>
                    <a:pt x="0" y="0"/>
                  </a:lnTo>
                  <a:close/>
                </a:path>
              </a:pathLst>
            </a:custGeom>
            <a:blipFill>
              <a:blip r:embed="rId7"/>
              <a:stretch>
                <a:fillRect l="0" t="0" r="0" b="0"/>
              </a:stretch>
            </a:blipFill>
          </p:spPr>
        </p:sp>
      </p:grpSp>
      <p:sp>
        <p:nvSpPr>
          <p:cNvPr name="TextBox 10" id="10"/>
          <p:cNvSpPr txBox="true"/>
          <p:nvPr/>
        </p:nvSpPr>
        <p:spPr>
          <a:xfrm rot="0">
            <a:off x="2087116" y="8216863"/>
            <a:ext cx="13778778" cy="738505"/>
          </a:xfrm>
          <a:prstGeom prst="rect">
            <a:avLst/>
          </a:prstGeom>
        </p:spPr>
        <p:txBody>
          <a:bodyPr anchor="t" rtlCol="false" tIns="0" lIns="0" bIns="0" rIns="0">
            <a:spAutoFit/>
          </a:bodyPr>
          <a:lstStyle/>
          <a:p>
            <a:pPr algn="ctr">
              <a:lnSpc>
                <a:spcPts val="6019"/>
              </a:lnSpc>
            </a:pPr>
            <a:r>
              <a:rPr lang="en-US" sz="4299">
                <a:solidFill>
                  <a:srgbClr val="131313"/>
                </a:solidFill>
                <a:latin typeface="Bitter"/>
                <a:ea typeface="Bitter"/>
                <a:cs typeface="Bitter"/>
                <a:sym typeface="Bitter"/>
              </a:rPr>
              <a:t>Mengenali dan Memahami Emosi</a:t>
            </a:r>
          </a:p>
        </p:txBody>
      </p:sp>
      <p:grpSp>
        <p:nvGrpSpPr>
          <p:cNvPr name="Group 11" id="11"/>
          <p:cNvGrpSpPr/>
          <p:nvPr/>
        </p:nvGrpSpPr>
        <p:grpSpPr>
          <a:xfrm rot="0">
            <a:off x="5237047" y="3350403"/>
            <a:ext cx="3780353" cy="4527141"/>
            <a:chOff x="0" y="0"/>
            <a:chExt cx="5040471" cy="6036189"/>
          </a:xfrm>
        </p:grpSpPr>
        <p:sp>
          <p:nvSpPr>
            <p:cNvPr name="Freeform 12" id="12"/>
            <p:cNvSpPr/>
            <p:nvPr/>
          </p:nvSpPr>
          <p:spPr>
            <a:xfrm flipH="false" flipV="false" rot="0">
              <a:off x="107129" y="1211425"/>
              <a:ext cx="4402086" cy="4559599"/>
            </a:xfrm>
            <a:custGeom>
              <a:avLst/>
              <a:gdLst/>
              <a:ahLst/>
              <a:cxnLst/>
              <a:rect r="r" b="b" t="t" l="l"/>
              <a:pathLst>
                <a:path h="4559599" w="4402086">
                  <a:moveTo>
                    <a:pt x="0" y="0"/>
                  </a:moveTo>
                  <a:lnTo>
                    <a:pt x="4402086" y="0"/>
                  </a:lnTo>
                  <a:lnTo>
                    <a:pt x="4402086" y="4559599"/>
                  </a:lnTo>
                  <a:lnTo>
                    <a:pt x="0" y="45595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418903">
              <a:off x="320544" y="246830"/>
              <a:ext cx="4399383" cy="5542529"/>
            </a:xfrm>
            <a:custGeom>
              <a:avLst/>
              <a:gdLst/>
              <a:ahLst/>
              <a:cxnLst/>
              <a:rect r="r" b="b" t="t" l="l"/>
              <a:pathLst>
                <a:path h="5542529" w="4399383">
                  <a:moveTo>
                    <a:pt x="0" y="0"/>
                  </a:moveTo>
                  <a:lnTo>
                    <a:pt x="4399383" y="0"/>
                  </a:lnTo>
                  <a:lnTo>
                    <a:pt x="4399383" y="5542529"/>
                  </a:lnTo>
                  <a:lnTo>
                    <a:pt x="0" y="5542529"/>
                  </a:lnTo>
                  <a:lnTo>
                    <a:pt x="0" y="0"/>
                  </a:lnTo>
                  <a:close/>
                </a:path>
              </a:pathLst>
            </a:custGeom>
            <a:blipFill>
              <a:blip r:embed="rId10"/>
              <a:stretch>
                <a:fillRect l="0" t="0" r="0" b="0"/>
              </a:stretch>
            </a:blipFill>
          </p:spPr>
        </p:sp>
      </p:grpSp>
      <p:grpSp>
        <p:nvGrpSpPr>
          <p:cNvPr name="Group 14" id="14"/>
          <p:cNvGrpSpPr/>
          <p:nvPr/>
        </p:nvGrpSpPr>
        <p:grpSpPr>
          <a:xfrm rot="283172">
            <a:off x="10851038" y="1388050"/>
            <a:ext cx="3954275" cy="2044291"/>
            <a:chOff x="0" y="0"/>
            <a:chExt cx="5272367" cy="2725722"/>
          </a:xfrm>
        </p:grpSpPr>
        <p:grpSp>
          <p:nvGrpSpPr>
            <p:cNvPr name="Group 15" id="15"/>
            <p:cNvGrpSpPr/>
            <p:nvPr/>
          </p:nvGrpSpPr>
          <p:grpSpPr>
            <a:xfrm rot="168682">
              <a:off x="57612" y="124984"/>
              <a:ext cx="5157143" cy="2475754"/>
              <a:chOff x="0" y="0"/>
              <a:chExt cx="1055858" cy="506878"/>
            </a:xfrm>
          </p:grpSpPr>
          <p:sp>
            <p:nvSpPr>
              <p:cNvPr name="Freeform 16" id="16"/>
              <p:cNvSpPr/>
              <p:nvPr/>
            </p:nvSpPr>
            <p:spPr>
              <a:xfrm flipH="false" flipV="false" rot="0">
                <a:off x="0" y="0"/>
                <a:ext cx="1055858" cy="506878"/>
              </a:xfrm>
              <a:custGeom>
                <a:avLst/>
                <a:gdLst/>
                <a:ahLst/>
                <a:cxnLst/>
                <a:rect r="r" b="b" t="t" l="l"/>
                <a:pathLst>
                  <a:path h="506878" w="1055858">
                    <a:moveTo>
                      <a:pt x="0" y="0"/>
                    </a:moveTo>
                    <a:lnTo>
                      <a:pt x="1055858" y="0"/>
                    </a:lnTo>
                    <a:lnTo>
                      <a:pt x="1055858" y="506878"/>
                    </a:lnTo>
                    <a:lnTo>
                      <a:pt x="0" y="506878"/>
                    </a:lnTo>
                    <a:close/>
                  </a:path>
                </a:pathLst>
              </a:custGeom>
              <a:solidFill>
                <a:srgbClr val="343434"/>
              </a:solidFill>
            </p:spPr>
          </p:sp>
          <p:sp>
            <p:nvSpPr>
              <p:cNvPr name="TextBox 17" id="17"/>
              <p:cNvSpPr txBox="true"/>
              <p:nvPr/>
            </p:nvSpPr>
            <p:spPr>
              <a:xfrm>
                <a:off x="0" y="-28575"/>
                <a:ext cx="1055858" cy="535453"/>
              </a:xfrm>
              <a:prstGeom prst="rect">
                <a:avLst/>
              </a:prstGeom>
            </p:spPr>
            <p:txBody>
              <a:bodyPr anchor="ctr" rtlCol="false" tIns="50800" lIns="50800" bIns="50800" rIns="50800"/>
              <a:lstStyle/>
              <a:p>
                <a:pPr algn="ctr">
                  <a:lnSpc>
                    <a:spcPts val="2573"/>
                  </a:lnSpc>
                </a:pPr>
              </a:p>
            </p:txBody>
          </p:sp>
        </p:grpSp>
        <p:sp>
          <p:nvSpPr>
            <p:cNvPr name="TextBox 18" id="18"/>
            <p:cNvSpPr txBox="true"/>
            <p:nvPr/>
          </p:nvSpPr>
          <p:spPr>
            <a:xfrm rot="190632">
              <a:off x="252405" y="557833"/>
              <a:ext cx="4707399" cy="1840244"/>
            </a:xfrm>
            <a:prstGeom prst="rect">
              <a:avLst/>
            </a:prstGeom>
          </p:spPr>
          <p:txBody>
            <a:bodyPr anchor="t" rtlCol="false" tIns="0" lIns="0" bIns="0" rIns="0">
              <a:spAutoFit/>
            </a:bodyPr>
            <a:lstStyle/>
            <a:p>
              <a:pPr algn="ctr">
                <a:lnSpc>
                  <a:spcPts val="10034"/>
                </a:lnSpc>
              </a:pPr>
              <a:r>
                <a:rPr lang="en-US" sz="10034">
                  <a:solidFill>
                    <a:srgbClr val="FFFFFF"/>
                  </a:solidFill>
                  <a:latin typeface="Pluma"/>
                  <a:ea typeface="Pluma"/>
                  <a:cs typeface="Pluma"/>
                  <a:sym typeface="Pluma"/>
                </a:rPr>
                <a:t>emosi</a:t>
              </a:r>
            </a:p>
          </p:txBody>
        </p:sp>
      </p:grpSp>
      <p:grpSp>
        <p:nvGrpSpPr>
          <p:cNvPr name="Group 19" id="19"/>
          <p:cNvGrpSpPr/>
          <p:nvPr/>
        </p:nvGrpSpPr>
        <p:grpSpPr>
          <a:xfrm rot="0">
            <a:off x="1339743" y="4026350"/>
            <a:ext cx="3642342" cy="3636231"/>
            <a:chOff x="0" y="0"/>
            <a:chExt cx="4856455" cy="4848308"/>
          </a:xfrm>
        </p:grpSpPr>
        <p:sp>
          <p:nvSpPr>
            <p:cNvPr name="Freeform 20" id="20"/>
            <p:cNvSpPr/>
            <p:nvPr/>
          </p:nvSpPr>
          <p:spPr>
            <a:xfrm flipH="false" flipV="false" rot="0">
              <a:off x="0" y="115471"/>
              <a:ext cx="4856455" cy="4732837"/>
            </a:xfrm>
            <a:custGeom>
              <a:avLst/>
              <a:gdLst/>
              <a:ahLst/>
              <a:cxnLst/>
              <a:rect r="r" b="b" t="t" l="l"/>
              <a:pathLst>
                <a:path h="4732837" w="4856455">
                  <a:moveTo>
                    <a:pt x="0" y="0"/>
                  </a:moveTo>
                  <a:lnTo>
                    <a:pt x="4856455" y="0"/>
                  </a:lnTo>
                  <a:lnTo>
                    <a:pt x="4856455" y="4732837"/>
                  </a:lnTo>
                  <a:lnTo>
                    <a:pt x="0" y="47328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115652">
              <a:off x="300258" y="68974"/>
              <a:ext cx="4180445" cy="4710361"/>
            </a:xfrm>
            <a:custGeom>
              <a:avLst/>
              <a:gdLst/>
              <a:ahLst/>
              <a:cxnLst/>
              <a:rect r="r" b="b" t="t" l="l"/>
              <a:pathLst>
                <a:path h="4710361" w="4180445">
                  <a:moveTo>
                    <a:pt x="0" y="0"/>
                  </a:moveTo>
                  <a:lnTo>
                    <a:pt x="4180445" y="0"/>
                  </a:lnTo>
                  <a:lnTo>
                    <a:pt x="4180445" y="4710360"/>
                  </a:lnTo>
                  <a:lnTo>
                    <a:pt x="0" y="4710360"/>
                  </a:lnTo>
                  <a:lnTo>
                    <a:pt x="0" y="0"/>
                  </a:lnTo>
                  <a:close/>
                </a:path>
              </a:pathLst>
            </a:custGeom>
            <a:blipFill>
              <a:blip r:embed="rId13"/>
              <a:stretch>
                <a:fillRect l="0" t="0" r="0" b="0"/>
              </a:stretch>
            </a:blipFill>
          </p:spPr>
        </p:sp>
      </p:grpSp>
      <p:grpSp>
        <p:nvGrpSpPr>
          <p:cNvPr name="Group 22" id="22"/>
          <p:cNvGrpSpPr/>
          <p:nvPr/>
        </p:nvGrpSpPr>
        <p:grpSpPr>
          <a:xfrm rot="94087">
            <a:off x="3127340" y="1078810"/>
            <a:ext cx="6727852" cy="2421140"/>
            <a:chOff x="0" y="0"/>
            <a:chExt cx="8970469" cy="3228186"/>
          </a:xfrm>
        </p:grpSpPr>
        <p:grpSp>
          <p:nvGrpSpPr>
            <p:cNvPr name="Group 23" id="23"/>
            <p:cNvGrpSpPr/>
            <p:nvPr/>
          </p:nvGrpSpPr>
          <p:grpSpPr>
            <a:xfrm rot="-157193">
              <a:off x="59976" y="200800"/>
              <a:ext cx="8850517" cy="2826586"/>
              <a:chOff x="0" y="0"/>
              <a:chExt cx="1587121" cy="506878"/>
            </a:xfrm>
          </p:grpSpPr>
          <p:sp>
            <p:nvSpPr>
              <p:cNvPr name="Freeform 24" id="24"/>
              <p:cNvSpPr/>
              <p:nvPr/>
            </p:nvSpPr>
            <p:spPr>
              <a:xfrm flipH="false" flipV="false" rot="0">
                <a:off x="0" y="0"/>
                <a:ext cx="1587121" cy="506878"/>
              </a:xfrm>
              <a:custGeom>
                <a:avLst/>
                <a:gdLst/>
                <a:ahLst/>
                <a:cxnLst/>
                <a:rect r="r" b="b" t="t" l="l"/>
                <a:pathLst>
                  <a:path h="506878" w="1587121">
                    <a:moveTo>
                      <a:pt x="0" y="0"/>
                    </a:moveTo>
                    <a:lnTo>
                      <a:pt x="1587121" y="0"/>
                    </a:lnTo>
                    <a:lnTo>
                      <a:pt x="1587121" y="506878"/>
                    </a:lnTo>
                    <a:lnTo>
                      <a:pt x="0" y="506878"/>
                    </a:lnTo>
                    <a:close/>
                  </a:path>
                </a:pathLst>
              </a:custGeom>
              <a:solidFill>
                <a:srgbClr val="343434"/>
              </a:solidFill>
            </p:spPr>
          </p:sp>
          <p:sp>
            <p:nvSpPr>
              <p:cNvPr name="TextBox 25" id="25"/>
              <p:cNvSpPr txBox="true"/>
              <p:nvPr/>
            </p:nvSpPr>
            <p:spPr>
              <a:xfrm>
                <a:off x="0" y="-28575"/>
                <a:ext cx="1587121" cy="535453"/>
              </a:xfrm>
              <a:prstGeom prst="rect">
                <a:avLst/>
              </a:prstGeom>
            </p:spPr>
            <p:txBody>
              <a:bodyPr anchor="ctr" rtlCol="false" tIns="50800" lIns="50800" bIns="50800" rIns="50800"/>
              <a:lstStyle/>
              <a:p>
                <a:pPr algn="ctr">
                  <a:lnSpc>
                    <a:spcPts val="2573"/>
                  </a:lnSpc>
                </a:pPr>
              </a:p>
            </p:txBody>
          </p:sp>
        </p:grpSp>
        <p:sp>
          <p:nvSpPr>
            <p:cNvPr name="TextBox 26" id="26"/>
            <p:cNvSpPr txBox="true"/>
            <p:nvPr/>
          </p:nvSpPr>
          <p:spPr>
            <a:xfrm rot="-6029">
              <a:off x="534625" y="1046965"/>
              <a:ext cx="7974096" cy="1480435"/>
            </a:xfrm>
            <a:prstGeom prst="rect">
              <a:avLst/>
            </a:prstGeom>
          </p:spPr>
          <p:txBody>
            <a:bodyPr anchor="t" rtlCol="false" tIns="0" lIns="0" bIns="0" rIns="0">
              <a:spAutoFit/>
            </a:bodyPr>
            <a:lstStyle/>
            <a:p>
              <a:pPr algn="ctr">
                <a:lnSpc>
                  <a:spcPts val="8068"/>
                </a:lnSpc>
              </a:pPr>
              <a:r>
                <a:rPr lang="en-US" sz="8068">
                  <a:solidFill>
                    <a:srgbClr val="FFFFFF"/>
                  </a:solidFill>
                  <a:latin typeface="Pluma"/>
                  <a:ea typeface="Pluma"/>
                  <a:cs typeface="Pluma"/>
                  <a:sym typeface="Pluma"/>
                </a:rPr>
                <a:t>Pengelolaan</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B2B2B"/>
        </a:solidFill>
      </p:bgPr>
    </p:bg>
    <p:spTree>
      <p:nvGrpSpPr>
        <p:cNvPr id="1" name=""/>
        <p:cNvGrpSpPr/>
        <p:nvPr/>
      </p:nvGrpSpPr>
      <p:grpSpPr>
        <a:xfrm>
          <a:off x="0" y="0"/>
          <a:ext cx="0" cy="0"/>
          <a:chOff x="0" y="0"/>
          <a:chExt cx="0" cy="0"/>
        </a:xfrm>
      </p:grpSpPr>
      <p:sp>
        <p:nvSpPr>
          <p:cNvPr name="Freeform 2" id="2"/>
          <p:cNvSpPr/>
          <p:nvPr/>
        </p:nvSpPr>
        <p:spPr>
          <a:xfrm flipH="false" flipV="false" rot="-349800">
            <a:off x="6096538" y="2781390"/>
            <a:ext cx="2419682" cy="2358090"/>
          </a:xfrm>
          <a:custGeom>
            <a:avLst/>
            <a:gdLst/>
            <a:ahLst/>
            <a:cxnLst/>
            <a:rect r="r" b="b" t="t" l="l"/>
            <a:pathLst>
              <a:path h="2358090" w="2419682">
                <a:moveTo>
                  <a:pt x="0" y="0"/>
                </a:moveTo>
                <a:lnTo>
                  <a:pt x="2419682" y="0"/>
                </a:lnTo>
                <a:lnTo>
                  <a:pt x="2419682" y="2358090"/>
                </a:lnTo>
                <a:lnTo>
                  <a:pt x="0" y="23580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711943" y="6027203"/>
            <a:ext cx="5494024" cy="2117049"/>
            <a:chOff x="0" y="0"/>
            <a:chExt cx="7325365" cy="2822732"/>
          </a:xfrm>
        </p:grpSpPr>
        <p:grpSp>
          <p:nvGrpSpPr>
            <p:cNvPr name="Group 4" id="4"/>
            <p:cNvGrpSpPr/>
            <p:nvPr/>
          </p:nvGrpSpPr>
          <p:grpSpPr>
            <a:xfrm rot="-436404">
              <a:off x="1519998" y="262025"/>
              <a:ext cx="4285370" cy="2298682"/>
              <a:chOff x="0" y="0"/>
              <a:chExt cx="944959" cy="506878"/>
            </a:xfrm>
          </p:grpSpPr>
          <p:sp>
            <p:nvSpPr>
              <p:cNvPr name="Freeform 5" id="5"/>
              <p:cNvSpPr/>
              <p:nvPr/>
            </p:nvSpPr>
            <p:spPr>
              <a:xfrm flipH="false" flipV="false" rot="0">
                <a:off x="0" y="0"/>
                <a:ext cx="944959" cy="506878"/>
              </a:xfrm>
              <a:custGeom>
                <a:avLst/>
                <a:gdLst/>
                <a:ahLst/>
                <a:cxnLst/>
                <a:rect r="r" b="b" t="t" l="l"/>
                <a:pathLst>
                  <a:path h="506878" w="944959">
                    <a:moveTo>
                      <a:pt x="0" y="0"/>
                    </a:moveTo>
                    <a:lnTo>
                      <a:pt x="944959" y="0"/>
                    </a:lnTo>
                    <a:lnTo>
                      <a:pt x="944959" y="506878"/>
                    </a:lnTo>
                    <a:lnTo>
                      <a:pt x="0" y="506878"/>
                    </a:lnTo>
                    <a:close/>
                  </a:path>
                </a:pathLst>
              </a:custGeom>
              <a:solidFill>
                <a:srgbClr val="F7F5EA"/>
              </a:solidFill>
            </p:spPr>
          </p:sp>
          <p:sp>
            <p:nvSpPr>
              <p:cNvPr name="TextBox 6" id="6"/>
              <p:cNvSpPr txBox="true"/>
              <p:nvPr/>
            </p:nvSpPr>
            <p:spPr>
              <a:xfrm>
                <a:off x="0" y="-28575"/>
                <a:ext cx="944959" cy="535453"/>
              </a:xfrm>
              <a:prstGeom prst="rect">
                <a:avLst/>
              </a:prstGeom>
            </p:spPr>
            <p:txBody>
              <a:bodyPr anchor="ctr" rtlCol="false" tIns="50800" lIns="50800" bIns="50800" rIns="50800"/>
              <a:lstStyle/>
              <a:p>
                <a:pPr algn="ctr">
                  <a:lnSpc>
                    <a:spcPts val="2573"/>
                  </a:lnSpc>
                </a:pPr>
              </a:p>
            </p:txBody>
          </p:sp>
        </p:grpSp>
        <p:sp>
          <p:nvSpPr>
            <p:cNvPr name="TextBox 7" id="7"/>
            <p:cNvSpPr txBox="true"/>
            <p:nvPr/>
          </p:nvSpPr>
          <p:spPr>
            <a:xfrm rot="-460953">
              <a:off x="104821" y="629814"/>
              <a:ext cx="7137368" cy="1723575"/>
            </a:xfrm>
            <a:prstGeom prst="rect">
              <a:avLst/>
            </a:prstGeom>
          </p:spPr>
          <p:txBody>
            <a:bodyPr anchor="t" rtlCol="false" tIns="0" lIns="0" bIns="0" rIns="0">
              <a:spAutoFit/>
            </a:bodyPr>
            <a:lstStyle/>
            <a:p>
              <a:pPr algn="ctr">
                <a:lnSpc>
                  <a:spcPts val="9316"/>
                </a:lnSpc>
              </a:pPr>
              <a:r>
                <a:rPr lang="en-US" sz="9316">
                  <a:solidFill>
                    <a:srgbClr val="2B2B2B"/>
                  </a:solidFill>
                  <a:latin typeface="Pluma"/>
                  <a:ea typeface="Pluma"/>
                  <a:cs typeface="Pluma"/>
                  <a:sym typeface="Pluma"/>
                </a:rPr>
                <a:t>Emosi</a:t>
              </a:r>
            </a:p>
          </p:txBody>
        </p:sp>
      </p:grpSp>
      <p:sp>
        <p:nvSpPr>
          <p:cNvPr name="Freeform 8" id="8"/>
          <p:cNvSpPr/>
          <p:nvPr/>
        </p:nvSpPr>
        <p:spPr>
          <a:xfrm flipH="false" flipV="false" rot="817852">
            <a:off x="1621716" y="6333091"/>
            <a:ext cx="2152071" cy="2229076"/>
          </a:xfrm>
          <a:custGeom>
            <a:avLst/>
            <a:gdLst/>
            <a:ahLst/>
            <a:cxnLst/>
            <a:rect r="r" b="b" t="t" l="l"/>
            <a:pathLst>
              <a:path h="2229076" w="2152071">
                <a:moveTo>
                  <a:pt x="0" y="0"/>
                </a:moveTo>
                <a:lnTo>
                  <a:pt x="2152071" y="0"/>
                </a:lnTo>
                <a:lnTo>
                  <a:pt x="2152071" y="2229075"/>
                </a:lnTo>
                <a:lnTo>
                  <a:pt x="0" y="2229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772963">
            <a:off x="1413306" y="6244430"/>
            <a:ext cx="2199424" cy="2221640"/>
          </a:xfrm>
          <a:custGeom>
            <a:avLst/>
            <a:gdLst/>
            <a:ahLst/>
            <a:cxnLst/>
            <a:rect r="r" b="b" t="t" l="l"/>
            <a:pathLst>
              <a:path h="2221640" w="2199424">
                <a:moveTo>
                  <a:pt x="0" y="0"/>
                </a:moveTo>
                <a:lnTo>
                  <a:pt x="2199424" y="0"/>
                </a:lnTo>
                <a:lnTo>
                  <a:pt x="2199424" y="2221640"/>
                </a:lnTo>
                <a:lnTo>
                  <a:pt x="0" y="2221640"/>
                </a:lnTo>
                <a:lnTo>
                  <a:pt x="0" y="0"/>
                </a:lnTo>
                <a:close/>
              </a:path>
            </a:pathLst>
          </a:custGeom>
          <a:blipFill>
            <a:blip r:embed="rId6"/>
            <a:stretch>
              <a:fillRect l="0" t="0" r="0" b="0"/>
            </a:stretch>
          </a:blipFill>
        </p:spPr>
      </p:sp>
      <p:sp>
        <p:nvSpPr>
          <p:cNvPr name="Freeform 10" id="10"/>
          <p:cNvSpPr/>
          <p:nvPr/>
        </p:nvSpPr>
        <p:spPr>
          <a:xfrm flipH="false" flipV="false" rot="681360">
            <a:off x="6596710" y="3023794"/>
            <a:ext cx="2284062" cy="1941453"/>
          </a:xfrm>
          <a:custGeom>
            <a:avLst/>
            <a:gdLst/>
            <a:ahLst/>
            <a:cxnLst/>
            <a:rect r="r" b="b" t="t" l="l"/>
            <a:pathLst>
              <a:path h="1941453" w="2284062">
                <a:moveTo>
                  <a:pt x="0" y="0"/>
                </a:moveTo>
                <a:lnTo>
                  <a:pt x="2284062" y="0"/>
                </a:lnTo>
                <a:lnTo>
                  <a:pt x="2284062" y="1941452"/>
                </a:lnTo>
                <a:lnTo>
                  <a:pt x="0" y="1941452"/>
                </a:lnTo>
                <a:lnTo>
                  <a:pt x="0" y="0"/>
                </a:lnTo>
                <a:close/>
              </a:path>
            </a:pathLst>
          </a:custGeom>
          <a:blipFill>
            <a:blip r:embed="rId7"/>
            <a:stretch>
              <a:fillRect l="0" t="0" r="0" b="0"/>
            </a:stretch>
          </a:blipFill>
        </p:spPr>
      </p:sp>
      <p:sp>
        <p:nvSpPr>
          <p:cNvPr name="Freeform 11" id="11"/>
          <p:cNvSpPr/>
          <p:nvPr/>
        </p:nvSpPr>
        <p:spPr>
          <a:xfrm flipH="false" flipV="false" rot="-902147">
            <a:off x="7259608" y="5095038"/>
            <a:ext cx="2813125" cy="1392497"/>
          </a:xfrm>
          <a:custGeom>
            <a:avLst/>
            <a:gdLst/>
            <a:ahLst/>
            <a:cxnLst/>
            <a:rect r="r" b="b" t="t" l="l"/>
            <a:pathLst>
              <a:path h="1392497" w="2813125">
                <a:moveTo>
                  <a:pt x="0" y="0"/>
                </a:moveTo>
                <a:lnTo>
                  <a:pt x="2813124" y="0"/>
                </a:lnTo>
                <a:lnTo>
                  <a:pt x="2813124" y="1392496"/>
                </a:lnTo>
                <a:lnTo>
                  <a:pt x="0" y="13924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022777" y="3843711"/>
            <a:ext cx="5405151" cy="2488067"/>
            <a:chOff x="0" y="0"/>
            <a:chExt cx="7206868" cy="3317422"/>
          </a:xfrm>
        </p:grpSpPr>
        <p:grpSp>
          <p:nvGrpSpPr>
            <p:cNvPr name="Group 13" id="13"/>
            <p:cNvGrpSpPr/>
            <p:nvPr/>
          </p:nvGrpSpPr>
          <p:grpSpPr>
            <a:xfrm rot="358248">
              <a:off x="249385" y="348635"/>
              <a:ext cx="6839758" cy="2620152"/>
              <a:chOff x="0" y="0"/>
              <a:chExt cx="1323177" cy="506878"/>
            </a:xfrm>
          </p:grpSpPr>
          <p:sp>
            <p:nvSpPr>
              <p:cNvPr name="Freeform 14" id="14"/>
              <p:cNvSpPr/>
              <p:nvPr/>
            </p:nvSpPr>
            <p:spPr>
              <a:xfrm flipH="false" flipV="false" rot="0">
                <a:off x="0" y="0"/>
                <a:ext cx="1323177" cy="506878"/>
              </a:xfrm>
              <a:custGeom>
                <a:avLst/>
                <a:gdLst/>
                <a:ahLst/>
                <a:cxnLst/>
                <a:rect r="r" b="b" t="t" l="l"/>
                <a:pathLst>
                  <a:path h="506878" w="1323177">
                    <a:moveTo>
                      <a:pt x="0" y="0"/>
                    </a:moveTo>
                    <a:lnTo>
                      <a:pt x="1323177" y="0"/>
                    </a:lnTo>
                    <a:lnTo>
                      <a:pt x="1323177" y="506878"/>
                    </a:lnTo>
                    <a:lnTo>
                      <a:pt x="0" y="506878"/>
                    </a:lnTo>
                    <a:close/>
                  </a:path>
                </a:pathLst>
              </a:custGeom>
              <a:solidFill>
                <a:srgbClr val="FFEA8B"/>
              </a:solidFill>
            </p:spPr>
          </p:sp>
          <p:sp>
            <p:nvSpPr>
              <p:cNvPr name="TextBox 15" id="15"/>
              <p:cNvSpPr txBox="true"/>
              <p:nvPr/>
            </p:nvSpPr>
            <p:spPr>
              <a:xfrm>
                <a:off x="0" y="-28575"/>
                <a:ext cx="1323177" cy="535453"/>
              </a:xfrm>
              <a:prstGeom prst="rect">
                <a:avLst/>
              </a:prstGeom>
            </p:spPr>
            <p:txBody>
              <a:bodyPr anchor="ctr" rtlCol="false" tIns="50800" lIns="50800" bIns="50800" rIns="50800"/>
              <a:lstStyle/>
              <a:p>
                <a:pPr algn="ctr">
                  <a:lnSpc>
                    <a:spcPts val="2573"/>
                  </a:lnSpc>
                </a:pPr>
              </a:p>
            </p:txBody>
          </p:sp>
        </p:grpSp>
        <p:sp>
          <p:nvSpPr>
            <p:cNvPr name="TextBox 16" id="16"/>
            <p:cNvSpPr txBox="true"/>
            <p:nvPr/>
          </p:nvSpPr>
          <p:spPr>
            <a:xfrm rot="333699">
              <a:off x="43659" y="1093492"/>
              <a:ext cx="7066698" cy="1244200"/>
            </a:xfrm>
            <a:prstGeom prst="rect">
              <a:avLst/>
            </a:prstGeom>
          </p:spPr>
          <p:txBody>
            <a:bodyPr anchor="t" rtlCol="false" tIns="0" lIns="0" bIns="0" rIns="0">
              <a:spAutoFit/>
            </a:bodyPr>
            <a:lstStyle/>
            <a:p>
              <a:pPr algn="ctr">
                <a:lnSpc>
                  <a:spcPts val="6712"/>
                </a:lnSpc>
              </a:pPr>
              <a:r>
                <a:rPr lang="en-US" sz="6712">
                  <a:solidFill>
                    <a:srgbClr val="2B2B2B"/>
                  </a:solidFill>
                  <a:latin typeface="Pluma"/>
                  <a:ea typeface="Pluma"/>
                  <a:cs typeface="Pluma"/>
                  <a:sym typeface="Pluma"/>
                </a:rPr>
                <a:t>Pengertian </a:t>
              </a:r>
            </a:p>
          </p:txBody>
        </p:sp>
      </p:grpSp>
      <p:grpSp>
        <p:nvGrpSpPr>
          <p:cNvPr name="Group 17" id="17"/>
          <p:cNvGrpSpPr/>
          <p:nvPr/>
        </p:nvGrpSpPr>
        <p:grpSpPr>
          <a:xfrm rot="0">
            <a:off x="9749041" y="1313738"/>
            <a:ext cx="8065042" cy="7911066"/>
            <a:chOff x="0" y="0"/>
            <a:chExt cx="10753390" cy="10548088"/>
          </a:xfrm>
        </p:grpSpPr>
        <p:sp>
          <p:nvSpPr>
            <p:cNvPr name="Freeform 18" id="18"/>
            <p:cNvSpPr/>
            <p:nvPr/>
          </p:nvSpPr>
          <p:spPr>
            <a:xfrm flipH="false" flipV="false" rot="493033">
              <a:off x="614435" y="633005"/>
              <a:ext cx="9524520" cy="9282078"/>
            </a:xfrm>
            <a:custGeom>
              <a:avLst/>
              <a:gdLst/>
              <a:ahLst/>
              <a:cxnLst/>
              <a:rect r="r" b="b" t="t" l="l"/>
              <a:pathLst>
                <a:path h="9282078" w="9524520">
                  <a:moveTo>
                    <a:pt x="0" y="0"/>
                  </a:moveTo>
                  <a:lnTo>
                    <a:pt x="9524520" y="0"/>
                  </a:lnTo>
                  <a:lnTo>
                    <a:pt x="9524520" y="9282078"/>
                  </a:lnTo>
                  <a:lnTo>
                    <a:pt x="0" y="92820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9" id="19"/>
            <p:cNvSpPr txBox="true"/>
            <p:nvPr/>
          </p:nvSpPr>
          <p:spPr>
            <a:xfrm rot="349845">
              <a:off x="1389011" y="2403863"/>
              <a:ext cx="7978269" cy="5711935"/>
            </a:xfrm>
            <a:prstGeom prst="rect">
              <a:avLst/>
            </a:prstGeom>
          </p:spPr>
          <p:txBody>
            <a:bodyPr anchor="t" rtlCol="false" tIns="0" lIns="0" bIns="0" rIns="0">
              <a:spAutoFit/>
            </a:bodyPr>
            <a:lstStyle/>
            <a:p>
              <a:pPr algn="ctr">
                <a:lnSpc>
                  <a:spcPts val="4077"/>
                </a:lnSpc>
              </a:pPr>
              <a:r>
                <a:rPr lang="en-US" b="true" sz="3136">
                  <a:solidFill>
                    <a:srgbClr val="2B2B2B"/>
                  </a:solidFill>
                  <a:latin typeface="Bitter Bold"/>
                  <a:ea typeface="Bitter Bold"/>
                  <a:cs typeface="Bitter Bold"/>
                  <a:sym typeface="Bitter Bold"/>
                </a:rPr>
                <a:t>Emosi adalah reaksi perasaan yang muncul sebagai respons terhadap suatu peristiwa atau situasi tertentu. Emosi memengaruhi pikiran, perilaku, dan kondisi fisik seseorang, seperti senang, sedih, marah, atau takut.</a:t>
              </a:r>
            </a:p>
          </p:txBody>
        </p:sp>
      </p:grpSp>
      <p:sp>
        <p:nvSpPr>
          <p:cNvPr name="TextBox 20" id="2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Bitter"/>
                <a:ea typeface="Bitter"/>
                <a:cs typeface="Bitter"/>
                <a:sym typeface="Bitter"/>
              </a:rPr>
              <a:t>2</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B2B2B"/>
        </a:solidFill>
      </p:bgPr>
    </p:bg>
    <p:spTree>
      <p:nvGrpSpPr>
        <p:cNvPr id="1" name=""/>
        <p:cNvGrpSpPr/>
        <p:nvPr/>
      </p:nvGrpSpPr>
      <p:grpSpPr>
        <a:xfrm>
          <a:off x="0" y="0"/>
          <a:ext cx="0" cy="0"/>
          <a:chOff x="0" y="0"/>
          <a:chExt cx="0" cy="0"/>
        </a:xfrm>
      </p:grpSpPr>
      <p:grpSp>
        <p:nvGrpSpPr>
          <p:cNvPr name="Group 2" id="2"/>
          <p:cNvGrpSpPr/>
          <p:nvPr/>
        </p:nvGrpSpPr>
        <p:grpSpPr>
          <a:xfrm rot="0">
            <a:off x="5891018" y="1800218"/>
            <a:ext cx="2985288" cy="3530688"/>
            <a:chOff x="0" y="0"/>
            <a:chExt cx="3980384" cy="4707583"/>
          </a:xfrm>
        </p:grpSpPr>
        <p:sp>
          <p:nvSpPr>
            <p:cNvPr name="Freeform 3" id="3"/>
            <p:cNvSpPr/>
            <p:nvPr/>
          </p:nvSpPr>
          <p:spPr>
            <a:xfrm flipH="false" flipV="false" rot="106591">
              <a:off x="61019" y="449255"/>
              <a:ext cx="3858345" cy="3996403"/>
            </a:xfrm>
            <a:custGeom>
              <a:avLst/>
              <a:gdLst/>
              <a:ahLst/>
              <a:cxnLst/>
              <a:rect r="r" b="b" t="t" l="l"/>
              <a:pathLst>
                <a:path h="3996403" w="3858345">
                  <a:moveTo>
                    <a:pt x="0" y="0"/>
                  </a:moveTo>
                  <a:lnTo>
                    <a:pt x="3858346" y="0"/>
                  </a:lnTo>
                  <a:lnTo>
                    <a:pt x="3858346" y="3996403"/>
                  </a:lnTo>
                  <a:lnTo>
                    <a:pt x="0" y="39964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18903">
              <a:off x="299344" y="192501"/>
              <a:ext cx="3431049" cy="4322582"/>
            </a:xfrm>
            <a:custGeom>
              <a:avLst/>
              <a:gdLst/>
              <a:ahLst/>
              <a:cxnLst/>
              <a:rect r="r" b="b" t="t" l="l"/>
              <a:pathLst>
                <a:path h="4322582" w="3431049">
                  <a:moveTo>
                    <a:pt x="0" y="0"/>
                  </a:moveTo>
                  <a:lnTo>
                    <a:pt x="3431050" y="0"/>
                  </a:lnTo>
                  <a:lnTo>
                    <a:pt x="3431050" y="4322581"/>
                  </a:lnTo>
                  <a:lnTo>
                    <a:pt x="0" y="4322581"/>
                  </a:lnTo>
                  <a:lnTo>
                    <a:pt x="0" y="0"/>
                  </a:lnTo>
                  <a:close/>
                </a:path>
              </a:pathLst>
            </a:custGeom>
            <a:blipFill>
              <a:blip r:embed="rId5"/>
              <a:stretch>
                <a:fillRect l="0" t="0" r="0" b="0"/>
              </a:stretch>
            </a:blipFill>
          </p:spPr>
        </p:sp>
      </p:grpSp>
      <p:grpSp>
        <p:nvGrpSpPr>
          <p:cNvPr name="Group 5" id="5"/>
          <p:cNvGrpSpPr/>
          <p:nvPr/>
        </p:nvGrpSpPr>
        <p:grpSpPr>
          <a:xfrm rot="0">
            <a:off x="5982472" y="5332428"/>
            <a:ext cx="3192444" cy="3323184"/>
            <a:chOff x="0" y="0"/>
            <a:chExt cx="4256592" cy="4430913"/>
          </a:xfrm>
        </p:grpSpPr>
        <p:sp>
          <p:nvSpPr>
            <p:cNvPr name="Freeform 6" id="6"/>
            <p:cNvSpPr/>
            <p:nvPr/>
          </p:nvSpPr>
          <p:spPr>
            <a:xfrm flipH="false" flipV="false" rot="-10800000">
              <a:off x="0" y="282670"/>
              <a:ext cx="4256592" cy="4148242"/>
            </a:xfrm>
            <a:custGeom>
              <a:avLst/>
              <a:gdLst/>
              <a:ahLst/>
              <a:cxnLst/>
              <a:rect r="r" b="b" t="t" l="l"/>
              <a:pathLst>
                <a:path h="4148242" w="4256592">
                  <a:moveTo>
                    <a:pt x="0" y="0"/>
                  </a:moveTo>
                  <a:lnTo>
                    <a:pt x="4256592" y="0"/>
                  </a:lnTo>
                  <a:lnTo>
                    <a:pt x="4256592" y="4148243"/>
                  </a:lnTo>
                  <a:lnTo>
                    <a:pt x="0" y="4148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454963">
              <a:off x="297617" y="209511"/>
              <a:ext cx="3427079" cy="3797317"/>
            </a:xfrm>
            <a:custGeom>
              <a:avLst/>
              <a:gdLst/>
              <a:ahLst/>
              <a:cxnLst/>
              <a:rect r="r" b="b" t="t" l="l"/>
              <a:pathLst>
                <a:path h="3797317" w="3427079">
                  <a:moveTo>
                    <a:pt x="0" y="0"/>
                  </a:moveTo>
                  <a:lnTo>
                    <a:pt x="3427079" y="0"/>
                  </a:lnTo>
                  <a:lnTo>
                    <a:pt x="3427079" y="3797317"/>
                  </a:lnTo>
                  <a:lnTo>
                    <a:pt x="0" y="3797317"/>
                  </a:lnTo>
                  <a:lnTo>
                    <a:pt x="0" y="0"/>
                  </a:lnTo>
                  <a:close/>
                </a:path>
              </a:pathLst>
            </a:custGeom>
            <a:blipFill>
              <a:blip r:embed="rId8"/>
              <a:stretch>
                <a:fillRect l="0" t="0" r="0" b="0"/>
              </a:stretch>
            </a:blipFill>
          </p:spPr>
        </p:sp>
      </p:grpSp>
      <p:sp>
        <p:nvSpPr>
          <p:cNvPr name="Freeform 8" id="8"/>
          <p:cNvSpPr/>
          <p:nvPr/>
        </p:nvSpPr>
        <p:spPr>
          <a:xfrm flipH="false" flipV="false" rot="1017269">
            <a:off x="9186376" y="1349872"/>
            <a:ext cx="797214" cy="1396167"/>
          </a:xfrm>
          <a:custGeom>
            <a:avLst/>
            <a:gdLst/>
            <a:ahLst/>
            <a:cxnLst/>
            <a:rect r="r" b="b" t="t" l="l"/>
            <a:pathLst>
              <a:path h="1396167" w="797214">
                <a:moveTo>
                  <a:pt x="0" y="0"/>
                </a:moveTo>
                <a:lnTo>
                  <a:pt x="797213" y="0"/>
                </a:lnTo>
                <a:lnTo>
                  <a:pt x="797213" y="1396167"/>
                </a:lnTo>
                <a:lnTo>
                  <a:pt x="0" y="13961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04095">
            <a:off x="1306886" y="5041072"/>
            <a:ext cx="893514" cy="1564819"/>
          </a:xfrm>
          <a:custGeom>
            <a:avLst/>
            <a:gdLst/>
            <a:ahLst/>
            <a:cxnLst/>
            <a:rect r="r" b="b" t="t" l="l"/>
            <a:pathLst>
              <a:path h="1564819" w="893514">
                <a:moveTo>
                  <a:pt x="0" y="0"/>
                </a:moveTo>
                <a:lnTo>
                  <a:pt x="893515" y="0"/>
                </a:lnTo>
                <a:lnTo>
                  <a:pt x="893515" y="1564819"/>
                </a:lnTo>
                <a:lnTo>
                  <a:pt x="0" y="15648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0" id="10"/>
          <p:cNvGrpSpPr/>
          <p:nvPr/>
        </p:nvGrpSpPr>
        <p:grpSpPr>
          <a:xfrm rot="0">
            <a:off x="2518790" y="2047956"/>
            <a:ext cx="3192444" cy="3111182"/>
            <a:chOff x="0" y="0"/>
            <a:chExt cx="4256592" cy="4148242"/>
          </a:xfrm>
        </p:grpSpPr>
        <p:sp>
          <p:nvSpPr>
            <p:cNvPr name="Freeform 11" id="11"/>
            <p:cNvSpPr/>
            <p:nvPr/>
          </p:nvSpPr>
          <p:spPr>
            <a:xfrm flipH="false" flipV="false" rot="0">
              <a:off x="0" y="0"/>
              <a:ext cx="4256592" cy="4148242"/>
            </a:xfrm>
            <a:custGeom>
              <a:avLst/>
              <a:gdLst/>
              <a:ahLst/>
              <a:cxnLst/>
              <a:rect r="r" b="b" t="t" l="l"/>
              <a:pathLst>
                <a:path h="4148242" w="4256592">
                  <a:moveTo>
                    <a:pt x="0" y="0"/>
                  </a:moveTo>
                  <a:lnTo>
                    <a:pt x="4256592" y="0"/>
                  </a:lnTo>
                  <a:lnTo>
                    <a:pt x="4256592" y="4148242"/>
                  </a:lnTo>
                  <a:lnTo>
                    <a:pt x="0" y="41482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411465" y="279328"/>
              <a:ext cx="3433661" cy="3868914"/>
            </a:xfrm>
            <a:custGeom>
              <a:avLst/>
              <a:gdLst/>
              <a:ahLst/>
              <a:cxnLst/>
              <a:rect r="r" b="b" t="t" l="l"/>
              <a:pathLst>
                <a:path h="3868914" w="3433661">
                  <a:moveTo>
                    <a:pt x="0" y="0"/>
                  </a:moveTo>
                  <a:lnTo>
                    <a:pt x="3433662" y="0"/>
                  </a:lnTo>
                  <a:lnTo>
                    <a:pt x="3433662" y="3868914"/>
                  </a:lnTo>
                  <a:lnTo>
                    <a:pt x="0" y="3868914"/>
                  </a:lnTo>
                  <a:lnTo>
                    <a:pt x="0" y="0"/>
                  </a:lnTo>
                  <a:close/>
                </a:path>
              </a:pathLst>
            </a:custGeom>
            <a:blipFill>
              <a:blip r:embed="rId13"/>
              <a:stretch>
                <a:fillRect l="0" t="0" r="0" b="0"/>
              </a:stretch>
            </a:blipFill>
          </p:spPr>
        </p:sp>
      </p:grpSp>
      <p:grpSp>
        <p:nvGrpSpPr>
          <p:cNvPr name="Group 13" id="13"/>
          <p:cNvGrpSpPr/>
          <p:nvPr/>
        </p:nvGrpSpPr>
        <p:grpSpPr>
          <a:xfrm rot="0">
            <a:off x="2588364" y="5539931"/>
            <a:ext cx="3162596" cy="3115681"/>
            <a:chOff x="0" y="0"/>
            <a:chExt cx="4216795" cy="4154242"/>
          </a:xfrm>
        </p:grpSpPr>
        <p:sp>
          <p:nvSpPr>
            <p:cNvPr name="Freeform 14" id="14"/>
            <p:cNvSpPr/>
            <p:nvPr/>
          </p:nvSpPr>
          <p:spPr>
            <a:xfrm flipH="true" flipV="true" rot="0">
              <a:off x="206064" y="0"/>
              <a:ext cx="4010732" cy="4154242"/>
            </a:xfrm>
            <a:custGeom>
              <a:avLst/>
              <a:gdLst/>
              <a:ahLst/>
              <a:cxnLst/>
              <a:rect r="r" b="b" t="t" l="l"/>
              <a:pathLst>
                <a:path h="4154242" w="4010732">
                  <a:moveTo>
                    <a:pt x="4010731" y="4154242"/>
                  </a:moveTo>
                  <a:lnTo>
                    <a:pt x="0" y="4154242"/>
                  </a:lnTo>
                  <a:lnTo>
                    <a:pt x="0" y="0"/>
                  </a:lnTo>
                  <a:lnTo>
                    <a:pt x="4010731" y="0"/>
                  </a:lnTo>
                  <a:lnTo>
                    <a:pt x="4010731" y="4154242"/>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332094">
              <a:off x="152837" y="310093"/>
              <a:ext cx="3765388" cy="3351195"/>
            </a:xfrm>
            <a:custGeom>
              <a:avLst/>
              <a:gdLst/>
              <a:ahLst/>
              <a:cxnLst/>
              <a:rect r="r" b="b" t="t" l="l"/>
              <a:pathLst>
                <a:path h="3351195" w="3765388">
                  <a:moveTo>
                    <a:pt x="0" y="0"/>
                  </a:moveTo>
                  <a:lnTo>
                    <a:pt x="3765388" y="0"/>
                  </a:lnTo>
                  <a:lnTo>
                    <a:pt x="3765388" y="3351195"/>
                  </a:lnTo>
                  <a:lnTo>
                    <a:pt x="0" y="3351195"/>
                  </a:lnTo>
                  <a:lnTo>
                    <a:pt x="0" y="0"/>
                  </a:lnTo>
                  <a:close/>
                </a:path>
              </a:pathLst>
            </a:custGeom>
            <a:blipFill>
              <a:blip r:embed="rId16"/>
              <a:stretch>
                <a:fillRect l="0" t="0" r="0" b="0"/>
              </a:stretch>
            </a:blipFill>
          </p:spPr>
        </p:sp>
      </p:grpSp>
      <p:sp>
        <p:nvSpPr>
          <p:cNvPr name="TextBox 16" id="16"/>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Bitter"/>
                <a:ea typeface="Bitter"/>
                <a:cs typeface="Bitter"/>
                <a:sym typeface="Bitter"/>
              </a:rPr>
              <a:t>3</a:t>
            </a:r>
          </a:p>
        </p:txBody>
      </p:sp>
      <p:sp>
        <p:nvSpPr>
          <p:cNvPr name="TextBox 17" id="17"/>
          <p:cNvSpPr txBox="true"/>
          <p:nvPr/>
        </p:nvSpPr>
        <p:spPr>
          <a:xfrm rot="0">
            <a:off x="10169834" y="1685918"/>
            <a:ext cx="6865532" cy="2219987"/>
          </a:xfrm>
          <a:prstGeom prst="rect">
            <a:avLst/>
          </a:prstGeom>
        </p:spPr>
        <p:txBody>
          <a:bodyPr anchor="t" rtlCol="false" tIns="0" lIns="0" bIns="0" rIns="0">
            <a:spAutoFit/>
          </a:bodyPr>
          <a:lstStyle/>
          <a:p>
            <a:pPr algn="ctr">
              <a:lnSpc>
                <a:spcPts val="8999"/>
              </a:lnSpc>
            </a:pPr>
            <a:r>
              <a:rPr lang="en-US" sz="6427">
                <a:solidFill>
                  <a:srgbClr val="FFFFFF"/>
                </a:solidFill>
                <a:latin typeface="Chau Philomene"/>
                <a:ea typeface="Chau Philomene"/>
                <a:cs typeface="Chau Philomene"/>
                <a:sym typeface="Chau Philomene"/>
              </a:rPr>
              <a:t>PENGERTIAN</a:t>
            </a:r>
          </a:p>
          <a:p>
            <a:pPr algn="ctr">
              <a:lnSpc>
                <a:spcPts val="8999"/>
              </a:lnSpc>
            </a:pPr>
            <a:r>
              <a:rPr lang="en-US" sz="6427">
                <a:solidFill>
                  <a:srgbClr val="FFFFFF"/>
                </a:solidFill>
                <a:latin typeface="Chau Philomene"/>
                <a:ea typeface="Chau Philomene"/>
                <a:cs typeface="Chau Philomene"/>
                <a:sym typeface="Chau Philomene"/>
              </a:rPr>
              <a:t>PENGELOLAAN EMOSI</a:t>
            </a:r>
          </a:p>
        </p:txBody>
      </p:sp>
      <p:sp>
        <p:nvSpPr>
          <p:cNvPr name="TextBox 18" id="18"/>
          <p:cNvSpPr txBox="true"/>
          <p:nvPr/>
        </p:nvSpPr>
        <p:spPr>
          <a:xfrm rot="0">
            <a:off x="9377448" y="4882898"/>
            <a:ext cx="8450304" cy="2789558"/>
          </a:xfrm>
          <a:prstGeom prst="rect">
            <a:avLst/>
          </a:prstGeom>
        </p:spPr>
        <p:txBody>
          <a:bodyPr anchor="t" rtlCol="false" tIns="0" lIns="0" bIns="0" rIns="0">
            <a:spAutoFit/>
          </a:bodyPr>
          <a:lstStyle/>
          <a:p>
            <a:pPr algn="ctr">
              <a:lnSpc>
                <a:spcPts val="4463"/>
              </a:lnSpc>
            </a:pPr>
            <a:r>
              <a:rPr lang="en-US" sz="3188">
                <a:solidFill>
                  <a:srgbClr val="FFFFFF"/>
                </a:solidFill>
                <a:latin typeface="Open Sans"/>
                <a:ea typeface="Open Sans"/>
                <a:cs typeface="Open Sans"/>
                <a:sym typeface="Open Sans"/>
              </a:rPr>
              <a:t>Pengelolaan emosi adalah kemampuan seseorang untuk mengenali, memahami, dan mengendalikan emosinya agar tetap berada dalam batas yang wajar dan tidak merugikan diri sendiri maupun orang lain.</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p:cSld>
    <p:bg>
      <p:bgPr>
        <a:solidFill>
          <a:srgbClr val="FFFEF8"/>
        </a:solidFill>
      </p:bgPr>
    </p:bg>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149350" cy="1149350"/>
          </a:xfrm>
        </p:grpSpPr>
        <p:sp>
          <p:nvSpPr>
            <p:cNvPr name="Freeform 3" id="3"/>
            <p:cNvSpPr/>
            <p:nvPr/>
          </p:nvSpPr>
          <p:spPr>
            <a:xfrm flipH="false" flipV="false" rot="0">
              <a:off x="0" y="0"/>
              <a:ext cx="9004292" cy="16007631"/>
            </a:xfrm>
            <a:custGeom>
              <a:avLst/>
              <a:gdLst/>
              <a:ahLst/>
              <a:cxnLst/>
              <a:rect r="r" b="b" t="t" l="l"/>
              <a:pathLst>
                <a:path h="16007631" w="9004292">
                  <a:moveTo>
                    <a:pt x="9004292" y="176880"/>
                  </a:moveTo>
                  <a:lnTo>
                    <a:pt x="9004292" y="0"/>
                  </a:lnTo>
                  <a:lnTo>
                    <a:pt x="49747" y="0"/>
                  </a:lnTo>
                  <a:lnTo>
                    <a:pt x="49747" y="88440"/>
                  </a:lnTo>
                  <a:lnTo>
                    <a:pt x="0" y="88440"/>
                  </a:lnTo>
                  <a:lnTo>
                    <a:pt x="0" y="16007631"/>
                  </a:lnTo>
                  <a:lnTo>
                    <a:pt x="99495" y="16007631"/>
                  </a:lnTo>
                  <a:lnTo>
                    <a:pt x="99495" y="12912232"/>
                  </a:lnTo>
                  <a:lnTo>
                    <a:pt x="1790909" y="12912232"/>
                  </a:lnTo>
                  <a:lnTo>
                    <a:pt x="1790909" y="16007631"/>
                  </a:lnTo>
                  <a:lnTo>
                    <a:pt x="1890404" y="16007631"/>
                  </a:lnTo>
                  <a:lnTo>
                    <a:pt x="1890404" y="12912232"/>
                  </a:lnTo>
                  <a:lnTo>
                    <a:pt x="3581818" y="12912232"/>
                  </a:lnTo>
                  <a:lnTo>
                    <a:pt x="3581818" y="16007631"/>
                  </a:lnTo>
                  <a:lnTo>
                    <a:pt x="3681313" y="16007631"/>
                  </a:lnTo>
                  <a:lnTo>
                    <a:pt x="3681313" y="12912232"/>
                  </a:lnTo>
                  <a:lnTo>
                    <a:pt x="5372727" y="12912232"/>
                  </a:lnTo>
                  <a:lnTo>
                    <a:pt x="5372727" y="16007631"/>
                  </a:lnTo>
                  <a:lnTo>
                    <a:pt x="5472222" y="16007631"/>
                  </a:lnTo>
                  <a:lnTo>
                    <a:pt x="5472222" y="12912232"/>
                  </a:lnTo>
                  <a:lnTo>
                    <a:pt x="7163636" y="12912232"/>
                  </a:lnTo>
                  <a:lnTo>
                    <a:pt x="7163636" y="16007631"/>
                  </a:lnTo>
                  <a:lnTo>
                    <a:pt x="7263130" y="16007631"/>
                  </a:lnTo>
                  <a:lnTo>
                    <a:pt x="7263130" y="12912232"/>
                  </a:lnTo>
                  <a:lnTo>
                    <a:pt x="9004292" y="12912232"/>
                  </a:lnTo>
                  <a:lnTo>
                    <a:pt x="9004292" y="12735352"/>
                  </a:lnTo>
                  <a:lnTo>
                    <a:pt x="7263130" y="12735352"/>
                  </a:lnTo>
                  <a:lnTo>
                    <a:pt x="7263130" y="9728394"/>
                  </a:lnTo>
                  <a:lnTo>
                    <a:pt x="9004292" y="9728394"/>
                  </a:lnTo>
                  <a:lnTo>
                    <a:pt x="9004292" y="9551514"/>
                  </a:lnTo>
                  <a:lnTo>
                    <a:pt x="7263130" y="9551514"/>
                  </a:lnTo>
                  <a:lnTo>
                    <a:pt x="7263130" y="6544556"/>
                  </a:lnTo>
                  <a:lnTo>
                    <a:pt x="9004292" y="6544556"/>
                  </a:lnTo>
                  <a:lnTo>
                    <a:pt x="9004292" y="6367676"/>
                  </a:lnTo>
                  <a:lnTo>
                    <a:pt x="7263130" y="6367676"/>
                  </a:lnTo>
                  <a:lnTo>
                    <a:pt x="7263130" y="3360718"/>
                  </a:lnTo>
                  <a:lnTo>
                    <a:pt x="9004292" y="3360718"/>
                  </a:lnTo>
                  <a:lnTo>
                    <a:pt x="9004292" y="3183838"/>
                  </a:lnTo>
                  <a:lnTo>
                    <a:pt x="7263130" y="3183838"/>
                  </a:lnTo>
                  <a:lnTo>
                    <a:pt x="7263130" y="176880"/>
                  </a:lnTo>
                  <a:lnTo>
                    <a:pt x="9004292" y="176880"/>
                  </a:lnTo>
                  <a:close/>
                  <a:moveTo>
                    <a:pt x="1890404" y="3183838"/>
                  </a:moveTo>
                  <a:lnTo>
                    <a:pt x="1890404" y="176880"/>
                  </a:lnTo>
                  <a:lnTo>
                    <a:pt x="3581818" y="176880"/>
                  </a:lnTo>
                  <a:lnTo>
                    <a:pt x="3581818" y="3183838"/>
                  </a:lnTo>
                  <a:lnTo>
                    <a:pt x="1890404" y="3183838"/>
                  </a:lnTo>
                  <a:close/>
                  <a:moveTo>
                    <a:pt x="3581818" y="3360718"/>
                  </a:moveTo>
                  <a:lnTo>
                    <a:pt x="3581818" y="6367676"/>
                  </a:lnTo>
                  <a:lnTo>
                    <a:pt x="1890404" y="6367676"/>
                  </a:lnTo>
                  <a:lnTo>
                    <a:pt x="1890404" y="3360718"/>
                  </a:lnTo>
                  <a:lnTo>
                    <a:pt x="3581818" y="3360718"/>
                  </a:lnTo>
                  <a:close/>
                  <a:moveTo>
                    <a:pt x="1790909" y="3183838"/>
                  </a:moveTo>
                  <a:lnTo>
                    <a:pt x="99495" y="3183838"/>
                  </a:lnTo>
                  <a:lnTo>
                    <a:pt x="99495" y="176880"/>
                  </a:lnTo>
                  <a:lnTo>
                    <a:pt x="1790909" y="176880"/>
                  </a:lnTo>
                  <a:lnTo>
                    <a:pt x="1790909" y="3183838"/>
                  </a:lnTo>
                  <a:close/>
                  <a:moveTo>
                    <a:pt x="1790909" y="3360718"/>
                  </a:moveTo>
                  <a:lnTo>
                    <a:pt x="1790909" y="6367676"/>
                  </a:lnTo>
                  <a:lnTo>
                    <a:pt x="99495" y="6367676"/>
                  </a:lnTo>
                  <a:lnTo>
                    <a:pt x="99495" y="3360718"/>
                  </a:lnTo>
                  <a:lnTo>
                    <a:pt x="1790909" y="3360718"/>
                  </a:lnTo>
                  <a:close/>
                  <a:moveTo>
                    <a:pt x="1790909" y="6544556"/>
                  </a:moveTo>
                  <a:lnTo>
                    <a:pt x="1790909" y="9551514"/>
                  </a:lnTo>
                  <a:lnTo>
                    <a:pt x="99495" y="9551514"/>
                  </a:lnTo>
                  <a:lnTo>
                    <a:pt x="99495" y="6544556"/>
                  </a:lnTo>
                  <a:lnTo>
                    <a:pt x="1790909" y="6544556"/>
                  </a:lnTo>
                  <a:close/>
                  <a:moveTo>
                    <a:pt x="1890404" y="6544556"/>
                  </a:moveTo>
                  <a:lnTo>
                    <a:pt x="3581818" y="6544556"/>
                  </a:lnTo>
                  <a:lnTo>
                    <a:pt x="3581818" y="9551514"/>
                  </a:lnTo>
                  <a:lnTo>
                    <a:pt x="1890404" y="9551514"/>
                  </a:lnTo>
                  <a:lnTo>
                    <a:pt x="1890404" y="6544556"/>
                  </a:lnTo>
                  <a:close/>
                  <a:moveTo>
                    <a:pt x="3681313" y="6544556"/>
                  </a:moveTo>
                  <a:lnTo>
                    <a:pt x="5372727" y="6544556"/>
                  </a:lnTo>
                  <a:lnTo>
                    <a:pt x="5372727" y="9551514"/>
                  </a:lnTo>
                  <a:lnTo>
                    <a:pt x="3681313" y="9551514"/>
                  </a:lnTo>
                  <a:lnTo>
                    <a:pt x="3681313" y="6544556"/>
                  </a:lnTo>
                  <a:close/>
                  <a:moveTo>
                    <a:pt x="3681313" y="6367676"/>
                  </a:moveTo>
                  <a:lnTo>
                    <a:pt x="3681313" y="3360718"/>
                  </a:lnTo>
                  <a:lnTo>
                    <a:pt x="5372727" y="3360718"/>
                  </a:lnTo>
                  <a:lnTo>
                    <a:pt x="5372727" y="6367676"/>
                  </a:lnTo>
                  <a:lnTo>
                    <a:pt x="3681313" y="6367676"/>
                  </a:lnTo>
                  <a:close/>
                  <a:moveTo>
                    <a:pt x="3681313" y="3183838"/>
                  </a:moveTo>
                  <a:lnTo>
                    <a:pt x="3681313" y="176880"/>
                  </a:lnTo>
                  <a:lnTo>
                    <a:pt x="5372727" y="176880"/>
                  </a:lnTo>
                  <a:lnTo>
                    <a:pt x="5372727" y="3183838"/>
                  </a:lnTo>
                  <a:lnTo>
                    <a:pt x="3681313" y="3183838"/>
                  </a:lnTo>
                  <a:close/>
                  <a:moveTo>
                    <a:pt x="99495" y="12735352"/>
                  </a:moveTo>
                  <a:lnTo>
                    <a:pt x="99495" y="9728394"/>
                  </a:lnTo>
                  <a:lnTo>
                    <a:pt x="1790909" y="9728394"/>
                  </a:lnTo>
                  <a:lnTo>
                    <a:pt x="1790909" y="12735352"/>
                  </a:lnTo>
                  <a:lnTo>
                    <a:pt x="99495" y="12735352"/>
                  </a:lnTo>
                  <a:close/>
                  <a:moveTo>
                    <a:pt x="1890404" y="12735352"/>
                  </a:moveTo>
                  <a:lnTo>
                    <a:pt x="1890404" y="9728394"/>
                  </a:lnTo>
                  <a:lnTo>
                    <a:pt x="3581818" y="9728394"/>
                  </a:lnTo>
                  <a:lnTo>
                    <a:pt x="3581818" y="12735352"/>
                  </a:lnTo>
                  <a:lnTo>
                    <a:pt x="1890404" y="12735352"/>
                  </a:lnTo>
                  <a:close/>
                  <a:moveTo>
                    <a:pt x="3681313" y="12735352"/>
                  </a:moveTo>
                  <a:lnTo>
                    <a:pt x="3681313" y="9728394"/>
                  </a:lnTo>
                  <a:lnTo>
                    <a:pt x="5372727" y="9728394"/>
                  </a:lnTo>
                  <a:lnTo>
                    <a:pt x="5372727" y="12735352"/>
                  </a:lnTo>
                  <a:lnTo>
                    <a:pt x="3681313" y="12735352"/>
                  </a:lnTo>
                  <a:close/>
                  <a:moveTo>
                    <a:pt x="7163636" y="12735352"/>
                  </a:moveTo>
                  <a:lnTo>
                    <a:pt x="5472222" y="12735352"/>
                  </a:lnTo>
                  <a:lnTo>
                    <a:pt x="5472222" y="9728394"/>
                  </a:lnTo>
                  <a:lnTo>
                    <a:pt x="7163636" y="9728394"/>
                  </a:lnTo>
                  <a:lnTo>
                    <a:pt x="7163636" y="12735352"/>
                  </a:lnTo>
                  <a:close/>
                  <a:moveTo>
                    <a:pt x="7163636" y="9551514"/>
                  </a:moveTo>
                  <a:lnTo>
                    <a:pt x="5472222" y="9551514"/>
                  </a:lnTo>
                  <a:lnTo>
                    <a:pt x="5472222" y="6544556"/>
                  </a:lnTo>
                  <a:lnTo>
                    <a:pt x="7163636" y="6544556"/>
                  </a:lnTo>
                  <a:lnTo>
                    <a:pt x="7163636" y="9551514"/>
                  </a:lnTo>
                  <a:close/>
                  <a:moveTo>
                    <a:pt x="7163636" y="6367676"/>
                  </a:moveTo>
                  <a:lnTo>
                    <a:pt x="5472222" y="6367676"/>
                  </a:lnTo>
                  <a:lnTo>
                    <a:pt x="5472222" y="3360718"/>
                  </a:lnTo>
                  <a:lnTo>
                    <a:pt x="7163636" y="3360718"/>
                  </a:lnTo>
                  <a:lnTo>
                    <a:pt x="7163636" y="6367676"/>
                  </a:lnTo>
                  <a:close/>
                  <a:moveTo>
                    <a:pt x="7163636" y="3183838"/>
                  </a:moveTo>
                  <a:lnTo>
                    <a:pt x="5472222" y="3183838"/>
                  </a:lnTo>
                  <a:lnTo>
                    <a:pt x="5472222" y="176880"/>
                  </a:lnTo>
                  <a:lnTo>
                    <a:pt x="7163636" y="176880"/>
                  </a:lnTo>
                  <a:lnTo>
                    <a:pt x="7163636" y="3183838"/>
                  </a:lnTo>
                  <a:close/>
                </a:path>
              </a:pathLst>
            </a:custGeom>
            <a:solidFill>
              <a:srgbClr val="E1E1E1">
                <a:alpha val="49804"/>
              </a:srgbClr>
            </a:solidFill>
          </p:spPr>
        </p:sp>
      </p:grpSp>
      <p:grpSp>
        <p:nvGrpSpPr>
          <p:cNvPr name="Group 4" id="4"/>
          <p:cNvGrpSpPr/>
          <p:nvPr/>
        </p:nvGrpSpPr>
        <p:grpSpPr>
          <a:xfrm rot="0">
            <a:off x="959566" y="3849885"/>
            <a:ext cx="3871852" cy="4623243"/>
            <a:chOff x="0" y="0"/>
            <a:chExt cx="5162469" cy="6164325"/>
          </a:xfrm>
        </p:grpSpPr>
        <p:grpSp>
          <p:nvGrpSpPr>
            <p:cNvPr name="Group 5" id="5"/>
            <p:cNvGrpSpPr/>
            <p:nvPr/>
          </p:nvGrpSpPr>
          <p:grpSpPr>
            <a:xfrm rot="0">
              <a:off x="0" y="1427608"/>
              <a:ext cx="5162469" cy="4736717"/>
              <a:chOff x="0" y="0"/>
              <a:chExt cx="2689074" cy="2467304"/>
            </a:xfrm>
          </p:grpSpPr>
          <p:sp>
            <p:nvSpPr>
              <p:cNvPr name="Freeform 6" id="6"/>
              <p:cNvSpPr/>
              <p:nvPr/>
            </p:nvSpPr>
            <p:spPr>
              <a:xfrm flipH="false" flipV="false" rot="0">
                <a:off x="-1" y="0"/>
                <a:ext cx="2689075" cy="2467304"/>
              </a:xfrm>
              <a:custGeom>
                <a:avLst/>
                <a:gdLst/>
                <a:ahLst/>
                <a:cxnLst/>
                <a:rect r="r" b="b" t="t" l="l"/>
                <a:pathLst>
                  <a:path h="2467304" w="2689075">
                    <a:moveTo>
                      <a:pt x="274219" y="16918"/>
                    </a:moveTo>
                    <a:cubicBezTo>
                      <a:pt x="274219" y="16918"/>
                      <a:pt x="599802" y="12258"/>
                      <a:pt x="913836" y="12454"/>
                    </a:cubicBezTo>
                    <a:cubicBezTo>
                      <a:pt x="1710025" y="12671"/>
                      <a:pt x="2415006" y="0"/>
                      <a:pt x="2415006" y="0"/>
                    </a:cubicBezTo>
                    <a:cubicBezTo>
                      <a:pt x="2482470" y="0"/>
                      <a:pt x="2558407" y="0"/>
                      <a:pt x="2637180" y="85073"/>
                    </a:cubicBezTo>
                    <a:cubicBezTo>
                      <a:pt x="2680158" y="131488"/>
                      <a:pt x="2681226" y="240224"/>
                      <a:pt x="2681631" y="320281"/>
                    </a:cubicBezTo>
                    <a:cubicBezTo>
                      <a:pt x="2681631" y="320281"/>
                      <a:pt x="2679927" y="1418945"/>
                      <a:pt x="2679927" y="1704720"/>
                    </a:cubicBezTo>
                    <a:cubicBezTo>
                      <a:pt x="2679927" y="1918879"/>
                      <a:pt x="2689075" y="2218058"/>
                      <a:pt x="2689075" y="2218058"/>
                    </a:cubicBezTo>
                    <a:cubicBezTo>
                      <a:pt x="2689075" y="2346726"/>
                      <a:pt x="2684906" y="2467304"/>
                      <a:pt x="2432067" y="2459170"/>
                    </a:cubicBezTo>
                    <a:cubicBezTo>
                      <a:pt x="2432067" y="2459170"/>
                      <a:pt x="2055595" y="2438871"/>
                      <a:pt x="1738538" y="2446470"/>
                    </a:cubicBezTo>
                    <a:cubicBezTo>
                      <a:pt x="1066299" y="2454604"/>
                      <a:pt x="299811" y="2467304"/>
                      <a:pt x="299811" y="2467304"/>
                    </a:cubicBezTo>
                    <a:cubicBezTo>
                      <a:pt x="128336" y="2467304"/>
                      <a:pt x="1" y="2366235"/>
                      <a:pt x="4320" y="2163688"/>
                    </a:cubicBezTo>
                    <a:cubicBezTo>
                      <a:pt x="4320" y="2163688"/>
                      <a:pt x="5418" y="1665147"/>
                      <a:pt x="603" y="1015422"/>
                    </a:cubicBezTo>
                    <a:cubicBezTo>
                      <a:pt x="-4212" y="663668"/>
                      <a:pt x="21380" y="330596"/>
                      <a:pt x="21380" y="330596"/>
                    </a:cubicBezTo>
                    <a:cubicBezTo>
                      <a:pt x="23012" y="150571"/>
                      <a:pt x="139292" y="16918"/>
                      <a:pt x="274219" y="16918"/>
                    </a:cubicBezTo>
                    <a:close/>
                  </a:path>
                </a:pathLst>
              </a:custGeom>
              <a:solidFill>
                <a:srgbClr val="60A8F4"/>
              </a:solidFill>
            </p:spPr>
          </p:sp>
        </p:grpSp>
        <p:grpSp>
          <p:nvGrpSpPr>
            <p:cNvPr name="Group 7" id="7"/>
            <p:cNvGrpSpPr/>
            <p:nvPr/>
          </p:nvGrpSpPr>
          <p:grpSpPr>
            <a:xfrm rot="-317644">
              <a:off x="790177" y="163911"/>
              <a:ext cx="3633185" cy="1735626"/>
              <a:chOff x="0" y="0"/>
              <a:chExt cx="1061048" cy="506878"/>
            </a:xfrm>
          </p:grpSpPr>
          <p:sp>
            <p:nvSpPr>
              <p:cNvPr name="Freeform 8" id="8"/>
              <p:cNvSpPr/>
              <p:nvPr/>
            </p:nvSpPr>
            <p:spPr>
              <a:xfrm flipH="false" flipV="false" rot="0">
                <a:off x="0" y="0"/>
                <a:ext cx="1061048" cy="506878"/>
              </a:xfrm>
              <a:custGeom>
                <a:avLst/>
                <a:gdLst/>
                <a:ahLst/>
                <a:cxnLst/>
                <a:rect r="r" b="b" t="t" l="l"/>
                <a:pathLst>
                  <a:path h="506878" w="1061048">
                    <a:moveTo>
                      <a:pt x="0" y="0"/>
                    </a:moveTo>
                    <a:lnTo>
                      <a:pt x="1061048" y="0"/>
                    </a:lnTo>
                    <a:lnTo>
                      <a:pt x="1061048" y="506878"/>
                    </a:lnTo>
                    <a:lnTo>
                      <a:pt x="0" y="506878"/>
                    </a:lnTo>
                    <a:close/>
                  </a:path>
                </a:pathLst>
              </a:custGeom>
              <a:solidFill>
                <a:srgbClr val="343434"/>
              </a:solidFill>
            </p:spPr>
          </p:sp>
          <p:sp>
            <p:nvSpPr>
              <p:cNvPr name="TextBox 9" id="9"/>
              <p:cNvSpPr txBox="true"/>
              <p:nvPr/>
            </p:nvSpPr>
            <p:spPr>
              <a:xfrm>
                <a:off x="0" y="-28575"/>
                <a:ext cx="1061048" cy="535453"/>
              </a:xfrm>
              <a:prstGeom prst="rect">
                <a:avLst/>
              </a:prstGeom>
            </p:spPr>
            <p:txBody>
              <a:bodyPr anchor="ctr" rtlCol="false" tIns="50800" lIns="50800" bIns="50800" rIns="50800"/>
              <a:lstStyle/>
              <a:p>
                <a:pPr algn="ctr">
                  <a:lnSpc>
                    <a:spcPts val="2573"/>
                  </a:lnSpc>
                </a:pPr>
              </a:p>
            </p:txBody>
          </p:sp>
        </p:grpSp>
        <p:sp>
          <p:nvSpPr>
            <p:cNvPr name="TextBox 10" id="10"/>
            <p:cNvSpPr txBox="true"/>
            <p:nvPr/>
          </p:nvSpPr>
          <p:spPr>
            <a:xfrm rot="-342193">
              <a:off x="941635" y="440590"/>
              <a:ext cx="3343521" cy="1290302"/>
            </a:xfrm>
            <a:prstGeom prst="rect">
              <a:avLst/>
            </a:prstGeom>
          </p:spPr>
          <p:txBody>
            <a:bodyPr anchor="t" rtlCol="false" tIns="0" lIns="0" bIns="0" rIns="0">
              <a:spAutoFit/>
            </a:bodyPr>
            <a:lstStyle/>
            <a:p>
              <a:pPr algn="ctr">
                <a:lnSpc>
                  <a:spcPts val="7034"/>
                </a:lnSpc>
              </a:pPr>
              <a:r>
                <a:rPr lang="en-US" sz="7034">
                  <a:solidFill>
                    <a:srgbClr val="FFFFFF"/>
                  </a:solidFill>
                  <a:latin typeface="Pluma"/>
                  <a:ea typeface="Pluma"/>
                  <a:cs typeface="Pluma"/>
                  <a:sym typeface="Pluma"/>
                </a:rPr>
                <a:t>1</a:t>
              </a:r>
            </a:p>
          </p:txBody>
        </p:sp>
        <p:sp>
          <p:nvSpPr>
            <p:cNvPr name="TextBox 11" id="11"/>
            <p:cNvSpPr txBox="true"/>
            <p:nvPr/>
          </p:nvSpPr>
          <p:spPr>
            <a:xfrm rot="0">
              <a:off x="705556" y="3132391"/>
              <a:ext cx="3802428" cy="1298575"/>
            </a:xfrm>
            <a:prstGeom prst="rect">
              <a:avLst/>
            </a:prstGeom>
          </p:spPr>
          <p:txBody>
            <a:bodyPr anchor="t" rtlCol="false" tIns="0" lIns="0" bIns="0" rIns="0">
              <a:spAutoFit/>
            </a:bodyPr>
            <a:lstStyle/>
            <a:p>
              <a:pPr algn="ctr">
                <a:lnSpc>
                  <a:spcPts val="3900"/>
                </a:lnSpc>
              </a:pPr>
              <a:r>
                <a:rPr lang="en-US" sz="3000">
                  <a:solidFill>
                    <a:srgbClr val="131313"/>
                  </a:solidFill>
                  <a:latin typeface="Bitter"/>
                  <a:ea typeface="Bitter"/>
                  <a:cs typeface="Bitter"/>
                  <a:sym typeface="Bitter"/>
                </a:rPr>
                <a:t>Mencegah konflik sosial</a:t>
              </a:r>
            </a:p>
          </p:txBody>
        </p:sp>
      </p:grpSp>
      <p:grpSp>
        <p:nvGrpSpPr>
          <p:cNvPr name="Group 12" id="12"/>
          <p:cNvGrpSpPr/>
          <p:nvPr/>
        </p:nvGrpSpPr>
        <p:grpSpPr>
          <a:xfrm rot="0">
            <a:off x="5122328" y="3761795"/>
            <a:ext cx="3871852" cy="4667886"/>
            <a:chOff x="0" y="0"/>
            <a:chExt cx="5162469" cy="6223848"/>
          </a:xfrm>
        </p:grpSpPr>
        <p:grpSp>
          <p:nvGrpSpPr>
            <p:cNvPr name="Group 13" id="13"/>
            <p:cNvGrpSpPr/>
            <p:nvPr/>
          </p:nvGrpSpPr>
          <p:grpSpPr>
            <a:xfrm rot="0">
              <a:off x="0" y="1487131"/>
              <a:ext cx="5162469" cy="4736717"/>
              <a:chOff x="0" y="0"/>
              <a:chExt cx="2689074" cy="2467304"/>
            </a:xfrm>
          </p:grpSpPr>
          <p:sp>
            <p:nvSpPr>
              <p:cNvPr name="Freeform 14" id="14"/>
              <p:cNvSpPr/>
              <p:nvPr/>
            </p:nvSpPr>
            <p:spPr>
              <a:xfrm flipH="false" flipV="false" rot="0">
                <a:off x="-1" y="0"/>
                <a:ext cx="2689075" cy="2467304"/>
              </a:xfrm>
              <a:custGeom>
                <a:avLst/>
                <a:gdLst/>
                <a:ahLst/>
                <a:cxnLst/>
                <a:rect r="r" b="b" t="t" l="l"/>
                <a:pathLst>
                  <a:path h="2467304" w="2689075">
                    <a:moveTo>
                      <a:pt x="274219" y="16918"/>
                    </a:moveTo>
                    <a:cubicBezTo>
                      <a:pt x="274219" y="16918"/>
                      <a:pt x="599802" y="12258"/>
                      <a:pt x="913836" y="12454"/>
                    </a:cubicBezTo>
                    <a:cubicBezTo>
                      <a:pt x="1710025" y="12671"/>
                      <a:pt x="2415006" y="0"/>
                      <a:pt x="2415006" y="0"/>
                    </a:cubicBezTo>
                    <a:cubicBezTo>
                      <a:pt x="2482470" y="0"/>
                      <a:pt x="2558407" y="0"/>
                      <a:pt x="2637180" y="85073"/>
                    </a:cubicBezTo>
                    <a:cubicBezTo>
                      <a:pt x="2680158" y="131488"/>
                      <a:pt x="2681226" y="240224"/>
                      <a:pt x="2681631" y="320281"/>
                    </a:cubicBezTo>
                    <a:cubicBezTo>
                      <a:pt x="2681631" y="320281"/>
                      <a:pt x="2679927" y="1418945"/>
                      <a:pt x="2679927" y="1704720"/>
                    </a:cubicBezTo>
                    <a:cubicBezTo>
                      <a:pt x="2679927" y="1918879"/>
                      <a:pt x="2689075" y="2218058"/>
                      <a:pt x="2689075" y="2218058"/>
                    </a:cubicBezTo>
                    <a:cubicBezTo>
                      <a:pt x="2689075" y="2346726"/>
                      <a:pt x="2684906" y="2467304"/>
                      <a:pt x="2432067" y="2459170"/>
                    </a:cubicBezTo>
                    <a:cubicBezTo>
                      <a:pt x="2432067" y="2459170"/>
                      <a:pt x="2055595" y="2438871"/>
                      <a:pt x="1738538" y="2446470"/>
                    </a:cubicBezTo>
                    <a:cubicBezTo>
                      <a:pt x="1066299" y="2454604"/>
                      <a:pt x="299811" y="2467304"/>
                      <a:pt x="299811" y="2467304"/>
                    </a:cubicBezTo>
                    <a:cubicBezTo>
                      <a:pt x="128336" y="2467304"/>
                      <a:pt x="1" y="2366235"/>
                      <a:pt x="4320" y="2163688"/>
                    </a:cubicBezTo>
                    <a:cubicBezTo>
                      <a:pt x="4320" y="2163688"/>
                      <a:pt x="5418" y="1665147"/>
                      <a:pt x="603" y="1015422"/>
                    </a:cubicBezTo>
                    <a:cubicBezTo>
                      <a:pt x="-4212" y="663668"/>
                      <a:pt x="21380" y="330596"/>
                      <a:pt x="21380" y="330596"/>
                    </a:cubicBezTo>
                    <a:cubicBezTo>
                      <a:pt x="23012" y="150571"/>
                      <a:pt x="139292" y="16918"/>
                      <a:pt x="274219" y="16918"/>
                    </a:cubicBezTo>
                    <a:close/>
                  </a:path>
                </a:pathLst>
              </a:custGeom>
              <a:solidFill>
                <a:srgbClr val="9CC874"/>
              </a:solidFill>
            </p:spPr>
          </p:sp>
        </p:grpSp>
        <p:grpSp>
          <p:nvGrpSpPr>
            <p:cNvPr name="Group 15" id="15"/>
            <p:cNvGrpSpPr/>
            <p:nvPr/>
          </p:nvGrpSpPr>
          <p:grpSpPr>
            <a:xfrm rot="411345">
              <a:off x="516728" y="240583"/>
              <a:ext cx="4134834" cy="1735626"/>
              <a:chOff x="0" y="0"/>
              <a:chExt cx="1207551" cy="506878"/>
            </a:xfrm>
          </p:grpSpPr>
          <p:sp>
            <p:nvSpPr>
              <p:cNvPr name="Freeform 16" id="16"/>
              <p:cNvSpPr/>
              <p:nvPr/>
            </p:nvSpPr>
            <p:spPr>
              <a:xfrm flipH="false" flipV="false" rot="0">
                <a:off x="0" y="0"/>
                <a:ext cx="1207551" cy="506878"/>
              </a:xfrm>
              <a:custGeom>
                <a:avLst/>
                <a:gdLst/>
                <a:ahLst/>
                <a:cxnLst/>
                <a:rect r="r" b="b" t="t" l="l"/>
                <a:pathLst>
                  <a:path h="506878" w="1207551">
                    <a:moveTo>
                      <a:pt x="0" y="0"/>
                    </a:moveTo>
                    <a:lnTo>
                      <a:pt x="1207551" y="0"/>
                    </a:lnTo>
                    <a:lnTo>
                      <a:pt x="1207551" y="506878"/>
                    </a:lnTo>
                    <a:lnTo>
                      <a:pt x="0" y="506878"/>
                    </a:lnTo>
                    <a:close/>
                  </a:path>
                </a:pathLst>
              </a:custGeom>
              <a:solidFill>
                <a:srgbClr val="343434"/>
              </a:solidFill>
            </p:spPr>
          </p:sp>
          <p:sp>
            <p:nvSpPr>
              <p:cNvPr name="TextBox 17" id="17"/>
              <p:cNvSpPr txBox="true"/>
              <p:nvPr/>
            </p:nvSpPr>
            <p:spPr>
              <a:xfrm>
                <a:off x="0" y="-28575"/>
                <a:ext cx="1207551" cy="535453"/>
              </a:xfrm>
              <a:prstGeom prst="rect">
                <a:avLst/>
              </a:prstGeom>
            </p:spPr>
            <p:txBody>
              <a:bodyPr anchor="ctr" rtlCol="false" tIns="50800" lIns="50800" bIns="50800" rIns="50800"/>
              <a:lstStyle/>
              <a:p>
                <a:pPr algn="ctr">
                  <a:lnSpc>
                    <a:spcPts val="2573"/>
                  </a:lnSpc>
                </a:pPr>
              </a:p>
            </p:txBody>
          </p:sp>
        </p:grpSp>
        <p:sp>
          <p:nvSpPr>
            <p:cNvPr name="TextBox 18" id="18"/>
            <p:cNvSpPr txBox="true"/>
            <p:nvPr/>
          </p:nvSpPr>
          <p:spPr>
            <a:xfrm rot="386796">
              <a:off x="728249" y="525209"/>
              <a:ext cx="3696820" cy="1290302"/>
            </a:xfrm>
            <a:prstGeom prst="rect">
              <a:avLst/>
            </a:prstGeom>
          </p:spPr>
          <p:txBody>
            <a:bodyPr anchor="t" rtlCol="false" tIns="0" lIns="0" bIns="0" rIns="0">
              <a:spAutoFit/>
            </a:bodyPr>
            <a:lstStyle/>
            <a:p>
              <a:pPr algn="ctr">
                <a:lnSpc>
                  <a:spcPts val="7034"/>
                </a:lnSpc>
              </a:pPr>
              <a:r>
                <a:rPr lang="en-US" sz="7034">
                  <a:solidFill>
                    <a:srgbClr val="FFFFFF"/>
                  </a:solidFill>
                  <a:latin typeface="Pluma"/>
                  <a:ea typeface="Pluma"/>
                  <a:cs typeface="Pluma"/>
                  <a:sym typeface="Pluma"/>
                </a:rPr>
                <a:t>2</a:t>
              </a:r>
            </a:p>
          </p:txBody>
        </p:sp>
        <p:sp>
          <p:nvSpPr>
            <p:cNvPr name="TextBox 19" id="19"/>
            <p:cNvSpPr txBox="true"/>
            <p:nvPr/>
          </p:nvSpPr>
          <p:spPr>
            <a:xfrm rot="0">
              <a:off x="680021" y="2919644"/>
              <a:ext cx="3802428" cy="1958975"/>
            </a:xfrm>
            <a:prstGeom prst="rect">
              <a:avLst/>
            </a:prstGeom>
          </p:spPr>
          <p:txBody>
            <a:bodyPr anchor="t" rtlCol="false" tIns="0" lIns="0" bIns="0" rIns="0">
              <a:spAutoFit/>
            </a:bodyPr>
            <a:lstStyle/>
            <a:p>
              <a:pPr algn="ctr">
                <a:lnSpc>
                  <a:spcPts val="3900"/>
                </a:lnSpc>
              </a:pPr>
              <a:r>
                <a:rPr lang="en-US" sz="3000">
                  <a:solidFill>
                    <a:srgbClr val="131313"/>
                  </a:solidFill>
                  <a:latin typeface="Bitter"/>
                  <a:ea typeface="Bitter"/>
                  <a:cs typeface="Bitter"/>
                  <a:sym typeface="Bitter"/>
                </a:rPr>
                <a:t>Menjaga kesehatan mental</a:t>
              </a:r>
            </a:p>
          </p:txBody>
        </p:sp>
      </p:grpSp>
      <p:grpSp>
        <p:nvGrpSpPr>
          <p:cNvPr name="Group 20" id="20"/>
          <p:cNvGrpSpPr/>
          <p:nvPr/>
        </p:nvGrpSpPr>
        <p:grpSpPr>
          <a:xfrm rot="0">
            <a:off x="9289455" y="3804362"/>
            <a:ext cx="3871852" cy="4625319"/>
            <a:chOff x="0" y="0"/>
            <a:chExt cx="5162469" cy="6167092"/>
          </a:xfrm>
        </p:grpSpPr>
        <p:grpSp>
          <p:nvGrpSpPr>
            <p:cNvPr name="Group 21" id="21"/>
            <p:cNvGrpSpPr/>
            <p:nvPr/>
          </p:nvGrpSpPr>
          <p:grpSpPr>
            <a:xfrm rot="0">
              <a:off x="0" y="1430375"/>
              <a:ext cx="5162469" cy="4736717"/>
              <a:chOff x="0" y="0"/>
              <a:chExt cx="2689074" cy="2467304"/>
            </a:xfrm>
          </p:grpSpPr>
          <p:sp>
            <p:nvSpPr>
              <p:cNvPr name="Freeform 22" id="22"/>
              <p:cNvSpPr/>
              <p:nvPr/>
            </p:nvSpPr>
            <p:spPr>
              <a:xfrm flipH="false" flipV="false" rot="0">
                <a:off x="-1" y="0"/>
                <a:ext cx="2689075" cy="2467304"/>
              </a:xfrm>
              <a:custGeom>
                <a:avLst/>
                <a:gdLst/>
                <a:ahLst/>
                <a:cxnLst/>
                <a:rect r="r" b="b" t="t" l="l"/>
                <a:pathLst>
                  <a:path h="2467304" w="2689075">
                    <a:moveTo>
                      <a:pt x="274219" y="16918"/>
                    </a:moveTo>
                    <a:cubicBezTo>
                      <a:pt x="274219" y="16918"/>
                      <a:pt x="599802" y="12258"/>
                      <a:pt x="913836" y="12454"/>
                    </a:cubicBezTo>
                    <a:cubicBezTo>
                      <a:pt x="1710025" y="12671"/>
                      <a:pt x="2415006" y="0"/>
                      <a:pt x="2415006" y="0"/>
                    </a:cubicBezTo>
                    <a:cubicBezTo>
                      <a:pt x="2482470" y="0"/>
                      <a:pt x="2558407" y="0"/>
                      <a:pt x="2637180" y="85073"/>
                    </a:cubicBezTo>
                    <a:cubicBezTo>
                      <a:pt x="2680158" y="131488"/>
                      <a:pt x="2681226" y="240224"/>
                      <a:pt x="2681631" y="320281"/>
                    </a:cubicBezTo>
                    <a:cubicBezTo>
                      <a:pt x="2681631" y="320281"/>
                      <a:pt x="2679927" y="1418945"/>
                      <a:pt x="2679927" y="1704720"/>
                    </a:cubicBezTo>
                    <a:cubicBezTo>
                      <a:pt x="2679927" y="1918879"/>
                      <a:pt x="2689075" y="2218058"/>
                      <a:pt x="2689075" y="2218058"/>
                    </a:cubicBezTo>
                    <a:cubicBezTo>
                      <a:pt x="2689075" y="2346726"/>
                      <a:pt x="2684906" y="2467304"/>
                      <a:pt x="2432067" y="2459170"/>
                    </a:cubicBezTo>
                    <a:cubicBezTo>
                      <a:pt x="2432067" y="2459170"/>
                      <a:pt x="2055595" y="2438871"/>
                      <a:pt x="1738538" y="2446470"/>
                    </a:cubicBezTo>
                    <a:cubicBezTo>
                      <a:pt x="1066299" y="2454604"/>
                      <a:pt x="299811" y="2467304"/>
                      <a:pt x="299811" y="2467304"/>
                    </a:cubicBezTo>
                    <a:cubicBezTo>
                      <a:pt x="128336" y="2467304"/>
                      <a:pt x="1" y="2366235"/>
                      <a:pt x="4320" y="2163688"/>
                    </a:cubicBezTo>
                    <a:cubicBezTo>
                      <a:pt x="4320" y="2163688"/>
                      <a:pt x="5418" y="1665147"/>
                      <a:pt x="603" y="1015422"/>
                    </a:cubicBezTo>
                    <a:cubicBezTo>
                      <a:pt x="-4212" y="663668"/>
                      <a:pt x="21380" y="330596"/>
                      <a:pt x="21380" y="330596"/>
                    </a:cubicBezTo>
                    <a:cubicBezTo>
                      <a:pt x="23012" y="150571"/>
                      <a:pt x="139292" y="16918"/>
                      <a:pt x="274219" y="16918"/>
                    </a:cubicBezTo>
                    <a:close/>
                  </a:path>
                </a:pathLst>
              </a:custGeom>
              <a:solidFill>
                <a:srgbClr val="FFE467"/>
              </a:solidFill>
            </p:spPr>
          </p:sp>
        </p:grpSp>
        <p:grpSp>
          <p:nvGrpSpPr>
            <p:cNvPr name="Group 23" id="23"/>
            <p:cNvGrpSpPr/>
            <p:nvPr/>
          </p:nvGrpSpPr>
          <p:grpSpPr>
            <a:xfrm rot="-279612">
              <a:off x="269549" y="183827"/>
              <a:ext cx="4595796" cy="1735626"/>
              <a:chOff x="0" y="0"/>
              <a:chExt cx="1342172" cy="506878"/>
            </a:xfrm>
          </p:grpSpPr>
          <p:sp>
            <p:nvSpPr>
              <p:cNvPr name="Freeform 24" id="24"/>
              <p:cNvSpPr/>
              <p:nvPr/>
            </p:nvSpPr>
            <p:spPr>
              <a:xfrm flipH="false" flipV="false" rot="0">
                <a:off x="0" y="0"/>
                <a:ext cx="1342172" cy="506878"/>
              </a:xfrm>
              <a:custGeom>
                <a:avLst/>
                <a:gdLst/>
                <a:ahLst/>
                <a:cxnLst/>
                <a:rect r="r" b="b" t="t" l="l"/>
                <a:pathLst>
                  <a:path h="506878" w="1342172">
                    <a:moveTo>
                      <a:pt x="0" y="0"/>
                    </a:moveTo>
                    <a:lnTo>
                      <a:pt x="1342172" y="0"/>
                    </a:lnTo>
                    <a:lnTo>
                      <a:pt x="1342172" y="506878"/>
                    </a:lnTo>
                    <a:lnTo>
                      <a:pt x="0" y="506878"/>
                    </a:lnTo>
                    <a:close/>
                  </a:path>
                </a:pathLst>
              </a:custGeom>
              <a:solidFill>
                <a:srgbClr val="343434"/>
              </a:solidFill>
            </p:spPr>
          </p:sp>
          <p:sp>
            <p:nvSpPr>
              <p:cNvPr name="TextBox 25" id="25"/>
              <p:cNvSpPr txBox="true"/>
              <p:nvPr/>
            </p:nvSpPr>
            <p:spPr>
              <a:xfrm>
                <a:off x="0" y="-28575"/>
                <a:ext cx="1342172" cy="535453"/>
              </a:xfrm>
              <a:prstGeom prst="rect">
                <a:avLst/>
              </a:prstGeom>
            </p:spPr>
            <p:txBody>
              <a:bodyPr anchor="ctr" rtlCol="false" tIns="50800" lIns="50800" bIns="50800" rIns="50800"/>
              <a:lstStyle/>
              <a:p>
                <a:pPr algn="ctr">
                  <a:lnSpc>
                    <a:spcPts val="2573"/>
                  </a:lnSpc>
                </a:pPr>
              </a:p>
            </p:txBody>
          </p:sp>
        </p:grpSp>
        <p:sp>
          <p:nvSpPr>
            <p:cNvPr name="TextBox 26" id="26"/>
            <p:cNvSpPr txBox="true"/>
            <p:nvPr/>
          </p:nvSpPr>
          <p:spPr>
            <a:xfrm rot="-304161">
              <a:off x="563794" y="472454"/>
              <a:ext cx="4019090" cy="1290302"/>
            </a:xfrm>
            <a:prstGeom prst="rect">
              <a:avLst/>
            </a:prstGeom>
          </p:spPr>
          <p:txBody>
            <a:bodyPr anchor="t" rtlCol="false" tIns="0" lIns="0" bIns="0" rIns="0">
              <a:spAutoFit/>
            </a:bodyPr>
            <a:lstStyle/>
            <a:p>
              <a:pPr algn="ctr">
                <a:lnSpc>
                  <a:spcPts val="7034"/>
                </a:lnSpc>
              </a:pPr>
              <a:r>
                <a:rPr lang="en-US" sz="7034">
                  <a:solidFill>
                    <a:srgbClr val="FFFFFF"/>
                  </a:solidFill>
                  <a:latin typeface="Pluma"/>
                  <a:ea typeface="Pluma"/>
                  <a:cs typeface="Pluma"/>
                  <a:sym typeface="Pluma"/>
                </a:rPr>
                <a:t>3</a:t>
              </a:r>
            </a:p>
          </p:txBody>
        </p:sp>
        <p:sp>
          <p:nvSpPr>
            <p:cNvPr name="TextBox 27" id="27"/>
            <p:cNvSpPr txBox="true"/>
            <p:nvPr/>
          </p:nvSpPr>
          <p:spPr>
            <a:xfrm rot="0">
              <a:off x="738595" y="2862888"/>
              <a:ext cx="3862704" cy="1958975"/>
            </a:xfrm>
            <a:prstGeom prst="rect">
              <a:avLst/>
            </a:prstGeom>
          </p:spPr>
          <p:txBody>
            <a:bodyPr anchor="t" rtlCol="false" tIns="0" lIns="0" bIns="0" rIns="0">
              <a:spAutoFit/>
            </a:bodyPr>
            <a:lstStyle/>
            <a:p>
              <a:pPr algn="ctr">
                <a:lnSpc>
                  <a:spcPts val="3900"/>
                </a:lnSpc>
              </a:pPr>
              <a:r>
                <a:rPr lang="en-US" sz="3000">
                  <a:solidFill>
                    <a:srgbClr val="131313"/>
                  </a:solidFill>
                  <a:latin typeface="Bitter"/>
                  <a:ea typeface="Bitter"/>
                  <a:cs typeface="Bitter"/>
                  <a:sym typeface="Bitter"/>
                </a:rPr>
                <a:t>Membantu pengambilan keputusan </a:t>
              </a:r>
            </a:p>
          </p:txBody>
        </p:sp>
      </p:grpSp>
      <p:grpSp>
        <p:nvGrpSpPr>
          <p:cNvPr name="Group 28" id="28"/>
          <p:cNvGrpSpPr/>
          <p:nvPr/>
        </p:nvGrpSpPr>
        <p:grpSpPr>
          <a:xfrm rot="0">
            <a:off x="13456582" y="3774816"/>
            <a:ext cx="3871852" cy="4698312"/>
            <a:chOff x="0" y="0"/>
            <a:chExt cx="5162469" cy="6264416"/>
          </a:xfrm>
        </p:grpSpPr>
        <p:grpSp>
          <p:nvGrpSpPr>
            <p:cNvPr name="Group 29" id="29"/>
            <p:cNvGrpSpPr/>
            <p:nvPr/>
          </p:nvGrpSpPr>
          <p:grpSpPr>
            <a:xfrm rot="0">
              <a:off x="0" y="1527700"/>
              <a:ext cx="5162469" cy="4736717"/>
              <a:chOff x="0" y="0"/>
              <a:chExt cx="2689074" cy="2467304"/>
            </a:xfrm>
          </p:grpSpPr>
          <p:sp>
            <p:nvSpPr>
              <p:cNvPr name="Freeform 30" id="30"/>
              <p:cNvSpPr/>
              <p:nvPr/>
            </p:nvSpPr>
            <p:spPr>
              <a:xfrm flipH="false" flipV="false" rot="0">
                <a:off x="-1" y="0"/>
                <a:ext cx="2689075" cy="2467304"/>
              </a:xfrm>
              <a:custGeom>
                <a:avLst/>
                <a:gdLst/>
                <a:ahLst/>
                <a:cxnLst/>
                <a:rect r="r" b="b" t="t" l="l"/>
                <a:pathLst>
                  <a:path h="2467304" w="2689075">
                    <a:moveTo>
                      <a:pt x="274219" y="16918"/>
                    </a:moveTo>
                    <a:cubicBezTo>
                      <a:pt x="274219" y="16918"/>
                      <a:pt x="599802" y="12258"/>
                      <a:pt x="913836" y="12454"/>
                    </a:cubicBezTo>
                    <a:cubicBezTo>
                      <a:pt x="1710025" y="12671"/>
                      <a:pt x="2415006" y="0"/>
                      <a:pt x="2415006" y="0"/>
                    </a:cubicBezTo>
                    <a:cubicBezTo>
                      <a:pt x="2482470" y="0"/>
                      <a:pt x="2558407" y="0"/>
                      <a:pt x="2637180" y="85073"/>
                    </a:cubicBezTo>
                    <a:cubicBezTo>
                      <a:pt x="2680158" y="131488"/>
                      <a:pt x="2681226" y="240224"/>
                      <a:pt x="2681631" y="320281"/>
                    </a:cubicBezTo>
                    <a:cubicBezTo>
                      <a:pt x="2681631" y="320281"/>
                      <a:pt x="2679927" y="1418945"/>
                      <a:pt x="2679927" y="1704720"/>
                    </a:cubicBezTo>
                    <a:cubicBezTo>
                      <a:pt x="2679927" y="1918879"/>
                      <a:pt x="2689075" y="2218058"/>
                      <a:pt x="2689075" y="2218058"/>
                    </a:cubicBezTo>
                    <a:cubicBezTo>
                      <a:pt x="2689075" y="2346726"/>
                      <a:pt x="2684906" y="2467304"/>
                      <a:pt x="2432067" y="2459170"/>
                    </a:cubicBezTo>
                    <a:cubicBezTo>
                      <a:pt x="2432067" y="2459170"/>
                      <a:pt x="2055595" y="2438871"/>
                      <a:pt x="1738538" y="2446470"/>
                    </a:cubicBezTo>
                    <a:cubicBezTo>
                      <a:pt x="1066299" y="2454604"/>
                      <a:pt x="299811" y="2467304"/>
                      <a:pt x="299811" y="2467304"/>
                    </a:cubicBezTo>
                    <a:cubicBezTo>
                      <a:pt x="128336" y="2467304"/>
                      <a:pt x="1" y="2366235"/>
                      <a:pt x="4320" y="2163688"/>
                    </a:cubicBezTo>
                    <a:cubicBezTo>
                      <a:pt x="4320" y="2163688"/>
                      <a:pt x="5418" y="1665147"/>
                      <a:pt x="603" y="1015422"/>
                    </a:cubicBezTo>
                    <a:cubicBezTo>
                      <a:pt x="-4212" y="663668"/>
                      <a:pt x="21380" y="330596"/>
                      <a:pt x="21380" y="330596"/>
                    </a:cubicBezTo>
                    <a:cubicBezTo>
                      <a:pt x="23012" y="150571"/>
                      <a:pt x="139292" y="16918"/>
                      <a:pt x="274219" y="16918"/>
                    </a:cubicBezTo>
                    <a:close/>
                  </a:path>
                </a:pathLst>
              </a:custGeom>
              <a:solidFill>
                <a:srgbClr val="FA754B"/>
              </a:solidFill>
            </p:spPr>
          </p:sp>
        </p:grpSp>
        <p:grpSp>
          <p:nvGrpSpPr>
            <p:cNvPr name="Group 31" id="31"/>
            <p:cNvGrpSpPr/>
            <p:nvPr/>
          </p:nvGrpSpPr>
          <p:grpSpPr>
            <a:xfrm rot="483421">
              <a:off x="699908" y="276692"/>
              <a:ext cx="4070508" cy="1735626"/>
              <a:chOff x="0" y="0"/>
              <a:chExt cx="1188765" cy="506878"/>
            </a:xfrm>
          </p:grpSpPr>
          <p:sp>
            <p:nvSpPr>
              <p:cNvPr name="Freeform 32" id="32"/>
              <p:cNvSpPr/>
              <p:nvPr/>
            </p:nvSpPr>
            <p:spPr>
              <a:xfrm flipH="false" flipV="false" rot="0">
                <a:off x="0" y="0"/>
                <a:ext cx="1188765" cy="506878"/>
              </a:xfrm>
              <a:custGeom>
                <a:avLst/>
                <a:gdLst/>
                <a:ahLst/>
                <a:cxnLst/>
                <a:rect r="r" b="b" t="t" l="l"/>
                <a:pathLst>
                  <a:path h="506878" w="1188765">
                    <a:moveTo>
                      <a:pt x="0" y="0"/>
                    </a:moveTo>
                    <a:lnTo>
                      <a:pt x="1188765" y="0"/>
                    </a:lnTo>
                    <a:lnTo>
                      <a:pt x="1188765" y="506878"/>
                    </a:lnTo>
                    <a:lnTo>
                      <a:pt x="0" y="506878"/>
                    </a:lnTo>
                    <a:close/>
                  </a:path>
                </a:pathLst>
              </a:custGeom>
              <a:solidFill>
                <a:srgbClr val="343434"/>
              </a:solidFill>
            </p:spPr>
          </p:sp>
          <p:sp>
            <p:nvSpPr>
              <p:cNvPr name="TextBox 33" id="33"/>
              <p:cNvSpPr txBox="true"/>
              <p:nvPr/>
            </p:nvSpPr>
            <p:spPr>
              <a:xfrm>
                <a:off x="0" y="-28575"/>
                <a:ext cx="1188765" cy="535453"/>
              </a:xfrm>
              <a:prstGeom prst="rect">
                <a:avLst/>
              </a:prstGeom>
            </p:spPr>
            <p:txBody>
              <a:bodyPr anchor="ctr" rtlCol="false" tIns="50800" lIns="50800" bIns="50800" rIns="50800"/>
              <a:lstStyle/>
              <a:p>
                <a:pPr algn="ctr">
                  <a:lnSpc>
                    <a:spcPts val="2573"/>
                  </a:lnSpc>
                </a:pPr>
              </a:p>
            </p:txBody>
          </p:sp>
        </p:grpSp>
        <p:sp>
          <p:nvSpPr>
            <p:cNvPr name="TextBox 34" id="34"/>
            <p:cNvSpPr txBox="true"/>
            <p:nvPr/>
          </p:nvSpPr>
          <p:spPr>
            <a:xfrm rot="458872">
              <a:off x="1034786" y="509787"/>
              <a:ext cx="3442977" cy="1299044"/>
            </a:xfrm>
            <a:prstGeom prst="rect">
              <a:avLst/>
            </a:prstGeom>
          </p:spPr>
          <p:txBody>
            <a:bodyPr anchor="t" rtlCol="false" tIns="0" lIns="0" bIns="0" rIns="0">
              <a:spAutoFit/>
            </a:bodyPr>
            <a:lstStyle/>
            <a:p>
              <a:pPr algn="ctr">
                <a:lnSpc>
                  <a:spcPts val="6983"/>
                </a:lnSpc>
              </a:pPr>
              <a:r>
                <a:rPr lang="en-US" sz="6983">
                  <a:solidFill>
                    <a:srgbClr val="FFFFFF"/>
                  </a:solidFill>
                  <a:latin typeface="Pluma"/>
                  <a:ea typeface="Pluma"/>
                  <a:cs typeface="Pluma"/>
                  <a:sym typeface="Pluma"/>
                </a:rPr>
                <a:t>4</a:t>
              </a:r>
            </a:p>
          </p:txBody>
        </p:sp>
        <p:sp>
          <p:nvSpPr>
            <p:cNvPr name="TextBox 35" id="35"/>
            <p:cNvSpPr txBox="true"/>
            <p:nvPr/>
          </p:nvSpPr>
          <p:spPr>
            <a:xfrm rot="0">
              <a:off x="598366" y="3047553"/>
              <a:ext cx="3965737" cy="1958975"/>
            </a:xfrm>
            <a:prstGeom prst="rect">
              <a:avLst/>
            </a:prstGeom>
          </p:spPr>
          <p:txBody>
            <a:bodyPr anchor="t" rtlCol="false" tIns="0" lIns="0" bIns="0" rIns="0">
              <a:spAutoFit/>
            </a:bodyPr>
            <a:lstStyle/>
            <a:p>
              <a:pPr algn="ctr">
                <a:lnSpc>
                  <a:spcPts val="3900"/>
                </a:lnSpc>
              </a:pPr>
              <a:r>
                <a:rPr lang="en-US" sz="3000">
                  <a:solidFill>
                    <a:srgbClr val="131313"/>
                  </a:solidFill>
                  <a:latin typeface="Bitter"/>
                  <a:ea typeface="Bitter"/>
                  <a:cs typeface="Bitter"/>
                  <a:sym typeface="Bitter"/>
                </a:rPr>
                <a:t>Meningkatkan hubungan interpersonal</a:t>
              </a:r>
            </a:p>
          </p:txBody>
        </p:sp>
      </p:grpSp>
      <p:sp>
        <p:nvSpPr>
          <p:cNvPr name="TextBox 36" id="36"/>
          <p:cNvSpPr txBox="true"/>
          <p:nvPr/>
        </p:nvSpPr>
        <p:spPr>
          <a:xfrm rot="0">
            <a:off x="3695676" y="1229323"/>
            <a:ext cx="10896648" cy="1908175"/>
          </a:xfrm>
          <a:prstGeom prst="rect">
            <a:avLst/>
          </a:prstGeom>
        </p:spPr>
        <p:txBody>
          <a:bodyPr anchor="t" rtlCol="false" tIns="0" lIns="0" bIns="0" rIns="0">
            <a:spAutoFit/>
          </a:bodyPr>
          <a:lstStyle/>
          <a:p>
            <a:pPr algn="ctr">
              <a:lnSpc>
                <a:spcPts val="7699"/>
              </a:lnSpc>
            </a:pPr>
            <a:r>
              <a:rPr lang="en-US" sz="5499">
                <a:solidFill>
                  <a:srgbClr val="131313"/>
                </a:solidFill>
                <a:latin typeface="Bitter"/>
                <a:ea typeface="Bitter"/>
                <a:cs typeface="Bitter"/>
                <a:sym typeface="Bitter"/>
              </a:rPr>
              <a:t>Pentingnya Pengelolaan Emosi</a:t>
            </a:r>
          </a:p>
          <a:p>
            <a:pPr algn="ctr">
              <a:lnSpc>
                <a:spcPts val="7699"/>
              </a:lnSpc>
            </a:pPr>
          </a:p>
        </p:txBody>
      </p:sp>
      <p:sp>
        <p:nvSpPr>
          <p:cNvPr name="TextBox 37" id="37"/>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Bitter"/>
                <a:ea typeface="Bitter"/>
                <a:cs typeface="Bitter"/>
                <a:sym typeface="Bitter"/>
              </a:rPr>
              <a:t>4</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B2B2B"/>
        </a:solidFill>
      </p:bgPr>
    </p:bg>
    <p:spTree>
      <p:nvGrpSpPr>
        <p:cNvPr id="1" name=""/>
        <p:cNvGrpSpPr/>
        <p:nvPr/>
      </p:nvGrpSpPr>
      <p:grpSpPr>
        <a:xfrm>
          <a:off x="0" y="0"/>
          <a:ext cx="0" cy="0"/>
          <a:chOff x="0" y="0"/>
          <a:chExt cx="0" cy="0"/>
        </a:xfrm>
      </p:grpSpPr>
      <p:grpSp>
        <p:nvGrpSpPr>
          <p:cNvPr name="Group 2" id="2"/>
          <p:cNvGrpSpPr/>
          <p:nvPr/>
        </p:nvGrpSpPr>
        <p:grpSpPr>
          <a:xfrm rot="0">
            <a:off x="7444613" y="5539931"/>
            <a:ext cx="3398775" cy="4019717"/>
            <a:chOff x="0" y="0"/>
            <a:chExt cx="4531700" cy="5359623"/>
          </a:xfrm>
        </p:grpSpPr>
        <p:sp>
          <p:nvSpPr>
            <p:cNvPr name="Freeform 3" id="3"/>
            <p:cNvSpPr/>
            <p:nvPr/>
          </p:nvSpPr>
          <p:spPr>
            <a:xfrm flipH="false" flipV="false" rot="106591">
              <a:off x="69471" y="511480"/>
              <a:ext cx="4392758" cy="4549938"/>
            </a:xfrm>
            <a:custGeom>
              <a:avLst/>
              <a:gdLst/>
              <a:ahLst/>
              <a:cxnLst/>
              <a:rect r="r" b="b" t="t" l="l"/>
              <a:pathLst>
                <a:path h="4549938" w="4392758">
                  <a:moveTo>
                    <a:pt x="0" y="0"/>
                  </a:moveTo>
                  <a:lnTo>
                    <a:pt x="4392758" y="0"/>
                  </a:lnTo>
                  <a:lnTo>
                    <a:pt x="4392758" y="4549938"/>
                  </a:lnTo>
                  <a:lnTo>
                    <a:pt x="0" y="45499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18903">
              <a:off x="340806" y="219164"/>
              <a:ext cx="3906278" cy="4921295"/>
            </a:xfrm>
            <a:custGeom>
              <a:avLst/>
              <a:gdLst/>
              <a:ahLst/>
              <a:cxnLst/>
              <a:rect r="r" b="b" t="t" l="l"/>
              <a:pathLst>
                <a:path h="4921295" w="3906278">
                  <a:moveTo>
                    <a:pt x="0" y="0"/>
                  </a:moveTo>
                  <a:lnTo>
                    <a:pt x="3906278" y="0"/>
                  </a:lnTo>
                  <a:lnTo>
                    <a:pt x="3906278" y="4921295"/>
                  </a:lnTo>
                  <a:lnTo>
                    <a:pt x="0" y="4921295"/>
                  </a:lnTo>
                  <a:lnTo>
                    <a:pt x="0" y="0"/>
                  </a:lnTo>
                  <a:close/>
                </a:path>
              </a:pathLst>
            </a:custGeom>
            <a:blipFill>
              <a:blip r:embed="rId5"/>
              <a:stretch>
                <a:fillRect l="0" t="0" r="0" b="0"/>
              </a:stretch>
            </a:blipFill>
          </p:spPr>
        </p:sp>
      </p:grpSp>
      <p:grpSp>
        <p:nvGrpSpPr>
          <p:cNvPr name="Group 5" id="5"/>
          <p:cNvGrpSpPr/>
          <p:nvPr/>
        </p:nvGrpSpPr>
        <p:grpSpPr>
          <a:xfrm rot="0">
            <a:off x="12394424" y="5539931"/>
            <a:ext cx="3192444" cy="3323184"/>
            <a:chOff x="0" y="0"/>
            <a:chExt cx="4256592" cy="4430913"/>
          </a:xfrm>
        </p:grpSpPr>
        <p:sp>
          <p:nvSpPr>
            <p:cNvPr name="Freeform 6" id="6"/>
            <p:cNvSpPr/>
            <p:nvPr/>
          </p:nvSpPr>
          <p:spPr>
            <a:xfrm flipH="false" flipV="false" rot="-10800000">
              <a:off x="0" y="282670"/>
              <a:ext cx="4256592" cy="4148242"/>
            </a:xfrm>
            <a:custGeom>
              <a:avLst/>
              <a:gdLst/>
              <a:ahLst/>
              <a:cxnLst/>
              <a:rect r="r" b="b" t="t" l="l"/>
              <a:pathLst>
                <a:path h="4148242" w="4256592">
                  <a:moveTo>
                    <a:pt x="0" y="0"/>
                  </a:moveTo>
                  <a:lnTo>
                    <a:pt x="4256592" y="0"/>
                  </a:lnTo>
                  <a:lnTo>
                    <a:pt x="4256592" y="4148243"/>
                  </a:lnTo>
                  <a:lnTo>
                    <a:pt x="0" y="4148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454963">
              <a:off x="297617" y="209511"/>
              <a:ext cx="3427079" cy="3797317"/>
            </a:xfrm>
            <a:custGeom>
              <a:avLst/>
              <a:gdLst/>
              <a:ahLst/>
              <a:cxnLst/>
              <a:rect r="r" b="b" t="t" l="l"/>
              <a:pathLst>
                <a:path h="3797317" w="3427079">
                  <a:moveTo>
                    <a:pt x="0" y="0"/>
                  </a:moveTo>
                  <a:lnTo>
                    <a:pt x="3427079" y="0"/>
                  </a:lnTo>
                  <a:lnTo>
                    <a:pt x="3427079" y="3797317"/>
                  </a:lnTo>
                  <a:lnTo>
                    <a:pt x="0" y="3797317"/>
                  </a:lnTo>
                  <a:lnTo>
                    <a:pt x="0" y="0"/>
                  </a:lnTo>
                  <a:close/>
                </a:path>
              </a:pathLst>
            </a:custGeom>
            <a:blipFill>
              <a:blip r:embed="rId8"/>
              <a:stretch>
                <a:fillRect l="0" t="0" r="0" b="0"/>
              </a:stretch>
            </a:blipFill>
          </p:spPr>
        </p:sp>
      </p:grpSp>
      <p:sp>
        <p:nvSpPr>
          <p:cNvPr name="Freeform 8" id="8"/>
          <p:cNvSpPr/>
          <p:nvPr/>
        </p:nvSpPr>
        <p:spPr>
          <a:xfrm flipH="false" flipV="false" rot="1017269">
            <a:off x="9186376" y="1349872"/>
            <a:ext cx="797214" cy="1396167"/>
          </a:xfrm>
          <a:custGeom>
            <a:avLst/>
            <a:gdLst/>
            <a:ahLst/>
            <a:cxnLst/>
            <a:rect r="r" b="b" t="t" l="l"/>
            <a:pathLst>
              <a:path h="1396167" w="797214">
                <a:moveTo>
                  <a:pt x="0" y="0"/>
                </a:moveTo>
                <a:lnTo>
                  <a:pt x="797213" y="0"/>
                </a:lnTo>
                <a:lnTo>
                  <a:pt x="797213" y="1396167"/>
                </a:lnTo>
                <a:lnTo>
                  <a:pt x="0" y="13961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1104095">
            <a:off x="1306886" y="5041072"/>
            <a:ext cx="893514" cy="1564819"/>
          </a:xfrm>
          <a:custGeom>
            <a:avLst/>
            <a:gdLst/>
            <a:ahLst/>
            <a:cxnLst/>
            <a:rect r="r" b="b" t="t" l="l"/>
            <a:pathLst>
              <a:path h="1564819" w="893514">
                <a:moveTo>
                  <a:pt x="0" y="0"/>
                </a:moveTo>
                <a:lnTo>
                  <a:pt x="893515" y="0"/>
                </a:lnTo>
                <a:lnTo>
                  <a:pt x="893515" y="1564819"/>
                </a:lnTo>
                <a:lnTo>
                  <a:pt x="0" y="15648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0" id="10"/>
          <p:cNvGrpSpPr/>
          <p:nvPr/>
        </p:nvGrpSpPr>
        <p:grpSpPr>
          <a:xfrm rot="0">
            <a:off x="3338357" y="5330905"/>
            <a:ext cx="3192444" cy="3111182"/>
            <a:chOff x="0" y="0"/>
            <a:chExt cx="4256592" cy="4148242"/>
          </a:xfrm>
        </p:grpSpPr>
        <p:sp>
          <p:nvSpPr>
            <p:cNvPr name="Freeform 11" id="11"/>
            <p:cNvSpPr/>
            <p:nvPr/>
          </p:nvSpPr>
          <p:spPr>
            <a:xfrm flipH="false" flipV="false" rot="0">
              <a:off x="0" y="0"/>
              <a:ext cx="4256592" cy="4148242"/>
            </a:xfrm>
            <a:custGeom>
              <a:avLst/>
              <a:gdLst/>
              <a:ahLst/>
              <a:cxnLst/>
              <a:rect r="r" b="b" t="t" l="l"/>
              <a:pathLst>
                <a:path h="4148242" w="4256592">
                  <a:moveTo>
                    <a:pt x="0" y="0"/>
                  </a:moveTo>
                  <a:lnTo>
                    <a:pt x="4256592" y="0"/>
                  </a:lnTo>
                  <a:lnTo>
                    <a:pt x="4256592" y="4148242"/>
                  </a:lnTo>
                  <a:lnTo>
                    <a:pt x="0" y="41482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411465" y="279328"/>
              <a:ext cx="3433661" cy="3868914"/>
            </a:xfrm>
            <a:custGeom>
              <a:avLst/>
              <a:gdLst/>
              <a:ahLst/>
              <a:cxnLst/>
              <a:rect r="r" b="b" t="t" l="l"/>
              <a:pathLst>
                <a:path h="3868914" w="3433661">
                  <a:moveTo>
                    <a:pt x="0" y="0"/>
                  </a:moveTo>
                  <a:lnTo>
                    <a:pt x="3433662" y="0"/>
                  </a:lnTo>
                  <a:lnTo>
                    <a:pt x="3433662" y="3868914"/>
                  </a:lnTo>
                  <a:lnTo>
                    <a:pt x="0" y="3868914"/>
                  </a:lnTo>
                  <a:lnTo>
                    <a:pt x="0" y="0"/>
                  </a:lnTo>
                  <a:close/>
                </a:path>
              </a:pathLst>
            </a:custGeom>
            <a:blipFill>
              <a:blip r:embed="rId13"/>
              <a:stretch>
                <a:fillRect l="0" t="0" r="0" b="0"/>
              </a:stretch>
            </a:blipFill>
          </p:spPr>
        </p:sp>
      </p:grpSp>
      <p:sp>
        <p:nvSpPr>
          <p:cNvPr name="TextBox 13" id="1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Bitter"/>
                <a:ea typeface="Bitter"/>
                <a:cs typeface="Bitter"/>
                <a:sym typeface="Bitter"/>
              </a:rPr>
              <a:t>5</a:t>
            </a:r>
          </a:p>
        </p:txBody>
      </p:sp>
      <p:sp>
        <p:nvSpPr>
          <p:cNvPr name="TextBox 14" id="14"/>
          <p:cNvSpPr txBox="true"/>
          <p:nvPr/>
        </p:nvSpPr>
        <p:spPr>
          <a:xfrm rot="0">
            <a:off x="512773" y="914400"/>
            <a:ext cx="8035235" cy="1919876"/>
          </a:xfrm>
          <a:prstGeom prst="rect">
            <a:avLst/>
          </a:prstGeom>
        </p:spPr>
        <p:txBody>
          <a:bodyPr anchor="t" rtlCol="false" tIns="0" lIns="0" bIns="0" rIns="0">
            <a:spAutoFit/>
          </a:bodyPr>
          <a:lstStyle/>
          <a:p>
            <a:pPr algn="ctr">
              <a:lnSpc>
                <a:spcPts val="7716"/>
              </a:lnSpc>
            </a:pPr>
            <a:r>
              <a:rPr lang="en-US" sz="5511">
                <a:solidFill>
                  <a:srgbClr val="FFFFFF"/>
                </a:solidFill>
                <a:latin typeface="Chau Philomene"/>
                <a:ea typeface="Chau Philomene"/>
                <a:cs typeface="Chau Philomene"/>
                <a:sym typeface="Chau Philomene"/>
              </a:rPr>
              <a:t> emosi dasar yang umum dialami manusia</a:t>
            </a:r>
          </a:p>
        </p:txBody>
      </p:sp>
      <p:sp>
        <p:nvSpPr>
          <p:cNvPr name="TextBox 15" id="15"/>
          <p:cNvSpPr txBox="true"/>
          <p:nvPr/>
        </p:nvSpPr>
        <p:spPr>
          <a:xfrm rot="0">
            <a:off x="12158540" y="4222542"/>
            <a:ext cx="2888121" cy="1108363"/>
          </a:xfrm>
          <a:prstGeom prst="rect">
            <a:avLst/>
          </a:prstGeom>
        </p:spPr>
        <p:txBody>
          <a:bodyPr anchor="t" rtlCol="false" tIns="0" lIns="0" bIns="0" rIns="0">
            <a:spAutoFit/>
          </a:bodyPr>
          <a:lstStyle/>
          <a:p>
            <a:pPr algn="ctr">
              <a:lnSpc>
                <a:spcPts val="9034"/>
              </a:lnSpc>
            </a:pPr>
            <a:r>
              <a:rPr lang="en-US" sz="6453">
                <a:solidFill>
                  <a:srgbClr val="FFFFFF"/>
                </a:solidFill>
                <a:latin typeface="Open Sans"/>
                <a:ea typeface="Open Sans"/>
                <a:cs typeface="Open Sans"/>
                <a:sym typeface="Open Sans"/>
              </a:rPr>
              <a:t>MARAH</a:t>
            </a:r>
          </a:p>
        </p:txBody>
      </p:sp>
      <p:sp>
        <p:nvSpPr>
          <p:cNvPr name="TextBox 16" id="16"/>
          <p:cNvSpPr txBox="true"/>
          <p:nvPr/>
        </p:nvSpPr>
        <p:spPr>
          <a:xfrm rot="0">
            <a:off x="7977334" y="4292853"/>
            <a:ext cx="3215297" cy="996316"/>
          </a:xfrm>
          <a:prstGeom prst="rect">
            <a:avLst/>
          </a:prstGeom>
        </p:spPr>
        <p:txBody>
          <a:bodyPr anchor="t" rtlCol="false" tIns="0" lIns="0" bIns="0" rIns="0">
            <a:spAutoFit/>
          </a:bodyPr>
          <a:lstStyle/>
          <a:p>
            <a:pPr algn="ctr">
              <a:lnSpc>
                <a:spcPts val="8260"/>
              </a:lnSpc>
            </a:pPr>
            <a:r>
              <a:rPr lang="en-US" sz="5900">
                <a:solidFill>
                  <a:srgbClr val="FFFFFF"/>
                </a:solidFill>
                <a:latin typeface="Open Sans"/>
                <a:ea typeface="Open Sans"/>
                <a:cs typeface="Open Sans"/>
                <a:sym typeface="Open Sans"/>
              </a:rPr>
              <a:t>BAHAGIA</a:t>
            </a:r>
          </a:p>
        </p:txBody>
      </p:sp>
      <p:sp>
        <p:nvSpPr>
          <p:cNvPr name="TextBox 17" id="17"/>
          <p:cNvSpPr txBox="true"/>
          <p:nvPr/>
        </p:nvSpPr>
        <p:spPr>
          <a:xfrm rot="0">
            <a:off x="4056376" y="4024585"/>
            <a:ext cx="1756406" cy="818814"/>
          </a:xfrm>
          <a:prstGeom prst="rect">
            <a:avLst/>
          </a:prstGeom>
        </p:spPr>
        <p:txBody>
          <a:bodyPr anchor="t" rtlCol="false" tIns="0" lIns="0" bIns="0" rIns="0">
            <a:spAutoFit/>
          </a:bodyPr>
          <a:lstStyle/>
          <a:p>
            <a:pPr algn="ctr">
              <a:lnSpc>
                <a:spcPts val="6792"/>
              </a:lnSpc>
            </a:pPr>
            <a:r>
              <a:rPr lang="en-US" sz="4851">
                <a:solidFill>
                  <a:srgbClr val="FFFFFF"/>
                </a:solidFill>
                <a:latin typeface="Open Sans"/>
                <a:ea typeface="Open Sans"/>
                <a:cs typeface="Open Sans"/>
                <a:sym typeface="Open Sans"/>
              </a:rPr>
              <a:t>SEDIH</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F8"/>
        </a:solidFill>
      </p:bgPr>
    </p:bg>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149350" cy="1149350"/>
          </a:xfrm>
        </p:grpSpPr>
        <p:sp>
          <p:nvSpPr>
            <p:cNvPr name="Freeform 3" id="3"/>
            <p:cNvSpPr/>
            <p:nvPr/>
          </p:nvSpPr>
          <p:spPr>
            <a:xfrm flipH="false" flipV="false" rot="0">
              <a:off x="0" y="0"/>
              <a:ext cx="9004292" cy="16007631"/>
            </a:xfrm>
            <a:custGeom>
              <a:avLst/>
              <a:gdLst/>
              <a:ahLst/>
              <a:cxnLst/>
              <a:rect r="r" b="b" t="t" l="l"/>
              <a:pathLst>
                <a:path h="16007631" w="9004292">
                  <a:moveTo>
                    <a:pt x="9004292" y="176880"/>
                  </a:moveTo>
                  <a:lnTo>
                    <a:pt x="9004292" y="0"/>
                  </a:lnTo>
                  <a:lnTo>
                    <a:pt x="49747" y="0"/>
                  </a:lnTo>
                  <a:lnTo>
                    <a:pt x="49747" y="88440"/>
                  </a:lnTo>
                  <a:lnTo>
                    <a:pt x="0" y="88440"/>
                  </a:lnTo>
                  <a:lnTo>
                    <a:pt x="0" y="16007631"/>
                  </a:lnTo>
                  <a:lnTo>
                    <a:pt x="99495" y="16007631"/>
                  </a:lnTo>
                  <a:lnTo>
                    <a:pt x="99495" y="12912232"/>
                  </a:lnTo>
                  <a:lnTo>
                    <a:pt x="1790909" y="12912232"/>
                  </a:lnTo>
                  <a:lnTo>
                    <a:pt x="1790909" y="16007631"/>
                  </a:lnTo>
                  <a:lnTo>
                    <a:pt x="1890404" y="16007631"/>
                  </a:lnTo>
                  <a:lnTo>
                    <a:pt x="1890404" y="12912232"/>
                  </a:lnTo>
                  <a:lnTo>
                    <a:pt x="3581818" y="12912232"/>
                  </a:lnTo>
                  <a:lnTo>
                    <a:pt x="3581818" y="16007631"/>
                  </a:lnTo>
                  <a:lnTo>
                    <a:pt x="3681313" y="16007631"/>
                  </a:lnTo>
                  <a:lnTo>
                    <a:pt x="3681313" y="12912232"/>
                  </a:lnTo>
                  <a:lnTo>
                    <a:pt x="5372727" y="12912232"/>
                  </a:lnTo>
                  <a:lnTo>
                    <a:pt x="5372727" y="16007631"/>
                  </a:lnTo>
                  <a:lnTo>
                    <a:pt x="5472222" y="16007631"/>
                  </a:lnTo>
                  <a:lnTo>
                    <a:pt x="5472222" y="12912232"/>
                  </a:lnTo>
                  <a:lnTo>
                    <a:pt x="7163636" y="12912232"/>
                  </a:lnTo>
                  <a:lnTo>
                    <a:pt x="7163636" y="16007631"/>
                  </a:lnTo>
                  <a:lnTo>
                    <a:pt x="7263130" y="16007631"/>
                  </a:lnTo>
                  <a:lnTo>
                    <a:pt x="7263130" y="12912232"/>
                  </a:lnTo>
                  <a:lnTo>
                    <a:pt x="9004292" y="12912232"/>
                  </a:lnTo>
                  <a:lnTo>
                    <a:pt x="9004292" y="12735352"/>
                  </a:lnTo>
                  <a:lnTo>
                    <a:pt x="7263130" y="12735352"/>
                  </a:lnTo>
                  <a:lnTo>
                    <a:pt x="7263130" y="9728394"/>
                  </a:lnTo>
                  <a:lnTo>
                    <a:pt x="9004292" y="9728394"/>
                  </a:lnTo>
                  <a:lnTo>
                    <a:pt x="9004292" y="9551514"/>
                  </a:lnTo>
                  <a:lnTo>
                    <a:pt x="7263130" y="9551514"/>
                  </a:lnTo>
                  <a:lnTo>
                    <a:pt x="7263130" y="6544556"/>
                  </a:lnTo>
                  <a:lnTo>
                    <a:pt x="9004292" y="6544556"/>
                  </a:lnTo>
                  <a:lnTo>
                    <a:pt x="9004292" y="6367676"/>
                  </a:lnTo>
                  <a:lnTo>
                    <a:pt x="7263130" y="6367676"/>
                  </a:lnTo>
                  <a:lnTo>
                    <a:pt x="7263130" y="3360718"/>
                  </a:lnTo>
                  <a:lnTo>
                    <a:pt x="9004292" y="3360718"/>
                  </a:lnTo>
                  <a:lnTo>
                    <a:pt x="9004292" y="3183838"/>
                  </a:lnTo>
                  <a:lnTo>
                    <a:pt x="7263130" y="3183838"/>
                  </a:lnTo>
                  <a:lnTo>
                    <a:pt x="7263130" y="176880"/>
                  </a:lnTo>
                  <a:lnTo>
                    <a:pt x="9004292" y="176880"/>
                  </a:lnTo>
                  <a:close/>
                  <a:moveTo>
                    <a:pt x="1890404" y="3183838"/>
                  </a:moveTo>
                  <a:lnTo>
                    <a:pt x="1890404" y="176880"/>
                  </a:lnTo>
                  <a:lnTo>
                    <a:pt x="3581818" y="176880"/>
                  </a:lnTo>
                  <a:lnTo>
                    <a:pt x="3581818" y="3183838"/>
                  </a:lnTo>
                  <a:lnTo>
                    <a:pt x="1890404" y="3183838"/>
                  </a:lnTo>
                  <a:close/>
                  <a:moveTo>
                    <a:pt x="3581818" y="3360718"/>
                  </a:moveTo>
                  <a:lnTo>
                    <a:pt x="3581818" y="6367676"/>
                  </a:lnTo>
                  <a:lnTo>
                    <a:pt x="1890404" y="6367676"/>
                  </a:lnTo>
                  <a:lnTo>
                    <a:pt x="1890404" y="3360718"/>
                  </a:lnTo>
                  <a:lnTo>
                    <a:pt x="3581818" y="3360718"/>
                  </a:lnTo>
                  <a:close/>
                  <a:moveTo>
                    <a:pt x="1790909" y="3183838"/>
                  </a:moveTo>
                  <a:lnTo>
                    <a:pt x="99495" y="3183838"/>
                  </a:lnTo>
                  <a:lnTo>
                    <a:pt x="99495" y="176880"/>
                  </a:lnTo>
                  <a:lnTo>
                    <a:pt x="1790909" y="176880"/>
                  </a:lnTo>
                  <a:lnTo>
                    <a:pt x="1790909" y="3183838"/>
                  </a:lnTo>
                  <a:close/>
                  <a:moveTo>
                    <a:pt x="1790909" y="3360718"/>
                  </a:moveTo>
                  <a:lnTo>
                    <a:pt x="1790909" y="6367676"/>
                  </a:lnTo>
                  <a:lnTo>
                    <a:pt x="99495" y="6367676"/>
                  </a:lnTo>
                  <a:lnTo>
                    <a:pt x="99495" y="3360718"/>
                  </a:lnTo>
                  <a:lnTo>
                    <a:pt x="1790909" y="3360718"/>
                  </a:lnTo>
                  <a:close/>
                  <a:moveTo>
                    <a:pt x="1790909" y="6544556"/>
                  </a:moveTo>
                  <a:lnTo>
                    <a:pt x="1790909" y="9551514"/>
                  </a:lnTo>
                  <a:lnTo>
                    <a:pt x="99495" y="9551514"/>
                  </a:lnTo>
                  <a:lnTo>
                    <a:pt x="99495" y="6544556"/>
                  </a:lnTo>
                  <a:lnTo>
                    <a:pt x="1790909" y="6544556"/>
                  </a:lnTo>
                  <a:close/>
                  <a:moveTo>
                    <a:pt x="1890404" y="6544556"/>
                  </a:moveTo>
                  <a:lnTo>
                    <a:pt x="3581818" y="6544556"/>
                  </a:lnTo>
                  <a:lnTo>
                    <a:pt x="3581818" y="9551514"/>
                  </a:lnTo>
                  <a:lnTo>
                    <a:pt x="1890404" y="9551514"/>
                  </a:lnTo>
                  <a:lnTo>
                    <a:pt x="1890404" y="6544556"/>
                  </a:lnTo>
                  <a:close/>
                  <a:moveTo>
                    <a:pt x="3681313" y="6544556"/>
                  </a:moveTo>
                  <a:lnTo>
                    <a:pt x="5372727" y="6544556"/>
                  </a:lnTo>
                  <a:lnTo>
                    <a:pt x="5372727" y="9551514"/>
                  </a:lnTo>
                  <a:lnTo>
                    <a:pt x="3681313" y="9551514"/>
                  </a:lnTo>
                  <a:lnTo>
                    <a:pt x="3681313" y="6544556"/>
                  </a:lnTo>
                  <a:close/>
                  <a:moveTo>
                    <a:pt x="3681313" y="6367676"/>
                  </a:moveTo>
                  <a:lnTo>
                    <a:pt x="3681313" y="3360718"/>
                  </a:lnTo>
                  <a:lnTo>
                    <a:pt x="5372727" y="3360718"/>
                  </a:lnTo>
                  <a:lnTo>
                    <a:pt x="5372727" y="6367676"/>
                  </a:lnTo>
                  <a:lnTo>
                    <a:pt x="3681313" y="6367676"/>
                  </a:lnTo>
                  <a:close/>
                  <a:moveTo>
                    <a:pt x="3681313" y="3183838"/>
                  </a:moveTo>
                  <a:lnTo>
                    <a:pt x="3681313" y="176880"/>
                  </a:lnTo>
                  <a:lnTo>
                    <a:pt x="5372727" y="176880"/>
                  </a:lnTo>
                  <a:lnTo>
                    <a:pt x="5372727" y="3183838"/>
                  </a:lnTo>
                  <a:lnTo>
                    <a:pt x="3681313" y="3183838"/>
                  </a:lnTo>
                  <a:close/>
                  <a:moveTo>
                    <a:pt x="99495" y="12735352"/>
                  </a:moveTo>
                  <a:lnTo>
                    <a:pt x="99495" y="9728394"/>
                  </a:lnTo>
                  <a:lnTo>
                    <a:pt x="1790909" y="9728394"/>
                  </a:lnTo>
                  <a:lnTo>
                    <a:pt x="1790909" y="12735352"/>
                  </a:lnTo>
                  <a:lnTo>
                    <a:pt x="99495" y="12735352"/>
                  </a:lnTo>
                  <a:close/>
                  <a:moveTo>
                    <a:pt x="1890404" y="12735352"/>
                  </a:moveTo>
                  <a:lnTo>
                    <a:pt x="1890404" y="9728394"/>
                  </a:lnTo>
                  <a:lnTo>
                    <a:pt x="3581818" y="9728394"/>
                  </a:lnTo>
                  <a:lnTo>
                    <a:pt x="3581818" y="12735352"/>
                  </a:lnTo>
                  <a:lnTo>
                    <a:pt x="1890404" y="12735352"/>
                  </a:lnTo>
                  <a:close/>
                  <a:moveTo>
                    <a:pt x="3681313" y="12735352"/>
                  </a:moveTo>
                  <a:lnTo>
                    <a:pt x="3681313" y="9728394"/>
                  </a:lnTo>
                  <a:lnTo>
                    <a:pt x="5372727" y="9728394"/>
                  </a:lnTo>
                  <a:lnTo>
                    <a:pt x="5372727" y="12735352"/>
                  </a:lnTo>
                  <a:lnTo>
                    <a:pt x="3681313" y="12735352"/>
                  </a:lnTo>
                  <a:close/>
                  <a:moveTo>
                    <a:pt x="7163636" y="12735352"/>
                  </a:moveTo>
                  <a:lnTo>
                    <a:pt x="5472222" y="12735352"/>
                  </a:lnTo>
                  <a:lnTo>
                    <a:pt x="5472222" y="9728394"/>
                  </a:lnTo>
                  <a:lnTo>
                    <a:pt x="7163636" y="9728394"/>
                  </a:lnTo>
                  <a:lnTo>
                    <a:pt x="7163636" y="12735352"/>
                  </a:lnTo>
                  <a:close/>
                  <a:moveTo>
                    <a:pt x="7163636" y="9551514"/>
                  </a:moveTo>
                  <a:lnTo>
                    <a:pt x="5472222" y="9551514"/>
                  </a:lnTo>
                  <a:lnTo>
                    <a:pt x="5472222" y="6544556"/>
                  </a:lnTo>
                  <a:lnTo>
                    <a:pt x="7163636" y="6544556"/>
                  </a:lnTo>
                  <a:lnTo>
                    <a:pt x="7163636" y="9551514"/>
                  </a:lnTo>
                  <a:close/>
                  <a:moveTo>
                    <a:pt x="7163636" y="6367676"/>
                  </a:moveTo>
                  <a:lnTo>
                    <a:pt x="5472222" y="6367676"/>
                  </a:lnTo>
                  <a:lnTo>
                    <a:pt x="5472222" y="3360718"/>
                  </a:lnTo>
                  <a:lnTo>
                    <a:pt x="7163636" y="3360718"/>
                  </a:lnTo>
                  <a:lnTo>
                    <a:pt x="7163636" y="6367676"/>
                  </a:lnTo>
                  <a:close/>
                  <a:moveTo>
                    <a:pt x="7163636" y="3183838"/>
                  </a:moveTo>
                  <a:lnTo>
                    <a:pt x="5472222" y="3183838"/>
                  </a:lnTo>
                  <a:lnTo>
                    <a:pt x="5472222" y="176880"/>
                  </a:lnTo>
                  <a:lnTo>
                    <a:pt x="7163636" y="176880"/>
                  </a:lnTo>
                  <a:lnTo>
                    <a:pt x="7163636" y="3183838"/>
                  </a:lnTo>
                  <a:close/>
                </a:path>
              </a:pathLst>
            </a:custGeom>
            <a:solidFill>
              <a:srgbClr val="E1E1E1">
                <a:alpha val="49804"/>
              </a:srgbClr>
            </a:solidFill>
          </p:spPr>
        </p:sp>
      </p:grpSp>
      <p:grpSp>
        <p:nvGrpSpPr>
          <p:cNvPr name="Group 4" id="4"/>
          <p:cNvGrpSpPr/>
          <p:nvPr/>
        </p:nvGrpSpPr>
        <p:grpSpPr>
          <a:xfrm rot="0">
            <a:off x="1017628" y="2910528"/>
            <a:ext cx="3897158" cy="7112820"/>
            <a:chOff x="0" y="0"/>
            <a:chExt cx="5196211" cy="9483759"/>
          </a:xfrm>
        </p:grpSpPr>
        <p:grpSp>
          <p:nvGrpSpPr>
            <p:cNvPr name="Group 5" id="5"/>
            <p:cNvGrpSpPr/>
            <p:nvPr/>
          </p:nvGrpSpPr>
          <p:grpSpPr>
            <a:xfrm rot="0">
              <a:off x="0" y="0"/>
              <a:ext cx="5196211" cy="7935070"/>
              <a:chOff x="0" y="0"/>
              <a:chExt cx="2706649" cy="4133291"/>
            </a:xfrm>
          </p:grpSpPr>
          <p:sp>
            <p:nvSpPr>
              <p:cNvPr name="Freeform 6" id="6"/>
              <p:cNvSpPr/>
              <p:nvPr/>
            </p:nvSpPr>
            <p:spPr>
              <a:xfrm flipH="false" flipV="false" rot="0">
                <a:off x="-1" y="0"/>
                <a:ext cx="2706650" cy="4133291"/>
              </a:xfrm>
              <a:custGeom>
                <a:avLst/>
                <a:gdLst/>
                <a:ahLst/>
                <a:cxnLst/>
                <a:rect r="r" b="b" t="t" l="l"/>
                <a:pathLst>
                  <a:path h="4133291" w="2706650">
                    <a:moveTo>
                      <a:pt x="274219" y="16918"/>
                    </a:moveTo>
                    <a:cubicBezTo>
                      <a:pt x="274219" y="16918"/>
                      <a:pt x="599802" y="12258"/>
                      <a:pt x="914149" y="12454"/>
                    </a:cubicBezTo>
                    <a:cubicBezTo>
                      <a:pt x="1725377" y="12671"/>
                      <a:pt x="2432582" y="0"/>
                      <a:pt x="2432582" y="0"/>
                    </a:cubicBezTo>
                    <a:cubicBezTo>
                      <a:pt x="2500045" y="0"/>
                      <a:pt x="2575983" y="0"/>
                      <a:pt x="2654756" y="85073"/>
                    </a:cubicBezTo>
                    <a:cubicBezTo>
                      <a:pt x="2697734" y="131488"/>
                      <a:pt x="2698802" y="240224"/>
                      <a:pt x="2699207" y="320281"/>
                    </a:cubicBezTo>
                    <a:cubicBezTo>
                      <a:pt x="2699207" y="320281"/>
                      <a:pt x="2697502" y="2797351"/>
                      <a:pt x="2697502" y="3370707"/>
                    </a:cubicBezTo>
                    <a:cubicBezTo>
                      <a:pt x="2697502" y="3584866"/>
                      <a:pt x="2706650" y="3884045"/>
                      <a:pt x="2706650" y="3884045"/>
                    </a:cubicBezTo>
                    <a:cubicBezTo>
                      <a:pt x="2706650" y="4012714"/>
                      <a:pt x="2702481" y="4133291"/>
                      <a:pt x="2449643" y="4125157"/>
                    </a:cubicBezTo>
                    <a:cubicBezTo>
                      <a:pt x="2449643" y="4125157"/>
                      <a:pt x="2073171" y="4104858"/>
                      <a:pt x="1754429" y="4112457"/>
                    </a:cubicBezTo>
                    <a:cubicBezTo>
                      <a:pt x="1069492" y="4120591"/>
                      <a:pt x="299811" y="4133291"/>
                      <a:pt x="299811" y="4133291"/>
                    </a:cubicBezTo>
                    <a:cubicBezTo>
                      <a:pt x="128336" y="4133291"/>
                      <a:pt x="1" y="4032222"/>
                      <a:pt x="4320" y="3829675"/>
                    </a:cubicBezTo>
                    <a:cubicBezTo>
                      <a:pt x="4320" y="3829675"/>
                      <a:pt x="5418" y="3331134"/>
                      <a:pt x="603" y="1250145"/>
                    </a:cubicBezTo>
                    <a:cubicBezTo>
                      <a:pt x="-4212" y="663668"/>
                      <a:pt x="21380" y="330596"/>
                      <a:pt x="21380" y="330596"/>
                    </a:cubicBezTo>
                    <a:cubicBezTo>
                      <a:pt x="23012" y="150571"/>
                      <a:pt x="139292" y="16918"/>
                      <a:pt x="274219" y="16918"/>
                    </a:cubicBezTo>
                    <a:close/>
                  </a:path>
                </a:pathLst>
              </a:custGeom>
              <a:solidFill>
                <a:srgbClr val="9CC874"/>
              </a:solidFill>
            </p:spPr>
          </p:sp>
        </p:grpSp>
        <p:sp>
          <p:nvSpPr>
            <p:cNvPr name="TextBox 7" id="7"/>
            <p:cNvSpPr txBox="true"/>
            <p:nvPr/>
          </p:nvSpPr>
          <p:spPr>
            <a:xfrm rot="0">
              <a:off x="335703" y="1143388"/>
              <a:ext cx="4524804" cy="5242992"/>
            </a:xfrm>
            <a:prstGeom prst="rect">
              <a:avLst/>
            </a:prstGeom>
          </p:spPr>
          <p:txBody>
            <a:bodyPr anchor="t" rtlCol="false" tIns="0" lIns="0" bIns="0" rIns="0">
              <a:spAutoFit/>
            </a:bodyPr>
            <a:lstStyle/>
            <a:p>
              <a:pPr algn="ctr">
                <a:lnSpc>
                  <a:spcPts val="2610"/>
                </a:lnSpc>
              </a:pPr>
              <a:r>
                <a:rPr lang="en-US" sz="1864">
                  <a:solidFill>
                    <a:srgbClr val="131313"/>
                  </a:solidFill>
                  <a:latin typeface="Bitter"/>
                  <a:ea typeface="Bitter"/>
                  <a:cs typeface="Bitter"/>
                  <a:sym typeface="Bitter"/>
                </a:rPr>
                <a:t>1. Mengenali Emosi Diri</a:t>
              </a:r>
            </a:p>
            <a:p>
              <a:pPr algn="ctr">
                <a:lnSpc>
                  <a:spcPts val="2610"/>
                </a:lnSpc>
              </a:pPr>
              <a:r>
                <a:rPr lang="en-US" sz="1864">
                  <a:solidFill>
                    <a:srgbClr val="131313"/>
                  </a:solidFill>
                  <a:latin typeface="Bitter"/>
                  <a:ea typeface="Bitter"/>
                  <a:cs typeface="Bitter"/>
                  <a:sym typeface="Bitter"/>
                </a:rPr>
                <a:t>Langkah pertama adalah menyadari apa yang sedang dirasakan. Misalnya, apakah sedang marah, kecewa, atau cemas.</a:t>
              </a:r>
            </a:p>
            <a:p>
              <a:pPr algn="ctr">
                <a:lnSpc>
                  <a:spcPts val="2610"/>
                </a:lnSpc>
              </a:pPr>
              <a:r>
                <a:rPr lang="en-US" sz="1864">
                  <a:solidFill>
                    <a:srgbClr val="131313"/>
                  </a:solidFill>
                  <a:latin typeface="Bitter"/>
                  <a:ea typeface="Bitter"/>
                  <a:cs typeface="Bitter"/>
                  <a:sym typeface="Bitter"/>
                </a:rPr>
                <a:t>2. Mengatur Pernapasan</a:t>
              </a:r>
            </a:p>
            <a:p>
              <a:pPr algn="ctr">
                <a:lnSpc>
                  <a:spcPts val="2610"/>
                </a:lnSpc>
              </a:pPr>
              <a:r>
                <a:rPr lang="en-US" sz="1864">
                  <a:solidFill>
                    <a:srgbClr val="131313"/>
                  </a:solidFill>
                  <a:latin typeface="Bitter"/>
                  <a:ea typeface="Bitter"/>
                  <a:cs typeface="Bitter"/>
                  <a:sym typeface="Bitter"/>
                </a:rPr>
                <a:t>Teknik pernapasan dalam dapat membantu menenangkan tubuh dan pikiran ketika emosi memuncak.</a:t>
              </a:r>
            </a:p>
          </p:txBody>
        </p:sp>
        <p:sp>
          <p:nvSpPr>
            <p:cNvPr name="Freeform 8" id="8"/>
            <p:cNvSpPr/>
            <p:nvPr/>
          </p:nvSpPr>
          <p:spPr>
            <a:xfrm flipH="false" flipV="false" rot="0">
              <a:off x="560003" y="6386380"/>
              <a:ext cx="2458545" cy="3097379"/>
            </a:xfrm>
            <a:custGeom>
              <a:avLst/>
              <a:gdLst/>
              <a:ahLst/>
              <a:cxnLst/>
              <a:rect r="r" b="b" t="t" l="l"/>
              <a:pathLst>
                <a:path h="3097379" w="2458545">
                  <a:moveTo>
                    <a:pt x="0" y="0"/>
                  </a:moveTo>
                  <a:lnTo>
                    <a:pt x="2458545" y="0"/>
                  </a:lnTo>
                  <a:lnTo>
                    <a:pt x="2458545" y="3097379"/>
                  </a:lnTo>
                  <a:lnTo>
                    <a:pt x="0" y="3097379"/>
                  </a:lnTo>
                  <a:lnTo>
                    <a:pt x="0" y="0"/>
                  </a:lnTo>
                  <a:close/>
                </a:path>
              </a:pathLst>
            </a:custGeom>
            <a:blipFill>
              <a:blip r:embed="rId2"/>
              <a:stretch>
                <a:fillRect l="0" t="0" r="0" b="0"/>
              </a:stretch>
            </a:blipFill>
          </p:spPr>
        </p:sp>
      </p:grpSp>
      <p:grpSp>
        <p:nvGrpSpPr>
          <p:cNvPr name="Group 9" id="9"/>
          <p:cNvGrpSpPr/>
          <p:nvPr/>
        </p:nvGrpSpPr>
        <p:grpSpPr>
          <a:xfrm rot="0">
            <a:off x="13509707" y="2910528"/>
            <a:ext cx="3897158" cy="6670004"/>
            <a:chOff x="0" y="0"/>
            <a:chExt cx="5196211" cy="8893338"/>
          </a:xfrm>
        </p:grpSpPr>
        <p:grpSp>
          <p:nvGrpSpPr>
            <p:cNvPr name="Group 10" id="10"/>
            <p:cNvGrpSpPr/>
            <p:nvPr/>
          </p:nvGrpSpPr>
          <p:grpSpPr>
            <a:xfrm rot="0">
              <a:off x="0" y="0"/>
              <a:ext cx="5196211" cy="7935070"/>
              <a:chOff x="0" y="0"/>
              <a:chExt cx="2706649" cy="4133291"/>
            </a:xfrm>
          </p:grpSpPr>
          <p:sp>
            <p:nvSpPr>
              <p:cNvPr name="Freeform 11" id="11"/>
              <p:cNvSpPr/>
              <p:nvPr/>
            </p:nvSpPr>
            <p:spPr>
              <a:xfrm flipH="false" flipV="false" rot="0">
                <a:off x="-1" y="0"/>
                <a:ext cx="2706650" cy="4133291"/>
              </a:xfrm>
              <a:custGeom>
                <a:avLst/>
                <a:gdLst/>
                <a:ahLst/>
                <a:cxnLst/>
                <a:rect r="r" b="b" t="t" l="l"/>
                <a:pathLst>
                  <a:path h="4133291" w="2706650">
                    <a:moveTo>
                      <a:pt x="274219" y="16918"/>
                    </a:moveTo>
                    <a:cubicBezTo>
                      <a:pt x="274219" y="16918"/>
                      <a:pt x="599802" y="12258"/>
                      <a:pt x="914149" y="12454"/>
                    </a:cubicBezTo>
                    <a:cubicBezTo>
                      <a:pt x="1725377" y="12671"/>
                      <a:pt x="2432582" y="0"/>
                      <a:pt x="2432582" y="0"/>
                    </a:cubicBezTo>
                    <a:cubicBezTo>
                      <a:pt x="2500045" y="0"/>
                      <a:pt x="2575983" y="0"/>
                      <a:pt x="2654756" y="85073"/>
                    </a:cubicBezTo>
                    <a:cubicBezTo>
                      <a:pt x="2697734" y="131488"/>
                      <a:pt x="2698802" y="240224"/>
                      <a:pt x="2699207" y="320281"/>
                    </a:cubicBezTo>
                    <a:cubicBezTo>
                      <a:pt x="2699207" y="320281"/>
                      <a:pt x="2697502" y="2797351"/>
                      <a:pt x="2697502" y="3370707"/>
                    </a:cubicBezTo>
                    <a:cubicBezTo>
                      <a:pt x="2697502" y="3584866"/>
                      <a:pt x="2706650" y="3884045"/>
                      <a:pt x="2706650" y="3884045"/>
                    </a:cubicBezTo>
                    <a:cubicBezTo>
                      <a:pt x="2706650" y="4012714"/>
                      <a:pt x="2702481" y="4133291"/>
                      <a:pt x="2449643" y="4125157"/>
                    </a:cubicBezTo>
                    <a:cubicBezTo>
                      <a:pt x="2449643" y="4125157"/>
                      <a:pt x="2073171" y="4104858"/>
                      <a:pt x="1754429" y="4112457"/>
                    </a:cubicBezTo>
                    <a:cubicBezTo>
                      <a:pt x="1069492" y="4120591"/>
                      <a:pt x="299811" y="4133291"/>
                      <a:pt x="299811" y="4133291"/>
                    </a:cubicBezTo>
                    <a:cubicBezTo>
                      <a:pt x="128336" y="4133291"/>
                      <a:pt x="1" y="4032222"/>
                      <a:pt x="4320" y="3829675"/>
                    </a:cubicBezTo>
                    <a:cubicBezTo>
                      <a:pt x="4320" y="3829675"/>
                      <a:pt x="5418" y="3331134"/>
                      <a:pt x="603" y="1250145"/>
                    </a:cubicBezTo>
                    <a:cubicBezTo>
                      <a:pt x="-4212" y="663668"/>
                      <a:pt x="21380" y="330596"/>
                      <a:pt x="21380" y="330596"/>
                    </a:cubicBezTo>
                    <a:cubicBezTo>
                      <a:pt x="23012" y="150571"/>
                      <a:pt x="139292" y="16918"/>
                      <a:pt x="274219" y="16918"/>
                    </a:cubicBezTo>
                    <a:close/>
                  </a:path>
                </a:pathLst>
              </a:custGeom>
              <a:solidFill>
                <a:srgbClr val="FFE467"/>
              </a:solidFill>
            </p:spPr>
          </p:sp>
        </p:grpSp>
        <p:sp>
          <p:nvSpPr>
            <p:cNvPr name="TextBox 12" id="12"/>
            <p:cNvSpPr txBox="true"/>
            <p:nvPr/>
          </p:nvSpPr>
          <p:spPr>
            <a:xfrm rot="0">
              <a:off x="469563" y="1756546"/>
              <a:ext cx="4246019" cy="3443605"/>
            </a:xfrm>
            <a:prstGeom prst="rect">
              <a:avLst/>
            </a:prstGeom>
          </p:spPr>
          <p:txBody>
            <a:bodyPr anchor="t" rtlCol="false" tIns="0" lIns="0" bIns="0" rIns="0">
              <a:spAutoFit/>
            </a:bodyPr>
            <a:lstStyle/>
            <a:p>
              <a:pPr algn="ctr">
                <a:lnSpc>
                  <a:spcPts val="2940"/>
                </a:lnSpc>
              </a:pPr>
              <a:r>
                <a:rPr lang="en-US" sz="2100">
                  <a:solidFill>
                    <a:srgbClr val="131313"/>
                  </a:solidFill>
                  <a:latin typeface="Bitter"/>
                  <a:ea typeface="Bitter"/>
                  <a:cs typeface="Bitter"/>
                  <a:sym typeface="Bitter"/>
                </a:rPr>
                <a:t>6. Melakukan Kegiatan Positif</a:t>
              </a:r>
            </a:p>
            <a:p>
              <a:pPr algn="ctr">
                <a:lnSpc>
                  <a:spcPts val="2940"/>
                </a:lnSpc>
              </a:pPr>
              <a:r>
                <a:rPr lang="en-US" sz="2100">
                  <a:solidFill>
                    <a:srgbClr val="131313"/>
                  </a:solidFill>
                  <a:latin typeface="Bitter"/>
                  <a:ea typeface="Bitter"/>
                  <a:cs typeface="Bitter"/>
                  <a:sym typeface="Bitter"/>
                </a:rPr>
                <a:t>Olahraga, menulis, membaca, atau melakukan hobi dapat membantu menstabilkan emosi</a:t>
              </a:r>
            </a:p>
          </p:txBody>
        </p:sp>
        <p:sp>
          <p:nvSpPr>
            <p:cNvPr name="Freeform 13" id="13"/>
            <p:cNvSpPr/>
            <p:nvPr/>
          </p:nvSpPr>
          <p:spPr>
            <a:xfrm flipH="false" flipV="false" rot="332094">
              <a:off x="1206237" y="6287340"/>
              <a:ext cx="2783736" cy="2477525"/>
            </a:xfrm>
            <a:custGeom>
              <a:avLst/>
              <a:gdLst/>
              <a:ahLst/>
              <a:cxnLst/>
              <a:rect r="r" b="b" t="t" l="l"/>
              <a:pathLst>
                <a:path h="2477525" w="2783736">
                  <a:moveTo>
                    <a:pt x="0" y="0"/>
                  </a:moveTo>
                  <a:lnTo>
                    <a:pt x="2783736" y="0"/>
                  </a:lnTo>
                  <a:lnTo>
                    <a:pt x="2783736" y="2477525"/>
                  </a:lnTo>
                  <a:lnTo>
                    <a:pt x="0" y="2477525"/>
                  </a:lnTo>
                  <a:lnTo>
                    <a:pt x="0" y="0"/>
                  </a:lnTo>
                  <a:close/>
                </a:path>
              </a:pathLst>
            </a:custGeom>
            <a:blipFill>
              <a:blip r:embed="rId3"/>
              <a:stretch>
                <a:fillRect l="0" t="0" r="0" b="0"/>
              </a:stretch>
            </a:blipFill>
          </p:spPr>
        </p:sp>
      </p:grpSp>
      <p:grpSp>
        <p:nvGrpSpPr>
          <p:cNvPr name="Group 14" id="14"/>
          <p:cNvGrpSpPr/>
          <p:nvPr/>
        </p:nvGrpSpPr>
        <p:grpSpPr>
          <a:xfrm rot="0">
            <a:off x="5181739" y="2906064"/>
            <a:ext cx="3897158" cy="7046061"/>
            <a:chOff x="0" y="0"/>
            <a:chExt cx="5196211" cy="9394748"/>
          </a:xfrm>
        </p:grpSpPr>
        <p:grpSp>
          <p:nvGrpSpPr>
            <p:cNvPr name="Group 15" id="15"/>
            <p:cNvGrpSpPr/>
            <p:nvPr/>
          </p:nvGrpSpPr>
          <p:grpSpPr>
            <a:xfrm rot="0">
              <a:off x="0" y="0"/>
              <a:ext cx="5196211" cy="7935070"/>
              <a:chOff x="0" y="0"/>
              <a:chExt cx="2706649" cy="4133291"/>
            </a:xfrm>
          </p:grpSpPr>
          <p:sp>
            <p:nvSpPr>
              <p:cNvPr name="Freeform 16" id="16"/>
              <p:cNvSpPr/>
              <p:nvPr/>
            </p:nvSpPr>
            <p:spPr>
              <a:xfrm flipH="false" flipV="false" rot="0">
                <a:off x="-1" y="0"/>
                <a:ext cx="2706650" cy="4133291"/>
              </a:xfrm>
              <a:custGeom>
                <a:avLst/>
                <a:gdLst/>
                <a:ahLst/>
                <a:cxnLst/>
                <a:rect r="r" b="b" t="t" l="l"/>
                <a:pathLst>
                  <a:path h="4133291" w="2706650">
                    <a:moveTo>
                      <a:pt x="274219" y="16918"/>
                    </a:moveTo>
                    <a:cubicBezTo>
                      <a:pt x="274219" y="16918"/>
                      <a:pt x="599802" y="12258"/>
                      <a:pt x="914149" y="12454"/>
                    </a:cubicBezTo>
                    <a:cubicBezTo>
                      <a:pt x="1725377" y="12671"/>
                      <a:pt x="2432582" y="0"/>
                      <a:pt x="2432582" y="0"/>
                    </a:cubicBezTo>
                    <a:cubicBezTo>
                      <a:pt x="2500045" y="0"/>
                      <a:pt x="2575983" y="0"/>
                      <a:pt x="2654756" y="85073"/>
                    </a:cubicBezTo>
                    <a:cubicBezTo>
                      <a:pt x="2697734" y="131488"/>
                      <a:pt x="2698802" y="240224"/>
                      <a:pt x="2699207" y="320281"/>
                    </a:cubicBezTo>
                    <a:cubicBezTo>
                      <a:pt x="2699207" y="320281"/>
                      <a:pt x="2697502" y="2797351"/>
                      <a:pt x="2697502" y="3370707"/>
                    </a:cubicBezTo>
                    <a:cubicBezTo>
                      <a:pt x="2697502" y="3584866"/>
                      <a:pt x="2706650" y="3884045"/>
                      <a:pt x="2706650" y="3884045"/>
                    </a:cubicBezTo>
                    <a:cubicBezTo>
                      <a:pt x="2706650" y="4012714"/>
                      <a:pt x="2702481" y="4133291"/>
                      <a:pt x="2449643" y="4125157"/>
                    </a:cubicBezTo>
                    <a:cubicBezTo>
                      <a:pt x="2449643" y="4125157"/>
                      <a:pt x="2073171" y="4104858"/>
                      <a:pt x="1754429" y="4112457"/>
                    </a:cubicBezTo>
                    <a:cubicBezTo>
                      <a:pt x="1069492" y="4120591"/>
                      <a:pt x="299811" y="4133291"/>
                      <a:pt x="299811" y="4133291"/>
                    </a:cubicBezTo>
                    <a:cubicBezTo>
                      <a:pt x="128336" y="4133291"/>
                      <a:pt x="1" y="4032222"/>
                      <a:pt x="4320" y="3829675"/>
                    </a:cubicBezTo>
                    <a:cubicBezTo>
                      <a:pt x="4320" y="3829675"/>
                      <a:pt x="5418" y="3331134"/>
                      <a:pt x="603" y="1250145"/>
                    </a:cubicBezTo>
                    <a:cubicBezTo>
                      <a:pt x="-4212" y="663668"/>
                      <a:pt x="21380" y="330596"/>
                      <a:pt x="21380" y="330596"/>
                    </a:cubicBezTo>
                    <a:cubicBezTo>
                      <a:pt x="23012" y="150571"/>
                      <a:pt x="139292" y="16918"/>
                      <a:pt x="274219" y="16918"/>
                    </a:cubicBezTo>
                    <a:close/>
                  </a:path>
                </a:pathLst>
              </a:custGeom>
              <a:solidFill>
                <a:srgbClr val="60A8F4"/>
              </a:solidFill>
            </p:spPr>
          </p:sp>
        </p:grpSp>
        <p:sp>
          <p:nvSpPr>
            <p:cNvPr name="TextBox 17" id="17"/>
            <p:cNvSpPr txBox="true"/>
            <p:nvPr/>
          </p:nvSpPr>
          <p:spPr>
            <a:xfrm rot="0">
              <a:off x="412644" y="277793"/>
              <a:ext cx="4137020" cy="6415405"/>
            </a:xfrm>
            <a:prstGeom prst="rect">
              <a:avLst/>
            </a:prstGeom>
          </p:spPr>
          <p:txBody>
            <a:bodyPr anchor="t" rtlCol="false" tIns="0" lIns="0" bIns="0" rIns="0">
              <a:spAutoFit/>
            </a:bodyPr>
            <a:lstStyle/>
            <a:p>
              <a:pPr algn="ctr">
                <a:lnSpc>
                  <a:spcPts val="2940"/>
                </a:lnSpc>
              </a:pPr>
              <a:r>
                <a:rPr lang="en-US" sz="2100">
                  <a:solidFill>
                    <a:srgbClr val="131313"/>
                  </a:solidFill>
                  <a:latin typeface="Bitter"/>
                  <a:ea typeface="Bitter"/>
                  <a:cs typeface="Bitter"/>
                  <a:sym typeface="Bitter"/>
                </a:rPr>
                <a:t>3. Berpikir Positif</a:t>
              </a:r>
            </a:p>
            <a:p>
              <a:pPr algn="ctr">
                <a:lnSpc>
                  <a:spcPts val="2940"/>
                </a:lnSpc>
              </a:pPr>
              <a:r>
                <a:rPr lang="en-US" sz="2100">
                  <a:solidFill>
                    <a:srgbClr val="131313"/>
                  </a:solidFill>
                  <a:latin typeface="Bitter"/>
                  <a:ea typeface="Bitter"/>
                  <a:cs typeface="Bitter"/>
                  <a:sym typeface="Bitter"/>
                </a:rPr>
                <a:t>Mengubah cara pandang terhadap suatu masalah dapat membantu mengurangi emosi negatif.</a:t>
              </a:r>
            </a:p>
            <a:p>
              <a:pPr algn="ctr">
                <a:lnSpc>
                  <a:spcPts val="2940"/>
                </a:lnSpc>
              </a:pPr>
              <a:r>
                <a:rPr lang="en-US" sz="2100">
                  <a:solidFill>
                    <a:srgbClr val="131313"/>
                  </a:solidFill>
                  <a:latin typeface="Bitter"/>
                  <a:ea typeface="Bitter"/>
                  <a:cs typeface="Bitter"/>
                  <a:sym typeface="Bitter"/>
                </a:rPr>
                <a:t>4. Mengungkapkan </a:t>
              </a:r>
              <a:r>
                <a:rPr lang="en-US" sz="2100">
                  <a:solidFill>
                    <a:srgbClr val="131313"/>
                  </a:solidFill>
                  <a:latin typeface="Bitter"/>
                  <a:ea typeface="Bitter"/>
                  <a:cs typeface="Bitter"/>
                  <a:sym typeface="Bitter"/>
                </a:rPr>
                <a:t>Emosi Secara Sehat</a:t>
              </a:r>
            </a:p>
            <a:p>
              <a:pPr algn="ctr">
                <a:lnSpc>
                  <a:spcPts val="2940"/>
                </a:lnSpc>
              </a:pPr>
              <a:r>
                <a:rPr lang="en-US" sz="2100">
                  <a:solidFill>
                    <a:srgbClr val="131313"/>
                  </a:solidFill>
                  <a:latin typeface="Bitter"/>
                  <a:ea typeface="Bitter"/>
                  <a:cs typeface="Bitter"/>
                  <a:sym typeface="Bitter"/>
                </a:rPr>
                <a:t>Emosi sebaiknya diungkapkan dengan cara yang baik, misalnya melalui komunikasi asertif.</a:t>
              </a:r>
            </a:p>
          </p:txBody>
        </p:sp>
        <p:sp>
          <p:nvSpPr>
            <p:cNvPr name="Freeform 18" id="18"/>
            <p:cNvSpPr/>
            <p:nvPr/>
          </p:nvSpPr>
          <p:spPr>
            <a:xfrm flipH="false" flipV="false" rot="0">
              <a:off x="1282342" y="6693198"/>
              <a:ext cx="2397626" cy="2701550"/>
            </a:xfrm>
            <a:custGeom>
              <a:avLst/>
              <a:gdLst/>
              <a:ahLst/>
              <a:cxnLst/>
              <a:rect r="r" b="b" t="t" l="l"/>
              <a:pathLst>
                <a:path h="2701550" w="2397626">
                  <a:moveTo>
                    <a:pt x="0" y="0"/>
                  </a:moveTo>
                  <a:lnTo>
                    <a:pt x="2397625" y="0"/>
                  </a:lnTo>
                  <a:lnTo>
                    <a:pt x="2397625" y="2701550"/>
                  </a:lnTo>
                  <a:lnTo>
                    <a:pt x="0" y="2701550"/>
                  </a:lnTo>
                  <a:lnTo>
                    <a:pt x="0" y="0"/>
                  </a:lnTo>
                  <a:close/>
                </a:path>
              </a:pathLst>
            </a:custGeom>
            <a:blipFill>
              <a:blip r:embed="rId4"/>
              <a:stretch>
                <a:fillRect l="0" t="0" r="0" b="0"/>
              </a:stretch>
            </a:blipFill>
          </p:spPr>
        </p:sp>
      </p:grpSp>
      <p:grpSp>
        <p:nvGrpSpPr>
          <p:cNvPr name="Group 19" id="19"/>
          <p:cNvGrpSpPr/>
          <p:nvPr/>
        </p:nvGrpSpPr>
        <p:grpSpPr>
          <a:xfrm rot="0">
            <a:off x="9345597" y="2914991"/>
            <a:ext cx="3897158" cy="6553558"/>
            <a:chOff x="0" y="0"/>
            <a:chExt cx="5196211" cy="8738078"/>
          </a:xfrm>
        </p:grpSpPr>
        <p:grpSp>
          <p:nvGrpSpPr>
            <p:cNvPr name="Group 20" id="20"/>
            <p:cNvGrpSpPr/>
            <p:nvPr/>
          </p:nvGrpSpPr>
          <p:grpSpPr>
            <a:xfrm rot="0">
              <a:off x="0" y="0"/>
              <a:ext cx="5196211" cy="7935070"/>
              <a:chOff x="0" y="0"/>
              <a:chExt cx="2706649" cy="4133291"/>
            </a:xfrm>
          </p:grpSpPr>
          <p:sp>
            <p:nvSpPr>
              <p:cNvPr name="Freeform 21" id="21"/>
              <p:cNvSpPr/>
              <p:nvPr/>
            </p:nvSpPr>
            <p:spPr>
              <a:xfrm flipH="false" flipV="false" rot="0">
                <a:off x="-1" y="0"/>
                <a:ext cx="2706650" cy="4133291"/>
              </a:xfrm>
              <a:custGeom>
                <a:avLst/>
                <a:gdLst/>
                <a:ahLst/>
                <a:cxnLst/>
                <a:rect r="r" b="b" t="t" l="l"/>
                <a:pathLst>
                  <a:path h="4133291" w="2706650">
                    <a:moveTo>
                      <a:pt x="274219" y="16918"/>
                    </a:moveTo>
                    <a:cubicBezTo>
                      <a:pt x="274219" y="16918"/>
                      <a:pt x="599802" y="12258"/>
                      <a:pt x="914149" y="12454"/>
                    </a:cubicBezTo>
                    <a:cubicBezTo>
                      <a:pt x="1725377" y="12671"/>
                      <a:pt x="2432582" y="0"/>
                      <a:pt x="2432582" y="0"/>
                    </a:cubicBezTo>
                    <a:cubicBezTo>
                      <a:pt x="2500045" y="0"/>
                      <a:pt x="2575983" y="0"/>
                      <a:pt x="2654756" y="85073"/>
                    </a:cubicBezTo>
                    <a:cubicBezTo>
                      <a:pt x="2697734" y="131488"/>
                      <a:pt x="2698802" y="240224"/>
                      <a:pt x="2699207" y="320281"/>
                    </a:cubicBezTo>
                    <a:cubicBezTo>
                      <a:pt x="2699207" y="320281"/>
                      <a:pt x="2697502" y="2797351"/>
                      <a:pt x="2697502" y="3370707"/>
                    </a:cubicBezTo>
                    <a:cubicBezTo>
                      <a:pt x="2697502" y="3584866"/>
                      <a:pt x="2706650" y="3884045"/>
                      <a:pt x="2706650" y="3884045"/>
                    </a:cubicBezTo>
                    <a:cubicBezTo>
                      <a:pt x="2706650" y="4012714"/>
                      <a:pt x="2702481" y="4133291"/>
                      <a:pt x="2449643" y="4125157"/>
                    </a:cubicBezTo>
                    <a:cubicBezTo>
                      <a:pt x="2449643" y="4125157"/>
                      <a:pt x="2073171" y="4104858"/>
                      <a:pt x="1754429" y="4112457"/>
                    </a:cubicBezTo>
                    <a:cubicBezTo>
                      <a:pt x="1069492" y="4120591"/>
                      <a:pt x="299811" y="4133291"/>
                      <a:pt x="299811" y="4133291"/>
                    </a:cubicBezTo>
                    <a:cubicBezTo>
                      <a:pt x="128336" y="4133291"/>
                      <a:pt x="1" y="4032222"/>
                      <a:pt x="4320" y="3829675"/>
                    </a:cubicBezTo>
                    <a:cubicBezTo>
                      <a:pt x="4320" y="3829675"/>
                      <a:pt x="5418" y="3331134"/>
                      <a:pt x="603" y="1250145"/>
                    </a:cubicBezTo>
                    <a:cubicBezTo>
                      <a:pt x="-4212" y="663668"/>
                      <a:pt x="21380" y="330596"/>
                      <a:pt x="21380" y="330596"/>
                    </a:cubicBezTo>
                    <a:cubicBezTo>
                      <a:pt x="23012" y="150571"/>
                      <a:pt x="139292" y="16918"/>
                      <a:pt x="274219" y="16918"/>
                    </a:cubicBezTo>
                    <a:close/>
                  </a:path>
                </a:pathLst>
              </a:custGeom>
              <a:solidFill>
                <a:srgbClr val="FA754B"/>
              </a:solidFill>
            </p:spPr>
          </p:sp>
        </p:grpSp>
        <p:sp>
          <p:nvSpPr>
            <p:cNvPr name="TextBox 22" id="22"/>
            <p:cNvSpPr txBox="true"/>
            <p:nvPr/>
          </p:nvSpPr>
          <p:spPr>
            <a:xfrm rot="0">
              <a:off x="534918" y="1439091"/>
              <a:ext cx="4126712" cy="3443605"/>
            </a:xfrm>
            <a:prstGeom prst="rect">
              <a:avLst/>
            </a:prstGeom>
          </p:spPr>
          <p:txBody>
            <a:bodyPr anchor="t" rtlCol="false" tIns="0" lIns="0" bIns="0" rIns="0">
              <a:spAutoFit/>
            </a:bodyPr>
            <a:lstStyle/>
            <a:p>
              <a:pPr algn="ctr">
                <a:lnSpc>
                  <a:spcPts val="2940"/>
                </a:lnSpc>
              </a:pPr>
              <a:r>
                <a:rPr lang="en-US" sz="2100">
                  <a:solidFill>
                    <a:srgbClr val="131313"/>
                  </a:solidFill>
                  <a:latin typeface="Bitter"/>
                  <a:ea typeface="Bitter"/>
                  <a:cs typeface="Bitter"/>
                  <a:sym typeface="Bitter"/>
                </a:rPr>
                <a:t>5. Mencari Dukungan Sosial</a:t>
              </a:r>
            </a:p>
            <a:p>
              <a:pPr algn="ctr">
                <a:lnSpc>
                  <a:spcPts val="2940"/>
                </a:lnSpc>
              </a:pPr>
              <a:r>
                <a:rPr lang="en-US" sz="2100">
                  <a:solidFill>
                    <a:srgbClr val="131313"/>
                  </a:solidFill>
                  <a:latin typeface="Bitter"/>
                  <a:ea typeface="Bitter"/>
                  <a:cs typeface="Bitter"/>
                  <a:sym typeface="Bitter"/>
                </a:rPr>
                <a:t>Berbicara dengan teman, keluarga, atau guru dapat membantu meringankan beban emosional.</a:t>
              </a:r>
            </a:p>
          </p:txBody>
        </p:sp>
        <p:sp>
          <p:nvSpPr>
            <p:cNvPr name="Freeform 23" id="23"/>
            <p:cNvSpPr/>
            <p:nvPr/>
          </p:nvSpPr>
          <p:spPr>
            <a:xfrm flipH="false" flipV="false" rot="-454963">
              <a:off x="1108101" y="5492794"/>
              <a:ext cx="2775722" cy="3075592"/>
            </a:xfrm>
            <a:custGeom>
              <a:avLst/>
              <a:gdLst/>
              <a:ahLst/>
              <a:cxnLst/>
              <a:rect r="r" b="b" t="t" l="l"/>
              <a:pathLst>
                <a:path h="3075592" w="2775722">
                  <a:moveTo>
                    <a:pt x="0" y="0"/>
                  </a:moveTo>
                  <a:lnTo>
                    <a:pt x="2775721" y="0"/>
                  </a:lnTo>
                  <a:lnTo>
                    <a:pt x="2775721" y="3075592"/>
                  </a:lnTo>
                  <a:lnTo>
                    <a:pt x="0" y="3075592"/>
                  </a:lnTo>
                  <a:lnTo>
                    <a:pt x="0" y="0"/>
                  </a:lnTo>
                  <a:close/>
                </a:path>
              </a:pathLst>
            </a:custGeom>
            <a:blipFill>
              <a:blip r:embed="rId5"/>
              <a:stretch>
                <a:fillRect l="0" t="0" r="0" b="0"/>
              </a:stretch>
            </a:blipFill>
          </p:spPr>
        </p:sp>
      </p:grpSp>
      <p:grpSp>
        <p:nvGrpSpPr>
          <p:cNvPr name="Group 24" id="24"/>
          <p:cNvGrpSpPr/>
          <p:nvPr/>
        </p:nvGrpSpPr>
        <p:grpSpPr>
          <a:xfrm rot="657284">
            <a:off x="6154424" y="1293919"/>
            <a:ext cx="5266961" cy="1773090"/>
            <a:chOff x="0" y="0"/>
            <a:chExt cx="7022615" cy="2364120"/>
          </a:xfrm>
        </p:grpSpPr>
        <p:grpSp>
          <p:nvGrpSpPr>
            <p:cNvPr name="Group 25" id="25"/>
            <p:cNvGrpSpPr/>
            <p:nvPr/>
          </p:nvGrpSpPr>
          <p:grpSpPr>
            <a:xfrm rot="-317644">
              <a:off x="65372" y="314247"/>
              <a:ext cx="6891872" cy="1735626"/>
              <a:chOff x="0" y="0"/>
              <a:chExt cx="2012726" cy="506878"/>
            </a:xfrm>
          </p:grpSpPr>
          <p:sp>
            <p:nvSpPr>
              <p:cNvPr name="Freeform 26" id="26"/>
              <p:cNvSpPr/>
              <p:nvPr/>
            </p:nvSpPr>
            <p:spPr>
              <a:xfrm flipH="false" flipV="false" rot="0">
                <a:off x="0" y="0"/>
                <a:ext cx="2012726" cy="506878"/>
              </a:xfrm>
              <a:custGeom>
                <a:avLst/>
                <a:gdLst/>
                <a:ahLst/>
                <a:cxnLst/>
                <a:rect r="r" b="b" t="t" l="l"/>
                <a:pathLst>
                  <a:path h="506878" w="2012726">
                    <a:moveTo>
                      <a:pt x="0" y="0"/>
                    </a:moveTo>
                    <a:lnTo>
                      <a:pt x="2012726" y="0"/>
                    </a:lnTo>
                    <a:lnTo>
                      <a:pt x="2012726" y="506878"/>
                    </a:lnTo>
                    <a:lnTo>
                      <a:pt x="0" y="506878"/>
                    </a:lnTo>
                    <a:close/>
                  </a:path>
                </a:pathLst>
              </a:custGeom>
              <a:solidFill>
                <a:srgbClr val="343434"/>
              </a:solidFill>
            </p:spPr>
          </p:sp>
          <p:sp>
            <p:nvSpPr>
              <p:cNvPr name="TextBox 27" id="27"/>
              <p:cNvSpPr txBox="true"/>
              <p:nvPr/>
            </p:nvSpPr>
            <p:spPr>
              <a:xfrm>
                <a:off x="0" y="-28575"/>
                <a:ext cx="2012726" cy="535453"/>
              </a:xfrm>
              <a:prstGeom prst="rect">
                <a:avLst/>
              </a:prstGeom>
            </p:spPr>
            <p:txBody>
              <a:bodyPr anchor="ctr" rtlCol="false" tIns="50800" lIns="50800" bIns="50800" rIns="50800"/>
              <a:lstStyle/>
              <a:p>
                <a:pPr algn="ctr">
                  <a:lnSpc>
                    <a:spcPts val="2573"/>
                  </a:lnSpc>
                </a:pPr>
              </a:p>
            </p:txBody>
          </p:sp>
        </p:grpSp>
        <p:sp>
          <p:nvSpPr>
            <p:cNvPr name="TextBox 28" id="28"/>
            <p:cNvSpPr txBox="true"/>
            <p:nvPr/>
          </p:nvSpPr>
          <p:spPr>
            <a:xfrm rot="-342193">
              <a:off x="397307" y="593161"/>
              <a:ext cx="6516895" cy="1285833"/>
            </a:xfrm>
            <a:prstGeom prst="rect">
              <a:avLst/>
            </a:prstGeom>
          </p:spPr>
          <p:txBody>
            <a:bodyPr anchor="t" rtlCol="false" tIns="0" lIns="0" bIns="0" rIns="0">
              <a:spAutoFit/>
            </a:bodyPr>
            <a:lstStyle/>
            <a:p>
              <a:pPr algn="ctr">
                <a:lnSpc>
                  <a:spcPts val="7029"/>
                </a:lnSpc>
              </a:pPr>
              <a:r>
                <a:rPr lang="en-US" sz="7029">
                  <a:solidFill>
                    <a:srgbClr val="FFFFFF"/>
                  </a:solidFill>
                  <a:latin typeface="Pluma"/>
                  <a:ea typeface="Pluma"/>
                  <a:cs typeface="Pluma"/>
                  <a:sym typeface="Pluma"/>
                </a:rPr>
                <a:t>mengelola</a:t>
              </a:r>
            </a:p>
          </p:txBody>
        </p:sp>
      </p:grpSp>
      <p:grpSp>
        <p:nvGrpSpPr>
          <p:cNvPr name="Group 29" id="29"/>
          <p:cNvGrpSpPr/>
          <p:nvPr/>
        </p:nvGrpSpPr>
        <p:grpSpPr>
          <a:xfrm rot="0">
            <a:off x="2243630" y="1294089"/>
            <a:ext cx="3790788" cy="2119544"/>
            <a:chOff x="0" y="0"/>
            <a:chExt cx="5054384" cy="2826059"/>
          </a:xfrm>
        </p:grpSpPr>
        <p:grpSp>
          <p:nvGrpSpPr>
            <p:cNvPr name="Group 30" id="30"/>
            <p:cNvGrpSpPr/>
            <p:nvPr/>
          </p:nvGrpSpPr>
          <p:grpSpPr>
            <a:xfrm rot="-828627">
              <a:off x="138089" y="545217"/>
              <a:ext cx="4778206" cy="1735626"/>
              <a:chOff x="0" y="0"/>
              <a:chExt cx="1395444" cy="506878"/>
            </a:xfrm>
          </p:grpSpPr>
          <p:sp>
            <p:nvSpPr>
              <p:cNvPr name="Freeform 31" id="31"/>
              <p:cNvSpPr/>
              <p:nvPr/>
            </p:nvSpPr>
            <p:spPr>
              <a:xfrm flipH="false" flipV="false" rot="0">
                <a:off x="0" y="0"/>
                <a:ext cx="1395444" cy="506878"/>
              </a:xfrm>
              <a:custGeom>
                <a:avLst/>
                <a:gdLst/>
                <a:ahLst/>
                <a:cxnLst/>
                <a:rect r="r" b="b" t="t" l="l"/>
                <a:pathLst>
                  <a:path h="506878" w="1395444">
                    <a:moveTo>
                      <a:pt x="0" y="0"/>
                    </a:moveTo>
                    <a:lnTo>
                      <a:pt x="1395444" y="0"/>
                    </a:lnTo>
                    <a:lnTo>
                      <a:pt x="1395444" y="506878"/>
                    </a:lnTo>
                    <a:lnTo>
                      <a:pt x="0" y="506878"/>
                    </a:lnTo>
                    <a:close/>
                  </a:path>
                </a:pathLst>
              </a:custGeom>
              <a:solidFill>
                <a:srgbClr val="343434"/>
              </a:solidFill>
            </p:spPr>
          </p:sp>
          <p:sp>
            <p:nvSpPr>
              <p:cNvPr name="TextBox 32" id="32"/>
              <p:cNvSpPr txBox="true"/>
              <p:nvPr/>
            </p:nvSpPr>
            <p:spPr>
              <a:xfrm>
                <a:off x="0" y="-28575"/>
                <a:ext cx="1395444" cy="535453"/>
              </a:xfrm>
              <a:prstGeom prst="rect">
                <a:avLst/>
              </a:prstGeom>
            </p:spPr>
            <p:txBody>
              <a:bodyPr anchor="ctr" rtlCol="false" tIns="50800" lIns="50800" bIns="50800" rIns="50800"/>
              <a:lstStyle/>
              <a:p>
                <a:pPr algn="ctr">
                  <a:lnSpc>
                    <a:spcPts val="2573"/>
                  </a:lnSpc>
                </a:pPr>
              </a:p>
            </p:txBody>
          </p:sp>
        </p:grpSp>
        <p:sp>
          <p:nvSpPr>
            <p:cNvPr name="TextBox 33" id="33"/>
            <p:cNvSpPr txBox="true"/>
            <p:nvPr/>
          </p:nvSpPr>
          <p:spPr>
            <a:xfrm rot="-853176">
              <a:off x="278289" y="834745"/>
              <a:ext cx="4530562" cy="1285833"/>
            </a:xfrm>
            <a:prstGeom prst="rect">
              <a:avLst/>
            </a:prstGeom>
          </p:spPr>
          <p:txBody>
            <a:bodyPr anchor="t" rtlCol="false" tIns="0" lIns="0" bIns="0" rIns="0">
              <a:spAutoFit/>
            </a:bodyPr>
            <a:lstStyle/>
            <a:p>
              <a:pPr algn="ctr">
                <a:lnSpc>
                  <a:spcPts val="7029"/>
                </a:lnSpc>
              </a:pPr>
              <a:r>
                <a:rPr lang="en-US" sz="7029">
                  <a:solidFill>
                    <a:srgbClr val="FFFFFF"/>
                  </a:solidFill>
                  <a:latin typeface="Pluma"/>
                  <a:ea typeface="Pluma"/>
                  <a:cs typeface="Pluma"/>
                  <a:sym typeface="Pluma"/>
                </a:rPr>
                <a:t>Cara</a:t>
              </a:r>
            </a:p>
          </p:txBody>
        </p:sp>
      </p:grpSp>
      <p:grpSp>
        <p:nvGrpSpPr>
          <p:cNvPr name="Group 34" id="34"/>
          <p:cNvGrpSpPr/>
          <p:nvPr/>
        </p:nvGrpSpPr>
        <p:grpSpPr>
          <a:xfrm rot="0">
            <a:off x="11541671" y="1294089"/>
            <a:ext cx="3402168" cy="2024015"/>
            <a:chOff x="0" y="0"/>
            <a:chExt cx="4536224" cy="2698687"/>
          </a:xfrm>
        </p:grpSpPr>
        <p:grpSp>
          <p:nvGrpSpPr>
            <p:cNvPr name="Group 35" id="35"/>
            <p:cNvGrpSpPr/>
            <p:nvPr/>
          </p:nvGrpSpPr>
          <p:grpSpPr>
            <a:xfrm rot="-828627">
              <a:off x="145802" y="481530"/>
              <a:ext cx="4244621" cy="1735626"/>
              <a:chOff x="0" y="0"/>
              <a:chExt cx="1239614" cy="506878"/>
            </a:xfrm>
          </p:grpSpPr>
          <p:sp>
            <p:nvSpPr>
              <p:cNvPr name="Freeform 36" id="36"/>
              <p:cNvSpPr/>
              <p:nvPr/>
            </p:nvSpPr>
            <p:spPr>
              <a:xfrm flipH="false" flipV="false" rot="0">
                <a:off x="0" y="0"/>
                <a:ext cx="1239614" cy="506878"/>
              </a:xfrm>
              <a:custGeom>
                <a:avLst/>
                <a:gdLst/>
                <a:ahLst/>
                <a:cxnLst/>
                <a:rect r="r" b="b" t="t" l="l"/>
                <a:pathLst>
                  <a:path h="506878" w="1239614">
                    <a:moveTo>
                      <a:pt x="0" y="0"/>
                    </a:moveTo>
                    <a:lnTo>
                      <a:pt x="1239614" y="0"/>
                    </a:lnTo>
                    <a:lnTo>
                      <a:pt x="1239614" y="506878"/>
                    </a:lnTo>
                    <a:lnTo>
                      <a:pt x="0" y="506878"/>
                    </a:lnTo>
                    <a:close/>
                  </a:path>
                </a:pathLst>
              </a:custGeom>
              <a:solidFill>
                <a:srgbClr val="343434"/>
              </a:solidFill>
            </p:spPr>
          </p:sp>
          <p:sp>
            <p:nvSpPr>
              <p:cNvPr name="TextBox 37" id="37"/>
              <p:cNvSpPr txBox="true"/>
              <p:nvPr/>
            </p:nvSpPr>
            <p:spPr>
              <a:xfrm>
                <a:off x="0" y="-28575"/>
                <a:ext cx="1239614" cy="535453"/>
              </a:xfrm>
              <a:prstGeom prst="rect">
                <a:avLst/>
              </a:prstGeom>
            </p:spPr>
            <p:txBody>
              <a:bodyPr anchor="ctr" rtlCol="false" tIns="50800" lIns="50800" bIns="50800" rIns="50800"/>
              <a:lstStyle/>
              <a:p>
                <a:pPr algn="ctr">
                  <a:lnSpc>
                    <a:spcPts val="2573"/>
                  </a:lnSpc>
                </a:pPr>
              </a:p>
            </p:txBody>
          </p:sp>
        </p:grpSp>
        <p:sp>
          <p:nvSpPr>
            <p:cNvPr name="TextBox 38" id="38"/>
            <p:cNvSpPr txBox="true"/>
            <p:nvPr/>
          </p:nvSpPr>
          <p:spPr>
            <a:xfrm rot="-853176">
              <a:off x="299703" y="771059"/>
              <a:ext cx="3969574" cy="1285833"/>
            </a:xfrm>
            <a:prstGeom prst="rect">
              <a:avLst/>
            </a:prstGeom>
          </p:spPr>
          <p:txBody>
            <a:bodyPr anchor="t" rtlCol="false" tIns="0" lIns="0" bIns="0" rIns="0">
              <a:spAutoFit/>
            </a:bodyPr>
            <a:lstStyle/>
            <a:p>
              <a:pPr algn="ctr">
                <a:lnSpc>
                  <a:spcPts val="7029"/>
                </a:lnSpc>
              </a:pPr>
              <a:r>
                <a:rPr lang="en-US" sz="7029">
                  <a:solidFill>
                    <a:srgbClr val="FFFFFF"/>
                  </a:solidFill>
                  <a:latin typeface="Pluma"/>
                  <a:ea typeface="Pluma"/>
                  <a:cs typeface="Pluma"/>
                  <a:sym typeface="Pluma"/>
                </a:rPr>
                <a:t>Emosi</a:t>
              </a:r>
            </a:p>
          </p:txBody>
        </p:sp>
      </p:grpSp>
      <p:grpSp>
        <p:nvGrpSpPr>
          <p:cNvPr name="Group 39" id="39"/>
          <p:cNvGrpSpPr/>
          <p:nvPr/>
        </p:nvGrpSpPr>
        <p:grpSpPr>
          <a:xfrm rot="657284">
            <a:off x="15008579" y="1447297"/>
            <a:ext cx="1190353" cy="1395339"/>
            <a:chOff x="0" y="0"/>
            <a:chExt cx="1587138" cy="1860452"/>
          </a:xfrm>
        </p:grpSpPr>
        <p:grpSp>
          <p:nvGrpSpPr>
            <p:cNvPr name="Group 40" id="40"/>
            <p:cNvGrpSpPr/>
            <p:nvPr/>
          </p:nvGrpSpPr>
          <p:grpSpPr>
            <a:xfrm rot="-317644">
              <a:off x="77014" y="62413"/>
              <a:ext cx="1433109" cy="1735626"/>
              <a:chOff x="0" y="0"/>
              <a:chExt cx="418530" cy="506878"/>
            </a:xfrm>
          </p:grpSpPr>
          <p:sp>
            <p:nvSpPr>
              <p:cNvPr name="Freeform 41" id="41"/>
              <p:cNvSpPr/>
              <p:nvPr/>
            </p:nvSpPr>
            <p:spPr>
              <a:xfrm flipH="false" flipV="false" rot="0">
                <a:off x="0" y="0"/>
                <a:ext cx="418530" cy="506878"/>
              </a:xfrm>
              <a:custGeom>
                <a:avLst/>
                <a:gdLst/>
                <a:ahLst/>
                <a:cxnLst/>
                <a:rect r="r" b="b" t="t" l="l"/>
                <a:pathLst>
                  <a:path h="506878" w="418530">
                    <a:moveTo>
                      <a:pt x="0" y="0"/>
                    </a:moveTo>
                    <a:lnTo>
                      <a:pt x="418530" y="0"/>
                    </a:lnTo>
                    <a:lnTo>
                      <a:pt x="418530" y="506878"/>
                    </a:lnTo>
                    <a:lnTo>
                      <a:pt x="0" y="506878"/>
                    </a:lnTo>
                    <a:close/>
                  </a:path>
                </a:pathLst>
              </a:custGeom>
              <a:solidFill>
                <a:srgbClr val="343434"/>
              </a:solidFill>
            </p:spPr>
          </p:sp>
          <p:sp>
            <p:nvSpPr>
              <p:cNvPr name="TextBox 42" id="42"/>
              <p:cNvSpPr txBox="true"/>
              <p:nvPr/>
            </p:nvSpPr>
            <p:spPr>
              <a:xfrm>
                <a:off x="0" y="-28575"/>
                <a:ext cx="418530" cy="535453"/>
              </a:xfrm>
              <a:prstGeom prst="rect">
                <a:avLst/>
              </a:prstGeom>
            </p:spPr>
            <p:txBody>
              <a:bodyPr anchor="ctr" rtlCol="false" tIns="50800" lIns="50800" bIns="50800" rIns="50800"/>
              <a:lstStyle/>
              <a:p>
                <a:pPr algn="ctr">
                  <a:lnSpc>
                    <a:spcPts val="2573"/>
                  </a:lnSpc>
                </a:pPr>
              </a:p>
            </p:txBody>
          </p:sp>
        </p:grpSp>
        <p:sp>
          <p:nvSpPr>
            <p:cNvPr name="TextBox 43" id="43"/>
            <p:cNvSpPr txBox="true"/>
            <p:nvPr/>
          </p:nvSpPr>
          <p:spPr>
            <a:xfrm rot="-342193">
              <a:off x="144895" y="339092"/>
              <a:ext cx="1343447" cy="1290302"/>
            </a:xfrm>
            <a:prstGeom prst="rect">
              <a:avLst/>
            </a:prstGeom>
          </p:spPr>
          <p:txBody>
            <a:bodyPr anchor="t" rtlCol="false" tIns="0" lIns="0" bIns="0" rIns="0">
              <a:spAutoFit/>
            </a:bodyPr>
            <a:lstStyle/>
            <a:p>
              <a:pPr algn="ctr">
                <a:lnSpc>
                  <a:spcPts val="7034"/>
                </a:lnSpc>
              </a:pPr>
              <a:r>
                <a:rPr lang="en-US" sz="7034">
                  <a:solidFill>
                    <a:srgbClr val="FFFFFF"/>
                  </a:solidFill>
                  <a:latin typeface="Pluma"/>
                  <a:ea typeface="Pluma"/>
                  <a:cs typeface="Pluma"/>
                  <a:sym typeface="Pluma"/>
                </a:rPr>
                <a:t>?</a:t>
              </a:r>
            </a:p>
          </p:txBody>
        </p:sp>
      </p:grpSp>
      <p:sp>
        <p:nvSpPr>
          <p:cNvPr name="TextBox 44" id="4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Bitter"/>
                <a:ea typeface="Bitter"/>
                <a:cs typeface="Bitter"/>
                <a:sym typeface="Bitter"/>
              </a:rPr>
              <a:t>6</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EF8"/>
        </a:solidFill>
      </p:bgPr>
    </p:bg>
    <p:spTree>
      <p:nvGrpSpPr>
        <p:cNvPr id="1" name=""/>
        <p:cNvGrpSpPr/>
        <p:nvPr/>
      </p:nvGrpSpPr>
      <p:grpSpPr>
        <a:xfrm>
          <a:off x="0" y="0"/>
          <a:ext cx="0" cy="0"/>
          <a:chOff x="0" y="0"/>
          <a:chExt cx="0" cy="0"/>
        </a:xfrm>
      </p:grpSpPr>
      <p:grpSp>
        <p:nvGrpSpPr>
          <p:cNvPr name="Group 2" id="2"/>
          <p:cNvGrpSpPr/>
          <p:nvPr/>
        </p:nvGrpSpPr>
        <p:grpSpPr>
          <a:xfrm rot="5400000">
            <a:off x="4000500" y="-4714987"/>
            <a:ext cx="10287000" cy="18288000"/>
            <a:chOff x="0" y="0"/>
            <a:chExt cx="1149350" cy="1149350"/>
          </a:xfrm>
        </p:grpSpPr>
        <p:sp>
          <p:nvSpPr>
            <p:cNvPr name="Freeform 3" id="3"/>
            <p:cNvSpPr/>
            <p:nvPr/>
          </p:nvSpPr>
          <p:spPr>
            <a:xfrm flipH="false" flipV="false" rot="0">
              <a:off x="0" y="0"/>
              <a:ext cx="9004292" cy="16007631"/>
            </a:xfrm>
            <a:custGeom>
              <a:avLst/>
              <a:gdLst/>
              <a:ahLst/>
              <a:cxnLst/>
              <a:rect r="r" b="b" t="t" l="l"/>
              <a:pathLst>
                <a:path h="16007631" w="9004292">
                  <a:moveTo>
                    <a:pt x="9004292" y="176880"/>
                  </a:moveTo>
                  <a:lnTo>
                    <a:pt x="9004292" y="0"/>
                  </a:lnTo>
                  <a:lnTo>
                    <a:pt x="49747" y="0"/>
                  </a:lnTo>
                  <a:lnTo>
                    <a:pt x="49747" y="88440"/>
                  </a:lnTo>
                  <a:lnTo>
                    <a:pt x="0" y="88440"/>
                  </a:lnTo>
                  <a:lnTo>
                    <a:pt x="0" y="16007631"/>
                  </a:lnTo>
                  <a:lnTo>
                    <a:pt x="99495" y="16007631"/>
                  </a:lnTo>
                  <a:lnTo>
                    <a:pt x="99495" y="12912232"/>
                  </a:lnTo>
                  <a:lnTo>
                    <a:pt x="1790909" y="12912232"/>
                  </a:lnTo>
                  <a:lnTo>
                    <a:pt x="1790909" y="16007631"/>
                  </a:lnTo>
                  <a:lnTo>
                    <a:pt x="1890404" y="16007631"/>
                  </a:lnTo>
                  <a:lnTo>
                    <a:pt x="1890404" y="12912232"/>
                  </a:lnTo>
                  <a:lnTo>
                    <a:pt x="3581818" y="12912232"/>
                  </a:lnTo>
                  <a:lnTo>
                    <a:pt x="3581818" y="16007631"/>
                  </a:lnTo>
                  <a:lnTo>
                    <a:pt x="3681313" y="16007631"/>
                  </a:lnTo>
                  <a:lnTo>
                    <a:pt x="3681313" y="12912232"/>
                  </a:lnTo>
                  <a:lnTo>
                    <a:pt x="5372727" y="12912232"/>
                  </a:lnTo>
                  <a:lnTo>
                    <a:pt x="5372727" y="16007631"/>
                  </a:lnTo>
                  <a:lnTo>
                    <a:pt x="5472222" y="16007631"/>
                  </a:lnTo>
                  <a:lnTo>
                    <a:pt x="5472222" y="12912232"/>
                  </a:lnTo>
                  <a:lnTo>
                    <a:pt x="7163636" y="12912232"/>
                  </a:lnTo>
                  <a:lnTo>
                    <a:pt x="7163636" y="16007631"/>
                  </a:lnTo>
                  <a:lnTo>
                    <a:pt x="7263130" y="16007631"/>
                  </a:lnTo>
                  <a:lnTo>
                    <a:pt x="7263130" y="12912232"/>
                  </a:lnTo>
                  <a:lnTo>
                    <a:pt x="9004292" y="12912232"/>
                  </a:lnTo>
                  <a:lnTo>
                    <a:pt x="9004292" y="12735352"/>
                  </a:lnTo>
                  <a:lnTo>
                    <a:pt x="7263130" y="12735352"/>
                  </a:lnTo>
                  <a:lnTo>
                    <a:pt x="7263130" y="9728394"/>
                  </a:lnTo>
                  <a:lnTo>
                    <a:pt x="9004292" y="9728394"/>
                  </a:lnTo>
                  <a:lnTo>
                    <a:pt x="9004292" y="9551514"/>
                  </a:lnTo>
                  <a:lnTo>
                    <a:pt x="7263130" y="9551514"/>
                  </a:lnTo>
                  <a:lnTo>
                    <a:pt x="7263130" y="6544556"/>
                  </a:lnTo>
                  <a:lnTo>
                    <a:pt x="9004292" y="6544556"/>
                  </a:lnTo>
                  <a:lnTo>
                    <a:pt x="9004292" y="6367676"/>
                  </a:lnTo>
                  <a:lnTo>
                    <a:pt x="7263130" y="6367676"/>
                  </a:lnTo>
                  <a:lnTo>
                    <a:pt x="7263130" y="3360718"/>
                  </a:lnTo>
                  <a:lnTo>
                    <a:pt x="9004292" y="3360718"/>
                  </a:lnTo>
                  <a:lnTo>
                    <a:pt x="9004292" y="3183838"/>
                  </a:lnTo>
                  <a:lnTo>
                    <a:pt x="7263130" y="3183838"/>
                  </a:lnTo>
                  <a:lnTo>
                    <a:pt x="7263130" y="176880"/>
                  </a:lnTo>
                  <a:lnTo>
                    <a:pt x="9004292" y="176880"/>
                  </a:lnTo>
                  <a:close/>
                  <a:moveTo>
                    <a:pt x="1890404" y="3183838"/>
                  </a:moveTo>
                  <a:lnTo>
                    <a:pt x="1890404" y="176880"/>
                  </a:lnTo>
                  <a:lnTo>
                    <a:pt x="3581818" y="176880"/>
                  </a:lnTo>
                  <a:lnTo>
                    <a:pt x="3581818" y="3183838"/>
                  </a:lnTo>
                  <a:lnTo>
                    <a:pt x="1890404" y="3183838"/>
                  </a:lnTo>
                  <a:close/>
                  <a:moveTo>
                    <a:pt x="3581818" y="3360718"/>
                  </a:moveTo>
                  <a:lnTo>
                    <a:pt x="3581818" y="6367676"/>
                  </a:lnTo>
                  <a:lnTo>
                    <a:pt x="1890404" y="6367676"/>
                  </a:lnTo>
                  <a:lnTo>
                    <a:pt x="1890404" y="3360718"/>
                  </a:lnTo>
                  <a:lnTo>
                    <a:pt x="3581818" y="3360718"/>
                  </a:lnTo>
                  <a:close/>
                  <a:moveTo>
                    <a:pt x="1790909" y="3183838"/>
                  </a:moveTo>
                  <a:lnTo>
                    <a:pt x="99495" y="3183838"/>
                  </a:lnTo>
                  <a:lnTo>
                    <a:pt x="99495" y="176880"/>
                  </a:lnTo>
                  <a:lnTo>
                    <a:pt x="1790909" y="176880"/>
                  </a:lnTo>
                  <a:lnTo>
                    <a:pt x="1790909" y="3183838"/>
                  </a:lnTo>
                  <a:close/>
                  <a:moveTo>
                    <a:pt x="1790909" y="3360718"/>
                  </a:moveTo>
                  <a:lnTo>
                    <a:pt x="1790909" y="6367676"/>
                  </a:lnTo>
                  <a:lnTo>
                    <a:pt x="99495" y="6367676"/>
                  </a:lnTo>
                  <a:lnTo>
                    <a:pt x="99495" y="3360718"/>
                  </a:lnTo>
                  <a:lnTo>
                    <a:pt x="1790909" y="3360718"/>
                  </a:lnTo>
                  <a:close/>
                  <a:moveTo>
                    <a:pt x="1790909" y="6544556"/>
                  </a:moveTo>
                  <a:lnTo>
                    <a:pt x="1790909" y="9551514"/>
                  </a:lnTo>
                  <a:lnTo>
                    <a:pt x="99495" y="9551514"/>
                  </a:lnTo>
                  <a:lnTo>
                    <a:pt x="99495" y="6544556"/>
                  </a:lnTo>
                  <a:lnTo>
                    <a:pt x="1790909" y="6544556"/>
                  </a:lnTo>
                  <a:close/>
                  <a:moveTo>
                    <a:pt x="1890404" y="6544556"/>
                  </a:moveTo>
                  <a:lnTo>
                    <a:pt x="3581818" y="6544556"/>
                  </a:lnTo>
                  <a:lnTo>
                    <a:pt x="3581818" y="9551514"/>
                  </a:lnTo>
                  <a:lnTo>
                    <a:pt x="1890404" y="9551514"/>
                  </a:lnTo>
                  <a:lnTo>
                    <a:pt x="1890404" y="6544556"/>
                  </a:lnTo>
                  <a:close/>
                  <a:moveTo>
                    <a:pt x="3681313" y="6544556"/>
                  </a:moveTo>
                  <a:lnTo>
                    <a:pt x="5372727" y="6544556"/>
                  </a:lnTo>
                  <a:lnTo>
                    <a:pt x="5372727" y="9551514"/>
                  </a:lnTo>
                  <a:lnTo>
                    <a:pt x="3681313" y="9551514"/>
                  </a:lnTo>
                  <a:lnTo>
                    <a:pt x="3681313" y="6544556"/>
                  </a:lnTo>
                  <a:close/>
                  <a:moveTo>
                    <a:pt x="3681313" y="6367676"/>
                  </a:moveTo>
                  <a:lnTo>
                    <a:pt x="3681313" y="3360718"/>
                  </a:lnTo>
                  <a:lnTo>
                    <a:pt x="5372727" y="3360718"/>
                  </a:lnTo>
                  <a:lnTo>
                    <a:pt x="5372727" y="6367676"/>
                  </a:lnTo>
                  <a:lnTo>
                    <a:pt x="3681313" y="6367676"/>
                  </a:lnTo>
                  <a:close/>
                  <a:moveTo>
                    <a:pt x="3681313" y="3183838"/>
                  </a:moveTo>
                  <a:lnTo>
                    <a:pt x="3681313" y="176880"/>
                  </a:lnTo>
                  <a:lnTo>
                    <a:pt x="5372727" y="176880"/>
                  </a:lnTo>
                  <a:lnTo>
                    <a:pt x="5372727" y="3183838"/>
                  </a:lnTo>
                  <a:lnTo>
                    <a:pt x="3681313" y="3183838"/>
                  </a:lnTo>
                  <a:close/>
                  <a:moveTo>
                    <a:pt x="99495" y="12735352"/>
                  </a:moveTo>
                  <a:lnTo>
                    <a:pt x="99495" y="9728394"/>
                  </a:lnTo>
                  <a:lnTo>
                    <a:pt x="1790909" y="9728394"/>
                  </a:lnTo>
                  <a:lnTo>
                    <a:pt x="1790909" y="12735352"/>
                  </a:lnTo>
                  <a:lnTo>
                    <a:pt x="99495" y="12735352"/>
                  </a:lnTo>
                  <a:close/>
                  <a:moveTo>
                    <a:pt x="1890404" y="12735352"/>
                  </a:moveTo>
                  <a:lnTo>
                    <a:pt x="1890404" y="9728394"/>
                  </a:lnTo>
                  <a:lnTo>
                    <a:pt x="3581818" y="9728394"/>
                  </a:lnTo>
                  <a:lnTo>
                    <a:pt x="3581818" y="12735352"/>
                  </a:lnTo>
                  <a:lnTo>
                    <a:pt x="1890404" y="12735352"/>
                  </a:lnTo>
                  <a:close/>
                  <a:moveTo>
                    <a:pt x="3681313" y="12735352"/>
                  </a:moveTo>
                  <a:lnTo>
                    <a:pt x="3681313" y="9728394"/>
                  </a:lnTo>
                  <a:lnTo>
                    <a:pt x="5372727" y="9728394"/>
                  </a:lnTo>
                  <a:lnTo>
                    <a:pt x="5372727" y="12735352"/>
                  </a:lnTo>
                  <a:lnTo>
                    <a:pt x="3681313" y="12735352"/>
                  </a:lnTo>
                  <a:close/>
                  <a:moveTo>
                    <a:pt x="7163636" y="12735352"/>
                  </a:moveTo>
                  <a:lnTo>
                    <a:pt x="5472222" y="12735352"/>
                  </a:lnTo>
                  <a:lnTo>
                    <a:pt x="5472222" y="9728394"/>
                  </a:lnTo>
                  <a:lnTo>
                    <a:pt x="7163636" y="9728394"/>
                  </a:lnTo>
                  <a:lnTo>
                    <a:pt x="7163636" y="12735352"/>
                  </a:lnTo>
                  <a:close/>
                  <a:moveTo>
                    <a:pt x="7163636" y="9551514"/>
                  </a:moveTo>
                  <a:lnTo>
                    <a:pt x="5472222" y="9551514"/>
                  </a:lnTo>
                  <a:lnTo>
                    <a:pt x="5472222" y="6544556"/>
                  </a:lnTo>
                  <a:lnTo>
                    <a:pt x="7163636" y="6544556"/>
                  </a:lnTo>
                  <a:lnTo>
                    <a:pt x="7163636" y="9551514"/>
                  </a:lnTo>
                  <a:close/>
                  <a:moveTo>
                    <a:pt x="7163636" y="6367676"/>
                  </a:moveTo>
                  <a:lnTo>
                    <a:pt x="5472222" y="6367676"/>
                  </a:lnTo>
                  <a:lnTo>
                    <a:pt x="5472222" y="3360718"/>
                  </a:lnTo>
                  <a:lnTo>
                    <a:pt x="7163636" y="3360718"/>
                  </a:lnTo>
                  <a:lnTo>
                    <a:pt x="7163636" y="6367676"/>
                  </a:lnTo>
                  <a:close/>
                  <a:moveTo>
                    <a:pt x="7163636" y="3183838"/>
                  </a:moveTo>
                  <a:lnTo>
                    <a:pt x="5472222" y="3183838"/>
                  </a:lnTo>
                  <a:lnTo>
                    <a:pt x="5472222" y="176880"/>
                  </a:lnTo>
                  <a:lnTo>
                    <a:pt x="7163636" y="176880"/>
                  </a:lnTo>
                  <a:lnTo>
                    <a:pt x="7163636" y="3183838"/>
                  </a:lnTo>
                  <a:close/>
                </a:path>
              </a:pathLst>
            </a:custGeom>
            <a:solidFill>
              <a:srgbClr val="E1E1E1">
                <a:alpha val="49804"/>
              </a:srgbClr>
            </a:solidFill>
          </p:spPr>
        </p:sp>
      </p:grpSp>
      <p:sp>
        <p:nvSpPr>
          <p:cNvPr name="Freeform 4" id="4"/>
          <p:cNvSpPr/>
          <p:nvPr/>
        </p:nvSpPr>
        <p:spPr>
          <a:xfrm flipH="false" flipV="false" rot="0">
            <a:off x="1673819" y="1846268"/>
            <a:ext cx="6656149" cy="6486720"/>
          </a:xfrm>
          <a:custGeom>
            <a:avLst/>
            <a:gdLst/>
            <a:ahLst/>
            <a:cxnLst/>
            <a:rect r="r" b="b" t="t" l="l"/>
            <a:pathLst>
              <a:path h="6486720" w="6656149">
                <a:moveTo>
                  <a:pt x="0" y="0"/>
                </a:moveTo>
                <a:lnTo>
                  <a:pt x="6656149" y="0"/>
                </a:lnTo>
                <a:lnTo>
                  <a:pt x="6656149" y="6486720"/>
                </a:lnTo>
                <a:lnTo>
                  <a:pt x="0" y="64867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936602" y="2547126"/>
            <a:ext cx="4017202" cy="5061042"/>
          </a:xfrm>
          <a:custGeom>
            <a:avLst/>
            <a:gdLst/>
            <a:ahLst/>
            <a:cxnLst/>
            <a:rect r="r" b="b" t="t" l="l"/>
            <a:pathLst>
              <a:path h="5061042" w="4017202">
                <a:moveTo>
                  <a:pt x="0" y="0"/>
                </a:moveTo>
                <a:lnTo>
                  <a:pt x="4017202" y="0"/>
                </a:lnTo>
                <a:lnTo>
                  <a:pt x="4017202" y="5061043"/>
                </a:lnTo>
                <a:lnTo>
                  <a:pt x="0" y="5061043"/>
                </a:lnTo>
                <a:lnTo>
                  <a:pt x="0" y="0"/>
                </a:lnTo>
                <a:close/>
              </a:path>
            </a:pathLst>
          </a:custGeom>
          <a:blipFill>
            <a:blip r:embed="rId4"/>
            <a:stretch>
              <a:fillRect l="0" t="0" r="0" b="0"/>
            </a:stretch>
          </a:blipFill>
        </p:spPr>
      </p:sp>
      <p:sp>
        <p:nvSpPr>
          <p:cNvPr name="Freeform 6" id="6"/>
          <p:cNvSpPr/>
          <p:nvPr/>
        </p:nvSpPr>
        <p:spPr>
          <a:xfrm flipH="true" flipV="false" rot="5849991">
            <a:off x="7173490" y="4531011"/>
            <a:ext cx="2813125" cy="1392497"/>
          </a:xfrm>
          <a:custGeom>
            <a:avLst/>
            <a:gdLst/>
            <a:ahLst/>
            <a:cxnLst/>
            <a:rect r="r" b="b" t="t" l="l"/>
            <a:pathLst>
              <a:path h="1392497" w="2813125">
                <a:moveTo>
                  <a:pt x="2813125" y="0"/>
                </a:moveTo>
                <a:lnTo>
                  <a:pt x="0" y="0"/>
                </a:lnTo>
                <a:lnTo>
                  <a:pt x="0" y="1392497"/>
                </a:lnTo>
                <a:lnTo>
                  <a:pt x="2813125" y="1392497"/>
                </a:lnTo>
                <a:lnTo>
                  <a:pt x="281312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0584918" y="2270671"/>
            <a:ext cx="5326547" cy="172649"/>
          </a:xfrm>
          <a:custGeom>
            <a:avLst/>
            <a:gdLst/>
            <a:ahLst/>
            <a:cxnLst/>
            <a:rect r="r" b="b" t="t" l="l"/>
            <a:pathLst>
              <a:path h="172649" w="5326547">
                <a:moveTo>
                  <a:pt x="0" y="0"/>
                </a:moveTo>
                <a:lnTo>
                  <a:pt x="5326546" y="0"/>
                </a:lnTo>
                <a:lnTo>
                  <a:pt x="5326546" y="172649"/>
                </a:lnTo>
                <a:lnTo>
                  <a:pt x="0" y="1726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596740">
            <a:off x="15522529" y="1545356"/>
            <a:ext cx="2306969" cy="2559744"/>
          </a:xfrm>
          <a:custGeom>
            <a:avLst/>
            <a:gdLst/>
            <a:ahLst/>
            <a:cxnLst/>
            <a:rect r="r" b="b" t="t" l="l"/>
            <a:pathLst>
              <a:path h="2559744" w="2306969">
                <a:moveTo>
                  <a:pt x="0" y="0"/>
                </a:moveTo>
                <a:lnTo>
                  <a:pt x="2306969" y="0"/>
                </a:lnTo>
                <a:lnTo>
                  <a:pt x="2306969" y="2559743"/>
                </a:lnTo>
                <a:lnTo>
                  <a:pt x="0" y="25597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0935857" y="2576852"/>
            <a:ext cx="5097643" cy="5756136"/>
          </a:xfrm>
          <a:prstGeom prst="rect">
            <a:avLst/>
          </a:prstGeom>
        </p:spPr>
        <p:txBody>
          <a:bodyPr anchor="t" rtlCol="false" tIns="0" lIns="0" bIns="0" rIns="0">
            <a:spAutoFit/>
          </a:bodyPr>
          <a:lstStyle/>
          <a:p>
            <a:pPr algn="l">
              <a:lnSpc>
                <a:spcPts val="3813"/>
              </a:lnSpc>
            </a:pPr>
          </a:p>
          <a:p>
            <a:pPr algn="l">
              <a:lnSpc>
                <a:spcPts val="3813"/>
              </a:lnSpc>
            </a:pPr>
            <a:r>
              <a:rPr lang="en-US" sz="2118">
                <a:solidFill>
                  <a:srgbClr val="131313"/>
                </a:solidFill>
                <a:latin typeface="Bitter"/>
                <a:ea typeface="Bitter"/>
                <a:cs typeface="Bitter"/>
                <a:sym typeface="Bitter"/>
              </a:rPr>
              <a:t>Emosi merupakan bagian alami dari kehidupan manusia. Namun, emosi perlu dikelola dengan baik agar tidak berdampak negatif pada diri sendiri maupun orang lain. Pengelolaan emosi adalah kemampuan untuk mengenali, memahami, dan mengendalikan emosi secara tepat. Kemampuan ini sangat penting dalam membangun hubungan sosial, menjaga kesehatan mental, dan mengambil keputusan yang bijaksana.</a:t>
            </a:r>
          </a:p>
        </p:txBody>
      </p:sp>
      <p:sp>
        <p:nvSpPr>
          <p:cNvPr name="Freeform 10" id="10"/>
          <p:cNvSpPr/>
          <p:nvPr/>
        </p:nvSpPr>
        <p:spPr>
          <a:xfrm flipH="false" flipV="false" rot="-10550928">
            <a:off x="9523993" y="7549542"/>
            <a:ext cx="1499287" cy="1663564"/>
          </a:xfrm>
          <a:custGeom>
            <a:avLst/>
            <a:gdLst/>
            <a:ahLst/>
            <a:cxnLst/>
            <a:rect r="r" b="b" t="t" l="l"/>
            <a:pathLst>
              <a:path h="1663564" w="1499287">
                <a:moveTo>
                  <a:pt x="0" y="0"/>
                </a:moveTo>
                <a:lnTo>
                  <a:pt x="1499287" y="0"/>
                </a:lnTo>
                <a:lnTo>
                  <a:pt x="1499287" y="1663564"/>
                </a:lnTo>
                <a:lnTo>
                  <a:pt x="0" y="166356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Bitter"/>
                <a:ea typeface="Bitter"/>
                <a:cs typeface="Bitter"/>
                <a:sym typeface="Bitter"/>
              </a:rPr>
              <a:t>7</a:t>
            </a:r>
          </a:p>
        </p:txBody>
      </p:sp>
      <p:sp>
        <p:nvSpPr>
          <p:cNvPr name="TextBox 12" id="12"/>
          <p:cNvSpPr txBox="true"/>
          <p:nvPr/>
        </p:nvSpPr>
        <p:spPr>
          <a:xfrm rot="0">
            <a:off x="10234985" y="1563558"/>
            <a:ext cx="6867815" cy="538162"/>
          </a:xfrm>
          <a:prstGeom prst="rect">
            <a:avLst/>
          </a:prstGeom>
        </p:spPr>
        <p:txBody>
          <a:bodyPr anchor="t" rtlCol="false" tIns="0" lIns="0" bIns="0" rIns="0">
            <a:spAutoFit/>
          </a:bodyPr>
          <a:lstStyle/>
          <a:p>
            <a:pPr algn="ctr">
              <a:lnSpc>
                <a:spcPts val="3989"/>
              </a:lnSpc>
            </a:pPr>
            <a:r>
              <a:rPr lang="en-US" b="true" sz="3324">
                <a:solidFill>
                  <a:srgbClr val="131313"/>
                </a:solidFill>
                <a:latin typeface="Bitter Bold"/>
                <a:ea typeface="Bitter Bold"/>
                <a:cs typeface="Bitter Bold"/>
                <a:sym typeface="Bitter Bold"/>
              </a:rPr>
              <a:t>KESIMPULAN</a:t>
            </a:r>
          </a:p>
        </p:txBody>
      </p:sp>
      <p:sp>
        <p:nvSpPr>
          <p:cNvPr name="Freeform 13" id="13"/>
          <p:cNvSpPr/>
          <p:nvPr/>
        </p:nvSpPr>
        <p:spPr>
          <a:xfrm flipH="false" flipV="false" rot="-7401321">
            <a:off x="99853" y="1673081"/>
            <a:ext cx="1349119" cy="1496942"/>
          </a:xfrm>
          <a:custGeom>
            <a:avLst/>
            <a:gdLst/>
            <a:ahLst/>
            <a:cxnLst/>
            <a:rect r="r" b="b" t="t" l="l"/>
            <a:pathLst>
              <a:path h="1496942" w="1349119">
                <a:moveTo>
                  <a:pt x="0" y="0"/>
                </a:moveTo>
                <a:lnTo>
                  <a:pt x="1349120" y="0"/>
                </a:lnTo>
                <a:lnTo>
                  <a:pt x="1349120" y="1496942"/>
                </a:lnTo>
                <a:lnTo>
                  <a:pt x="0" y="14969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B2B2B"/>
        </a:solidFill>
      </p:bgPr>
    </p:bg>
    <p:spTree>
      <p:nvGrpSpPr>
        <p:cNvPr id="1" name=""/>
        <p:cNvGrpSpPr/>
        <p:nvPr/>
      </p:nvGrpSpPr>
      <p:grpSpPr>
        <a:xfrm>
          <a:off x="0" y="0"/>
          <a:ext cx="0" cy="0"/>
          <a:chOff x="0" y="0"/>
          <a:chExt cx="0" cy="0"/>
        </a:xfrm>
      </p:grpSpPr>
      <p:grpSp>
        <p:nvGrpSpPr>
          <p:cNvPr name="Group 2" id="2"/>
          <p:cNvGrpSpPr/>
          <p:nvPr/>
        </p:nvGrpSpPr>
        <p:grpSpPr>
          <a:xfrm rot="0">
            <a:off x="3163392" y="2722980"/>
            <a:ext cx="3464913" cy="1725778"/>
            <a:chOff x="0" y="0"/>
            <a:chExt cx="4619883" cy="2301038"/>
          </a:xfrm>
        </p:grpSpPr>
        <p:grpSp>
          <p:nvGrpSpPr>
            <p:cNvPr name="Group 3" id="3"/>
            <p:cNvGrpSpPr/>
            <p:nvPr/>
          </p:nvGrpSpPr>
          <p:grpSpPr>
            <a:xfrm rot="-317644">
              <a:off x="78007" y="201889"/>
              <a:ext cx="4463869" cy="1897260"/>
              <a:chOff x="0" y="0"/>
              <a:chExt cx="1192582" cy="506878"/>
            </a:xfrm>
          </p:grpSpPr>
          <p:sp>
            <p:nvSpPr>
              <p:cNvPr name="Freeform 4" id="4"/>
              <p:cNvSpPr/>
              <p:nvPr/>
            </p:nvSpPr>
            <p:spPr>
              <a:xfrm flipH="false" flipV="false" rot="0">
                <a:off x="0" y="0"/>
                <a:ext cx="1192582" cy="506878"/>
              </a:xfrm>
              <a:custGeom>
                <a:avLst/>
                <a:gdLst/>
                <a:ahLst/>
                <a:cxnLst/>
                <a:rect r="r" b="b" t="t" l="l"/>
                <a:pathLst>
                  <a:path h="506878" w="1192582">
                    <a:moveTo>
                      <a:pt x="0" y="0"/>
                    </a:moveTo>
                    <a:lnTo>
                      <a:pt x="1192582" y="0"/>
                    </a:lnTo>
                    <a:lnTo>
                      <a:pt x="1192582" y="506878"/>
                    </a:lnTo>
                    <a:lnTo>
                      <a:pt x="0" y="506878"/>
                    </a:lnTo>
                    <a:close/>
                  </a:path>
                </a:pathLst>
              </a:custGeom>
              <a:solidFill>
                <a:srgbClr val="F7F5EA"/>
              </a:solidFill>
            </p:spPr>
          </p:sp>
          <p:sp>
            <p:nvSpPr>
              <p:cNvPr name="TextBox 5" id="5"/>
              <p:cNvSpPr txBox="true"/>
              <p:nvPr/>
            </p:nvSpPr>
            <p:spPr>
              <a:xfrm>
                <a:off x="0" y="-28575"/>
                <a:ext cx="1192582" cy="535453"/>
              </a:xfrm>
              <a:prstGeom prst="rect">
                <a:avLst/>
              </a:prstGeom>
            </p:spPr>
            <p:txBody>
              <a:bodyPr anchor="ctr" rtlCol="false" tIns="38656" lIns="38656" bIns="38656" rIns="38656"/>
              <a:lstStyle/>
              <a:p>
                <a:pPr algn="ctr">
                  <a:lnSpc>
                    <a:spcPts val="2573"/>
                  </a:lnSpc>
                </a:pPr>
              </a:p>
            </p:txBody>
          </p:sp>
        </p:grpSp>
        <p:sp>
          <p:nvSpPr>
            <p:cNvPr name="TextBox 6" id="6"/>
            <p:cNvSpPr txBox="true"/>
            <p:nvPr/>
          </p:nvSpPr>
          <p:spPr>
            <a:xfrm rot="-342193">
              <a:off x="393136" y="564701"/>
              <a:ext cx="3847810" cy="1413357"/>
            </a:xfrm>
            <a:prstGeom prst="rect">
              <a:avLst/>
            </a:prstGeom>
          </p:spPr>
          <p:txBody>
            <a:bodyPr anchor="t" rtlCol="false" tIns="0" lIns="0" bIns="0" rIns="0">
              <a:spAutoFit/>
            </a:bodyPr>
            <a:lstStyle/>
            <a:p>
              <a:pPr algn="ctr">
                <a:lnSpc>
                  <a:spcPts val="7689"/>
                </a:lnSpc>
              </a:pPr>
              <a:r>
                <a:rPr lang="en-US" sz="7689">
                  <a:solidFill>
                    <a:srgbClr val="2B2B2B"/>
                  </a:solidFill>
                  <a:latin typeface="Pluma"/>
                  <a:ea typeface="Pluma"/>
                  <a:cs typeface="Pluma"/>
                  <a:sym typeface="Pluma"/>
                </a:rPr>
                <a:t>Terima</a:t>
              </a:r>
            </a:p>
          </p:txBody>
        </p:sp>
      </p:grpSp>
      <p:grpSp>
        <p:nvGrpSpPr>
          <p:cNvPr name="Group 7" id="7"/>
          <p:cNvGrpSpPr/>
          <p:nvPr/>
        </p:nvGrpSpPr>
        <p:grpSpPr>
          <a:xfrm rot="0">
            <a:off x="6471706" y="2488994"/>
            <a:ext cx="3102379" cy="1724220"/>
            <a:chOff x="0" y="0"/>
            <a:chExt cx="4136506" cy="2298960"/>
          </a:xfrm>
        </p:grpSpPr>
        <p:grpSp>
          <p:nvGrpSpPr>
            <p:cNvPr name="Group 8" id="8"/>
            <p:cNvGrpSpPr/>
            <p:nvPr/>
          </p:nvGrpSpPr>
          <p:grpSpPr>
            <a:xfrm rot="358248">
              <a:off x="87935" y="200850"/>
              <a:ext cx="3960636" cy="1897260"/>
              <a:chOff x="0" y="0"/>
              <a:chExt cx="1058137" cy="506878"/>
            </a:xfrm>
          </p:grpSpPr>
          <p:sp>
            <p:nvSpPr>
              <p:cNvPr name="Freeform 9" id="9"/>
              <p:cNvSpPr/>
              <p:nvPr/>
            </p:nvSpPr>
            <p:spPr>
              <a:xfrm flipH="false" flipV="false" rot="0">
                <a:off x="0" y="0"/>
                <a:ext cx="1058137" cy="506878"/>
              </a:xfrm>
              <a:custGeom>
                <a:avLst/>
                <a:gdLst/>
                <a:ahLst/>
                <a:cxnLst/>
                <a:rect r="r" b="b" t="t" l="l"/>
                <a:pathLst>
                  <a:path h="506878" w="1058137">
                    <a:moveTo>
                      <a:pt x="0" y="0"/>
                    </a:moveTo>
                    <a:lnTo>
                      <a:pt x="1058137" y="0"/>
                    </a:lnTo>
                    <a:lnTo>
                      <a:pt x="1058137" y="506878"/>
                    </a:lnTo>
                    <a:lnTo>
                      <a:pt x="0" y="506878"/>
                    </a:lnTo>
                    <a:close/>
                  </a:path>
                </a:pathLst>
              </a:custGeom>
              <a:solidFill>
                <a:srgbClr val="FFEA8B"/>
              </a:solidFill>
            </p:spPr>
          </p:sp>
          <p:sp>
            <p:nvSpPr>
              <p:cNvPr name="TextBox 10" id="10"/>
              <p:cNvSpPr txBox="true"/>
              <p:nvPr/>
            </p:nvSpPr>
            <p:spPr>
              <a:xfrm>
                <a:off x="0" y="-28575"/>
                <a:ext cx="1058137" cy="535453"/>
              </a:xfrm>
              <a:prstGeom prst="rect">
                <a:avLst/>
              </a:prstGeom>
            </p:spPr>
            <p:txBody>
              <a:bodyPr anchor="ctr" rtlCol="false" tIns="38656" lIns="38656" bIns="38656" rIns="38656"/>
              <a:lstStyle/>
              <a:p>
                <a:pPr algn="ctr">
                  <a:lnSpc>
                    <a:spcPts val="2573"/>
                  </a:lnSpc>
                </a:pPr>
              </a:p>
            </p:txBody>
          </p:sp>
        </p:grpSp>
        <p:sp>
          <p:nvSpPr>
            <p:cNvPr name="TextBox 11" id="11"/>
            <p:cNvSpPr txBox="true"/>
            <p:nvPr/>
          </p:nvSpPr>
          <p:spPr>
            <a:xfrm rot="333699">
              <a:off x="295369" y="508284"/>
              <a:ext cx="3304608" cy="1412959"/>
            </a:xfrm>
            <a:prstGeom prst="rect">
              <a:avLst/>
            </a:prstGeom>
          </p:spPr>
          <p:txBody>
            <a:bodyPr anchor="t" rtlCol="false" tIns="0" lIns="0" bIns="0" rIns="0">
              <a:spAutoFit/>
            </a:bodyPr>
            <a:lstStyle/>
            <a:p>
              <a:pPr algn="ctr">
                <a:lnSpc>
                  <a:spcPts val="7689"/>
                </a:lnSpc>
              </a:pPr>
              <a:r>
                <a:rPr lang="en-US" sz="7689">
                  <a:solidFill>
                    <a:srgbClr val="2B2B2B"/>
                  </a:solidFill>
                  <a:latin typeface="Pluma"/>
                  <a:ea typeface="Pluma"/>
                  <a:cs typeface="Pluma"/>
                  <a:sym typeface="Pluma"/>
                </a:rPr>
                <a:t>Kasih</a:t>
              </a:r>
            </a:p>
          </p:txBody>
        </p:sp>
      </p:grpSp>
      <p:grpSp>
        <p:nvGrpSpPr>
          <p:cNvPr name="Group 12" id="12"/>
          <p:cNvGrpSpPr/>
          <p:nvPr/>
        </p:nvGrpSpPr>
        <p:grpSpPr>
          <a:xfrm rot="0">
            <a:off x="8556656" y="2750685"/>
            <a:ext cx="4703829" cy="1698074"/>
            <a:chOff x="0" y="0"/>
            <a:chExt cx="6271772" cy="2264098"/>
          </a:xfrm>
        </p:grpSpPr>
        <p:grpSp>
          <p:nvGrpSpPr>
            <p:cNvPr name="Group 13" id="13"/>
            <p:cNvGrpSpPr/>
            <p:nvPr/>
          </p:nvGrpSpPr>
          <p:grpSpPr>
            <a:xfrm rot="-317644">
              <a:off x="1168493" y="183419"/>
              <a:ext cx="4063517" cy="1897260"/>
              <a:chOff x="0" y="0"/>
              <a:chExt cx="1085623" cy="506878"/>
            </a:xfrm>
          </p:grpSpPr>
          <p:sp>
            <p:nvSpPr>
              <p:cNvPr name="Freeform 14" id="14"/>
              <p:cNvSpPr/>
              <p:nvPr/>
            </p:nvSpPr>
            <p:spPr>
              <a:xfrm flipH="false" flipV="false" rot="0">
                <a:off x="0" y="0"/>
                <a:ext cx="1085623" cy="506878"/>
              </a:xfrm>
              <a:custGeom>
                <a:avLst/>
                <a:gdLst/>
                <a:ahLst/>
                <a:cxnLst/>
                <a:rect r="r" b="b" t="t" l="l"/>
                <a:pathLst>
                  <a:path h="506878" w="1085623">
                    <a:moveTo>
                      <a:pt x="0" y="0"/>
                    </a:moveTo>
                    <a:lnTo>
                      <a:pt x="1085623" y="0"/>
                    </a:lnTo>
                    <a:lnTo>
                      <a:pt x="1085623" y="506878"/>
                    </a:lnTo>
                    <a:lnTo>
                      <a:pt x="0" y="506878"/>
                    </a:lnTo>
                    <a:close/>
                  </a:path>
                </a:pathLst>
              </a:custGeom>
              <a:solidFill>
                <a:srgbClr val="F7F5EA"/>
              </a:solidFill>
            </p:spPr>
          </p:sp>
          <p:sp>
            <p:nvSpPr>
              <p:cNvPr name="TextBox 15" id="15"/>
              <p:cNvSpPr txBox="true"/>
              <p:nvPr/>
            </p:nvSpPr>
            <p:spPr>
              <a:xfrm>
                <a:off x="0" y="-28575"/>
                <a:ext cx="1085623" cy="535453"/>
              </a:xfrm>
              <a:prstGeom prst="rect">
                <a:avLst/>
              </a:prstGeom>
            </p:spPr>
            <p:txBody>
              <a:bodyPr anchor="ctr" rtlCol="false" tIns="38656" lIns="38656" bIns="38656" rIns="38656"/>
              <a:lstStyle/>
              <a:p>
                <a:pPr algn="ctr">
                  <a:lnSpc>
                    <a:spcPts val="2573"/>
                  </a:lnSpc>
                </a:pPr>
              </a:p>
            </p:txBody>
          </p:sp>
        </p:grpSp>
        <p:sp>
          <p:nvSpPr>
            <p:cNvPr name="TextBox 16" id="16"/>
            <p:cNvSpPr txBox="true"/>
            <p:nvPr/>
          </p:nvSpPr>
          <p:spPr>
            <a:xfrm rot="-342193">
              <a:off x="69190" y="546430"/>
              <a:ext cx="6147590" cy="1412959"/>
            </a:xfrm>
            <a:prstGeom prst="rect">
              <a:avLst/>
            </a:prstGeom>
          </p:spPr>
          <p:txBody>
            <a:bodyPr anchor="t" rtlCol="false" tIns="0" lIns="0" bIns="0" rIns="0">
              <a:spAutoFit/>
            </a:bodyPr>
            <a:lstStyle/>
            <a:p>
              <a:pPr algn="ctr">
                <a:lnSpc>
                  <a:spcPts val="7689"/>
                </a:lnSpc>
              </a:pPr>
              <a:r>
                <a:rPr lang="en-US" sz="7689">
                  <a:solidFill>
                    <a:srgbClr val="2B2B2B"/>
                  </a:solidFill>
                  <a:latin typeface="Pluma"/>
                  <a:ea typeface="Pluma"/>
                  <a:cs typeface="Pluma"/>
                  <a:sym typeface="Pluma"/>
                </a:rPr>
                <a:t>Semua</a:t>
              </a:r>
            </a:p>
          </p:txBody>
        </p:sp>
      </p:grpSp>
      <p:sp>
        <p:nvSpPr>
          <p:cNvPr name="Freeform 17" id="17"/>
          <p:cNvSpPr/>
          <p:nvPr/>
        </p:nvSpPr>
        <p:spPr>
          <a:xfrm flipH="false" flipV="false" rot="817852">
            <a:off x="12588007" y="2576097"/>
            <a:ext cx="2152071" cy="2229076"/>
          </a:xfrm>
          <a:custGeom>
            <a:avLst/>
            <a:gdLst/>
            <a:ahLst/>
            <a:cxnLst/>
            <a:rect r="r" b="b" t="t" l="l"/>
            <a:pathLst>
              <a:path h="2229076" w="2152071">
                <a:moveTo>
                  <a:pt x="0" y="0"/>
                </a:moveTo>
                <a:lnTo>
                  <a:pt x="2152071" y="0"/>
                </a:lnTo>
                <a:lnTo>
                  <a:pt x="2152071" y="2229076"/>
                </a:lnTo>
                <a:lnTo>
                  <a:pt x="0" y="22290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121127">
            <a:off x="6333328" y="4596764"/>
            <a:ext cx="5988578" cy="2026085"/>
            <a:chOff x="0" y="0"/>
            <a:chExt cx="7984770" cy="2701447"/>
          </a:xfrm>
        </p:grpSpPr>
        <p:grpSp>
          <p:nvGrpSpPr>
            <p:cNvPr name="Group 19" id="19"/>
            <p:cNvGrpSpPr/>
            <p:nvPr/>
          </p:nvGrpSpPr>
          <p:grpSpPr>
            <a:xfrm rot="358248">
              <a:off x="77440" y="402093"/>
              <a:ext cx="7829891" cy="1897260"/>
              <a:chOff x="0" y="0"/>
              <a:chExt cx="2091860" cy="506878"/>
            </a:xfrm>
          </p:grpSpPr>
          <p:sp>
            <p:nvSpPr>
              <p:cNvPr name="Freeform 20" id="20"/>
              <p:cNvSpPr/>
              <p:nvPr/>
            </p:nvSpPr>
            <p:spPr>
              <a:xfrm flipH="false" flipV="false" rot="0">
                <a:off x="0" y="0"/>
                <a:ext cx="2091860" cy="506878"/>
              </a:xfrm>
              <a:custGeom>
                <a:avLst/>
                <a:gdLst/>
                <a:ahLst/>
                <a:cxnLst/>
                <a:rect r="r" b="b" t="t" l="l"/>
                <a:pathLst>
                  <a:path h="506878" w="2091860">
                    <a:moveTo>
                      <a:pt x="0" y="0"/>
                    </a:moveTo>
                    <a:lnTo>
                      <a:pt x="2091860" y="0"/>
                    </a:lnTo>
                    <a:lnTo>
                      <a:pt x="2091860" y="506878"/>
                    </a:lnTo>
                    <a:lnTo>
                      <a:pt x="0" y="506878"/>
                    </a:lnTo>
                    <a:close/>
                  </a:path>
                </a:pathLst>
              </a:custGeom>
              <a:solidFill>
                <a:srgbClr val="FFEA8B"/>
              </a:solidFill>
            </p:spPr>
          </p:sp>
          <p:sp>
            <p:nvSpPr>
              <p:cNvPr name="TextBox 21" id="21"/>
              <p:cNvSpPr txBox="true"/>
              <p:nvPr/>
            </p:nvSpPr>
            <p:spPr>
              <a:xfrm>
                <a:off x="0" y="-28575"/>
                <a:ext cx="2091860" cy="535453"/>
              </a:xfrm>
              <a:prstGeom prst="rect">
                <a:avLst/>
              </a:prstGeom>
            </p:spPr>
            <p:txBody>
              <a:bodyPr anchor="ctr" rtlCol="false" tIns="38656" lIns="38656" bIns="38656" rIns="38656"/>
              <a:lstStyle/>
              <a:p>
                <a:pPr algn="ctr">
                  <a:lnSpc>
                    <a:spcPts val="2573"/>
                  </a:lnSpc>
                </a:pPr>
              </a:p>
            </p:txBody>
          </p:sp>
        </p:grpSp>
        <p:sp>
          <p:nvSpPr>
            <p:cNvPr name="TextBox 22" id="22"/>
            <p:cNvSpPr txBox="true"/>
            <p:nvPr/>
          </p:nvSpPr>
          <p:spPr>
            <a:xfrm rot="333699">
              <a:off x="245567" y="781123"/>
              <a:ext cx="7479789" cy="1413357"/>
            </a:xfrm>
            <a:prstGeom prst="rect">
              <a:avLst/>
            </a:prstGeom>
          </p:spPr>
          <p:txBody>
            <a:bodyPr anchor="t" rtlCol="false" tIns="0" lIns="0" bIns="0" rIns="0">
              <a:spAutoFit/>
            </a:bodyPr>
            <a:lstStyle/>
            <a:p>
              <a:pPr algn="ctr">
                <a:lnSpc>
                  <a:spcPts val="7689"/>
                </a:lnSpc>
              </a:pPr>
              <a:r>
                <a:rPr lang="en-US" sz="7689">
                  <a:solidFill>
                    <a:srgbClr val="2B2B2B"/>
                  </a:solidFill>
                  <a:latin typeface="Pluma"/>
                  <a:ea typeface="Pluma"/>
                  <a:cs typeface="Pluma"/>
                  <a:sym typeface="Pluma"/>
                </a:rPr>
                <a:t>😍😍😍</a:t>
              </a:r>
            </a:p>
          </p:txBody>
        </p:sp>
      </p:grpSp>
      <p:sp>
        <p:nvSpPr>
          <p:cNvPr name="Freeform 23" id="23"/>
          <p:cNvSpPr/>
          <p:nvPr/>
        </p:nvSpPr>
        <p:spPr>
          <a:xfrm flipH="false" flipV="false" rot="730566">
            <a:off x="12519863" y="1976157"/>
            <a:ext cx="2076751" cy="2612266"/>
          </a:xfrm>
          <a:custGeom>
            <a:avLst/>
            <a:gdLst/>
            <a:ahLst/>
            <a:cxnLst/>
            <a:rect r="r" b="b" t="t" l="l"/>
            <a:pathLst>
              <a:path h="2612266" w="2076751">
                <a:moveTo>
                  <a:pt x="0" y="0"/>
                </a:moveTo>
                <a:lnTo>
                  <a:pt x="2076752" y="0"/>
                </a:lnTo>
                <a:lnTo>
                  <a:pt x="2076752" y="2612266"/>
                </a:lnTo>
                <a:lnTo>
                  <a:pt x="0" y="2612266"/>
                </a:lnTo>
                <a:lnTo>
                  <a:pt x="0" y="0"/>
                </a:lnTo>
                <a:close/>
              </a:path>
            </a:pathLst>
          </a:custGeom>
          <a:blipFill>
            <a:blip r:embed="rId4"/>
            <a:stretch>
              <a:fillRect l="0" t="0" r="0" b="0"/>
            </a:stretch>
          </a:blipFill>
        </p:spPr>
      </p:sp>
      <p:grpSp>
        <p:nvGrpSpPr>
          <p:cNvPr name="Group 24" id="24"/>
          <p:cNvGrpSpPr/>
          <p:nvPr/>
        </p:nvGrpSpPr>
        <p:grpSpPr>
          <a:xfrm rot="0">
            <a:off x="12460509" y="4843084"/>
            <a:ext cx="1201773" cy="1516069"/>
            <a:chOff x="0" y="0"/>
            <a:chExt cx="1602363" cy="2021425"/>
          </a:xfrm>
        </p:grpSpPr>
        <p:grpSp>
          <p:nvGrpSpPr>
            <p:cNvPr name="Group 25" id="25"/>
            <p:cNvGrpSpPr/>
            <p:nvPr/>
          </p:nvGrpSpPr>
          <p:grpSpPr>
            <a:xfrm rot="-317644">
              <a:off x="84471" y="62083"/>
              <a:ext cx="1433422" cy="1897260"/>
              <a:chOff x="0" y="0"/>
              <a:chExt cx="382958" cy="506878"/>
            </a:xfrm>
          </p:grpSpPr>
          <p:sp>
            <p:nvSpPr>
              <p:cNvPr name="Freeform 26" id="26"/>
              <p:cNvSpPr/>
              <p:nvPr/>
            </p:nvSpPr>
            <p:spPr>
              <a:xfrm flipH="false" flipV="false" rot="0">
                <a:off x="0" y="0"/>
                <a:ext cx="382958" cy="506878"/>
              </a:xfrm>
              <a:custGeom>
                <a:avLst/>
                <a:gdLst/>
                <a:ahLst/>
                <a:cxnLst/>
                <a:rect r="r" b="b" t="t" l="l"/>
                <a:pathLst>
                  <a:path h="506878" w="382958">
                    <a:moveTo>
                      <a:pt x="0" y="0"/>
                    </a:moveTo>
                    <a:lnTo>
                      <a:pt x="382958" y="0"/>
                    </a:lnTo>
                    <a:lnTo>
                      <a:pt x="382958" y="506878"/>
                    </a:lnTo>
                    <a:lnTo>
                      <a:pt x="0" y="506878"/>
                    </a:lnTo>
                    <a:close/>
                  </a:path>
                </a:pathLst>
              </a:custGeom>
              <a:solidFill>
                <a:srgbClr val="F7F5EA"/>
              </a:solidFill>
            </p:spPr>
          </p:sp>
          <p:sp>
            <p:nvSpPr>
              <p:cNvPr name="TextBox 27" id="27"/>
              <p:cNvSpPr txBox="true"/>
              <p:nvPr/>
            </p:nvSpPr>
            <p:spPr>
              <a:xfrm>
                <a:off x="0" y="-28575"/>
                <a:ext cx="382958" cy="535453"/>
              </a:xfrm>
              <a:prstGeom prst="rect">
                <a:avLst/>
              </a:prstGeom>
            </p:spPr>
            <p:txBody>
              <a:bodyPr anchor="ctr" rtlCol="false" tIns="38656" lIns="38656" bIns="38656" rIns="38656"/>
              <a:lstStyle/>
              <a:p>
                <a:pPr algn="ctr">
                  <a:lnSpc>
                    <a:spcPts val="2573"/>
                  </a:lnSpc>
                </a:pPr>
              </a:p>
            </p:txBody>
          </p:sp>
        </p:grpSp>
        <p:sp>
          <p:nvSpPr>
            <p:cNvPr name="TextBox 28" id="28"/>
            <p:cNvSpPr txBox="true"/>
            <p:nvPr/>
          </p:nvSpPr>
          <p:spPr>
            <a:xfrm rot="-342193">
              <a:off x="191750" y="424895"/>
              <a:ext cx="1233062" cy="1413357"/>
            </a:xfrm>
            <a:prstGeom prst="rect">
              <a:avLst/>
            </a:prstGeom>
          </p:spPr>
          <p:txBody>
            <a:bodyPr anchor="t" rtlCol="false" tIns="0" lIns="0" bIns="0" rIns="0">
              <a:spAutoFit/>
            </a:bodyPr>
            <a:lstStyle/>
            <a:p>
              <a:pPr algn="ctr">
                <a:lnSpc>
                  <a:spcPts val="7689"/>
                </a:lnSpc>
              </a:pPr>
              <a:r>
                <a:rPr lang="en-US" sz="7689">
                  <a:solidFill>
                    <a:srgbClr val="2B2B2B"/>
                  </a:solidFill>
                  <a:latin typeface="Pluma"/>
                  <a:ea typeface="Pluma"/>
                  <a:cs typeface="Pluma"/>
                  <a:sym typeface="Pluma"/>
                </a:rPr>
                <a:t>!</a:t>
              </a:r>
            </a:p>
          </p:txBody>
        </p:sp>
      </p:grpSp>
      <p:sp>
        <p:nvSpPr>
          <p:cNvPr name="Freeform 29" id="29"/>
          <p:cNvSpPr/>
          <p:nvPr/>
        </p:nvSpPr>
        <p:spPr>
          <a:xfrm flipH="false" flipV="false" rot="-349800">
            <a:off x="3660627" y="4565553"/>
            <a:ext cx="2419682" cy="2358090"/>
          </a:xfrm>
          <a:custGeom>
            <a:avLst/>
            <a:gdLst/>
            <a:ahLst/>
            <a:cxnLst/>
            <a:rect r="r" b="b" t="t" l="l"/>
            <a:pathLst>
              <a:path h="2358090" w="2419682">
                <a:moveTo>
                  <a:pt x="0" y="0"/>
                </a:moveTo>
                <a:lnTo>
                  <a:pt x="2419682" y="0"/>
                </a:lnTo>
                <a:lnTo>
                  <a:pt x="2419682" y="2358090"/>
                </a:lnTo>
                <a:lnTo>
                  <a:pt x="0" y="23580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893415">
            <a:off x="3412804" y="4477122"/>
            <a:ext cx="2347774" cy="2247994"/>
          </a:xfrm>
          <a:custGeom>
            <a:avLst/>
            <a:gdLst/>
            <a:ahLst/>
            <a:cxnLst/>
            <a:rect r="r" b="b" t="t" l="l"/>
            <a:pathLst>
              <a:path h="2247994" w="2347774">
                <a:moveTo>
                  <a:pt x="0" y="0"/>
                </a:moveTo>
                <a:lnTo>
                  <a:pt x="2347775" y="0"/>
                </a:lnTo>
                <a:lnTo>
                  <a:pt x="2347775" y="2247994"/>
                </a:lnTo>
                <a:lnTo>
                  <a:pt x="0" y="2247994"/>
                </a:lnTo>
                <a:lnTo>
                  <a:pt x="0" y="0"/>
                </a:lnTo>
                <a:close/>
              </a:path>
            </a:pathLst>
          </a:custGeom>
          <a:blipFill>
            <a:blip r:embed="rId7"/>
            <a:stretch>
              <a:fillRect l="0" t="0" r="0" b="0"/>
            </a:stretch>
          </a:blipFill>
        </p:spPr>
      </p:sp>
      <p:sp>
        <p:nvSpPr>
          <p:cNvPr name="TextBox 31" id="31"/>
          <p:cNvSpPr txBox="true"/>
          <p:nvPr/>
        </p:nvSpPr>
        <p:spPr>
          <a:xfrm rot="0">
            <a:off x="4796081" y="7144154"/>
            <a:ext cx="8695838" cy="547370"/>
          </a:xfrm>
          <a:prstGeom prst="rect">
            <a:avLst/>
          </a:prstGeom>
        </p:spPr>
        <p:txBody>
          <a:bodyPr anchor="t" rtlCol="false" tIns="0" lIns="0" bIns="0" rIns="0">
            <a:spAutoFit/>
          </a:bodyPr>
          <a:lstStyle/>
          <a:p>
            <a:pPr algn="ctr">
              <a:lnSpc>
                <a:spcPts val="4480"/>
              </a:lnSpc>
            </a:pPr>
            <a:r>
              <a:rPr lang="en-US" sz="3200">
                <a:solidFill>
                  <a:srgbClr val="FFFEF8"/>
                </a:solidFill>
                <a:latin typeface="Bitter"/>
                <a:ea typeface="Bitter"/>
                <a:cs typeface="Bitter"/>
                <a:sym typeface="Bitter"/>
              </a:rPr>
              <a:t>Semoga harimu luar biasa.</a:t>
            </a:r>
          </a:p>
        </p:txBody>
      </p:sp>
      <p:sp>
        <p:nvSpPr>
          <p:cNvPr name="TextBox 32" id="3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FFFFFF"/>
                </a:solidFill>
                <a:latin typeface="Bitter"/>
                <a:ea typeface="Bitter"/>
                <a:cs typeface="Bitter"/>
                <a:sym typeface="Bitter"/>
              </a:rPr>
              <a:t>8</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DAHB60JYyaw</dc:identifier>
  <dcterms:modified xsi:type="dcterms:W3CDTF">2011-08-01T06:04:30Z</dcterms:modified>
  <cp:revision>1</cp:revision>
  <dc:title>Presentasi Pendidikan Zona Regulasi Emosi Digambar Tangan Krem Kuning Oranye</dc:title>
</cp:coreProperties>
</file>