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26"/>
  </p:notesMasterIdLst>
  <p:sldIdLst>
    <p:sldId id="256" r:id="rId2"/>
    <p:sldId id="273" r:id="rId3"/>
    <p:sldId id="275" r:id="rId4"/>
    <p:sldId id="277" r:id="rId5"/>
    <p:sldId id="279" r:id="rId6"/>
    <p:sldId id="280" r:id="rId7"/>
    <p:sldId id="281" r:id="rId8"/>
    <p:sldId id="282" r:id="rId9"/>
    <p:sldId id="283" r:id="rId10"/>
    <p:sldId id="284" r:id="rId11"/>
    <p:sldId id="285" r:id="rId12"/>
    <p:sldId id="264" r:id="rId13"/>
    <p:sldId id="265" r:id="rId14"/>
    <p:sldId id="266" r:id="rId15"/>
    <p:sldId id="287" r:id="rId16"/>
    <p:sldId id="268" r:id="rId17"/>
    <p:sldId id="269" r:id="rId18"/>
    <p:sldId id="288" r:id="rId19"/>
    <p:sldId id="270" r:id="rId20"/>
    <p:sldId id="271" r:id="rId21"/>
    <p:sldId id="272" r:id="rId22"/>
    <p:sldId id="286" r:id="rId23"/>
    <p:sldId id="263" r:id="rId24"/>
    <p:sldId id="289" r:id="rId25"/>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470" y="-15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dPt>
          <c:dPt>
            <c:idx val="1"/>
            <c:bubble3D val="0"/>
          </c:dPt>
          <c:dPt>
            <c:idx val="2"/>
            <c:bubble3D val="0"/>
          </c:dPt>
          <c:dPt>
            <c:idx val="3"/>
            <c:bubble3D val="0"/>
          </c:dPt>
          <c:dPt>
            <c:idx val="4"/>
            <c:bubble3D val="0"/>
          </c:dPt>
          <c:dPt>
            <c:idx val="5"/>
            <c:bubble3D val="0"/>
          </c:dPt>
          <c:cat>
            <c:strRef>
              <c:f>Sheet1!$A$2:$A$7</c:f>
              <c:strCache>
                <c:ptCount val="6"/>
                <c:pt idx="0">
                  <c:v>ISLAM</c:v>
                </c:pt>
                <c:pt idx="1">
                  <c:v>PROTESTAN</c:v>
                </c:pt>
                <c:pt idx="2">
                  <c:v>KATOLIK</c:v>
                </c:pt>
                <c:pt idx="3">
                  <c:v>HINDU</c:v>
                </c:pt>
                <c:pt idx="4">
                  <c:v>BUDHA</c:v>
                </c:pt>
                <c:pt idx="5">
                  <c:v>KONG HU CU</c:v>
                </c:pt>
              </c:strCache>
            </c:strRef>
          </c:cat>
          <c:val>
            <c:numRef>
              <c:f>Sheet1!$B$2:$B$7</c:f>
              <c:numCache>
                <c:formatCode>0.00%</c:formatCode>
                <c:ptCount val="6"/>
                <c:pt idx="0">
                  <c:v>0.87180000000000002</c:v>
                </c:pt>
                <c:pt idx="1">
                  <c:v>6.9599999999999995E-2</c:v>
                </c:pt>
                <c:pt idx="2">
                  <c:v>2.9100000000000001E-2</c:v>
                </c:pt>
                <c:pt idx="3">
                  <c:v>1.6899999999999998E-2</c:v>
                </c:pt>
                <c:pt idx="4">
                  <c:v>7.1999999999999998E-3</c:v>
                </c:pt>
                <c:pt idx="5">
                  <c:v>5.0000000000000001E-3</c:v>
                </c:pt>
              </c:numCache>
            </c:numRef>
          </c:val>
        </c:ser>
        <c:dLbls>
          <c:showLegendKey val="0"/>
          <c:showVal val="0"/>
          <c:showCatName val="0"/>
          <c:showSerName val="0"/>
          <c:showPercent val="0"/>
          <c:showBubbleSize val="0"/>
          <c:showLeaderLines val="1"/>
        </c:dLbls>
        <c:firstSliceAng val="0"/>
      </c:pieChart>
    </c:plotArea>
    <c:legend>
      <c:legendPos val="b"/>
      <c:layout>
        <c:manualLayout>
          <c:xMode val="edge"/>
          <c:yMode val="edge"/>
          <c:x val="2.0060777559055106E-2"/>
          <c:y val="0.92472484468966265"/>
          <c:w val="0.97081582185039383"/>
          <c:h val="5.4181406607935127E-2"/>
        </c:manualLayout>
      </c:layout>
      <c:overlay val="0"/>
      <c:txPr>
        <a:bodyPr rot="0" vert="horz"/>
        <a:lstStyle/>
        <a:p>
          <a:pPr>
            <a:defRPr/>
          </a:pPr>
          <a:endParaRPr lang="id-ID"/>
        </a:p>
      </c:txPr>
    </c:legend>
    <c:plotVisOnly val="1"/>
    <c:dispBlanksAs val="gap"/>
    <c:showDLblsOverMax val="0"/>
  </c:chart>
  <c:txPr>
    <a:bodyPr/>
    <a:lstStyle/>
    <a:p>
      <a:pPr>
        <a:defRPr sz="1800"/>
      </a:pPr>
      <a:endParaRPr lang="id-ID"/>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0.34153</cdr:x>
      <cdr:y>0.65022</cdr:y>
    </cdr:from>
    <cdr:to>
      <cdr:x>0.56772</cdr:x>
      <cdr:y>0.75112</cdr:y>
    </cdr:to>
    <cdr:sp macro="" textlink="">
      <cdr:nvSpPr>
        <cdr:cNvPr id="2" name="TextBox 1"/>
        <cdr:cNvSpPr txBox="1"/>
      </cdr:nvSpPr>
      <cdr:spPr>
        <a:xfrm xmlns:a="http://schemas.openxmlformats.org/drawingml/2006/main">
          <a:off x="2775937" y="3523344"/>
          <a:ext cx="1838476" cy="5467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2400" dirty="0" smtClean="0">
              <a:solidFill>
                <a:schemeClr val="tx1"/>
              </a:solidFill>
            </a:rPr>
            <a:t>ISLAM 87.18%</a:t>
          </a:r>
          <a:endParaRPr lang="en-AU" sz="2400" dirty="0">
            <a:solidFill>
              <a:schemeClr val="tx1"/>
            </a:solidFill>
          </a:endParaRPr>
        </a:p>
      </cdr:txBody>
    </cdr:sp>
  </cdr:relSizeAnchor>
  <cdr:relSizeAnchor xmlns:cdr="http://schemas.openxmlformats.org/drawingml/2006/chartDrawing">
    <cdr:from>
      <cdr:x>0.14912</cdr:x>
      <cdr:y>0.15184</cdr:y>
    </cdr:from>
    <cdr:to>
      <cdr:x>0.4201</cdr:x>
      <cdr:y>0.21933</cdr:y>
    </cdr:to>
    <cdr:sp macro="" textlink="">
      <cdr:nvSpPr>
        <cdr:cNvPr id="4" name="TextBox 3"/>
        <cdr:cNvSpPr txBox="1"/>
      </cdr:nvSpPr>
      <cdr:spPr>
        <a:xfrm xmlns:a="http://schemas.openxmlformats.org/drawingml/2006/main">
          <a:off x="1180496" y="826463"/>
          <a:ext cx="2145115" cy="36731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800" dirty="0" smtClean="0">
              <a:solidFill>
                <a:schemeClr val="tx1"/>
              </a:solidFill>
            </a:rPr>
            <a:t>PROTESTAN   6.96%</a:t>
          </a:r>
          <a:endParaRPr lang="en-AU" sz="1800" dirty="0">
            <a:solidFill>
              <a:schemeClr val="tx1"/>
            </a:solidFill>
          </a:endParaRPr>
        </a:p>
      </cdr:txBody>
    </cdr:sp>
  </cdr:relSizeAnchor>
  <cdr:relSizeAnchor xmlns:cdr="http://schemas.openxmlformats.org/drawingml/2006/chartDrawing">
    <cdr:from>
      <cdr:x>0.18457</cdr:x>
      <cdr:y>0.0791</cdr:y>
    </cdr:from>
    <cdr:to>
      <cdr:x>0.45418</cdr:x>
      <cdr:y>0.13659</cdr:y>
    </cdr:to>
    <cdr:sp macro="" textlink="">
      <cdr:nvSpPr>
        <cdr:cNvPr id="5" name="TextBox 4"/>
        <cdr:cNvSpPr txBox="1"/>
      </cdr:nvSpPr>
      <cdr:spPr>
        <a:xfrm xmlns:a="http://schemas.openxmlformats.org/drawingml/2006/main">
          <a:off x="1461105" y="430525"/>
          <a:ext cx="2134324" cy="31289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400" dirty="0" smtClean="0">
              <a:solidFill>
                <a:schemeClr val="tx1"/>
              </a:solidFill>
            </a:rPr>
            <a:t>KATOLIK          2.91%</a:t>
          </a:r>
          <a:endParaRPr lang="en-AU" sz="1400" dirty="0">
            <a:solidFill>
              <a:schemeClr val="tx1"/>
            </a:solidFill>
          </a:endParaRPr>
        </a:p>
      </cdr:txBody>
    </cdr:sp>
  </cdr:relSizeAnchor>
  <cdr:relSizeAnchor xmlns:cdr="http://schemas.openxmlformats.org/drawingml/2006/chartDrawing">
    <cdr:from>
      <cdr:x>0.42292</cdr:x>
      <cdr:y>0</cdr:y>
    </cdr:from>
    <cdr:to>
      <cdr:x>0.48709</cdr:x>
      <cdr:y>0.05067</cdr:y>
    </cdr:to>
    <cdr:sp macro="" textlink="">
      <cdr:nvSpPr>
        <cdr:cNvPr id="6" name="TextBox 5"/>
        <cdr:cNvSpPr txBox="1"/>
      </cdr:nvSpPr>
      <cdr:spPr>
        <a:xfrm xmlns:a="http://schemas.openxmlformats.org/drawingml/2006/main">
          <a:off x="3347962" y="0"/>
          <a:ext cx="508001" cy="27577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AU" sz="1100" dirty="0"/>
        </a:p>
      </cdr:txBody>
    </cdr:sp>
  </cdr:relSizeAnchor>
  <cdr:relSizeAnchor xmlns:cdr="http://schemas.openxmlformats.org/drawingml/2006/chartDrawing">
    <cdr:from>
      <cdr:x>0.24996</cdr:x>
      <cdr:y>0</cdr:y>
    </cdr:from>
    <cdr:to>
      <cdr:x>0.4217</cdr:x>
      <cdr:y>0.05956</cdr:y>
    </cdr:to>
    <cdr:sp macro="" textlink="">
      <cdr:nvSpPr>
        <cdr:cNvPr id="7" name="TextBox 6"/>
        <cdr:cNvSpPr txBox="1"/>
      </cdr:nvSpPr>
      <cdr:spPr>
        <a:xfrm xmlns:a="http://schemas.openxmlformats.org/drawingml/2006/main">
          <a:off x="1978783" y="0"/>
          <a:ext cx="1359504" cy="32415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400" dirty="0" smtClean="0">
              <a:solidFill>
                <a:schemeClr val="tx1"/>
              </a:solidFill>
            </a:rPr>
            <a:t>Hindu 1.69%</a:t>
          </a:r>
          <a:endParaRPr lang="en-AU" sz="1400" dirty="0">
            <a:solidFill>
              <a:schemeClr val="tx1"/>
            </a:solidFill>
          </a:endParaRPr>
        </a:p>
      </cdr:txBody>
    </cdr:sp>
  </cdr:relSizeAnchor>
  <cdr:relSizeAnchor xmlns:cdr="http://schemas.openxmlformats.org/drawingml/2006/chartDrawing">
    <cdr:from>
      <cdr:x>0.52865</cdr:x>
      <cdr:y>0.06756</cdr:y>
    </cdr:from>
    <cdr:to>
      <cdr:x>0.64416</cdr:x>
      <cdr:y>0.23556</cdr:y>
    </cdr:to>
    <cdr:sp macro="" textlink="">
      <cdr:nvSpPr>
        <cdr:cNvPr id="8" name="TextBox 7"/>
        <cdr:cNvSpPr txBox="1"/>
      </cdr:nvSpPr>
      <cdr:spPr>
        <a:xfrm xmlns:a="http://schemas.openxmlformats.org/drawingml/2006/main">
          <a:off x="4184953" y="36769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400" dirty="0" smtClean="0">
              <a:solidFill>
                <a:schemeClr val="tx1"/>
              </a:solidFill>
            </a:rPr>
            <a:t>BUDDHA 0.72%</a:t>
          </a:r>
        </a:p>
        <a:p xmlns:a="http://schemas.openxmlformats.org/drawingml/2006/main">
          <a:endParaRPr lang="en-AU" sz="1400" dirty="0">
            <a:solidFill>
              <a:schemeClr val="tx1"/>
            </a:solidFill>
          </a:endParaRPr>
        </a:p>
        <a:p xmlns:a="http://schemas.openxmlformats.org/drawingml/2006/main">
          <a:r>
            <a:rPr lang="en-AU" sz="1400" dirty="0" smtClean="0">
              <a:solidFill>
                <a:schemeClr val="tx1"/>
              </a:solidFill>
            </a:rPr>
            <a:t>Kong Hu Cu 0.5%</a:t>
          </a:r>
          <a:endParaRPr lang="en-AU" sz="1400" dirty="0">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749"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750"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751"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752"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753"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754"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extLst>
      <p:ext uri="{BB962C8B-B14F-4D97-AF65-F5344CB8AC3E}">
        <p14:creationId xmlns:p14="http://schemas.microsoft.com/office/powerpoint/2010/main" val="377582627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946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82FBE1B-66F7-44C1-B004-F9357E12EDC3}" type="slidenum">
              <a:rPr lang="en-US" altLang="en-US">
                <a:solidFill>
                  <a:srgbClr val="000000"/>
                </a:solidFill>
              </a:rPr>
              <a:pPr eaLnBrk="1" hangingPunct="1"/>
              <a:t>11</a:t>
            </a:fld>
            <a:endParaRPr lang="en-US" altLang="en-US">
              <a:solidFill>
                <a:srgbClr val="000000"/>
              </a:solidFill>
            </a:endParaRPr>
          </a:p>
        </p:txBody>
      </p:sp>
    </p:spTree>
    <p:extLst>
      <p:ext uri="{BB962C8B-B14F-4D97-AF65-F5344CB8AC3E}">
        <p14:creationId xmlns:p14="http://schemas.microsoft.com/office/powerpoint/2010/main" val="3903997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1D8BD707-D9CF-40AE-B4C6-C98DA3205C09}"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6F15528-21DE-4FAA-801E-634DDDAF4B2B}" type="slidenum">
              <a:rPr lang="id-ID" smtClean="0"/>
              <a:t>‹#›</a:t>
            </a:fld>
            <a:endParaRPr lang="id-ID"/>
          </a:p>
        </p:txBody>
      </p:sp>
    </p:spTree>
    <p:extLst>
      <p:ext uri="{BB962C8B-B14F-4D97-AF65-F5344CB8AC3E}">
        <p14:creationId xmlns:p14="http://schemas.microsoft.com/office/powerpoint/2010/main" val="1679026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D8BD707-D9CF-40AE-B4C6-C98DA3205C09}"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6F15528-21DE-4FAA-801E-634DDDAF4B2B}" type="slidenum">
              <a:rPr lang="id-ID" smtClean="0"/>
              <a:t>‹#›</a:t>
            </a:fld>
            <a:endParaRPr lang="id-ID"/>
          </a:p>
        </p:txBody>
      </p:sp>
    </p:spTree>
    <p:extLst>
      <p:ext uri="{BB962C8B-B14F-4D97-AF65-F5344CB8AC3E}">
        <p14:creationId xmlns:p14="http://schemas.microsoft.com/office/powerpoint/2010/main" val="1417242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D8BD707-D9CF-40AE-B4C6-C98DA3205C09}"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6F15528-21DE-4FAA-801E-634DDDAF4B2B}" type="slidenum">
              <a:rPr lang="id-ID" smtClean="0"/>
              <a:t>‹#›</a:t>
            </a:fld>
            <a:endParaRPr lang="id-ID"/>
          </a:p>
        </p:txBody>
      </p:sp>
    </p:spTree>
    <p:extLst>
      <p:ext uri="{BB962C8B-B14F-4D97-AF65-F5344CB8AC3E}">
        <p14:creationId xmlns:p14="http://schemas.microsoft.com/office/powerpoint/2010/main" val="68079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D8BD707-D9CF-40AE-B4C6-C98DA3205C09}"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6F15528-21DE-4FAA-801E-634DDDAF4B2B}" type="slidenum">
              <a:rPr lang="id-ID" smtClean="0"/>
              <a:t>‹#›</a:t>
            </a:fld>
            <a:endParaRPr lang="id-ID"/>
          </a:p>
        </p:txBody>
      </p:sp>
    </p:spTree>
    <p:extLst>
      <p:ext uri="{BB962C8B-B14F-4D97-AF65-F5344CB8AC3E}">
        <p14:creationId xmlns:p14="http://schemas.microsoft.com/office/powerpoint/2010/main" val="173054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6F15528-21DE-4FAA-801E-634DDDAF4B2B}" type="slidenum">
              <a:rPr lang="id-ID" smtClean="0"/>
              <a:t>‹#›</a:t>
            </a:fld>
            <a:endParaRPr lang="id-ID"/>
          </a:p>
        </p:txBody>
      </p:sp>
    </p:spTree>
    <p:extLst>
      <p:ext uri="{BB962C8B-B14F-4D97-AF65-F5344CB8AC3E}">
        <p14:creationId xmlns:p14="http://schemas.microsoft.com/office/powerpoint/2010/main" val="1653294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1D8BD707-D9CF-40AE-B4C6-C98DA3205C09}" type="datetimeFigureOut">
              <a:rPr lang="en-US" smtClean="0"/>
              <a:t>7/20/2020</a:t>
            </a:fld>
            <a:endParaRPr lang="en-US"/>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6F15528-21DE-4FAA-801E-634DDDAF4B2B}" type="slidenum">
              <a:rPr lang="id-ID" smtClean="0"/>
              <a:t>‹#›</a:t>
            </a:fld>
            <a:endParaRPr lang="id-ID"/>
          </a:p>
        </p:txBody>
      </p:sp>
    </p:spTree>
    <p:extLst>
      <p:ext uri="{BB962C8B-B14F-4D97-AF65-F5344CB8AC3E}">
        <p14:creationId xmlns:p14="http://schemas.microsoft.com/office/powerpoint/2010/main" val="4094987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1D8BD707-D9CF-40AE-B4C6-C98DA3205C09}" type="datetimeFigureOut">
              <a:rPr lang="en-US" smtClean="0"/>
              <a:t>7/20/2020</a:t>
            </a:fld>
            <a:endParaRPr lang="en-US"/>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6F15528-21DE-4FAA-801E-634DDDAF4B2B}" type="slidenum">
              <a:rPr lang="id-ID" smtClean="0"/>
              <a:t>‹#›</a:t>
            </a:fld>
            <a:endParaRPr lang="id-ID"/>
          </a:p>
        </p:txBody>
      </p:sp>
    </p:spTree>
    <p:extLst>
      <p:ext uri="{BB962C8B-B14F-4D97-AF65-F5344CB8AC3E}">
        <p14:creationId xmlns:p14="http://schemas.microsoft.com/office/powerpoint/2010/main" val="787374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1D8BD707-D9CF-40AE-B4C6-C98DA3205C09}" type="datetimeFigureOut">
              <a:rPr lang="en-US" smtClean="0"/>
              <a:t>7/20/2020</a:t>
            </a:fld>
            <a:endParaRPr lang="en-US"/>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B6F15528-21DE-4FAA-801E-634DDDAF4B2B}" type="slidenum">
              <a:rPr lang="id-ID" smtClean="0"/>
              <a:t>‹#›</a:t>
            </a:fld>
            <a:endParaRPr lang="id-ID"/>
          </a:p>
        </p:txBody>
      </p:sp>
    </p:spTree>
    <p:extLst>
      <p:ext uri="{BB962C8B-B14F-4D97-AF65-F5344CB8AC3E}">
        <p14:creationId xmlns:p14="http://schemas.microsoft.com/office/powerpoint/2010/main" val="3524635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7/20/2020</a:t>
            </a:fld>
            <a:endParaRPr lang="en-US"/>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B6F15528-21DE-4FAA-801E-634DDDAF4B2B}" type="slidenum">
              <a:rPr lang="id-ID" smtClean="0"/>
              <a:t>‹#›</a:t>
            </a:fld>
            <a:endParaRPr lang="id-ID"/>
          </a:p>
        </p:txBody>
      </p:sp>
    </p:spTree>
    <p:extLst>
      <p:ext uri="{BB962C8B-B14F-4D97-AF65-F5344CB8AC3E}">
        <p14:creationId xmlns:p14="http://schemas.microsoft.com/office/powerpoint/2010/main" val="1364061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7/20/2020</a:t>
            </a:fld>
            <a:endParaRPr lang="en-US"/>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6F15528-21DE-4FAA-801E-634DDDAF4B2B}" type="slidenum">
              <a:rPr lang="id-ID" smtClean="0"/>
              <a:t>‹#›</a:t>
            </a:fld>
            <a:endParaRPr lang="id-ID"/>
          </a:p>
        </p:txBody>
      </p:sp>
    </p:spTree>
    <p:extLst>
      <p:ext uri="{BB962C8B-B14F-4D97-AF65-F5344CB8AC3E}">
        <p14:creationId xmlns:p14="http://schemas.microsoft.com/office/powerpoint/2010/main" val="1753296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7/20/2020</a:t>
            </a:fld>
            <a:endParaRPr lang="en-US"/>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6F15528-21DE-4FAA-801E-634DDDAF4B2B}" type="slidenum">
              <a:rPr lang="id-ID" smtClean="0"/>
              <a:t>‹#›</a:t>
            </a:fld>
            <a:endParaRPr lang="id-ID"/>
          </a:p>
        </p:txBody>
      </p:sp>
    </p:spTree>
    <p:extLst>
      <p:ext uri="{BB962C8B-B14F-4D97-AF65-F5344CB8AC3E}">
        <p14:creationId xmlns:p14="http://schemas.microsoft.com/office/powerpoint/2010/main" val="2001305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id-ID" smtClean="0"/>
              <a:t>‹#›</a:t>
            </a:fld>
            <a:endParaRPr lang="id-ID"/>
          </a:p>
        </p:txBody>
      </p:sp>
    </p:spTree>
    <p:extLst>
      <p:ext uri="{BB962C8B-B14F-4D97-AF65-F5344CB8AC3E}">
        <p14:creationId xmlns:p14="http://schemas.microsoft.com/office/powerpoint/2010/main" val="198639856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3.gif"/><Relationship Id="rId5" Type="http://schemas.openxmlformats.org/officeDocument/2006/relationships/image" Target="../media/image32.pn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20.jp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4.xml.rels><?xml version="1.0" encoding="UTF-8" standalone="yes"?>
<Relationships xmlns="http://schemas.openxmlformats.org/package/2006/relationships"><Relationship Id="rId8" Type="http://schemas.openxmlformats.org/officeDocument/2006/relationships/hyperlink" Target="https://id.wikipedia.org/wiki/Terumbu_karang" TargetMode="External"/><Relationship Id="rId3" Type="http://schemas.openxmlformats.org/officeDocument/2006/relationships/hyperlink" Target="https://id.wikipedia.org/wiki/Brasil" TargetMode="External"/><Relationship Id="rId7" Type="http://schemas.openxmlformats.org/officeDocument/2006/relationships/hyperlink" Target="https://id.wikipedia.org/wiki/Burung" TargetMode="External"/><Relationship Id="rId12" Type="http://schemas.openxmlformats.org/officeDocument/2006/relationships/image" Target="../media/image24.jpg"/><Relationship Id="rId2" Type="http://schemas.openxmlformats.org/officeDocument/2006/relationships/hyperlink" Target="https://id.wikipedia.org/wiki/Dunia" TargetMode="External"/><Relationship Id="rId1" Type="http://schemas.openxmlformats.org/officeDocument/2006/relationships/slideLayout" Target="../slideLayouts/slideLayout2.xml"/><Relationship Id="rId6" Type="http://schemas.openxmlformats.org/officeDocument/2006/relationships/hyperlink" Target="https://id.wikipedia.org/wiki/Reptil" TargetMode="External"/><Relationship Id="rId11" Type="http://schemas.openxmlformats.org/officeDocument/2006/relationships/image" Target="../media/image23.jpg"/><Relationship Id="rId5" Type="http://schemas.openxmlformats.org/officeDocument/2006/relationships/hyperlink" Target="https://id.wikipedia.org/wiki/Mamalia" TargetMode="External"/><Relationship Id="rId10" Type="http://schemas.openxmlformats.org/officeDocument/2006/relationships/image" Target="../media/image22.jpg"/><Relationship Id="rId4" Type="http://schemas.openxmlformats.org/officeDocument/2006/relationships/hyperlink" Target="https://id.wikipedia.org/wiki/Bunga" TargetMode="External"/><Relationship Id="rId9" Type="http://schemas.openxmlformats.org/officeDocument/2006/relationships/image" Target="../media/image2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object 2"/>
          <p:cNvSpPr/>
          <p:nvPr/>
        </p:nvSpPr>
        <p:spPr>
          <a:xfrm>
            <a:off x="0" y="0"/>
            <a:ext cx="9144000" cy="4555116"/>
          </a:xfrm>
          <a:prstGeom prst="rect">
            <a:avLst/>
          </a:prstGeom>
          <a:blipFill>
            <a:blip r:embed="rId2" cstate="print"/>
            <a:stretch>
              <a:fillRect/>
            </a:stretch>
          </a:blipFill>
        </p:spPr>
        <p:txBody>
          <a:bodyPr wrap="square" lIns="0" tIns="0" rIns="0" bIns="0" rtlCol="0"/>
          <a:lstStyle/>
          <a:p>
            <a:endParaRPr/>
          </a:p>
        </p:txBody>
      </p:sp>
      <p:sp>
        <p:nvSpPr>
          <p:cNvPr id="1048588" name="object 4"/>
          <p:cNvSpPr txBox="1">
            <a:spLocks noGrp="1"/>
          </p:cNvSpPr>
          <p:nvPr>
            <p:ph type="title"/>
          </p:nvPr>
        </p:nvSpPr>
        <p:spPr>
          <a:xfrm>
            <a:off x="457200" y="3029189"/>
            <a:ext cx="5904739" cy="567463"/>
          </a:xfrm>
          <a:prstGeom prst="rect">
            <a:avLst/>
          </a:prstGeom>
        </p:spPr>
        <p:txBody>
          <a:bodyPr vert="horz" wrap="square" lIns="0" tIns="13335" rIns="0" bIns="0" rtlCol="0">
            <a:spAutoFit/>
          </a:bodyPr>
          <a:lstStyle/>
          <a:p>
            <a:pPr marL="12700" algn="ctr">
              <a:lnSpc>
                <a:spcPct val="100000"/>
              </a:lnSpc>
              <a:spcBef>
                <a:spcPts val="105"/>
              </a:spcBef>
            </a:pPr>
            <a:r>
              <a:rPr lang="en-US" sz="3600" spc="40" dirty="0" smtClean="0"/>
              <a:t>BHINEKA TUNGGAL IKA</a:t>
            </a:r>
            <a:r>
              <a:rPr sz="3600" spc="40" smtClean="0"/>
              <a:t> </a:t>
            </a:r>
            <a:endParaRPr sz="3600" dirty="0"/>
          </a:p>
        </p:txBody>
      </p:sp>
      <p:sp>
        <p:nvSpPr>
          <p:cNvPr id="1048589" name="object 5"/>
          <p:cNvSpPr txBox="1"/>
          <p:nvPr/>
        </p:nvSpPr>
        <p:spPr>
          <a:xfrm>
            <a:off x="2629661" y="740409"/>
            <a:ext cx="6340475" cy="289823"/>
          </a:xfrm>
          <a:prstGeom prst="rect">
            <a:avLst/>
          </a:prstGeom>
        </p:spPr>
        <p:txBody>
          <a:bodyPr vert="horz" wrap="square" lIns="0" tIns="12700" rIns="0" bIns="0" rtlCol="0">
            <a:spAutoFit/>
          </a:bodyPr>
          <a:lstStyle/>
          <a:p>
            <a:pPr marL="12700" marR="5080">
              <a:lnSpc>
                <a:spcPct val="100000"/>
              </a:lnSpc>
              <a:spcBef>
                <a:spcPts val="100"/>
              </a:spcBef>
            </a:pPr>
            <a:endParaRPr sz="1800">
              <a:latin typeface="Arial Rounded MT Bold"/>
              <a:cs typeface="Arial Rounded MT Bold"/>
            </a:endParaRPr>
          </a:p>
        </p:txBody>
      </p:sp>
      <p:sp>
        <p:nvSpPr>
          <p:cNvPr id="1048590" name="object 6"/>
          <p:cNvSpPr/>
          <p:nvPr/>
        </p:nvSpPr>
        <p:spPr>
          <a:xfrm>
            <a:off x="457200" y="260604"/>
            <a:ext cx="1752600" cy="1644396"/>
          </a:xfrm>
          <a:prstGeom prst="rect">
            <a:avLst/>
          </a:prstGeom>
          <a:blipFill>
            <a:blip r:embed="rId3" cstate="print"/>
            <a:stretch>
              <a:fillRect/>
            </a:stretch>
          </a:blipFill>
        </p:spPr>
        <p:txBody>
          <a:bodyPr wrap="square" lIns="0" tIns="0" rIns="0" bIns="0" rtlCol="0"/>
          <a:lstStyle/>
          <a:p>
            <a:endParaRPr/>
          </a:p>
        </p:txBody>
      </p:sp>
      <p:sp>
        <p:nvSpPr>
          <p:cNvPr id="1048591" name="object 7"/>
          <p:cNvSpPr/>
          <p:nvPr/>
        </p:nvSpPr>
        <p:spPr>
          <a:xfrm>
            <a:off x="5201792" y="4624196"/>
            <a:ext cx="53340" cy="37465"/>
          </a:xfrm>
          <a:custGeom>
            <a:avLst/>
            <a:gdLst/>
            <a:ahLst/>
            <a:cxnLst/>
            <a:rect l="l" t="t" r="r" b="b"/>
            <a:pathLst>
              <a:path w="53339" h="37464">
                <a:moveTo>
                  <a:pt x="53212" y="0"/>
                </a:moveTo>
                <a:lnTo>
                  <a:pt x="34417" y="0"/>
                </a:lnTo>
                <a:lnTo>
                  <a:pt x="28194" y="6730"/>
                </a:lnTo>
                <a:lnTo>
                  <a:pt x="25019" y="6730"/>
                </a:lnTo>
                <a:lnTo>
                  <a:pt x="12573" y="20192"/>
                </a:lnTo>
                <a:lnTo>
                  <a:pt x="3175" y="26923"/>
                </a:lnTo>
                <a:lnTo>
                  <a:pt x="0" y="26923"/>
                </a:lnTo>
                <a:lnTo>
                  <a:pt x="0" y="33654"/>
                </a:lnTo>
                <a:lnTo>
                  <a:pt x="3175" y="37083"/>
                </a:lnTo>
                <a:lnTo>
                  <a:pt x="28194" y="37083"/>
                </a:lnTo>
                <a:lnTo>
                  <a:pt x="46990" y="20192"/>
                </a:lnTo>
                <a:lnTo>
                  <a:pt x="53212" y="20192"/>
                </a:lnTo>
                <a:lnTo>
                  <a:pt x="53212" y="0"/>
                </a:lnTo>
                <a:close/>
              </a:path>
            </a:pathLst>
          </a:custGeom>
          <a:solidFill>
            <a:srgbClr val="FF0000">
              <a:alpha val="76077"/>
            </a:srgbClr>
          </a:solidFill>
        </p:spPr>
        <p:txBody>
          <a:bodyPr wrap="square" lIns="0" tIns="0" rIns="0" bIns="0" rtlCol="0"/>
          <a:lstStyle/>
          <a:p>
            <a:endParaRPr/>
          </a:p>
        </p:txBody>
      </p:sp>
      <p:sp>
        <p:nvSpPr>
          <p:cNvPr id="1048592" name="object 8"/>
          <p:cNvSpPr/>
          <p:nvPr/>
        </p:nvSpPr>
        <p:spPr>
          <a:xfrm>
            <a:off x="2604389" y="3070605"/>
            <a:ext cx="131572" cy="137922"/>
          </a:xfrm>
          <a:prstGeom prst="rect">
            <a:avLst/>
          </a:prstGeom>
          <a:blipFill>
            <a:blip r:embed="rId4" cstate="print"/>
            <a:stretch>
              <a:fillRect/>
            </a:stretch>
          </a:blipFill>
        </p:spPr>
        <p:txBody>
          <a:bodyPr wrap="square" lIns="0" tIns="0" rIns="0" bIns="0" rtlCol="0"/>
          <a:lstStyle/>
          <a:p>
            <a:endParaRPr/>
          </a:p>
        </p:txBody>
      </p:sp>
      <p:sp>
        <p:nvSpPr>
          <p:cNvPr id="1048593" name="object 9"/>
          <p:cNvSpPr/>
          <p:nvPr/>
        </p:nvSpPr>
        <p:spPr>
          <a:xfrm>
            <a:off x="323532" y="1412747"/>
            <a:ext cx="34925" cy="27305"/>
          </a:xfrm>
          <a:custGeom>
            <a:avLst/>
            <a:gdLst/>
            <a:ahLst/>
            <a:cxnLst/>
            <a:rect l="l" t="t" r="r" b="b"/>
            <a:pathLst>
              <a:path w="34925" h="27305">
                <a:moveTo>
                  <a:pt x="21932" y="0"/>
                </a:moveTo>
                <a:lnTo>
                  <a:pt x="0" y="0"/>
                </a:lnTo>
                <a:lnTo>
                  <a:pt x="12522" y="20192"/>
                </a:lnTo>
                <a:lnTo>
                  <a:pt x="21932" y="26924"/>
                </a:lnTo>
                <a:lnTo>
                  <a:pt x="28193" y="26924"/>
                </a:lnTo>
                <a:lnTo>
                  <a:pt x="34455" y="20192"/>
                </a:lnTo>
                <a:lnTo>
                  <a:pt x="34455" y="10160"/>
                </a:lnTo>
                <a:lnTo>
                  <a:pt x="21932" y="0"/>
                </a:lnTo>
                <a:close/>
              </a:path>
            </a:pathLst>
          </a:custGeom>
          <a:solidFill>
            <a:srgbClr val="FF0000">
              <a:alpha val="76077"/>
            </a:srgbClr>
          </a:solidFill>
        </p:spPr>
        <p:txBody>
          <a:bodyPr wrap="square" lIns="0" tIns="0" rIns="0" bIns="0" rtlCol="0"/>
          <a:lstStyle/>
          <a:p>
            <a:endParaRPr/>
          </a:p>
        </p:txBody>
      </p:sp>
      <p:sp>
        <p:nvSpPr>
          <p:cNvPr id="1048594" name="object 10"/>
          <p:cNvSpPr/>
          <p:nvPr/>
        </p:nvSpPr>
        <p:spPr>
          <a:xfrm>
            <a:off x="6934454" y="3971925"/>
            <a:ext cx="118999" cy="178181"/>
          </a:xfrm>
          <a:prstGeom prst="rect">
            <a:avLst/>
          </a:prstGeom>
          <a:blipFill>
            <a:blip r:embed="rId5" cstate="print"/>
            <a:stretch>
              <a:fillRect/>
            </a:stretch>
          </a:blipFill>
        </p:spPr>
        <p:txBody>
          <a:bodyPr wrap="square" lIns="0" tIns="0" rIns="0" bIns="0" rtlCol="0"/>
          <a:lstStyle/>
          <a:p>
            <a:endParaRPr/>
          </a:p>
        </p:txBody>
      </p:sp>
      <p:sp>
        <p:nvSpPr>
          <p:cNvPr id="1048595" name="object 11"/>
          <p:cNvSpPr/>
          <p:nvPr/>
        </p:nvSpPr>
        <p:spPr>
          <a:xfrm>
            <a:off x="7476363" y="3635628"/>
            <a:ext cx="131698" cy="292481"/>
          </a:xfrm>
          <a:prstGeom prst="rect">
            <a:avLst/>
          </a:prstGeom>
          <a:blipFill>
            <a:blip r:embed="rId6" cstate="print"/>
            <a:stretch>
              <a:fillRect/>
            </a:stretch>
          </a:blipFill>
        </p:spPr>
        <p:txBody>
          <a:bodyPr wrap="square" lIns="0" tIns="0" rIns="0" bIns="0" rtlCol="0"/>
          <a:lstStyle/>
          <a:p>
            <a:endParaRPr/>
          </a:p>
        </p:txBody>
      </p:sp>
      <p:sp>
        <p:nvSpPr>
          <p:cNvPr id="1048596" name="object 12"/>
          <p:cNvSpPr/>
          <p:nvPr/>
        </p:nvSpPr>
        <p:spPr>
          <a:xfrm>
            <a:off x="7250810" y="3608704"/>
            <a:ext cx="65786" cy="141224"/>
          </a:xfrm>
          <a:prstGeom prst="rect">
            <a:avLst/>
          </a:prstGeom>
          <a:blipFill>
            <a:blip r:embed="rId7" cstate="print"/>
            <a:stretch>
              <a:fillRect/>
            </a:stretch>
          </a:blipFill>
        </p:spPr>
        <p:txBody>
          <a:bodyPr wrap="square" lIns="0" tIns="0" rIns="0" bIns="0" rtlCol="0"/>
          <a:lstStyle/>
          <a:p>
            <a:endParaRPr/>
          </a:p>
        </p:txBody>
      </p:sp>
      <p:sp>
        <p:nvSpPr>
          <p:cNvPr id="1048597" name="object 13"/>
          <p:cNvSpPr/>
          <p:nvPr/>
        </p:nvSpPr>
        <p:spPr>
          <a:xfrm>
            <a:off x="7717663" y="2694051"/>
            <a:ext cx="187959" cy="114300"/>
          </a:xfrm>
          <a:prstGeom prst="rect">
            <a:avLst/>
          </a:prstGeom>
          <a:blipFill>
            <a:blip r:embed="rId8" cstate="print"/>
            <a:stretch>
              <a:fillRect/>
            </a:stretch>
          </a:blipFill>
        </p:spPr>
        <p:txBody>
          <a:bodyPr wrap="square" lIns="0" tIns="0" rIns="0" bIns="0" rtlCol="0"/>
          <a:lstStyle/>
          <a:p>
            <a:endParaRPr/>
          </a:p>
        </p:txBody>
      </p:sp>
      <p:sp>
        <p:nvSpPr>
          <p:cNvPr id="1048598" name="object 14"/>
          <p:cNvSpPr/>
          <p:nvPr/>
        </p:nvSpPr>
        <p:spPr>
          <a:xfrm>
            <a:off x="7614284" y="2757932"/>
            <a:ext cx="34925" cy="37465"/>
          </a:xfrm>
          <a:custGeom>
            <a:avLst/>
            <a:gdLst/>
            <a:ahLst/>
            <a:cxnLst/>
            <a:rect l="l" t="t" r="r" b="b"/>
            <a:pathLst>
              <a:path w="34925" h="37464">
                <a:moveTo>
                  <a:pt x="25019" y="0"/>
                </a:moveTo>
                <a:lnTo>
                  <a:pt x="3175" y="0"/>
                </a:lnTo>
                <a:lnTo>
                  <a:pt x="0" y="3301"/>
                </a:lnTo>
                <a:lnTo>
                  <a:pt x="0" y="13462"/>
                </a:lnTo>
                <a:lnTo>
                  <a:pt x="9398" y="36956"/>
                </a:lnTo>
                <a:lnTo>
                  <a:pt x="28194" y="36956"/>
                </a:lnTo>
                <a:lnTo>
                  <a:pt x="28194" y="30225"/>
                </a:lnTo>
                <a:lnTo>
                  <a:pt x="34417" y="26923"/>
                </a:lnTo>
                <a:lnTo>
                  <a:pt x="34417" y="13462"/>
                </a:lnTo>
                <a:lnTo>
                  <a:pt x="25019" y="0"/>
                </a:lnTo>
                <a:close/>
              </a:path>
            </a:pathLst>
          </a:custGeom>
          <a:solidFill>
            <a:srgbClr val="FF0000">
              <a:alpha val="76077"/>
            </a:srgbClr>
          </a:solidFill>
        </p:spPr>
        <p:txBody>
          <a:bodyPr wrap="square" lIns="0" tIns="0" rIns="0" bIns="0" rtlCol="0"/>
          <a:lstStyle/>
          <a:p>
            <a:endParaRPr/>
          </a:p>
        </p:txBody>
      </p:sp>
      <p:sp>
        <p:nvSpPr>
          <p:cNvPr id="1048599" name="object 15"/>
          <p:cNvSpPr/>
          <p:nvPr/>
        </p:nvSpPr>
        <p:spPr>
          <a:xfrm>
            <a:off x="7727060" y="2882264"/>
            <a:ext cx="273050" cy="64135"/>
          </a:xfrm>
          <a:custGeom>
            <a:avLst/>
            <a:gdLst/>
            <a:ahLst/>
            <a:cxnLst/>
            <a:rect l="l" t="t" r="r" b="b"/>
            <a:pathLst>
              <a:path w="273050" h="64135">
                <a:moveTo>
                  <a:pt x="12573" y="0"/>
                </a:moveTo>
                <a:lnTo>
                  <a:pt x="0" y="0"/>
                </a:lnTo>
                <a:lnTo>
                  <a:pt x="0" y="6731"/>
                </a:lnTo>
                <a:lnTo>
                  <a:pt x="12573" y="16890"/>
                </a:lnTo>
                <a:lnTo>
                  <a:pt x="122174" y="47117"/>
                </a:lnTo>
                <a:lnTo>
                  <a:pt x="144145" y="53848"/>
                </a:lnTo>
                <a:lnTo>
                  <a:pt x="159766" y="57276"/>
                </a:lnTo>
                <a:lnTo>
                  <a:pt x="187960" y="57276"/>
                </a:lnTo>
                <a:lnTo>
                  <a:pt x="209931" y="64008"/>
                </a:lnTo>
                <a:lnTo>
                  <a:pt x="266319" y="47117"/>
                </a:lnTo>
                <a:lnTo>
                  <a:pt x="272542" y="43814"/>
                </a:lnTo>
                <a:lnTo>
                  <a:pt x="272542" y="37084"/>
                </a:lnTo>
                <a:lnTo>
                  <a:pt x="256921" y="30352"/>
                </a:lnTo>
                <a:lnTo>
                  <a:pt x="253746" y="30352"/>
                </a:lnTo>
                <a:lnTo>
                  <a:pt x="140970" y="16890"/>
                </a:lnTo>
                <a:lnTo>
                  <a:pt x="125349" y="10160"/>
                </a:lnTo>
                <a:lnTo>
                  <a:pt x="78359" y="10160"/>
                </a:lnTo>
                <a:lnTo>
                  <a:pt x="21971" y="6731"/>
                </a:lnTo>
                <a:lnTo>
                  <a:pt x="18796" y="6731"/>
                </a:lnTo>
                <a:lnTo>
                  <a:pt x="12573" y="0"/>
                </a:lnTo>
                <a:close/>
              </a:path>
            </a:pathLst>
          </a:custGeom>
          <a:solidFill>
            <a:srgbClr val="FF0000">
              <a:alpha val="76077"/>
            </a:srgbClr>
          </a:solidFill>
        </p:spPr>
        <p:txBody>
          <a:bodyPr wrap="square" lIns="0" tIns="0" rIns="0" bIns="0" rtlCol="0"/>
          <a:lstStyle/>
          <a:p>
            <a:endParaRPr/>
          </a:p>
        </p:txBody>
      </p:sp>
      <p:sp>
        <p:nvSpPr>
          <p:cNvPr id="1048600" name="object 16"/>
          <p:cNvSpPr/>
          <p:nvPr/>
        </p:nvSpPr>
        <p:spPr>
          <a:xfrm>
            <a:off x="7219442" y="3682619"/>
            <a:ext cx="28575" cy="57785"/>
          </a:xfrm>
          <a:custGeom>
            <a:avLst/>
            <a:gdLst/>
            <a:ahLst/>
            <a:cxnLst/>
            <a:rect l="l" t="t" r="r" b="b"/>
            <a:pathLst>
              <a:path w="28575" h="57785">
                <a:moveTo>
                  <a:pt x="12573" y="0"/>
                </a:moveTo>
                <a:lnTo>
                  <a:pt x="3175" y="16890"/>
                </a:lnTo>
                <a:lnTo>
                  <a:pt x="0" y="20192"/>
                </a:lnTo>
                <a:lnTo>
                  <a:pt x="0" y="47116"/>
                </a:lnTo>
                <a:lnTo>
                  <a:pt x="3175" y="53847"/>
                </a:lnTo>
                <a:lnTo>
                  <a:pt x="12573" y="57276"/>
                </a:lnTo>
                <a:lnTo>
                  <a:pt x="18923" y="53847"/>
                </a:lnTo>
                <a:lnTo>
                  <a:pt x="21971" y="53847"/>
                </a:lnTo>
                <a:lnTo>
                  <a:pt x="28321" y="37083"/>
                </a:lnTo>
                <a:lnTo>
                  <a:pt x="28321" y="26923"/>
                </a:lnTo>
                <a:lnTo>
                  <a:pt x="12573" y="0"/>
                </a:lnTo>
                <a:close/>
              </a:path>
            </a:pathLst>
          </a:custGeom>
          <a:solidFill>
            <a:srgbClr val="FF0000">
              <a:alpha val="76077"/>
            </a:srgbClr>
          </a:solidFill>
        </p:spPr>
        <p:txBody>
          <a:bodyPr wrap="square" lIns="0" tIns="0" rIns="0" bIns="0" rtlCol="0"/>
          <a:lstStyle/>
          <a:p>
            <a:endParaRPr/>
          </a:p>
        </p:txBody>
      </p:sp>
      <p:sp>
        <p:nvSpPr>
          <p:cNvPr id="1048601" name="object 17"/>
          <p:cNvSpPr/>
          <p:nvPr/>
        </p:nvSpPr>
        <p:spPr>
          <a:xfrm>
            <a:off x="8137525" y="4018915"/>
            <a:ext cx="253746" cy="215265"/>
          </a:xfrm>
          <a:prstGeom prst="rect">
            <a:avLst/>
          </a:prstGeom>
          <a:blipFill>
            <a:blip r:embed="rId9" cstate="print"/>
            <a:stretch>
              <a:fillRect/>
            </a:stretch>
          </a:blipFill>
        </p:spPr>
        <p:txBody>
          <a:bodyPr wrap="square" lIns="0" tIns="0" rIns="0" bIns="0" rtlCol="0"/>
          <a:lstStyle/>
          <a:p>
            <a:endParaRPr/>
          </a:p>
        </p:txBody>
      </p:sp>
      <p:sp>
        <p:nvSpPr>
          <p:cNvPr id="1048602" name="object 18"/>
          <p:cNvSpPr/>
          <p:nvPr/>
        </p:nvSpPr>
        <p:spPr>
          <a:xfrm>
            <a:off x="6865493" y="4160139"/>
            <a:ext cx="69215" cy="50800"/>
          </a:xfrm>
          <a:custGeom>
            <a:avLst/>
            <a:gdLst/>
            <a:ahLst/>
            <a:cxnLst/>
            <a:rect l="l" t="t" r="r" b="b"/>
            <a:pathLst>
              <a:path w="69215" h="50800">
                <a:moveTo>
                  <a:pt x="53212" y="0"/>
                </a:moveTo>
                <a:lnTo>
                  <a:pt x="50037" y="0"/>
                </a:lnTo>
                <a:lnTo>
                  <a:pt x="34416" y="10160"/>
                </a:lnTo>
                <a:lnTo>
                  <a:pt x="31241" y="10160"/>
                </a:lnTo>
                <a:lnTo>
                  <a:pt x="0" y="50546"/>
                </a:lnTo>
                <a:lnTo>
                  <a:pt x="15621" y="50546"/>
                </a:lnTo>
                <a:lnTo>
                  <a:pt x="68960" y="20193"/>
                </a:lnTo>
                <a:lnTo>
                  <a:pt x="68960" y="10160"/>
                </a:lnTo>
                <a:lnTo>
                  <a:pt x="53212" y="0"/>
                </a:lnTo>
                <a:close/>
              </a:path>
            </a:pathLst>
          </a:custGeom>
          <a:solidFill>
            <a:srgbClr val="FF0000">
              <a:alpha val="76077"/>
            </a:srgbClr>
          </a:solidFill>
        </p:spPr>
        <p:txBody>
          <a:bodyPr wrap="square" lIns="0" tIns="0" rIns="0" bIns="0" rtlCol="0"/>
          <a:lstStyle/>
          <a:p>
            <a:endParaRPr/>
          </a:p>
        </p:txBody>
      </p:sp>
      <p:sp>
        <p:nvSpPr>
          <p:cNvPr id="1048603" name="object 19"/>
          <p:cNvSpPr/>
          <p:nvPr/>
        </p:nvSpPr>
        <p:spPr>
          <a:xfrm>
            <a:off x="339280" y="1440052"/>
            <a:ext cx="5915342" cy="3258566"/>
          </a:xfrm>
          <a:prstGeom prst="rect">
            <a:avLst/>
          </a:prstGeom>
          <a:blipFill>
            <a:blip r:embed="rId10" cstate="print"/>
            <a:stretch>
              <a:fillRect/>
            </a:stretch>
          </a:blipFill>
        </p:spPr>
        <p:txBody>
          <a:bodyPr wrap="square" lIns="0" tIns="0" rIns="0" bIns="0" rtlCol="0"/>
          <a:lstStyle/>
          <a:p>
            <a:endParaRPr/>
          </a:p>
        </p:txBody>
      </p:sp>
      <p:sp>
        <p:nvSpPr>
          <p:cNvPr id="1048604" name="object 20"/>
          <p:cNvSpPr/>
          <p:nvPr/>
        </p:nvSpPr>
        <p:spPr>
          <a:xfrm>
            <a:off x="6652386" y="4102989"/>
            <a:ext cx="53340" cy="50800"/>
          </a:xfrm>
          <a:custGeom>
            <a:avLst/>
            <a:gdLst/>
            <a:ahLst/>
            <a:cxnLst/>
            <a:rect l="l" t="t" r="r" b="b"/>
            <a:pathLst>
              <a:path w="53340" h="50800">
                <a:moveTo>
                  <a:pt x="25146" y="0"/>
                </a:moveTo>
                <a:lnTo>
                  <a:pt x="9398" y="0"/>
                </a:lnTo>
                <a:lnTo>
                  <a:pt x="3175" y="3429"/>
                </a:lnTo>
                <a:lnTo>
                  <a:pt x="0" y="3429"/>
                </a:lnTo>
                <a:lnTo>
                  <a:pt x="0" y="20193"/>
                </a:lnTo>
                <a:lnTo>
                  <a:pt x="3175" y="23622"/>
                </a:lnTo>
                <a:lnTo>
                  <a:pt x="3175" y="30353"/>
                </a:lnTo>
                <a:lnTo>
                  <a:pt x="18796" y="47117"/>
                </a:lnTo>
                <a:lnTo>
                  <a:pt x="18796" y="50418"/>
                </a:lnTo>
                <a:lnTo>
                  <a:pt x="37592" y="50418"/>
                </a:lnTo>
                <a:lnTo>
                  <a:pt x="53340" y="30353"/>
                </a:lnTo>
                <a:lnTo>
                  <a:pt x="53340" y="23622"/>
                </a:lnTo>
                <a:lnTo>
                  <a:pt x="46990" y="10160"/>
                </a:lnTo>
                <a:lnTo>
                  <a:pt x="43942" y="3429"/>
                </a:lnTo>
                <a:lnTo>
                  <a:pt x="25146" y="0"/>
                </a:lnTo>
                <a:close/>
              </a:path>
            </a:pathLst>
          </a:custGeom>
          <a:solidFill>
            <a:srgbClr val="FF0000">
              <a:alpha val="76077"/>
            </a:srgbClr>
          </a:solidFill>
        </p:spPr>
        <p:txBody>
          <a:bodyPr wrap="square" lIns="0" tIns="0" rIns="0" bIns="0" rtlCol="0"/>
          <a:lstStyle/>
          <a:p>
            <a:endParaRPr/>
          </a:p>
        </p:txBody>
      </p:sp>
      <p:sp>
        <p:nvSpPr>
          <p:cNvPr id="1048605" name="object 21"/>
          <p:cNvSpPr/>
          <p:nvPr/>
        </p:nvSpPr>
        <p:spPr>
          <a:xfrm>
            <a:off x="6455028" y="3961765"/>
            <a:ext cx="34925" cy="30480"/>
          </a:xfrm>
          <a:custGeom>
            <a:avLst/>
            <a:gdLst/>
            <a:ahLst/>
            <a:cxnLst/>
            <a:rect l="l" t="t" r="r" b="b"/>
            <a:pathLst>
              <a:path w="34925" h="30479">
                <a:moveTo>
                  <a:pt x="21971" y="0"/>
                </a:moveTo>
                <a:lnTo>
                  <a:pt x="15621" y="0"/>
                </a:lnTo>
                <a:lnTo>
                  <a:pt x="6223" y="3429"/>
                </a:lnTo>
                <a:lnTo>
                  <a:pt x="6223" y="10160"/>
                </a:lnTo>
                <a:lnTo>
                  <a:pt x="0" y="10160"/>
                </a:lnTo>
                <a:lnTo>
                  <a:pt x="0" y="13462"/>
                </a:lnTo>
                <a:lnTo>
                  <a:pt x="6223" y="13462"/>
                </a:lnTo>
                <a:lnTo>
                  <a:pt x="21971" y="23622"/>
                </a:lnTo>
                <a:lnTo>
                  <a:pt x="21971" y="30226"/>
                </a:lnTo>
                <a:lnTo>
                  <a:pt x="25019" y="23622"/>
                </a:lnTo>
                <a:lnTo>
                  <a:pt x="31369" y="20193"/>
                </a:lnTo>
                <a:lnTo>
                  <a:pt x="34417" y="10160"/>
                </a:lnTo>
                <a:lnTo>
                  <a:pt x="34417" y="3429"/>
                </a:lnTo>
                <a:lnTo>
                  <a:pt x="21971" y="0"/>
                </a:lnTo>
                <a:close/>
              </a:path>
            </a:pathLst>
          </a:custGeom>
          <a:solidFill>
            <a:srgbClr val="FF0000">
              <a:alpha val="76077"/>
            </a:srgbClr>
          </a:solidFill>
        </p:spPr>
        <p:txBody>
          <a:bodyPr wrap="square" lIns="0" tIns="0" rIns="0" bIns="0" rtlCol="0"/>
          <a:lstStyle/>
          <a:p>
            <a:endParaRPr/>
          </a:p>
        </p:txBody>
      </p:sp>
      <p:sp>
        <p:nvSpPr>
          <p:cNvPr id="1048606" name="object 22"/>
          <p:cNvSpPr/>
          <p:nvPr/>
        </p:nvSpPr>
        <p:spPr>
          <a:xfrm>
            <a:off x="6401815" y="2055114"/>
            <a:ext cx="87630" cy="121031"/>
          </a:xfrm>
          <a:prstGeom prst="rect">
            <a:avLst/>
          </a:prstGeom>
          <a:blipFill>
            <a:blip r:embed="rId11" cstate="print"/>
            <a:stretch>
              <a:fillRect/>
            </a:stretch>
          </a:blipFill>
        </p:spPr>
        <p:txBody>
          <a:bodyPr wrap="square" lIns="0" tIns="0" rIns="0" bIns="0" rtlCol="0"/>
          <a:lstStyle/>
          <a:p>
            <a:endParaRPr/>
          </a:p>
        </p:txBody>
      </p:sp>
      <p:sp>
        <p:nvSpPr>
          <p:cNvPr id="1048607" name="object 23"/>
          <p:cNvSpPr/>
          <p:nvPr/>
        </p:nvSpPr>
        <p:spPr>
          <a:xfrm>
            <a:off x="6119748" y="1678432"/>
            <a:ext cx="44450" cy="104775"/>
          </a:xfrm>
          <a:custGeom>
            <a:avLst/>
            <a:gdLst/>
            <a:ahLst/>
            <a:cxnLst/>
            <a:rect l="l" t="t" r="r" b="b"/>
            <a:pathLst>
              <a:path w="44450" h="104775">
                <a:moveTo>
                  <a:pt x="28193" y="0"/>
                </a:moveTo>
                <a:lnTo>
                  <a:pt x="9398" y="0"/>
                </a:lnTo>
                <a:lnTo>
                  <a:pt x="9398" y="6730"/>
                </a:lnTo>
                <a:lnTo>
                  <a:pt x="0" y="36956"/>
                </a:lnTo>
                <a:lnTo>
                  <a:pt x="0" y="104266"/>
                </a:lnTo>
                <a:lnTo>
                  <a:pt x="25146" y="104266"/>
                </a:lnTo>
                <a:lnTo>
                  <a:pt x="25146" y="100837"/>
                </a:lnTo>
                <a:lnTo>
                  <a:pt x="43941" y="53847"/>
                </a:lnTo>
                <a:lnTo>
                  <a:pt x="34543" y="16763"/>
                </a:lnTo>
                <a:lnTo>
                  <a:pt x="34543" y="10032"/>
                </a:lnTo>
                <a:lnTo>
                  <a:pt x="28193" y="0"/>
                </a:lnTo>
                <a:close/>
              </a:path>
            </a:pathLst>
          </a:custGeom>
          <a:solidFill>
            <a:srgbClr val="FF0000">
              <a:alpha val="76077"/>
            </a:srgbClr>
          </a:solidFill>
        </p:spPr>
        <p:txBody>
          <a:bodyPr wrap="square" lIns="0" tIns="0" rIns="0" bIns="0" rtlCol="0"/>
          <a:lstStyle/>
          <a:p>
            <a:endParaRPr/>
          </a:p>
        </p:txBody>
      </p:sp>
      <p:sp>
        <p:nvSpPr>
          <p:cNvPr id="1048608" name="object 24"/>
          <p:cNvSpPr/>
          <p:nvPr/>
        </p:nvSpPr>
        <p:spPr>
          <a:xfrm>
            <a:off x="6267069" y="2139188"/>
            <a:ext cx="254000" cy="585470"/>
          </a:xfrm>
          <a:custGeom>
            <a:avLst/>
            <a:gdLst/>
            <a:ahLst/>
            <a:cxnLst/>
            <a:rect l="l" t="t" r="r" b="b"/>
            <a:pathLst>
              <a:path w="254000" h="585469">
                <a:moveTo>
                  <a:pt x="106552" y="0"/>
                </a:moveTo>
                <a:lnTo>
                  <a:pt x="81406" y="0"/>
                </a:lnTo>
                <a:lnTo>
                  <a:pt x="78358" y="10033"/>
                </a:lnTo>
                <a:lnTo>
                  <a:pt x="65785" y="20192"/>
                </a:lnTo>
                <a:lnTo>
                  <a:pt x="37591" y="53721"/>
                </a:lnTo>
                <a:lnTo>
                  <a:pt x="37591" y="57150"/>
                </a:lnTo>
                <a:lnTo>
                  <a:pt x="34416" y="57150"/>
                </a:lnTo>
                <a:lnTo>
                  <a:pt x="28193" y="63881"/>
                </a:lnTo>
                <a:lnTo>
                  <a:pt x="12445" y="90804"/>
                </a:lnTo>
                <a:lnTo>
                  <a:pt x="3047" y="151257"/>
                </a:lnTo>
                <a:lnTo>
                  <a:pt x="0" y="225298"/>
                </a:lnTo>
                <a:lnTo>
                  <a:pt x="9397" y="316102"/>
                </a:lnTo>
                <a:lnTo>
                  <a:pt x="9397" y="326136"/>
                </a:lnTo>
                <a:lnTo>
                  <a:pt x="12445" y="349631"/>
                </a:lnTo>
                <a:lnTo>
                  <a:pt x="21843" y="363092"/>
                </a:lnTo>
                <a:lnTo>
                  <a:pt x="34416" y="366522"/>
                </a:lnTo>
                <a:lnTo>
                  <a:pt x="37591" y="430402"/>
                </a:lnTo>
                <a:lnTo>
                  <a:pt x="34416" y="470788"/>
                </a:lnTo>
                <a:lnTo>
                  <a:pt x="53212" y="497713"/>
                </a:lnTo>
                <a:lnTo>
                  <a:pt x="97154" y="564896"/>
                </a:lnTo>
                <a:lnTo>
                  <a:pt x="150367" y="585088"/>
                </a:lnTo>
                <a:lnTo>
                  <a:pt x="144144" y="581660"/>
                </a:lnTo>
                <a:lnTo>
                  <a:pt x="134746" y="571626"/>
                </a:lnTo>
                <a:lnTo>
                  <a:pt x="131571" y="564896"/>
                </a:lnTo>
                <a:lnTo>
                  <a:pt x="109600" y="534670"/>
                </a:lnTo>
                <a:lnTo>
                  <a:pt x="106552" y="524510"/>
                </a:lnTo>
                <a:lnTo>
                  <a:pt x="100202" y="507746"/>
                </a:lnTo>
                <a:lnTo>
                  <a:pt x="90804" y="487552"/>
                </a:lnTo>
                <a:lnTo>
                  <a:pt x="72008" y="440436"/>
                </a:lnTo>
                <a:lnTo>
                  <a:pt x="72008" y="373252"/>
                </a:lnTo>
                <a:lnTo>
                  <a:pt x="78358" y="346328"/>
                </a:lnTo>
                <a:lnTo>
                  <a:pt x="78358" y="339598"/>
                </a:lnTo>
                <a:lnTo>
                  <a:pt x="209272" y="339598"/>
                </a:lnTo>
                <a:lnTo>
                  <a:pt x="184784" y="316102"/>
                </a:lnTo>
                <a:lnTo>
                  <a:pt x="159765" y="302640"/>
                </a:lnTo>
                <a:lnTo>
                  <a:pt x="150367" y="302640"/>
                </a:lnTo>
                <a:lnTo>
                  <a:pt x="150367" y="299212"/>
                </a:lnTo>
                <a:lnTo>
                  <a:pt x="140969" y="289178"/>
                </a:lnTo>
                <a:lnTo>
                  <a:pt x="134746" y="289178"/>
                </a:lnTo>
                <a:lnTo>
                  <a:pt x="134746" y="279019"/>
                </a:lnTo>
                <a:lnTo>
                  <a:pt x="56387" y="279019"/>
                </a:lnTo>
                <a:lnTo>
                  <a:pt x="53212" y="272288"/>
                </a:lnTo>
                <a:lnTo>
                  <a:pt x="46989" y="272288"/>
                </a:lnTo>
                <a:lnTo>
                  <a:pt x="34416" y="255524"/>
                </a:lnTo>
                <a:lnTo>
                  <a:pt x="28193" y="252222"/>
                </a:lnTo>
                <a:lnTo>
                  <a:pt x="21843" y="245490"/>
                </a:lnTo>
                <a:lnTo>
                  <a:pt x="21843" y="242062"/>
                </a:lnTo>
                <a:lnTo>
                  <a:pt x="28193" y="235331"/>
                </a:lnTo>
                <a:lnTo>
                  <a:pt x="28193" y="232028"/>
                </a:lnTo>
                <a:lnTo>
                  <a:pt x="62610" y="208407"/>
                </a:lnTo>
                <a:lnTo>
                  <a:pt x="72008" y="208407"/>
                </a:lnTo>
                <a:lnTo>
                  <a:pt x="90804" y="178181"/>
                </a:lnTo>
                <a:lnTo>
                  <a:pt x="100202" y="137795"/>
                </a:lnTo>
                <a:lnTo>
                  <a:pt x="100202" y="131063"/>
                </a:lnTo>
                <a:lnTo>
                  <a:pt x="106552" y="0"/>
                </a:lnTo>
                <a:close/>
              </a:path>
              <a:path w="254000" h="585469">
                <a:moveTo>
                  <a:pt x="209272" y="339598"/>
                </a:moveTo>
                <a:lnTo>
                  <a:pt x="125348" y="339598"/>
                </a:lnTo>
                <a:lnTo>
                  <a:pt x="175386" y="349631"/>
                </a:lnTo>
                <a:lnTo>
                  <a:pt x="178561" y="356362"/>
                </a:lnTo>
                <a:lnTo>
                  <a:pt x="184784" y="356362"/>
                </a:lnTo>
                <a:lnTo>
                  <a:pt x="184784" y="363092"/>
                </a:lnTo>
                <a:lnTo>
                  <a:pt x="187959" y="363092"/>
                </a:lnTo>
                <a:lnTo>
                  <a:pt x="194182" y="366522"/>
                </a:lnTo>
                <a:lnTo>
                  <a:pt x="200532" y="373252"/>
                </a:lnTo>
                <a:lnTo>
                  <a:pt x="253746" y="383286"/>
                </a:lnTo>
                <a:lnTo>
                  <a:pt x="244348" y="373252"/>
                </a:lnTo>
                <a:lnTo>
                  <a:pt x="209272" y="339598"/>
                </a:lnTo>
                <a:close/>
              </a:path>
              <a:path w="254000" h="585469">
                <a:moveTo>
                  <a:pt x="131571" y="272288"/>
                </a:moveTo>
                <a:lnTo>
                  <a:pt x="65785" y="272288"/>
                </a:lnTo>
                <a:lnTo>
                  <a:pt x="62610" y="279019"/>
                </a:lnTo>
                <a:lnTo>
                  <a:pt x="131571" y="279019"/>
                </a:lnTo>
                <a:lnTo>
                  <a:pt x="131571" y="272288"/>
                </a:lnTo>
                <a:close/>
              </a:path>
              <a:path w="254000" h="585469">
                <a:moveTo>
                  <a:pt x="222376" y="121031"/>
                </a:moveTo>
                <a:lnTo>
                  <a:pt x="209930" y="121031"/>
                </a:lnTo>
                <a:lnTo>
                  <a:pt x="178561" y="131063"/>
                </a:lnTo>
                <a:lnTo>
                  <a:pt x="169163" y="137795"/>
                </a:lnTo>
                <a:lnTo>
                  <a:pt x="165988" y="137795"/>
                </a:lnTo>
                <a:lnTo>
                  <a:pt x="131571" y="157987"/>
                </a:lnTo>
                <a:lnTo>
                  <a:pt x="131571" y="161416"/>
                </a:lnTo>
                <a:lnTo>
                  <a:pt x="125348" y="168148"/>
                </a:lnTo>
                <a:lnTo>
                  <a:pt x="122173" y="174878"/>
                </a:lnTo>
                <a:lnTo>
                  <a:pt x="115950" y="178181"/>
                </a:lnTo>
                <a:lnTo>
                  <a:pt x="125348" y="194945"/>
                </a:lnTo>
                <a:lnTo>
                  <a:pt x="131571" y="194945"/>
                </a:lnTo>
                <a:lnTo>
                  <a:pt x="131571" y="205104"/>
                </a:lnTo>
                <a:lnTo>
                  <a:pt x="125348" y="208407"/>
                </a:lnTo>
                <a:lnTo>
                  <a:pt x="78358" y="268986"/>
                </a:lnTo>
                <a:lnTo>
                  <a:pt x="72008" y="272288"/>
                </a:lnTo>
                <a:lnTo>
                  <a:pt x="134746" y="272288"/>
                </a:lnTo>
                <a:lnTo>
                  <a:pt x="150367" y="255524"/>
                </a:lnTo>
                <a:lnTo>
                  <a:pt x="159765" y="255524"/>
                </a:lnTo>
                <a:lnTo>
                  <a:pt x="165988" y="252222"/>
                </a:lnTo>
                <a:lnTo>
                  <a:pt x="169163" y="252222"/>
                </a:lnTo>
                <a:lnTo>
                  <a:pt x="178561" y="245490"/>
                </a:lnTo>
                <a:lnTo>
                  <a:pt x="219328" y="225298"/>
                </a:lnTo>
                <a:lnTo>
                  <a:pt x="228726" y="178181"/>
                </a:lnTo>
                <a:lnTo>
                  <a:pt x="228726" y="127762"/>
                </a:lnTo>
                <a:lnTo>
                  <a:pt x="222376" y="127762"/>
                </a:lnTo>
                <a:lnTo>
                  <a:pt x="222376" y="121031"/>
                </a:lnTo>
                <a:close/>
              </a:path>
            </a:pathLst>
          </a:custGeom>
          <a:solidFill>
            <a:srgbClr val="FF0000">
              <a:alpha val="76077"/>
            </a:srgbClr>
          </a:solidFill>
        </p:spPr>
        <p:txBody>
          <a:bodyPr wrap="square" lIns="0" tIns="0" rIns="0" bIns="0" rtlCol="0"/>
          <a:lstStyle/>
          <a:p>
            <a:endParaRPr/>
          </a:p>
        </p:txBody>
      </p:sp>
      <p:sp>
        <p:nvSpPr>
          <p:cNvPr id="1048609" name="object 25"/>
          <p:cNvSpPr/>
          <p:nvPr/>
        </p:nvSpPr>
        <p:spPr>
          <a:xfrm>
            <a:off x="6198108" y="2620010"/>
            <a:ext cx="147319" cy="127762"/>
          </a:xfrm>
          <a:prstGeom prst="rect">
            <a:avLst/>
          </a:prstGeom>
          <a:blipFill>
            <a:blip r:embed="rId12" cstate="print"/>
            <a:stretch>
              <a:fillRect/>
            </a:stretch>
          </a:blipFill>
        </p:spPr>
        <p:txBody>
          <a:bodyPr wrap="square" lIns="0" tIns="0" rIns="0" bIns="0" rtlCol="0"/>
          <a:lstStyle/>
          <a:p>
            <a:endParaRPr/>
          </a:p>
        </p:txBody>
      </p:sp>
      <p:sp>
        <p:nvSpPr>
          <p:cNvPr id="1048610" name="object 26"/>
          <p:cNvSpPr/>
          <p:nvPr/>
        </p:nvSpPr>
        <p:spPr>
          <a:xfrm>
            <a:off x="6768338" y="2572892"/>
            <a:ext cx="206755" cy="104267"/>
          </a:xfrm>
          <a:prstGeom prst="rect">
            <a:avLst/>
          </a:prstGeom>
          <a:blipFill>
            <a:blip r:embed="rId13" cstate="print"/>
            <a:stretch>
              <a:fillRect/>
            </a:stretch>
          </a:blipFill>
        </p:spPr>
        <p:txBody>
          <a:bodyPr wrap="square" lIns="0" tIns="0" rIns="0" bIns="0" rtlCol="0"/>
          <a:lstStyle/>
          <a:p>
            <a:endParaRPr/>
          </a:p>
        </p:txBody>
      </p:sp>
      <p:sp>
        <p:nvSpPr>
          <p:cNvPr id="1048611" name="object 27"/>
          <p:cNvSpPr/>
          <p:nvPr/>
        </p:nvSpPr>
        <p:spPr>
          <a:xfrm>
            <a:off x="6843521" y="2744470"/>
            <a:ext cx="75565" cy="90805"/>
          </a:xfrm>
          <a:custGeom>
            <a:avLst/>
            <a:gdLst/>
            <a:ahLst/>
            <a:cxnLst/>
            <a:rect l="l" t="t" r="r" b="b"/>
            <a:pathLst>
              <a:path w="75565" h="90805">
                <a:moveTo>
                  <a:pt x="72008" y="0"/>
                </a:moveTo>
                <a:lnTo>
                  <a:pt x="37592" y="0"/>
                </a:lnTo>
                <a:lnTo>
                  <a:pt x="3175" y="10032"/>
                </a:lnTo>
                <a:lnTo>
                  <a:pt x="0" y="16763"/>
                </a:lnTo>
                <a:lnTo>
                  <a:pt x="9398" y="47116"/>
                </a:lnTo>
                <a:lnTo>
                  <a:pt x="18796" y="67182"/>
                </a:lnTo>
                <a:lnTo>
                  <a:pt x="21971" y="67182"/>
                </a:lnTo>
                <a:lnTo>
                  <a:pt x="37592" y="84074"/>
                </a:lnTo>
                <a:lnTo>
                  <a:pt x="37592" y="90804"/>
                </a:lnTo>
                <a:lnTo>
                  <a:pt x="62610" y="90804"/>
                </a:lnTo>
                <a:lnTo>
                  <a:pt x="62610" y="84074"/>
                </a:lnTo>
                <a:lnTo>
                  <a:pt x="65785" y="84074"/>
                </a:lnTo>
                <a:lnTo>
                  <a:pt x="72008" y="67182"/>
                </a:lnTo>
                <a:lnTo>
                  <a:pt x="72008" y="63880"/>
                </a:lnTo>
                <a:lnTo>
                  <a:pt x="75183" y="43687"/>
                </a:lnTo>
                <a:lnTo>
                  <a:pt x="75183" y="16763"/>
                </a:lnTo>
                <a:lnTo>
                  <a:pt x="72008" y="6730"/>
                </a:lnTo>
                <a:lnTo>
                  <a:pt x="72008" y="0"/>
                </a:lnTo>
                <a:close/>
              </a:path>
            </a:pathLst>
          </a:custGeom>
          <a:solidFill>
            <a:srgbClr val="FF0000">
              <a:alpha val="76077"/>
            </a:srgbClr>
          </a:solidFill>
        </p:spPr>
        <p:txBody>
          <a:bodyPr wrap="square" lIns="0" tIns="0" rIns="0" bIns="0" rtlCol="0"/>
          <a:lstStyle/>
          <a:p>
            <a:endParaRPr/>
          </a:p>
        </p:txBody>
      </p:sp>
      <p:sp>
        <p:nvSpPr>
          <p:cNvPr id="1048612" name="object 28"/>
          <p:cNvSpPr/>
          <p:nvPr/>
        </p:nvSpPr>
        <p:spPr>
          <a:xfrm>
            <a:off x="6677532" y="2899155"/>
            <a:ext cx="131572" cy="77343"/>
          </a:xfrm>
          <a:prstGeom prst="rect">
            <a:avLst/>
          </a:prstGeom>
          <a:blipFill>
            <a:blip r:embed="rId14" cstate="print"/>
            <a:stretch>
              <a:fillRect/>
            </a:stretch>
          </a:blipFill>
        </p:spPr>
        <p:txBody>
          <a:bodyPr wrap="square" lIns="0" tIns="0" rIns="0" bIns="0" rtlCol="0"/>
          <a:lstStyle/>
          <a:p>
            <a:endParaRPr/>
          </a:p>
        </p:txBody>
      </p:sp>
      <p:sp>
        <p:nvSpPr>
          <p:cNvPr id="1048613" name="object 29"/>
          <p:cNvSpPr/>
          <p:nvPr/>
        </p:nvSpPr>
        <p:spPr>
          <a:xfrm>
            <a:off x="6245097" y="2831845"/>
            <a:ext cx="147319" cy="80771"/>
          </a:xfrm>
          <a:prstGeom prst="rect">
            <a:avLst/>
          </a:prstGeom>
          <a:blipFill>
            <a:blip r:embed="rId15" cstate="print"/>
            <a:stretch>
              <a:fillRect/>
            </a:stretch>
          </a:blipFill>
        </p:spPr>
        <p:txBody>
          <a:bodyPr wrap="square" lIns="0" tIns="0" rIns="0" bIns="0" rtlCol="0"/>
          <a:lstStyle/>
          <a:p>
            <a:endParaRPr/>
          </a:p>
        </p:txBody>
      </p:sp>
      <p:sp>
        <p:nvSpPr>
          <p:cNvPr id="1048614" name="object 30"/>
          <p:cNvSpPr/>
          <p:nvPr/>
        </p:nvSpPr>
        <p:spPr>
          <a:xfrm>
            <a:off x="6812153" y="2720848"/>
            <a:ext cx="85090" cy="30480"/>
          </a:xfrm>
          <a:custGeom>
            <a:avLst/>
            <a:gdLst/>
            <a:ahLst/>
            <a:cxnLst/>
            <a:rect l="l" t="t" r="r" b="b"/>
            <a:pathLst>
              <a:path w="85090" h="30480">
                <a:moveTo>
                  <a:pt x="78358" y="0"/>
                </a:moveTo>
                <a:lnTo>
                  <a:pt x="75183" y="0"/>
                </a:lnTo>
                <a:lnTo>
                  <a:pt x="68961" y="3428"/>
                </a:lnTo>
                <a:lnTo>
                  <a:pt x="62738" y="10160"/>
                </a:lnTo>
                <a:lnTo>
                  <a:pt x="0" y="10160"/>
                </a:lnTo>
                <a:lnTo>
                  <a:pt x="0" y="26924"/>
                </a:lnTo>
                <a:lnTo>
                  <a:pt x="6350" y="26924"/>
                </a:lnTo>
                <a:lnTo>
                  <a:pt x="31369" y="30352"/>
                </a:lnTo>
                <a:lnTo>
                  <a:pt x="62738" y="20192"/>
                </a:lnTo>
                <a:lnTo>
                  <a:pt x="68961" y="20192"/>
                </a:lnTo>
                <a:lnTo>
                  <a:pt x="78358" y="16890"/>
                </a:lnTo>
                <a:lnTo>
                  <a:pt x="84581" y="16890"/>
                </a:lnTo>
                <a:lnTo>
                  <a:pt x="84581" y="3428"/>
                </a:lnTo>
                <a:lnTo>
                  <a:pt x="78358" y="0"/>
                </a:lnTo>
                <a:close/>
              </a:path>
              <a:path w="85090" h="30480">
                <a:moveTo>
                  <a:pt x="9398" y="3428"/>
                </a:moveTo>
                <a:lnTo>
                  <a:pt x="6350" y="3428"/>
                </a:lnTo>
                <a:lnTo>
                  <a:pt x="6350" y="10160"/>
                </a:lnTo>
                <a:lnTo>
                  <a:pt x="9398" y="10160"/>
                </a:lnTo>
                <a:lnTo>
                  <a:pt x="9398" y="3428"/>
                </a:lnTo>
                <a:close/>
              </a:path>
            </a:pathLst>
          </a:custGeom>
          <a:solidFill>
            <a:srgbClr val="FF0000">
              <a:alpha val="76077"/>
            </a:srgbClr>
          </a:solidFill>
        </p:spPr>
        <p:txBody>
          <a:bodyPr wrap="square" lIns="0" tIns="0" rIns="0" bIns="0" rtlCol="0"/>
          <a:lstStyle/>
          <a:p>
            <a:endParaRPr/>
          </a:p>
        </p:txBody>
      </p:sp>
      <p:sp>
        <p:nvSpPr>
          <p:cNvPr id="1048615" name="object 31"/>
          <p:cNvSpPr/>
          <p:nvPr/>
        </p:nvSpPr>
        <p:spPr>
          <a:xfrm>
            <a:off x="6329679" y="3117723"/>
            <a:ext cx="561340" cy="205104"/>
          </a:xfrm>
          <a:custGeom>
            <a:avLst/>
            <a:gdLst/>
            <a:ahLst/>
            <a:cxnLst/>
            <a:rect l="l" t="t" r="r" b="b"/>
            <a:pathLst>
              <a:path w="561340" h="205104">
                <a:moveTo>
                  <a:pt x="537583" y="110998"/>
                </a:moveTo>
                <a:lnTo>
                  <a:pt x="209930" y="110998"/>
                </a:lnTo>
                <a:lnTo>
                  <a:pt x="316484" y="131190"/>
                </a:lnTo>
                <a:lnTo>
                  <a:pt x="401066" y="137922"/>
                </a:lnTo>
                <a:lnTo>
                  <a:pt x="513842" y="195072"/>
                </a:lnTo>
                <a:lnTo>
                  <a:pt x="517017" y="198374"/>
                </a:lnTo>
                <a:lnTo>
                  <a:pt x="542036" y="205104"/>
                </a:lnTo>
                <a:lnTo>
                  <a:pt x="551434" y="205104"/>
                </a:lnTo>
                <a:lnTo>
                  <a:pt x="560831" y="161416"/>
                </a:lnTo>
                <a:lnTo>
                  <a:pt x="560831" y="151384"/>
                </a:lnTo>
                <a:lnTo>
                  <a:pt x="551434" y="131190"/>
                </a:lnTo>
                <a:lnTo>
                  <a:pt x="537583" y="110998"/>
                </a:lnTo>
                <a:close/>
              </a:path>
              <a:path w="561340" h="205104">
                <a:moveTo>
                  <a:pt x="59562" y="53848"/>
                </a:moveTo>
                <a:lnTo>
                  <a:pt x="37592" y="53848"/>
                </a:lnTo>
                <a:lnTo>
                  <a:pt x="28194" y="57150"/>
                </a:lnTo>
                <a:lnTo>
                  <a:pt x="3175" y="74040"/>
                </a:lnTo>
                <a:lnTo>
                  <a:pt x="0" y="74040"/>
                </a:lnTo>
                <a:lnTo>
                  <a:pt x="15748" y="141224"/>
                </a:lnTo>
                <a:lnTo>
                  <a:pt x="15748" y="151384"/>
                </a:lnTo>
                <a:lnTo>
                  <a:pt x="18796" y="151384"/>
                </a:lnTo>
                <a:lnTo>
                  <a:pt x="18796" y="141224"/>
                </a:lnTo>
                <a:lnTo>
                  <a:pt x="37592" y="110998"/>
                </a:lnTo>
                <a:lnTo>
                  <a:pt x="37592" y="94106"/>
                </a:lnTo>
                <a:lnTo>
                  <a:pt x="43942" y="90804"/>
                </a:lnTo>
                <a:lnTo>
                  <a:pt x="43942" y="67310"/>
                </a:lnTo>
                <a:lnTo>
                  <a:pt x="46990" y="67310"/>
                </a:lnTo>
                <a:lnTo>
                  <a:pt x="46990" y="63880"/>
                </a:lnTo>
                <a:lnTo>
                  <a:pt x="59562" y="57150"/>
                </a:lnTo>
                <a:lnTo>
                  <a:pt x="59562" y="53848"/>
                </a:lnTo>
                <a:close/>
              </a:path>
              <a:path w="561340" h="205104">
                <a:moveTo>
                  <a:pt x="150368" y="124460"/>
                </a:moveTo>
                <a:lnTo>
                  <a:pt x="112775" y="124460"/>
                </a:lnTo>
                <a:lnTo>
                  <a:pt x="112775" y="131190"/>
                </a:lnTo>
                <a:lnTo>
                  <a:pt x="122174" y="131190"/>
                </a:lnTo>
                <a:lnTo>
                  <a:pt x="150368" y="124460"/>
                </a:lnTo>
                <a:close/>
              </a:path>
              <a:path w="561340" h="205104">
                <a:moveTo>
                  <a:pt x="122174" y="10032"/>
                </a:moveTo>
                <a:lnTo>
                  <a:pt x="62737" y="10032"/>
                </a:lnTo>
                <a:lnTo>
                  <a:pt x="43942" y="36956"/>
                </a:lnTo>
                <a:lnTo>
                  <a:pt x="46990" y="47116"/>
                </a:lnTo>
                <a:lnTo>
                  <a:pt x="46990" y="53848"/>
                </a:lnTo>
                <a:lnTo>
                  <a:pt x="62737" y="53848"/>
                </a:lnTo>
                <a:lnTo>
                  <a:pt x="62737" y="57150"/>
                </a:lnTo>
                <a:lnTo>
                  <a:pt x="68961" y="57150"/>
                </a:lnTo>
                <a:lnTo>
                  <a:pt x="81534" y="90804"/>
                </a:lnTo>
                <a:lnTo>
                  <a:pt x="97155" y="110998"/>
                </a:lnTo>
                <a:lnTo>
                  <a:pt x="106553" y="121030"/>
                </a:lnTo>
                <a:lnTo>
                  <a:pt x="106553" y="124460"/>
                </a:lnTo>
                <a:lnTo>
                  <a:pt x="156718" y="124460"/>
                </a:lnTo>
                <a:lnTo>
                  <a:pt x="159766" y="121030"/>
                </a:lnTo>
                <a:lnTo>
                  <a:pt x="209930" y="110998"/>
                </a:lnTo>
                <a:lnTo>
                  <a:pt x="537583" y="110998"/>
                </a:lnTo>
                <a:lnTo>
                  <a:pt x="507619" y="67310"/>
                </a:lnTo>
                <a:lnTo>
                  <a:pt x="473075" y="43687"/>
                </a:lnTo>
                <a:lnTo>
                  <a:pt x="470026" y="36956"/>
                </a:lnTo>
                <a:lnTo>
                  <a:pt x="463676" y="36956"/>
                </a:lnTo>
                <a:lnTo>
                  <a:pt x="428201" y="30225"/>
                </a:lnTo>
                <a:lnTo>
                  <a:pt x="234950" y="30225"/>
                </a:lnTo>
                <a:lnTo>
                  <a:pt x="191135" y="16763"/>
                </a:lnTo>
                <a:lnTo>
                  <a:pt x="122174" y="10032"/>
                </a:lnTo>
                <a:close/>
              </a:path>
              <a:path w="561340" h="205104">
                <a:moveTo>
                  <a:pt x="313309" y="0"/>
                </a:moveTo>
                <a:lnTo>
                  <a:pt x="253746" y="30225"/>
                </a:lnTo>
                <a:lnTo>
                  <a:pt x="428201" y="30225"/>
                </a:lnTo>
                <a:lnTo>
                  <a:pt x="357250" y="16763"/>
                </a:lnTo>
                <a:lnTo>
                  <a:pt x="313309" y="0"/>
                </a:lnTo>
                <a:close/>
              </a:path>
            </a:pathLst>
          </a:custGeom>
          <a:solidFill>
            <a:srgbClr val="FF0000">
              <a:alpha val="76077"/>
            </a:srgbClr>
          </a:solidFill>
        </p:spPr>
        <p:txBody>
          <a:bodyPr wrap="square" lIns="0" tIns="0" rIns="0" bIns="0" rtlCol="0"/>
          <a:lstStyle/>
          <a:p>
            <a:endParaRPr/>
          </a:p>
        </p:txBody>
      </p:sp>
      <p:sp>
        <p:nvSpPr>
          <p:cNvPr id="1048616" name="object 32"/>
          <p:cNvSpPr/>
          <p:nvPr/>
        </p:nvSpPr>
        <p:spPr>
          <a:xfrm>
            <a:off x="6345428" y="3258946"/>
            <a:ext cx="81915" cy="53975"/>
          </a:xfrm>
          <a:custGeom>
            <a:avLst/>
            <a:gdLst/>
            <a:ahLst/>
            <a:cxnLst/>
            <a:rect l="l" t="t" r="r" b="b"/>
            <a:pathLst>
              <a:path w="81914" h="53975">
                <a:moveTo>
                  <a:pt x="75184" y="0"/>
                </a:moveTo>
                <a:lnTo>
                  <a:pt x="65786" y="0"/>
                </a:lnTo>
                <a:lnTo>
                  <a:pt x="21844" y="16763"/>
                </a:lnTo>
                <a:lnTo>
                  <a:pt x="18796" y="16763"/>
                </a:lnTo>
                <a:lnTo>
                  <a:pt x="18796" y="20192"/>
                </a:lnTo>
                <a:lnTo>
                  <a:pt x="9398" y="20192"/>
                </a:lnTo>
                <a:lnTo>
                  <a:pt x="3048" y="30225"/>
                </a:lnTo>
                <a:lnTo>
                  <a:pt x="0" y="36956"/>
                </a:lnTo>
                <a:lnTo>
                  <a:pt x="0" y="47116"/>
                </a:lnTo>
                <a:lnTo>
                  <a:pt x="3048" y="47116"/>
                </a:lnTo>
                <a:lnTo>
                  <a:pt x="9398" y="53848"/>
                </a:lnTo>
                <a:lnTo>
                  <a:pt x="43814" y="53848"/>
                </a:lnTo>
                <a:lnTo>
                  <a:pt x="56387" y="43687"/>
                </a:lnTo>
                <a:lnTo>
                  <a:pt x="62611" y="43687"/>
                </a:lnTo>
                <a:lnTo>
                  <a:pt x="75184" y="20192"/>
                </a:lnTo>
                <a:lnTo>
                  <a:pt x="81407" y="6730"/>
                </a:lnTo>
                <a:lnTo>
                  <a:pt x="75184" y="0"/>
                </a:lnTo>
                <a:close/>
              </a:path>
            </a:pathLst>
          </a:custGeom>
          <a:solidFill>
            <a:srgbClr val="FF0000">
              <a:alpha val="76077"/>
            </a:srgbClr>
          </a:solidFill>
        </p:spPr>
        <p:txBody>
          <a:bodyPr wrap="square" lIns="0" tIns="0" rIns="0" bIns="0" rtlCol="0"/>
          <a:lstStyle/>
          <a:p>
            <a:endParaRPr/>
          </a:p>
        </p:txBody>
      </p:sp>
      <p:sp>
        <p:nvSpPr>
          <p:cNvPr id="1048617" name="object 33"/>
          <p:cNvSpPr/>
          <p:nvPr/>
        </p:nvSpPr>
        <p:spPr>
          <a:xfrm>
            <a:off x="6314059" y="4163567"/>
            <a:ext cx="69215" cy="33655"/>
          </a:xfrm>
          <a:custGeom>
            <a:avLst/>
            <a:gdLst/>
            <a:ahLst/>
            <a:cxnLst/>
            <a:rect l="l" t="t" r="r" b="b"/>
            <a:pathLst>
              <a:path w="69214" h="33654">
                <a:moveTo>
                  <a:pt x="18795" y="0"/>
                </a:moveTo>
                <a:lnTo>
                  <a:pt x="0" y="0"/>
                </a:lnTo>
                <a:lnTo>
                  <a:pt x="6223" y="6730"/>
                </a:lnTo>
                <a:lnTo>
                  <a:pt x="9398" y="16763"/>
                </a:lnTo>
                <a:lnTo>
                  <a:pt x="15620" y="23494"/>
                </a:lnTo>
                <a:lnTo>
                  <a:pt x="50164" y="33654"/>
                </a:lnTo>
                <a:lnTo>
                  <a:pt x="53212" y="33654"/>
                </a:lnTo>
                <a:lnTo>
                  <a:pt x="68961" y="16763"/>
                </a:lnTo>
                <a:lnTo>
                  <a:pt x="68961" y="6730"/>
                </a:lnTo>
                <a:lnTo>
                  <a:pt x="62611" y="6730"/>
                </a:lnTo>
                <a:lnTo>
                  <a:pt x="18795" y="0"/>
                </a:lnTo>
                <a:close/>
              </a:path>
            </a:pathLst>
          </a:custGeom>
          <a:solidFill>
            <a:srgbClr val="FF0000">
              <a:alpha val="76077"/>
            </a:srgbClr>
          </a:solidFill>
        </p:spPr>
        <p:txBody>
          <a:bodyPr wrap="square" lIns="0" tIns="0" rIns="0" bIns="0" rtlCol="0"/>
          <a:lstStyle/>
          <a:p>
            <a:endParaRPr/>
          </a:p>
        </p:txBody>
      </p:sp>
      <p:sp>
        <p:nvSpPr>
          <p:cNvPr id="1048618" name="object 34"/>
          <p:cNvSpPr/>
          <p:nvPr/>
        </p:nvSpPr>
        <p:spPr>
          <a:xfrm>
            <a:off x="6514592" y="4180332"/>
            <a:ext cx="34925" cy="17145"/>
          </a:xfrm>
          <a:custGeom>
            <a:avLst/>
            <a:gdLst/>
            <a:ahLst/>
            <a:cxnLst/>
            <a:rect l="l" t="t" r="r" b="b"/>
            <a:pathLst>
              <a:path w="34925" h="17145">
                <a:moveTo>
                  <a:pt x="25018" y="0"/>
                </a:moveTo>
                <a:lnTo>
                  <a:pt x="0" y="0"/>
                </a:lnTo>
                <a:lnTo>
                  <a:pt x="0" y="10160"/>
                </a:lnTo>
                <a:lnTo>
                  <a:pt x="9398" y="10160"/>
                </a:lnTo>
                <a:lnTo>
                  <a:pt x="15621" y="16891"/>
                </a:lnTo>
                <a:lnTo>
                  <a:pt x="34416" y="16891"/>
                </a:lnTo>
                <a:lnTo>
                  <a:pt x="34416" y="6731"/>
                </a:lnTo>
                <a:lnTo>
                  <a:pt x="25018" y="0"/>
                </a:lnTo>
                <a:close/>
              </a:path>
            </a:pathLst>
          </a:custGeom>
          <a:solidFill>
            <a:srgbClr val="FF0000">
              <a:alpha val="76077"/>
            </a:srgbClr>
          </a:solidFill>
        </p:spPr>
        <p:txBody>
          <a:bodyPr wrap="square" lIns="0" tIns="0" rIns="0" bIns="0" rtlCol="0"/>
          <a:lstStyle/>
          <a:p>
            <a:endParaRPr/>
          </a:p>
        </p:txBody>
      </p:sp>
      <p:sp>
        <p:nvSpPr>
          <p:cNvPr id="1048619" name="object 35"/>
          <p:cNvSpPr/>
          <p:nvPr/>
        </p:nvSpPr>
        <p:spPr>
          <a:xfrm>
            <a:off x="6241922" y="4045839"/>
            <a:ext cx="25400" cy="30480"/>
          </a:xfrm>
          <a:custGeom>
            <a:avLst/>
            <a:gdLst/>
            <a:ahLst/>
            <a:cxnLst/>
            <a:rect l="l" t="t" r="r" b="b"/>
            <a:pathLst>
              <a:path w="25400" h="30479">
                <a:moveTo>
                  <a:pt x="9398" y="0"/>
                </a:moveTo>
                <a:lnTo>
                  <a:pt x="3175" y="0"/>
                </a:lnTo>
                <a:lnTo>
                  <a:pt x="3175" y="3429"/>
                </a:lnTo>
                <a:lnTo>
                  <a:pt x="0" y="23494"/>
                </a:lnTo>
                <a:lnTo>
                  <a:pt x="0" y="30225"/>
                </a:lnTo>
                <a:lnTo>
                  <a:pt x="3175" y="30225"/>
                </a:lnTo>
                <a:lnTo>
                  <a:pt x="18796" y="20193"/>
                </a:lnTo>
                <a:lnTo>
                  <a:pt x="25146" y="13462"/>
                </a:lnTo>
                <a:lnTo>
                  <a:pt x="25146" y="3429"/>
                </a:lnTo>
                <a:lnTo>
                  <a:pt x="9398" y="3429"/>
                </a:lnTo>
                <a:lnTo>
                  <a:pt x="9398" y="0"/>
                </a:lnTo>
                <a:close/>
              </a:path>
            </a:pathLst>
          </a:custGeom>
          <a:solidFill>
            <a:srgbClr val="FF0000">
              <a:alpha val="76077"/>
            </a:srgbClr>
          </a:solidFill>
        </p:spPr>
        <p:txBody>
          <a:bodyPr wrap="square" lIns="0" tIns="0" rIns="0" bIns="0" rtlCol="0"/>
          <a:lstStyle/>
          <a:p>
            <a:endParaRPr/>
          </a:p>
        </p:txBody>
      </p:sp>
      <p:sp>
        <p:nvSpPr>
          <p:cNvPr id="1048620" name="object 36"/>
          <p:cNvSpPr/>
          <p:nvPr/>
        </p:nvSpPr>
        <p:spPr>
          <a:xfrm>
            <a:off x="6899909" y="2636901"/>
            <a:ext cx="1849120" cy="1728470"/>
          </a:xfrm>
          <a:custGeom>
            <a:avLst/>
            <a:gdLst/>
            <a:ahLst/>
            <a:cxnLst/>
            <a:rect l="l" t="t" r="r" b="b"/>
            <a:pathLst>
              <a:path w="1849120" h="1728470">
                <a:moveTo>
                  <a:pt x="1848612" y="806958"/>
                </a:moveTo>
                <a:lnTo>
                  <a:pt x="830326" y="806958"/>
                </a:lnTo>
                <a:lnTo>
                  <a:pt x="918083" y="817118"/>
                </a:lnTo>
                <a:lnTo>
                  <a:pt x="927481" y="820420"/>
                </a:lnTo>
                <a:lnTo>
                  <a:pt x="933704" y="827151"/>
                </a:lnTo>
                <a:lnTo>
                  <a:pt x="933704" y="830579"/>
                </a:lnTo>
                <a:lnTo>
                  <a:pt x="939926" y="837311"/>
                </a:lnTo>
                <a:lnTo>
                  <a:pt x="943101" y="837311"/>
                </a:lnTo>
                <a:lnTo>
                  <a:pt x="1040257" y="877570"/>
                </a:lnTo>
                <a:lnTo>
                  <a:pt x="1118489" y="904494"/>
                </a:lnTo>
                <a:lnTo>
                  <a:pt x="1159256" y="914653"/>
                </a:lnTo>
                <a:lnTo>
                  <a:pt x="1240790" y="958341"/>
                </a:lnTo>
                <a:lnTo>
                  <a:pt x="1303401" y="1008761"/>
                </a:lnTo>
                <a:lnTo>
                  <a:pt x="1334770" y="1055878"/>
                </a:lnTo>
                <a:lnTo>
                  <a:pt x="1425575" y="1254252"/>
                </a:lnTo>
                <a:lnTo>
                  <a:pt x="1431798" y="1254252"/>
                </a:lnTo>
                <a:lnTo>
                  <a:pt x="1459992" y="1277747"/>
                </a:lnTo>
                <a:lnTo>
                  <a:pt x="1466342" y="1277747"/>
                </a:lnTo>
                <a:lnTo>
                  <a:pt x="1459992" y="1281176"/>
                </a:lnTo>
                <a:lnTo>
                  <a:pt x="1447546" y="1281176"/>
                </a:lnTo>
                <a:lnTo>
                  <a:pt x="1441196" y="1287907"/>
                </a:lnTo>
                <a:lnTo>
                  <a:pt x="1406779" y="1287907"/>
                </a:lnTo>
                <a:lnTo>
                  <a:pt x="1441196" y="1328293"/>
                </a:lnTo>
                <a:lnTo>
                  <a:pt x="1491361" y="1412367"/>
                </a:lnTo>
                <a:lnTo>
                  <a:pt x="1500759" y="1429131"/>
                </a:lnTo>
                <a:lnTo>
                  <a:pt x="1469390" y="1516507"/>
                </a:lnTo>
                <a:lnTo>
                  <a:pt x="1503934" y="1533398"/>
                </a:lnTo>
                <a:lnTo>
                  <a:pt x="1544701" y="1550162"/>
                </a:lnTo>
                <a:lnTo>
                  <a:pt x="1669923" y="1550162"/>
                </a:lnTo>
                <a:lnTo>
                  <a:pt x="1782699" y="1667891"/>
                </a:lnTo>
                <a:lnTo>
                  <a:pt x="1832864" y="1721739"/>
                </a:lnTo>
                <a:lnTo>
                  <a:pt x="1848612" y="1728470"/>
                </a:lnTo>
                <a:lnTo>
                  <a:pt x="1848612" y="1304671"/>
                </a:lnTo>
                <a:lnTo>
                  <a:pt x="1839214" y="1304671"/>
                </a:lnTo>
                <a:lnTo>
                  <a:pt x="1829816" y="1294638"/>
                </a:lnTo>
                <a:lnTo>
                  <a:pt x="1823466" y="1277747"/>
                </a:lnTo>
                <a:lnTo>
                  <a:pt x="1817243" y="1264412"/>
                </a:lnTo>
                <a:lnTo>
                  <a:pt x="1817243" y="1254252"/>
                </a:lnTo>
                <a:lnTo>
                  <a:pt x="1839214" y="1200404"/>
                </a:lnTo>
                <a:lnTo>
                  <a:pt x="1848612" y="1190371"/>
                </a:lnTo>
                <a:lnTo>
                  <a:pt x="1848612" y="806958"/>
                </a:lnTo>
                <a:close/>
              </a:path>
              <a:path w="1849120" h="1728470">
                <a:moveTo>
                  <a:pt x="1848612" y="1301369"/>
                </a:moveTo>
                <a:lnTo>
                  <a:pt x="1842262" y="1301369"/>
                </a:lnTo>
                <a:lnTo>
                  <a:pt x="1839214" y="1304671"/>
                </a:lnTo>
                <a:lnTo>
                  <a:pt x="1848612" y="1304671"/>
                </a:lnTo>
                <a:lnTo>
                  <a:pt x="1848612" y="1301369"/>
                </a:lnTo>
                <a:close/>
              </a:path>
              <a:path w="1849120" h="1728470">
                <a:moveTo>
                  <a:pt x="698754" y="706120"/>
                </a:moveTo>
                <a:lnTo>
                  <a:pt x="695579" y="706120"/>
                </a:lnTo>
                <a:lnTo>
                  <a:pt x="689356" y="712851"/>
                </a:lnTo>
                <a:lnTo>
                  <a:pt x="683006" y="736346"/>
                </a:lnTo>
                <a:lnTo>
                  <a:pt x="683006" y="743076"/>
                </a:lnTo>
                <a:lnTo>
                  <a:pt x="704976" y="759968"/>
                </a:lnTo>
                <a:lnTo>
                  <a:pt x="714375" y="770001"/>
                </a:lnTo>
                <a:lnTo>
                  <a:pt x="786384" y="806958"/>
                </a:lnTo>
                <a:lnTo>
                  <a:pt x="786384" y="810387"/>
                </a:lnTo>
                <a:lnTo>
                  <a:pt x="802132" y="810387"/>
                </a:lnTo>
                <a:lnTo>
                  <a:pt x="802132" y="806958"/>
                </a:lnTo>
                <a:lnTo>
                  <a:pt x="1848612" y="806958"/>
                </a:lnTo>
                <a:lnTo>
                  <a:pt x="1848612" y="712851"/>
                </a:lnTo>
                <a:lnTo>
                  <a:pt x="723773" y="712851"/>
                </a:lnTo>
                <a:lnTo>
                  <a:pt x="698754" y="706120"/>
                </a:lnTo>
                <a:close/>
              </a:path>
              <a:path w="1849120" h="1728470">
                <a:moveTo>
                  <a:pt x="677607" y="507746"/>
                </a:moveTo>
                <a:lnTo>
                  <a:pt x="244348" y="507746"/>
                </a:lnTo>
                <a:lnTo>
                  <a:pt x="253746" y="511048"/>
                </a:lnTo>
                <a:lnTo>
                  <a:pt x="278892" y="527938"/>
                </a:lnTo>
                <a:lnTo>
                  <a:pt x="294513" y="537972"/>
                </a:lnTo>
                <a:lnTo>
                  <a:pt x="297688" y="544702"/>
                </a:lnTo>
                <a:lnTo>
                  <a:pt x="347853" y="595122"/>
                </a:lnTo>
                <a:lnTo>
                  <a:pt x="363474" y="612013"/>
                </a:lnTo>
                <a:lnTo>
                  <a:pt x="363474" y="618744"/>
                </a:lnTo>
                <a:lnTo>
                  <a:pt x="366649" y="628776"/>
                </a:lnTo>
                <a:lnTo>
                  <a:pt x="363474" y="648970"/>
                </a:lnTo>
                <a:lnTo>
                  <a:pt x="347853" y="648970"/>
                </a:lnTo>
                <a:lnTo>
                  <a:pt x="338455" y="665734"/>
                </a:lnTo>
                <a:lnTo>
                  <a:pt x="341503" y="706120"/>
                </a:lnTo>
                <a:lnTo>
                  <a:pt x="363474" y="736346"/>
                </a:lnTo>
                <a:lnTo>
                  <a:pt x="366649" y="736346"/>
                </a:lnTo>
                <a:lnTo>
                  <a:pt x="376047" y="743076"/>
                </a:lnTo>
                <a:lnTo>
                  <a:pt x="382270" y="743076"/>
                </a:lnTo>
                <a:lnTo>
                  <a:pt x="426085" y="733044"/>
                </a:lnTo>
                <a:lnTo>
                  <a:pt x="441833" y="722884"/>
                </a:lnTo>
                <a:lnTo>
                  <a:pt x="507619" y="648970"/>
                </a:lnTo>
                <a:lnTo>
                  <a:pt x="532638" y="638810"/>
                </a:lnTo>
                <a:lnTo>
                  <a:pt x="1848612" y="638810"/>
                </a:lnTo>
                <a:lnTo>
                  <a:pt x="1848612" y="601852"/>
                </a:lnTo>
                <a:lnTo>
                  <a:pt x="811530" y="601852"/>
                </a:lnTo>
                <a:lnTo>
                  <a:pt x="773938" y="595122"/>
                </a:lnTo>
                <a:lnTo>
                  <a:pt x="751967" y="591820"/>
                </a:lnTo>
                <a:lnTo>
                  <a:pt x="748792" y="585088"/>
                </a:lnTo>
                <a:lnTo>
                  <a:pt x="726948" y="571626"/>
                </a:lnTo>
                <a:lnTo>
                  <a:pt x="677607" y="507746"/>
                </a:lnTo>
                <a:close/>
              </a:path>
              <a:path w="1849120" h="1728470">
                <a:moveTo>
                  <a:pt x="1848612" y="638810"/>
                </a:moveTo>
                <a:lnTo>
                  <a:pt x="538861" y="638810"/>
                </a:lnTo>
                <a:lnTo>
                  <a:pt x="551434" y="665734"/>
                </a:lnTo>
                <a:lnTo>
                  <a:pt x="557657" y="679196"/>
                </a:lnTo>
                <a:lnTo>
                  <a:pt x="567055" y="685926"/>
                </a:lnTo>
                <a:lnTo>
                  <a:pt x="592201" y="696087"/>
                </a:lnTo>
                <a:lnTo>
                  <a:pt x="607822" y="712851"/>
                </a:lnTo>
                <a:lnTo>
                  <a:pt x="620395" y="722884"/>
                </a:lnTo>
                <a:lnTo>
                  <a:pt x="626618" y="722884"/>
                </a:lnTo>
                <a:lnTo>
                  <a:pt x="626618" y="716152"/>
                </a:lnTo>
                <a:lnTo>
                  <a:pt x="629793" y="716152"/>
                </a:lnTo>
                <a:lnTo>
                  <a:pt x="626618" y="706120"/>
                </a:lnTo>
                <a:lnTo>
                  <a:pt x="629793" y="699388"/>
                </a:lnTo>
                <a:lnTo>
                  <a:pt x="629793" y="696087"/>
                </a:lnTo>
                <a:lnTo>
                  <a:pt x="1848612" y="696087"/>
                </a:lnTo>
                <a:lnTo>
                  <a:pt x="1848612" y="638810"/>
                </a:lnTo>
                <a:close/>
              </a:path>
              <a:path w="1849120" h="1728470">
                <a:moveTo>
                  <a:pt x="1848612" y="696087"/>
                </a:moveTo>
                <a:lnTo>
                  <a:pt x="629793" y="696087"/>
                </a:lnTo>
                <a:lnTo>
                  <a:pt x="708151" y="699388"/>
                </a:lnTo>
                <a:lnTo>
                  <a:pt x="742569" y="706120"/>
                </a:lnTo>
                <a:lnTo>
                  <a:pt x="726948" y="712851"/>
                </a:lnTo>
                <a:lnTo>
                  <a:pt x="1848612" y="712851"/>
                </a:lnTo>
                <a:lnTo>
                  <a:pt x="1848612" y="696087"/>
                </a:lnTo>
                <a:close/>
              </a:path>
              <a:path w="1849120" h="1728470">
                <a:moveTo>
                  <a:pt x="1037082" y="369824"/>
                </a:moveTo>
                <a:lnTo>
                  <a:pt x="924306" y="480822"/>
                </a:lnTo>
                <a:lnTo>
                  <a:pt x="924306" y="511048"/>
                </a:lnTo>
                <a:lnTo>
                  <a:pt x="918083" y="517778"/>
                </a:lnTo>
                <a:lnTo>
                  <a:pt x="849122" y="585088"/>
                </a:lnTo>
                <a:lnTo>
                  <a:pt x="845947" y="591820"/>
                </a:lnTo>
                <a:lnTo>
                  <a:pt x="836549" y="591820"/>
                </a:lnTo>
                <a:lnTo>
                  <a:pt x="836549" y="595122"/>
                </a:lnTo>
                <a:lnTo>
                  <a:pt x="811530" y="601852"/>
                </a:lnTo>
                <a:lnTo>
                  <a:pt x="1848612" y="601852"/>
                </a:lnTo>
                <a:lnTo>
                  <a:pt x="1848612" y="443864"/>
                </a:lnTo>
                <a:lnTo>
                  <a:pt x="1823466" y="443864"/>
                </a:lnTo>
                <a:lnTo>
                  <a:pt x="1807845" y="430402"/>
                </a:lnTo>
                <a:lnTo>
                  <a:pt x="1807845" y="423672"/>
                </a:lnTo>
                <a:lnTo>
                  <a:pt x="1801495" y="423672"/>
                </a:lnTo>
                <a:lnTo>
                  <a:pt x="1801495" y="416940"/>
                </a:lnTo>
                <a:lnTo>
                  <a:pt x="1782699" y="413512"/>
                </a:lnTo>
                <a:lnTo>
                  <a:pt x="1725892" y="396748"/>
                </a:lnTo>
                <a:lnTo>
                  <a:pt x="1626108" y="396748"/>
                </a:lnTo>
                <a:lnTo>
                  <a:pt x="1591691" y="376554"/>
                </a:lnTo>
                <a:lnTo>
                  <a:pt x="1046480" y="376554"/>
                </a:lnTo>
                <a:lnTo>
                  <a:pt x="1037082" y="369824"/>
                </a:lnTo>
                <a:close/>
              </a:path>
              <a:path w="1849120" h="1728470">
                <a:moveTo>
                  <a:pt x="241300" y="460628"/>
                </a:moveTo>
                <a:lnTo>
                  <a:pt x="219329" y="460628"/>
                </a:lnTo>
                <a:lnTo>
                  <a:pt x="206756" y="477520"/>
                </a:lnTo>
                <a:lnTo>
                  <a:pt x="200533" y="480822"/>
                </a:lnTo>
                <a:lnTo>
                  <a:pt x="200533" y="501014"/>
                </a:lnTo>
                <a:lnTo>
                  <a:pt x="209931" y="517778"/>
                </a:lnTo>
                <a:lnTo>
                  <a:pt x="216154" y="517778"/>
                </a:lnTo>
                <a:lnTo>
                  <a:pt x="231901" y="511048"/>
                </a:lnTo>
                <a:lnTo>
                  <a:pt x="234950" y="511048"/>
                </a:lnTo>
                <a:lnTo>
                  <a:pt x="241300" y="507746"/>
                </a:lnTo>
                <a:lnTo>
                  <a:pt x="677607" y="507746"/>
                </a:lnTo>
                <a:lnTo>
                  <a:pt x="643863" y="464058"/>
                </a:lnTo>
                <a:lnTo>
                  <a:pt x="288290" y="464058"/>
                </a:lnTo>
                <a:lnTo>
                  <a:pt x="241300" y="460628"/>
                </a:lnTo>
                <a:close/>
              </a:path>
              <a:path w="1849120" h="1728470">
                <a:moveTo>
                  <a:pt x="426085" y="406781"/>
                </a:moveTo>
                <a:lnTo>
                  <a:pt x="410464" y="406781"/>
                </a:lnTo>
                <a:lnTo>
                  <a:pt x="288290" y="464058"/>
                </a:lnTo>
                <a:lnTo>
                  <a:pt x="643863" y="464058"/>
                </a:lnTo>
                <a:lnTo>
                  <a:pt x="641214" y="460628"/>
                </a:lnTo>
                <a:lnTo>
                  <a:pt x="504444" y="460628"/>
                </a:lnTo>
                <a:lnTo>
                  <a:pt x="488823" y="433704"/>
                </a:lnTo>
                <a:lnTo>
                  <a:pt x="426085" y="406781"/>
                </a:lnTo>
                <a:close/>
              </a:path>
              <a:path w="1849120" h="1728470">
                <a:moveTo>
                  <a:pt x="592201" y="346328"/>
                </a:moveTo>
                <a:lnTo>
                  <a:pt x="551434" y="346328"/>
                </a:lnTo>
                <a:lnTo>
                  <a:pt x="551434" y="376554"/>
                </a:lnTo>
                <a:lnTo>
                  <a:pt x="532638" y="453898"/>
                </a:lnTo>
                <a:lnTo>
                  <a:pt x="504444" y="460628"/>
                </a:lnTo>
                <a:lnTo>
                  <a:pt x="641214" y="460628"/>
                </a:lnTo>
                <a:lnTo>
                  <a:pt x="636016" y="453898"/>
                </a:lnTo>
                <a:lnTo>
                  <a:pt x="607822" y="406781"/>
                </a:lnTo>
                <a:lnTo>
                  <a:pt x="601599" y="403478"/>
                </a:lnTo>
                <a:lnTo>
                  <a:pt x="595249" y="386714"/>
                </a:lnTo>
                <a:lnTo>
                  <a:pt x="592201" y="359790"/>
                </a:lnTo>
                <a:lnTo>
                  <a:pt x="592201" y="346328"/>
                </a:lnTo>
                <a:close/>
              </a:path>
              <a:path w="1849120" h="1728470">
                <a:moveTo>
                  <a:pt x="1691894" y="386714"/>
                </a:moveTo>
                <a:lnTo>
                  <a:pt x="1685671" y="393446"/>
                </a:lnTo>
                <a:lnTo>
                  <a:pt x="1676273" y="396748"/>
                </a:lnTo>
                <a:lnTo>
                  <a:pt x="1725892" y="396748"/>
                </a:lnTo>
                <a:lnTo>
                  <a:pt x="1691894" y="386714"/>
                </a:lnTo>
                <a:close/>
              </a:path>
              <a:path w="1849120" h="1728470">
                <a:moveTo>
                  <a:pt x="278892" y="0"/>
                </a:moveTo>
                <a:lnTo>
                  <a:pt x="244348" y="10033"/>
                </a:lnTo>
                <a:lnTo>
                  <a:pt x="231901" y="16763"/>
                </a:lnTo>
                <a:lnTo>
                  <a:pt x="225551" y="20065"/>
                </a:lnTo>
                <a:lnTo>
                  <a:pt x="216154" y="26797"/>
                </a:lnTo>
                <a:lnTo>
                  <a:pt x="197358" y="46989"/>
                </a:lnTo>
                <a:lnTo>
                  <a:pt x="175514" y="63881"/>
                </a:lnTo>
                <a:lnTo>
                  <a:pt x="112775" y="77343"/>
                </a:lnTo>
                <a:lnTo>
                  <a:pt x="25146" y="178181"/>
                </a:lnTo>
                <a:lnTo>
                  <a:pt x="18796" y="181483"/>
                </a:lnTo>
                <a:lnTo>
                  <a:pt x="6223" y="208407"/>
                </a:lnTo>
                <a:lnTo>
                  <a:pt x="0" y="215137"/>
                </a:lnTo>
                <a:lnTo>
                  <a:pt x="6223" y="218566"/>
                </a:lnTo>
                <a:lnTo>
                  <a:pt x="109728" y="218566"/>
                </a:lnTo>
                <a:lnTo>
                  <a:pt x="119125" y="225298"/>
                </a:lnTo>
                <a:lnTo>
                  <a:pt x="122174" y="225298"/>
                </a:lnTo>
                <a:lnTo>
                  <a:pt x="140970" y="235331"/>
                </a:lnTo>
                <a:lnTo>
                  <a:pt x="175514" y="255524"/>
                </a:lnTo>
                <a:lnTo>
                  <a:pt x="191135" y="265557"/>
                </a:lnTo>
                <a:lnTo>
                  <a:pt x="191135" y="275716"/>
                </a:lnTo>
                <a:lnTo>
                  <a:pt x="184912" y="289178"/>
                </a:lnTo>
                <a:lnTo>
                  <a:pt x="184912" y="302640"/>
                </a:lnTo>
                <a:lnTo>
                  <a:pt x="191135" y="319404"/>
                </a:lnTo>
                <a:lnTo>
                  <a:pt x="206756" y="339598"/>
                </a:lnTo>
                <a:lnTo>
                  <a:pt x="206756" y="346328"/>
                </a:lnTo>
                <a:lnTo>
                  <a:pt x="250698" y="376554"/>
                </a:lnTo>
                <a:lnTo>
                  <a:pt x="253746" y="376554"/>
                </a:lnTo>
                <a:lnTo>
                  <a:pt x="260096" y="383286"/>
                </a:lnTo>
                <a:lnTo>
                  <a:pt x="460629" y="369824"/>
                </a:lnTo>
                <a:lnTo>
                  <a:pt x="542036" y="349631"/>
                </a:lnTo>
                <a:lnTo>
                  <a:pt x="551434" y="346328"/>
                </a:lnTo>
                <a:lnTo>
                  <a:pt x="592201" y="346328"/>
                </a:lnTo>
                <a:lnTo>
                  <a:pt x="592201" y="255524"/>
                </a:lnTo>
                <a:lnTo>
                  <a:pt x="601599" y="245363"/>
                </a:lnTo>
                <a:lnTo>
                  <a:pt x="607822" y="242062"/>
                </a:lnTo>
                <a:lnTo>
                  <a:pt x="610997" y="194945"/>
                </a:lnTo>
                <a:lnTo>
                  <a:pt x="585851" y="100837"/>
                </a:lnTo>
                <a:lnTo>
                  <a:pt x="560832" y="77343"/>
                </a:lnTo>
                <a:lnTo>
                  <a:pt x="517017" y="77343"/>
                </a:lnTo>
                <a:lnTo>
                  <a:pt x="444881" y="73913"/>
                </a:lnTo>
                <a:lnTo>
                  <a:pt x="391668" y="36957"/>
                </a:lnTo>
                <a:lnTo>
                  <a:pt x="329057" y="6603"/>
                </a:lnTo>
                <a:lnTo>
                  <a:pt x="297688" y="6603"/>
                </a:lnTo>
                <a:lnTo>
                  <a:pt x="278892" y="0"/>
                </a:lnTo>
                <a:close/>
              </a:path>
              <a:path w="1849120" h="1728470">
                <a:moveTo>
                  <a:pt x="1290828" y="225298"/>
                </a:moveTo>
                <a:lnTo>
                  <a:pt x="1259586" y="225298"/>
                </a:lnTo>
                <a:lnTo>
                  <a:pt x="1240790" y="235331"/>
                </a:lnTo>
                <a:lnTo>
                  <a:pt x="1231392" y="235331"/>
                </a:lnTo>
                <a:lnTo>
                  <a:pt x="1225042" y="242062"/>
                </a:lnTo>
                <a:lnTo>
                  <a:pt x="1212469" y="245363"/>
                </a:lnTo>
                <a:lnTo>
                  <a:pt x="1159256" y="275716"/>
                </a:lnTo>
                <a:lnTo>
                  <a:pt x="1143635" y="309372"/>
                </a:lnTo>
                <a:lnTo>
                  <a:pt x="1153033" y="312674"/>
                </a:lnTo>
                <a:lnTo>
                  <a:pt x="1153033" y="319404"/>
                </a:lnTo>
                <a:lnTo>
                  <a:pt x="1159256" y="319404"/>
                </a:lnTo>
                <a:lnTo>
                  <a:pt x="1162431" y="336169"/>
                </a:lnTo>
                <a:lnTo>
                  <a:pt x="1162431" y="339598"/>
                </a:lnTo>
                <a:lnTo>
                  <a:pt x="1153033" y="346328"/>
                </a:lnTo>
                <a:lnTo>
                  <a:pt x="1074674" y="369824"/>
                </a:lnTo>
                <a:lnTo>
                  <a:pt x="1059053" y="376554"/>
                </a:lnTo>
                <a:lnTo>
                  <a:pt x="1591691" y="376554"/>
                </a:lnTo>
                <a:lnTo>
                  <a:pt x="1547749" y="349631"/>
                </a:lnTo>
                <a:lnTo>
                  <a:pt x="1441196" y="299212"/>
                </a:lnTo>
                <a:lnTo>
                  <a:pt x="1397381" y="275716"/>
                </a:lnTo>
                <a:lnTo>
                  <a:pt x="1381760" y="272288"/>
                </a:lnTo>
                <a:lnTo>
                  <a:pt x="1369187" y="272288"/>
                </a:lnTo>
                <a:lnTo>
                  <a:pt x="1315974" y="252095"/>
                </a:lnTo>
                <a:lnTo>
                  <a:pt x="1315974" y="245363"/>
                </a:lnTo>
                <a:lnTo>
                  <a:pt x="1300226" y="235331"/>
                </a:lnTo>
                <a:lnTo>
                  <a:pt x="1294003" y="228600"/>
                </a:lnTo>
                <a:lnTo>
                  <a:pt x="1290828" y="228600"/>
                </a:lnTo>
                <a:lnTo>
                  <a:pt x="1290828" y="225298"/>
                </a:lnTo>
                <a:close/>
              </a:path>
              <a:path w="1849120" h="1728470">
                <a:moveTo>
                  <a:pt x="75184" y="218566"/>
                </a:moveTo>
                <a:lnTo>
                  <a:pt x="9398" y="218566"/>
                </a:lnTo>
                <a:lnTo>
                  <a:pt x="50165" y="228600"/>
                </a:lnTo>
                <a:lnTo>
                  <a:pt x="62738" y="228600"/>
                </a:lnTo>
                <a:lnTo>
                  <a:pt x="68961" y="225298"/>
                </a:lnTo>
                <a:lnTo>
                  <a:pt x="75184" y="218566"/>
                </a:lnTo>
                <a:close/>
              </a:path>
              <a:path w="1849120" h="1728470">
                <a:moveTo>
                  <a:pt x="523240" y="73913"/>
                </a:moveTo>
                <a:lnTo>
                  <a:pt x="517017" y="77343"/>
                </a:lnTo>
                <a:lnTo>
                  <a:pt x="560832" y="77343"/>
                </a:lnTo>
                <a:lnTo>
                  <a:pt x="523240" y="73913"/>
                </a:lnTo>
                <a:close/>
              </a:path>
            </a:pathLst>
          </a:custGeom>
          <a:solidFill>
            <a:srgbClr val="FF0000">
              <a:alpha val="76077"/>
            </a:srgbClr>
          </a:solidFill>
        </p:spPr>
        <p:txBody>
          <a:bodyPr wrap="square" lIns="0" tIns="0" rIns="0" bIns="0" rtlCol="0"/>
          <a:lstStyle/>
          <a:p>
            <a:endParaRPr/>
          </a:p>
        </p:txBody>
      </p:sp>
      <p:sp>
        <p:nvSpPr>
          <p:cNvPr id="1048623" name="object 39"/>
          <p:cNvSpPr txBox="1"/>
          <p:nvPr/>
        </p:nvSpPr>
        <p:spPr>
          <a:xfrm>
            <a:off x="2057400" y="4953000"/>
            <a:ext cx="5257800" cy="518091"/>
          </a:xfrm>
          <a:prstGeom prst="rect">
            <a:avLst/>
          </a:prstGeom>
        </p:spPr>
        <p:txBody>
          <a:bodyPr vert="horz" wrap="square" lIns="0" tIns="12700" rIns="0" bIns="0" rtlCol="0">
            <a:spAutoFit/>
          </a:bodyPr>
          <a:lstStyle/>
          <a:p>
            <a:pPr marL="635" algn="ctr">
              <a:spcBef>
                <a:spcPts val="100"/>
              </a:spcBef>
            </a:pPr>
            <a:endParaRPr lang="en-US" sz="1600" spc="-15" dirty="0" smtClean="0">
              <a:latin typeface="Arial Rounded MT Bold"/>
              <a:cs typeface="Arial Rounded MT Bold"/>
            </a:endParaRPr>
          </a:p>
          <a:p>
            <a:pPr marL="635" algn="ctr">
              <a:lnSpc>
                <a:spcPct val="100000"/>
              </a:lnSpc>
              <a:spcBef>
                <a:spcPts val="100"/>
              </a:spcBef>
            </a:pPr>
            <a:endParaRPr lang="en-US" sz="1600" dirty="0" smtClean="0">
              <a:latin typeface="Arial Rounded MT Bold"/>
              <a:cs typeface="Arial Rounded MT Bold"/>
            </a:endParaRPr>
          </a:p>
        </p:txBody>
      </p:sp>
      <p:sp>
        <p:nvSpPr>
          <p:cNvPr id="2" name="Rectangle 1"/>
          <p:cNvSpPr/>
          <p:nvPr/>
        </p:nvSpPr>
        <p:spPr>
          <a:xfrm>
            <a:off x="457200" y="4642928"/>
            <a:ext cx="5869143" cy="4922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id-ID"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SEBAGAI KONSENSUS NASIONAL</a:t>
            </a:r>
            <a:endParaRPr lang="id-ID"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6" descr="FORUM PEMBAURAN KEBANGSAAN CEGAH POTENSI KONFLI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6870" y="2585357"/>
            <a:ext cx="350520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0" name="Slide Number Placeholder 7"/>
          <p:cNvSpPr txBox="1">
            <a:spLocks noGrp="1"/>
          </p:cNvSpPr>
          <p:nvPr/>
        </p:nvSpPr>
        <p:spPr bwMode="auto">
          <a:xfrm>
            <a:off x="7541420" y="6661152"/>
            <a:ext cx="411956" cy="396875"/>
          </a:xfrm>
          <a:prstGeom prst="rect">
            <a:avLst/>
          </a:prstGeom>
          <a:noFill/>
          <a:ln>
            <a:round/>
            <a:headEnd/>
            <a:tailEnd/>
          </a:ln>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fld id="{C2EF2827-5B4A-47DA-ACF7-DF775387B28D}" type="slidenum">
              <a:rPr lang="id-ID" altLang="id-ID" sz="1200">
                <a:solidFill>
                  <a:schemeClr val="bg1"/>
                </a:solidFill>
              </a:rPr>
              <a:pPr algn="r" eaLnBrk="1" hangingPunct="1"/>
              <a:t>10</a:t>
            </a:fld>
            <a:endParaRPr lang="id-ID" altLang="id-ID" sz="1200">
              <a:solidFill>
                <a:schemeClr val="bg1"/>
              </a:solidFill>
            </a:endParaRPr>
          </a:p>
        </p:txBody>
      </p:sp>
      <p:pic>
        <p:nvPicPr>
          <p:cNvPr id="6148" name="Picture 28" descr="Hasil gambar untuk foto konfli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000" y="2"/>
            <a:ext cx="2732087" cy="262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30" descr="Hasil gambar untuk foto konfli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6991" y="2"/>
            <a:ext cx="2832723" cy="2625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32" descr="konfli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0499" y="2625783"/>
            <a:ext cx="3356372" cy="366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PubCross"/>
          <p:cNvSpPr>
            <a:spLocks noEditPoints="1" noChangeArrowheads="1"/>
          </p:cNvSpPr>
          <p:nvPr/>
        </p:nvSpPr>
        <p:spPr bwMode="auto">
          <a:xfrm>
            <a:off x="3410857" y="2286000"/>
            <a:ext cx="2810470" cy="1300843"/>
          </a:xfrm>
          <a:custGeom>
            <a:avLst/>
            <a:gdLst>
              <a:gd name="T0" fmla="*/ 1186656 w 21600"/>
              <a:gd name="T1" fmla="*/ 0 h 21600"/>
              <a:gd name="T2" fmla="*/ 0 w 21600"/>
              <a:gd name="T3" fmla="*/ 495300 h 21600"/>
              <a:gd name="T4" fmla="*/ 1186656 w 21600"/>
              <a:gd name="T5" fmla="*/ 990600 h 21600"/>
              <a:gd name="T6" fmla="*/ 2373312 w 21600"/>
              <a:gd name="T7" fmla="*/ 495300 h 21600"/>
              <a:gd name="T8" fmla="*/ 0 60000 65536"/>
              <a:gd name="T9" fmla="*/ 0 60000 65536"/>
              <a:gd name="T10" fmla="*/ 0 60000 65536"/>
              <a:gd name="T11" fmla="*/ 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0"/>
                </a:moveTo>
                <a:lnTo>
                  <a:pt x="5400" y="5400"/>
                </a:lnTo>
                <a:lnTo>
                  <a:pt x="0" y="5400"/>
                </a:lnTo>
                <a:lnTo>
                  <a:pt x="0" y="16200"/>
                </a:lnTo>
                <a:lnTo>
                  <a:pt x="5400" y="16200"/>
                </a:lnTo>
                <a:lnTo>
                  <a:pt x="5400" y="21600"/>
                </a:lnTo>
                <a:lnTo>
                  <a:pt x="16200" y="21600"/>
                </a:lnTo>
                <a:lnTo>
                  <a:pt x="16200" y="16200"/>
                </a:lnTo>
                <a:lnTo>
                  <a:pt x="21600" y="16200"/>
                </a:lnTo>
                <a:lnTo>
                  <a:pt x="21600" y="5400"/>
                </a:lnTo>
                <a:lnTo>
                  <a:pt x="16200" y="5400"/>
                </a:lnTo>
                <a:lnTo>
                  <a:pt x="16200" y="0"/>
                </a:lnTo>
                <a:lnTo>
                  <a:pt x="5400" y="0"/>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pPr algn="ctr">
              <a:defRPr/>
            </a:pPr>
            <a:r>
              <a:rPr lang="en-US" sz="2000" b="1" dirty="0">
                <a:solidFill>
                  <a:srgbClr val="FF0000"/>
                </a:solidFill>
                <a:latin typeface="Centaur" pitchFamily="18" charset="0"/>
              </a:rPr>
              <a:t>KONFLIK SOSIAL</a:t>
            </a:r>
          </a:p>
        </p:txBody>
      </p:sp>
      <p:sp>
        <p:nvSpPr>
          <p:cNvPr id="7" name="Slide Number Placeholder 1"/>
          <p:cNvSpPr txBox="1">
            <a:spLocks/>
          </p:cNvSpPr>
          <p:nvPr/>
        </p:nvSpPr>
        <p:spPr bwMode="auto">
          <a:xfrm>
            <a:off x="7564005" y="6399313"/>
            <a:ext cx="402431" cy="365124"/>
          </a:xfrm>
          <a:prstGeom prst="rect">
            <a:avLst/>
          </a:prstGeom>
          <a:ln>
            <a:noFill/>
          </a:ln>
          <a:effectLst>
            <a:glow rad="228600">
              <a:schemeClr val="accent3">
                <a:satMod val="175000"/>
                <a:alpha val="40000"/>
              </a:schemeClr>
            </a:glow>
          </a:effectLst>
          <a:scene3d>
            <a:camera prst="orthographicFront">
              <a:rot lat="0" lon="0" rev="0"/>
            </a:camera>
            <a:lightRig rig="chilly" dir="t">
              <a:rot lat="0" lon="0" rev="18480000"/>
            </a:lightRig>
          </a:scene3d>
          <a:sp3d prstMaterial="clear">
            <a:bevelT h="63500"/>
          </a:sp3d>
        </p:spPr>
        <p:style>
          <a:lnRef idx="0">
            <a:schemeClr val="accent2"/>
          </a:lnRef>
          <a:fillRef idx="3">
            <a:schemeClr val="accent2"/>
          </a:fillRef>
          <a:effectRef idx="3">
            <a:schemeClr val="accent2"/>
          </a:effectRef>
          <a:fontRef idx="minor">
            <a:schemeClr val="lt1"/>
          </a:fontRef>
        </p:style>
        <p:txBody>
          <a:bodyPr lIns="84406" tIns="42203" rIns="84406" bIns="42203"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fld id="{387DDE8A-BD60-41E7-BD67-65E856B7C9D9}" type="slidenum">
              <a:rPr lang="en-US" sz="1846" b="1">
                <a:solidFill>
                  <a:sysClr val="windowText" lastClr="000000"/>
                </a:solidFill>
              </a:rPr>
              <a:pPr algn="ctr">
                <a:defRPr/>
              </a:pPr>
              <a:t>10</a:t>
            </a:fld>
            <a:endParaRPr lang="en-US" sz="1846" b="1" dirty="0">
              <a:solidFill>
                <a:sysClr val="windowText" lastClr="000000"/>
              </a:solidFill>
            </a:endParaRPr>
          </a:p>
        </p:txBody>
      </p:sp>
      <p:sp>
        <p:nvSpPr>
          <p:cNvPr id="2" name="TextBox 1"/>
          <p:cNvSpPr txBox="1"/>
          <p:nvPr/>
        </p:nvSpPr>
        <p:spPr>
          <a:xfrm>
            <a:off x="1130499" y="5557542"/>
            <a:ext cx="7729808" cy="1015663"/>
          </a:xfrm>
          <a:prstGeom prst="rect">
            <a:avLst/>
          </a:prstGeom>
          <a:noFill/>
        </p:spPr>
        <p:txBody>
          <a:bodyPr wrap="none" rtlCol="0">
            <a:spAutoFit/>
          </a:bodyPr>
          <a:lstStyle/>
          <a:p>
            <a:r>
              <a:rPr lang="en-AU" sz="6000" b="1" dirty="0" smtClean="0">
                <a:solidFill>
                  <a:srgbClr val="00B050"/>
                </a:solidFill>
              </a:rPr>
              <a:t>SAVE OUR INDONESIA!!</a:t>
            </a:r>
            <a:endParaRPr lang="en-AU" sz="6000" b="1" dirty="0">
              <a:solidFill>
                <a:srgbClr val="00B050"/>
              </a:solidFill>
            </a:endParaRPr>
          </a:p>
        </p:txBody>
      </p:sp>
    </p:spTree>
    <p:extLst>
      <p:ext uri="{BB962C8B-B14F-4D97-AF65-F5344CB8AC3E}">
        <p14:creationId xmlns:p14="http://schemas.microsoft.com/office/powerpoint/2010/main" val="4094109085"/>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bwMode="auto">
          <a:xfrm>
            <a:off x="449943" y="74706"/>
            <a:ext cx="8026400" cy="6858000"/>
          </a:xfrm>
          <a:prstGeom prst="frame">
            <a:avLst>
              <a:gd name="adj1" fmla="val 1532"/>
            </a:avLst>
          </a:prstGeom>
          <a:solidFill>
            <a:srgbClr val="FF0000"/>
          </a:solidFill>
          <a:ln>
            <a:solidFill>
              <a:srgbClr val="FF0000"/>
            </a:solidFill>
          </a:ln>
          <a:effectLst>
            <a:glow rad="139700">
              <a:schemeClr val="accent5">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endParaRPr lang="id-ID" sz="1662" b="1" spc="46">
              <a:ln w="11430"/>
              <a:gradFill>
                <a:gsLst>
                  <a:gs pos="25000">
                    <a:srgbClr val="ED7D31">
                      <a:satMod val="155000"/>
                    </a:srgbClr>
                  </a:gs>
                  <a:gs pos="100000">
                    <a:srgbClr val="ED7D31">
                      <a:shade val="45000"/>
                      <a:satMod val="165000"/>
                    </a:srgbClr>
                  </a:gs>
                </a:gsLst>
                <a:lin ang="5400000"/>
              </a:gradFill>
              <a:effectLst>
                <a:outerShdw blurRad="76200" dist="50800" dir="5400000" algn="tl" rotWithShape="0">
                  <a:srgbClr val="000000">
                    <a:alpha val="65000"/>
                  </a:srgbClr>
                </a:outerShdw>
              </a:effectLst>
            </a:endParaRPr>
          </a:p>
        </p:txBody>
      </p:sp>
      <p:pic>
        <p:nvPicPr>
          <p:cNvPr id="2052" name="Picture 4" descr="E:\My Documents\My Pictures\ICON\Picture1.png"/>
          <p:cNvPicPr>
            <a:picLocks noChangeAspect="1" noChangeArrowheads="1"/>
          </p:cNvPicPr>
          <p:nvPr/>
        </p:nvPicPr>
        <p:blipFill>
          <a:blip r:embed="rId3" cstate="print">
            <a:extLst/>
          </a:blip>
          <a:srcRect/>
          <a:stretch>
            <a:fillRect/>
          </a:stretch>
        </p:blipFill>
        <p:spPr bwMode="auto">
          <a:xfrm>
            <a:off x="1291024" y="156406"/>
            <a:ext cx="4427388" cy="88465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pic>
      <p:sp>
        <p:nvSpPr>
          <p:cNvPr id="31" name="Rectangle 1"/>
          <p:cNvSpPr>
            <a:spLocks noChangeArrowheads="1"/>
          </p:cNvSpPr>
          <p:nvPr/>
        </p:nvSpPr>
        <p:spPr bwMode="auto">
          <a:xfrm>
            <a:off x="1383172" y="2760119"/>
            <a:ext cx="6037574" cy="3785652"/>
          </a:xfrm>
          <a:prstGeom prst="rect">
            <a:avLst/>
          </a:prstGeom>
          <a:blipFill>
            <a:blip r:embed="rId4" cstate="screen">
              <a:extLst/>
            </a:blip>
            <a:stretch>
              <a:fillRect/>
            </a:stretch>
          </a:blipFill>
          <a:ln w="69850" cmpd="dbl">
            <a:solidFill>
              <a:schemeClr val="accent6"/>
            </a:solidFill>
          </a:ln>
          <a:effectLst>
            <a:glow rad="635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anchor="ctr">
            <a:spAutoFit/>
          </a:bodyPr>
          <a:lstStyle/>
          <a:p>
            <a:pPr algn="just" eaLnBrk="0" hangingPunct="0">
              <a:defRPr/>
            </a:pPr>
            <a:r>
              <a:rPr lang="en-US" sz="2400" b="1" dirty="0">
                <a:solidFill>
                  <a:srgbClr val="FF0000"/>
                </a:solidFill>
                <a:latin typeface="Arial" pitchFamily="34" charset="0"/>
                <a:cs typeface="Arial" pitchFamily="34" charset="0"/>
              </a:rPr>
              <a:t>Proses </a:t>
            </a:r>
            <a:r>
              <a:rPr lang="en-US" sz="2400" b="1" dirty="0" err="1">
                <a:solidFill>
                  <a:srgbClr val="FF0000"/>
                </a:solidFill>
                <a:latin typeface="Arial" pitchFamily="34" charset="0"/>
                <a:cs typeface="Arial" pitchFamily="34" charset="0"/>
              </a:rPr>
              <a:t>pelaksanaan</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kegiatan</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integrasi</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anggota</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masyarakat</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dari</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berbagai</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ras</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suku</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etnis</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melalui</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interaksi</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sosial</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dalam</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bidang</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bahasa</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adat</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istiadat</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seni</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budaya</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pendidikan</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dan</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perekonomian</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untuk</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mewujudkan</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kebangsaan</a:t>
            </a:r>
            <a:r>
              <a:rPr lang="en-US" sz="2400" b="1" dirty="0">
                <a:solidFill>
                  <a:srgbClr val="FF0000"/>
                </a:solidFill>
                <a:latin typeface="Arial" pitchFamily="34" charset="0"/>
                <a:cs typeface="Arial" pitchFamily="34" charset="0"/>
              </a:rPr>
              <a:t> Indonesia </a:t>
            </a:r>
            <a:r>
              <a:rPr lang="en-US" sz="2400" b="1" u="sng" dirty="0" err="1">
                <a:solidFill>
                  <a:srgbClr val="7030A0"/>
                </a:solidFill>
                <a:latin typeface="Arial" pitchFamily="34" charset="0"/>
                <a:cs typeface="Arial" pitchFamily="34" charset="0"/>
              </a:rPr>
              <a:t>tanpa</a:t>
            </a:r>
            <a:r>
              <a:rPr lang="en-US" sz="2400" b="1" u="sng" dirty="0">
                <a:solidFill>
                  <a:srgbClr val="7030A0"/>
                </a:solidFill>
                <a:latin typeface="Arial" pitchFamily="34" charset="0"/>
                <a:cs typeface="Arial" pitchFamily="34" charset="0"/>
              </a:rPr>
              <a:t> </a:t>
            </a:r>
            <a:r>
              <a:rPr lang="en-US" sz="2400" b="1" u="sng" dirty="0" err="1">
                <a:solidFill>
                  <a:srgbClr val="7030A0"/>
                </a:solidFill>
                <a:latin typeface="Arial" pitchFamily="34" charset="0"/>
                <a:cs typeface="Arial" pitchFamily="34" charset="0"/>
              </a:rPr>
              <a:t>harus</a:t>
            </a:r>
            <a:r>
              <a:rPr lang="en-US" sz="2400" b="1" u="sng" dirty="0">
                <a:solidFill>
                  <a:srgbClr val="7030A0"/>
                </a:solidFill>
                <a:latin typeface="Arial" pitchFamily="34" charset="0"/>
                <a:cs typeface="Arial" pitchFamily="34" charset="0"/>
              </a:rPr>
              <a:t> </a:t>
            </a:r>
            <a:r>
              <a:rPr lang="en-US" sz="2400" b="1" u="sng" dirty="0" err="1">
                <a:solidFill>
                  <a:srgbClr val="7030A0"/>
                </a:solidFill>
                <a:latin typeface="Arial" pitchFamily="34" charset="0"/>
                <a:cs typeface="Arial" pitchFamily="34" charset="0"/>
              </a:rPr>
              <a:t>menghilangkan</a:t>
            </a:r>
            <a:r>
              <a:rPr lang="en-US" sz="2400" b="1" u="sng" dirty="0">
                <a:solidFill>
                  <a:srgbClr val="7030A0"/>
                </a:solidFill>
                <a:latin typeface="Arial" pitchFamily="34" charset="0"/>
                <a:cs typeface="Arial" pitchFamily="34" charset="0"/>
              </a:rPr>
              <a:t> </a:t>
            </a:r>
            <a:r>
              <a:rPr lang="en-US" sz="2400" b="1" u="sng" dirty="0" err="1">
                <a:solidFill>
                  <a:srgbClr val="7030A0"/>
                </a:solidFill>
                <a:latin typeface="Arial" pitchFamily="34" charset="0"/>
                <a:cs typeface="Arial" pitchFamily="34" charset="0"/>
              </a:rPr>
              <a:t>identitas</a:t>
            </a:r>
            <a:r>
              <a:rPr lang="en-US" sz="2400" b="1" u="sng" dirty="0">
                <a:solidFill>
                  <a:srgbClr val="7030A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ras</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suku</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dan</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etnis</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masing-masing</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dalam</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kerangka</a:t>
            </a:r>
            <a:r>
              <a:rPr lang="en-US" sz="2400" b="1" dirty="0">
                <a:solidFill>
                  <a:srgbClr val="FF0000"/>
                </a:solidFill>
                <a:latin typeface="Arial" pitchFamily="34" charset="0"/>
                <a:cs typeface="Arial" pitchFamily="34" charset="0"/>
              </a:rPr>
              <a:t> Negara </a:t>
            </a:r>
            <a:r>
              <a:rPr lang="en-US" sz="2400" b="1" dirty="0" err="1">
                <a:solidFill>
                  <a:srgbClr val="FF0000"/>
                </a:solidFill>
                <a:latin typeface="Arial" pitchFamily="34" charset="0"/>
                <a:cs typeface="Arial" pitchFamily="34" charset="0"/>
              </a:rPr>
              <a:t>Kesatuan</a:t>
            </a:r>
            <a:r>
              <a:rPr lang="en-US" sz="2400" b="1" dirty="0">
                <a:solidFill>
                  <a:srgbClr val="FF0000"/>
                </a:solidFill>
                <a:latin typeface="Arial" pitchFamily="34" charset="0"/>
                <a:cs typeface="Arial" pitchFamily="34" charset="0"/>
              </a:rPr>
              <a:t> </a:t>
            </a:r>
            <a:r>
              <a:rPr lang="en-US" sz="2400" b="1" dirty="0" err="1">
                <a:solidFill>
                  <a:srgbClr val="FF0000"/>
                </a:solidFill>
                <a:latin typeface="Arial" pitchFamily="34" charset="0"/>
                <a:cs typeface="Arial" pitchFamily="34" charset="0"/>
              </a:rPr>
              <a:t>Republik</a:t>
            </a:r>
            <a:r>
              <a:rPr lang="en-US" sz="2400" b="1" dirty="0">
                <a:solidFill>
                  <a:srgbClr val="FF0000"/>
                </a:solidFill>
                <a:latin typeface="Arial" pitchFamily="34" charset="0"/>
                <a:cs typeface="Arial" pitchFamily="34" charset="0"/>
              </a:rPr>
              <a:t> Indonesia</a:t>
            </a:r>
            <a:r>
              <a:rPr lang="en-US" sz="2400" b="1" dirty="0" smtClean="0">
                <a:solidFill>
                  <a:srgbClr val="FFC000"/>
                </a:solidFill>
                <a:latin typeface="Arial" pitchFamily="34" charset="0"/>
                <a:cs typeface="Arial" pitchFamily="34" charset="0"/>
              </a:rPr>
              <a:t>.(</a:t>
            </a:r>
            <a:r>
              <a:rPr lang="en-US" sz="2400" b="1" dirty="0" err="1" smtClean="0">
                <a:solidFill>
                  <a:srgbClr val="FFC000"/>
                </a:solidFill>
                <a:latin typeface="Arial" pitchFamily="34" charset="0"/>
                <a:cs typeface="Arial" pitchFamily="34" charset="0"/>
              </a:rPr>
              <a:t>Pasal</a:t>
            </a:r>
            <a:r>
              <a:rPr lang="en-US" sz="2400" b="1" dirty="0" smtClean="0">
                <a:solidFill>
                  <a:srgbClr val="FFC000"/>
                </a:solidFill>
                <a:latin typeface="Arial" pitchFamily="34" charset="0"/>
                <a:cs typeface="Arial" pitchFamily="34" charset="0"/>
              </a:rPr>
              <a:t> 1)</a:t>
            </a:r>
            <a:r>
              <a:rPr lang="en-US" sz="2400" dirty="0" smtClean="0">
                <a:solidFill>
                  <a:srgbClr val="FFC000"/>
                </a:solidFill>
                <a:cs typeface="Arial" pitchFamily="34" charset="0"/>
              </a:rPr>
              <a:t> </a:t>
            </a:r>
            <a:endParaRPr lang="en-US" sz="2400" dirty="0">
              <a:solidFill>
                <a:srgbClr val="FFC000"/>
              </a:solidFill>
              <a:cs typeface="Arial" pitchFamily="34" charset="0"/>
            </a:endParaRPr>
          </a:p>
        </p:txBody>
      </p:sp>
      <p:grpSp>
        <p:nvGrpSpPr>
          <p:cNvPr id="7177" name="Right Arrow 15"/>
          <p:cNvGrpSpPr>
            <a:grpSpLocks/>
          </p:cNvGrpSpPr>
          <p:nvPr/>
        </p:nvGrpSpPr>
        <p:grpSpPr bwMode="auto">
          <a:xfrm rot="5400000">
            <a:off x="1437284" y="2068712"/>
            <a:ext cx="750887" cy="953691"/>
            <a:chOff x="1793" y="676"/>
            <a:chExt cx="553" cy="737"/>
          </a:xfrm>
        </p:grpSpPr>
        <p:pic>
          <p:nvPicPr>
            <p:cNvPr id="7182" name="Right Arrow 1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 y="676"/>
              <a:ext cx="553" cy="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3" name="Text Box 17"/>
            <p:cNvSpPr txBox="1">
              <a:spLocks noChangeArrowheads="1"/>
            </p:cNvSpPr>
            <p:nvPr/>
          </p:nvSpPr>
          <p:spPr bwMode="auto">
            <a:xfrm>
              <a:off x="1872" y="893"/>
              <a:ext cx="255"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endParaRPr lang="id-ID" altLang="en-US">
                <a:solidFill>
                  <a:srgbClr val="FFFFFF"/>
                </a:solidFill>
              </a:endParaRPr>
            </a:p>
          </p:txBody>
        </p:sp>
      </p:grpSp>
      <p:sp>
        <p:nvSpPr>
          <p:cNvPr id="7178" name="Text Box 35"/>
          <p:cNvSpPr txBox="1">
            <a:spLocks noChangeArrowheads="1"/>
          </p:cNvSpPr>
          <p:nvPr/>
        </p:nvSpPr>
        <p:spPr bwMode="auto">
          <a:xfrm>
            <a:off x="1358504" y="133352"/>
            <a:ext cx="439641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en-US" sz="2000" dirty="0" smtClean="0">
                <a:solidFill>
                  <a:srgbClr val="FFFFCC"/>
                </a:solidFill>
                <a:latin typeface="Arial Black" panose="020B0A04020102020204" pitchFamily="34" charset="0"/>
              </a:rPr>
              <a:t>MENJADI INDIVIDU YG BERBAUR: </a:t>
            </a:r>
            <a:r>
              <a:rPr lang="en-US" altLang="en-US" sz="2000" dirty="0">
                <a:solidFill>
                  <a:srgbClr val="FFFFCC"/>
                </a:solidFill>
                <a:latin typeface="Arial Black" panose="020B0A04020102020204" pitchFamily="34" charset="0"/>
              </a:rPr>
              <a:t>“PEMBAURAN KEBANGSAAN”</a:t>
            </a:r>
          </a:p>
        </p:txBody>
      </p:sp>
      <p:sp>
        <p:nvSpPr>
          <p:cNvPr id="7179" name="Rectangle 37"/>
          <p:cNvSpPr>
            <a:spLocks noChangeArrowheads="1"/>
          </p:cNvSpPr>
          <p:nvPr/>
        </p:nvSpPr>
        <p:spPr bwMode="auto">
          <a:xfrm>
            <a:off x="932543" y="1438276"/>
            <a:ext cx="3548743" cy="669925"/>
          </a:xfrm>
          <a:prstGeom prst="rect">
            <a:avLst/>
          </a:prstGeom>
          <a:solidFill>
            <a:srgbClr val="B66D44"/>
          </a:solidFill>
          <a:ln w="9525">
            <a:solidFill>
              <a:schemeClr val="tx1"/>
            </a:solidFill>
            <a:miter lim="800000"/>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endParaRPr lang="en-US" altLang="en-US" dirty="0"/>
          </a:p>
          <a:p>
            <a:pPr algn="ctr" eaLnBrk="1" hangingPunct="1">
              <a:spcBef>
                <a:spcPct val="50000"/>
              </a:spcBef>
            </a:pPr>
            <a:r>
              <a:rPr lang="en-US" altLang="en-US" b="1" dirty="0">
                <a:latin typeface="Arial" panose="020B0604020202020204" pitchFamily="34" charset="0"/>
              </a:rPr>
              <a:t>PERMENDAGRI NO 34 TH 2006</a:t>
            </a:r>
          </a:p>
          <a:p>
            <a:pPr algn="ctr" eaLnBrk="1" hangingPunct="1"/>
            <a:endParaRPr lang="en-US" altLang="en-US" dirty="0"/>
          </a:p>
        </p:txBody>
      </p:sp>
      <p:pic>
        <p:nvPicPr>
          <p:cNvPr id="7180" name="Picture 26" descr="http://1.bp.blogspot.com/-8q9voSZG0iE/UjGp_yDM3II/AAAAAAAAl_A/T4kWfa_yICc/s200/globe+animated+Banner.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933916" y="330995"/>
            <a:ext cx="1660922"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395020" y="2167462"/>
            <a:ext cx="2431144" cy="624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err="1" smtClean="0"/>
              <a:t>Pasal</a:t>
            </a:r>
            <a:r>
              <a:rPr lang="en-AU" b="1" dirty="0" smtClean="0"/>
              <a:t> 9: </a:t>
            </a:r>
            <a:r>
              <a:rPr lang="en-AU" b="1" dirty="0" err="1" smtClean="0"/>
              <a:t>perlunya</a:t>
            </a:r>
            <a:r>
              <a:rPr lang="en-AU" b="1" dirty="0" smtClean="0"/>
              <a:t> </a:t>
            </a:r>
            <a:r>
              <a:rPr lang="en-AU" b="1" dirty="0" err="1" smtClean="0"/>
              <a:t>Sosialisasi</a:t>
            </a:r>
            <a:endParaRPr lang="en-AU" b="1" dirty="0"/>
          </a:p>
        </p:txBody>
      </p:sp>
    </p:spTree>
    <p:extLst>
      <p:ext uri="{BB962C8B-B14F-4D97-AF65-F5344CB8AC3E}">
        <p14:creationId xmlns:p14="http://schemas.microsoft.com/office/powerpoint/2010/main" val="1343125944"/>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435608"/>
            <a:ext cx="7239000" cy="492443"/>
          </a:xfrm>
        </p:spPr>
        <p:txBody>
          <a:bodyPr>
            <a:normAutofit fontScale="90000"/>
          </a:bodyPr>
          <a:lstStyle/>
          <a:p>
            <a:r>
              <a:rPr lang="id-ID" sz="3200" dirty="0" smtClean="0">
                <a:solidFill>
                  <a:schemeClr val="tx2">
                    <a:lumMod val="75000"/>
                  </a:schemeClr>
                </a:solidFill>
              </a:rPr>
              <a:t>BHINNEKA TUNGGAL IKA </a:t>
            </a:r>
            <a:endParaRPr lang="id-ID" sz="3200" dirty="0">
              <a:solidFill>
                <a:schemeClr val="tx2">
                  <a:lumMod val="75000"/>
                </a:schemeClr>
              </a:solidFill>
            </a:endParaRPr>
          </a:p>
        </p:txBody>
      </p:sp>
      <p:sp>
        <p:nvSpPr>
          <p:cNvPr id="3" name="Text Placeholder 2"/>
          <p:cNvSpPr>
            <a:spLocks noGrp="1"/>
          </p:cNvSpPr>
          <p:nvPr>
            <p:ph idx="1"/>
          </p:nvPr>
        </p:nvSpPr>
        <p:spPr>
          <a:xfrm>
            <a:off x="457200" y="1577340"/>
            <a:ext cx="8229600" cy="1107996"/>
          </a:xfrm>
        </p:spPr>
        <p:txBody>
          <a:bodyPr>
            <a:noAutofit/>
          </a:bodyPr>
          <a:lstStyle/>
          <a:p>
            <a:r>
              <a:rPr lang="id-ID" sz="3600" dirty="0">
                <a:latin typeface="Arial Narrow" pitchFamily="34" charset="0"/>
              </a:rPr>
              <a:t>Kata bhinneka berarti beraneka ragam atau berbeda beda. Kata neka atau aneka dalam bahasa Sansekerta berarti macam. Kata tunggal berarti satu dan kata ika berarti itu</a:t>
            </a:r>
            <a:r>
              <a:rPr lang="id-ID" sz="3600" dirty="0" smtClean="0">
                <a:latin typeface="Arial Narrow" pitchFamily="34" charset="0"/>
              </a:rPr>
              <a:t>.</a:t>
            </a:r>
          </a:p>
          <a:p>
            <a:r>
              <a:rPr lang="id-ID" sz="3600" dirty="0" smtClean="0">
                <a:latin typeface="Arial Narrow" pitchFamily="34" charset="0"/>
              </a:rPr>
              <a:t>Jadi</a:t>
            </a:r>
            <a:r>
              <a:rPr lang="id-ID" sz="3600" dirty="0">
                <a:latin typeface="Arial Narrow" pitchFamily="34" charset="0"/>
              </a:rPr>
              <a:t>, Bhinneka Tunggal Ika bermakna meskipun berbeda-beda, tetapi hakikatnya bangsa Indonesia tetap satu kesatuan.</a:t>
            </a:r>
          </a:p>
        </p:txBody>
      </p:sp>
    </p:spTree>
    <p:extLst>
      <p:ext uri="{BB962C8B-B14F-4D97-AF65-F5344CB8AC3E}">
        <p14:creationId xmlns:p14="http://schemas.microsoft.com/office/powerpoint/2010/main" val="11340218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lnSpcReduction="10000"/>
          </a:bodyPr>
          <a:lstStyle/>
          <a:p>
            <a:r>
              <a:rPr lang="id-ID" dirty="0" smtClean="0"/>
              <a:t>SESANTI ATAU SEMBOYAN BHINNEKA TUNGGAL IKA DIUNGKAPKAN PERTAMA KALI OLEH EMPU TANTULAR. SEMBOYAN TERSEBUT TERDAPAT DALAM KAKAWIN SUTASOMA YANG BERBUNYI</a:t>
            </a:r>
          </a:p>
          <a:p>
            <a:r>
              <a:rPr lang="id-ID" dirty="0" smtClean="0"/>
              <a:t>“BHINNA IKA TUNGGAL IKA”, TAN DHARMA MANGRAWA”</a:t>
            </a:r>
          </a:p>
          <a:p>
            <a:r>
              <a:rPr lang="id-ID" dirty="0" smtClean="0"/>
              <a:t>YANG ARTINYA “BERBEDA-BEDA ITU, SATU ITU, TAK ADA PENGABDIAN YANG MENDUA</a:t>
            </a:r>
            <a:endParaRPr lang="id-ID" dirty="0"/>
          </a:p>
        </p:txBody>
      </p:sp>
    </p:spTree>
    <p:extLst>
      <p:ext uri="{BB962C8B-B14F-4D97-AF65-F5344CB8AC3E}">
        <p14:creationId xmlns:p14="http://schemas.microsoft.com/office/powerpoint/2010/main" val="30041571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Sejarah singkat </a:t>
            </a:r>
            <a:endParaRPr lang="id-ID" dirty="0"/>
          </a:p>
        </p:txBody>
      </p:sp>
      <p:sp>
        <p:nvSpPr>
          <p:cNvPr id="3" name="Content Placeholder 2"/>
          <p:cNvSpPr>
            <a:spLocks noGrp="1"/>
          </p:cNvSpPr>
          <p:nvPr>
            <p:ph idx="1"/>
          </p:nvPr>
        </p:nvSpPr>
        <p:spPr/>
        <p:txBody>
          <a:bodyPr/>
          <a:lstStyle/>
          <a:p>
            <a:r>
              <a:rPr lang="id-ID" dirty="0" smtClean="0"/>
              <a:t>KEMUDIAN SEMBOYAN BHINNA IKA TUNGGAL IKA, TANHANA DHARMA MAGRAWA DIGUNAKAN UNTUK MENGANTISIPASI KEANEKARAGAMAN AGAMA YANG DIPELUK RAKYAT MAJAPAHIT, YANG PADA SAAT ITU WALAUPAUN AGAMA MEREKA BERBEDA, MEREKA TETAP SATU DALAM PENGABDIAN</a:t>
            </a:r>
            <a:endParaRPr lang="id-ID" dirty="0"/>
          </a:p>
        </p:txBody>
      </p:sp>
    </p:spTree>
    <p:extLst>
      <p:ext uri="{BB962C8B-B14F-4D97-AF65-F5344CB8AC3E}">
        <p14:creationId xmlns:p14="http://schemas.microsoft.com/office/powerpoint/2010/main" val="20756847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id-ID" dirty="0" smtClean="0"/>
              <a:t>UNTUK APA SIH BHINNEKA TUNGGAL IKA BAGI BANGSA INDONESIA ?</a:t>
            </a:r>
            <a:endParaRPr lang="id-ID" dirty="0"/>
          </a:p>
        </p:txBody>
      </p:sp>
      <p:sp>
        <p:nvSpPr>
          <p:cNvPr id="3" name="Subtitle 2"/>
          <p:cNvSpPr>
            <a:spLocks noGrp="1"/>
          </p:cNvSpPr>
          <p:nvPr>
            <p:ph type="subTitle" idx="1"/>
          </p:nvPr>
        </p:nvSpPr>
        <p:spPr/>
        <p:txBody>
          <a:bodyPr/>
          <a:lstStyle/>
          <a:p>
            <a:endParaRPr lang="id-ID"/>
          </a:p>
        </p:txBody>
      </p:sp>
    </p:spTree>
    <p:extLst>
      <p:ext uri="{BB962C8B-B14F-4D97-AF65-F5344CB8AC3E}">
        <p14:creationId xmlns:p14="http://schemas.microsoft.com/office/powerpoint/2010/main" val="38572920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id-ID" dirty="0"/>
          </a:p>
        </p:txBody>
      </p:sp>
      <p:sp>
        <p:nvSpPr>
          <p:cNvPr id="3" name="Content Placeholder 2"/>
          <p:cNvSpPr>
            <a:spLocks noGrp="1"/>
          </p:cNvSpPr>
          <p:nvPr>
            <p:ph idx="1"/>
          </p:nvPr>
        </p:nvSpPr>
        <p:spPr/>
        <p:txBody>
          <a:bodyPr/>
          <a:lstStyle/>
          <a:p>
            <a:r>
              <a:rPr lang="id-ID" dirty="0" smtClean="0"/>
              <a:t>SEMBOYAN BHINNEKA TUNGGAL IKA BAGI BANGSA INDONESIA MERUPAKAN DASAR PERSATUAN DAN KESATUAN INDOENSIA, MESKIPUN INDONESIA BERBEDA SUKU BANGSA, KEBUDAYAAN RAS, DAN ANTAR GOLONGAN, KESELURUHAN KEBERGAMAN YANG ADA MERUPAKAN SEBUAH PERSATUAN</a:t>
            </a:r>
            <a:endParaRPr lang="id-ID" dirty="0"/>
          </a:p>
        </p:txBody>
      </p:sp>
    </p:spTree>
    <p:extLst>
      <p:ext uri="{BB962C8B-B14F-4D97-AF65-F5344CB8AC3E}">
        <p14:creationId xmlns:p14="http://schemas.microsoft.com/office/powerpoint/2010/main" val="246987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0"/>
            <a:ext cx="8229600" cy="1143000"/>
          </a:xfrm>
        </p:spPr>
        <p:txBody>
          <a:bodyPr>
            <a:normAutofit fontScale="90000"/>
          </a:bodyPr>
          <a:lstStyle/>
          <a:p>
            <a:r>
              <a:rPr lang="id-ID" dirty="0" smtClean="0"/>
              <a:t>LANDASAN HUKUM BHINNEKA TUNGGAL IKA </a:t>
            </a:r>
            <a:endParaRPr lang="id-ID" dirty="0"/>
          </a:p>
        </p:txBody>
      </p:sp>
      <p:sp>
        <p:nvSpPr>
          <p:cNvPr id="3" name="Content Placeholder 2"/>
          <p:cNvSpPr>
            <a:spLocks noGrp="1"/>
          </p:cNvSpPr>
          <p:nvPr>
            <p:ph idx="1"/>
          </p:nvPr>
        </p:nvSpPr>
        <p:spPr>
          <a:xfrm>
            <a:off x="457200" y="3200400"/>
            <a:ext cx="8229600" cy="2925763"/>
          </a:xfrm>
        </p:spPr>
        <p:txBody>
          <a:bodyPr/>
          <a:lstStyle/>
          <a:p>
            <a:pPr marL="0" indent="0">
              <a:buNone/>
            </a:pPr>
            <a:r>
              <a:rPr lang="id-ID" dirty="0" smtClean="0"/>
              <a:t>LANDASAN HUKUM ARTINYA ADALAH DASAR BAGI BERLAKUNYA SEBUAH KETENTUAN.</a:t>
            </a:r>
          </a:p>
          <a:p>
            <a:pPr marL="0" indent="0">
              <a:buNone/>
            </a:pPr>
            <a:endParaRPr lang="id-ID" dirty="0" smtClean="0"/>
          </a:p>
          <a:p>
            <a:pPr marL="0" indent="0">
              <a:buNone/>
            </a:pPr>
            <a:endParaRPr lang="id-ID" dirty="0"/>
          </a:p>
        </p:txBody>
      </p:sp>
    </p:spTree>
    <p:extLst>
      <p:ext uri="{BB962C8B-B14F-4D97-AF65-F5344CB8AC3E}">
        <p14:creationId xmlns:p14="http://schemas.microsoft.com/office/powerpoint/2010/main" val="39678278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id-ID" dirty="0" smtClean="0"/>
              <a:t>PASAL 36 A UUD 1945, YANG BERBUNYI” LAMBANG NEGARA IALAH GARUDA PANCASILA DENGAN SEMBOYAN BHINNEKA TUNGGAL IKA”</a:t>
            </a:r>
            <a:br>
              <a:rPr lang="id-ID" dirty="0" smtClean="0"/>
            </a:br>
            <a:endParaRPr lang="id-ID" dirty="0"/>
          </a:p>
        </p:txBody>
      </p:sp>
      <p:sp>
        <p:nvSpPr>
          <p:cNvPr id="3" name="Subtitle 2"/>
          <p:cNvSpPr>
            <a:spLocks noGrp="1"/>
          </p:cNvSpPr>
          <p:nvPr>
            <p:ph type="subTitle" idx="1"/>
          </p:nvPr>
        </p:nvSpPr>
        <p:spPr/>
        <p:txBody>
          <a:bodyPr/>
          <a:lstStyle/>
          <a:p>
            <a:endParaRPr lang="id-ID"/>
          </a:p>
        </p:txBody>
      </p:sp>
    </p:spTree>
    <p:extLst>
      <p:ext uri="{BB962C8B-B14F-4D97-AF65-F5344CB8AC3E}">
        <p14:creationId xmlns:p14="http://schemas.microsoft.com/office/powerpoint/2010/main" val="2146233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CIRI-CIRI BHINNEA TUNGGAL IKA</a:t>
            </a:r>
            <a:endParaRPr lang="id-ID" dirty="0"/>
          </a:p>
        </p:txBody>
      </p:sp>
      <p:sp>
        <p:nvSpPr>
          <p:cNvPr id="3" name="Content Placeholder 2"/>
          <p:cNvSpPr>
            <a:spLocks noGrp="1"/>
          </p:cNvSpPr>
          <p:nvPr>
            <p:ph idx="1"/>
          </p:nvPr>
        </p:nvSpPr>
        <p:spPr/>
        <p:txBody>
          <a:bodyPr>
            <a:normAutofit lnSpcReduction="10000"/>
          </a:bodyPr>
          <a:lstStyle/>
          <a:p>
            <a:r>
              <a:rPr lang="id-ID" sz="2400" dirty="0" smtClean="0"/>
              <a:t>ADANYA PERSAMAAN DAN KEWAJIBAN BAGI SETIAP WARGA NEGARA</a:t>
            </a:r>
          </a:p>
          <a:p>
            <a:r>
              <a:rPr lang="id-ID" sz="2400" dirty="0" smtClean="0"/>
              <a:t>TIDAK ADA REALISME YAITU PAHAM YANG MENGANGGAP RASNYA ATAU SUKUNYA PALING UNGGUL</a:t>
            </a:r>
          </a:p>
          <a:p>
            <a:r>
              <a:rPr lang="id-ID" sz="2400" dirty="0" smtClean="0"/>
              <a:t>TIDAK TUMBUH DAN BERKEMBANGNYA SIKAP GOLONGAN SENDIRI DAN MEMBENCI GOLONGAN LAIN ATAU PERBEDAAN WARNA KULIT</a:t>
            </a:r>
          </a:p>
          <a:p>
            <a:r>
              <a:rPr lang="id-ID" sz="2400" dirty="0" smtClean="0"/>
              <a:t>TIDAK ADANYA SIKAP DISKRIMINASI YAITU MEMBEDA-BEDAKAN MANUSIA DALAM KEHIDUPAN BERMASYARAKAT, BERBANGSA, DAN BERNEGARA</a:t>
            </a:r>
          </a:p>
          <a:p>
            <a:r>
              <a:rPr lang="id-ID" sz="2400" dirty="0" smtClean="0"/>
              <a:t>TERBINANYA SIKAP SALING MENGHORMATI ANTAR WARGA MASYARAKAT</a:t>
            </a:r>
          </a:p>
          <a:p>
            <a:endParaRPr lang="id-ID" dirty="0"/>
          </a:p>
        </p:txBody>
      </p:sp>
    </p:spTree>
    <p:extLst>
      <p:ext uri="{BB962C8B-B14F-4D97-AF65-F5344CB8AC3E}">
        <p14:creationId xmlns:p14="http://schemas.microsoft.com/office/powerpoint/2010/main" val="9152174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1187"/>
            <a:ext cx="9143999" cy="6438213"/>
          </a:xfrm>
          <a:prstGeom prst="rect">
            <a:avLst/>
          </a:prstGeom>
        </p:spPr>
      </p:pic>
      <p:sp>
        <p:nvSpPr>
          <p:cNvPr id="3" name="Rectangle 2"/>
          <p:cNvSpPr/>
          <p:nvPr/>
        </p:nvSpPr>
        <p:spPr>
          <a:xfrm>
            <a:off x="152400" y="5722257"/>
            <a:ext cx="54864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d-ID" sz="3200" dirty="0" smtClean="0">
                <a:latin typeface="Algerian" pitchFamily="82" charset="0"/>
              </a:rPr>
              <a:t>SIAPAKAH INDONESIA-KU ?</a:t>
            </a:r>
            <a:endParaRPr lang="id-ID" sz="3200" dirty="0">
              <a:latin typeface="Algerian" pitchFamily="82" charset="0"/>
            </a:endParaRPr>
          </a:p>
        </p:txBody>
      </p:sp>
    </p:spTree>
    <p:extLst>
      <p:ext uri="{BB962C8B-B14F-4D97-AF65-F5344CB8AC3E}">
        <p14:creationId xmlns:p14="http://schemas.microsoft.com/office/powerpoint/2010/main" val="25442994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URGENSI SEMBOYAN BHINNEKA TUNGGAL IKA</a:t>
            </a:r>
            <a:endParaRPr lang="id-ID" dirty="0"/>
          </a:p>
        </p:txBody>
      </p:sp>
      <p:sp>
        <p:nvSpPr>
          <p:cNvPr id="3" name="Content Placeholder 2"/>
          <p:cNvSpPr>
            <a:spLocks noGrp="1"/>
          </p:cNvSpPr>
          <p:nvPr>
            <p:ph idx="1"/>
          </p:nvPr>
        </p:nvSpPr>
        <p:spPr/>
        <p:txBody>
          <a:bodyPr>
            <a:normAutofit lnSpcReduction="10000"/>
          </a:bodyPr>
          <a:lstStyle/>
          <a:p>
            <a:r>
              <a:rPr lang="id-ID" dirty="0" smtClean="0"/>
              <a:t>BHINNEKA UNGGAL IKA MERUPAKAN SEMBOYAN NEGARA INDONESIA SEBAGAI DASAR UNTUK MEWUJUDKAN PERSATUAN DAN KESATUAN INDONESIA, DIMANA KITA HARUSLAH DAPAT MENERAPKANNYA DALAM KEHIDUPAN SEHARI-HARI YAITU SALING MENGHARGAI ANTAR MASYARAKAT YANG SATU DENGAN YANG LAIN TANPA MEMNADANG SUKU, BANGSA, AGAMA, BAHASA, ADAT ISTIADAT, WARNA KULIT, DLL</a:t>
            </a:r>
            <a:endParaRPr lang="id-ID" dirty="0"/>
          </a:p>
        </p:txBody>
      </p:sp>
    </p:spTree>
    <p:extLst>
      <p:ext uri="{BB962C8B-B14F-4D97-AF65-F5344CB8AC3E}">
        <p14:creationId xmlns:p14="http://schemas.microsoft.com/office/powerpoint/2010/main" val="1249958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BEBERAPA PENYEBAB LUNTURNYA MAKNA BHINNEKA TUNGGAL IKA </a:t>
            </a:r>
            <a:endParaRPr lang="id-ID" dirty="0"/>
          </a:p>
        </p:txBody>
      </p:sp>
      <p:sp>
        <p:nvSpPr>
          <p:cNvPr id="3" name="Content Placeholder 2"/>
          <p:cNvSpPr>
            <a:spLocks noGrp="1"/>
          </p:cNvSpPr>
          <p:nvPr>
            <p:ph idx="1"/>
          </p:nvPr>
        </p:nvSpPr>
        <p:spPr/>
        <p:txBody>
          <a:bodyPr>
            <a:normAutofit lnSpcReduction="10000"/>
          </a:bodyPr>
          <a:lstStyle/>
          <a:p>
            <a:r>
              <a:rPr lang="id-ID" dirty="0" smtClean="0"/>
              <a:t>DISKRIMINASI </a:t>
            </a:r>
          </a:p>
          <a:p>
            <a:r>
              <a:rPr lang="id-ID" dirty="0" smtClean="0"/>
              <a:t>KONFLIK</a:t>
            </a:r>
          </a:p>
          <a:p>
            <a:r>
              <a:rPr lang="id-ID" dirty="0" smtClean="0"/>
              <a:t>EGOISME</a:t>
            </a:r>
          </a:p>
          <a:p>
            <a:r>
              <a:rPr lang="id-ID" dirty="0" smtClean="0"/>
              <a:t>HAMBATAN DARI DALAM </a:t>
            </a:r>
          </a:p>
          <a:p>
            <a:pPr marL="0" indent="0">
              <a:buNone/>
            </a:pPr>
            <a:r>
              <a:rPr lang="id-ID" dirty="0" smtClean="0"/>
              <a:t>SEPERTI YANG TELAH DIKATAKAN OLEH BUNG KARNO YAITU “ PERJUANGANKU LEBIH MUDAH KARENA MENGUSIR PENJAJAH, TAPI PERJUANGANMU AKAN LEBIH SULIT KARENA MELAWAN BANGSA MU SENDIRI”</a:t>
            </a:r>
            <a:endParaRPr lang="id-ID" dirty="0"/>
          </a:p>
        </p:txBody>
      </p:sp>
    </p:spTree>
    <p:extLst>
      <p:ext uri="{BB962C8B-B14F-4D97-AF65-F5344CB8AC3E}">
        <p14:creationId xmlns:p14="http://schemas.microsoft.com/office/powerpoint/2010/main" val="20594528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a:t>
            </a:r>
            <a:r>
              <a:rPr lang="en-US" dirty="0" err="1" smtClean="0"/>
              <a:t>Berbeda</a:t>
            </a:r>
            <a:r>
              <a:rPr lang="en-US" dirty="0" smtClean="0"/>
              <a:t>-Beda </a:t>
            </a:r>
            <a:r>
              <a:rPr lang="en-US" dirty="0" err="1" smtClean="0"/>
              <a:t>Tapi</a:t>
            </a:r>
            <a:r>
              <a:rPr lang="en-US" dirty="0" smtClean="0"/>
              <a:t> </a:t>
            </a:r>
            <a:r>
              <a:rPr lang="en-US" dirty="0" err="1" smtClean="0"/>
              <a:t>Tetap</a:t>
            </a:r>
            <a:r>
              <a:rPr lang="en-US" dirty="0" smtClean="0"/>
              <a:t> </a:t>
            </a:r>
            <a:r>
              <a:rPr lang="en-US" dirty="0" err="1" smtClean="0"/>
              <a:t>Satu</a:t>
            </a:r>
            <a:r>
              <a:rPr lang="en-US" dirty="0" smtClean="0"/>
              <a:t>”</a:t>
            </a:r>
            <a:br>
              <a:rPr lang="en-US" dirty="0" smtClean="0"/>
            </a:br>
            <a:r>
              <a:rPr lang="en-US" dirty="0" smtClean="0"/>
              <a:t>(</a:t>
            </a:r>
            <a:r>
              <a:rPr lang="en-US" dirty="0" err="1" smtClean="0"/>
              <a:t>Bhinneka</a:t>
            </a:r>
            <a:r>
              <a:rPr lang="en-US" dirty="0" smtClean="0"/>
              <a:t> Tunggal </a:t>
            </a:r>
            <a:r>
              <a:rPr lang="en-US" dirty="0" err="1" smtClean="0"/>
              <a:t>Ika</a:t>
            </a:r>
            <a:r>
              <a:rPr lang="en-US" dirty="0" smtClean="0"/>
              <a:t>)</a:t>
            </a:r>
            <a:endParaRPr lang="en-AU" dirty="0"/>
          </a:p>
        </p:txBody>
      </p:sp>
      <p:sp>
        <p:nvSpPr>
          <p:cNvPr id="3" name="Content Placeholder 2"/>
          <p:cNvSpPr>
            <a:spLocks noGrp="1"/>
          </p:cNvSpPr>
          <p:nvPr>
            <p:ph idx="1"/>
          </p:nvPr>
        </p:nvSpPr>
        <p:spPr>
          <a:xfrm>
            <a:off x="551542" y="2052919"/>
            <a:ext cx="7768772" cy="4195481"/>
          </a:xfrm>
        </p:spPr>
        <p:txBody>
          <a:bodyPr/>
          <a:lstStyle/>
          <a:p>
            <a:pPr marL="0" indent="0" algn="ctr">
              <a:buNone/>
            </a:pPr>
            <a:r>
              <a:rPr lang="en-US" sz="3200" dirty="0" err="1" smtClean="0"/>
              <a:t>Makna</a:t>
            </a:r>
            <a:r>
              <a:rPr lang="en-US" sz="3200" dirty="0" smtClean="0"/>
              <a:t> SATU</a:t>
            </a:r>
          </a:p>
          <a:p>
            <a:pPr marL="0" indent="0" algn="ctr">
              <a:buNone/>
            </a:pPr>
            <a:endParaRPr lang="en-US" dirty="0"/>
          </a:p>
          <a:p>
            <a:pPr marL="0" indent="0" algn="ctr">
              <a:buNone/>
            </a:pPr>
            <a:r>
              <a:rPr lang="en-US" sz="2800" dirty="0" err="1" smtClean="0"/>
              <a:t>Bukan</a:t>
            </a:r>
            <a:r>
              <a:rPr lang="en-US" sz="2800" dirty="0" smtClean="0"/>
              <a:t> SERAGAM</a:t>
            </a:r>
          </a:p>
          <a:p>
            <a:pPr marL="0" indent="0" algn="ctr">
              <a:buNone/>
            </a:pPr>
            <a:endParaRPr lang="en-US" sz="2800" dirty="0" smtClean="0"/>
          </a:p>
          <a:p>
            <a:pPr marL="0" indent="0">
              <a:buNone/>
            </a:pPr>
            <a:r>
              <a:rPr lang="en-US" sz="2800" dirty="0" err="1" smtClean="0"/>
              <a:t>Tapi</a:t>
            </a:r>
            <a:r>
              <a:rPr lang="en-US" sz="2800" dirty="0" smtClean="0"/>
              <a:t> SATU         </a:t>
            </a:r>
            <a:r>
              <a:rPr lang="en-US" sz="2800" dirty="0" err="1" smtClean="0"/>
              <a:t>Ideologi</a:t>
            </a:r>
            <a:r>
              <a:rPr lang="en-US" sz="2800" dirty="0" smtClean="0"/>
              <a:t> 		</a:t>
            </a:r>
            <a:r>
              <a:rPr lang="id-ID" sz="2800" dirty="0" smtClean="0"/>
              <a:t>Pancasila</a:t>
            </a:r>
            <a:r>
              <a:rPr lang="en-US" sz="2800" dirty="0" smtClean="0"/>
              <a:t>		</a:t>
            </a:r>
            <a:r>
              <a:rPr lang="en-US" sz="2800" dirty="0"/>
              <a:t>	</a:t>
            </a:r>
            <a:r>
              <a:rPr lang="en-US" sz="2800" dirty="0" smtClean="0"/>
              <a:t>	</a:t>
            </a:r>
            <a:r>
              <a:rPr lang="id-ID" sz="2800" dirty="0"/>
              <a:t> </a:t>
            </a:r>
            <a:r>
              <a:rPr lang="en-US" sz="2800" dirty="0" err="1" smtClean="0"/>
              <a:t>Wadah</a:t>
            </a:r>
            <a:r>
              <a:rPr lang="en-US" sz="2800" dirty="0" smtClean="0"/>
              <a:t> </a:t>
            </a:r>
            <a:r>
              <a:rPr lang="en-US" sz="2800" dirty="0" err="1" smtClean="0"/>
              <a:t>mencapai</a:t>
            </a:r>
            <a:r>
              <a:rPr lang="en-US" sz="2800" dirty="0" smtClean="0"/>
              <a:t> </a:t>
            </a:r>
            <a:r>
              <a:rPr lang="en-US" sz="2800" dirty="0" err="1" smtClean="0"/>
              <a:t>tujuan</a:t>
            </a:r>
            <a:r>
              <a:rPr lang="en-US" sz="2800" dirty="0" smtClean="0"/>
              <a:t>            NKRI</a:t>
            </a:r>
            <a:endParaRPr lang="en-AU" sz="2800" dirty="0"/>
          </a:p>
        </p:txBody>
      </p:sp>
      <p:sp>
        <p:nvSpPr>
          <p:cNvPr id="4" name="Down Arrow 3"/>
          <p:cNvSpPr/>
          <p:nvPr/>
        </p:nvSpPr>
        <p:spPr>
          <a:xfrm>
            <a:off x="3946580" y="2622248"/>
            <a:ext cx="235857" cy="5273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ight Arrow 4"/>
          <p:cNvSpPr/>
          <p:nvPr/>
        </p:nvSpPr>
        <p:spPr>
          <a:xfrm>
            <a:off x="4343400" y="4436514"/>
            <a:ext cx="765629" cy="1666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ight Arrow 5"/>
          <p:cNvSpPr/>
          <p:nvPr/>
        </p:nvSpPr>
        <p:spPr>
          <a:xfrm>
            <a:off x="6172200" y="4905468"/>
            <a:ext cx="682172" cy="1376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ight Arrow 6"/>
          <p:cNvSpPr/>
          <p:nvPr/>
        </p:nvSpPr>
        <p:spPr>
          <a:xfrm>
            <a:off x="2153695" y="4436514"/>
            <a:ext cx="511629" cy="1666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ight Arrow 7"/>
          <p:cNvSpPr/>
          <p:nvPr/>
        </p:nvSpPr>
        <p:spPr>
          <a:xfrm rot="2078713">
            <a:off x="1981487" y="4693239"/>
            <a:ext cx="588244" cy="1844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9862838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25" name="object 2"/>
          <p:cNvSpPr/>
          <p:nvPr/>
        </p:nvSpPr>
        <p:spPr>
          <a:xfrm>
            <a:off x="1533525" y="2752725"/>
            <a:ext cx="2009775" cy="2743200"/>
          </a:xfrm>
          <a:prstGeom prst="rect">
            <a:avLst/>
          </a:prstGeom>
          <a:blipFill>
            <a:blip r:embed="rId2" cstate="print"/>
            <a:stretch>
              <a:fillRect/>
            </a:stretch>
          </a:blipFill>
        </p:spPr>
        <p:txBody>
          <a:bodyPr wrap="square" lIns="0" tIns="0" rIns="0" bIns="0" rtlCol="0"/>
          <a:lstStyle/>
          <a:p>
            <a:endParaRPr/>
          </a:p>
        </p:txBody>
      </p:sp>
      <p:sp>
        <p:nvSpPr>
          <p:cNvPr id="1048726" name="object 3"/>
          <p:cNvSpPr/>
          <p:nvPr/>
        </p:nvSpPr>
        <p:spPr>
          <a:xfrm>
            <a:off x="5467350" y="2752725"/>
            <a:ext cx="2162175" cy="2781300"/>
          </a:xfrm>
          <a:prstGeom prst="rect">
            <a:avLst/>
          </a:prstGeom>
          <a:blipFill>
            <a:blip r:embed="rId3" cstate="print"/>
            <a:stretch>
              <a:fillRect/>
            </a:stretch>
          </a:blipFill>
        </p:spPr>
        <p:txBody>
          <a:bodyPr wrap="square" lIns="0" tIns="0" rIns="0" bIns="0" rtlCol="0"/>
          <a:lstStyle/>
          <a:p>
            <a:endParaRPr/>
          </a:p>
        </p:txBody>
      </p:sp>
      <p:sp>
        <p:nvSpPr>
          <p:cNvPr id="1048727" name="object 4"/>
          <p:cNvSpPr/>
          <p:nvPr/>
        </p:nvSpPr>
        <p:spPr>
          <a:xfrm>
            <a:off x="3257550" y="2228850"/>
            <a:ext cx="2476500" cy="3752850"/>
          </a:xfrm>
          <a:prstGeom prst="rect">
            <a:avLst/>
          </a:prstGeom>
          <a:blipFill>
            <a:blip r:embed="rId4" cstate="print"/>
            <a:stretch>
              <a:fillRect/>
            </a:stretch>
          </a:blipFill>
        </p:spPr>
        <p:txBody>
          <a:bodyPr wrap="square" lIns="0" tIns="0" rIns="0" bIns="0" rtlCol="0"/>
          <a:lstStyle/>
          <a:p>
            <a:endParaRPr/>
          </a:p>
        </p:txBody>
      </p:sp>
      <p:sp>
        <p:nvSpPr>
          <p:cNvPr id="1048728" name="object 5"/>
          <p:cNvSpPr/>
          <p:nvPr/>
        </p:nvSpPr>
        <p:spPr>
          <a:xfrm>
            <a:off x="2993135" y="5384291"/>
            <a:ext cx="3354324" cy="899159"/>
          </a:xfrm>
          <a:prstGeom prst="rect">
            <a:avLst/>
          </a:prstGeom>
          <a:blipFill>
            <a:blip r:embed="rId5" cstate="print"/>
            <a:stretch>
              <a:fillRect/>
            </a:stretch>
          </a:blipFill>
        </p:spPr>
        <p:txBody>
          <a:bodyPr wrap="square" lIns="0" tIns="0" rIns="0" bIns="0" rtlCol="0"/>
          <a:lstStyle/>
          <a:p>
            <a:endParaRPr/>
          </a:p>
        </p:txBody>
      </p:sp>
      <p:sp>
        <p:nvSpPr>
          <p:cNvPr id="1048729" name="object 6"/>
          <p:cNvSpPr txBox="1"/>
          <p:nvPr/>
        </p:nvSpPr>
        <p:spPr>
          <a:xfrm>
            <a:off x="3326638" y="5521858"/>
            <a:ext cx="2651125" cy="696595"/>
          </a:xfrm>
          <a:prstGeom prst="rect">
            <a:avLst/>
          </a:prstGeom>
        </p:spPr>
        <p:txBody>
          <a:bodyPr vert="horz" wrap="square" lIns="0" tIns="12700" rIns="0" bIns="0" rtlCol="0">
            <a:spAutoFit/>
          </a:bodyPr>
          <a:lstStyle/>
          <a:p>
            <a:pPr marL="12700">
              <a:lnSpc>
                <a:spcPct val="100000"/>
              </a:lnSpc>
              <a:spcBef>
                <a:spcPts val="100"/>
              </a:spcBef>
            </a:pPr>
            <a:r>
              <a:rPr sz="4400" dirty="0">
                <a:solidFill>
                  <a:srgbClr val="001F5F"/>
                </a:solidFill>
                <a:latin typeface="Comic Sans MS"/>
                <a:cs typeface="Comic Sans MS"/>
              </a:rPr>
              <a:t>Thank</a:t>
            </a:r>
            <a:r>
              <a:rPr sz="4400" spc="-114" dirty="0">
                <a:solidFill>
                  <a:srgbClr val="001F5F"/>
                </a:solidFill>
                <a:latin typeface="Comic Sans MS"/>
                <a:cs typeface="Comic Sans MS"/>
              </a:rPr>
              <a:t> </a:t>
            </a:r>
            <a:r>
              <a:rPr sz="4400" dirty="0">
                <a:solidFill>
                  <a:srgbClr val="001F5F"/>
                </a:solidFill>
                <a:latin typeface="Comic Sans MS"/>
                <a:cs typeface="Comic Sans MS"/>
              </a:rPr>
              <a:t>you</a:t>
            </a:r>
            <a:endParaRPr sz="4400">
              <a:latin typeface="Comic Sans MS"/>
              <a:cs typeface="Comic Sans MS"/>
            </a:endParaRPr>
          </a:p>
        </p:txBody>
      </p:sp>
      <p:sp>
        <p:nvSpPr>
          <p:cNvPr id="1048730" name="object 7"/>
          <p:cNvSpPr/>
          <p:nvPr/>
        </p:nvSpPr>
        <p:spPr>
          <a:xfrm>
            <a:off x="283845" y="244247"/>
            <a:ext cx="8649460" cy="1518613"/>
          </a:xfrm>
          <a:prstGeom prst="rect">
            <a:avLst/>
          </a:prstGeom>
          <a:blipFill>
            <a:blip r:embed="rId6" cstate="print"/>
            <a:stretch>
              <a:fillRect/>
            </a:stretch>
          </a:blipFill>
        </p:spPr>
        <p:txBody>
          <a:bodyPr wrap="square" lIns="0" tIns="0" rIns="0" bIns="0" rtlCol="0"/>
          <a:lstStyle/>
          <a:p>
            <a:endParaRPr/>
          </a:p>
        </p:txBody>
      </p:sp>
      <p:sp>
        <p:nvSpPr>
          <p:cNvPr id="1048731" name="object 10"/>
          <p:cNvSpPr/>
          <p:nvPr/>
        </p:nvSpPr>
        <p:spPr>
          <a:xfrm>
            <a:off x="323850" y="260350"/>
            <a:ext cx="8569325" cy="1440180"/>
          </a:xfrm>
          <a:custGeom>
            <a:avLst/>
            <a:gdLst/>
            <a:ahLst/>
            <a:cxnLst/>
            <a:rect l="l" t="t" r="r" b="b"/>
            <a:pathLst>
              <a:path w="8569325" h="1440180">
                <a:moveTo>
                  <a:pt x="0" y="719963"/>
                </a:moveTo>
                <a:lnTo>
                  <a:pt x="1531" y="672623"/>
                </a:lnTo>
                <a:lnTo>
                  <a:pt x="6062" y="626102"/>
                </a:lnTo>
                <a:lnTo>
                  <a:pt x="13497" y="580493"/>
                </a:lnTo>
                <a:lnTo>
                  <a:pt x="23742" y="535892"/>
                </a:lnTo>
                <a:lnTo>
                  <a:pt x="36702" y="492394"/>
                </a:lnTo>
                <a:lnTo>
                  <a:pt x="52282" y="450092"/>
                </a:lnTo>
                <a:lnTo>
                  <a:pt x="70388" y="409083"/>
                </a:lnTo>
                <a:lnTo>
                  <a:pt x="90923" y="369461"/>
                </a:lnTo>
                <a:lnTo>
                  <a:pt x="113794" y="331320"/>
                </a:lnTo>
                <a:lnTo>
                  <a:pt x="138905" y="294756"/>
                </a:lnTo>
                <a:lnTo>
                  <a:pt x="166163" y="259864"/>
                </a:lnTo>
                <a:lnTo>
                  <a:pt x="195471" y="226738"/>
                </a:lnTo>
                <a:lnTo>
                  <a:pt x="226734" y="195473"/>
                </a:lnTo>
                <a:lnTo>
                  <a:pt x="259860" y="166165"/>
                </a:lnTo>
                <a:lnTo>
                  <a:pt x="294751" y="138907"/>
                </a:lnTo>
                <a:lnTo>
                  <a:pt x="331314" y="113795"/>
                </a:lnTo>
                <a:lnTo>
                  <a:pt x="369453" y="90924"/>
                </a:lnTo>
                <a:lnTo>
                  <a:pt x="409074" y="70388"/>
                </a:lnTo>
                <a:lnTo>
                  <a:pt x="450081" y="52283"/>
                </a:lnTo>
                <a:lnTo>
                  <a:pt x="492381" y="36703"/>
                </a:lnTo>
                <a:lnTo>
                  <a:pt x="535877" y="23742"/>
                </a:lnTo>
                <a:lnTo>
                  <a:pt x="580476" y="13497"/>
                </a:lnTo>
                <a:lnTo>
                  <a:pt x="626082" y="6062"/>
                </a:lnTo>
                <a:lnTo>
                  <a:pt x="672601" y="1531"/>
                </a:lnTo>
                <a:lnTo>
                  <a:pt x="719937" y="0"/>
                </a:lnTo>
                <a:lnTo>
                  <a:pt x="7849361" y="0"/>
                </a:lnTo>
                <a:lnTo>
                  <a:pt x="7896701" y="1531"/>
                </a:lnTo>
                <a:lnTo>
                  <a:pt x="7943222" y="6062"/>
                </a:lnTo>
                <a:lnTo>
                  <a:pt x="7988831" y="13497"/>
                </a:lnTo>
                <a:lnTo>
                  <a:pt x="8033432" y="23742"/>
                </a:lnTo>
                <a:lnTo>
                  <a:pt x="8076930" y="36702"/>
                </a:lnTo>
                <a:lnTo>
                  <a:pt x="8119232" y="52283"/>
                </a:lnTo>
                <a:lnTo>
                  <a:pt x="8160241" y="70388"/>
                </a:lnTo>
                <a:lnTo>
                  <a:pt x="8199863" y="90924"/>
                </a:lnTo>
                <a:lnTo>
                  <a:pt x="8238004" y="113795"/>
                </a:lnTo>
                <a:lnTo>
                  <a:pt x="8274568" y="138907"/>
                </a:lnTo>
                <a:lnTo>
                  <a:pt x="8309460" y="166165"/>
                </a:lnTo>
                <a:lnTo>
                  <a:pt x="8342586" y="195473"/>
                </a:lnTo>
                <a:lnTo>
                  <a:pt x="8373851" y="226738"/>
                </a:lnTo>
                <a:lnTo>
                  <a:pt x="8403159" y="259864"/>
                </a:lnTo>
                <a:lnTo>
                  <a:pt x="8430417" y="294756"/>
                </a:lnTo>
                <a:lnTo>
                  <a:pt x="8455529" y="331320"/>
                </a:lnTo>
                <a:lnTo>
                  <a:pt x="8478400" y="369461"/>
                </a:lnTo>
                <a:lnTo>
                  <a:pt x="8498936" y="409083"/>
                </a:lnTo>
                <a:lnTo>
                  <a:pt x="8517041" y="450092"/>
                </a:lnTo>
                <a:lnTo>
                  <a:pt x="8532621" y="492394"/>
                </a:lnTo>
                <a:lnTo>
                  <a:pt x="8545582" y="535892"/>
                </a:lnTo>
                <a:lnTo>
                  <a:pt x="8555827" y="580493"/>
                </a:lnTo>
                <a:lnTo>
                  <a:pt x="8563262" y="626102"/>
                </a:lnTo>
                <a:lnTo>
                  <a:pt x="8567793" y="672623"/>
                </a:lnTo>
                <a:lnTo>
                  <a:pt x="8569325" y="719963"/>
                </a:lnTo>
                <a:lnTo>
                  <a:pt x="8567793" y="767302"/>
                </a:lnTo>
                <a:lnTo>
                  <a:pt x="8563262" y="813823"/>
                </a:lnTo>
                <a:lnTo>
                  <a:pt x="8555827" y="859432"/>
                </a:lnTo>
                <a:lnTo>
                  <a:pt x="8545582" y="904033"/>
                </a:lnTo>
                <a:lnTo>
                  <a:pt x="8532622" y="947531"/>
                </a:lnTo>
                <a:lnTo>
                  <a:pt x="8517041" y="989833"/>
                </a:lnTo>
                <a:lnTo>
                  <a:pt x="8498936" y="1030842"/>
                </a:lnTo>
                <a:lnTo>
                  <a:pt x="8478400" y="1070464"/>
                </a:lnTo>
                <a:lnTo>
                  <a:pt x="8455529" y="1108605"/>
                </a:lnTo>
                <a:lnTo>
                  <a:pt x="8430417" y="1145169"/>
                </a:lnTo>
                <a:lnTo>
                  <a:pt x="8403159" y="1180061"/>
                </a:lnTo>
                <a:lnTo>
                  <a:pt x="8373851" y="1213187"/>
                </a:lnTo>
                <a:lnTo>
                  <a:pt x="8342586" y="1244452"/>
                </a:lnTo>
                <a:lnTo>
                  <a:pt x="8309460" y="1273760"/>
                </a:lnTo>
                <a:lnTo>
                  <a:pt x="8274568" y="1301018"/>
                </a:lnTo>
                <a:lnTo>
                  <a:pt x="8238004" y="1326130"/>
                </a:lnTo>
                <a:lnTo>
                  <a:pt x="8199863" y="1349001"/>
                </a:lnTo>
                <a:lnTo>
                  <a:pt x="8160241" y="1369537"/>
                </a:lnTo>
                <a:lnTo>
                  <a:pt x="8119232" y="1387642"/>
                </a:lnTo>
                <a:lnTo>
                  <a:pt x="8076930" y="1403223"/>
                </a:lnTo>
                <a:lnTo>
                  <a:pt x="8033432" y="1416183"/>
                </a:lnTo>
                <a:lnTo>
                  <a:pt x="7988831" y="1426428"/>
                </a:lnTo>
                <a:lnTo>
                  <a:pt x="7943222" y="1433863"/>
                </a:lnTo>
                <a:lnTo>
                  <a:pt x="7896701" y="1438394"/>
                </a:lnTo>
                <a:lnTo>
                  <a:pt x="7849361" y="1439926"/>
                </a:lnTo>
                <a:lnTo>
                  <a:pt x="719937" y="1439926"/>
                </a:lnTo>
                <a:lnTo>
                  <a:pt x="672601" y="1438268"/>
                </a:lnTo>
                <a:lnTo>
                  <a:pt x="626082" y="1433739"/>
                </a:lnTo>
                <a:lnTo>
                  <a:pt x="580476" y="1426306"/>
                </a:lnTo>
                <a:lnTo>
                  <a:pt x="535877" y="1416064"/>
                </a:lnTo>
                <a:lnTo>
                  <a:pt x="492381" y="1403109"/>
                </a:lnTo>
                <a:lnTo>
                  <a:pt x="450081" y="1387534"/>
                </a:lnTo>
                <a:lnTo>
                  <a:pt x="409074" y="1369434"/>
                </a:lnTo>
                <a:lnTo>
                  <a:pt x="369453" y="1348905"/>
                </a:lnTo>
                <a:lnTo>
                  <a:pt x="331314" y="1326040"/>
                </a:lnTo>
                <a:lnTo>
                  <a:pt x="294751" y="1300936"/>
                </a:lnTo>
                <a:lnTo>
                  <a:pt x="259860" y="1273685"/>
                </a:lnTo>
                <a:lnTo>
                  <a:pt x="226734" y="1244384"/>
                </a:lnTo>
                <a:lnTo>
                  <a:pt x="195471" y="1213127"/>
                </a:lnTo>
                <a:lnTo>
                  <a:pt x="166163" y="1180009"/>
                </a:lnTo>
                <a:lnTo>
                  <a:pt x="138905" y="1145124"/>
                </a:lnTo>
                <a:lnTo>
                  <a:pt x="113794" y="1108567"/>
                </a:lnTo>
                <a:lnTo>
                  <a:pt x="90923" y="1070434"/>
                </a:lnTo>
                <a:lnTo>
                  <a:pt x="70388" y="1030818"/>
                </a:lnTo>
                <a:lnTo>
                  <a:pt x="52282" y="989814"/>
                </a:lnTo>
                <a:lnTo>
                  <a:pt x="36702" y="947518"/>
                </a:lnTo>
                <a:lnTo>
                  <a:pt x="23742" y="904024"/>
                </a:lnTo>
                <a:lnTo>
                  <a:pt x="13497" y="859426"/>
                </a:lnTo>
                <a:lnTo>
                  <a:pt x="6062" y="813821"/>
                </a:lnTo>
                <a:lnTo>
                  <a:pt x="1531" y="767301"/>
                </a:lnTo>
                <a:lnTo>
                  <a:pt x="0" y="719963"/>
                </a:lnTo>
                <a:close/>
              </a:path>
            </a:pathLst>
          </a:custGeom>
          <a:ln w="12700">
            <a:solidFill>
              <a:srgbClr val="7C5F9F"/>
            </a:solidFill>
          </a:ln>
        </p:spPr>
        <p:txBody>
          <a:bodyPr wrap="square" lIns="0" tIns="0" rIns="0" bIns="0" rtlCol="0"/>
          <a:lstStyle/>
          <a:p>
            <a:endParaRPr/>
          </a:p>
        </p:txBody>
      </p:sp>
      <p:sp>
        <p:nvSpPr>
          <p:cNvPr id="1048732" name="object 11"/>
          <p:cNvSpPr txBox="1">
            <a:spLocks noGrp="1"/>
          </p:cNvSpPr>
          <p:nvPr>
            <p:ph type="title"/>
          </p:nvPr>
        </p:nvSpPr>
        <p:spPr>
          <a:xfrm>
            <a:off x="609600" y="609600"/>
            <a:ext cx="7941945" cy="689932"/>
          </a:xfrm>
          <a:prstGeom prst="rect">
            <a:avLst/>
          </a:prstGeom>
        </p:spPr>
        <p:txBody>
          <a:bodyPr vert="horz" wrap="square" lIns="0" tIns="12700" rIns="0" bIns="0" rtlCol="0">
            <a:spAutoFit/>
          </a:bodyPr>
          <a:lstStyle/>
          <a:p>
            <a:pPr marL="2540" algn="ctr">
              <a:lnSpc>
                <a:spcPct val="100000"/>
              </a:lnSpc>
              <a:spcBef>
                <a:spcPts val="100"/>
              </a:spcBef>
            </a:pPr>
            <a:r>
              <a:rPr lang="en-US" sz="4400" dirty="0" smtClean="0">
                <a:latin typeface="Arial"/>
                <a:cs typeface="Arial"/>
              </a:rPr>
              <a:t>BHINEKA TUNGGAL IKA</a:t>
            </a:r>
            <a:endParaRPr sz="4400" dirty="0">
              <a:latin typeface="Arial"/>
              <a:cs typeface="Arial"/>
            </a:endParaRPr>
          </a:p>
        </p:txBody>
      </p:sp>
      <p:sp>
        <p:nvSpPr>
          <p:cNvPr id="1048733" name="object 12"/>
          <p:cNvSpPr/>
          <p:nvPr/>
        </p:nvSpPr>
        <p:spPr>
          <a:xfrm>
            <a:off x="3337052" y="2348864"/>
            <a:ext cx="2315082" cy="2448306"/>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609600"/>
            <a:ext cx="7772400" cy="1470025"/>
          </a:xfrm>
        </p:spPr>
        <p:txBody>
          <a:bodyPr/>
          <a:lstStyle/>
          <a:p>
            <a:r>
              <a:rPr lang="id-ID" dirty="0" smtClean="0"/>
              <a:t>TUGAS !!</a:t>
            </a:r>
            <a:endParaRPr lang="id-ID" dirty="0"/>
          </a:p>
        </p:txBody>
      </p:sp>
      <p:sp>
        <p:nvSpPr>
          <p:cNvPr id="3" name="Subtitle 2"/>
          <p:cNvSpPr>
            <a:spLocks noGrp="1"/>
          </p:cNvSpPr>
          <p:nvPr>
            <p:ph type="subTitle" idx="1"/>
          </p:nvPr>
        </p:nvSpPr>
        <p:spPr>
          <a:xfrm>
            <a:off x="914400" y="1828800"/>
            <a:ext cx="7620000" cy="4343400"/>
          </a:xfrm>
        </p:spPr>
        <p:txBody>
          <a:bodyPr>
            <a:normAutofit fontScale="85000" lnSpcReduction="10000"/>
          </a:bodyPr>
          <a:lstStyle/>
          <a:p>
            <a:pPr algn="l"/>
            <a:endParaRPr lang="id-ID" dirty="0" smtClean="0"/>
          </a:p>
          <a:p>
            <a:pPr marL="514350" indent="-514350" algn="l">
              <a:buAutoNum type="arabicPeriod"/>
            </a:pPr>
            <a:r>
              <a:rPr lang="id-ID" b="1" dirty="0" smtClean="0">
                <a:solidFill>
                  <a:schemeClr val="tx1"/>
                </a:solidFill>
              </a:rPr>
              <a:t>KONSEP DASAR BHINNEKA TUNGGAL IKA SEBAGAI KONSENSUS NASIONAL </a:t>
            </a:r>
          </a:p>
          <a:p>
            <a:pPr marL="514350" indent="-514350" algn="l">
              <a:buAutoNum type="arabicPeriod"/>
            </a:pPr>
            <a:r>
              <a:rPr lang="id-ID" b="1" dirty="0" smtClean="0">
                <a:solidFill>
                  <a:schemeClr val="tx1"/>
                </a:solidFill>
              </a:rPr>
              <a:t>SIKAP DAN PRINSIP </a:t>
            </a:r>
            <a:r>
              <a:rPr lang="id-ID" b="1" dirty="0">
                <a:solidFill>
                  <a:schemeClr val="tx1"/>
                </a:solidFill>
              </a:rPr>
              <a:t>BHINNEKA TUNGGAL IKA SEBAGAI KONSENSUS NASIONAL </a:t>
            </a:r>
            <a:r>
              <a:rPr lang="id-ID" b="1" dirty="0" smtClean="0">
                <a:solidFill>
                  <a:schemeClr val="tx1"/>
                </a:solidFill>
              </a:rPr>
              <a:t>DI INDONESIA</a:t>
            </a:r>
          </a:p>
          <a:p>
            <a:pPr marL="514350" indent="-514350" algn="l">
              <a:buFont typeface="Arial" pitchFamily="34" charset="0"/>
              <a:buAutoNum type="arabicPeriod"/>
            </a:pPr>
            <a:r>
              <a:rPr lang="id-ID" b="1" dirty="0" smtClean="0">
                <a:solidFill>
                  <a:schemeClr val="tx1"/>
                </a:solidFill>
              </a:rPr>
              <a:t>MENJAGA EKSISTENSI </a:t>
            </a:r>
            <a:r>
              <a:rPr lang="id-ID" b="1" dirty="0">
                <a:solidFill>
                  <a:schemeClr val="tx1"/>
                </a:solidFill>
              </a:rPr>
              <a:t>BHINNEKA TUNGGAL IKA SEBAGAI KONSENSUS NASIONAL DI INDONESIA</a:t>
            </a:r>
          </a:p>
          <a:p>
            <a:pPr marL="514350" indent="-514350" algn="l">
              <a:buFont typeface="Arial" pitchFamily="34" charset="0"/>
              <a:buAutoNum type="arabicPeriod"/>
            </a:pPr>
            <a:r>
              <a:rPr lang="id-ID" b="1" dirty="0" smtClean="0">
                <a:solidFill>
                  <a:schemeClr val="tx1"/>
                </a:solidFill>
              </a:rPr>
              <a:t>BAGAIMANA UPAYA PENGUATAN YANG HARUS DILAKUKAN </a:t>
            </a:r>
            <a:r>
              <a:rPr lang="id-ID" b="1" dirty="0">
                <a:solidFill>
                  <a:schemeClr val="tx1"/>
                </a:solidFill>
              </a:rPr>
              <a:t>BHINNEKA TUNGGAL IKA SEBAGAI KONSENSUS NASIONAL DI INDONESIA</a:t>
            </a:r>
          </a:p>
          <a:p>
            <a:pPr algn="l"/>
            <a:endParaRPr lang="id-ID" dirty="0" smtClean="0"/>
          </a:p>
          <a:p>
            <a:pPr marL="514350" indent="-514350">
              <a:buAutoNum type="arabicPeriod"/>
            </a:pPr>
            <a:endParaRPr lang="id-ID" dirty="0"/>
          </a:p>
        </p:txBody>
      </p:sp>
    </p:spTree>
    <p:extLst>
      <p:ext uri="{BB962C8B-B14F-4D97-AF65-F5344CB8AC3E}">
        <p14:creationId xmlns:p14="http://schemas.microsoft.com/office/powerpoint/2010/main" val="3509978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069" y="297900"/>
            <a:ext cx="8209474" cy="810025"/>
          </a:xfrm>
        </p:spPr>
        <p:txBody>
          <a:bodyPr>
            <a:noAutofit/>
          </a:bodyPr>
          <a:lstStyle/>
          <a:p>
            <a:r>
              <a:rPr lang="en-AU" sz="3600" dirty="0" smtClean="0"/>
              <a:t>BANGSA </a:t>
            </a:r>
            <a:r>
              <a:rPr lang="en-AU" sz="3600" dirty="0" smtClean="0"/>
              <a:t>D</a:t>
            </a:r>
            <a:r>
              <a:rPr lang="id-ID" sz="3600" dirty="0" smtClean="0"/>
              <a:t>E</a:t>
            </a:r>
            <a:r>
              <a:rPr lang="en-AU" sz="3600" dirty="0" smtClean="0"/>
              <a:t>G</a:t>
            </a:r>
            <a:r>
              <a:rPr lang="id-ID" sz="3600" dirty="0" smtClean="0"/>
              <a:t>AN</a:t>
            </a:r>
            <a:r>
              <a:rPr lang="en-AU" sz="3600" dirty="0" smtClean="0"/>
              <a:t> BERAGAM AGAMA</a:t>
            </a:r>
            <a:endParaRPr lang="en-AU" sz="3600" dirty="0"/>
          </a:p>
        </p:txBody>
      </p:sp>
      <p:pic>
        <p:nvPicPr>
          <p:cNvPr id="12" name="Content Placeholder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8487" y="1106209"/>
            <a:ext cx="1890485" cy="1680431"/>
          </a:xfrm>
        </p:spPr>
      </p:pic>
      <p:graphicFrame>
        <p:nvGraphicFramePr>
          <p:cNvPr id="7" name="Chart 6"/>
          <p:cNvGraphicFramePr/>
          <p:nvPr>
            <p:extLst>
              <p:ext uri="{D42A27DB-BD31-4B8C-83A1-F6EECF244321}">
                <p14:modId xmlns:p14="http://schemas.microsoft.com/office/powerpoint/2010/main" val="319827725"/>
              </p:ext>
            </p:extLst>
          </p:nvPr>
        </p:nvGraphicFramePr>
        <p:xfrm>
          <a:off x="2703286" y="1325638"/>
          <a:ext cx="5937190" cy="5442857"/>
        </p:xfrm>
        <a:graphic>
          <a:graphicData uri="http://schemas.openxmlformats.org/drawingml/2006/chart">
            <c:chart xmlns:c="http://schemas.openxmlformats.org/drawingml/2006/chart" xmlns:r="http://schemas.openxmlformats.org/officeDocument/2006/relationships" r:id="rId3"/>
          </a:graphicData>
        </a:graphic>
      </p:graphicFrame>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115" y="2814633"/>
            <a:ext cx="1677776" cy="1684795"/>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936" y="4613146"/>
            <a:ext cx="1493044" cy="1495425"/>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63694" y="4613145"/>
            <a:ext cx="1707356" cy="1524000"/>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1658" y="2845558"/>
            <a:ext cx="1771088" cy="1653871"/>
          </a:xfrm>
          <a:prstGeom prst="rect">
            <a:avLst/>
          </a:prstGeom>
        </p:spPr>
      </p:pic>
    </p:spTree>
    <p:extLst>
      <p:ext uri="{BB962C8B-B14F-4D97-AF65-F5344CB8AC3E}">
        <p14:creationId xmlns:p14="http://schemas.microsoft.com/office/powerpoint/2010/main" val="853600215"/>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6658" y="239295"/>
            <a:ext cx="6774547" cy="6472255"/>
          </a:xfrm>
        </p:spPr>
        <p:txBody>
          <a:bodyPr>
            <a:normAutofit fontScale="70000" lnSpcReduction="20000"/>
          </a:bodyPr>
          <a:lstStyle/>
          <a:p>
            <a:r>
              <a:rPr lang="en-AU" dirty="0" err="1" smtClean="0"/>
              <a:t>Ragam</a:t>
            </a:r>
            <a:r>
              <a:rPr lang="en-AU" dirty="0" smtClean="0"/>
              <a:t> Bahasa </a:t>
            </a:r>
            <a:r>
              <a:rPr lang="en-AU" dirty="0" err="1" smtClean="0"/>
              <a:t>daerah</a:t>
            </a:r>
            <a:r>
              <a:rPr lang="en-AU" dirty="0" smtClean="0"/>
              <a:t>: </a:t>
            </a:r>
            <a:r>
              <a:rPr lang="en-AU" dirty="0" err="1" smtClean="0"/>
              <a:t>ada</a:t>
            </a:r>
            <a:r>
              <a:rPr lang="en-AU" dirty="0"/>
              <a:t> 746 </a:t>
            </a:r>
            <a:r>
              <a:rPr lang="en-AU" dirty="0" err="1"/>
              <a:t>bahasa</a:t>
            </a:r>
            <a:r>
              <a:rPr lang="en-AU" dirty="0"/>
              <a:t> </a:t>
            </a:r>
            <a:r>
              <a:rPr lang="en-AU" dirty="0" err="1" smtClean="0"/>
              <a:t>daerah</a:t>
            </a:r>
            <a:r>
              <a:rPr lang="en-AU" dirty="0" smtClean="0"/>
              <a:t> (</a:t>
            </a:r>
            <a:r>
              <a:rPr lang="en-AU" dirty="0" err="1" smtClean="0"/>
              <a:t>Pusat</a:t>
            </a:r>
            <a:r>
              <a:rPr lang="en-AU" dirty="0" smtClean="0"/>
              <a:t> Bahasa </a:t>
            </a:r>
            <a:r>
              <a:rPr lang="en-AU" dirty="0" err="1" smtClean="0"/>
              <a:t>Depdiknas</a:t>
            </a:r>
            <a:r>
              <a:rPr lang="en-AU" dirty="0" smtClean="0"/>
              <a:t>)</a:t>
            </a:r>
          </a:p>
          <a:p>
            <a:r>
              <a:rPr lang="en-AU" dirty="0" err="1" smtClean="0"/>
              <a:t>Beragam</a:t>
            </a:r>
            <a:r>
              <a:rPr lang="en-AU" dirty="0" smtClean="0"/>
              <a:t> </a:t>
            </a:r>
            <a:r>
              <a:rPr lang="en-AU" dirty="0" err="1" smtClean="0"/>
              <a:t>jenis</a:t>
            </a:r>
            <a:r>
              <a:rPr lang="en-AU" dirty="0" smtClean="0"/>
              <a:t> </a:t>
            </a:r>
            <a:r>
              <a:rPr lang="en-AU" dirty="0" err="1" smtClean="0"/>
              <a:t>pekerjaan</a:t>
            </a:r>
            <a:r>
              <a:rPr lang="en-AU" dirty="0" smtClean="0"/>
              <a:t>, </a:t>
            </a:r>
            <a:r>
              <a:rPr lang="en-AU" dirty="0" err="1" smtClean="0"/>
              <a:t>pendidikan</a:t>
            </a:r>
            <a:endParaRPr lang="en-AU" dirty="0" smtClean="0"/>
          </a:p>
          <a:p>
            <a:r>
              <a:rPr lang="en-AU" dirty="0" err="1" smtClean="0"/>
              <a:t>Beragam</a:t>
            </a:r>
            <a:r>
              <a:rPr lang="en-AU" dirty="0" smtClean="0"/>
              <a:t> </a:t>
            </a:r>
            <a:r>
              <a:rPr lang="en-AU" dirty="0" err="1" smtClean="0"/>
              <a:t>struktur</a:t>
            </a:r>
            <a:r>
              <a:rPr lang="en-AU" dirty="0" smtClean="0"/>
              <a:t> social : </a:t>
            </a:r>
            <a:r>
              <a:rPr lang="en-AU" dirty="0" err="1" smtClean="0"/>
              <a:t>Priyayi</a:t>
            </a:r>
            <a:r>
              <a:rPr lang="en-AU" dirty="0" smtClean="0"/>
              <a:t>, </a:t>
            </a:r>
            <a:r>
              <a:rPr lang="en-AU" dirty="0" err="1" smtClean="0"/>
              <a:t>abangan</a:t>
            </a:r>
            <a:r>
              <a:rPr lang="en-AU" dirty="0" smtClean="0"/>
              <a:t>, </a:t>
            </a:r>
            <a:r>
              <a:rPr lang="en-AU" dirty="0" err="1" smtClean="0"/>
              <a:t>dan</a:t>
            </a:r>
            <a:r>
              <a:rPr lang="en-AU" dirty="0" smtClean="0"/>
              <a:t> </a:t>
            </a:r>
            <a:r>
              <a:rPr lang="en-AU" dirty="0" err="1" smtClean="0"/>
              <a:t>santri</a:t>
            </a:r>
            <a:endParaRPr lang="en-AU" dirty="0" smtClean="0"/>
          </a:p>
          <a:p>
            <a:r>
              <a:rPr lang="en-AU" dirty="0" err="1" smtClean="0"/>
              <a:t>Beragam</a:t>
            </a:r>
            <a:r>
              <a:rPr lang="en-AU" dirty="0" smtClean="0"/>
              <a:t> </a:t>
            </a:r>
            <a:r>
              <a:rPr lang="en-AU" dirty="0" err="1" smtClean="0"/>
              <a:t>kekayaan</a:t>
            </a:r>
            <a:r>
              <a:rPr lang="en-AU" dirty="0" smtClean="0"/>
              <a:t> </a:t>
            </a:r>
            <a:r>
              <a:rPr lang="en-AU" dirty="0" err="1" smtClean="0"/>
              <a:t>alam</a:t>
            </a:r>
            <a:r>
              <a:rPr lang="en-AU" dirty="0" smtClean="0"/>
              <a:t>: </a:t>
            </a:r>
            <a:r>
              <a:rPr lang="en-AU" dirty="0" err="1" smtClean="0"/>
              <a:t>Rempah-rempah</a:t>
            </a:r>
            <a:r>
              <a:rPr lang="en-AU" dirty="0" smtClean="0"/>
              <a:t>, </a:t>
            </a:r>
            <a:r>
              <a:rPr lang="en-AU" dirty="0" err="1" smtClean="0"/>
              <a:t>batubara</a:t>
            </a:r>
            <a:endParaRPr lang="en-AU" dirty="0" smtClean="0"/>
          </a:p>
          <a:p>
            <a:r>
              <a:rPr lang="en-AU" dirty="0" smtClean="0"/>
              <a:t>Negara </a:t>
            </a:r>
            <a:r>
              <a:rPr lang="en-AU" dirty="0" err="1"/>
              <a:t>dengan</a:t>
            </a:r>
            <a:r>
              <a:rPr lang="en-AU" dirty="0"/>
              <a:t> </a:t>
            </a:r>
            <a:r>
              <a:rPr lang="en-AU" dirty="0" err="1"/>
              <a:t>tingkat</a:t>
            </a:r>
            <a:r>
              <a:rPr lang="en-AU" dirty="0"/>
              <a:t> </a:t>
            </a:r>
            <a:r>
              <a:rPr lang="en-AU" dirty="0" err="1"/>
              <a:t>biodiversitas</a:t>
            </a:r>
            <a:r>
              <a:rPr lang="en-AU" dirty="0"/>
              <a:t> </a:t>
            </a:r>
            <a:r>
              <a:rPr lang="en-AU" dirty="0" err="1" smtClean="0"/>
              <a:t>dan</a:t>
            </a:r>
            <a:r>
              <a:rPr lang="en-AU" dirty="0" smtClean="0"/>
              <a:t> </a:t>
            </a:r>
            <a:r>
              <a:rPr lang="en-AU" dirty="0" err="1" smtClean="0"/>
              <a:t>hutan</a:t>
            </a:r>
            <a:r>
              <a:rPr lang="en-AU" dirty="0" smtClean="0"/>
              <a:t> </a:t>
            </a:r>
            <a:r>
              <a:rPr lang="en-AU" dirty="0" err="1" smtClean="0"/>
              <a:t>tropis</a:t>
            </a:r>
            <a:r>
              <a:rPr lang="en-AU" dirty="0" smtClean="0"/>
              <a:t> </a:t>
            </a:r>
            <a:r>
              <a:rPr lang="en-AU" dirty="0" err="1" smtClean="0"/>
              <a:t>tertinggi</a:t>
            </a:r>
            <a:r>
              <a:rPr lang="en-AU" dirty="0" smtClean="0"/>
              <a:t> </a:t>
            </a:r>
            <a:r>
              <a:rPr lang="en-AU" dirty="0" err="1"/>
              <a:t>kedua</a:t>
            </a:r>
            <a:r>
              <a:rPr lang="en-AU" dirty="0"/>
              <a:t> di </a:t>
            </a:r>
            <a:r>
              <a:rPr lang="en-AU" dirty="0" err="1">
                <a:hlinkClick r:id="rId2" tooltip="Dunia"/>
              </a:rPr>
              <a:t>dunia</a:t>
            </a:r>
            <a:r>
              <a:rPr lang="en-AU" dirty="0"/>
              <a:t> </a:t>
            </a:r>
            <a:r>
              <a:rPr lang="en-AU" dirty="0" err="1"/>
              <a:t>setelah</a:t>
            </a:r>
            <a:r>
              <a:rPr lang="en-AU" dirty="0"/>
              <a:t> </a:t>
            </a:r>
            <a:r>
              <a:rPr lang="en-AU" dirty="0" err="1" smtClean="0">
                <a:hlinkClick r:id="rId3" tooltip="Brasil"/>
              </a:rPr>
              <a:t>Brasil</a:t>
            </a:r>
            <a:r>
              <a:rPr lang="en-AU" dirty="0"/>
              <a:t>:</a:t>
            </a:r>
            <a:r>
              <a:rPr lang="en-AU" dirty="0" smtClean="0"/>
              <a:t> </a:t>
            </a:r>
            <a:r>
              <a:rPr lang="en-AU" dirty="0" err="1" smtClean="0"/>
              <a:t>Tingginya</a:t>
            </a:r>
            <a:r>
              <a:rPr lang="en-AU" dirty="0" smtClean="0"/>
              <a:t> </a:t>
            </a:r>
            <a:r>
              <a:rPr lang="en-AU" dirty="0" err="1"/>
              <a:t>keanekaragaman</a:t>
            </a:r>
            <a:r>
              <a:rPr lang="en-AU" dirty="0"/>
              <a:t> </a:t>
            </a:r>
            <a:r>
              <a:rPr lang="en-AU" dirty="0" err="1"/>
              <a:t>sumber</a:t>
            </a:r>
            <a:r>
              <a:rPr lang="en-AU" dirty="0"/>
              <a:t> </a:t>
            </a:r>
            <a:r>
              <a:rPr lang="en-AU" dirty="0" err="1"/>
              <a:t>daya</a:t>
            </a:r>
            <a:r>
              <a:rPr lang="en-AU" dirty="0"/>
              <a:t> </a:t>
            </a:r>
            <a:r>
              <a:rPr lang="en-AU" dirty="0" err="1"/>
              <a:t>alam</a:t>
            </a:r>
            <a:r>
              <a:rPr lang="en-AU" dirty="0"/>
              <a:t> </a:t>
            </a:r>
            <a:r>
              <a:rPr lang="en-AU" dirty="0" err="1"/>
              <a:t>hayati</a:t>
            </a:r>
            <a:r>
              <a:rPr lang="en-AU" dirty="0"/>
              <a:t> yang </a:t>
            </a:r>
            <a:r>
              <a:rPr lang="en-AU" dirty="0" err="1"/>
              <a:t>dimiliki</a:t>
            </a:r>
            <a:r>
              <a:rPr lang="en-AU" dirty="0"/>
              <a:t> </a:t>
            </a:r>
            <a:r>
              <a:rPr lang="en-AU" dirty="0" smtClean="0"/>
              <a:t>Indonesia</a:t>
            </a:r>
          </a:p>
          <a:p>
            <a:r>
              <a:rPr lang="en-AU" dirty="0"/>
              <a:t>10% </a:t>
            </a:r>
            <a:r>
              <a:rPr lang="en-AU" dirty="0" err="1"/>
              <a:t>dari</a:t>
            </a:r>
            <a:r>
              <a:rPr lang="en-AU" dirty="0"/>
              <a:t> </a:t>
            </a:r>
            <a:r>
              <a:rPr lang="en-AU" dirty="0" err="1"/>
              <a:t>tanaman</a:t>
            </a:r>
            <a:r>
              <a:rPr lang="en-AU" dirty="0"/>
              <a:t> </a:t>
            </a:r>
            <a:r>
              <a:rPr lang="en-AU" dirty="0" err="1"/>
              <a:t>ber</a:t>
            </a:r>
            <a:r>
              <a:rPr lang="en-AU" dirty="0" err="1">
                <a:hlinkClick r:id="rId4" tooltip="Bunga"/>
              </a:rPr>
              <a:t>bunga</a:t>
            </a:r>
            <a:r>
              <a:rPr lang="en-AU" dirty="0"/>
              <a:t> yang </a:t>
            </a:r>
            <a:r>
              <a:rPr lang="en-AU" dirty="0" err="1"/>
              <a:t>dikenal</a:t>
            </a:r>
            <a:r>
              <a:rPr lang="en-AU" dirty="0"/>
              <a:t> di </a:t>
            </a:r>
            <a:r>
              <a:rPr lang="en-AU" dirty="0" err="1"/>
              <a:t>dunia</a:t>
            </a:r>
            <a:r>
              <a:rPr lang="en-AU" dirty="0"/>
              <a:t> </a:t>
            </a:r>
            <a:r>
              <a:rPr lang="en-AU" dirty="0" err="1"/>
              <a:t>dapat</a:t>
            </a:r>
            <a:r>
              <a:rPr lang="en-AU" dirty="0"/>
              <a:t> </a:t>
            </a:r>
            <a:r>
              <a:rPr lang="en-AU" dirty="0" err="1"/>
              <a:t>ditemukan</a:t>
            </a:r>
            <a:r>
              <a:rPr lang="en-AU" dirty="0"/>
              <a:t> di Indonesia, 12% </a:t>
            </a:r>
            <a:r>
              <a:rPr lang="en-AU" dirty="0" err="1"/>
              <a:t>dari</a:t>
            </a:r>
            <a:r>
              <a:rPr lang="en-AU" dirty="0"/>
              <a:t> </a:t>
            </a:r>
            <a:r>
              <a:rPr lang="en-AU" dirty="0" err="1">
                <a:hlinkClick r:id="rId5" tooltip="Mamalia"/>
              </a:rPr>
              <a:t>mamalia</a:t>
            </a:r>
            <a:r>
              <a:rPr lang="en-AU" dirty="0"/>
              <a:t>, 16% </a:t>
            </a:r>
            <a:r>
              <a:rPr lang="en-AU" dirty="0" err="1"/>
              <a:t>dari</a:t>
            </a:r>
            <a:r>
              <a:rPr lang="en-AU" dirty="0"/>
              <a:t> </a:t>
            </a:r>
            <a:r>
              <a:rPr lang="en-AU" dirty="0" err="1"/>
              <a:t>hewan</a:t>
            </a:r>
            <a:r>
              <a:rPr lang="en-AU" dirty="0"/>
              <a:t> </a:t>
            </a:r>
            <a:r>
              <a:rPr lang="en-AU" dirty="0" err="1">
                <a:hlinkClick r:id="rId6" tooltip="Reptil"/>
              </a:rPr>
              <a:t>reptil</a:t>
            </a:r>
            <a:r>
              <a:rPr lang="en-AU" dirty="0"/>
              <a:t>, 17% </a:t>
            </a:r>
            <a:r>
              <a:rPr lang="en-AU" dirty="0" err="1"/>
              <a:t>dari</a:t>
            </a:r>
            <a:r>
              <a:rPr lang="en-AU" dirty="0"/>
              <a:t> </a:t>
            </a:r>
            <a:r>
              <a:rPr lang="en-AU" dirty="0" err="1">
                <a:hlinkClick r:id="rId7" tooltip="Burung"/>
              </a:rPr>
              <a:t>burung</a:t>
            </a:r>
            <a:r>
              <a:rPr lang="en-AU" dirty="0"/>
              <a:t>, 18% </a:t>
            </a:r>
            <a:r>
              <a:rPr lang="en-AU" dirty="0" err="1"/>
              <a:t>dari</a:t>
            </a:r>
            <a:r>
              <a:rPr lang="en-AU" dirty="0"/>
              <a:t> </a:t>
            </a:r>
            <a:r>
              <a:rPr lang="en-AU" dirty="0" err="1"/>
              <a:t>jenis</a:t>
            </a:r>
            <a:r>
              <a:rPr lang="en-AU" dirty="0"/>
              <a:t> </a:t>
            </a:r>
            <a:r>
              <a:rPr lang="en-AU" dirty="0" err="1">
                <a:hlinkClick r:id="rId8" tooltip="Terumbu karang"/>
              </a:rPr>
              <a:t>terumbu</a:t>
            </a:r>
            <a:r>
              <a:rPr lang="en-AU" dirty="0">
                <a:hlinkClick r:id="rId8" tooltip="Terumbu karang"/>
              </a:rPr>
              <a:t> </a:t>
            </a:r>
            <a:r>
              <a:rPr lang="en-AU" dirty="0" err="1">
                <a:hlinkClick r:id="rId8" tooltip="Terumbu karang"/>
              </a:rPr>
              <a:t>karang</a:t>
            </a:r>
            <a:r>
              <a:rPr lang="en-AU" dirty="0"/>
              <a:t>, </a:t>
            </a:r>
            <a:r>
              <a:rPr lang="en-AU" dirty="0" err="1"/>
              <a:t>dan</a:t>
            </a:r>
            <a:r>
              <a:rPr lang="en-AU" dirty="0"/>
              <a:t> 25% </a:t>
            </a:r>
            <a:r>
              <a:rPr lang="en-AU" dirty="0" err="1"/>
              <a:t>dari</a:t>
            </a:r>
            <a:r>
              <a:rPr lang="en-AU" dirty="0"/>
              <a:t> </a:t>
            </a:r>
            <a:r>
              <a:rPr lang="en-AU" dirty="0" err="1"/>
              <a:t>hewan</a:t>
            </a:r>
            <a:r>
              <a:rPr lang="en-AU" dirty="0"/>
              <a:t> </a:t>
            </a:r>
            <a:r>
              <a:rPr lang="en-AU" dirty="0" err="1" smtClean="0"/>
              <a:t>laut</a:t>
            </a:r>
            <a:r>
              <a:rPr lang="en-AU" dirty="0" smtClean="0"/>
              <a:t>.</a:t>
            </a:r>
          </a:p>
          <a:p>
            <a:r>
              <a:rPr lang="en-AU" dirty="0" err="1" smtClean="0"/>
              <a:t>Cadangan</a:t>
            </a:r>
            <a:r>
              <a:rPr lang="en-AU" dirty="0" smtClean="0"/>
              <a:t> Gas </a:t>
            </a:r>
            <a:r>
              <a:rPr lang="en-AU" dirty="0" err="1" smtClean="0"/>
              <a:t>Alam</a:t>
            </a:r>
            <a:r>
              <a:rPr lang="en-AU" dirty="0" smtClean="0"/>
              <a:t> </a:t>
            </a:r>
            <a:r>
              <a:rPr lang="en-AU" dirty="0" err="1" smtClean="0"/>
              <a:t>terbesar</a:t>
            </a:r>
            <a:r>
              <a:rPr lang="en-AU" dirty="0" smtClean="0"/>
              <a:t> di Blok </a:t>
            </a:r>
            <a:r>
              <a:rPr lang="en-AU" dirty="0" err="1" smtClean="0"/>
              <a:t>Cepu</a:t>
            </a:r>
            <a:r>
              <a:rPr lang="en-AU" dirty="0" smtClean="0"/>
              <a:t> </a:t>
            </a:r>
            <a:r>
              <a:rPr lang="en-AU" dirty="0" err="1" smtClean="0"/>
              <a:t>dan</a:t>
            </a:r>
            <a:r>
              <a:rPr lang="en-AU" dirty="0" smtClean="0"/>
              <a:t> Blok </a:t>
            </a:r>
            <a:r>
              <a:rPr lang="en-AU" dirty="0" err="1" smtClean="0"/>
              <a:t>Natuna</a:t>
            </a:r>
            <a:endParaRPr lang="en-AU" dirty="0" smtClean="0"/>
          </a:p>
          <a:p>
            <a:r>
              <a:rPr lang="en-AU" dirty="0" smtClean="0"/>
              <a:t>Tambang Batubara </a:t>
            </a:r>
            <a:r>
              <a:rPr lang="en-AU" dirty="0" err="1" smtClean="0"/>
              <a:t>terbesar</a:t>
            </a:r>
            <a:r>
              <a:rPr lang="en-AU" dirty="0" smtClean="0"/>
              <a:t> di </a:t>
            </a:r>
            <a:r>
              <a:rPr lang="en-AU" dirty="0" err="1" smtClean="0"/>
              <a:t>dunia</a:t>
            </a:r>
            <a:endParaRPr lang="en-AU" dirty="0" smtClean="0"/>
          </a:p>
          <a:p>
            <a:r>
              <a:rPr lang="en-AU" dirty="0" err="1" smtClean="0"/>
              <a:t>Kesuburan</a:t>
            </a:r>
            <a:r>
              <a:rPr lang="en-AU" dirty="0" smtClean="0"/>
              <a:t> </a:t>
            </a:r>
            <a:r>
              <a:rPr lang="en-AU" dirty="0" err="1" smtClean="0"/>
              <a:t>tanah</a:t>
            </a:r>
            <a:r>
              <a:rPr lang="en-AU" dirty="0" smtClean="0"/>
              <a:t> </a:t>
            </a:r>
            <a:r>
              <a:rPr lang="en-AU" dirty="0" err="1" smtClean="0"/>
              <a:t>terbaik</a:t>
            </a:r>
            <a:r>
              <a:rPr lang="en-AU" dirty="0" smtClean="0"/>
              <a:t> di </a:t>
            </a:r>
            <a:r>
              <a:rPr lang="en-AU" dirty="0" err="1" smtClean="0"/>
              <a:t>dunia</a:t>
            </a:r>
            <a:endParaRPr lang="en-AU" dirty="0" smtClean="0"/>
          </a:p>
          <a:p>
            <a:r>
              <a:rPr lang="en-AU" dirty="0" smtClean="0"/>
              <a:t>Wilayah </a:t>
            </a:r>
            <a:r>
              <a:rPr lang="en-AU" dirty="0" err="1" smtClean="0"/>
              <a:t>laut</a:t>
            </a:r>
            <a:r>
              <a:rPr lang="en-AU" dirty="0" smtClean="0"/>
              <a:t> </a:t>
            </a:r>
            <a:r>
              <a:rPr lang="en-AU" dirty="0" err="1" smtClean="0"/>
              <a:t>terluas</a:t>
            </a:r>
            <a:r>
              <a:rPr lang="en-AU" dirty="0" smtClean="0"/>
              <a:t> </a:t>
            </a:r>
          </a:p>
          <a:p>
            <a:pPr marL="0" indent="0">
              <a:buNone/>
            </a:pPr>
            <a:endParaRPr lang="en-AU" dirty="0" smtClean="0"/>
          </a:p>
          <a:p>
            <a:endParaRPr lang="en-AU" dirty="0"/>
          </a:p>
        </p:txBody>
      </p:sp>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58390" y="1233714"/>
            <a:ext cx="2022323" cy="2022323"/>
          </a:xfrm>
          <a:prstGeom prst="rect">
            <a:avLst/>
          </a:prstGeom>
        </p:spPr>
      </p:pic>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61205" y="3383769"/>
            <a:ext cx="1908942" cy="1633206"/>
          </a:xfrm>
          <a:prstGeom prst="rect">
            <a:avLst/>
          </a:prstGeom>
        </p:spPr>
      </p:pic>
      <p:pic>
        <p:nvPicPr>
          <p:cNvPr id="6" name="Picture 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08360" y="5065629"/>
            <a:ext cx="1645920" cy="1645920"/>
          </a:xfrm>
          <a:prstGeom prst="rect">
            <a:avLst/>
          </a:prstGeom>
        </p:spPr>
      </p:pic>
      <p:pic>
        <p:nvPicPr>
          <p:cNvPr id="7" name="Picture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41984" y="239294"/>
            <a:ext cx="1612296" cy="1380789"/>
          </a:xfrm>
          <a:prstGeom prst="rect">
            <a:avLst/>
          </a:prstGeom>
        </p:spPr>
      </p:pic>
    </p:spTree>
    <p:extLst>
      <p:ext uri="{BB962C8B-B14F-4D97-AF65-F5344CB8AC3E}">
        <p14:creationId xmlns:p14="http://schemas.microsoft.com/office/powerpoint/2010/main" val="56848439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YG KHAS/UNIK DARI INDONESIA-KU</a:t>
            </a:r>
            <a:endParaRPr lang="en-AU" dirty="0"/>
          </a:p>
        </p:txBody>
      </p:sp>
      <p:sp>
        <p:nvSpPr>
          <p:cNvPr id="3" name="Content Placeholder 2"/>
          <p:cNvSpPr>
            <a:spLocks noGrp="1"/>
          </p:cNvSpPr>
          <p:nvPr>
            <p:ph idx="1"/>
          </p:nvPr>
        </p:nvSpPr>
        <p:spPr/>
        <p:txBody>
          <a:bodyPr>
            <a:normAutofit/>
          </a:bodyPr>
          <a:lstStyle/>
          <a:p>
            <a:r>
              <a:rPr lang="en-AU" sz="3600" dirty="0" smtClean="0"/>
              <a:t>MUSIK DANGDUT</a:t>
            </a:r>
          </a:p>
          <a:p>
            <a:r>
              <a:rPr lang="en-AU" sz="3600" dirty="0" smtClean="0"/>
              <a:t>TARI-TARIAN</a:t>
            </a:r>
          </a:p>
          <a:p>
            <a:r>
              <a:rPr lang="en-AU" sz="3600" dirty="0" smtClean="0"/>
              <a:t>UPACARA ADAT: PERKAWINAN, KELAHIRAN, KEMATIAN/PENGUBURAN</a:t>
            </a:r>
            <a:endParaRPr lang="en-AU" sz="3600" dirty="0"/>
          </a:p>
        </p:txBody>
      </p:sp>
    </p:spTree>
    <p:extLst>
      <p:ext uri="{BB962C8B-B14F-4D97-AF65-F5344CB8AC3E}">
        <p14:creationId xmlns:p14="http://schemas.microsoft.com/office/powerpoint/2010/main" val="37414918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583" y="452719"/>
            <a:ext cx="7338617" cy="897111"/>
          </a:xfrm>
        </p:spPr>
        <p:txBody>
          <a:bodyPr>
            <a:normAutofit fontScale="90000"/>
          </a:bodyPr>
          <a:lstStyle/>
          <a:p>
            <a:r>
              <a:rPr lang="en-AU" dirty="0" smtClean="0"/>
              <a:t>POTENSI ANCAMAN DARI KEBERAGAMAN</a:t>
            </a:r>
            <a:endParaRPr lang="en-AU" dirty="0"/>
          </a:p>
        </p:txBody>
      </p:sp>
      <p:sp>
        <p:nvSpPr>
          <p:cNvPr id="3" name="Content Placeholder 2"/>
          <p:cNvSpPr>
            <a:spLocks noGrp="1"/>
          </p:cNvSpPr>
          <p:nvPr>
            <p:ph idx="1"/>
          </p:nvPr>
        </p:nvSpPr>
        <p:spPr>
          <a:xfrm>
            <a:off x="827484" y="2052918"/>
            <a:ext cx="6709906" cy="4449482"/>
          </a:xfrm>
        </p:spPr>
        <p:txBody>
          <a:bodyPr>
            <a:normAutofit fontScale="77500" lnSpcReduction="20000"/>
          </a:bodyPr>
          <a:lstStyle/>
          <a:p>
            <a:r>
              <a:rPr lang="en-AU" sz="2800" dirty="0" err="1" smtClean="0"/>
              <a:t>Konflik</a:t>
            </a:r>
            <a:r>
              <a:rPr lang="en-AU" sz="2800" dirty="0" smtClean="0"/>
              <a:t> </a:t>
            </a:r>
            <a:r>
              <a:rPr lang="en-AU" sz="2800" dirty="0" err="1" smtClean="0"/>
              <a:t>kepentingan</a:t>
            </a:r>
            <a:r>
              <a:rPr lang="en-AU" sz="2800" dirty="0" smtClean="0"/>
              <a:t>, </a:t>
            </a:r>
            <a:r>
              <a:rPr lang="en-AU" sz="2800" dirty="0" err="1" smtClean="0"/>
              <a:t>terutama</a:t>
            </a:r>
            <a:r>
              <a:rPr lang="en-AU" sz="2800" dirty="0" smtClean="0"/>
              <a:t> </a:t>
            </a:r>
            <a:r>
              <a:rPr lang="en-AU" sz="2800" dirty="0" err="1" smtClean="0"/>
              <a:t>politik</a:t>
            </a:r>
            <a:endParaRPr lang="en-AU" sz="2800" dirty="0" smtClean="0"/>
          </a:p>
          <a:p>
            <a:r>
              <a:rPr lang="en-AU" sz="2800" dirty="0" err="1" smtClean="0"/>
              <a:t>Perbedaan</a:t>
            </a:r>
            <a:r>
              <a:rPr lang="en-AU" sz="2800" dirty="0" smtClean="0"/>
              <a:t> </a:t>
            </a:r>
            <a:r>
              <a:rPr lang="en-AU" sz="2800" dirty="0" err="1" smtClean="0"/>
              <a:t>cara</a:t>
            </a:r>
            <a:r>
              <a:rPr lang="en-AU" sz="2800" dirty="0" smtClean="0"/>
              <a:t> </a:t>
            </a:r>
            <a:r>
              <a:rPr lang="en-AU" sz="2800" dirty="0" err="1" smtClean="0"/>
              <a:t>pandang</a:t>
            </a:r>
            <a:r>
              <a:rPr lang="en-AU" sz="2800" dirty="0" smtClean="0"/>
              <a:t> </a:t>
            </a:r>
            <a:r>
              <a:rPr lang="en-AU" sz="2800" dirty="0" err="1" smtClean="0"/>
              <a:t>hingga</a:t>
            </a:r>
            <a:r>
              <a:rPr lang="en-AU" sz="2800" dirty="0" smtClean="0"/>
              <a:t> </a:t>
            </a:r>
            <a:r>
              <a:rPr lang="en-AU" sz="2800" dirty="0" err="1" smtClean="0"/>
              <a:t>perbedaan</a:t>
            </a:r>
            <a:r>
              <a:rPr lang="en-AU" sz="2800" dirty="0" smtClean="0"/>
              <a:t> </a:t>
            </a:r>
            <a:r>
              <a:rPr lang="en-AU" sz="2800" dirty="0" err="1" smtClean="0"/>
              <a:t>pendapat</a:t>
            </a:r>
            <a:endParaRPr lang="en-AU" sz="2800" dirty="0" smtClean="0"/>
          </a:p>
          <a:p>
            <a:r>
              <a:rPr lang="en-AU" sz="2800" dirty="0" err="1" smtClean="0"/>
              <a:t>Sektarian</a:t>
            </a:r>
            <a:endParaRPr lang="en-AU" sz="2800" dirty="0" smtClean="0"/>
          </a:p>
          <a:p>
            <a:r>
              <a:rPr lang="en-AU" sz="2800" dirty="0" err="1" smtClean="0"/>
              <a:t>Perang</a:t>
            </a:r>
            <a:r>
              <a:rPr lang="en-AU" sz="2800" dirty="0" smtClean="0"/>
              <a:t> </a:t>
            </a:r>
            <a:r>
              <a:rPr lang="en-AU" sz="2800" dirty="0" err="1" smtClean="0"/>
              <a:t>Ideologi</a:t>
            </a:r>
            <a:r>
              <a:rPr lang="en-AU" sz="2800" dirty="0" smtClean="0"/>
              <a:t>: </a:t>
            </a:r>
            <a:r>
              <a:rPr lang="en-AU" sz="2800" dirty="0" err="1" smtClean="0"/>
              <a:t>Kapitalisme</a:t>
            </a:r>
            <a:r>
              <a:rPr lang="en-AU" sz="2800" dirty="0" smtClean="0"/>
              <a:t>, </a:t>
            </a:r>
            <a:r>
              <a:rPr lang="en-AU" sz="2800" dirty="0" err="1" smtClean="0"/>
              <a:t>Liberalisme</a:t>
            </a:r>
            <a:r>
              <a:rPr lang="en-AU" sz="2800" dirty="0" smtClean="0"/>
              <a:t>, </a:t>
            </a:r>
            <a:r>
              <a:rPr lang="en-AU" sz="2800" dirty="0" err="1" smtClean="0"/>
              <a:t>Komunisme</a:t>
            </a:r>
            <a:r>
              <a:rPr lang="en-AU" sz="2800" dirty="0" smtClean="0"/>
              <a:t>, </a:t>
            </a:r>
            <a:r>
              <a:rPr lang="en-AU" sz="2800" dirty="0" err="1" smtClean="0"/>
              <a:t>dll</a:t>
            </a:r>
            <a:endParaRPr lang="en-AU" sz="2800" dirty="0" smtClean="0"/>
          </a:p>
          <a:p>
            <a:r>
              <a:rPr lang="en-AU" sz="2800" dirty="0" err="1" smtClean="0"/>
              <a:t>Kesenjangan</a:t>
            </a:r>
            <a:r>
              <a:rPr lang="en-AU" sz="2800" dirty="0" smtClean="0"/>
              <a:t> </a:t>
            </a:r>
            <a:r>
              <a:rPr lang="en-AU" sz="2800" dirty="0" err="1" smtClean="0"/>
              <a:t>sosial</a:t>
            </a:r>
            <a:r>
              <a:rPr lang="en-AU" sz="2800" dirty="0" smtClean="0"/>
              <a:t> &amp; </a:t>
            </a:r>
            <a:r>
              <a:rPr lang="en-AU" sz="2800" dirty="0" err="1" smtClean="0"/>
              <a:t>ekonomi</a:t>
            </a:r>
            <a:endParaRPr lang="en-AU" sz="2800" dirty="0" smtClean="0"/>
          </a:p>
          <a:p>
            <a:r>
              <a:rPr lang="en-AU" sz="2800" dirty="0" err="1" smtClean="0"/>
              <a:t>Teknologi</a:t>
            </a:r>
            <a:r>
              <a:rPr lang="en-AU" sz="2800" dirty="0" smtClean="0"/>
              <a:t> </a:t>
            </a:r>
            <a:r>
              <a:rPr lang="en-AU" sz="2800" dirty="0" err="1" smtClean="0"/>
              <a:t>Komunikasi</a:t>
            </a:r>
            <a:endParaRPr lang="en-AU" sz="2800" dirty="0" smtClean="0"/>
          </a:p>
          <a:p>
            <a:endParaRPr lang="en-AU" dirty="0" smtClean="0"/>
          </a:p>
          <a:p>
            <a:endParaRPr lang="en-AU" dirty="0"/>
          </a:p>
          <a:p>
            <a:endParaRPr lang="en-AU" dirty="0" smtClean="0"/>
          </a:p>
          <a:p>
            <a:pPr marL="0" indent="0">
              <a:buNone/>
            </a:pPr>
            <a:r>
              <a:rPr lang="en-AU" dirty="0" smtClean="0"/>
              <a:t>          </a:t>
            </a:r>
            <a:r>
              <a:rPr lang="en-AU" sz="3600" dirty="0" smtClean="0"/>
              <a:t>PERPECAHAN/DES-INTEGRASI</a:t>
            </a:r>
            <a:r>
              <a:rPr lang="en-AU" dirty="0" smtClean="0"/>
              <a:t>  </a:t>
            </a:r>
            <a:endParaRPr lang="en-AU" dirty="0"/>
          </a:p>
          <a:p>
            <a:endParaRPr lang="en-AU" dirty="0"/>
          </a:p>
          <a:p>
            <a:endParaRPr lang="en-AU" dirty="0" smtClean="0"/>
          </a:p>
          <a:p>
            <a:pPr marL="0" indent="0">
              <a:buNone/>
            </a:pPr>
            <a:endParaRPr lang="en-AU" dirty="0"/>
          </a:p>
        </p:txBody>
      </p:sp>
      <p:sp>
        <p:nvSpPr>
          <p:cNvPr id="4" name="Down Arrow 3"/>
          <p:cNvSpPr/>
          <p:nvPr/>
        </p:nvSpPr>
        <p:spPr>
          <a:xfrm>
            <a:off x="4038600" y="4346473"/>
            <a:ext cx="363474"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731800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MASALAH YANG BISA MUNCUL</a:t>
            </a:r>
            <a:endParaRPr lang="en-AU" dirty="0"/>
          </a:p>
        </p:txBody>
      </p:sp>
      <p:sp>
        <p:nvSpPr>
          <p:cNvPr id="3" name="Content Placeholder 2"/>
          <p:cNvSpPr>
            <a:spLocks noGrp="1"/>
          </p:cNvSpPr>
          <p:nvPr>
            <p:ph idx="1"/>
          </p:nvPr>
        </p:nvSpPr>
        <p:spPr>
          <a:xfrm>
            <a:off x="827484" y="1422400"/>
            <a:ext cx="6709906" cy="4825999"/>
          </a:xfrm>
        </p:spPr>
        <p:txBody>
          <a:bodyPr>
            <a:normAutofit/>
          </a:bodyPr>
          <a:lstStyle/>
          <a:p>
            <a:r>
              <a:rPr lang="en-US" sz="2800" dirty="0" err="1" smtClean="0"/>
              <a:t>konflik</a:t>
            </a:r>
            <a:r>
              <a:rPr lang="en-US" sz="2800" dirty="0" smtClean="0"/>
              <a:t> </a:t>
            </a:r>
            <a:r>
              <a:rPr lang="en-US" sz="2800" dirty="0" err="1"/>
              <a:t>etnis</a:t>
            </a:r>
            <a:r>
              <a:rPr lang="en-US" sz="2800" dirty="0"/>
              <a:t>, </a:t>
            </a:r>
          </a:p>
          <a:p>
            <a:r>
              <a:rPr lang="en-US" sz="2800" dirty="0" err="1"/>
              <a:t>perlakuan</a:t>
            </a:r>
            <a:r>
              <a:rPr lang="en-US" sz="2800" dirty="0"/>
              <a:t> </a:t>
            </a:r>
            <a:r>
              <a:rPr lang="en-US" sz="2800" dirty="0" err="1"/>
              <a:t>dan</a:t>
            </a:r>
            <a:r>
              <a:rPr lang="en-US" sz="2800" dirty="0"/>
              <a:t> </a:t>
            </a:r>
            <a:r>
              <a:rPr lang="en-US" sz="2800" dirty="0" err="1"/>
              <a:t>atau</a:t>
            </a:r>
            <a:r>
              <a:rPr lang="en-US" sz="2800" dirty="0"/>
              <a:t> </a:t>
            </a:r>
            <a:r>
              <a:rPr lang="en-US" sz="2800" dirty="0" err="1"/>
              <a:t>kebijakan</a:t>
            </a:r>
            <a:r>
              <a:rPr lang="en-US" sz="2800" dirty="0"/>
              <a:t> </a:t>
            </a:r>
            <a:r>
              <a:rPr lang="en-US" sz="2800" dirty="0" err="1"/>
              <a:t>diskriminatif</a:t>
            </a:r>
            <a:r>
              <a:rPr lang="en-US" sz="2800" dirty="0"/>
              <a:t>, </a:t>
            </a:r>
          </a:p>
          <a:p>
            <a:r>
              <a:rPr lang="en-US" sz="2800" dirty="0" err="1"/>
              <a:t>hubungan</a:t>
            </a:r>
            <a:r>
              <a:rPr lang="en-US" sz="2800" dirty="0"/>
              <a:t> </a:t>
            </a:r>
            <a:r>
              <a:rPr lang="en-US" sz="2800" dirty="0" err="1"/>
              <a:t>eksploitatif</a:t>
            </a:r>
            <a:r>
              <a:rPr lang="en-US" sz="2800" dirty="0"/>
              <a:t>, </a:t>
            </a:r>
          </a:p>
          <a:p>
            <a:r>
              <a:rPr lang="en-US" sz="2800" dirty="0"/>
              <a:t>bias (</a:t>
            </a:r>
            <a:r>
              <a:rPr lang="en-US" sz="2800" dirty="0" err="1"/>
              <a:t>perlakuan</a:t>
            </a:r>
            <a:r>
              <a:rPr lang="en-US" sz="2800" dirty="0"/>
              <a:t> </a:t>
            </a:r>
            <a:r>
              <a:rPr lang="en-US" sz="2800" dirty="0" err="1"/>
              <a:t>tak</a:t>
            </a:r>
            <a:r>
              <a:rPr lang="en-US" sz="2800" dirty="0"/>
              <a:t> </a:t>
            </a:r>
            <a:r>
              <a:rPr lang="en-US" sz="2800" dirty="0" err="1"/>
              <a:t>adil</a:t>
            </a:r>
            <a:r>
              <a:rPr lang="en-US" sz="2800" dirty="0"/>
              <a:t> yang </a:t>
            </a:r>
            <a:r>
              <a:rPr lang="en-US" sz="2800" dirty="0" err="1"/>
              <a:t>tak</a:t>
            </a:r>
            <a:r>
              <a:rPr lang="en-US" sz="2800" dirty="0"/>
              <a:t> </a:t>
            </a:r>
            <a:r>
              <a:rPr lang="en-US" sz="2800" dirty="0" err="1"/>
              <a:t>disengaja</a:t>
            </a:r>
            <a:r>
              <a:rPr lang="en-US" sz="2800" dirty="0"/>
              <a:t>), </a:t>
            </a:r>
          </a:p>
          <a:p>
            <a:r>
              <a:rPr lang="en-US" sz="2800" dirty="0" err="1" smtClean="0"/>
              <a:t>Prasangka</a:t>
            </a:r>
            <a:r>
              <a:rPr lang="en-US" sz="2800" dirty="0" smtClean="0"/>
              <a:t>/</a:t>
            </a:r>
            <a:r>
              <a:rPr lang="en-US" sz="2800" dirty="0" err="1" smtClean="0"/>
              <a:t>Stereotipe</a:t>
            </a:r>
            <a:r>
              <a:rPr lang="en-US" sz="2800" dirty="0" smtClean="0"/>
              <a:t> </a:t>
            </a:r>
            <a:r>
              <a:rPr lang="en-US" sz="2800" dirty="0" err="1" smtClean="0"/>
              <a:t>negatif</a:t>
            </a:r>
            <a:r>
              <a:rPr lang="en-US" sz="2800" dirty="0"/>
              <a:t>, </a:t>
            </a:r>
          </a:p>
          <a:p>
            <a:r>
              <a:rPr lang="en-US" sz="2800" dirty="0" err="1"/>
              <a:t>kesalahpahaman</a:t>
            </a:r>
            <a:r>
              <a:rPr lang="en-US" sz="2800" dirty="0"/>
              <a:t>, </a:t>
            </a:r>
          </a:p>
          <a:p>
            <a:r>
              <a:rPr lang="en-US" sz="2800" dirty="0" err="1" smtClean="0"/>
              <a:t>kekerasan</a:t>
            </a:r>
            <a:r>
              <a:rPr lang="en-US" sz="2800" dirty="0" smtClean="0"/>
              <a:t> </a:t>
            </a:r>
            <a:r>
              <a:rPr lang="en-US" sz="2800" dirty="0" err="1"/>
              <a:t>fisik</a:t>
            </a:r>
            <a:r>
              <a:rPr lang="en-US" sz="2800" dirty="0"/>
              <a:t>/</a:t>
            </a:r>
            <a:r>
              <a:rPr lang="en-US" sz="2800" dirty="0" err="1"/>
              <a:t>simbolik</a:t>
            </a:r>
            <a:r>
              <a:rPr lang="en-US" sz="2800" dirty="0"/>
              <a:t>, </a:t>
            </a:r>
          </a:p>
        </p:txBody>
      </p:sp>
    </p:spTree>
    <p:extLst>
      <p:ext uri="{BB962C8B-B14F-4D97-AF65-F5344CB8AC3E}">
        <p14:creationId xmlns:p14="http://schemas.microsoft.com/office/powerpoint/2010/main" val="374934612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err="1" smtClean="0"/>
              <a:t>Tidak</a:t>
            </a:r>
            <a:r>
              <a:rPr lang="en-AU" dirty="0" smtClean="0"/>
              <a:t> </a:t>
            </a:r>
            <a:r>
              <a:rPr lang="en-AU" dirty="0" err="1" smtClean="0"/>
              <a:t>bisa</a:t>
            </a:r>
            <a:r>
              <a:rPr lang="en-AU" dirty="0" smtClean="0"/>
              <a:t> </a:t>
            </a:r>
            <a:r>
              <a:rPr lang="en-AU" dirty="0" err="1" smtClean="0"/>
              <a:t>dihindari</a:t>
            </a:r>
            <a:r>
              <a:rPr lang="en-AU" dirty="0" smtClean="0"/>
              <a:t>, </a:t>
            </a:r>
            <a:r>
              <a:rPr lang="en-AU" dirty="0" err="1" smtClean="0"/>
              <a:t>tapi</a:t>
            </a:r>
            <a:r>
              <a:rPr lang="en-AU" dirty="0" smtClean="0"/>
              <a:t>, WASPADA</a:t>
            </a:r>
            <a:endParaRPr lang="en-AU" dirty="0"/>
          </a:p>
        </p:txBody>
      </p:sp>
      <p:sp>
        <p:nvSpPr>
          <p:cNvPr id="3" name="Content Placeholder 2"/>
          <p:cNvSpPr>
            <a:spLocks noGrp="1"/>
          </p:cNvSpPr>
          <p:nvPr>
            <p:ph idx="1"/>
          </p:nvPr>
        </p:nvSpPr>
        <p:spPr>
          <a:xfrm>
            <a:off x="437413" y="1575507"/>
            <a:ext cx="7052807" cy="4195481"/>
          </a:xfrm>
        </p:spPr>
        <p:txBody>
          <a:bodyPr/>
          <a:lstStyle/>
          <a:p>
            <a:r>
              <a:rPr lang="id-ID" sz="3200" dirty="0"/>
              <a:t>Samuel P. Huntington (1993)</a:t>
            </a:r>
            <a:r>
              <a:rPr lang="id-ID" sz="3200" u="sng" dirty="0"/>
              <a:t>:</a:t>
            </a:r>
            <a:r>
              <a:rPr lang="id-ID" sz="3200" dirty="0"/>
              <a:t> </a:t>
            </a:r>
          </a:p>
          <a:p>
            <a:pPr>
              <a:buFontTx/>
              <a:buChar char="-"/>
            </a:pPr>
            <a:r>
              <a:rPr lang="id-ID" sz="3200" dirty="0"/>
              <a:t>bahwa sebenarnya konflik antar peradaban di masa depan tidak lagi disebabkan oleh faktor-faktor ekonomi, politik dan ideologi, tetapi justru dipicu oleh masalah masalah suku, agama, ras dan antargolongan (SARA). </a:t>
            </a:r>
          </a:p>
          <a:p>
            <a:endParaRPr lang="en-AU" dirty="0"/>
          </a:p>
        </p:txBody>
      </p:sp>
      <p:pic>
        <p:nvPicPr>
          <p:cNvPr id="4" name="Picture 9" descr="Hasil gambar untuk pembauran kebangsa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0864" y="4694942"/>
            <a:ext cx="2745527" cy="2152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6552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Terbukti:</a:t>
            </a:r>
            <a:endParaRPr lang="id-ID" dirty="0"/>
          </a:p>
        </p:txBody>
      </p:sp>
      <p:sp>
        <p:nvSpPr>
          <p:cNvPr id="3" name="Content Placeholder 2"/>
          <p:cNvSpPr>
            <a:spLocks noGrp="1"/>
          </p:cNvSpPr>
          <p:nvPr>
            <p:ph idx="1"/>
          </p:nvPr>
        </p:nvSpPr>
        <p:spPr>
          <a:xfrm>
            <a:off x="1132115" y="1369181"/>
            <a:ext cx="6607628" cy="4634895"/>
          </a:xfrm>
          <a:prstGeom prst="rect">
            <a:avLst/>
          </a:prstGeom>
        </p:spPr>
        <p:txBody>
          <a:bodyPr>
            <a:normAutofit/>
          </a:bodyPr>
          <a:lstStyle/>
          <a:p>
            <a:r>
              <a:rPr lang="id-ID" sz="2800" dirty="0"/>
              <a:t>Runtuhnya struktur politik negara-negara Eropa Timur</a:t>
            </a:r>
            <a:r>
              <a:rPr lang="en-AU" sz="2800" dirty="0"/>
              <a:t> (</a:t>
            </a:r>
            <a:r>
              <a:rPr lang="en-AU" sz="2800" dirty="0" err="1"/>
              <a:t>akhir</a:t>
            </a:r>
            <a:r>
              <a:rPr lang="en-AU" sz="2800" dirty="0"/>
              <a:t> 1980-awal 1990)</a:t>
            </a:r>
            <a:r>
              <a:rPr lang="id-ID" sz="2800" dirty="0"/>
              <a:t>. </a:t>
            </a:r>
          </a:p>
          <a:p>
            <a:r>
              <a:rPr lang="id-ID" sz="2800" dirty="0"/>
              <a:t>Di era </a:t>
            </a:r>
            <a:r>
              <a:rPr lang="id-ID" sz="2800" dirty="0" smtClean="0"/>
              <a:t>1980-</a:t>
            </a:r>
            <a:r>
              <a:rPr lang="en-US" sz="2800" dirty="0" smtClean="0"/>
              <a:t>1990</a:t>
            </a:r>
            <a:r>
              <a:rPr lang="id-ID" sz="2800" dirty="0" smtClean="0"/>
              <a:t>an</a:t>
            </a:r>
            <a:r>
              <a:rPr lang="id-ID" sz="2800" dirty="0"/>
              <a:t>: terjadinya perang etnik di kawasan Balkan, di Yugoslavia., pasca pemerintahan Josep Broz Tito: Keragaman, yang disatu sisi merupakan kekayaan dan kekuatan, berbalik menjadi sumber perpecahan ketika </a:t>
            </a:r>
            <a:r>
              <a:rPr lang="id-ID" sz="2800" i="1" dirty="0"/>
              <a:t>leadership</a:t>
            </a:r>
            <a:r>
              <a:rPr lang="en-AU" sz="2800" i="1" dirty="0"/>
              <a:t> </a:t>
            </a:r>
            <a:r>
              <a:rPr lang="id-ID" sz="2800" dirty="0"/>
              <a:t> yang mengikatnya lengser. </a:t>
            </a:r>
          </a:p>
          <a:p>
            <a:endParaRPr lang="id-ID" dirty="0"/>
          </a:p>
        </p:txBody>
      </p:sp>
    </p:spTree>
    <p:extLst>
      <p:ext uri="{BB962C8B-B14F-4D97-AF65-F5344CB8AC3E}">
        <p14:creationId xmlns:p14="http://schemas.microsoft.com/office/powerpoint/2010/main" val="4568524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1832</TotalTime>
  <Words>861</Words>
  <Application>Microsoft Office PowerPoint</Application>
  <PresentationFormat>On-screen Show (4:3)</PresentationFormat>
  <Paragraphs>102</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BHINEKA TUNGGAL IKA </vt:lpstr>
      <vt:lpstr>PowerPoint Presentation</vt:lpstr>
      <vt:lpstr>BANGSA DEGAN BERAGAM AGAMA</vt:lpstr>
      <vt:lpstr>PowerPoint Presentation</vt:lpstr>
      <vt:lpstr>YG KHAS/UNIK DARI INDONESIA-KU</vt:lpstr>
      <vt:lpstr>POTENSI ANCAMAN DARI KEBERAGAMAN</vt:lpstr>
      <vt:lpstr>MASALAH YANG BISA MUNCUL</vt:lpstr>
      <vt:lpstr>Tidak bisa dihindari, tapi, WASPADA</vt:lpstr>
      <vt:lpstr>Terbukti:</vt:lpstr>
      <vt:lpstr>PowerPoint Presentation</vt:lpstr>
      <vt:lpstr>PowerPoint Presentation</vt:lpstr>
      <vt:lpstr>BHINNEKA TUNGGAL IKA </vt:lpstr>
      <vt:lpstr>PowerPoint Presentation</vt:lpstr>
      <vt:lpstr>Sejarah singkat </vt:lpstr>
      <vt:lpstr>UNTUK APA SIH BHINNEKA TUNGGAL IKA BAGI BANGSA INDONESIA ?</vt:lpstr>
      <vt:lpstr>PowerPoint Presentation</vt:lpstr>
      <vt:lpstr>LANDASAN HUKUM BHINNEKA TUNGGAL IKA </vt:lpstr>
      <vt:lpstr>PASAL 36 A UUD 1945, YANG BERBUNYI” LAMBANG NEGARA IALAH GARUDA PANCASILA DENGAN SEMBOYAN BHINNEKA TUNGGAL IKA” </vt:lpstr>
      <vt:lpstr>CIRI-CIRI BHINNEA TUNGGAL IKA</vt:lpstr>
      <vt:lpstr>URGENSI SEMBOYAN BHINNEKA TUNGGAL IKA</vt:lpstr>
      <vt:lpstr>BEBERAPA PENYEBAB LUNTURNYA MAKNA BHINNEKA TUNGGAL IKA </vt:lpstr>
      <vt:lpstr>“Berbeda-Beda Tapi Tetap Satu” (Bhinneka Tunggal Ika)</vt:lpstr>
      <vt:lpstr>BHINEKA TUNGGAL IKA</vt:lpstr>
      <vt:lpstr>TUGAS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BHINEKA TUNGGAL IKA</dc:title>
  <dc:creator>vivo 1802</dc:creator>
  <cp:lastModifiedBy>ismail - [2010]</cp:lastModifiedBy>
  <cp:revision>15</cp:revision>
  <dcterms:created xsi:type="dcterms:W3CDTF">2019-10-07T00:53:08Z</dcterms:created>
  <dcterms:modified xsi:type="dcterms:W3CDTF">2020-07-20T03:59:35Z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2013-11-27T00:00:00Z</vt:filetime>
  </property>
  <property fmtid="{D5CDD505-2E9C-101B-9397-08002B2CF9AE}" pid="3" name="Creator">
    <vt:lpwstr>Microsoft® Office PowerPoint® 2007</vt:lpwstr>
  </property>
  <property fmtid="{D5CDD505-2E9C-101B-9397-08002B2CF9AE}" pid="4" name="LastSaved">
    <vt:filetime>2019-10-07T00:00:00Z</vt:filetime>
  </property>
</Properties>
</file>