
<file path=[Content_Types].xml><?xml version="1.0" encoding="utf-8"?>
<Types xmlns="http://schemas.openxmlformats.org/package/2006/content-types">
  <Default ContentType="application/x-fontdata" Extension="fntdata"/>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6"/>
  </p:notes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Calibri (MS) Bold" charset="1" panose="020F0702030404030204"/>
      <p:regular r:id="rId19"/>
    </p:embeddedFont>
    <p:embeddedFont>
      <p:font typeface="Calibri (MS)" charset="1" panose="020F0502020204030204"/>
      <p:regular r:id="rId20"/>
    </p:embeddedFont>
    <p:embeddedFont>
      <p:font typeface="Calibri (MS) Italics" charset="1" panose="020F05020202040A0204"/>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notesMasters/notesMaster1.xml" Type="http://schemas.openxmlformats.org/officeDocument/2006/relationships/notesMaster"/><Relationship Id="rId17" Target="theme/theme2.xml" Type="http://schemas.openxmlformats.org/officeDocument/2006/relationships/theme"/><Relationship Id="rId18" Target="notesSlides/notesSlide1.xml" Type="http://schemas.openxmlformats.org/officeDocument/2006/relationships/note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notesSlides/notesSlide2.xml" Type="http://schemas.openxmlformats.org/officeDocument/2006/relationships/notesSlide"/><Relationship Id="rId22" Target="notesSlides/notesSlide3.xml" Type="http://schemas.openxmlformats.org/officeDocument/2006/relationships/notesSlide"/><Relationship Id="rId23" Target="fonts/font23.fntdata" Type="http://schemas.openxmlformats.org/officeDocument/2006/relationships/font"/><Relationship Id="rId24" Target="notesSlides/notesSlide4.xml" Type="http://schemas.openxmlformats.org/officeDocument/2006/relationships/notesSlide"/><Relationship Id="rId25" Target="notesSlides/notesSlide5.xml" Type="http://schemas.openxmlformats.org/officeDocument/2006/relationships/notesSlide"/><Relationship Id="rId26" Target="notesSlides/notesSlide6.xml" Type="http://schemas.openxmlformats.org/officeDocument/2006/relationships/notesSlide"/><Relationship Id="rId27" Target="notesSlides/notesSlide7.xml" Type="http://schemas.openxmlformats.org/officeDocument/2006/relationships/notesSlide"/><Relationship Id="rId28" Target="notesSlides/notesSlide8.xml" Type="http://schemas.openxmlformats.org/officeDocument/2006/relationships/notesSlide"/><Relationship Id="rId29" Target="notesSlides/notesSlide9.xml" Type="http://schemas.openxmlformats.org/officeDocument/2006/relationships/notesSlide"/><Relationship Id="rId3" Target="viewProps.xml" Type="http://schemas.openxmlformats.org/officeDocument/2006/relationships/viewProps"/><Relationship Id="rId30" Target="notesSlides/notesSlide10.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8</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D3B66"/>
        </a:solidFill>
      </p:bgPr>
    </p:bg>
    <p:spTree>
      <p:nvGrpSpPr>
        <p:cNvPr id="1" name=""/>
        <p:cNvGrpSpPr/>
        <p:nvPr/>
      </p:nvGrpSpPr>
      <p:grpSpPr>
        <a:xfrm>
          <a:off x="0" y="0"/>
          <a:ext cx="0" cy="0"/>
          <a:chOff x="0" y="0"/>
          <a:chExt cx="0" cy="0"/>
        </a:xfrm>
      </p:grpSpPr>
      <p:grpSp>
        <p:nvGrpSpPr>
          <p:cNvPr name="Group 2" id="2"/>
          <p:cNvGrpSpPr/>
          <p:nvPr/>
        </p:nvGrpSpPr>
        <p:grpSpPr>
          <a:xfrm rot="0">
            <a:off x="-12697" y="-12697"/>
            <a:ext cx="665483" cy="10312403"/>
            <a:chOff x="0" y="0"/>
            <a:chExt cx="887311" cy="13749871"/>
          </a:xfrm>
        </p:grpSpPr>
        <p:sp>
          <p:nvSpPr>
            <p:cNvPr name="Freeform 3" id="3"/>
            <p:cNvSpPr/>
            <p:nvPr/>
          </p:nvSpPr>
          <p:spPr>
            <a:xfrm flipH="false" flipV="false" rot="0">
              <a:off x="0" y="0"/>
              <a:ext cx="887349" cy="13749910"/>
            </a:xfrm>
            <a:custGeom>
              <a:avLst/>
              <a:gdLst/>
              <a:ahLst/>
              <a:cxnLst/>
              <a:rect r="r" b="b" t="t" l="l"/>
              <a:pathLst>
                <a:path h="13749910" w="887349">
                  <a:moveTo>
                    <a:pt x="0" y="0"/>
                  </a:moveTo>
                  <a:lnTo>
                    <a:pt x="887349" y="0"/>
                  </a:lnTo>
                  <a:lnTo>
                    <a:pt x="887349" y="13749910"/>
                  </a:lnTo>
                  <a:lnTo>
                    <a:pt x="0" y="13749910"/>
                  </a:lnTo>
                  <a:close/>
                </a:path>
              </a:pathLst>
            </a:custGeom>
            <a:solidFill>
              <a:srgbClr val="F4A261"/>
            </a:solidFill>
            <a:ln w="25400" cap="sq">
              <a:solidFill>
                <a:srgbClr val="F4A261"/>
              </a:solidFill>
              <a:prstDash val="solid"/>
              <a:miter/>
            </a:ln>
          </p:spPr>
        </p:sp>
      </p:grpSp>
      <p:grpSp>
        <p:nvGrpSpPr>
          <p:cNvPr name="Group 4" id="4"/>
          <p:cNvGrpSpPr/>
          <p:nvPr/>
        </p:nvGrpSpPr>
        <p:grpSpPr>
          <a:xfrm rot="0">
            <a:off x="17635223" y="-12697"/>
            <a:ext cx="665483" cy="10312403"/>
            <a:chOff x="0" y="0"/>
            <a:chExt cx="887311" cy="13749871"/>
          </a:xfrm>
        </p:grpSpPr>
        <p:sp>
          <p:nvSpPr>
            <p:cNvPr name="Freeform 5" id="5"/>
            <p:cNvSpPr/>
            <p:nvPr/>
          </p:nvSpPr>
          <p:spPr>
            <a:xfrm flipH="false" flipV="false" rot="0">
              <a:off x="0" y="0"/>
              <a:ext cx="887349" cy="13749910"/>
            </a:xfrm>
            <a:custGeom>
              <a:avLst/>
              <a:gdLst/>
              <a:ahLst/>
              <a:cxnLst/>
              <a:rect r="r" b="b" t="t" l="l"/>
              <a:pathLst>
                <a:path h="13749910" w="887349">
                  <a:moveTo>
                    <a:pt x="0" y="0"/>
                  </a:moveTo>
                  <a:lnTo>
                    <a:pt x="887349" y="0"/>
                  </a:lnTo>
                  <a:lnTo>
                    <a:pt x="887349" y="13749910"/>
                  </a:lnTo>
                  <a:lnTo>
                    <a:pt x="0" y="13749910"/>
                  </a:lnTo>
                  <a:close/>
                </a:path>
              </a:pathLst>
            </a:custGeom>
            <a:solidFill>
              <a:srgbClr val="1A6B8A"/>
            </a:solidFill>
            <a:ln w="25400" cap="sq">
              <a:solidFill>
                <a:srgbClr val="1A6B8A"/>
              </a:solidFill>
              <a:prstDash val="solid"/>
              <a:miter/>
            </a:ln>
          </p:spPr>
        </p:sp>
      </p:grpSp>
      <p:grpSp>
        <p:nvGrpSpPr>
          <p:cNvPr name="Group 6" id="6"/>
          <p:cNvGrpSpPr/>
          <p:nvPr/>
        </p:nvGrpSpPr>
        <p:grpSpPr>
          <a:xfrm rot="0">
            <a:off x="1097280" y="2011680"/>
            <a:ext cx="16093440" cy="3474720"/>
            <a:chOff x="0" y="0"/>
            <a:chExt cx="21457920" cy="4632960"/>
          </a:xfrm>
        </p:grpSpPr>
        <p:sp>
          <p:nvSpPr>
            <p:cNvPr name="Freeform 7" id="7"/>
            <p:cNvSpPr/>
            <p:nvPr/>
          </p:nvSpPr>
          <p:spPr>
            <a:xfrm flipH="false" flipV="false" rot="0">
              <a:off x="0" y="0"/>
              <a:ext cx="21457920" cy="4632960"/>
            </a:xfrm>
            <a:custGeom>
              <a:avLst/>
              <a:gdLst/>
              <a:ahLst/>
              <a:cxnLst/>
              <a:rect r="r" b="b" t="t" l="l"/>
              <a:pathLst>
                <a:path h="4632960" w="21457920">
                  <a:moveTo>
                    <a:pt x="0" y="0"/>
                  </a:moveTo>
                  <a:lnTo>
                    <a:pt x="21457920" y="0"/>
                  </a:lnTo>
                  <a:lnTo>
                    <a:pt x="21457920" y="4632960"/>
                  </a:lnTo>
                  <a:lnTo>
                    <a:pt x="0" y="4632960"/>
                  </a:lnTo>
                  <a:close/>
                </a:path>
              </a:pathLst>
            </a:custGeom>
            <a:blipFill>
              <a:blip r:embed="rId3">
                <a:alphaModFix amt="0"/>
              </a:blip>
              <a:stretch>
                <a:fillRect l="0" t="-40246" r="0" b="-40246"/>
              </a:stretch>
            </a:blipFill>
          </p:spPr>
        </p:sp>
        <p:sp>
          <p:nvSpPr>
            <p:cNvPr name="TextBox 8" id="8"/>
            <p:cNvSpPr txBox="true"/>
            <p:nvPr/>
          </p:nvSpPr>
          <p:spPr>
            <a:xfrm>
              <a:off x="0" y="-152400"/>
              <a:ext cx="21457920" cy="4785360"/>
            </a:xfrm>
            <a:prstGeom prst="rect">
              <a:avLst/>
            </a:prstGeom>
          </p:spPr>
          <p:txBody>
            <a:bodyPr anchor="ctr" rtlCol="false" tIns="0" lIns="0" bIns="0" rIns="0"/>
            <a:lstStyle/>
            <a:p>
              <a:pPr algn="ctr">
                <a:lnSpc>
                  <a:spcPts val="9120"/>
                </a:lnSpc>
              </a:pPr>
              <a:r>
                <a:rPr lang="en-US" sz="7600" b="true">
                  <a:solidFill>
                    <a:srgbClr val="FFFFFF"/>
                  </a:solidFill>
                  <a:latin typeface="Calibri (MS) Bold"/>
                  <a:ea typeface="Calibri (MS) Bold"/>
                  <a:cs typeface="Calibri (MS) Bold"/>
                  <a:sym typeface="Calibri (MS) Bold"/>
                </a:rPr>
                <a:t>ISU-ISU TERKINI</a:t>
              </a:r>
            </a:p>
            <a:p>
              <a:pPr algn="ctr">
                <a:lnSpc>
                  <a:spcPts val="9120"/>
                </a:lnSpc>
              </a:pPr>
              <a:r>
                <a:rPr lang="en-US" sz="7600" b="true">
                  <a:solidFill>
                    <a:srgbClr val="FFFFFF"/>
                  </a:solidFill>
                  <a:latin typeface="Calibri (MS) Bold"/>
                  <a:ea typeface="Calibri (MS) Bold"/>
                  <a:cs typeface="Calibri (MS) Bold"/>
                  <a:sym typeface="Calibri (MS) Bold"/>
                </a:rPr>
                <a:t>MENGENAI PESERTA DIDIK</a:t>
              </a:r>
            </a:p>
          </p:txBody>
        </p:sp>
      </p:grpSp>
      <p:grpSp>
        <p:nvGrpSpPr>
          <p:cNvPr name="Group 9" id="9"/>
          <p:cNvGrpSpPr/>
          <p:nvPr/>
        </p:nvGrpSpPr>
        <p:grpSpPr>
          <a:xfrm rot="0">
            <a:off x="6388103" y="5565143"/>
            <a:ext cx="5511803" cy="135131"/>
            <a:chOff x="0" y="0"/>
            <a:chExt cx="7349071" cy="180175"/>
          </a:xfrm>
        </p:grpSpPr>
        <p:sp>
          <p:nvSpPr>
            <p:cNvPr name="Freeform 10" id="10"/>
            <p:cNvSpPr/>
            <p:nvPr/>
          </p:nvSpPr>
          <p:spPr>
            <a:xfrm flipH="false" flipV="false" rot="0">
              <a:off x="0" y="0"/>
              <a:ext cx="7349109" cy="180213"/>
            </a:xfrm>
            <a:custGeom>
              <a:avLst/>
              <a:gdLst/>
              <a:ahLst/>
              <a:cxnLst/>
              <a:rect r="r" b="b" t="t" l="l"/>
              <a:pathLst>
                <a:path h="180213" w="7349109">
                  <a:moveTo>
                    <a:pt x="0" y="0"/>
                  </a:moveTo>
                  <a:lnTo>
                    <a:pt x="7349109" y="0"/>
                  </a:lnTo>
                  <a:lnTo>
                    <a:pt x="7349109" y="180213"/>
                  </a:lnTo>
                  <a:lnTo>
                    <a:pt x="0" y="180213"/>
                  </a:lnTo>
                  <a:close/>
                </a:path>
              </a:pathLst>
            </a:custGeom>
            <a:solidFill>
              <a:srgbClr val="F4A261"/>
            </a:solidFill>
            <a:ln w="25400" cap="sq">
              <a:solidFill>
                <a:srgbClr val="F4A261"/>
              </a:solidFill>
              <a:prstDash val="solid"/>
              <a:miter/>
            </a:ln>
          </p:spPr>
        </p:sp>
      </p:grpSp>
      <p:grpSp>
        <p:nvGrpSpPr>
          <p:cNvPr name="Group 11" id="11"/>
          <p:cNvGrpSpPr/>
          <p:nvPr/>
        </p:nvGrpSpPr>
        <p:grpSpPr>
          <a:xfrm rot="0">
            <a:off x="1097280" y="5852160"/>
            <a:ext cx="16093440" cy="731520"/>
            <a:chOff x="0" y="0"/>
            <a:chExt cx="21457920" cy="975360"/>
          </a:xfrm>
        </p:grpSpPr>
        <p:sp>
          <p:nvSpPr>
            <p:cNvPr name="Freeform 12" id="12"/>
            <p:cNvSpPr/>
            <p:nvPr/>
          </p:nvSpPr>
          <p:spPr>
            <a:xfrm flipH="false" flipV="false" rot="0">
              <a:off x="0" y="0"/>
              <a:ext cx="21457920" cy="975360"/>
            </a:xfrm>
            <a:custGeom>
              <a:avLst/>
              <a:gdLst/>
              <a:ahLst/>
              <a:cxnLst/>
              <a:rect r="r" b="b" t="t" l="l"/>
              <a:pathLst>
                <a:path h="975360" w="21457920">
                  <a:moveTo>
                    <a:pt x="0" y="0"/>
                  </a:moveTo>
                  <a:lnTo>
                    <a:pt x="21457920" y="0"/>
                  </a:lnTo>
                  <a:lnTo>
                    <a:pt x="21457920" y="975360"/>
                  </a:lnTo>
                  <a:lnTo>
                    <a:pt x="0" y="975360"/>
                  </a:lnTo>
                  <a:close/>
                </a:path>
              </a:pathLst>
            </a:custGeom>
            <a:blipFill>
              <a:blip r:embed="rId3">
                <a:alphaModFix amt="0"/>
              </a:blip>
              <a:stretch>
                <a:fillRect l="0" t="-378670" r="0" b="-378670"/>
              </a:stretch>
            </a:blipFill>
          </p:spPr>
        </p:sp>
        <p:sp>
          <p:nvSpPr>
            <p:cNvPr name="TextBox 13" id="13"/>
            <p:cNvSpPr txBox="true"/>
            <p:nvPr/>
          </p:nvSpPr>
          <p:spPr>
            <a:xfrm>
              <a:off x="0" y="-57150"/>
              <a:ext cx="21457920" cy="1032510"/>
            </a:xfrm>
            <a:prstGeom prst="rect">
              <a:avLst/>
            </a:prstGeom>
          </p:spPr>
          <p:txBody>
            <a:bodyPr anchor="ctr" rtlCol="false" tIns="0" lIns="0" bIns="0" rIns="0"/>
            <a:lstStyle/>
            <a:p>
              <a:pPr algn="ctr">
                <a:lnSpc>
                  <a:spcPts val="3120"/>
                </a:lnSpc>
              </a:pPr>
              <a:r>
                <a:rPr lang="en-US" sz="2600">
                  <a:solidFill>
                    <a:srgbClr val="CADCFC"/>
                  </a:solidFill>
                  <a:latin typeface="Calibri (MS)"/>
                  <a:ea typeface="Calibri (MS)"/>
                  <a:cs typeface="Calibri (MS)"/>
                  <a:sym typeface="Calibri (MS)"/>
                </a:rPr>
                <a:t>Kelompok 10 | Aulan Syaluna &amp; Yuniar Pratiwi Marhen</a:t>
              </a:r>
            </a:p>
          </p:txBody>
        </p:sp>
      </p:grpSp>
      <p:grpSp>
        <p:nvGrpSpPr>
          <p:cNvPr name="Group 14" id="14"/>
          <p:cNvGrpSpPr/>
          <p:nvPr/>
        </p:nvGrpSpPr>
        <p:grpSpPr>
          <a:xfrm rot="0">
            <a:off x="1097280" y="6766560"/>
            <a:ext cx="16093440" cy="1280160"/>
            <a:chOff x="0" y="0"/>
            <a:chExt cx="21457920" cy="1706880"/>
          </a:xfrm>
        </p:grpSpPr>
        <p:sp>
          <p:nvSpPr>
            <p:cNvPr name="Freeform 15" id="15"/>
            <p:cNvSpPr/>
            <p:nvPr/>
          </p:nvSpPr>
          <p:spPr>
            <a:xfrm flipH="false" flipV="false" rot="0">
              <a:off x="0" y="0"/>
              <a:ext cx="21457920" cy="1706880"/>
            </a:xfrm>
            <a:custGeom>
              <a:avLst/>
              <a:gdLst/>
              <a:ahLst/>
              <a:cxnLst/>
              <a:rect r="r" b="b" t="t" l="l"/>
              <a:pathLst>
                <a:path h="1706880" w="21457920">
                  <a:moveTo>
                    <a:pt x="0" y="0"/>
                  </a:moveTo>
                  <a:lnTo>
                    <a:pt x="21457920" y="0"/>
                  </a:lnTo>
                  <a:lnTo>
                    <a:pt x="21457920" y="1706880"/>
                  </a:lnTo>
                  <a:lnTo>
                    <a:pt x="0" y="1706880"/>
                  </a:lnTo>
                  <a:close/>
                </a:path>
              </a:pathLst>
            </a:custGeom>
            <a:blipFill>
              <a:blip r:embed="rId3">
                <a:alphaModFix amt="0"/>
              </a:blip>
              <a:stretch>
                <a:fillRect l="0" t="-194954" r="0" b="-194954"/>
              </a:stretch>
            </a:blipFill>
          </p:spPr>
        </p:sp>
        <p:sp>
          <p:nvSpPr>
            <p:cNvPr name="TextBox 16" id="16"/>
            <p:cNvSpPr txBox="true"/>
            <p:nvPr/>
          </p:nvSpPr>
          <p:spPr>
            <a:xfrm>
              <a:off x="0" y="-47625"/>
              <a:ext cx="21457920" cy="1754505"/>
            </a:xfrm>
            <a:prstGeom prst="rect">
              <a:avLst/>
            </a:prstGeom>
          </p:spPr>
          <p:txBody>
            <a:bodyPr anchor="ctr" rtlCol="false" tIns="0" lIns="0" bIns="0" rIns="0"/>
            <a:lstStyle/>
            <a:p>
              <a:pPr algn="ctr">
                <a:lnSpc>
                  <a:spcPts val="2640"/>
                </a:lnSpc>
              </a:pPr>
              <a:r>
                <a:rPr lang="en-US" sz="2200">
                  <a:solidFill>
                    <a:srgbClr val="94A3B8"/>
                  </a:solidFill>
                  <a:latin typeface="Calibri (MS)"/>
                  <a:ea typeface="Calibri (MS)"/>
                  <a:cs typeface="Calibri (MS)"/>
                  <a:sym typeface="Calibri (MS)"/>
                </a:rPr>
                <a:t>Program Studi Pendidikan Ekonomi</a:t>
              </a:r>
            </a:p>
            <a:p>
              <a:pPr algn="ctr">
                <a:lnSpc>
                  <a:spcPts val="2640"/>
                </a:lnSpc>
              </a:pPr>
              <a:r>
                <a:rPr lang="en-US" sz="2200">
                  <a:solidFill>
                    <a:srgbClr val="94A3B8"/>
                  </a:solidFill>
                  <a:latin typeface="Calibri (MS)"/>
                  <a:ea typeface="Calibri (MS)"/>
                  <a:cs typeface="Calibri (MS)"/>
                  <a:sym typeface="Calibri (MS)"/>
                </a:rPr>
                <a:t>Fakultas Keguruan dan Ilmu Pendidikan – Universitas Lampung – 2026</a:t>
              </a:r>
            </a:p>
          </p:txBody>
        </p:sp>
      </p:grpSp>
      <p:grpSp>
        <p:nvGrpSpPr>
          <p:cNvPr name="Group 17" id="17"/>
          <p:cNvGrpSpPr/>
          <p:nvPr/>
        </p:nvGrpSpPr>
        <p:grpSpPr>
          <a:xfrm rot="0">
            <a:off x="1097280" y="8961120"/>
            <a:ext cx="16093440" cy="731520"/>
            <a:chOff x="0" y="0"/>
            <a:chExt cx="21457920" cy="975360"/>
          </a:xfrm>
        </p:grpSpPr>
        <p:sp>
          <p:nvSpPr>
            <p:cNvPr name="Freeform 18" id="18"/>
            <p:cNvSpPr/>
            <p:nvPr/>
          </p:nvSpPr>
          <p:spPr>
            <a:xfrm flipH="false" flipV="false" rot="0">
              <a:off x="0" y="0"/>
              <a:ext cx="21457920" cy="975360"/>
            </a:xfrm>
            <a:custGeom>
              <a:avLst/>
              <a:gdLst/>
              <a:ahLst/>
              <a:cxnLst/>
              <a:rect r="r" b="b" t="t" l="l"/>
              <a:pathLst>
                <a:path h="975360" w="21457920">
                  <a:moveTo>
                    <a:pt x="0" y="0"/>
                  </a:moveTo>
                  <a:lnTo>
                    <a:pt x="21457920" y="0"/>
                  </a:lnTo>
                  <a:lnTo>
                    <a:pt x="21457920" y="975360"/>
                  </a:lnTo>
                  <a:lnTo>
                    <a:pt x="0" y="975360"/>
                  </a:lnTo>
                  <a:close/>
                </a:path>
              </a:pathLst>
            </a:custGeom>
            <a:blipFill>
              <a:blip r:embed="rId3">
                <a:alphaModFix amt="0"/>
              </a:blip>
              <a:stretch>
                <a:fillRect l="0" t="-378670" r="0" b="-378670"/>
              </a:stretch>
            </a:blipFill>
          </p:spPr>
        </p:sp>
        <p:sp>
          <p:nvSpPr>
            <p:cNvPr name="TextBox 19" id="19"/>
            <p:cNvSpPr txBox="true"/>
            <p:nvPr/>
          </p:nvSpPr>
          <p:spPr>
            <a:xfrm>
              <a:off x="0" y="-38100"/>
              <a:ext cx="21457920" cy="1013460"/>
            </a:xfrm>
            <a:prstGeom prst="rect">
              <a:avLst/>
            </a:prstGeom>
          </p:spPr>
          <p:txBody>
            <a:bodyPr anchor="ctr" rtlCol="false" tIns="0" lIns="0" bIns="0" rIns="0"/>
            <a:lstStyle/>
            <a:p>
              <a:pPr algn="ctr">
                <a:lnSpc>
                  <a:spcPts val="2400"/>
                </a:lnSpc>
              </a:pPr>
              <a:r>
                <a:rPr lang="en-US" sz="2000">
                  <a:solidFill>
                    <a:srgbClr val="64748B"/>
                  </a:solidFill>
                  <a:latin typeface="Calibri (MS)"/>
                  <a:ea typeface="Calibri (MS)"/>
                  <a:cs typeface="Calibri (MS)"/>
                  <a:sym typeface="Calibri (MS)"/>
                </a:rPr>
                <a:t>Dosen Pengampu: Shinta Mayasari, S.Psi., M.Psi. | Cheri Saputra, S.Pd., M.Pd. | Muhisom, M.Pd.I.</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D3B66"/>
        </a:solidFill>
      </p:bgPr>
    </p:bg>
    <p:spTree>
      <p:nvGrpSpPr>
        <p:cNvPr id="1" name=""/>
        <p:cNvGrpSpPr/>
        <p:nvPr/>
      </p:nvGrpSpPr>
      <p:grpSpPr>
        <a:xfrm>
          <a:off x="0" y="0"/>
          <a:ext cx="0" cy="0"/>
          <a:chOff x="0" y="0"/>
          <a:chExt cx="0" cy="0"/>
        </a:xfrm>
      </p:grpSpPr>
      <p:grpSp>
        <p:nvGrpSpPr>
          <p:cNvPr name="Group 2" id="2"/>
          <p:cNvGrpSpPr/>
          <p:nvPr/>
        </p:nvGrpSpPr>
        <p:grpSpPr>
          <a:xfrm rot="0">
            <a:off x="-12697" y="-12697"/>
            <a:ext cx="18313403" cy="1671323"/>
            <a:chOff x="0" y="0"/>
            <a:chExt cx="24417871" cy="2228431"/>
          </a:xfrm>
        </p:grpSpPr>
        <p:sp>
          <p:nvSpPr>
            <p:cNvPr name="Freeform 3" id="3"/>
            <p:cNvSpPr/>
            <p:nvPr/>
          </p:nvSpPr>
          <p:spPr>
            <a:xfrm flipH="false" flipV="false" rot="0">
              <a:off x="0" y="0"/>
              <a:ext cx="24417910" cy="2228469"/>
            </a:xfrm>
            <a:custGeom>
              <a:avLst/>
              <a:gdLst/>
              <a:ahLst/>
              <a:cxnLst/>
              <a:rect r="r" b="b" t="t" l="l"/>
              <a:pathLst>
                <a:path h="2228469" w="24417910">
                  <a:moveTo>
                    <a:pt x="0" y="0"/>
                  </a:moveTo>
                  <a:lnTo>
                    <a:pt x="24417910" y="0"/>
                  </a:lnTo>
                  <a:lnTo>
                    <a:pt x="24417910" y="2228469"/>
                  </a:lnTo>
                  <a:lnTo>
                    <a:pt x="0" y="2228469"/>
                  </a:lnTo>
                  <a:close/>
                </a:path>
              </a:pathLst>
            </a:custGeom>
            <a:solidFill>
              <a:srgbClr val="F4A261"/>
            </a:solidFill>
            <a:ln w="25400" cap="sq">
              <a:solidFill>
                <a:srgbClr val="F4A261"/>
              </a:solidFill>
              <a:prstDash val="solid"/>
              <a:miter/>
            </a:ln>
          </p:spPr>
        </p:sp>
      </p:grpSp>
      <p:grpSp>
        <p:nvGrpSpPr>
          <p:cNvPr name="Group 4" id="4"/>
          <p:cNvGrpSpPr/>
          <p:nvPr/>
        </p:nvGrpSpPr>
        <p:grpSpPr>
          <a:xfrm rot="0">
            <a:off x="731520" y="274320"/>
            <a:ext cx="16824960" cy="1097280"/>
            <a:chOff x="0" y="0"/>
            <a:chExt cx="22433280" cy="1463040"/>
          </a:xfrm>
        </p:grpSpPr>
        <p:sp>
          <p:nvSpPr>
            <p:cNvPr name="Freeform 5" id="5"/>
            <p:cNvSpPr/>
            <p:nvPr/>
          </p:nvSpPr>
          <p:spPr>
            <a:xfrm flipH="false" flipV="false" rot="0">
              <a:off x="0" y="0"/>
              <a:ext cx="22433280" cy="1463040"/>
            </a:xfrm>
            <a:custGeom>
              <a:avLst/>
              <a:gdLst/>
              <a:ahLst/>
              <a:cxnLst/>
              <a:rect r="r" b="b" t="t" l="l"/>
              <a:pathLst>
                <a:path h="1463040" w="22433280">
                  <a:moveTo>
                    <a:pt x="0" y="0"/>
                  </a:moveTo>
                  <a:lnTo>
                    <a:pt x="22433280" y="0"/>
                  </a:lnTo>
                  <a:lnTo>
                    <a:pt x="22433280" y="1463040"/>
                  </a:lnTo>
                  <a:lnTo>
                    <a:pt x="0" y="1463040"/>
                  </a:lnTo>
                  <a:close/>
                </a:path>
              </a:pathLst>
            </a:custGeom>
            <a:blipFill>
              <a:blip r:embed="rId3">
                <a:alphaModFix amt="0"/>
              </a:blip>
              <a:stretch>
                <a:fillRect l="0" t="-248770" r="0" b="-248770"/>
              </a:stretch>
            </a:blipFill>
          </p:spPr>
        </p:sp>
        <p:sp>
          <p:nvSpPr>
            <p:cNvPr name="TextBox 6" id="6"/>
            <p:cNvSpPr txBox="true"/>
            <p:nvPr/>
          </p:nvSpPr>
          <p:spPr>
            <a:xfrm>
              <a:off x="0" y="-76200"/>
              <a:ext cx="22433280" cy="1539240"/>
            </a:xfrm>
            <a:prstGeom prst="rect">
              <a:avLst/>
            </a:prstGeom>
          </p:spPr>
          <p:txBody>
            <a:bodyPr anchor="ctr" rtlCol="false" tIns="0" lIns="0" bIns="0" rIns="0"/>
            <a:lstStyle/>
            <a:p>
              <a:pPr algn="l">
                <a:lnSpc>
                  <a:spcPts val="4800"/>
                </a:lnSpc>
              </a:pPr>
              <a:r>
                <a:rPr lang="en-US" sz="4000" b="true">
                  <a:solidFill>
                    <a:srgbClr val="0D3B66"/>
                  </a:solidFill>
                  <a:latin typeface="Calibri (MS) Bold"/>
                  <a:ea typeface="Calibri (MS) Bold"/>
                  <a:cs typeface="Calibri (MS) Bold"/>
                  <a:sym typeface="Calibri (MS) Bold"/>
                </a:rPr>
                <a:t>08–09 | SOLUSI &amp; KESIMPULAN</a:t>
              </a:r>
            </a:p>
          </p:txBody>
        </p:sp>
      </p:grpSp>
      <p:grpSp>
        <p:nvGrpSpPr>
          <p:cNvPr name="Group 7" id="7"/>
          <p:cNvGrpSpPr/>
          <p:nvPr/>
        </p:nvGrpSpPr>
        <p:grpSpPr>
          <a:xfrm rot="0">
            <a:off x="731520" y="1920240"/>
            <a:ext cx="16824960" cy="640080"/>
            <a:chOff x="0" y="0"/>
            <a:chExt cx="22433280" cy="853440"/>
          </a:xfrm>
        </p:grpSpPr>
        <p:sp>
          <p:nvSpPr>
            <p:cNvPr name="Freeform 8" id="8"/>
            <p:cNvSpPr/>
            <p:nvPr/>
          </p:nvSpPr>
          <p:spPr>
            <a:xfrm flipH="false" flipV="false" rot="0">
              <a:off x="0" y="0"/>
              <a:ext cx="22433280" cy="853440"/>
            </a:xfrm>
            <a:custGeom>
              <a:avLst/>
              <a:gdLst/>
              <a:ahLst/>
              <a:cxnLst/>
              <a:rect r="r" b="b" t="t" l="l"/>
              <a:pathLst>
                <a:path h="853440" w="22433280">
                  <a:moveTo>
                    <a:pt x="0" y="0"/>
                  </a:moveTo>
                  <a:lnTo>
                    <a:pt x="22433280" y="0"/>
                  </a:lnTo>
                  <a:lnTo>
                    <a:pt x="22433280" y="853440"/>
                  </a:lnTo>
                  <a:lnTo>
                    <a:pt x="0" y="853440"/>
                  </a:lnTo>
                  <a:close/>
                </a:path>
              </a:pathLst>
            </a:custGeom>
            <a:blipFill>
              <a:blip r:embed="rId3">
                <a:alphaModFix amt="0"/>
              </a:blip>
              <a:stretch>
                <a:fillRect l="0" t="-462178" r="0" b="-462178"/>
              </a:stretch>
            </a:blipFill>
          </p:spPr>
        </p:sp>
        <p:sp>
          <p:nvSpPr>
            <p:cNvPr name="TextBox 9" id="9"/>
            <p:cNvSpPr txBox="true"/>
            <p:nvPr/>
          </p:nvSpPr>
          <p:spPr>
            <a:xfrm>
              <a:off x="0" y="-47625"/>
              <a:ext cx="22433280" cy="901065"/>
            </a:xfrm>
            <a:prstGeom prst="rect">
              <a:avLst/>
            </a:prstGeom>
          </p:spPr>
          <p:txBody>
            <a:bodyPr anchor="ctr" rtlCol="false" tIns="0" lIns="0" bIns="0" rIns="0"/>
            <a:lstStyle/>
            <a:p>
              <a:pPr algn="l">
                <a:lnSpc>
                  <a:spcPts val="3359"/>
                </a:lnSpc>
              </a:pPr>
              <a:r>
                <a:rPr lang="en-US" sz="2799" b="true">
                  <a:solidFill>
                    <a:srgbClr val="F4A261"/>
                  </a:solidFill>
                  <a:latin typeface="Calibri (MS) Bold"/>
                  <a:ea typeface="Calibri (MS) Bold"/>
                  <a:cs typeface="Calibri (MS) Bold"/>
                  <a:sym typeface="Calibri (MS) Bold"/>
                </a:rPr>
                <a:t>Solusi &amp; Upaya Penanganan</a:t>
              </a:r>
            </a:p>
          </p:txBody>
        </p:sp>
      </p:grpSp>
      <p:grpSp>
        <p:nvGrpSpPr>
          <p:cNvPr name="Group 10" id="10"/>
          <p:cNvGrpSpPr/>
          <p:nvPr/>
        </p:nvGrpSpPr>
        <p:grpSpPr>
          <a:xfrm rot="0">
            <a:off x="718823" y="2693927"/>
            <a:ext cx="5237483" cy="2860043"/>
            <a:chOff x="0" y="0"/>
            <a:chExt cx="6983311" cy="3813391"/>
          </a:xfrm>
        </p:grpSpPr>
        <p:sp>
          <p:nvSpPr>
            <p:cNvPr name="Freeform 11" id="11"/>
            <p:cNvSpPr/>
            <p:nvPr/>
          </p:nvSpPr>
          <p:spPr>
            <a:xfrm flipH="false" flipV="false" rot="0">
              <a:off x="0" y="0"/>
              <a:ext cx="6983349" cy="3813429"/>
            </a:xfrm>
            <a:custGeom>
              <a:avLst/>
              <a:gdLst/>
              <a:ahLst/>
              <a:cxnLst/>
              <a:rect r="r" b="b" t="t" l="l"/>
              <a:pathLst>
                <a:path h="3813429" w="6983349">
                  <a:moveTo>
                    <a:pt x="0" y="0"/>
                  </a:moveTo>
                  <a:lnTo>
                    <a:pt x="6983349" y="0"/>
                  </a:lnTo>
                  <a:lnTo>
                    <a:pt x="6983349" y="3813429"/>
                  </a:lnTo>
                  <a:lnTo>
                    <a:pt x="0" y="3813429"/>
                  </a:lnTo>
                  <a:close/>
                </a:path>
              </a:pathLst>
            </a:custGeom>
            <a:solidFill>
              <a:srgbClr val="1A3A5C"/>
            </a:solidFill>
            <a:ln w="25400" cap="sq">
              <a:solidFill>
                <a:srgbClr val="F4A261"/>
              </a:solidFill>
              <a:prstDash val="solid"/>
              <a:miter/>
            </a:ln>
          </p:spPr>
        </p:sp>
      </p:grpSp>
      <p:grpSp>
        <p:nvGrpSpPr>
          <p:cNvPr name="Group 12" id="12"/>
          <p:cNvGrpSpPr/>
          <p:nvPr/>
        </p:nvGrpSpPr>
        <p:grpSpPr>
          <a:xfrm rot="0">
            <a:off x="718823" y="2693927"/>
            <a:ext cx="5237483" cy="939803"/>
            <a:chOff x="0" y="0"/>
            <a:chExt cx="6983311" cy="1253071"/>
          </a:xfrm>
        </p:grpSpPr>
        <p:sp>
          <p:nvSpPr>
            <p:cNvPr name="Freeform 13" id="13"/>
            <p:cNvSpPr/>
            <p:nvPr/>
          </p:nvSpPr>
          <p:spPr>
            <a:xfrm flipH="false" flipV="false" rot="0">
              <a:off x="0" y="0"/>
              <a:ext cx="6983349" cy="1253109"/>
            </a:xfrm>
            <a:custGeom>
              <a:avLst/>
              <a:gdLst/>
              <a:ahLst/>
              <a:cxnLst/>
              <a:rect r="r" b="b" t="t" l="l"/>
              <a:pathLst>
                <a:path h="1253109" w="6983349">
                  <a:moveTo>
                    <a:pt x="0" y="0"/>
                  </a:moveTo>
                  <a:lnTo>
                    <a:pt x="6983349" y="0"/>
                  </a:lnTo>
                  <a:lnTo>
                    <a:pt x="6983349" y="1253109"/>
                  </a:lnTo>
                  <a:lnTo>
                    <a:pt x="0" y="1253109"/>
                  </a:lnTo>
                  <a:close/>
                </a:path>
              </a:pathLst>
            </a:custGeom>
            <a:solidFill>
              <a:srgbClr val="F4A261"/>
            </a:solidFill>
            <a:ln w="25400" cap="sq">
              <a:solidFill>
                <a:srgbClr val="F4A261"/>
              </a:solidFill>
              <a:prstDash val="solid"/>
              <a:miter/>
            </a:ln>
          </p:spPr>
        </p:sp>
      </p:grpSp>
      <p:grpSp>
        <p:nvGrpSpPr>
          <p:cNvPr name="Group 14" id="14"/>
          <p:cNvGrpSpPr/>
          <p:nvPr/>
        </p:nvGrpSpPr>
        <p:grpSpPr>
          <a:xfrm rot="0">
            <a:off x="914400" y="2798064"/>
            <a:ext cx="4846320" cy="731520"/>
            <a:chOff x="0" y="0"/>
            <a:chExt cx="6461760" cy="975360"/>
          </a:xfrm>
        </p:grpSpPr>
        <p:sp>
          <p:nvSpPr>
            <p:cNvPr name="Freeform 15" id="15"/>
            <p:cNvSpPr/>
            <p:nvPr/>
          </p:nvSpPr>
          <p:spPr>
            <a:xfrm flipH="false" flipV="false" rot="0">
              <a:off x="0" y="0"/>
              <a:ext cx="6461760" cy="975360"/>
            </a:xfrm>
            <a:custGeom>
              <a:avLst/>
              <a:gdLst/>
              <a:ahLst/>
              <a:cxnLst/>
              <a:rect r="r" b="b" t="t" l="l"/>
              <a:pathLst>
                <a:path h="975360" w="6461760">
                  <a:moveTo>
                    <a:pt x="0" y="0"/>
                  </a:moveTo>
                  <a:lnTo>
                    <a:pt x="6461760" y="0"/>
                  </a:lnTo>
                  <a:lnTo>
                    <a:pt x="6461760" y="975360"/>
                  </a:lnTo>
                  <a:lnTo>
                    <a:pt x="0" y="975360"/>
                  </a:lnTo>
                  <a:close/>
                </a:path>
              </a:pathLst>
            </a:custGeom>
            <a:blipFill>
              <a:blip r:embed="rId3">
                <a:alphaModFix amt="0"/>
              </a:blip>
              <a:stretch>
                <a:fillRect l="0" t="-79088" r="0" b="-79088"/>
              </a:stretch>
            </a:blipFill>
          </p:spPr>
        </p:sp>
        <p:sp>
          <p:nvSpPr>
            <p:cNvPr name="TextBox 16" id="16"/>
            <p:cNvSpPr txBox="true"/>
            <p:nvPr/>
          </p:nvSpPr>
          <p:spPr>
            <a:xfrm>
              <a:off x="0" y="-38100"/>
              <a:ext cx="6461760" cy="1013460"/>
            </a:xfrm>
            <a:prstGeom prst="rect">
              <a:avLst/>
            </a:prstGeom>
          </p:spPr>
          <p:txBody>
            <a:bodyPr anchor="ctr" rtlCol="false" tIns="0" lIns="0" bIns="0" rIns="0"/>
            <a:lstStyle/>
            <a:p>
              <a:pPr algn="ctr">
                <a:lnSpc>
                  <a:spcPts val="2879"/>
                </a:lnSpc>
              </a:pPr>
              <a:r>
                <a:rPr lang="en-US" sz="2400" b="true">
                  <a:solidFill>
                    <a:srgbClr val="FFFFFF"/>
                  </a:solidFill>
                  <a:latin typeface="Calibri (MS) Bold"/>
                  <a:ea typeface="Calibri (MS) Bold"/>
                  <a:cs typeface="Calibri (MS) Bold"/>
                  <a:sym typeface="Calibri (MS) Bold"/>
                </a:rPr>
                <a:t>Pendidikan</a:t>
              </a:r>
            </a:p>
            <a:p>
              <a:pPr algn="ctr">
                <a:lnSpc>
                  <a:spcPts val="2879"/>
                </a:lnSpc>
              </a:pPr>
              <a:r>
                <a:rPr lang="en-US" sz="2400" b="true">
                  <a:solidFill>
                    <a:srgbClr val="FFFFFF"/>
                  </a:solidFill>
                  <a:latin typeface="Calibri (MS) Bold"/>
                  <a:ea typeface="Calibri (MS) Bold"/>
                  <a:cs typeface="Calibri (MS) Bold"/>
                  <a:sym typeface="Calibri (MS) Bold"/>
                </a:rPr>
                <a:t>Karakter</a:t>
              </a:r>
            </a:p>
          </p:txBody>
        </p:sp>
      </p:grpSp>
      <p:grpSp>
        <p:nvGrpSpPr>
          <p:cNvPr name="Group 17" id="17"/>
          <p:cNvGrpSpPr/>
          <p:nvPr/>
        </p:nvGrpSpPr>
        <p:grpSpPr>
          <a:xfrm rot="0">
            <a:off x="1005840" y="3749040"/>
            <a:ext cx="4663440" cy="1645920"/>
            <a:chOff x="0" y="0"/>
            <a:chExt cx="6217920" cy="2194560"/>
          </a:xfrm>
        </p:grpSpPr>
        <p:sp>
          <p:nvSpPr>
            <p:cNvPr name="Freeform 18" id="18"/>
            <p:cNvSpPr/>
            <p:nvPr/>
          </p:nvSpPr>
          <p:spPr>
            <a:xfrm flipH="false" flipV="false" rot="0">
              <a:off x="0" y="0"/>
              <a:ext cx="6217920" cy="2194560"/>
            </a:xfrm>
            <a:custGeom>
              <a:avLst/>
              <a:gdLst/>
              <a:ahLst/>
              <a:cxnLst/>
              <a:rect r="r" b="b" t="t" l="l"/>
              <a:pathLst>
                <a:path h="2194560" w="6217920">
                  <a:moveTo>
                    <a:pt x="0" y="0"/>
                  </a:moveTo>
                  <a:lnTo>
                    <a:pt x="6217920" y="0"/>
                  </a:lnTo>
                  <a:lnTo>
                    <a:pt x="6217920" y="2194560"/>
                  </a:lnTo>
                  <a:lnTo>
                    <a:pt x="0" y="2194560"/>
                  </a:lnTo>
                  <a:close/>
                </a:path>
              </a:pathLst>
            </a:custGeom>
            <a:blipFill>
              <a:blip r:embed="rId3">
                <a:alphaModFix amt="0"/>
              </a:blip>
              <a:stretch>
                <a:fillRect l="0" t="-5207" r="0" b="-5207"/>
              </a:stretch>
            </a:blipFill>
          </p:spPr>
        </p:sp>
        <p:sp>
          <p:nvSpPr>
            <p:cNvPr name="TextBox 19" id="19"/>
            <p:cNvSpPr txBox="true"/>
            <p:nvPr/>
          </p:nvSpPr>
          <p:spPr>
            <a:xfrm>
              <a:off x="0" y="-47625"/>
              <a:ext cx="6217920" cy="2242185"/>
            </a:xfrm>
            <a:prstGeom prst="rect">
              <a:avLst/>
            </a:prstGeom>
          </p:spPr>
          <p:txBody>
            <a:bodyPr anchor="ctr" rtlCol="false" tIns="0" lIns="0" bIns="0" rIns="0"/>
            <a:lstStyle/>
            <a:p>
              <a:pPr algn="l">
                <a:lnSpc>
                  <a:spcPts val="2640"/>
                </a:lnSpc>
              </a:pPr>
              <a:r>
                <a:rPr lang="en-US" sz="2200">
                  <a:solidFill>
                    <a:srgbClr val="CBD5E1"/>
                  </a:solidFill>
                  <a:latin typeface="Calibri (MS)"/>
                  <a:ea typeface="Calibri (MS)"/>
                  <a:cs typeface="Calibri (MS)"/>
                  <a:sym typeface="Calibri (MS)"/>
                </a:rPr>
                <a:t>Integrasikan nilai moral, empati, dan tanggung jawab dalam seluruh budaya sekolah.</a:t>
              </a:r>
            </a:p>
          </p:txBody>
        </p:sp>
      </p:grpSp>
      <p:grpSp>
        <p:nvGrpSpPr>
          <p:cNvPr name="Group 20" id="20"/>
          <p:cNvGrpSpPr/>
          <p:nvPr/>
        </p:nvGrpSpPr>
        <p:grpSpPr>
          <a:xfrm rot="0">
            <a:off x="6388103" y="2693927"/>
            <a:ext cx="5237483" cy="2860043"/>
            <a:chOff x="0" y="0"/>
            <a:chExt cx="6983311" cy="3813391"/>
          </a:xfrm>
        </p:grpSpPr>
        <p:sp>
          <p:nvSpPr>
            <p:cNvPr name="Freeform 21" id="21"/>
            <p:cNvSpPr/>
            <p:nvPr/>
          </p:nvSpPr>
          <p:spPr>
            <a:xfrm flipH="false" flipV="false" rot="0">
              <a:off x="0" y="0"/>
              <a:ext cx="6983349" cy="3813429"/>
            </a:xfrm>
            <a:custGeom>
              <a:avLst/>
              <a:gdLst/>
              <a:ahLst/>
              <a:cxnLst/>
              <a:rect r="r" b="b" t="t" l="l"/>
              <a:pathLst>
                <a:path h="3813429" w="6983349">
                  <a:moveTo>
                    <a:pt x="0" y="0"/>
                  </a:moveTo>
                  <a:lnTo>
                    <a:pt x="6983349" y="0"/>
                  </a:lnTo>
                  <a:lnTo>
                    <a:pt x="6983349" y="3813429"/>
                  </a:lnTo>
                  <a:lnTo>
                    <a:pt x="0" y="3813429"/>
                  </a:lnTo>
                  <a:close/>
                </a:path>
              </a:pathLst>
            </a:custGeom>
            <a:solidFill>
              <a:srgbClr val="1A3A5C"/>
            </a:solidFill>
            <a:ln w="25400" cap="sq">
              <a:solidFill>
                <a:srgbClr val="E76F51"/>
              </a:solidFill>
              <a:prstDash val="solid"/>
              <a:miter/>
            </a:ln>
          </p:spPr>
        </p:sp>
      </p:grpSp>
      <p:grpSp>
        <p:nvGrpSpPr>
          <p:cNvPr name="Group 22" id="22"/>
          <p:cNvGrpSpPr/>
          <p:nvPr/>
        </p:nvGrpSpPr>
        <p:grpSpPr>
          <a:xfrm rot="0">
            <a:off x="6388103" y="2693927"/>
            <a:ext cx="5237483" cy="939803"/>
            <a:chOff x="0" y="0"/>
            <a:chExt cx="6983311" cy="1253071"/>
          </a:xfrm>
        </p:grpSpPr>
        <p:sp>
          <p:nvSpPr>
            <p:cNvPr name="Freeform 23" id="23"/>
            <p:cNvSpPr/>
            <p:nvPr/>
          </p:nvSpPr>
          <p:spPr>
            <a:xfrm flipH="false" flipV="false" rot="0">
              <a:off x="0" y="0"/>
              <a:ext cx="6983349" cy="1253109"/>
            </a:xfrm>
            <a:custGeom>
              <a:avLst/>
              <a:gdLst/>
              <a:ahLst/>
              <a:cxnLst/>
              <a:rect r="r" b="b" t="t" l="l"/>
              <a:pathLst>
                <a:path h="1253109" w="6983349">
                  <a:moveTo>
                    <a:pt x="0" y="0"/>
                  </a:moveTo>
                  <a:lnTo>
                    <a:pt x="6983349" y="0"/>
                  </a:lnTo>
                  <a:lnTo>
                    <a:pt x="6983349" y="1253109"/>
                  </a:lnTo>
                  <a:lnTo>
                    <a:pt x="0" y="1253109"/>
                  </a:lnTo>
                  <a:close/>
                </a:path>
              </a:pathLst>
            </a:custGeom>
            <a:solidFill>
              <a:srgbClr val="E76F51"/>
            </a:solidFill>
            <a:ln w="25400" cap="sq">
              <a:solidFill>
                <a:srgbClr val="E76F51"/>
              </a:solidFill>
              <a:prstDash val="solid"/>
              <a:miter/>
            </a:ln>
          </p:spPr>
        </p:sp>
      </p:grpSp>
      <p:grpSp>
        <p:nvGrpSpPr>
          <p:cNvPr name="Group 24" id="24"/>
          <p:cNvGrpSpPr/>
          <p:nvPr/>
        </p:nvGrpSpPr>
        <p:grpSpPr>
          <a:xfrm rot="0">
            <a:off x="6583680" y="2798064"/>
            <a:ext cx="4846320" cy="731520"/>
            <a:chOff x="0" y="0"/>
            <a:chExt cx="6461760" cy="975360"/>
          </a:xfrm>
        </p:grpSpPr>
        <p:sp>
          <p:nvSpPr>
            <p:cNvPr name="Freeform 25" id="25"/>
            <p:cNvSpPr/>
            <p:nvPr/>
          </p:nvSpPr>
          <p:spPr>
            <a:xfrm flipH="false" flipV="false" rot="0">
              <a:off x="0" y="0"/>
              <a:ext cx="6461760" cy="975360"/>
            </a:xfrm>
            <a:custGeom>
              <a:avLst/>
              <a:gdLst/>
              <a:ahLst/>
              <a:cxnLst/>
              <a:rect r="r" b="b" t="t" l="l"/>
              <a:pathLst>
                <a:path h="975360" w="6461760">
                  <a:moveTo>
                    <a:pt x="0" y="0"/>
                  </a:moveTo>
                  <a:lnTo>
                    <a:pt x="6461760" y="0"/>
                  </a:lnTo>
                  <a:lnTo>
                    <a:pt x="6461760" y="975360"/>
                  </a:lnTo>
                  <a:lnTo>
                    <a:pt x="0" y="975360"/>
                  </a:lnTo>
                  <a:close/>
                </a:path>
              </a:pathLst>
            </a:custGeom>
            <a:blipFill>
              <a:blip r:embed="rId3">
                <a:alphaModFix amt="0"/>
              </a:blip>
              <a:stretch>
                <a:fillRect l="0" t="-79088" r="0" b="-79088"/>
              </a:stretch>
            </a:blipFill>
          </p:spPr>
        </p:sp>
        <p:sp>
          <p:nvSpPr>
            <p:cNvPr name="TextBox 26" id="26"/>
            <p:cNvSpPr txBox="true"/>
            <p:nvPr/>
          </p:nvSpPr>
          <p:spPr>
            <a:xfrm>
              <a:off x="0" y="-38100"/>
              <a:ext cx="6461760" cy="1013460"/>
            </a:xfrm>
            <a:prstGeom prst="rect">
              <a:avLst/>
            </a:prstGeom>
          </p:spPr>
          <p:txBody>
            <a:bodyPr anchor="ctr" rtlCol="false" tIns="0" lIns="0" bIns="0" rIns="0"/>
            <a:lstStyle/>
            <a:p>
              <a:pPr algn="ctr">
                <a:lnSpc>
                  <a:spcPts val="2879"/>
                </a:lnSpc>
              </a:pPr>
              <a:r>
                <a:rPr lang="en-US" sz="2400" b="true">
                  <a:solidFill>
                    <a:srgbClr val="FFFFFF"/>
                  </a:solidFill>
                  <a:latin typeface="Calibri (MS) Bold"/>
                  <a:ea typeface="Calibri (MS) Bold"/>
                  <a:cs typeface="Calibri (MS) Bold"/>
                  <a:sym typeface="Calibri (MS) Bold"/>
                </a:rPr>
                <a:t>Peran Guru BK</a:t>
              </a:r>
            </a:p>
          </p:txBody>
        </p:sp>
      </p:grpSp>
      <p:grpSp>
        <p:nvGrpSpPr>
          <p:cNvPr name="Group 27" id="27"/>
          <p:cNvGrpSpPr/>
          <p:nvPr/>
        </p:nvGrpSpPr>
        <p:grpSpPr>
          <a:xfrm rot="0">
            <a:off x="6675120" y="3749040"/>
            <a:ext cx="4663440" cy="1645920"/>
            <a:chOff x="0" y="0"/>
            <a:chExt cx="6217920" cy="2194560"/>
          </a:xfrm>
        </p:grpSpPr>
        <p:sp>
          <p:nvSpPr>
            <p:cNvPr name="Freeform 28" id="28"/>
            <p:cNvSpPr/>
            <p:nvPr/>
          </p:nvSpPr>
          <p:spPr>
            <a:xfrm flipH="false" flipV="false" rot="0">
              <a:off x="0" y="0"/>
              <a:ext cx="6217920" cy="2194560"/>
            </a:xfrm>
            <a:custGeom>
              <a:avLst/>
              <a:gdLst/>
              <a:ahLst/>
              <a:cxnLst/>
              <a:rect r="r" b="b" t="t" l="l"/>
              <a:pathLst>
                <a:path h="2194560" w="6217920">
                  <a:moveTo>
                    <a:pt x="0" y="0"/>
                  </a:moveTo>
                  <a:lnTo>
                    <a:pt x="6217920" y="0"/>
                  </a:lnTo>
                  <a:lnTo>
                    <a:pt x="6217920" y="2194560"/>
                  </a:lnTo>
                  <a:lnTo>
                    <a:pt x="0" y="2194560"/>
                  </a:lnTo>
                  <a:close/>
                </a:path>
              </a:pathLst>
            </a:custGeom>
            <a:blipFill>
              <a:blip r:embed="rId3">
                <a:alphaModFix amt="0"/>
              </a:blip>
              <a:stretch>
                <a:fillRect l="0" t="-5207" r="0" b="-5207"/>
              </a:stretch>
            </a:blipFill>
          </p:spPr>
        </p:sp>
        <p:sp>
          <p:nvSpPr>
            <p:cNvPr name="TextBox 29" id="29"/>
            <p:cNvSpPr txBox="true"/>
            <p:nvPr/>
          </p:nvSpPr>
          <p:spPr>
            <a:xfrm>
              <a:off x="0" y="-47625"/>
              <a:ext cx="6217920" cy="2242185"/>
            </a:xfrm>
            <a:prstGeom prst="rect">
              <a:avLst/>
            </a:prstGeom>
          </p:spPr>
          <p:txBody>
            <a:bodyPr anchor="ctr" rtlCol="false" tIns="0" lIns="0" bIns="0" rIns="0"/>
            <a:lstStyle/>
            <a:p>
              <a:pPr algn="l">
                <a:lnSpc>
                  <a:spcPts val="2640"/>
                </a:lnSpc>
              </a:pPr>
              <a:r>
                <a:rPr lang="en-US" sz="2200">
                  <a:solidFill>
                    <a:srgbClr val="CBD5E1"/>
                  </a:solidFill>
                  <a:latin typeface="Calibri (MS)"/>
                  <a:ea typeface="Calibri (MS)"/>
                  <a:cs typeface="Calibri (MS)"/>
                  <a:sym typeface="Calibri (MS)"/>
                </a:rPr>
                <a:t>Deteksi dini masalah, program bimbingan preventif, workshop keterampilan hidup.</a:t>
              </a:r>
            </a:p>
          </p:txBody>
        </p:sp>
      </p:grpSp>
      <p:grpSp>
        <p:nvGrpSpPr>
          <p:cNvPr name="Group 30" id="30"/>
          <p:cNvGrpSpPr/>
          <p:nvPr/>
        </p:nvGrpSpPr>
        <p:grpSpPr>
          <a:xfrm rot="0">
            <a:off x="12057383" y="2693927"/>
            <a:ext cx="5237483" cy="2860043"/>
            <a:chOff x="0" y="0"/>
            <a:chExt cx="6983311" cy="3813391"/>
          </a:xfrm>
        </p:grpSpPr>
        <p:sp>
          <p:nvSpPr>
            <p:cNvPr name="Freeform 31" id="31"/>
            <p:cNvSpPr/>
            <p:nvPr/>
          </p:nvSpPr>
          <p:spPr>
            <a:xfrm flipH="false" flipV="false" rot="0">
              <a:off x="0" y="0"/>
              <a:ext cx="6983349" cy="3813429"/>
            </a:xfrm>
            <a:custGeom>
              <a:avLst/>
              <a:gdLst/>
              <a:ahLst/>
              <a:cxnLst/>
              <a:rect r="r" b="b" t="t" l="l"/>
              <a:pathLst>
                <a:path h="3813429" w="6983349">
                  <a:moveTo>
                    <a:pt x="0" y="0"/>
                  </a:moveTo>
                  <a:lnTo>
                    <a:pt x="6983349" y="0"/>
                  </a:lnTo>
                  <a:lnTo>
                    <a:pt x="6983349" y="3813429"/>
                  </a:lnTo>
                  <a:lnTo>
                    <a:pt x="0" y="3813429"/>
                  </a:lnTo>
                  <a:close/>
                </a:path>
              </a:pathLst>
            </a:custGeom>
            <a:solidFill>
              <a:srgbClr val="1A3A5C"/>
            </a:solidFill>
            <a:ln w="25400" cap="sq">
              <a:solidFill>
                <a:srgbClr val="2A9D8F"/>
              </a:solidFill>
              <a:prstDash val="solid"/>
              <a:miter/>
            </a:ln>
          </p:spPr>
        </p:sp>
      </p:grpSp>
      <p:grpSp>
        <p:nvGrpSpPr>
          <p:cNvPr name="Group 32" id="32"/>
          <p:cNvGrpSpPr/>
          <p:nvPr/>
        </p:nvGrpSpPr>
        <p:grpSpPr>
          <a:xfrm rot="0">
            <a:off x="12057383" y="2693927"/>
            <a:ext cx="5237483" cy="939803"/>
            <a:chOff x="0" y="0"/>
            <a:chExt cx="6983311" cy="1253071"/>
          </a:xfrm>
        </p:grpSpPr>
        <p:sp>
          <p:nvSpPr>
            <p:cNvPr name="Freeform 33" id="33"/>
            <p:cNvSpPr/>
            <p:nvPr/>
          </p:nvSpPr>
          <p:spPr>
            <a:xfrm flipH="false" flipV="false" rot="0">
              <a:off x="0" y="0"/>
              <a:ext cx="6983349" cy="1253109"/>
            </a:xfrm>
            <a:custGeom>
              <a:avLst/>
              <a:gdLst/>
              <a:ahLst/>
              <a:cxnLst/>
              <a:rect r="r" b="b" t="t" l="l"/>
              <a:pathLst>
                <a:path h="1253109" w="6983349">
                  <a:moveTo>
                    <a:pt x="0" y="0"/>
                  </a:moveTo>
                  <a:lnTo>
                    <a:pt x="6983349" y="0"/>
                  </a:lnTo>
                  <a:lnTo>
                    <a:pt x="6983349" y="1253109"/>
                  </a:lnTo>
                  <a:lnTo>
                    <a:pt x="0" y="1253109"/>
                  </a:lnTo>
                  <a:close/>
                </a:path>
              </a:pathLst>
            </a:custGeom>
            <a:solidFill>
              <a:srgbClr val="2A9D8F"/>
            </a:solidFill>
            <a:ln w="25400" cap="sq">
              <a:solidFill>
                <a:srgbClr val="2A9D8F"/>
              </a:solidFill>
              <a:prstDash val="solid"/>
              <a:miter/>
            </a:ln>
          </p:spPr>
        </p:sp>
      </p:grpSp>
      <p:grpSp>
        <p:nvGrpSpPr>
          <p:cNvPr name="Group 34" id="34"/>
          <p:cNvGrpSpPr/>
          <p:nvPr/>
        </p:nvGrpSpPr>
        <p:grpSpPr>
          <a:xfrm rot="0">
            <a:off x="12252960" y="2798064"/>
            <a:ext cx="4846320" cy="731520"/>
            <a:chOff x="0" y="0"/>
            <a:chExt cx="6461760" cy="975360"/>
          </a:xfrm>
        </p:grpSpPr>
        <p:sp>
          <p:nvSpPr>
            <p:cNvPr name="Freeform 35" id="35"/>
            <p:cNvSpPr/>
            <p:nvPr/>
          </p:nvSpPr>
          <p:spPr>
            <a:xfrm flipH="false" flipV="false" rot="0">
              <a:off x="0" y="0"/>
              <a:ext cx="6461760" cy="975360"/>
            </a:xfrm>
            <a:custGeom>
              <a:avLst/>
              <a:gdLst/>
              <a:ahLst/>
              <a:cxnLst/>
              <a:rect r="r" b="b" t="t" l="l"/>
              <a:pathLst>
                <a:path h="975360" w="6461760">
                  <a:moveTo>
                    <a:pt x="0" y="0"/>
                  </a:moveTo>
                  <a:lnTo>
                    <a:pt x="6461760" y="0"/>
                  </a:lnTo>
                  <a:lnTo>
                    <a:pt x="6461760" y="975360"/>
                  </a:lnTo>
                  <a:lnTo>
                    <a:pt x="0" y="975360"/>
                  </a:lnTo>
                  <a:close/>
                </a:path>
              </a:pathLst>
            </a:custGeom>
            <a:blipFill>
              <a:blip r:embed="rId3">
                <a:alphaModFix amt="0"/>
              </a:blip>
              <a:stretch>
                <a:fillRect l="0" t="-79088" r="0" b="-79088"/>
              </a:stretch>
            </a:blipFill>
          </p:spPr>
        </p:sp>
        <p:sp>
          <p:nvSpPr>
            <p:cNvPr name="TextBox 36" id="36"/>
            <p:cNvSpPr txBox="true"/>
            <p:nvPr/>
          </p:nvSpPr>
          <p:spPr>
            <a:xfrm>
              <a:off x="0" y="-38100"/>
              <a:ext cx="6461760" cy="1013460"/>
            </a:xfrm>
            <a:prstGeom prst="rect">
              <a:avLst/>
            </a:prstGeom>
          </p:spPr>
          <p:txBody>
            <a:bodyPr anchor="ctr" rtlCol="false" tIns="0" lIns="0" bIns="0" rIns="0"/>
            <a:lstStyle/>
            <a:p>
              <a:pPr algn="ctr">
                <a:lnSpc>
                  <a:spcPts val="2879"/>
                </a:lnSpc>
              </a:pPr>
              <a:r>
                <a:rPr lang="en-US" sz="2400" b="true">
                  <a:solidFill>
                    <a:srgbClr val="FFFFFF"/>
                  </a:solidFill>
                  <a:latin typeface="Calibri (MS) Bold"/>
                  <a:ea typeface="Calibri (MS) Bold"/>
                  <a:cs typeface="Calibri (MS) Bold"/>
                  <a:sym typeface="Calibri (MS) Bold"/>
                </a:rPr>
                <a:t>Pengawasan</a:t>
              </a:r>
            </a:p>
            <a:p>
              <a:pPr algn="ctr">
                <a:lnSpc>
                  <a:spcPts val="2879"/>
                </a:lnSpc>
              </a:pPr>
              <a:r>
                <a:rPr lang="en-US" sz="2400" b="true">
                  <a:solidFill>
                    <a:srgbClr val="FFFFFF"/>
                  </a:solidFill>
                  <a:latin typeface="Calibri (MS) Bold"/>
                  <a:ea typeface="Calibri (MS) Bold"/>
                  <a:cs typeface="Calibri (MS) Bold"/>
                  <a:sym typeface="Calibri (MS) Bold"/>
                </a:rPr>
                <a:t>Orang Tua</a:t>
              </a:r>
            </a:p>
          </p:txBody>
        </p:sp>
      </p:grpSp>
      <p:grpSp>
        <p:nvGrpSpPr>
          <p:cNvPr name="Group 37" id="37"/>
          <p:cNvGrpSpPr/>
          <p:nvPr/>
        </p:nvGrpSpPr>
        <p:grpSpPr>
          <a:xfrm rot="0">
            <a:off x="12344400" y="3749040"/>
            <a:ext cx="4663440" cy="1645920"/>
            <a:chOff x="0" y="0"/>
            <a:chExt cx="6217920" cy="2194560"/>
          </a:xfrm>
        </p:grpSpPr>
        <p:sp>
          <p:nvSpPr>
            <p:cNvPr name="Freeform 38" id="38"/>
            <p:cNvSpPr/>
            <p:nvPr/>
          </p:nvSpPr>
          <p:spPr>
            <a:xfrm flipH="false" flipV="false" rot="0">
              <a:off x="0" y="0"/>
              <a:ext cx="6217920" cy="2194560"/>
            </a:xfrm>
            <a:custGeom>
              <a:avLst/>
              <a:gdLst/>
              <a:ahLst/>
              <a:cxnLst/>
              <a:rect r="r" b="b" t="t" l="l"/>
              <a:pathLst>
                <a:path h="2194560" w="6217920">
                  <a:moveTo>
                    <a:pt x="0" y="0"/>
                  </a:moveTo>
                  <a:lnTo>
                    <a:pt x="6217920" y="0"/>
                  </a:lnTo>
                  <a:lnTo>
                    <a:pt x="6217920" y="2194560"/>
                  </a:lnTo>
                  <a:lnTo>
                    <a:pt x="0" y="2194560"/>
                  </a:lnTo>
                  <a:close/>
                </a:path>
              </a:pathLst>
            </a:custGeom>
            <a:blipFill>
              <a:blip r:embed="rId3">
                <a:alphaModFix amt="0"/>
              </a:blip>
              <a:stretch>
                <a:fillRect l="0" t="-5207" r="0" b="-5207"/>
              </a:stretch>
            </a:blipFill>
          </p:spPr>
        </p:sp>
        <p:sp>
          <p:nvSpPr>
            <p:cNvPr name="TextBox 39" id="39"/>
            <p:cNvSpPr txBox="true"/>
            <p:nvPr/>
          </p:nvSpPr>
          <p:spPr>
            <a:xfrm>
              <a:off x="0" y="-47625"/>
              <a:ext cx="6217920" cy="2242185"/>
            </a:xfrm>
            <a:prstGeom prst="rect">
              <a:avLst/>
            </a:prstGeom>
          </p:spPr>
          <p:txBody>
            <a:bodyPr anchor="ctr" rtlCol="false" tIns="0" lIns="0" bIns="0" rIns="0"/>
            <a:lstStyle/>
            <a:p>
              <a:pPr algn="l">
                <a:lnSpc>
                  <a:spcPts val="2640"/>
                </a:lnSpc>
              </a:pPr>
              <a:r>
                <a:rPr lang="en-US" sz="2200">
                  <a:solidFill>
                    <a:srgbClr val="CBD5E1"/>
                  </a:solidFill>
                  <a:latin typeface="Calibri (MS)"/>
                  <a:ea typeface="Calibri (MS)"/>
                  <a:cs typeface="Calibri (MS)"/>
                  <a:sym typeface="Calibri (MS)"/>
                </a:rPr>
                <a:t>Komunikasi terbuka, aturan penggunaan gadget, dan pendampingan aktivitas digital.</a:t>
              </a:r>
            </a:p>
          </p:txBody>
        </p:sp>
      </p:grpSp>
      <p:grpSp>
        <p:nvGrpSpPr>
          <p:cNvPr name="Group 40" id="40"/>
          <p:cNvGrpSpPr/>
          <p:nvPr/>
        </p:nvGrpSpPr>
        <p:grpSpPr>
          <a:xfrm rot="0">
            <a:off x="-12697" y="5839463"/>
            <a:ext cx="18313403" cy="135131"/>
            <a:chOff x="0" y="0"/>
            <a:chExt cx="24417871" cy="180175"/>
          </a:xfrm>
        </p:grpSpPr>
        <p:sp>
          <p:nvSpPr>
            <p:cNvPr name="Freeform 41" id="41"/>
            <p:cNvSpPr/>
            <p:nvPr/>
          </p:nvSpPr>
          <p:spPr>
            <a:xfrm flipH="false" flipV="false" rot="0">
              <a:off x="0" y="0"/>
              <a:ext cx="24417910" cy="180213"/>
            </a:xfrm>
            <a:custGeom>
              <a:avLst/>
              <a:gdLst/>
              <a:ahLst/>
              <a:cxnLst/>
              <a:rect r="r" b="b" t="t" l="l"/>
              <a:pathLst>
                <a:path h="180213" w="24417910">
                  <a:moveTo>
                    <a:pt x="0" y="0"/>
                  </a:moveTo>
                  <a:lnTo>
                    <a:pt x="24417910" y="0"/>
                  </a:lnTo>
                  <a:lnTo>
                    <a:pt x="24417910" y="180213"/>
                  </a:lnTo>
                  <a:lnTo>
                    <a:pt x="0" y="180213"/>
                  </a:lnTo>
                  <a:close/>
                </a:path>
              </a:pathLst>
            </a:custGeom>
            <a:solidFill>
              <a:srgbClr val="F4A261"/>
            </a:solidFill>
            <a:ln w="25400" cap="sq">
              <a:solidFill>
                <a:srgbClr val="F4A261"/>
              </a:solidFill>
              <a:prstDash val="solid"/>
              <a:miter/>
            </a:ln>
          </p:spPr>
        </p:sp>
      </p:grpSp>
      <p:grpSp>
        <p:nvGrpSpPr>
          <p:cNvPr name="Group 42" id="42"/>
          <p:cNvGrpSpPr/>
          <p:nvPr/>
        </p:nvGrpSpPr>
        <p:grpSpPr>
          <a:xfrm rot="0">
            <a:off x="731520" y="6089904"/>
            <a:ext cx="16824960" cy="640080"/>
            <a:chOff x="0" y="0"/>
            <a:chExt cx="22433280" cy="853440"/>
          </a:xfrm>
        </p:grpSpPr>
        <p:sp>
          <p:nvSpPr>
            <p:cNvPr name="Freeform 43" id="43"/>
            <p:cNvSpPr/>
            <p:nvPr/>
          </p:nvSpPr>
          <p:spPr>
            <a:xfrm flipH="false" flipV="false" rot="0">
              <a:off x="0" y="0"/>
              <a:ext cx="22433280" cy="853440"/>
            </a:xfrm>
            <a:custGeom>
              <a:avLst/>
              <a:gdLst/>
              <a:ahLst/>
              <a:cxnLst/>
              <a:rect r="r" b="b" t="t" l="l"/>
              <a:pathLst>
                <a:path h="853440" w="22433280">
                  <a:moveTo>
                    <a:pt x="0" y="0"/>
                  </a:moveTo>
                  <a:lnTo>
                    <a:pt x="22433280" y="0"/>
                  </a:lnTo>
                  <a:lnTo>
                    <a:pt x="22433280" y="853440"/>
                  </a:lnTo>
                  <a:lnTo>
                    <a:pt x="0" y="853440"/>
                  </a:lnTo>
                  <a:close/>
                </a:path>
              </a:pathLst>
            </a:custGeom>
            <a:blipFill>
              <a:blip r:embed="rId3">
                <a:alphaModFix amt="0"/>
              </a:blip>
              <a:stretch>
                <a:fillRect l="0" t="-462178" r="0" b="-462178"/>
              </a:stretch>
            </a:blipFill>
          </p:spPr>
        </p:sp>
        <p:sp>
          <p:nvSpPr>
            <p:cNvPr name="TextBox 44" id="44"/>
            <p:cNvSpPr txBox="true"/>
            <p:nvPr/>
          </p:nvSpPr>
          <p:spPr>
            <a:xfrm>
              <a:off x="0" y="-47625"/>
              <a:ext cx="22433280" cy="901065"/>
            </a:xfrm>
            <a:prstGeom prst="rect">
              <a:avLst/>
            </a:prstGeom>
          </p:spPr>
          <p:txBody>
            <a:bodyPr anchor="ctr" rtlCol="false" tIns="0" lIns="0" bIns="0" rIns="0"/>
            <a:lstStyle/>
            <a:p>
              <a:pPr algn="l">
                <a:lnSpc>
                  <a:spcPts val="3359"/>
                </a:lnSpc>
              </a:pPr>
              <a:r>
                <a:rPr lang="en-US" sz="2799" b="true">
                  <a:solidFill>
                    <a:srgbClr val="F4A261"/>
                  </a:solidFill>
                  <a:latin typeface="Calibri (MS) Bold"/>
                  <a:ea typeface="Calibri (MS) Bold"/>
                  <a:cs typeface="Calibri (MS) Bold"/>
                  <a:sym typeface="Calibri (MS) Bold"/>
                </a:rPr>
                <a:t>Kesimpulan</a:t>
              </a:r>
            </a:p>
          </p:txBody>
        </p:sp>
      </p:grpSp>
      <p:grpSp>
        <p:nvGrpSpPr>
          <p:cNvPr name="Group 45" id="45"/>
          <p:cNvGrpSpPr/>
          <p:nvPr/>
        </p:nvGrpSpPr>
        <p:grpSpPr>
          <a:xfrm rot="0">
            <a:off x="731520" y="6821424"/>
            <a:ext cx="16824960" cy="2651760"/>
            <a:chOff x="0" y="0"/>
            <a:chExt cx="22433280" cy="3535680"/>
          </a:xfrm>
        </p:grpSpPr>
        <p:sp>
          <p:nvSpPr>
            <p:cNvPr name="Freeform 46" id="46"/>
            <p:cNvSpPr/>
            <p:nvPr/>
          </p:nvSpPr>
          <p:spPr>
            <a:xfrm flipH="false" flipV="false" rot="0">
              <a:off x="0" y="0"/>
              <a:ext cx="22433280" cy="3535680"/>
            </a:xfrm>
            <a:custGeom>
              <a:avLst/>
              <a:gdLst/>
              <a:ahLst/>
              <a:cxnLst/>
              <a:rect r="r" b="b" t="t" l="l"/>
              <a:pathLst>
                <a:path h="3535680" w="22433280">
                  <a:moveTo>
                    <a:pt x="0" y="0"/>
                  </a:moveTo>
                  <a:lnTo>
                    <a:pt x="22433280" y="0"/>
                  </a:lnTo>
                  <a:lnTo>
                    <a:pt x="22433280" y="3535680"/>
                  </a:lnTo>
                  <a:lnTo>
                    <a:pt x="0" y="3535680"/>
                  </a:lnTo>
                  <a:close/>
                </a:path>
              </a:pathLst>
            </a:custGeom>
            <a:blipFill>
              <a:blip r:embed="rId3">
                <a:alphaModFix amt="0"/>
              </a:blip>
              <a:stretch>
                <a:fillRect l="0" t="-73629" r="0" b="-73629"/>
              </a:stretch>
            </a:blipFill>
          </p:spPr>
        </p:sp>
        <p:sp>
          <p:nvSpPr>
            <p:cNvPr name="TextBox 47" id="47"/>
            <p:cNvSpPr txBox="true"/>
            <p:nvPr/>
          </p:nvSpPr>
          <p:spPr>
            <a:xfrm>
              <a:off x="0" y="-38100"/>
              <a:ext cx="22433280" cy="3573780"/>
            </a:xfrm>
            <a:prstGeom prst="rect">
              <a:avLst/>
            </a:prstGeom>
          </p:spPr>
          <p:txBody>
            <a:bodyPr anchor="ctr" rtlCol="false" tIns="0" lIns="0" bIns="0" rIns="0"/>
            <a:lstStyle/>
            <a:p>
              <a:pPr algn="l">
                <a:lnSpc>
                  <a:spcPts val="2879"/>
                </a:lnSpc>
              </a:pPr>
              <a:r>
                <a:rPr lang="en-US" sz="2400">
                  <a:solidFill>
                    <a:srgbClr val="CBD5E1"/>
                  </a:solidFill>
                  <a:latin typeface="Calibri (MS)"/>
                  <a:ea typeface="Calibri (MS)"/>
                  <a:cs typeface="Calibri (MS)"/>
                  <a:sym typeface="Calibri (MS)"/>
                </a:rPr>
                <a:t>Peserta didik menghadapi isu kompleks: bullying, kecanduan gadget, penurunan etika, masalah kesehatan mental, dan tantangan AI. Faktor keluarga, sekolah, pergaulan, dan teknologi saling berkaitan. Diperlukan sinergi keluarga, sekolah, guru BK, dan masyarakat untuk menciptakan lingkungan pendidikan yang aman, sehat, dan mendukung perkembangan peserta didik secara optimal.</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1F5F9"/>
        </a:solidFill>
      </p:bgPr>
    </p:bg>
    <p:spTree>
      <p:nvGrpSpPr>
        <p:cNvPr id="1" name=""/>
        <p:cNvGrpSpPr/>
        <p:nvPr/>
      </p:nvGrpSpPr>
      <p:grpSpPr>
        <a:xfrm>
          <a:off x="0" y="0"/>
          <a:ext cx="0" cy="0"/>
          <a:chOff x="0" y="0"/>
          <a:chExt cx="0" cy="0"/>
        </a:xfrm>
      </p:grpSpPr>
      <p:grpSp>
        <p:nvGrpSpPr>
          <p:cNvPr name="Group 2" id="2"/>
          <p:cNvGrpSpPr/>
          <p:nvPr/>
        </p:nvGrpSpPr>
        <p:grpSpPr>
          <a:xfrm rot="0">
            <a:off x="-12697" y="-12697"/>
            <a:ext cx="18313403" cy="1671323"/>
            <a:chOff x="0" y="0"/>
            <a:chExt cx="24417871" cy="2228431"/>
          </a:xfrm>
        </p:grpSpPr>
        <p:sp>
          <p:nvSpPr>
            <p:cNvPr name="Freeform 3" id="3"/>
            <p:cNvSpPr/>
            <p:nvPr/>
          </p:nvSpPr>
          <p:spPr>
            <a:xfrm flipH="false" flipV="false" rot="0">
              <a:off x="0" y="0"/>
              <a:ext cx="24417910" cy="2228469"/>
            </a:xfrm>
            <a:custGeom>
              <a:avLst/>
              <a:gdLst/>
              <a:ahLst/>
              <a:cxnLst/>
              <a:rect r="r" b="b" t="t" l="l"/>
              <a:pathLst>
                <a:path h="2228469" w="24417910">
                  <a:moveTo>
                    <a:pt x="0" y="0"/>
                  </a:moveTo>
                  <a:lnTo>
                    <a:pt x="24417910" y="0"/>
                  </a:lnTo>
                  <a:lnTo>
                    <a:pt x="24417910" y="2228469"/>
                  </a:lnTo>
                  <a:lnTo>
                    <a:pt x="0" y="2228469"/>
                  </a:lnTo>
                  <a:close/>
                </a:path>
              </a:pathLst>
            </a:custGeom>
            <a:solidFill>
              <a:srgbClr val="0D3B66"/>
            </a:solidFill>
            <a:ln w="25400" cap="sq">
              <a:solidFill>
                <a:srgbClr val="0D3B66"/>
              </a:solidFill>
              <a:prstDash val="solid"/>
              <a:miter/>
            </a:ln>
          </p:spPr>
        </p:sp>
      </p:grpSp>
      <p:grpSp>
        <p:nvGrpSpPr>
          <p:cNvPr name="Group 4" id="4"/>
          <p:cNvGrpSpPr/>
          <p:nvPr/>
        </p:nvGrpSpPr>
        <p:grpSpPr>
          <a:xfrm rot="0">
            <a:off x="914400" y="329184"/>
            <a:ext cx="16459200" cy="987552"/>
            <a:chOff x="0" y="0"/>
            <a:chExt cx="21945600" cy="1316736"/>
          </a:xfrm>
        </p:grpSpPr>
        <p:sp>
          <p:nvSpPr>
            <p:cNvPr name="Freeform 5" id="5"/>
            <p:cNvSpPr/>
            <p:nvPr/>
          </p:nvSpPr>
          <p:spPr>
            <a:xfrm flipH="false" flipV="false" rot="0">
              <a:off x="0" y="0"/>
              <a:ext cx="21945600" cy="1316736"/>
            </a:xfrm>
            <a:custGeom>
              <a:avLst/>
              <a:gdLst/>
              <a:ahLst/>
              <a:cxnLst/>
              <a:rect r="r" b="b" t="t" l="l"/>
              <a:pathLst>
                <a:path h="1316736" w="21945600">
                  <a:moveTo>
                    <a:pt x="0" y="0"/>
                  </a:moveTo>
                  <a:lnTo>
                    <a:pt x="21945600" y="0"/>
                  </a:lnTo>
                  <a:lnTo>
                    <a:pt x="21945600" y="1316736"/>
                  </a:lnTo>
                  <a:lnTo>
                    <a:pt x="0" y="1316736"/>
                  </a:lnTo>
                  <a:close/>
                </a:path>
              </a:pathLst>
            </a:custGeom>
            <a:blipFill>
              <a:blip r:embed="rId3">
                <a:alphaModFix amt="0"/>
              </a:blip>
              <a:stretch>
                <a:fillRect l="0" t="-274750" r="0" b="-274750"/>
              </a:stretch>
            </a:blipFill>
          </p:spPr>
        </p:sp>
        <p:sp>
          <p:nvSpPr>
            <p:cNvPr name="TextBox 6" id="6"/>
            <p:cNvSpPr txBox="true"/>
            <p:nvPr/>
          </p:nvSpPr>
          <p:spPr>
            <a:xfrm>
              <a:off x="0" y="-85725"/>
              <a:ext cx="21945600" cy="1402461"/>
            </a:xfrm>
            <a:prstGeom prst="rect">
              <a:avLst/>
            </a:prstGeom>
          </p:spPr>
          <p:txBody>
            <a:bodyPr anchor="ctr" rtlCol="false" tIns="0" lIns="0" bIns="0" rIns="0"/>
            <a:lstStyle/>
            <a:p>
              <a:pPr algn="ctr">
                <a:lnSpc>
                  <a:spcPts val="5759"/>
                </a:lnSpc>
              </a:pPr>
              <a:r>
                <a:rPr lang="en-US" b="true" sz="4800" spc="800">
                  <a:solidFill>
                    <a:srgbClr val="FFFFFF"/>
                  </a:solidFill>
                  <a:latin typeface="Calibri (MS) Bold"/>
                  <a:ea typeface="Calibri (MS) Bold"/>
                  <a:cs typeface="Calibri (MS) Bold"/>
                  <a:sym typeface="Calibri (MS) Bold"/>
                </a:rPr>
                <a:t>ANGGOTA KELOMPOK </a:t>
              </a:r>
            </a:p>
          </p:txBody>
        </p:sp>
      </p:grpSp>
      <p:grpSp>
        <p:nvGrpSpPr>
          <p:cNvPr name="Group 7" id="7"/>
          <p:cNvGrpSpPr/>
          <p:nvPr/>
        </p:nvGrpSpPr>
        <p:grpSpPr>
          <a:xfrm rot="0">
            <a:off x="1028700" y="3813562"/>
            <a:ext cx="976379" cy="976379"/>
            <a:chOff x="0" y="0"/>
            <a:chExt cx="1301839" cy="1301839"/>
          </a:xfrm>
        </p:grpSpPr>
        <p:sp>
          <p:nvSpPr>
            <p:cNvPr name="Freeform 8" id="8"/>
            <p:cNvSpPr/>
            <p:nvPr/>
          </p:nvSpPr>
          <p:spPr>
            <a:xfrm flipH="false" flipV="false" rot="0">
              <a:off x="0" y="0"/>
              <a:ext cx="1301877" cy="1301877"/>
            </a:xfrm>
            <a:custGeom>
              <a:avLst/>
              <a:gdLst/>
              <a:ahLst/>
              <a:cxnLst/>
              <a:rect r="r" b="b" t="t" l="l"/>
              <a:pathLst>
                <a:path h="1301877" w="1301877">
                  <a:moveTo>
                    <a:pt x="0" y="0"/>
                  </a:moveTo>
                  <a:lnTo>
                    <a:pt x="1301877" y="0"/>
                  </a:lnTo>
                  <a:lnTo>
                    <a:pt x="1301877" y="1301877"/>
                  </a:lnTo>
                  <a:lnTo>
                    <a:pt x="0" y="1301877"/>
                  </a:lnTo>
                  <a:close/>
                </a:path>
              </a:pathLst>
            </a:custGeom>
            <a:solidFill>
              <a:srgbClr val="F4A261"/>
            </a:solidFill>
            <a:ln w="25400" cap="sq">
              <a:solidFill>
                <a:srgbClr val="F4A261"/>
              </a:solidFill>
              <a:prstDash val="solid"/>
              <a:miter/>
            </a:ln>
          </p:spPr>
        </p:sp>
      </p:grpSp>
      <p:grpSp>
        <p:nvGrpSpPr>
          <p:cNvPr name="Group 9" id="9"/>
          <p:cNvGrpSpPr/>
          <p:nvPr/>
        </p:nvGrpSpPr>
        <p:grpSpPr>
          <a:xfrm rot="0">
            <a:off x="1028700" y="3875542"/>
            <a:ext cx="950976" cy="914400"/>
            <a:chOff x="0" y="0"/>
            <a:chExt cx="1267968" cy="1219200"/>
          </a:xfrm>
        </p:grpSpPr>
        <p:sp>
          <p:nvSpPr>
            <p:cNvPr name="Freeform 10" id="10"/>
            <p:cNvSpPr/>
            <p:nvPr/>
          </p:nvSpPr>
          <p:spPr>
            <a:xfrm flipH="false" flipV="false" rot="0">
              <a:off x="0" y="0"/>
              <a:ext cx="1267968" cy="1219200"/>
            </a:xfrm>
            <a:custGeom>
              <a:avLst/>
              <a:gdLst/>
              <a:ahLst/>
              <a:cxnLst/>
              <a:rect r="r" b="b" t="t" l="l"/>
              <a:pathLst>
                <a:path h="1219200" w="1267968">
                  <a:moveTo>
                    <a:pt x="0" y="0"/>
                  </a:moveTo>
                  <a:lnTo>
                    <a:pt x="1267968" y="0"/>
                  </a:lnTo>
                  <a:lnTo>
                    <a:pt x="1267968" y="1219200"/>
                  </a:lnTo>
                  <a:lnTo>
                    <a:pt x="0" y="1219200"/>
                  </a:lnTo>
                  <a:close/>
                </a:path>
              </a:pathLst>
            </a:custGeom>
            <a:blipFill>
              <a:blip r:embed="rId3">
                <a:alphaModFix amt="0"/>
              </a:blip>
              <a:stretch>
                <a:fillRect l="-73368" t="0" r="-73368" b="0"/>
              </a:stretch>
            </a:blipFill>
          </p:spPr>
        </p:sp>
        <p:sp>
          <p:nvSpPr>
            <p:cNvPr name="TextBox 11" id="11"/>
            <p:cNvSpPr txBox="true"/>
            <p:nvPr/>
          </p:nvSpPr>
          <p:spPr>
            <a:xfrm>
              <a:off x="0" y="-47625"/>
              <a:ext cx="1267968" cy="1266825"/>
            </a:xfrm>
            <a:prstGeom prst="rect">
              <a:avLst/>
            </a:prstGeom>
          </p:spPr>
          <p:txBody>
            <a:bodyPr anchor="ctr" rtlCol="false" tIns="0" lIns="0" bIns="0" rIns="0"/>
            <a:lstStyle/>
            <a:p>
              <a:pPr algn="ctr">
                <a:lnSpc>
                  <a:spcPts val="3359"/>
                </a:lnSpc>
              </a:pPr>
              <a:r>
                <a:rPr lang="en-US" sz="2799" b="true">
                  <a:solidFill>
                    <a:srgbClr val="FFFFFF"/>
                  </a:solidFill>
                  <a:latin typeface="Calibri (MS) Bold"/>
                  <a:ea typeface="Calibri (MS) Bold"/>
                  <a:cs typeface="Calibri (MS) Bold"/>
                  <a:sym typeface="Calibri (MS) Bold"/>
                </a:rPr>
                <a:t>01</a:t>
              </a:r>
            </a:p>
          </p:txBody>
        </p:sp>
      </p:grpSp>
      <p:grpSp>
        <p:nvGrpSpPr>
          <p:cNvPr name="Group 12" id="12"/>
          <p:cNvGrpSpPr/>
          <p:nvPr/>
        </p:nvGrpSpPr>
        <p:grpSpPr>
          <a:xfrm rot="0">
            <a:off x="2829367" y="3923290"/>
            <a:ext cx="7132320" cy="694944"/>
            <a:chOff x="0" y="0"/>
            <a:chExt cx="9509760" cy="926592"/>
          </a:xfrm>
        </p:grpSpPr>
        <p:sp>
          <p:nvSpPr>
            <p:cNvPr name="Freeform 13" id="13"/>
            <p:cNvSpPr/>
            <p:nvPr/>
          </p:nvSpPr>
          <p:spPr>
            <a:xfrm flipH="false" flipV="false" rot="0">
              <a:off x="0" y="0"/>
              <a:ext cx="9509760" cy="926592"/>
            </a:xfrm>
            <a:custGeom>
              <a:avLst/>
              <a:gdLst/>
              <a:ahLst/>
              <a:cxnLst/>
              <a:rect r="r" b="b" t="t" l="l"/>
              <a:pathLst>
                <a:path h="926592" w="9509760">
                  <a:moveTo>
                    <a:pt x="0" y="0"/>
                  </a:moveTo>
                  <a:lnTo>
                    <a:pt x="9509760" y="0"/>
                  </a:lnTo>
                  <a:lnTo>
                    <a:pt x="9509760" y="926592"/>
                  </a:lnTo>
                  <a:lnTo>
                    <a:pt x="0" y="926592"/>
                  </a:lnTo>
                  <a:close/>
                </a:path>
              </a:pathLst>
            </a:custGeom>
            <a:blipFill>
              <a:blip r:embed="rId3">
                <a:alphaModFix amt="0"/>
              </a:blip>
              <a:stretch>
                <a:fillRect l="0" t="-149978" r="0" b="-149978"/>
              </a:stretch>
            </a:blipFill>
          </p:spPr>
        </p:sp>
        <p:sp>
          <p:nvSpPr>
            <p:cNvPr name="TextBox 14" id="14"/>
            <p:cNvSpPr txBox="true"/>
            <p:nvPr/>
          </p:nvSpPr>
          <p:spPr>
            <a:xfrm>
              <a:off x="0" y="-57150"/>
              <a:ext cx="9509760" cy="983742"/>
            </a:xfrm>
            <a:prstGeom prst="rect">
              <a:avLst/>
            </a:prstGeom>
          </p:spPr>
          <p:txBody>
            <a:bodyPr anchor="ctr" rtlCol="false" tIns="0" lIns="0" bIns="0" rIns="0"/>
            <a:lstStyle/>
            <a:p>
              <a:pPr algn="l">
                <a:lnSpc>
                  <a:spcPts val="3120"/>
                </a:lnSpc>
              </a:pPr>
              <a:r>
                <a:rPr lang="en-US" sz="2600">
                  <a:solidFill>
                    <a:srgbClr val="1E293B"/>
                  </a:solidFill>
                  <a:latin typeface="Calibri (MS)"/>
                  <a:ea typeface="Calibri (MS)"/>
                  <a:cs typeface="Calibri (MS)"/>
                  <a:sym typeface="Calibri (MS)"/>
                </a:rPr>
                <a:t>AULAN SYALUNA </a:t>
              </a:r>
            </a:p>
          </p:txBody>
        </p:sp>
      </p:grpSp>
      <p:grpSp>
        <p:nvGrpSpPr>
          <p:cNvPr name="Group 15" id="15"/>
          <p:cNvGrpSpPr/>
          <p:nvPr/>
        </p:nvGrpSpPr>
        <p:grpSpPr>
          <a:xfrm rot="0">
            <a:off x="1071877" y="5932872"/>
            <a:ext cx="976379" cy="976379"/>
            <a:chOff x="0" y="0"/>
            <a:chExt cx="1301839" cy="1301839"/>
          </a:xfrm>
        </p:grpSpPr>
        <p:sp>
          <p:nvSpPr>
            <p:cNvPr name="Freeform 16" id="16"/>
            <p:cNvSpPr/>
            <p:nvPr/>
          </p:nvSpPr>
          <p:spPr>
            <a:xfrm flipH="false" flipV="false" rot="0">
              <a:off x="0" y="0"/>
              <a:ext cx="1301877" cy="1301877"/>
            </a:xfrm>
            <a:custGeom>
              <a:avLst/>
              <a:gdLst/>
              <a:ahLst/>
              <a:cxnLst/>
              <a:rect r="r" b="b" t="t" l="l"/>
              <a:pathLst>
                <a:path h="1301877" w="1301877">
                  <a:moveTo>
                    <a:pt x="0" y="0"/>
                  </a:moveTo>
                  <a:lnTo>
                    <a:pt x="1301877" y="0"/>
                  </a:lnTo>
                  <a:lnTo>
                    <a:pt x="1301877" y="1301877"/>
                  </a:lnTo>
                  <a:lnTo>
                    <a:pt x="0" y="1301877"/>
                  </a:lnTo>
                  <a:close/>
                </a:path>
              </a:pathLst>
            </a:custGeom>
            <a:solidFill>
              <a:srgbClr val="F4A261"/>
            </a:solidFill>
            <a:ln w="25400" cap="sq">
              <a:solidFill>
                <a:srgbClr val="F4A261"/>
              </a:solidFill>
              <a:prstDash val="solid"/>
              <a:miter/>
            </a:ln>
          </p:spPr>
        </p:sp>
      </p:grpSp>
      <p:grpSp>
        <p:nvGrpSpPr>
          <p:cNvPr name="Group 17" id="17"/>
          <p:cNvGrpSpPr/>
          <p:nvPr/>
        </p:nvGrpSpPr>
        <p:grpSpPr>
          <a:xfrm rot="0">
            <a:off x="1097280" y="5963861"/>
            <a:ext cx="950976" cy="914400"/>
            <a:chOff x="0" y="0"/>
            <a:chExt cx="1267968" cy="1219200"/>
          </a:xfrm>
        </p:grpSpPr>
        <p:sp>
          <p:nvSpPr>
            <p:cNvPr name="Freeform 18" id="18"/>
            <p:cNvSpPr/>
            <p:nvPr/>
          </p:nvSpPr>
          <p:spPr>
            <a:xfrm flipH="false" flipV="false" rot="0">
              <a:off x="0" y="0"/>
              <a:ext cx="1267968" cy="1219200"/>
            </a:xfrm>
            <a:custGeom>
              <a:avLst/>
              <a:gdLst/>
              <a:ahLst/>
              <a:cxnLst/>
              <a:rect r="r" b="b" t="t" l="l"/>
              <a:pathLst>
                <a:path h="1219200" w="1267968">
                  <a:moveTo>
                    <a:pt x="0" y="0"/>
                  </a:moveTo>
                  <a:lnTo>
                    <a:pt x="1267968" y="0"/>
                  </a:lnTo>
                  <a:lnTo>
                    <a:pt x="1267968" y="1219200"/>
                  </a:lnTo>
                  <a:lnTo>
                    <a:pt x="0" y="1219200"/>
                  </a:lnTo>
                  <a:close/>
                </a:path>
              </a:pathLst>
            </a:custGeom>
            <a:blipFill>
              <a:blip r:embed="rId3">
                <a:alphaModFix amt="0"/>
              </a:blip>
              <a:stretch>
                <a:fillRect l="-73368" t="0" r="-73368" b="0"/>
              </a:stretch>
            </a:blipFill>
          </p:spPr>
        </p:sp>
        <p:sp>
          <p:nvSpPr>
            <p:cNvPr name="TextBox 19" id="19"/>
            <p:cNvSpPr txBox="true"/>
            <p:nvPr/>
          </p:nvSpPr>
          <p:spPr>
            <a:xfrm>
              <a:off x="0" y="-47625"/>
              <a:ext cx="1267968" cy="1266825"/>
            </a:xfrm>
            <a:prstGeom prst="rect">
              <a:avLst/>
            </a:prstGeom>
          </p:spPr>
          <p:txBody>
            <a:bodyPr anchor="ctr" rtlCol="false" tIns="0" lIns="0" bIns="0" rIns="0"/>
            <a:lstStyle/>
            <a:p>
              <a:pPr algn="ctr">
                <a:lnSpc>
                  <a:spcPts val="3359"/>
                </a:lnSpc>
              </a:pPr>
              <a:r>
                <a:rPr lang="en-US" sz="2799" b="true">
                  <a:solidFill>
                    <a:srgbClr val="FFFFFF"/>
                  </a:solidFill>
                  <a:latin typeface="Calibri (MS) Bold"/>
                  <a:ea typeface="Calibri (MS) Bold"/>
                  <a:cs typeface="Calibri (MS) Bold"/>
                  <a:sym typeface="Calibri (MS) Bold"/>
                </a:rPr>
                <a:t>02</a:t>
              </a:r>
            </a:p>
          </p:txBody>
        </p:sp>
      </p:grpSp>
      <p:grpSp>
        <p:nvGrpSpPr>
          <p:cNvPr name="Group 20" id="20"/>
          <p:cNvGrpSpPr/>
          <p:nvPr/>
        </p:nvGrpSpPr>
        <p:grpSpPr>
          <a:xfrm rot="0">
            <a:off x="2829367" y="5823535"/>
            <a:ext cx="12265013" cy="1195053"/>
            <a:chOff x="0" y="0"/>
            <a:chExt cx="9509760" cy="926592"/>
          </a:xfrm>
        </p:grpSpPr>
        <p:sp>
          <p:nvSpPr>
            <p:cNvPr name="Freeform 21" id="21"/>
            <p:cNvSpPr/>
            <p:nvPr/>
          </p:nvSpPr>
          <p:spPr>
            <a:xfrm flipH="false" flipV="false" rot="0">
              <a:off x="0" y="0"/>
              <a:ext cx="9509760" cy="926592"/>
            </a:xfrm>
            <a:custGeom>
              <a:avLst/>
              <a:gdLst/>
              <a:ahLst/>
              <a:cxnLst/>
              <a:rect r="r" b="b" t="t" l="l"/>
              <a:pathLst>
                <a:path h="926592" w="9509760">
                  <a:moveTo>
                    <a:pt x="0" y="0"/>
                  </a:moveTo>
                  <a:lnTo>
                    <a:pt x="9509760" y="0"/>
                  </a:lnTo>
                  <a:lnTo>
                    <a:pt x="9509760" y="926592"/>
                  </a:lnTo>
                  <a:lnTo>
                    <a:pt x="0" y="926592"/>
                  </a:lnTo>
                  <a:close/>
                </a:path>
              </a:pathLst>
            </a:custGeom>
            <a:blipFill>
              <a:blip r:embed="rId3">
                <a:alphaModFix amt="0"/>
              </a:blip>
              <a:stretch>
                <a:fillRect l="0" t="-149978" r="0" b="-149978"/>
              </a:stretch>
            </a:blipFill>
          </p:spPr>
        </p:sp>
        <p:sp>
          <p:nvSpPr>
            <p:cNvPr name="TextBox 22" id="22"/>
            <p:cNvSpPr txBox="true"/>
            <p:nvPr/>
          </p:nvSpPr>
          <p:spPr>
            <a:xfrm>
              <a:off x="0" y="-57150"/>
              <a:ext cx="9509760" cy="983742"/>
            </a:xfrm>
            <a:prstGeom prst="rect">
              <a:avLst/>
            </a:prstGeom>
          </p:spPr>
          <p:txBody>
            <a:bodyPr anchor="ctr" rtlCol="false" tIns="0" lIns="0" bIns="0" rIns="0"/>
            <a:lstStyle/>
            <a:p>
              <a:pPr algn="l">
                <a:lnSpc>
                  <a:spcPts val="3120"/>
                </a:lnSpc>
              </a:pPr>
              <a:r>
                <a:rPr lang="en-US" sz="2600">
                  <a:solidFill>
                    <a:srgbClr val="1E293B"/>
                  </a:solidFill>
                  <a:latin typeface="Calibri (MS)"/>
                  <a:ea typeface="Calibri (MS)"/>
                  <a:cs typeface="Calibri (MS)"/>
                  <a:sym typeface="Calibri (MS)"/>
                </a:rPr>
                <a:t>YUNIAR PRATIWI MARHEN</a:t>
              </a:r>
            </a:p>
          </p:txBody>
        </p:sp>
      </p:grpSp>
      <p:grpSp>
        <p:nvGrpSpPr>
          <p:cNvPr name="Group 23" id="23"/>
          <p:cNvGrpSpPr/>
          <p:nvPr/>
        </p:nvGrpSpPr>
        <p:grpSpPr>
          <a:xfrm rot="0">
            <a:off x="7258036" y="4094998"/>
            <a:ext cx="7132320" cy="694944"/>
            <a:chOff x="0" y="0"/>
            <a:chExt cx="9509760" cy="926592"/>
          </a:xfrm>
        </p:grpSpPr>
        <p:sp>
          <p:nvSpPr>
            <p:cNvPr name="Freeform 24" id="24"/>
            <p:cNvSpPr/>
            <p:nvPr/>
          </p:nvSpPr>
          <p:spPr>
            <a:xfrm flipH="false" flipV="false" rot="0">
              <a:off x="0" y="0"/>
              <a:ext cx="9509760" cy="926592"/>
            </a:xfrm>
            <a:custGeom>
              <a:avLst/>
              <a:gdLst/>
              <a:ahLst/>
              <a:cxnLst/>
              <a:rect r="r" b="b" t="t" l="l"/>
              <a:pathLst>
                <a:path h="926592" w="9509760">
                  <a:moveTo>
                    <a:pt x="0" y="0"/>
                  </a:moveTo>
                  <a:lnTo>
                    <a:pt x="9509760" y="0"/>
                  </a:lnTo>
                  <a:lnTo>
                    <a:pt x="9509760" y="926592"/>
                  </a:lnTo>
                  <a:lnTo>
                    <a:pt x="0" y="926592"/>
                  </a:lnTo>
                  <a:close/>
                </a:path>
              </a:pathLst>
            </a:custGeom>
            <a:blipFill>
              <a:blip r:embed="rId3">
                <a:alphaModFix amt="0"/>
              </a:blip>
              <a:stretch>
                <a:fillRect l="0" t="-149978" r="0" b="-149978"/>
              </a:stretch>
            </a:blipFill>
          </p:spPr>
        </p:sp>
        <p:sp>
          <p:nvSpPr>
            <p:cNvPr name="TextBox 25" id="25"/>
            <p:cNvSpPr txBox="true"/>
            <p:nvPr/>
          </p:nvSpPr>
          <p:spPr>
            <a:xfrm>
              <a:off x="0" y="-57150"/>
              <a:ext cx="9509760" cy="983742"/>
            </a:xfrm>
            <a:prstGeom prst="rect">
              <a:avLst/>
            </a:prstGeom>
          </p:spPr>
          <p:txBody>
            <a:bodyPr anchor="ctr" rtlCol="false" tIns="0" lIns="0" bIns="0" rIns="0"/>
            <a:lstStyle/>
            <a:p>
              <a:pPr algn="l">
                <a:lnSpc>
                  <a:spcPts val="3120"/>
                </a:lnSpc>
              </a:pPr>
              <a:r>
                <a:rPr lang="en-US" sz="2600">
                  <a:solidFill>
                    <a:srgbClr val="1E293B"/>
                  </a:solidFill>
                  <a:latin typeface="Calibri (MS)"/>
                  <a:ea typeface="Calibri (MS)"/>
                  <a:cs typeface="Calibri (MS)"/>
                  <a:sym typeface="Calibri (MS)"/>
                </a:rPr>
                <a:t>2513031014</a:t>
              </a:r>
            </a:p>
          </p:txBody>
        </p:sp>
      </p:grpSp>
      <p:grpSp>
        <p:nvGrpSpPr>
          <p:cNvPr name="Group 26" id="26"/>
          <p:cNvGrpSpPr/>
          <p:nvPr/>
        </p:nvGrpSpPr>
        <p:grpSpPr>
          <a:xfrm rot="0">
            <a:off x="7258036" y="5714198"/>
            <a:ext cx="12265013" cy="1195053"/>
            <a:chOff x="0" y="0"/>
            <a:chExt cx="9509760" cy="926592"/>
          </a:xfrm>
        </p:grpSpPr>
        <p:sp>
          <p:nvSpPr>
            <p:cNvPr name="Freeform 27" id="27"/>
            <p:cNvSpPr/>
            <p:nvPr/>
          </p:nvSpPr>
          <p:spPr>
            <a:xfrm flipH="false" flipV="false" rot="0">
              <a:off x="0" y="0"/>
              <a:ext cx="9509760" cy="926592"/>
            </a:xfrm>
            <a:custGeom>
              <a:avLst/>
              <a:gdLst/>
              <a:ahLst/>
              <a:cxnLst/>
              <a:rect r="r" b="b" t="t" l="l"/>
              <a:pathLst>
                <a:path h="926592" w="9509760">
                  <a:moveTo>
                    <a:pt x="0" y="0"/>
                  </a:moveTo>
                  <a:lnTo>
                    <a:pt x="9509760" y="0"/>
                  </a:lnTo>
                  <a:lnTo>
                    <a:pt x="9509760" y="926592"/>
                  </a:lnTo>
                  <a:lnTo>
                    <a:pt x="0" y="926592"/>
                  </a:lnTo>
                  <a:close/>
                </a:path>
              </a:pathLst>
            </a:custGeom>
            <a:blipFill>
              <a:blip r:embed="rId3">
                <a:alphaModFix amt="0"/>
              </a:blip>
              <a:stretch>
                <a:fillRect l="0" t="-149978" r="0" b="-149978"/>
              </a:stretch>
            </a:blipFill>
          </p:spPr>
        </p:sp>
        <p:sp>
          <p:nvSpPr>
            <p:cNvPr name="TextBox 28" id="28"/>
            <p:cNvSpPr txBox="true"/>
            <p:nvPr/>
          </p:nvSpPr>
          <p:spPr>
            <a:xfrm>
              <a:off x="0" y="-57150"/>
              <a:ext cx="9509760" cy="983742"/>
            </a:xfrm>
            <a:prstGeom prst="rect">
              <a:avLst/>
            </a:prstGeom>
          </p:spPr>
          <p:txBody>
            <a:bodyPr anchor="ctr" rtlCol="false" tIns="0" lIns="0" bIns="0" rIns="0"/>
            <a:lstStyle/>
            <a:p>
              <a:pPr algn="l">
                <a:lnSpc>
                  <a:spcPts val="3120"/>
                </a:lnSpc>
              </a:pPr>
              <a:r>
                <a:rPr lang="en-US" sz="2600">
                  <a:solidFill>
                    <a:srgbClr val="1E293B"/>
                  </a:solidFill>
                  <a:latin typeface="Calibri (MS)"/>
                  <a:ea typeface="Calibri (MS)"/>
                  <a:cs typeface="Calibri (MS)"/>
                  <a:sym typeface="Calibri (MS)"/>
                </a:rPr>
                <a:t>2513031016</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697" y="-12697"/>
            <a:ext cx="18313403" cy="1671323"/>
            <a:chOff x="0" y="0"/>
            <a:chExt cx="24417871" cy="2228431"/>
          </a:xfrm>
        </p:grpSpPr>
        <p:sp>
          <p:nvSpPr>
            <p:cNvPr name="Freeform 3" id="3"/>
            <p:cNvSpPr/>
            <p:nvPr/>
          </p:nvSpPr>
          <p:spPr>
            <a:xfrm flipH="false" flipV="false" rot="0">
              <a:off x="0" y="0"/>
              <a:ext cx="24417910" cy="2228469"/>
            </a:xfrm>
            <a:custGeom>
              <a:avLst/>
              <a:gdLst/>
              <a:ahLst/>
              <a:cxnLst/>
              <a:rect r="r" b="b" t="t" l="l"/>
              <a:pathLst>
                <a:path h="2228469" w="24417910">
                  <a:moveTo>
                    <a:pt x="0" y="0"/>
                  </a:moveTo>
                  <a:lnTo>
                    <a:pt x="24417910" y="0"/>
                  </a:lnTo>
                  <a:lnTo>
                    <a:pt x="24417910" y="2228469"/>
                  </a:lnTo>
                  <a:lnTo>
                    <a:pt x="0" y="2228469"/>
                  </a:lnTo>
                  <a:close/>
                </a:path>
              </a:pathLst>
            </a:custGeom>
            <a:solidFill>
              <a:srgbClr val="1A6B8A"/>
            </a:solidFill>
            <a:ln w="25400" cap="sq">
              <a:solidFill>
                <a:srgbClr val="1A6B8A"/>
              </a:solidFill>
              <a:prstDash val="solid"/>
              <a:miter/>
            </a:ln>
          </p:spPr>
        </p:sp>
      </p:grpSp>
      <p:grpSp>
        <p:nvGrpSpPr>
          <p:cNvPr name="Group 4" id="4"/>
          <p:cNvGrpSpPr/>
          <p:nvPr/>
        </p:nvGrpSpPr>
        <p:grpSpPr>
          <a:xfrm rot="0">
            <a:off x="731520" y="274320"/>
            <a:ext cx="16824960" cy="1097280"/>
            <a:chOff x="0" y="0"/>
            <a:chExt cx="22433280" cy="1463040"/>
          </a:xfrm>
        </p:grpSpPr>
        <p:sp>
          <p:nvSpPr>
            <p:cNvPr name="Freeform 5" id="5"/>
            <p:cNvSpPr/>
            <p:nvPr/>
          </p:nvSpPr>
          <p:spPr>
            <a:xfrm flipH="false" flipV="false" rot="0">
              <a:off x="0" y="0"/>
              <a:ext cx="22433280" cy="1463040"/>
            </a:xfrm>
            <a:custGeom>
              <a:avLst/>
              <a:gdLst/>
              <a:ahLst/>
              <a:cxnLst/>
              <a:rect r="r" b="b" t="t" l="l"/>
              <a:pathLst>
                <a:path h="1463040" w="22433280">
                  <a:moveTo>
                    <a:pt x="0" y="0"/>
                  </a:moveTo>
                  <a:lnTo>
                    <a:pt x="22433280" y="0"/>
                  </a:lnTo>
                  <a:lnTo>
                    <a:pt x="22433280" y="1463040"/>
                  </a:lnTo>
                  <a:lnTo>
                    <a:pt x="0" y="1463040"/>
                  </a:lnTo>
                  <a:close/>
                </a:path>
              </a:pathLst>
            </a:custGeom>
            <a:blipFill>
              <a:blip r:embed="rId3">
                <a:alphaModFix amt="0"/>
              </a:blip>
              <a:stretch>
                <a:fillRect l="0" t="-248770" r="0" b="-248770"/>
              </a:stretch>
            </a:blipFill>
          </p:spPr>
        </p:sp>
        <p:sp>
          <p:nvSpPr>
            <p:cNvPr name="TextBox 6" id="6"/>
            <p:cNvSpPr txBox="true"/>
            <p:nvPr/>
          </p:nvSpPr>
          <p:spPr>
            <a:xfrm>
              <a:off x="0" y="-76200"/>
              <a:ext cx="22433280" cy="1539240"/>
            </a:xfrm>
            <a:prstGeom prst="rect">
              <a:avLst/>
            </a:prstGeom>
          </p:spPr>
          <p:txBody>
            <a:bodyPr anchor="ctr" rtlCol="false" tIns="0" lIns="0" bIns="0" rIns="0"/>
            <a:lstStyle/>
            <a:p>
              <a:pPr algn="l">
                <a:lnSpc>
                  <a:spcPts val="4800"/>
                </a:lnSpc>
              </a:pPr>
              <a:r>
                <a:rPr lang="en-US" sz="4000" b="true">
                  <a:solidFill>
                    <a:srgbClr val="FFFFFF"/>
                  </a:solidFill>
                  <a:latin typeface="Calibri (MS) Bold"/>
                  <a:ea typeface="Calibri (MS) Bold"/>
                  <a:cs typeface="Calibri (MS) Bold"/>
                  <a:sym typeface="Calibri (MS) Bold"/>
                </a:rPr>
                <a:t>01 | PENGERTIAN PESERTA DIDIK</a:t>
              </a:r>
            </a:p>
          </p:txBody>
        </p:sp>
      </p:grpSp>
      <p:grpSp>
        <p:nvGrpSpPr>
          <p:cNvPr name="Group 7" id="7"/>
          <p:cNvGrpSpPr/>
          <p:nvPr/>
        </p:nvGrpSpPr>
        <p:grpSpPr>
          <a:xfrm rot="0">
            <a:off x="718823" y="1907543"/>
            <a:ext cx="16850363" cy="2494283"/>
            <a:chOff x="0" y="0"/>
            <a:chExt cx="22467151" cy="3325711"/>
          </a:xfrm>
        </p:grpSpPr>
        <p:sp>
          <p:nvSpPr>
            <p:cNvPr name="Freeform 8" id="8"/>
            <p:cNvSpPr/>
            <p:nvPr/>
          </p:nvSpPr>
          <p:spPr>
            <a:xfrm flipH="false" flipV="false" rot="0">
              <a:off x="0" y="0"/>
              <a:ext cx="22467188" cy="3325749"/>
            </a:xfrm>
            <a:custGeom>
              <a:avLst/>
              <a:gdLst/>
              <a:ahLst/>
              <a:cxnLst/>
              <a:rect r="r" b="b" t="t" l="l"/>
              <a:pathLst>
                <a:path h="3325749" w="22467188">
                  <a:moveTo>
                    <a:pt x="0" y="0"/>
                  </a:moveTo>
                  <a:lnTo>
                    <a:pt x="22467188" y="0"/>
                  </a:lnTo>
                  <a:lnTo>
                    <a:pt x="22467188" y="3325749"/>
                  </a:lnTo>
                  <a:lnTo>
                    <a:pt x="0" y="3325749"/>
                  </a:lnTo>
                  <a:close/>
                </a:path>
              </a:pathLst>
            </a:custGeom>
            <a:solidFill>
              <a:srgbClr val="E8F4F8"/>
            </a:solidFill>
            <a:ln w="25400" cap="sq">
              <a:solidFill>
                <a:srgbClr val="1A6B8A"/>
              </a:solidFill>
              <a:prstDash val="solid"/>
              <a:miter/>
            </a:ln>
          </p:spPr>
        </p:sp>
      </p:grpSp>
      <p:grpSp>
        <p:nvGrpSpPr>
          <p:cNvPr name="Group 9" id="9"/>
          <p:cNvGrpSpPr/>
          <p:nvPr/>
        </p:nvGrpSpPr>
        <p:grpSpPr>
          <a:xfrm rot="0">
            <a:off x="1280160" y="2103120"/>
            <a:ext cx="15727680" cy="2011680"/>
            <a:chOff x="0" y="0"/>
            <a:chExt cx="20970240" cy="2682240"/>
          </a:xfrm>
        </p:grpSpPr>
        <p:sp>
          <p:nvSpPr>
            <p:cNvPr name="Freeform 10" id="10"/>
            <p:cNvSpPr/>
            <p:nvPr/>
          </p:nvSpPr>
          <p:spPr>
            <a:xfrm flipH="false" flipV="false" rot="0">
              <a:off x="0" y="0"/>
              <a:ext cx="20970239" cy="2682240"/>
            </a:xfrm>
            <a:custGeom>
              <a:avLst/>
              <a:gdLst/>
              <a:ahLst/>
              <a:cxnLst/>
              <a:rect r="r" b="b" t="t" l="l"/>
              <a:pathLst>
                <a:path h="2682240" w="20970239">
                  <a:moveTo>
                    <a:pt x="0" y="0"/>
                  </a:moveTo>
                  <a:lnTo>
                    <a:pt x="20970239" y="0"/>
                  </a:lnTo>
                  <a:lnTo>
                    <a:pt x="20970239" y="2682240"/>
                  </a:lnTo>
                  <a:lnTo>
                    <a:pt x="0" y="2682240"/>
                  </a:lnTo>
                  <a:close/>
                </a:path>
              </a:pathLst>
            </a:custGeom>
            <a:blipFill>
              <a:blip r:embed="rId3">
                <a:alphaModFix amt="0"/>
              </a:blip>
              <a:stretch>
                <a:fillRect l="0" t="-102337" r="0" b="-102337"/>
              </a:stretch>
            </a:blipFill>
          </p:spPr>
        </p:sp>
        <p:sp>
          <p:nvSpPr>
            <p:cNvPr name="TextBox 11" id="11"/>
            <p:cNvSpPr txBox="true"/>
            <p:nvPr/>
          </p:nvSpPr>
          <p:spPr>
            <a:xfrm>
              <a:off x="0" y="-57150"/>
              <a:ext cx="20970240" cy="2739390"/>
            </a:xfrm>
            <a:prstGeom prst="rect">
              <a:avLst/>
            </a:prstGeom>
          </p:spPr>
          <p:txBody>
            <a:bodyPr anchor="ctr" rtlCol="false" tIns="0" lIns="0" bIns="0" rIns="0"/>
            <a:lstStyle/>
            <a:p>
              <a:pPr algn="l">
                <a:lnSpc>
                  <a:spcPts val="3240"/>
                </a:lnSpc>
              </a:pPr>
              <a:r>
                <a:rPr lang="en-US" sz="2700" i="true">
                  <a:solidFill>
                    <a:srgbClr val="1A6B8A"/>
                  </a:solidFill>
                  <a:latin typeface="Calibri (MS) Italics"/>
                  <a:ea typeface="Calibri (MS) Italics"/>
                  <a:cs typeface="Calibri (MS) Italics"/>
                  <a:sym typeface="Calibri (MS) Italics"/>
                </a:rPr>
                <a:t>"Anggota masyarakat yang berusaha mengembangkan potensi diri melalui proses pembelajaran yang tersedia pada jalur, jenjang, dan jenis pendidikan tertentu."</a:t>
              </a:r>
            </a:p>
          </p:txBody>
        </p:sp>
      </p:grpSp>
      <p:grpSp>
        <p:nvGrpSpPr>
          <p:cNvPr name="Group 12" id="12"/>
          <p:cNvGrpSpPr/>
          <p:nvPr/>
        </p:nvGrpSpPr>
        <p:grpSpPr>
          <a:xfrm rot="0">
            <a:off x="1280160" y="3568703"/>
            <a:ext cx="15727680" cy="548640"/>
            <a:chOff x="0" y="0"/>
            <a:chExt cx="20970240" cy="731520"/>
          </a:xfrm>
        </p:grpSpPr>
        <p:sp>
          <p:nvSpPr>
            <p:cNvPr name="Freeform 13" id="13"/>
            <p:cNvSpPr/>
            <p:nvPr/>
          </p:nvSpPr>
          <p:spPr>
            <a:xfrm flipH="false" flipV="false" rot="0">
              <a:off x="0" y="0"/>
              <a:ext cx="20970239" cy="731520"/>
            </a:xfrm>
            <a:custGeom>
              <a:avLst/>
              <a:gdLst/>
              <a:ahLst/>
              <a:cxnLst/>
              <a:rect r="r" b="b" t="t" l="l"/>
              <a:pathLst>
                <a:path h="731520" w="20970239">
                  <a:moveTo>
                    <a:pt x="0" y="0"/>
                  </a:moveTo>
                  <a:lnTo>
                    <a:pt x="20970239" y="0"/>
                  </a:lnTo>
                  <a:lnTo>
                    <a:pt x="20970239" y="731520"/>
                  </a:lnTo>
                  <a:lnTo>
                    <a:pt x="0" y="731520"/>
                  </a:lnTo>
                  <a:close/>
                </a:path>
              </a:pathLst>
            </a:custGeom>
            <a:blipFill>
              <a:blip r:embed="rId3">
                <a:alphaModFix amt="0"/>
              </a:blip>
              <a:stretch>
                <a:fillRect l="0" t="-508571" r="0" b="-508571"/>
              </a:stretch>
            </a:blipFill>
          </p:spPr>
        </p:sp>
        <p:sp>
          <p:nvSpPr>
            <p:cNvPr name="TextBox 14" id="14"/>
            <p:cNvSpPr txBox="true"/>
            <p:nvPr/>
          </p:nvSpPr>
          <p:spPr>
            <a:xfrm>
              <a:off x="0" y="-47625"/>
              <a:ext cx="20970240" cy="779145"/>
            </a:xfrm>
            <a:prstGeom prst="rect">
              <a:avLst/>
            </a:prstGeom>
          </p:spPr>
          <p:txBody>
            <a:bodyPr anchor="ctr" rtlCol="false" tIns="0" lIns="0" bIns="0" rIns="0"/>
            <a:lstStyle/>
            <a:p>
              <a:pPr algn="l">
                <a:lnSpc>
                  <a:spcPts val="2640"/>
                </a:lnSpc>
              </a:pPr>
              <a:r>
                <a:rPr lang="en-US" sz="2200" b="true">
                  <a:solidFill>
                    <a:srgbClr val="64748B"/>
                  </a:solidFill>
                  <a:latin typeface="Calibri (MS) Bold"/>
                  <a:ea typeface="Calibri (MS) Bold"/>
                  <a:cs typeface="Calibri (MS) Bold"/>
                  <a:sym typeface="Calibri (MS) Bold"/>
                </a:rPr>
                <a:t>— UU No. 20 Tahun 2003, Pasal 1 Ayat 4</a:t>
              </a:r>
            </a:p>
          </p:txBody>
        </p:sp>
      </p:grpSp>
      <p:grpSp>
        <p:nvGrpSpPr>
          <p:cNvPr name="Group 15" id="15"/>
          <p:cNvGrpSpPr/>
          <p:nvPr/>
        </p:nvGrpSpPr>
        <p:grpSpPr>
          <a:xfrm rot="0">
            <a:off x="718823" y="5107943"/>
            <a:ext cx="8072123" cy="1671323"/>
            <a:chOff x="0" y="0"/>
            <a:chExt cx="10762831" cy="2228431"/>
          </a:xfrm>
        </p:grpSpPr>
        <p:sp>
          <p:nvSpPr>
            <p:cNvPr name="Freeform 16" id="16"/>
            <p:cNvSpPr/>
            <p:nvPr/>
          </p:nvSpPr>
          <p:spPr>
            <a:xfrm flipH="false" flipV="false" rot="0">
              <a:off x="0" y="0"/>
              <a:ext cx="10762869" cy="2228469"/>
            </a:xfrm>
            <a:custGeom>
              <a:avLst/>
              <a:gdLst/>
              <a:ahLst/>
              <a:cxnLst/>
              <a:rect r="r" b="b" t="t" l="l"/>
              <a:pathLst>
                <a:path h="2228469" w="10762869">
                  <a:moveTo>
                    <a:pt x="0" y="0"/>
                  </a:moveTo>
                  <a:lnTo>
                    <a:pt x="10762869" y="0"/>
                  </a:lnTo>
                  <a:lnTo>
                    <a:pt x="10762869" y="2228469"/>
                  </a:lnTo>
                  <a:lnTo>
                    <a:pt x="0" y="2228469"/>
                  </a:lnTo>
                  <a:close/>
                </a:path>
              </a:pathLst>
            </a:custGeom>
            <a:solidFill>
              <a:srgbClr val="F1F5F9"/>
            </a:solidFill>
            <a:ln w="25400" cap="sq">
              <a:solidFill>
                <a:srgbClr val="D1E9F0"/>
              </a:solidFill>
              <a:prstDash val="solid"/>
              <a:miter/>
            </a:ln>
          </p:spPr>
        </p:sp>
      </p:grpSp>
      <p:grpSp>
        <p:nvGrpSpPr>
          <p:cNvPr name="Group 17" id="17"/>
          <p:cNvGrpSpPr/>
          <p:nvPr/>
        </p:nvGrpSpPr>
        <p:grpSpPr>
          <a:xfrm rot="0">
            <a:off x="718823" y="5107943"/>
            <a:ext cx="153419" cy="1671323"/>
            <a:chOff x="0" y="0"/>
            <a:chExt cx="204559" cy="2228431"/>
          </a:xfrm>
        </p:grpSpPr>
        <p:sp>
          <p:nvSpPr>
            <p:cNvPr name="Freeform 18" id="18"/>
            <p:cNvSpPr/>
            <p:nvPr/>
          </p:nvSpPr>
          <p:spPr>
            <a:xfrm flipH="false" flipV="false" rot="0">
              <a:off x="0" y="0"/>
              <a:ext cx="204597" cy="2228469"/>
            </a:xfrm>
            <a:custGeom>
              <a:avLst/>
              <a:gdLst/>
              <a:ahLst/>
              <a:cxnLst/>
              <a:rect r="r" b="b" t="t" l="l"/>
              <a:pathLst>
                <a:path h="2228469" w="204597">
                  <a:moveTo>
                    <a:pt x="0" y="0"/>
                  </a:moveTo>
                  <a:lnTo>
                    <a:pt x="204597" y="0"/>
                  </a:lnTo>
                  <a:lnTo>
                    <a:pt x="204597" y="2228469"/>
                  </a:lnTo>
                  <a:lnTo>
                    <a:pt x="0" y="2228469"/>
                  </a:lnTo>
                  <a:close/>
                </a:path>
              </a:pathLst>
            </a:custGeom>
            <a:solidFill>
              <a:srgbClr val="F4A261"/>
            </a:solidFill>
            <a:ln w="25400" cap="sq">
              <a:solidFill>
                <a:srgbClr val="F4A261"/>
              </a:solidFill>
              <a:prstDash val="solid"/>
              <a:miter/>
            </a:ln>
          </p:spPr>
        </p:sp>
      </p:grpSp>
      <p:grpSp>
        <p:nvGrpSpPr>
          <p:cNvPr name="Group 19" id="19"/>
          <p:cNvGrpSpPr/>
          <p:nvPr/>
        </p:nvGrpSpPr>
        <p:grpSpPr>
          <a:xfrm rot="0">
            <a:off x="1060704" y="5248656"/>
            <a:ext cx="7498080" cy="548640"/>
            <a:chOff x="0" y="0"/>
            <a:chExt cx="9997440" cy="731520"/>
          </a:xfrm>
        </p:grpSpPr>
        <p:sp>
          <p:nvSpPr>
            <p:cNvPr name="Freeform 20" id="20"/>
            <p:cNvSpPr/>
            <p:nvPr/>
          </p:nvSpPr>
          <p:spPr>
            <a:xfrm flipH="false" flipV="false" rot="0">
              <a:off x="0" y="0"/>
              <a:ext cx="9997440" cy="731520"/>
            </a:xfrm>
            <a:custGeom>
              <a:avLst/>
              <a:gdLst/>
              <a:ahLst/>
              <a:cxnLst/>
              <a:rect r="r" b="b" t="t" l="l"/>
              <a:pathLst>
                <a:path h="731520" w="9997440">
                  <a:moveTo>
                    <a:pt x="0" y="0"/>
                  </a:moveTo>
                  <a:lnTo>
                    <a:pt x="9997440" y="0"/>
                  </a:lnTo>
                  <a:lnTo>
                    <a:pt x="9997440" y="731520"/>
                  </a:lnTo>
                  <a:lnTo>
                    <a:pt x="0" y="731520"/>
                  </a:lnTo>
                  <a:close/>
                </a:path>
              </a:pathLst>
            </a:custGeom>
            <a:blipFill>
              <a:blip r:embed="rId3">
                <a:alphaModFix amt="0"/>
              </a:blip>
              <a:stretch>
                <a:fillRect l="0" t="-216295" r="0" b="-216295"/>
              </a:stretch>
            </a:blipFill>
          </p:spPr>
        </p:sp>
        <p:sp>
          <p:nvSpPr>
            <p:cNvPr name="TextBox 21" id="21"/>
            <p:cNvSpPr txBox="true"/>
            <p:nvPr/>
          </p:nvSpPr>
          <p:spPr>
            <a:xfrm>
              <a:off x="0" y="-38100"/>
              <a:ext cx="9997440" cy="769620"/>
            </a:xfrm>
            <a:prstGeom prst="rect">
              <a:avLst/>
            </a:prstGeom>
          </p:spPr>
          <p:txBody>
            <a:bodyPr anchor="ctr" rtlCol="false" tIns="0" lIns="0" bIns="0" rIns="0"/>
            <a:lstStyle/>
            <a:p>
              <a:pPr algn="l">
                <a:lnSpc>
                  <a:spcPts val="2879"/>
                </a:lnSpc>
              </a:pPr>
              <a:r>
                <a:rPr lang="en-US" sz="2400" b="true">
                  <a:solidFill>
                    <a:srgbClr val="0D3B66"/>
                  </a:solidFill>
                  <a:latin typeface="Calibri (MS) Bold"/>
                  <a:ea typeface="Calibri (MS) Bold"/>
                  <a:cs typeface="Calibri (MS) Bold"/>
                  <a:sym typeface="Calibri (MS) Bold"/>
                </a:rPr>
                <a:t>Individu unik</a:t>
              </a:r>
            </a:p>
          </p:txBody>
        </p:sp>
      </p:grpSp>
      <p:grpSp>
        <p:nvGrpSpPr>
          <p:cNvPr name="Group 22" id="22"/>
          <p:cNvGrpSpPr/>
          <p:nvPr/>
        </p:nvGrpSpPr>
        <p:grpSpPr>
          <a:xfrm rot="0">
            <a:off x="1060704" y="5852160"/>
            <a:ext cx="7498080" cy="731520"/>
            <a:chOff x="0" y="0"/>
            <a:chExt cx="9997440" cy="975360"/>
          </a:xfrm>
        </p:grpSpPr>
        <p:sp>
          <p:nvSpPr>
            <p:cNvPr name="Freeform 23" id="23"/>
            <p:cNvSpPr/>
            <p:nvPr/>
          </p:nvSpPr>
          <p:spPr>
            <a:xfrm flipH="false" flipV="false" rot="0">
              <a:off x="0" y="0"/>
              <a:ext cx="9997440" cy="975360"/>
            </a:xfrm>
            <a:custGeom>
              <a:avLst/>
              <a:gdLst/>
              <a:ahLst/>
              <a:cxnLst/>
              <a:rect r="r" b="b" t="t" l="l"/>
              <a:pathLst>
                <a:path h="975360" w="9997440">
                  <a:moveTo>
                    <a:pt x="0" y="0"/>
                  </a:moveTo>
                  <a:lnTo>
                    <a:pt x="9997440" y="0"/>
                  </a:lnTo>
                  <a:lnTo>
                    <a:pt x="9997440" y="975360"/>
                  </a:lnTo>
                  <a:lnTo>
                    <a:pt x="0" y="975360"/>
                  </a:lnTo>
                  <a:close/>
                </a:path>
              </a:pathLst>
            </a:custGeom>
            <a:blipFill>
              <a:blip r:embed="rId3">
                <a:alphaModFix amt="0"/>
              </a:blip>
              <a:stretch>
                <a:fillRect l="0" t="-149721" r="0" b="-149721"/>
              </a:stretch>
            </a:blipFill>
          </p:spPr>
        </p:sp>
        <p:sp>
          <p:nvSpPr>
            <p:cNvPr name="TextBox 24" id="24"/>
            <p:cNvSpPr txBox="true"/>
            <p:nvPr/>
          </p:nvSpPr>
          <p:spPr>
            <a:xfrm>
              <a:off x="0" y="-47625"/>
              <a:ext cx="9997440" cy="1022985"/>
            </a:xfrm>
            <a:prstGeom prst="rect">
              <a:avLst/>
            </a:prstGeom>
          </p:spPr>
          <p:txBody>
            <a:bodyPr anchor="ctr" rtlCol="false" tIns="0" lIns="0" bIns="0" rIns="0"/>
            <a:lstStyle/>
            <a:p>
              <a:pPr algn="l">
                <a:lnSpc>
                  <a:spcPts val="2640"/>
                </a:lnSpc>
              </a:pPr>
              <a:r>
                <a:rPr lang="en-US" sz="2200">
                  <a:solidFill>
                    <a:srgbClr val="64748B"/>
                  </a:solidFill>
                  <a:latin typeface="Calibri (MS)"/>
                  <a:ea typeface="Calibri (MS)"/>
                  <a:cs typeface="Calibri (MS)"/>
                  <a:sym typeface="Calibri (MS)"/>
                </a:rPr>
                <a:t>Memiliki kepribadian unik yang berkembang sesuai usia</a:t>
              </a:r>
            </a:p>
          </p:txBody>
        </p:sp>
      </p:grpSp>
      <p:grpSp>
        <p:nvGrpSpPr>
          <p:cNvPr name="Group 25" id="25"/>
          <p:cNvGrpSpPr/>
          <p:nvPr/>
        </p:nvGrpSpPr>
        <p:grpSpPr>
          <a:xfrm rot="0">
            <a:off x="9314183" y="5107943"/>
            <a:ext cx="8072123" cy="1671323"/>
            <a:chOff x="0" y="0"/>
            <a:chExt cx="10762831" cy="2228431"/>
          </a:xfrm>
        </p:grpSpPr>
        <p:sp>
          <p:nvSpPr>
            <p:cNvPr name="Freeform 26" id="26"/>
            <p:cNvSpPr/>
            <p:nvPr/>
          </p:nvSpPr>
          <p:spPr>
            <a:xfrm flipH="false" flipV="false" rot="0">
              <a:off x="0" y="0"/>
              <a:ext cx="10762869" cy="2228469"/>
            </a:xfrm>
            <a:custGeom>
              <a:avLst/>
              <a:gdLst/>
              <a:ahLst/>
              <a:cxnLst/>
              <a:rect r="r" b="b" t="t" l="l"/>
              <a:pathLst>
                <a:path h="2228469" w="10762869">
                  <a:moveTo>
                    <a:pt x="0" y="0"/>
                  </a:moveTo>
                  <a:lnTo>
                    <a:pt x="10762869" y="0"/>
                  </a:lnTo>
                  <a:lnTo>
                    <a:pt x="10762869" y="2228469"/>
                  </a:lnTo>
                  <a:lnTo>
                    <a:pt x="0" y="2228469"/>
                  </a:lnTo>
                  <a:close/>
                </a:path>
              </a:pathLst>
            </a:custGeom>
            <a:solidFill>
              <a:srgbClr val="E8F4F8"/>
            </a:solidFill>
            <a:ln w="25400" cap="sq">
              <a:solidFill>
                <a:srgbClr val="D1E9F0"/>
              </a:solidFill>
              <a:prstDash val="solid"/>
              <a:miter/>
            </a:ln>
          </p:spPr>
        </p:sp>
      </p:grpSp>
      <p:grpSp>
        <p:nvGrpSpPr>
          <p:cNvPr name="Group 27" id="27"/>
          <p:cNvGrpSpPr/>
          <p:nvPr/>
        </p:nvGrpSpPr>
        <p:grpSpPr>
          <a:xfrm rot="0">
            <a:off x="9314183" y="5107943"/>
            <a:ext cx="153419" cy="1671323"/>
            <a:chOff x="0" y="0"/>
            <a:chExt cx="204559" cy="2228431"/>
          </a:xfrm>
        </p:grpSpPr>
        <p:sp>
          <p:nvSpPr>
            <p:cNvPr name="Freeform 28" id="28"/>
            <p:cNvSpPr/>
            <p:nvPr/>
          </p:nvSpPr>
          <p:spPr>
            <a:xfrm flipH="false" flipV="false" rot="0">
              <a:off x="0" y="0"/>
              <a:ext cx="204597" cy="2228469"/>
            </a:xfrm>
            <a:custGeom>
              <a:avLst/>
              <a:gdLst/>
              <a:ahLst/>
              <a:cxnLst/>
              <a:rect r="r" b="b" t="t" l="l"/>
              <a:pathLst>
                <a:path h="2228469" w="204597">
                  <a:moveTo>
                    <a:pt x="0" y="0"/>
                  </a:moveTo>
                  <a:lnTo>
                    <a:pt x="204597" y="0"/>
                  </a:lnTo>
                  <a:lnTo>
                    <a:pt x="204597" y="2228469"/>
                  </a:lnTo>
                  <a:lnTo>
                    <a:pt x="0" y="2228469"/>
                  </a:lnTo>
                  <a:close/>
                </a:path>
              </a:pathLst>
            </a:custGeom>
            <a:solidFill>
              <a:srgbClr val="F4A261"/>
            </a:solidFill>
            <a:ln w="25400" cap="sq">
              <a:solidFill>
                <a:srgbClr val="F4A261"/>
              </a:solidFill>
              <a:prstDash val="solid"/>
              <a:miter/>
            </a:ln>
          </p:spPr>
        </p:sp>
      </p:grpSp>
      <p:grpSp>
        <p:nvGrpSpPr>
          <p:cNvPr name="Group 29" id="29"/>
          <p:cNvGrpSpPr/>
          <p:nvPr/>
        </p:nvGrpSpPr>
        <p:grpSpPr>
          <a:xfrm rot="0">
            <a:off x="9656064" y="5248656"/>
            <a:ext cx="7498080" cy="548640"/>
            <a:chOff x="0" y="0"/>
            <a:chExt cx="9997440" cy="731520"/>
          </a:xfrm>
        </p:grpSpPr>
        <p:sp>
          <p:nvSpPr>
            <p:cNvPr name="Freeform 30" id="30"/>
            <p:cNvSpPr/>
            <p:nvPr/>
          </p:nvSpPr>
          <p:spPr>
            <a:xfrm flipH="false" flipV="false" rot="0">
              <a:off x="0" y="0"/>
              <a:ext cx="9997440" cy="731520"/>
            </a:xfrm>
            <a:custGeom>
              <a:avLst/>
              <a:gdLst/>
              <a:ahLst/>
              <a:cxnLst/>
              <a:rect r="r" b="b" t="t" l="l"/>
              <a:pathLst>
                <a:path h="731520" w="9997440">
                  <a:moveTo>
                    <a:pt x="0" y="0"/>
                  </a:moveTo>
                  <a:lnTo>
                    <a:pt x="9997440" y="0"/>
                  </a:lnTo>
                  <a:lnTo>
                    <a:pt x="9997440" y="731520"/>
                  </a:lnTo>
                  <a:lnTo>
                    <a:pt x="0" y="731520"/>
                  </a:lnTo>
                  <a:close/>
                </a:path>
              </a:pathLst>
            </a:custGeom>
            <a:blipFill>
              <a:blip r:embed="rId3">
                <a:alphaModFix amt="0"/>
              </a:blip>
              <a:stretch>
                <a:fillRect l="0" t="-216295" r="0" b="-216295"/>
              </a:stretch>
            </a:blipFill>
          </p:spPr>
        </p:sp>
        <p:sp>
          <p:nvSpPr>
            <p:cNvPr name="TextBox 31" id="31"/>
            <p:cNvSpPr txBox="true"/>
            <p:nvPr/>
          </p:nvSpPr>
          <p:spPr>
            <a:xfrm>
              <a:off x="0" y="-38100"/>
              <a:ext cx="9997440" cy="769620"/>
            </a:xfrm>
            <a:prstGeom prst="rect">
              <a:avLst/>
            </a:prstGeom>
          </p:spPr>
          <p:txBody>
            <a:bodyPr anchor="ctr" rtlCol="false" tIns="0" lIns="0" bIns="0" rIns="0"/>
            <a:lstStyle/>
            <a:p>
              <a:pPr algn="l">
                <a:lnSpc>
                  <a:spcPts val="2879"/>
                </a:lnSpc>
              </a:pPr>
              <a:r>
                <a:rPr lang="en-US" sz="2400" b="true">
                  <a:solidFill>
                    <a:srgbClr val="0D3B66"/>
                  </a:solidFill>
                  <a:latin typeface="Calibri (MS) Bold"/>
                  <a:ea typeface="Calibri (MS) Bold"/>
                  <a:cs typeface="Calibri (MS) Bold"/>
                  <a:sym typeface="Calibri (MS) Bold"/>
                </a:rPr>
                <a:t>Raw Material</a:t>
              </a:r>
            </a:p>
          </p:txBody>
        </p:sp>
      </p:grpSp>
      <p:grpSp>
        <p:nvGrpSpPr>
          <p:cNvPr name="Group 32" id="32"/>
          <p:cNvGrpSpPr/>
          <p:nvPr/>
        </p:nvGrpSpPr>
        <p:grpSpPr>
          <a:xfrm rot="0">
            <a:off x="9656064" y="5852160"/>
            <a:ext cx="7498080" cy="731520"/>
            <a:chOff x="0" y="0"/>
            <a:chExt cx="9997440" cy="975360"/>
          </a:xfrm>
        </p:grpSpPr>
        <p:sp>
          <p:nvSpPr>
            <p:cNvPr name="Freeform 33" id="33"/>
            <p:cNvSpPr/>
            <p:nvPr/>
          </p:nvSpPr>
          <p:spPr>
            <a:xfrm flipH="false" flipV="false" rot="0">
              <a:off x="0" y="0"/>
              <a:ext cx="9997440" cy="975360"/>
            </a:xfrm>
            <a:custGeom>
              <a:avLst/>
              <a:gdLst/>
              <a:ahLst/>
              <a:cxnLst/>
              <a:rect r="r" b="b" t="t" l="l"/>
              <a:pathLst>
                <a:path h="975360" w="9997440">
                  <a:moveTo>
                    <a:pt x="0" y="0"/>
                  </a:moveTo>
                  <a:lnTo>
                    <a:pt x="9997440" y="0"/>
                  </a:lnTo>
                  <a:lnTo>
                    <a:pt x="9997440" y="975360"/>
                  </a:lnTo>
                  <a:lnTo>
                    <a:pt x="0" y="975360"/>
                  </a:lnTo>
                  <a:close/>
                </a:path>
              </a:pathLst>
            </a:custGeom>
            <a:blipFill>
              <a:blip r:embed="rId3">
                <a:alphaModFix amt="0"/>
              </a:blip>
              <a:stretch>
                <a:fillRect l="0" t="-149721" r="0" b="-149721"/>
              </a:stretch>
            </a:blipFill>
          </p:spPr>
        </p:sp>
        <p:sp>
          <p:nvSpPr>
            <p:cNvPr name="TextBox 34" id="34"/>
            <p:cNvSpPr txBox="true"/>
            <p:nvPr/>
          </p:nvSpPr>
          <p:spPr>
            <a:xfrm>
              <a:off x="0" y="-47625"/>
              <a:ext cx="9997440" cy="1022985"/>
            </a:xfrm>
            <a:prstGeom prst="rect">
              <a:avLst/>
            </a:prstGeom>
          </p:spPr>
          <p:txBody>
            <a:bodyPr anchor="ctr" rtlCol="false" tIns="0" lIns="0" bIns="0" rIns="0"/>
            <a:lstStyle/>
            <a:p>
              <a:pPr algn="l">
                <a:lnSpc>
                  <a:spcPts val="2640"/>
                </a:lnSpc>
              </a:pPr>
              <a:r>
                <a:rPr lang="en-US" sz="2200">
                  <a:solidFill>
                    <a:srgbClr val="64748B"/>
                  </a:solidFill>
                  <a:latin typeface="Calibri (MS)"/>
                  <a:ea typeface="Calibri (MS)"/>
                  <a:cs typeface="Calibri (MS)"/>
                  <a:sym typeface="Calibri (MS)"/>
                </a:rPr>
                <a:t>Subjek sekaligus tujuan utama proses pendidikan</a:t>
              </a:r>
            </a:p>
          </p:txBody>
        </p:sp>
      </p:grpSp>
      <p:grpSp>
        <p:nvGrpSpPr>
          <p:cNvPr name="Group 35" id="35"/>
          <p:cNvGrpSpPr/>
          <p:nvPr/>
        </p:nvGrpSpPr>
        <p:grpSpPr>
          <a:xfrm rot="0">
            <a:off x="718823" y="7028183"/>
            <a:ext cx="8072123" cy="1671323"/>
            <a:chOff x="0" y="0"/>
            <a:chExt cx="10762831" cy="2228431"/>
          </a:xfrm>
        </p:grpSpPr>
        <p:sp>
          <p:nvSpPr>
            <p:cNvPr name="Freeform 36" id="36"/>
            <p:cNvSpPr/>
            <p:nvPr/>
          </p:nvSpPr>
          <p:spPr>
            <a:xfrm flipH="false" flipV="false" rot="0">
              <a:off x="0" y="0"/>
              <a:ext cx="10762869" cy="2228469"/>
            </a:xfrm>
            <a:custGeom>
              <a:avLst/>
              <a:gdLst/>
              <a:ahLst/>
              <a:cxnLst/>
              <a:rect r="r" b="b" t="t" l="l"/>
              <a:pathLst>
                <a:path h="2228469" w="10762869">
                  <a:moveTo>
                    <a:pt x="0" y="0"/>
                  </a:moveTo>
                  <a:lnTo>
                    <a:pt x="10762869" y="0"/>
                  </a:lnTo>
                  <a:lnTo>
                    <a:pt x="10762869" y="2228469"/>
                  </a:lnTo>
                  <a:lnTo>
                    <a:pt x="0" y="2228469"/>
                  </a:lnTo>
                  <a:close/>
                </a:path>
              </a:pathLst>
            </a:custGeom>
            <a:solidFill>
              <a:srgbClr val="F1F5F9"/>
            </a:solidFill>
            <a:ln w="25400" cap="sq">
              <a:solidFill>
                <a:srgbClr val="D1E9F0"/>
              </a:solidFill>
              <a:prstDash val="solid"/>
              <a:miter/>
            </a:ln>
          </p:spPr>
        </p:sp>
      </p:grpSp>
      <p:grpSp>
        <p:nvGrpSpPr>
          <p:cNvPr name="Group 37" id="37"/>
          <p:cNvGrpSpPr/>
          <p:nvPr/>
        </p:nvGrpSpPr>
        <p:grpSpPr>
          <a:xfrm rot="0">
            <a:off x="718823" y="7028183"/>
            <a:ext cx="153419" cy="1671323"/>
            <a:chOff x="0" y="0"/>
            <a:chExt cx="204559" cy="2228431"/>
          </a:xfrm>
        </p:grpSpPr>
        <p:sp>
          <p:nvSpPr>
            <p:cNvPr name="Freeform 38" id="38"/>
            <p:cNvSpPr/>
            <p:nvPr/>
          </p:nvSpPr>
          <p:spPr>
            <a:xfrm flipH="false" flipV="false" rot="0">
              <a:off x="0" y="0"/>
              <a:ext cx="204597" cy="2228469"/>
            </a:xfrm>
            <a:custGeom>
              <a:avLst/>
              <a:gdLst/>
              <a:ahLst/>
              <a:cxnLst/>
              <a:rect r="r" b="b" t="t" l="l"/>
              <a:pathLst>
                <a:path h="2228469" w="204597">
                  <a:moveTo>
                    <a:pt x="0" y="0"/>
                  </a:moveTo>
                  <a:lnTo>
                    <a:pt x="204597" y="0"/>
                  </a:lnTo>
                  <a:lnTo>
                    <a:pt x="204597" y="2228469"/>
                  </a:lnTo>
                  <a:lnTo>
                    <a:pt x="0" y="2228469"/>
                  </a:lnTo>
                  <a:close/>
                </a:path>
              </a:pathLst>
            </a:custGeom>
            <a:solidFill>
              <a:srgbClr val="F4A261"/>
            </a:solidFill>
            <a:ln w="25400" cap="sq">
              <a:solidFill>
                <a:srgbClr val="F4A261"/>
              </a:solidFill>
              <a:prstDash val="solid"/>
              <a:miter/>
            </a:ln>
          </p:spPr>
        </p:sp>
      </p:grpSp>
      <p:grpSp>
        <p:nvGrpSpPr>
          <p:cNvPr name="Group 39" id="39"/>
          <p:cNvGrpSpPr/>
          <p:nvPr/>
        </p:nvGrpSpPr>
        <p:grpSpPr>
          <a:xfrm rot="0">
            <a:off x="1060704" y="7168896"/>
            <a:ext cx="7498080" cy="548640"/>
            <a:chOff x="0" y="0"/>
            <a:chExt cx="9997440" cy="731520"/>
          </a:xfrm>
        </p:grpSpPr>
        <p:sp>
          <p:nvSpPr>
            <p:cNvPr name="Freeform 40" id="40"/>
            <p:cNvSpPr/>
            <p:nvPr/>
          </p:nvSpPr>
          <p:spPr>
            <a:xfrm flipH="false" flipV="false" rot="0">
              <a:off x="0" y="0"/>
              <a:ext cx="9997440" cy="731520"/>
            </a:xfrm>
            <a:custGeom>
              <a:avLst/>
              <a:gdLst/>
              <a:ahLst/>
              <a:cxnLst/>
              <a:rect r="r" b="b" t="t" l="l"/>
              <a:pathLst>
                <a:path h="731520" w="9997440">
                  <a:moveTo>
                    <a:pt x="0" y="0"/>
                  </a:moveTo>
                  <a:lnTo>
                    <a:pt x="9997440" y="0"/>
                  </a:lnTo>
                  <a:lnTo>
                    <a:pt x="9997440" y="731520"/>
                  </a:lnTo>
                  <a:lnTo>
                    <a:pt x="0" y="731520"/>
                  </a:lnTo>
                  <a:close/>
                </a:path>
              </a:pathLst>
            </a:custGeom>
            <a:blipFill>
              <a:blip r:embed="rId3">
                <a:alphaModFix amt="0"/>
              </a:blip>
              <a:stretch>
                <a:fillRect l="0" t="-216295" r="0" b="-216295"/>
              </a:stretch>
            </a:blipFill>
          </p:spPr>
        </p:sp>
        <p:sp>
          <p:nvSpPr>
            <p:cNvPr name="TextBox 41" id="41"/>
            <p:cNvSpPr txBox="true"/>
            <p:nvPr/>
          </p:nvSpPr>
          <p:spPr>
            <a:xfrm>
              <a:off x="0" y="-38100"/>
              <a:ext cx="9997440" cy="769620"/>
            </a:xfrm>
            <a:prstGeom prst="rect">
              <a:avLst/>
            </a:prstGeom>
          </p:spPr>
          <p:txBody>
            <a:bodyPr anchor="ctr" rtlCol="false" tIns="0" lIns="0" bIns="0" rIns="0"/>
            <a:lstStyle/>
            <a:p>
              <a:pPr algn="l">
                <a:lnSpc>
                  <a:spcPts val="2879"/>
                </a:lnSpc>
              </a:pPr>
              <a:r>
                <a:rPr lang="en-US" sz="2400" b="true">
                  <a:solidFill>
                    <a:srgbClr val="0D3B66"/>
                  </a:solidFill>
                  <a:latin typeface="Calibri (MS) Bold"/>
                  <a:ea typeface="Calibri (MS) Bold"/>
                  <a:cs typeface="Calibri (MS) Bold"/>
                  <a:sym typeface="Calibri (MS) Bold"/>
                </a:rPr>
                <a:t>Butuh bimbingan</a:t>
              </a:r>
            </a:p>
          </p:txBody>
        </p:sp>
      </p:grpSp>
      <p:grpSp>
        <p:nvGrpSpPr>
          <p:cNvPr name="Group 42" id="42"/>
          <p:cNvGrpSpPr/>
          <p:nvPr/>
        </p:nvGrpSpPr>
        <p:grpSpPr>
          <a:xfrm rot="0">
            <a:off x="1060704" y="7772400"/>
            <a:ext cx="7498080" cy="731520"/>
            <a:chOff x="0" y="0"/>
            <a:chExt cx="9997440" cy="975360"/>
          </a:xfrm>
        </p:grpSpPr>
        <p:sp>
          <p:nvSpPr>
            <p:cNvPr name="Freeform 43" id="43"/>
            <p:cNvSpPr/>
            <p:nvPr/>
          </p:nvSpPr>
          <p:spPr>
            <a:xfrm flipH="false" flipV="false" rot="0">
              <a:off x="0" y="0"/>
              <a:ext cx="9997440" cy="975360"/>
            </a:xfrm>
            <a:custGeom>
              <a:avLst/>
              <a:gdLst/>
              <a:ahLst/>
              <a:cxnLst/>
              <a:rect r="r" b="b" t="t" l="l"/>
              <a:pathLst>
                <a:path h="975360" w="9997440">
                  <a:moveTo>
                    <a:pt x="0" y="0"/>
                  </a:moveTo>
                  <a:lnTo>
                    <a:pt x="9997440" y="0"/>
                  </a:lnTo>
                  <a:lnTo>
                    <a:pt x="9997440" y="975360"/>
                  </a:lnTo>
                  <a:lnTo>
                    <a:pt x="0" y="975360"/>
                  </a:lnTo>
                  <a:close/>
                </a:path>
              </a:pathLst>
            </a:custGeom>
            <a:blipFill>
              <a:blip r:embed="rId3">
                <a:alphaModFix amt="0"/>
              </a:blip>
              <a:stretch>
                <a:fillRect l="0" t="-149721" r="0" b="-149721"/>
              </a:stretch>
            </a:blipFill>
          </p:spPr>
        </p:sp>
        <p:sp>
          <p:nvSpPr>
            <p:cNvPr name="TextBox 44" id="44"/>
            <p:cNvSpPr txBox="true"/>
            <p:nvPr/>
          </p:nvSpPr>
          <p:spPr>
            <a:xfrm>
              <a:off x="0" y="-47625"/>
              <a:ext cx="9997440" cy="1022985"/>
            </a:xfrm>
            <a:prstGeom prst="rect">
              <a:avLst/>
            </a:prstGeom>
          </p:spPr>
          <p:txBody>
            <a:bodyPr anchor="ctr" rtlCol="false" tIns="0" lIns="0" bIns="0" rIns="0"/>
            <a:lstStyle/>
            <a:p>
              <a:pPr algn="l">
                <a:lnSpc>
                  <a:spcPts val="2640"/>
                </a:lnSpc>
              </a:pPr>
              <a:r>
                <a:rPr lang="en-US" sz="2200">
                  <a:solidFill>
                    <a:srgbClr val="64748B"/>
                  </a:solidFill>
                  <a:latin typeface="Calibri (MS)"/>
                  <a:ea typeface="Calibri (MS)"/>
                  <a:cs typeface="Calibri (MS)"/>
                  <a:sym typeface="Calibri (MS)"/>
                </a:rPr>
                <a:t>Anak yang belum dewasa dan membutuhkan arahan agar mandiri</a:t>
              </a:r>
            </a:p>
          </p:txBody>
        </p:sp>
      </p:grpSp>
      <p:grpSp>
        <p:nvGrpSpPr>
          <p:cNvPr name="Group 45" id="45"/>
          <p:cNvGrpSpPr/>
          <p:nvPr/>
        </p:nvGrpSpPr>
        <p:grpSpPr>
          <a:xfrm rot="0">
            <a:off x="9314183" y="7028183"/>
            <a:ext cx="8072123" cy="1671323"/>
            <a:chOff x="0" y="0"/>
            <a:chExt cx="10762831" cy="2228431"/>
          </a:xfrm>
        </p:grpSpPr>
        <p:sp>
          <p:nvSpPr>
            <p:cNvPr name="Freeform 46" id="46"/>
            <p:cNvSpPr/>
            <p:nvPr/>
          </p:nvSpPr>
          <p:spPr>
            <a:xfrm flipH="false" flipV="false" rot="0">
              <a:off x="0" y="0"/>
              <a:ext cx="10762869" cy="2228469"/>
            </a:xfrm>
            <a:custGeom>
              <a:avLst/>
              <a:gdLst/>
              <a:ahLst/>
              <a:cxnLst/>
              <a:rect r="r" b="b" t="t" l="l"/>
              <a:pathLst>
                <a:path h="2228469" w="10762869">
                  <a:moveTo>
                    <a:pt x="0" y="0"/>
                  </a:moveTo>
                  <a:lnTo>
                    <a:pt x="10762869" y="0"/>
                  </a:lnTo>
                  <a:lnTo>
                    <a:pt x="10762869" y="2228469"/>
                  </a:lnTo>
                  <a:lnTo>
                    <a:pt x="0" y="2228469"/>
                  </a:lnTo>
                  <a:close/>
                </a:path>
              </a:pathLst>
            </a:custGeom>
            <a:solidFill>
              <a:srgbClr val="E8F4F8"/>
            </a:solidFill>
            <a:ln w="25400" cap="sq">
              <a:solidFill>
                <a:srgbClr val="D1E9F0"/>
              </a:solidFill>
              <a:prstDash val="solid"/>
              <a:miter/>
            </a:ln>
          </p:spPr>
        </p:sp>
      </p:grpSp>
      <p:grpSp>
        <p:nvGrpSpPr>
          <p:cNvPr name="Group 47" id="47"/>
          <p:cNvGrpSpPr/>
          <p:nvPr/>
        </p:nvGrpSpPr>
        <p:grpSpPr>
          <a:xfrm rot="0">
            <a:off x="9314183" y="7028183"/>
            <a:ext cx="153419" cy="1671323"/>
            <a:chOff x="0" y="0"/>
            <a:chExt cx="204559" cy="2228431"/>
          </a:xfrm>
        </p:grpSpPr>
        <p:sp>
          <p:nvSpPr>
            <p:cNvPr name="Freeform 48" id="48"/>
            <p:cNvSpPr/>
            <p:nvPr/>
          </p:nvSpPr>
          <p:spPr>
            <a:xfrm flipH="false" flipV="false" rot="0">
              <a:off x="0" y="0"/>
              <a:ext cx="204597" cy="2228469"/>
            </a:xfrm>
            <a:custGeom>
              <a:avLst/>
              <a:gdLst/>
              <a:ahLst/>
              <a:cxnLst/>
              <a:rect r="r" b="b" t="t" l="l"/>
              <a:pathLst>
                <a:path h="2228469" w="204597">
                  <a:moveTo>
                    <a:pt x="0" y="0"/>
                  </a:moveTo>
                  <a:lnTo>
                    <a:pt x="204597" y="0"/>
                  </a:lnTo>
                  <a:lnTo>
                    <a:pt x="204597" y="2228469"/>
                  </a:lnTo>
                  <a:lnTo>
                    <a:pt x="0" y="2228469"/>
                  </a:lnTo>
                  <a:close/>
                </a:path>
              </a:pathLst>
            </a:custGeom>
            <a:solidFill>
              <a:srgbClr val="F4A261"/>
            </a:solidFill>
            <a:ln w="25400" cap="sq">
              <a:solidFill>
                <a:srgbClr val="F4A261"/>
              </a:solidFill>
              <a:prstDash val="solid"/>
              <a:miter/>
            </a:ln>
          </p:spPr>
        </p:sp>
      </p:grpSp>
      <p:grpSp>
        <p:nvGrpSpPr>
          <p:cNvPr name="Group 49" id="49"/>
          <p:cNvGrpSpPr/>
          <p:nvPr/>
        </p:nvGrpSpPr>
        <p:grpSpPr>
          <a:xfrm rot="0">
            <a:off x="9656064" y="7168896"/>
            <a:ext cx="7498080" cy="548640"/>
            <a:chOff x="0" y="0"/>
            <a:chExt cx="9997440" cy="731520"/>
          </a:xfrm>
        </p:grpSpPr>
        <p:sp>
          <p:nvSpPr>
            <p:cNvPr name="Freeform 50" id="50"/>
            <p:cNvSpPr/>
            <p:nvPr/>
          </p:nvSpPr>
          <p:spPr>
            <a:xfrm flipH="false" flipV="false" rot="0">
              <a:off x="0" y="0"/>
              <a:ext cx="9997440" cy="731520"/>
            </a:xfrm>
            <a:custGeom>
              <a:avLst/>
              <a:gdLst/>
              <a:ahLst/>
              <a:cxnLst/>
              <a:rect r="r" b="b" t="t" l="l"/>
              <a:pathLst>
                <a:path h="731520" w="9997440">
                  <a:moveTo>
                    <a:pt x="0" y="0"/>
                  </a:moveTo>
                  <a:lnTo>
                    <a:pt x="9997440" y="0"/>
                  </a:lnTo>
                  <a:lnTo>
                    <a:pt x="9997440" y="731520"/>
                  </a:lnTo>
                  <a:lnTo>
                    <a:pt x="0" y="731520"/>
                  </a:lnTo>
                  <a:close/>
                </a:path>
              </a:pathLst>
            </a:custGeom>
            <a:blipFill>
              <a:blip r:embed="rId3">
                <a:alphaModFix amt="0"/>
              </a:blip>
              <a:stretch>
                <a:fillRect l="0" t="-216295" r="0" b="-216295"/>
              </a:stretch>
            </a:blipFill>
          </p:spPr>
        </p:sp>
        <p:sp>
          <p:nvSpPr>
            <p:cNvPr name="TextBox 51" id="51"/>
            <p:cNvSpPr txBox="true"/>
            <p:nvPr/>
          </p:nvSpPr>
          <p:spPr>
            <a:xfrm>
              <a:off x="0" y="-38100"/>
              <a:ext cx="9997440" cy="769620"/>
            </a:xfrm>
            <a:prstGeom prst="rect">
              <a:avLst/>
            </a:prstGeom>
          </p:spPr>
          <p:txBody>
            <a:bodyPr anchor="ctr" rtlCol="false" tIns="0" lIns="0" bIns="0" rIns="0"/>
            <a:lstStyle/>
            <a:p>
              <a:pPr algn="l">
                <a:lnSpc>
                  <a:spcPts val="2879"/>
                </a:lnSpc>
              </a:pPr>
              <a:r>
                <a:rPr lang="en-US" sz="2400" b="true">
                  <a:solidFill>
                    <a:srgbClr val="0D3B66"/>
                  </a:solidFill>
                  <a:latin typeface="Calibri (MS) Bold"/>
                  <a:ea typeface="Calibri (MS) Bold"/>
                  <a:cs typeface="Calibri (MS) Bold"/>
                  <a:sym typeface="Calibri (MS) Bold"/>
                </a:rPr>
                <a:t>Potensi berkembang</a:t>
              </a:r>
            </a:p>
          </p:txBody>
        </p:sp>
      </p:grpSp>
      <p:grpSp>
        <p:nvGrpSpPr>
          <p:cNvPr name="Group 52" id="52"/>
          <p:cNvGrpSpPr/>
          <p:nvPr/>
        </p:nvGrpSpPr>
        <p:grpSpPr>
          <a:xfrm rot="0">
            <a:off x="9656064" y="7772400"/>
            <a:ext cx="7498080" cy="731520"/>
            <a:chOff x="0" y="0"/>
            <a:chExt cx="9997440" cy="975360"/>
          </a:xfrm>
        </p:grpSpPr>
        <p:sp>
          <p:nvSpPr>
            <p:cNvPr name="Freeform 53" id="53"/>
            <p:cNvSpPr/>
            <p:nvPr/>
          </p:nvSpPr>
          <p:spPr>
            <a:xfrm flipH="false" flipV="false" rot="0">
              <a:off x="0" y="0"/>
              <a:ext cx="9997440" cy="975360"/>
            </a:xfrm>
            <a:custGeom>
              <a:avLst/>
              <a:gdLst/>
              <a:ahLst/>
              <a:cxnLst/>
              <a:rect r="r" b="b" t="t" l="l"/>
              <a:pathLst>
                <a:path h="975360" w="9997440">
                  <a:moveTo>
                    <a:pt x="0" y="0"/>
                  </a:moveTo>
                  <a:lnTo>
                    <a:pt x="9997440" y="0"/>
                  </a:lnTo>
                  <a:lnTo>
                    <a:pt x="9997440" y="975360"/>
                  </a:lnTo>
                  <a:lnTo>
                    <a:pt x="0" y="975360"/>
                  </a:lnTo>
                  <a:close/>
                </a:path>
              </a:pathLst>
            </a:custGeom>
            <a:blipFill>
              <a:blip r:embed="rId3">
                <a:alphaModFix amt="0"/>
              </a:blip>
              <a:stretch>
                <a:fillRect l="0" t="-149721" r="0" b="-149721"/>
              </a:stretch>
            </a:blipFill>
          </p:spPr>
        </p:sp>
        <p:sp>
          <p:nvSpPr>
            <p:cNvPr name="TextBox 54" id="54"/>
            <p:cNvSpPr txBox="true"/>
            <p:nvPr/>
          </p:nvSpPr>
          <p:spPr>
            <a:xfrm>
              <a:off x="0" y="-47625"/>
              <a:ext cx="9997440" cy="1022985"/>
            </a:xfrm>
            <a:prstGeom prst="rect">
              <a:avLst/>
            </a:prstGeom>
          </p:spPr>
          <p:txBody>
            <a:bodyPr anchor="ctr" rtlCol="false" tIns="0" lIns="0" bIns="0" rIns="0"/>
            <a:lstStyle/>
            <a:p>
              <a:pPr algn="l">
                <a:lnSpc>
                  <a:spcPts val="2640"/>
                </a:lnSpc>
              </a:pPr>
              <a:r>
                <a:rPr lang="en-US" sz="2200">
                  <a:solidFill>
                    <a:srgbClr val="64748B"/>
                  </a:solidFill>
                  <a:latin typeface="Calibri (MS)"/>
                  <a:ea typeface="Calibri (MS)"/>
                  <a:cs typeface="Calibri (MS)"/>
                  <a:sym typeface="Calibri (MS)"/>
                </a:rPr>
                <a:t>Memiliki kebutuhan fisik &amp; psikologis yang harus terpenuhi</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697" y="-12697"/>
            <a:ext cx="18313403" cy="1671323"/>
            <a:chOff x="0" y="0"/>
            <a:chExt cx="24417871" cy="2228431"/>
          </a:xfrm>
        </p:grpSpPr>
        <p:sp>
          <p:nvSpPr>
            <p:cNvPr name="Freeform 3" id="3"/>
            <p:cNvSpPr/>
            <p:nvPr/>
          </p:nvSpPr>
          <p:spPr>
            <a:xfrm flipH="false" flipV="false" rot="0">
              <a:off x="0" y="0"/>
              <a:ext cx="24417910" cy="2228469"/>
            </a:xfrm>
            <a:custGeom>
              <a:avLst/>
              <a:gdLst/>
              <a:ahLst/>
              <a:cxnLst/>
              <a:rect r="r" b="b" t="t" l="l"/>
              <a:pathLst>
                <a:path h="2228469" w="24417910">
                  <a:moveTo>
                    <a:pt x="0" y="0"/>
                  </a:moveTo>
                  <a:lnTo>
                    <a:pt x="24417910" y="0"/>
                  </a:lnTo>
                  <a:lnTo>
                    <a:pt x="24417910" y="2228469"/>
                  </a:lnTo>
                  <a:lnTo>
                    <a:pt x="0" y="2228469"/>
                  </a:lnTo>
                  <a:close/>
                </a:path>
              </a:pathLst>
            </a:custGeom>
            <a:solidFill>
              <a:srgbClr val="8B1A1A"/>
            </a:solidFill>
            <a:ln w="25400" cap="sq">
              <a:solidFill>
                <a:srgbClr val="8B1A1A"/>
              </a:solidFill>
              <a:prstDash val="solid"/>
              <a:miter/>
            </a:ln>
          </p:spPr>
        </p:sp>
      </p:grpSp>
      <p:grpSp>
        <p:nvGrpSpPr>
          <p:cNvPr name="Group 4" id="4"/>
          <p:cNvGrpSpPr/>
          <p:nvPr/>
        </p:nvGrpSpPr>
        <p:grpSpPr>
          <a:xfrm rot="0">
            <a:off x="731520" y="274320"/>
            <a:ext cx="16824960" cy="1097280"/>
            <a:chOff x="0" y="0"/>
            <a:chExt cx="22433280" cy="1463040"/>
          </a:xfrm>
        </p:grpSpPr>
        <p:sp>
          <p:nvSpPr>
            <p:cNvPr name="Freeform 5" id="5"/>
            <p:cNvSpPr/>
            <p:nvPr/>
          </p:nvSpPr>
          <p:spPr>
            <a:xfrm flipH="false" flipV="false" rot="0">
              <a:off x="0" y="0"/>
              <a:ext cx="22433280" cy="1463040"/>
            </a:xfrm>
            <a:custGeom>
              <a:avLst/>
              <a:gdLst/>
              <a:ahLst/>
              <a:cxnLst/>
              <a:rect r="r" b="b" t="t" l="l"/>
              <a:pathLst>
                <a:path h="1463040" w="22433280">
                  <a:moveTo>
                    <a:pt x="0" y="0"/>
                  </a:moveTo>
                  <a:lnTo>
                    <a:pt x="22433280" y="0"/>
                  </a:lnTo>
                  <a:lnTo>
                    <a:pt x="22433280" y="1463040"/>
                  </a:lnTo>
                  <a:lnTo>
                    <a:pt x="0" y="1463040"/>
                  </a:lnTo>
                  <a:close/>
                </a:path>
              </a:pathLst>
            </a:custGeom>
            <a:blipFill>
              <a:blip r:embed="rId3">
                <a:alphaModFix amt="0"/>
              </a:blip>
              <a:stretch>
                <a:fillRect l="0" t="-248770" r="0" b="-248770"/>
              </a:stretch>
            </a:blipFill>
          </p:spPr>
        </p:sp>
        <p:sp>
          <p:nvSpPr>
            <p:cNvPr name="TextBox 6" id="6"/>
            <p:cNvSpPr txBox="true"/>
            <p:nvPr/>
          </p:nvSpPr>
          <p:spPr>
            <a:xfrm>
              <a:off x="0" y="-76200"/>
              <a:ext cx="22433280" cy="1539240"/>
            </a:xfrm>
            <a:prstGeom prst="rect">
              <a:avLst/>
            </a:prstGeom>
          </p:spPr>
          <p:txBody>
            <a:bodyPr anchor="ctr" rtlCol="false" tIns="0" lIns="0" bIns="0" rIns="0"/>
            <a:lstStyle/>
            <a:p>
              <a:pPr algn="l">
                <a:lnSpc>
                  <a:spcPts val="4800"/>
                </a:lnSpc>
              </a:pPr>
              <a:r>
                <a:rPr lang="en-US" sz="4000" b="true">
                  <a:solidFill>
                    <a:srgbClr val="FFFFFF"/>
                  </a:solidFill>
                  <a:latin typeface="Calibri (MS) Bold"/>
                  <a:ea typeface="Calibri (MS) Bold"/>
                  <a:cs typeface="Calibri (MS) Bold"/>
                  <a:sym typeface="Calibri (MS) Bold"/>
                </a:rPr>
                <a:t>02 | BULLYING &amp; KEKERASAN DI SEKOLAH</a:t>
              </a:r>
            </a:p>
          </p:txBody>
        </p:sp>
      </p:grpSp>
      <p:grpSp>
        <p:nvGrpSpPr>
          <p:cNvPr name="Group 7" id="7"/>
          <p:cNvGrpSpPr/>
          <p:nvPr/>
        </p:nvGrpSpPr>
        <p:grpSpPr>
          <a:xfrm rot="0">
            <a:off x="731520" y="1920240"/>
            <a:ext cx="7863840" cy="640080"/>
            <a:chOff x="0" y="0"/>
            <a:chExt cx="10485120" cy="853440"/>
          </a:xfrm>
        </p:grpSpPr>
        <p:sp>
          <p:nvSpPr>
            <p:cNvPr name="Freeform 8" id="8"/>
            <p:cNvSpPr/>
            <p:nvPr/>
          </p:nvSpPr>
          <p:spPr>
            <a:xfrm flipH="false" flipV="false" rot="0">
              <a:off x="0" y="0"/>
              <a:ext cx="10485120" cy="853440"/>
            </a:xfrm>
            <a:custGeom>
              <a:avLst/>
              <a:gdLst/>
              <a:ahLst/>
              <a:cxnLst/>
              <a:rect r="r" b="b" t="t" l="l"/>
              <a:pathLst>
                <a:path h="853440" w="10485120">
                  <a:moveTo>
                    <a:pt x="0" y="0"/>
                  </a:moveTo>
                  <a:lnTo>
                    <a:pt x="10485120" y="0"/>
                  </a:lnTo>
                  <a:lnTo>
                    <a:pt x="10485120" y="853440"/>
                  </a:lnTo>
                  <a:lnTo>
                    <a:pt x="0" y="853440"/>
                  </a:lnTo>
                  <a:close/>
                </a:path>
              </a:pathLst>
            </a:custGeom>
            <a:blipFill>
              <a:blip r:embed="rId3">
                <a:alphaModFix amt="0"/>
              </a:blip>
              <a:stretch>
                <a:fillRect l="0" t="-189387" r="0" b="-189387"/>
              </a:stretch>
            </a:blipFill>
          </p:spPr>
        </p:sp>
        <p:sp>
          <p:nvSpPr>
            <p:cNvPr name="TextBox 9" id="9"/>
            <p:cNvSpPr txBox="true"/>
            <p:nvPr/>
          </p:nvSpPr>
          <p:spPr>
            <a:xfrm>
              <a:off x="0" y="-47625"/>
              <a:ext cx="10485120" cy="901065"/>
            </a:xfrm>
            <a:prstGeom prst="rect">
              <a:avLst/>
            </a:prstGeom>
          </p:spPr>
          <p:txBody>
            <a:bodyPr anchor="ctr" rtlCol="false" tIns="0" lIns="0" bIns="0" rIns="0"/>
            <a:lstStyle/>
            <a:p>
              <a:pPr algn="l">
                <a:lnSpc>
                  <a:spcPts val="3359"/>
                </a:lnSpc>
              </a:pPr>
              <a:r>
                <a:rPr lang="en-US" sz="2799" b="true">
                  <a:solidFill>
                    <a:srgbClr val="8B1A1A"/>
                  </a:solidFill>
                  <a:latin typeface="Calibri (MS) Bold"/>
                  <a:ea typeface="Calibri (MS) Bold"/>
                  <a:cs typeface="Calibri (MS) Bold"/>
                  <a:sym typeface="Calibri (MS) Bold"/>
                </a:rPr>
                <a:t>Definisi</a:t>
              </a:r>
            </a:p>
          </p:txBody>
        </p:sp>
      </p:grpSp>
      <p:grpSp>
        <p:nvGrpSpPr>
          <p:cNvPr name="Group 10" id="10"/>
          <p:cNvGrpSpPr/>
          <p:nvPr/>
        </p:nvGrpSpPr>
        <p:grpSpPr>
          <a:xfrm rot="0">
            <a:off x="718823" y="2547623"/>
            <a:ext cx="7889243" cy="2494283"/>
            <a:chOff x="0" y="0"/>
            <a:chExt cx="10518991" cy="3325711"/>
          </a:xfrm>
        </p:grpSpPr>
        <p:sp>
          <p:nvSpPr>
            <p:cNvPr name="Freeform 11" id="11"/>
            <p:cNvSpPr/>
            <p:nvPr/>
          </p:nvSpPr>
          <p:spPr>
            <a:xfrm flipH="false" flipV="false" rot="0">
              <a:off x="0" y="0"/>
              <a:ext cx="10519029" cy="3325749"/>
            </a:xfrm>
            <a:custGeom>
              <a:avLst/>
              <a:gdLst/>
              <a:ahLst/>
              <a:cxnLst/>
              <a:rect r="r" b="b" t="t" l="l"/>
              <a:pathLst>
                <a:path h="3325749" w="10519029">
                  <a:moveTo>
                    <a:pt x="0" y="0"/>
                  </a:moveTo>
                  <a:lnTo>
                    <a:pt x="10519029" y="0"/>
                  </a:lnTo>
                  <a:lnTo>
                    <a:pt x="10519029" y="3325749"/>
                  </a:lnTo>
                  <a:lnTo>
                    <a:pt x="0" y="3325749"/>
                  </a:lnTo>
                  <a:close/>
                </a:path>
              </a:pathLst>
            </a:custGeom>
            <a:solidFill>
              <a:srgbClr val="FFF5F5"/>
            </a:solidFill>
            <a:ln w="25400" cap="sq">
              <a:solidFill>
                <a:srgbClr val="FECACA"/>
              </a:solidFill>
              <a:prstDash val="solid"/>
              <a:miter/>
            </a:ln>
          </p:spPr>
        </p:sp>
      </p:grpSp>
      <p:grpSp>
        <p:nvGrpSpPr>
          <p:cNvPr name="Group 12" id="12"/>
          <p:cNvGrpSpPr/>
          <p:nvPr/>
        </p:nvGrpSpPr>
        <p:grpSpPr>
          <a:xfrm rot="0">
            <a:off x="1005840" y="2743200"/>
            <a:ext cx="7315200" cy="2103120"/>
            <a:chOff x="0" y="0"/>
            <a:chExt cx="9753600" cy="2804160"/>
          </a:xfrm>
        </p:grpSpPr>
        <p:sp>
          <p:nvSpPr>
            <p:cNvPr name="Freeform 13" id="13"/>
            <p:cNvSpPr/>
            <p:nvPr/>
          </p:nvSpPr>
          <p:spPr>
            <a:xfrm flipH="false" flipV="false" rot="0">
              <a:off x="0" y="0"/>
              <a:ext cx="9753600" cy="2804160"/>
            </a:xfrm>
            <a:custGeom>
              <a:avLst/>
              <a:gdLst/>
              <a:ahLst/>
              <a:cxnLst/>
              <a:rect r="r" b="b" t="t" l="l"/>
              <a:pathLst>
                <a:path h="2804160" w="9753600">
                  <a:moveTo>
                    <a:pt x="0" y="0"/>
                  </a:moveTo>
                  <a:lnTo>
                    <a:pt x="9753600" y="0"/>
                  </a:lnTo>
                  <a:lnTo>
                    <a:pt x="9753600" y="2804160"/>
                  </a:lnTo>
                  <a:lnTo>
                    <a:pt x="0" y="2804160"/>
                  </a:lnTo>
                  <a:close/>
                </a:path>
              </a:pathLst>
            </a:custGeom>
            <a:blipFill>
              <a:blip r:embed="rId3">
                <a:alphaModFix amt="0"/>
              </a:blip>
              <a:stretch>
                <a:fillRect l="0" t="-17774" r="0" b="-17774"/>
              </a:stretch>
            </a:blipFill>
          </p:spPr>
        </p:sp>
        <p:sp>
          <p:nvSpPr>
            <p:cNvPr name="TextBox 14" id="14"/>
            <p:cNvSpPr txBox="true"/>
            <p:nvPr/>
          </p:nvSpPr>
          <p:spPr>
            <a:xfrm>
              <a:off x="0" y="-38100"/>
              <a:ext cx="9753600" cy="2842260"/>
            </a:xfrm>
            <a:prstGeom prst="rect">
              <a:avLst/>
            </a:prstGeom>
          </p:spPr>
          <p:txBody>
            <a:bodyPr anchor="ctr" rtlCol="false" tIns="0" lIns="0" bIns="0" rIns="0"/>
            <a:lstStyle/>
            <a:p>
              <a:pPr algn="l">
                <a:lnSpc>
                  <a:spcPts val="2879"/>
                </a:lnSpc>
              </a:pPr>
              <a:r>
                <a:rPr lang="en-US" sz="2400">
                  <a:solidFill>
                    <a:srgbClr val="1E293B"/>
                  </a:solidFill>
                  <a:latin typeface="Calibri (MS)"/>
                  <a:ea typeface="Calibri (MS)"/>
                  <a:cs typeface="Calibri (MS)"/>
                  <a:sym typeface="Calibri (MS)"/>
                </a:rPr>
                <a:t>Tindakan agresif yang dilakukan secara sengaja dan berulang oleh pihak yang lebih berkuasa terhadap pihak yang lebih lemah, mencakup kekerasan fisik, verbal, maupun pengucilan sosial.</a:t>
              </a:r>
            </a:p>
          </p:txBody>
        </p:sp>
      </p:grpSp>
      <p:grpSp>
        <p:nvGrpSpPr>
          <p:cNvPr name="Group 15" id="15"/>
          <p:cNvGrpSpPr/>
          <p:nvPr/>
        </p:nvGrpSpPr>
        <p:grpSpPr>
          <a:xfrm rot="0">
            <a:off x="731520" y="5303520"/>
            <a:ext cx="7863840" cy="640080"/>
            <a:chOff x="0" y="0"/>
            <a:chExt cx="10485120" cy="853440"/>
          </a:xfrm>
        </p:grpSpPr>
        <p:sp>
          <p:nvSpPr>
            <p:cNvPr name="Freeform 16" id="16"/>
            <p:cNvSpPr/>
            <p:nvPr/>
          </p:nvSpPr>
          <p:spPr>
            <a:xfrm flipH="false" flipV="false" rot="0">
              <a:off x="0" y="0"/>
              <a:ext cx="10485120" cy="853440"/>
            </a:xfrm>
            <a:custGeom>
              <a:avLst/>
              <a:gdLst/>
              <a:ahLst/>
              <a:cxnLst/>
              <a:rect r="r" b="b" t="t" l="l"/>
              <a:pathLst>
                <a:path h="853440" w="10485120">
                  <a:moveTo>
                    <a:pt x="0" y="0"/>
                  </a:moveTo>
                  <a:lnTo>
                    <a:pt x="10485120" y="0"/>
                  </a:lnTo>
                  <a:lnTo>
                    <a:pt x="10485120" y="853440"/>
                  </a:lnTo>
                  <a:lnTo>
                    <a:pt x="0" y="853440"/>
                  </a:lnTo>
                  <a:close/>
                </a:path>
              </a:pathLst>
            </a:custGeom>
            <a:blipFill>
              <a:blip r:embed="rId3">
                <a:alphaModFix amt="0"/>
              </a:blip>
              <a:stretch>
                <a:fillRect l="0" t="-189387" r="0" b="-189387"/>
              </a:stretch>
            </a:blipFill>
          </p:spPr>
        </p:sp>
        <p:sp>
          <p:nvSpPr>
            <p:cNvPr name="TextBox 17" id="17"/>
            <p:cNvSpPr txBox="true"/>
            <p:nvPr/>
          </p:nvSpPr>
          <p:spPr>
            <a:xfrm>
              <a:off x="0" y="-47625"/>
              <a:ext cx="10485120" cy="901065"/>
            </a:xfrm>
            <a:prstGeom prst="rect">
              <a:avLst/>
            </a:prstGeom>
          </p:spPr>
          <p:txBody>
            <a:bodyPr anchor="ctr" rtlCol="false" tIns="0" lIns="0" bIns="0" rIns="0"/>
            <a:lstStyle/>
            <a:p>
              <a:pPr algn="l">
                <a:lnSpc>
                  <a:spcPts val="3359"/>
                </a:lnSpc>
              </a:pPr>
              <a:r>
                <a:rPr lang="en-US" sz="2799" b="true">
                  <a:solidFill>
                    <a:srgbClr val="8B1A1A"/>
                  </a:solidFill>
                  <a:latin typeface="Calibri (MS) Bold"/>
                  <a:ea typeface="Calibri (MS) Bold"/>
                  <a:cs typeface="Calibri (MS) Bold"/>
                  <a:sym typeface="Calibri (MS) Bold"/>
                </a:rPr>
                <a:t>Dampak pada Korban</a:t>
              </a:r>
            </a:p>
          </p:txBody>
        </p:sp>
      </p:grpSp>
      <p:grpSp>
        <p:nvGrpSpPr>
          <p:cNvPr name="Group 18" id="18"/>
          <p:cNvGrpSpPr/>
          <p:nvPr/>
        </p:nvGrpSpPr>
        <p:grpSpPr>
          <a:xfrm rot="0">
            <a:off x="773687" y="6022343"/>
            <a:ext cx="427739" cy="427739"/>
            <a:chOff x="0" y="0"/>
            <a:chExt cx="570319" cy="570319"/>
          </a:xfrm>
        </p:grpSpPr>
        <p:sp>
          <p:nvSpPr>
            <p:cNvPr name="Freeform 19" id="19"/>
            <p:cNvSpPr/>
            <p:nvPr/>
          </p:nvSpPr>
          <p:spPr>
            <a:xfrm flipH="false" flipV="false" rot="0">
              <a:off x="0" y="0"/>
              <a:ext cx="570357" cy="570357"/>
            </a:xfrm>
            <a:custGeom>
              <a:avLst/>
              <a:gdLst/>
              <a:ahLst/>
              <a:cxnLst/>
              <a:rect r="r" b="b" t="t" l="l"/>
              <a:pathLst>
                <a:path h="570357" w="570357">
                  <a:moveTo>
                    <a:pt x="0" y="285115"/>
                  </a:moveTo>
                  <a:cubicBezTo>
                    <a:pt x="0" y="127635"/>
                    <a:pt x="127635" y="0"/>
                    <a:pt x="285115" y="0"/>
                  </a:cubicBezTo>
                  <a:cubicBezTo>
                    <a:pt x="442595" y="0"/>
                    <a:pt x="570357" y="127635"/>
                    <a:pt x="570357" y="285115"/>
                  </a:cubicBezTo>
                  <a:cubicBezTo>
                    <a:pt x="570357" y="442595"/>
                    <a:pt x="442595" y="570357"/>
                    <a:pt x="285115" y="570357"/>
                  </a:cubicBezTo>
                  <a:cubicBezTo>
                    <a:pt x="127635" y="570357"/>
                    <a:pt x="0" y="442595"/>
                    <a:pt x="0" y="285115"/>
                  </a:cubicBezTo>
                  <a:close/>
                </a:path>
              </a:pathLst>
            </a:custGeom>
            <a:solidFill>
              <a:srgbClr val="8B1A1A"/>
            </a:solidFill>
            <a:ln w="25400" cap="sq">
              <a:solidFill>
                <a:srgbClr val="8B1A1A"/>
              </a:solidFill>
              <a:prstDash val="solid"/>
              <a:miter/>
            </a:ln>
          </p:spPr>
        </p:sp>
      </p:grpSp>
      <p:grpSp>
        <p:nvGrpSpPr>
          <p:cNvPr name="Group 20" id="20"/>
          <p:cNvGrpSpPr/>
          <p:nvPr/>
        </p:nvGrpSpPr>
        <p:grpSpPr>
          <a:xfrm rot="0">
            <a:off x="1463040" y="5998464"/>
            <a:ext cx="6949440" cy="640080"/>
            <a:chOff x="0" y="0"/>
            <a:chExt cx="9265920" cy="853440"/>
          </a:xfrm>
        </p:grpSpPr>
        <p:sp>
          <p:nvSpPr>
            <p:cNvPr name="Freeform 21" id="21"/>
            <p:cNvSpPr/>
            <p:nvPr/>
          </p:nvSpPr>
          <p:spPr>
            <a:xfrm flipH="false" flipV="false" rot="0">
              <a:off x="0" y="0"/>
              <a:ext cx="9265920" cy="853440"/>
            </a:xfrm>
            <a:custGeom>
              <a:avLst/>
              <a:gdLst/>
              <a:ahLst/>
              <a:cxnLst/>
              <a:rect r="r" b="b" t="t" l="l"/>
              <a:pathLst>
                <a:path h="853440" w="9265920">
                  <a:moveTo>
                    <a:pt x="0" y="0"/>
                  </a:moveTo>
                  <a:lnTo>
                    <a:pt x="9265920" y="0"/>
                  </a:lnTo>
                  <a:lnTo>
                    <a:pt x="9265920" y="853440"/>
                  </a:lnTo>
                  <a:lnTo>
                    <a:pt x="0" y="853440"/>
                  </a:lnTo>
                  <a:close/>
                </a:path>
              </a:pathLst>
            </a:custGeom>
            <a:blipFill>
              <a:blip r:embed="rId3">
                <a:alphaModFix amt="0"/>
              </a:blip>
              <a:stretch>
                <a:fillRect l="0" t="-161551" r="0" b="-161551"/>
              </a:stretch>
            </a:blipFill>
          </p:spPr>
        </p:sp>
        <p:sp>
          <p:nvSpPr>
            <p:cNvPr name="TextBox 22" id="22"/>
            <p:cNvSpPr txBox="true"/>
            <p:nvPr/>
          </p:nvSpPr>
          <p:spPr>
            <a:xfrm>
              <a:off x="0" y="-47625"/>
              <a:ext cx="9265920" cy="901065"/>
            </a:xfrm>
            <a:prstGeom prst="rect">
              <a:avLst/>
            </a:prstGeom>
          </p:spPr>
          <p:txBody>
            <a:bodyPr anchor="ctr" rtlCol="false" tIns="0" lIns="0" bIns="0" rIns="0"/>
            <a:lstStyle/>
            <a:p>
              <a:pPr algn="l">
                <a:lnSpc>
                  <a:spcPts val="2760"/>
                </a:lnSpc>
              </a:pPr>
              <a:r>
                <a:rPr lang="en-US" sz="2300">
                  <a:solidFill>
                    <a:srgbClr val="1E293B"/>
                  </a:solidFill>
                  <a:latin typeface="Calibri (MS)"/>
                  <a:ea typeface="Calibri (MS)"/>
                  <a:cs typeface="Calibri (MS)"/>
                  <a:sym typeface="Calibri (MS)"/>
                </a:rPr>
                <a:t>Trauma mendalam &amp; hilang percaya diri</a:t>
              </a:r>
            </a:p>
          </p:txBody>
        </p:sp>
      </p:grpSp>
      <p:grpSp>
        <p:nvGrpSpPr>
          <p:cNvPr name="Group 23" id="23"/>
          <p:cNvGrpSpPr/>
          <p:nvPr/>
        </p:nvGrpSpPr>
        <p:grpSpPr>
          <a:xfrm rot="0">
            <a:off x="773687" y="6991607"/>
            <a:ext cx="427739" cy="427739"/>
            <a:chOff x="0" y="0"/>
            <a:chExt cx="570319" cy="570319"/>
          </a:xfrm>
        </p:grpSpPr>
        <p:sp>
          <p:nvSpPr>
            <p:cNvPr name="Freeform 24" id="24"/>
            <p:cNvSpPr/>
            <p:nvPr/>
          </p:nvSpPr>
          <p:spPr>
            <a:xfrm flipH="false" flipV="false" rot="0">
              <a:off x="0" y="0"/>
              <a:ext cx="570357" cy="570357"/>
            </a:xfrm>
            <a:custGeom>
              <a:avLst/>
              <a:gdLst/>
              <a:ahLst/>
              <a:cxnLst/>
              <a:rect r="r" b="b" t="t" l="l"/>
              <a:pathLst>
                <a:path h="570357" w="570357">
                  <a:moveTo>
                    <a:pt x="0" y="285115"/>
                  </a:moveTo>
                  <a:cubicBezTo>
                    <a:pt x="0" y="127635"/>
                    <a:pt x="127635" y="0"/>
                    <a:pt x="285115" y="0"/>
                  </a:cubicBezTo>
                  <a:cubicBezTo>
                    <a:pt x="442595" y="0"/>
                    <a:pt x="570357" y="127635"/>
                    <a:pt x="570357" y="285115"/>
                  </a:cubicBezTo>
                  <a:cubicBezTo>
                    <a:pt x="570357" y="442595"/>
                    <a:pt x="442595" y="570357"/>
                    <a:pt x="285115" y="570357"/>
                  </a:cubicBezTo>
                  <a:cubicBezTo>
                    <a:pt x="127635" y="570357"/>
                    <a:pt x="0" y="442595"/>
                    <a:pt x="0" y="285115"/>
                  </a:cubicBezTo>
                  <a:close/>
                </a:path>
              </a:pathLst>
            </a:custGeom>
            <a:solidFill>
              <a:srgbClr val="8B1A1A"/>
            </a:solidFill>
            <a:ln w="25400" cap="sq">
              <a:solidFill>
                <a:srgbClr val="8B1A1A"/>
              </a:solidFill>
              <a:prstDash val="solid"/>
              <a:miter/>
            </a:ln>
          </p:spPr>
        </p:sp>
      </p:grpSp>
      <p:grpSp>
        <p:nvGrpSpPr>
          <p:cNvPr name="Group 25" id="25"/>
          <p:cNvGrpSpPr/>
          <p:nvPr/>
        </p:nvGrpSpPr>
        <p:grpSpPr>
          <a:xfrm rot="0">
            <a:off x="1463040" y="6967728"/>
            <a:ext cx="6949440" cy="640080"/>
            <a:chOff x="0" y="0"/>
            <a:chExt cx="9265920" cy="853440"/>
          </a:xfrm>
        </p:grpSpPr>
        <p:sp>
          <p:nvSpPr>
            <p:cNvPr name="Freeform 26" id="26"/>
            <p:cNvSpPr/>
            <p:nvPr/>
          </p:nvSpPr>
          <p:spPr>
            <a:xfrm flipH="false" flipV="false" rot="0">
              <a:off x="0" y="0"/>
              <a:ext cx="9265920" cy="853440"/>
            </a:xfrm>
            <a:custGeom>
              <a:avLst/>
              <a:gdLst/>
              <a:ahLst/>
              <a:cxnLst/>
              <a:rect r="r" b="b" t="t" l="l"/>
              <a:pathLst>
                <a:path h="853440" w="9265920">
                  <a:moveTo>
                    <a:pt x="0" y="0"/>
                  </a:moveTo>
                  <a:lnTo>
                    <a:pt x="9265920" y="0"/>
                  </a:lnTo>
                  <a:lnTo>
                    <a:pt x="9265920" y="853440"/>
                  </a:lnTo>
                  <a:lnTo>
                    <a:pt x="0" y="853440"/>
                  </a:lnTo>
                  <a:close/>
                </a:path>
              </a:pathLst>
            </a:custGeom>
            <a:blipFill>
              <a:blip r:embed="rId3">
                <a:alphaModFix amt="0"/>
              </a:blip>
              <a:stretch>
                <a:fillRect l="0" t="-161551" r="0" b="-161551"/>
              </a:stretch>
            </a:blipFill>
          </p:spPr>
        </p:sp>
        <p:sp>
          <p:nvSpPr>
            <p:cNvPr name="TextBox 27" id="27"/>
            <p:cNvSpPr txBox="true"/>
            <p:nvPr/>
          </p:nvSpPr>
          <p:spPr>
            <a:xfrm>
              <a:off x="0" y="-47625"/>
              <a:ext cx="9265920" cy="901065"/>
            </a:xfrm>
            <a:prstGeom prst="rect">
              <a:avLst/>
            </a:prstGeom>
          </p:spPr>
          <p:txBody>
            <a:bodyPr anchor="ctr" rtlCol="false" tIns="0" lIns="0" bIns="0" rIns="0"/>
            <a:lstStyle/>
            <a:p>
              <a:pPr algn="l">
                <a:lnSpc>
                  <a:spcPts val="2760"/>
                </a:lnSpc>
              </a:pPr>
              <a:r>
                <a:rPr lang="en-US" sz="2300">
                  <a:solidFill>
                    <a:srgbClr val="1E293B"/>
                  </a:solidFill>
                  <a:latin typeface="Calibri (MS)"/>
                  <a:ea typeface="Calibri (MS)"/>
                  <a:cs typeface="Calibri (MS)"/>
                  <a:sym typeface="Calibri (MS)"/>
                </a:rPr>
                <a:t>Perubahan sikap drastis (pendiam, bolos)</a:t>
              </a:r>
            </a:p>
          </p:txBody>
        </p:sp>
      </p:grpSp>
      <p:grpSp>
        <p:nvGrpSpPr>
          <p:cNvPr name="Group 28" id="28"/>
          <p:cNvGrpSpPr/>
          <p:nvPr/>
        </p:nvGrpSpPr>
        <p:grpSpPr>
          <a:xfrm rot="0">
            <a:off x="773687" y="7960871"/>
            <a:ext cx="427739" cy="427739"/>
            <a:chOff x="0" y="0"/>
            <a:chExt cx="570319" cy="570319"/>
          </a:xfrm>
        </p:grpSpPr>
        <p:sp>
          <p:nvSpPr>
            <p:cNvPr name="Freeform 29" id="29"/>
            <p:cNvSpPr/>
            <p:nvPr/>
          </p:nvSpPr>
          <p:spPr>
            <a:xfrm flipH="false" flipV="false" rot="0">
              <a:off x="0" y="0"/>
              <a:ext cx="570357" cy="570357"/>
            </a:xfrm>
            <a:custGeom>
              <a:avLst/>
              <a:gdLst/>
              <a:ahLst/>
              <a:cxnLst/>
              <a:rect r="r" b="b" t="t" l="l"/>
              <a:pathLst>
                <a:path h="570357" w="570357">
                  <a:moveTo>
                    <a:pt x="0" y="285115"/>
                  </a:moveTo>
                  <a:cubicBezTo>
                    <a:pt x="0" y="127635"/>
                    <a:pt x="127635" y="0"/>
                    <a:pt x="285115" y="0"/>
                  </a:cubicBezTo>
                  <a:cubicBezTo>
                    <a:pt x="442595" y="0"/>
                    <a:pt x="570357" y="127635"/>
                    <a:pt x="570357" y="285115"/>
                  </a:cubicBezTo>
                  <a:cubicBezTo>
                    <a:pt x="570357" y="442595"/>
                    <a:pt x="442595" y="570357"/>
                    <a:pt x="285115" y="570357"/>
                  </a:cubicBezTo>
                  <a:cubicBezTo>
                    <a:pt x="127635" y="570357"/>
                    <a:pt x="0" y="442595"/>
                    <a:pt x="0" y="285115"/>
                  </a:cubicBezTo>
                  <a:close/>
                </a:path>
              </a:pathLst>
            </a:custGeom>
            <a:solidFill>
              <a:srgbClr val="8B1A1A"/>
            </a:solidFill>
            <a:ln w="25400" cap="sq">
              <a:solidFill>
                <a:srgbClr val="8B1A1A"/>
              </a:solidFill>
              <a:prstDash val="solid"/>
              <a:miter/>
            </a:ln>
          </p:spPr>
        </p:sp>
      </p:grpSp>
      <p:grpSp>
        <p:nvGrpSpPr>
          <p:cNvPr name="Group 30" id="30"/>
          <p:cNvGrpSpPr/>
          <p:nvPr/>
        </p:nvGrpSpPr>
        <p:grpSpPr>
          <a:xfrm rot="0">
            <a:off x="1463040" y="7936992"/>
            <a:ext cx="6949440" cy="640080"/>
            <a:chOff x="0" y="0"/>
            <a:chExt cx="9265920" cy="853440"/>
          </a:xfrm>
        </p:grpSpPr>
        <p:sp>
          <p:nvSpPr>
            <p:cNvPr name="Freeform 31" id="31"/>
            <p:cNvSpPr/>
            <p:nvPr/>
          </p:nvSpPr>
          <p:spPr>
            <a:xfrm flipH="false" flipV="false" rot="0">
              <a:off x="0" y="0"/>
              <a:ext cx="9265920" cy="853440"/>
            </a:xfrm>
            <a:custGeom>
              <a:avLst/>
              <a:gdLst/>
              <a:ahLst/>
              <a:cxnLst/>
              <a:rect r="r" b="b" t="t" l="l"/>
              <a:pathLst>
                <a:path h="853440" w="9265920">
                  <a:moveTo>
                    <a:pt x="0" y="0"/>
                  </a:moveTo>
                  <a:lnTo>
                    <a:pt x="9265920" y="0"/>
                  </a:lnTo>
                  <a:lnTo>
                    <a:pt x="9265920" y="853440"/>
                  </a:lnTo>
                  <a:lnTo>
                    <a:pt x="0" y="853440"/>
                  </a:lnTo>
                  <a:close/>
                </a:path>
              </a:pathLst>
            </a:custGeom>
            <a:blipFill>
              <a:blip r:embed="rId3">
                <a:alphaModFix amt="0"/>
              </a:blip>
              <a:stretch>
                <a:fillRect l="0" t="-161551" r="0" b="-161551"/>
              </a:stretch>
            </a:blipFill>
          </p:spPr>
        </p:sp>
        <p:sp>
          <p:nvSpPr>
            <p:cNvPr name="TextBox 32" id="32"/>
            <p:cNvSpPr txBox="true"/>
            <p:nvPr/>
          </p:nvSpPr>
          <p:spPr>
            <a:xfrm>
              <a:off x="0" y="-47625"/>
              <a:ext cx="9265920" cy="901065"/>
            </a:xfrm>
            <a:prstGeom prst="rect">
              <a:avLst/>
            </a:prstGeom>
          </p:spPr>
          <p:txBody>
            <a:bodyPr anchor="ctr" rtlCol="false" tIns="0" lIns="0" bIns="0" rIns="0"/>
            <a:lstStyle/>
            <a:p>
              <a:pPr algn="l">
                <a:lnSpc>
                  <a:spcPts val="2760"/>
                </a:lnSpc>
              </a:pPr>
              <a:r>
                <a:rPr lang="en-US" sz="2300">
                  <a:solidFill>
                    <a:srgbClr val="1E293B"/>
                  </a:solidFill>
                  <a:latin typeface="Calibri (MS)"/>
                  <a:ea typeface="Calibri (MS)"/>
                  <a:cs typeface="Calibri (MS)"/>
                  <a:sym typeface="Calibri (MS)"/>
                </a:rPr>
                <a:t>Gangguan kesehatan mental serius</a:t>
              </a:r>
            </a:p>
          </p:txBody>
        </p:sp>
      </p:grpSp>
      <p:grpSp>
        <p:nvGrpSpPr>
          <p:cNvPr name="Group 33" id="33"/>
          <p:cNvGrpSpPr/>
          <p:nvPr/>
        </p:nvGrpSpPr>
        <p:grpSpPr>
          <a:xfrm rot="0">
            <a:off x="773687" y="8930135"/>
            <a:ext cx="427739" cy="427739"/>
            <a:chOff x="0" y="0"/>
            <a:chExt cx="570319" cy="570319"/>
          </a:xfrm>
        </p:grpSpPr>
        <p:sp>
          <p:nvSpPr>
            <p:cNvPr name="Freeform 34" id="34"/>
            <p:cNvSpPr/>
            <p:nvPr/>
          </p:nvSpPr>
          <p:spPr>
            <a:xfrm flipH="false" flipV="false" rot="0">
              <a:off x="0" y="0"/>
              <a:ext cx="570357" cy="570357"/>
            </a:xfrm>
            <a:custGeom>
              <a:avLst/>
              <a:gdLst/>
              <a:ahLst/>
              <a:cxnLst/>
              <a:rect r="r" b="b" t="t" l="l"/>
              <a:pathLst>
                <a:path h="570357" w="570357">
                  <a:moveTo>
                    <a:pt x="0" y="285115"/>
                  </a:moveTo>
                  <a:cubicBezTo>
                    <a:pt x="0" y="127635"/>
                    <a:pt x="127635" y="0"/>
                    <a:pt x="285115" y="0"/>
                  </a:cubicBezTo>
                  <a:cubicBezTo>
                    <a:pt x="442595" y="0"/>
                    <a:pt x="570357" y="127635"/>
                    <a:pt x="570357" y="285115"/>
                  </a:cubicBezTo>
                  <a:cubicBezTo>
                    <a:pt x="570357" y="442595"/>
                    <a:pt x="442595" y="570357"/>
                    <a:pt x="285115" y="570357"/>
                  </a:cubicBezTo>
                  <a:cubicBezTo>
                    <a:pt x="127635" y="570357"/>
                    <a:pt x="0" y="442595"/>
                    <a:pt x="0" y="285115"/>
                  </a:cubicBezTo>
                  <a:close/>
                </a:path>
              </a:pathLst>
            </a:custGeom>
            <a:solidFill>
              <a:srgbClr val="8B1A1A"/>
            </a:solidFill>
            <a:ln w="25400" cap="sq">
              <a:solidFill>
                <a:srgbClr val="8B1A1A"/>
              </a:solidFill>
              <a:prstDash val="solid"/>
              <a:miter/>
            </a:ln>
          </p:spPr>
        </p:sp>
      </p:grpSp>
      <p:grpSp>
        <p:nvGrpSpPr>
          <p:cNvPr name="Group 35" id="35"/>
          <p:cNvGrpSpPr/>
          <p:nvPr/>
        </p:nvGrpSpPr>
        <p:grpSpPr>
          <a:xfrm rot="0">
            <a:off x="1463040" y="8906256"/>
            <a:ext cx="6949440" cy="640080"/>
            <a:chOff x="0" y="0"/>
            <a:chExt cx="9265920" cy="853440"/>
          </a:xfrm>
        </p:grpSpPr>
        <p:sp>
          <p:nvSpPr>
            <p:cNvPr name="Freeform 36" id="36"/>
            <p:cNvSpPr/>
            <p:nvPr/>
          </p:nvSpPr>
          <p:spPr>
            <a:xfrm flipH="false" flipV="false" rot="0">
              <a:off x="0" y="0"/>
              <a:ext cx="9265920" cy="853440"/>
            </a:xfrm>
            <a:custGeom>
              <a:avLst/>
              <a:gdLst/>
              <a:ahLst/>
              <a:cxnLst/>
              <a:rect r="r" b="b" t="t" l="l"/>
              <a:pathLst>
                <a:path h="853440" w="9265920">
                  <a:moveTo>
                    <a:pt x="0" y="0"/>
                  </a:moveTo>
                  <a:lnTo>
                    <a:pt x="9265920" y="0"/>
                  </a:lnTo>
                  <a:lnTo>
                    <a:pt x="9265920" y="853440"/>
                  </a:lnTo>
                  <a:lnTo>
                    <a:pt x="0" y="853440"/>
                  </a:lnTo>
                  <a:close/>
                </a:path>
              </a:pathLst>
            </a:custGeom>
            <a:blipFill>
              <a:blip r:embed="rId3">
                <a:alphaModFix amt="0"/>
              </a:blip>
              <a:stretch>
                <a:fillRect l="0" t="-161551" r="0" b="-161551"/>
              </a:stretch>
            </a:blipFill>
          </p:spPr>
        </p:sp>
        <p:sp>
          <p:nvSpPr>
            <p:cNvPr name="TextBox 37" id="37"/>
            <p:cNvSpPr txBox="true"/>
            <p:nvPr/>
          </p:nvSpPr>
          <p:spPr>
            <a:xfrm>
              <a:off x="0" y="-47625"/>
              <a:ext cx="9265920" cy="901065"/>
            </a:xfrm>
            <a:prstGeom prst="rect">
              <a:avLst/>
            </a:prstGeom>
          </p:spPr>
          <p:txBody>
            <a:bodyPr anchor="ctr" rtlCol="false" tIns="0" lIns="0" bIns="0" rIns="0"/>
            <a:lstStyle/>
            <a:p>
              <a:pPr algn="l">
                <a:lnSpc>
                  <a:spcPts val="2760"/>
                </a:lnSpc>
              </a:pPr>
              <a:r>
                <a:rPr lang="en-US" sz="2300">
                  <a:solidFill>
                    <a:srgbClr val="1E293B"/>
                  </a:solidFill>
                  <a:latin typeface="Calibri (MS)"/>
                  <a:ea typeface="Calibri (MS)"/>
                  <a:cs typeface="Calibri (MS)"/>
                  <a:sym typeface="Calibri (MS)"/>
                </a:rPr>
                <a:t>Risiko menyakiti diri sendiri</a:t>
              </a:r>
            </a:p>
          </p:txBody>
        </p:sp>
      </p:grpSp>
      <p:grpSp>
        <p:nvGrpSpPr>
          <p:cNvPr name="Group 38" id="38"/>
          <p:cNvGrpSpPr/>
          <p:nvPr/>
        </p:nvGrpSpPr>
        <p:grpSpPr>
          <a:xfrm rot="0">
            <a:off x="9326880" y="1920240"/>
            <a:ext cx="8229600" cy="640080"/>
            <a:chOff x="0" y="0"/>
            <a:chExt cx="10972800" cy="853440"/>
          </a:xfrm>
        </p:grpSpPr>
        <p:sp>
          <p:nvSpPr>
            <p:cNvPr name="Freeform 39" id="39"/>
            <p:cNvSpPr/>
            <p:nvPr/>
          </p:nvSpPr>
          <p:spPr>
            <a:xfrm flipH="false" flipV="false" rot="0">
              <a:off x="0" y="0"/>
              <a:ext cx="10972800" cy="853440"/>
            </a:xfrm>
            <a:custGeom>
              <a:avLst/>
              <a:gdLst/>
              <a:ahLst/>
              <a:cxnLst/>
              <a:rect r="r" b="b" t="t" l="l"/>
              <a:pathLst>
                <a:path h="853440" w="10972800">
                  <a:moveTo>
                    <a:pt x="0" y="0"/>
                  </a:moveTo>
                  <a:lnTo>
                    <a:pt x="10972800" y="0"/>
                  </a:lnTo>
                  <a:lnTo>
                    <a:pt x="10972800" y="853440"/>
                  </a:lnTo>
                  <a:lnTo>
                    <a:pt x="0" y="853440"/>
                  </a:lnTo>
                  <a:close/>
                </a:path>
              </a:pathLst>
            </a:custGeom>
            <a:blipFill>
              <a:blip r:embed="rId3">
                <a:alphaModFix amt="0"/>
              </a:blip>
              <a:stretch>
                <a:fillRect l="0" t="-200521" r="0" b="-200521"/>
              </a:stretch>
            </a:blipFill>
          </p:spPr>
        </p:sp>
        <p:sp>
          <p:nvSpPr>
            <p:cNvPr name="TextBox 40" id="40"/>
            <p:cNvSpPr txBox="true"/>
            <p:nvPr/>
          </p:nvSpPr>
          <p:spPr>
            <a:xfrm>
              <a:off x="0" y="-47625"/>
              <a:ext cx="10972800" cy="901065"/>
            </a:xfrm>
            <a:prstGeom prst="rect">
              <a:avLst/>
            </a:prstGeom>
          </p:spPr>
          <p:txBody>
            <a:bodyPr anchor="ctr" rtlCol="false" tIns="0" lIns="0" bIns="0" rIns="0"/>
            <a:lstStyle/>
            <a:p>
              <a:pPr algn="l">
                <a:lnSpc>
                  <a:spcPts val="3359"/>
                </a:lnSpc>
              </a:pPr>
              <a:r>
                <a:rPr lang="en-US" sz="2799" b="true">
                  <a:solidFill>
                    <a:srgbClr val="8B1A1A"/>
                  </a:solidFill>
                  <a:latin typeface="Calibri (MS) Bold"/>
                  <a:ea typeface="Calibri (MS) Bold"/>
                  <a:cs typeface="Calibri (MS) Bold"/>
                  <a:sym typeface="Calibri (MS) Bold"/>
                </a:rPr>
                <a:t>Upaya Pencegahan</a:t>
              </a:r>
            </a:p>
          </p:txBody>
        </p:sp>
      </p:grpSp>
      <p:grpSp>
        <p:nvGrpSpPr>
          <p:cNvPr name="Group 41" id="41"/>
          <p:cNvGrpSpPr/>
          <p:nvPr/>
        </p:nvGrpSpPr>
        <p:grpSpPr>
          <a:xfrm rot="0">
            <a:off x="9314183" y="2639063"/>
            <a:ext cx="8255003" cy="1525019"/>
            <a:chOff x="0" y="0"/>
            <a:chExt cx="11006671" cy="2033359"/>
          </a:xfrm>
        </p:grpSpPr>
        <p:sp>
          <p:nvSpPr>
            <p:cNvPr name="Freeform 42" id="42"/>
            <p:cNvSpPr/>
            <p:nvPr/>
          </p:nvSpPr>
          <p:spPr>
            <a:xfrm flipH="false" flipV="false" rot="0">
              <a:off x="0" y="0"/>
              <a:ext cx="11006709" cy="2033397"/>
            </a:xfrm>
            <a:custGeom>
              <a:avLst/>
              <a:gdLst/>
              <a:ahLst/>
              <a:cxnLst/>
              <a:rect r="r" b="b" t="t" l="l"/>
              <a:pathLst>
                <a:path h="2033397" w="11006709">
                  <a:moveTo>
                    <a:pt x="0" y="0"/>
                  </a:moveTo>
                  <a:lnTo>
                    <a:pt x="11006709" y="0"/>
                  </a:lnTo>
                  <a:lnTo>
                    <a:pt x="11006709" y="2033397"/>
                  </a:lnTo>
                  <a:lnTo>
                    <a:pt x="0" y="2033397"/>
                  </a:lnTo>
                  <a:close/>
                </a:path>
              </a:pathLst>
            </a:custGeom>
            <a:solidFill>
              <a:srgbClr val="FFF5F5"/>
            </a:solidFill>
            <a:ln w="25400" cap="sq">
              <a:solidFill>
                <a:srgbClr val="FECACA"/>
              </a:solidFill>
              <a:prstDash val="solid"/>
              <a:miter/>
            </a:ln>
          </p:spPr>
        </p:sp>
      </p:grpSp>
      <p:grpSp>
        <p:nvGrpSpPr>
          <p:cNvPr name="Group 43" id="43"/>
          <p:cNvGrpSpPr/>
          <p:nvPr/>
        </p:nvGrpSpPr>
        <p:grpSpPr>
          <a:xfrm rot="0">
            <a:off x="9314183" y="2639063"/>
            <a:ext cx="153419" cy="1525019"/>
            <a:chOff x="0" y="0"/>
            <a:chExt cx="204559" cy="2033359"/>
          </a:xfrm>
        </p:grpSpPr>
        <p:sp>
          <p:nvSpPr>
            <p:cNvPr name="Freeform 44" id="44"/>
            <p:cNvSpPr/>
            <p:nvPr/>
          </p:nvSpPr>
          <p:spPr>
            <a:xfrm flipH="false" flipV="false" rot="0">
              <a:off x="0" y="0"/>
              <a:ext cx="204597" cy="2033397"/>
            </a:xfrm>
            <a:custGeom>
              <a:avLst/>
              <a:gdLst/>
              <a:ahLst/>
              <a:cxnLst/>
              <a:rect r="r" b="b" t="t" l="l"/>
              <a:pathLst>
                <a:path h="2033397" w="204597">
                  <a:moveTo>
                    <a:pt x="0" y="0"/>
                  </a:moveTo>
                  <a:lnTo>
                    <a:pt x="204597" y="0"/>
                  </a:lnTo>
                  <a:lnTo>
                    <a:pt x="204597" y="2033397"/>
                  </a:lnTo>
                  <a:lnTo>
                    <a:pt x="0" y="2033397"/>
                  </a:lnTo>
                  <a:close/>
                </a:path>
              </a:pathLst>
            </a:custGeom>
            <a:solidFill>
              <a:srgbClr val="8B1A1A"/>
            </a:solidFill>
            <a:ln w="25400" cap="sq">
              <a:solidFill>
                <a:srgbClr val="8B1A1A"/>
              </a:solidFill>
              <a:prstDash val="solid"/>
              <a:miter/>
            </a:ln>
          </p:spPr>
        </p:sp>
      </p:grpSp>
      <p:grpSp>
        <p:nvGrpSpPr>
          <p:cNvPr name="Group 45" id="45"/>
          <p:cNvGrpSpPr/>
          <p:nvPr/>
        </p:nvGrpSpPr>
        <p:grpSpPr>
          <a:xfrm rot="0">
            <a:off x="9601200" y="2779776"/>
            <a:ext cx="7680960" cy="512064"/>
            <a:chOff x="0" y="0"/>
            <a:chExt cx="10241280" cy="682752"/>
          </a:xfrm>
        </p:grpSpPr>
        <p:sp>
          <p:nvSpPr>
            <p:cNvPr name="Freeform 46" id="46"/>
            <p:cNvSpPr/>
            <p:nvPr/>
          </p:nvSpPr>
          <p:spPr>
            <a:xfrm flipH="false" flipV="false" rot="0">
              <a:off x="0" y="0"/>
              <a:ext cx="10241280" cy="682752"/>
            </a:xfrm>
            <a:custGeom>
              <a:avLst/>
              <a:gdLst/>
              <a:ahLst/>
              <a:cxnLst/>
              <a:rect r="r" b="b" t="t" l="l"/>
              <a:pathLst>
                <a:path h="682752" w="10241280">
                  <a:moveTo>
                    <a:pt x="0" y="0"/>
                  </a:moveTo>
                  <a:lnTo>
                    <a:pt x="10241280" y="0"/>
                  </a:lnTo>
                  <a:lnTo>
                    <a:pt x="10241280" y="682752"/>
                  </a:lnTo>
                  <a:lnTo>
                    <a:pt x="0" y="682752"/>
                  </a:lnTo>
                  <a:close/>
                </a:path>
              </a:pathLst>
            </a:custGeom>
            <a:blipFill>
              <a:blip r:embed="rId3">
                <a:alphaModFix amt="0"/>
              </a:blip>
              <a:stretch>
                <a:fillRect l="0" t="-242275" r="0" b="-242275"/>
              </a:stretch>
            </a:blipFill>
          </p:spPr>
        </p:sp>
        <p:sp>
          <p:nvSpPr>
            <p:cNvPr name="TextBox 47" id="47"/>
            <p:cNvSpPr txBox="true"/>
            <p:nvPr/>
          </p:nvSpPr>
          <p:spPr>
            <a:xfrm>
              <a:off x="0" y="-38100"/>
              <a:ext cx="10241280" cy="720852"/>
            </a:xfrm>
            <a:prstGeom prst="rect">
              <a:avLst/>
            </a:prstGeom>
          </p:spPr>
          <p:txBody>
            <a:bodyPr anchor="ctr" rtlCol="false" tIns="0" lIns="0" bIns="0" rIns="0"/>
            <a:lstStyle/>
            <a:p>
              <a:pPr algn="l">
                <a:lnSpc>
                  <a:spcPts val="2879"/>
                </a:lnSpc>
              </a:pPr>
              <a:r>
                <a:rPr lang="en-US" sz="2400" b="true">
                  <a:solidFill>
                    <a:srgbClr val="8B1A1A"/>
                  </a:solidFill>
                  <a:latin typeface="Calibri (MS) Bold"/>
                  <a:ea typeface="Calibri (MS) Bold"/>
                  <a:cs typeface="Calibri (MS) Bold"/>
                  <a:sym typeface="Calibri (MS) Bold"/>
                </a:rPr>
                <a:t>Sekolah</a:t>
              </a:r>
            </a:p>
          </p:txBody>
        </p:sp>
      </p:grpSp>
      <p:grpSp>
        <p:nvGrpSpPr>
          <p:cNvPr name="Group 48" id="48"/>
          <p:cNvGrpSpPr/>
          <p:nvPr/>
        </p:nvGrpSpPr>
        <p:grpSpPr>
          <a:xfrm rot="0">
            <a:off x="9601200" y="3328416"/>
            <a:ext cx="7680960" cy="640080"/>
            <a:chOff x="0" y="0"/>
            <a:chExt cx="10241280" cy="853440"/>
          </a:xfrm>
        </p:grpSpPr>
        <p:sp>
          <p:nvSpPr>
            <p:cNvPr name="Freeform 49" id="49"/>
            <p:cNvSpPr/>
            <p:nvPr/>
          </p:nvSpPr>
          <p:spPr>
            <a:xfrm flipH="false" flipV="false" rot="0">
              <a:off x="0" y="0"/>
              <a:ext cx="10241280" cy="853440"/>
            </a:xfrm>
            <a:custGeom>
              <a:avLst/>
              <a:gdLst/>
              <a:ahLst/>
              <a:cxnLst/>
              <a:rect r="r" b="b" t="t" l="l"/>
              <a:pathLst>
                <a:path h="853440" w="10241280">
                  <a:moveTo>
                    <a:pt x="0" y="0"/>
                  </a:moveTo>
                  <a:lnTo>
                    <a:pt x="10241280" y="0"/>
                  </a:lnTo>
                  <a:lnTo>
                    <a:pt x="10241280" y="853440"/>
                  </a:lnTo>
                  <a:lnTo>
                    <a:pt x="0" y="853440"/>
                  </a:lnTo>
                  <a:close/>
                </a:path>
              </a:pathLst>
            </a:custGeom>
            <a:blipFill>
              <a:blip r:embed="rId3">
                <a:alphaModFix amt="0"/>
              </a:blip>
              <a:stretch>
                <a:fillRect l="0" t="-183820" r="0" b="-183820"/>
              </a:stretch>
            </a:blipFill>
          </p:spPr>
        </p:sp>
        <p:sp>
          <p:nvSpPr>
            <p:cNvPr name="TextBox 50" id="50"/>
            <p:cNvSpPr txBox="true"/>
            <p:nvPr/>
          </p:nvSpPr>
          <p:spPr>
            <a:xfrm>
              <a:off x="0" y="-47625"/>
              <a:ext cx="10241280" cy="901065"/>
            </a:xfrm>
            <a:prstGeom prst="rect">
              <a:avLst/>
            </a:prstGeom>
          </p:spPr>
          <p:txBody>
            <a:bodyPr anchor="ctr" rtlCol="false" tIns="0" lIns="0" bIns="0" rIns="0"/>
            <a:lstStyle/>
            <a:p>
              <a:pPr algn="l">
                <a:lnSpc>
                  <a:spcPts val="2640"/>
                </a:lnSpc>
              </a:pPr>
              <a:r>
                <a:rPr lang="en-US" sz="2200">
                  <a:solidFill>
                    <a:srgbClr val="64748B"/>
                  </a:solidFill>
                  <a:latin typeface="Calibri (MS)"/>
                  <a:ea typeface="Calibri (MS)"/>
                  <a:cs typeface="Calibri (MS)"/>
                  <a:sym typeface="Calibri (MS)"/>
                </a:rPr>
                <a:t>Kebijakan tegas + pembinaan karakter rutin</a:t>
              </a:r>
            </a:p>
          </p:txBody>
        </p:sp>
      </p:grpSp>
      <p:grpSp>
        <p:nvGrpSpPr>
          <p:cNvPr name="Group 51" id="51"/>
          <p:cNvGrpSpPr/>
          <p:nvPr/>
        </p:nvGrpSpPr>
        <p:grpSpPr>
          <a:xfrm rot="0">
            <a:off x="9314183" y="4467863"/>
            <a:ext cx="8255003" cy="1525019"/>
            <a:chOff x="0" y="0"/>
            <a:chExt cx="11006671" cy="2033359"/>
          </a:xfrm>
        </p:grpSpPr>
        <p:sp>
          <p:nvSpPr>
            <p:cNvPr name="Freeform 52" id="52"/>
            <p:cNvSpPr/>
            <p:nvPr/>
          </p:nvSpPr>
          <p:spPr>
            <a:xfrm flipH="false" flipV="false" rot="0">
              <a:off x="0" y="0"/>
              <a:ext cx="11006709" cy="2033397"/>
            </a:xfrm>
            <a:custGeom>
              <a:avLst/>
              <a:gdLst/>
              <a:ahLst/>
              <a:cxnLst/>
              <a:rect r="r" b="b" t="t" l="l"/>
              <a:pathLst>
                <a:path h="2033397" w="11006709">
                  <a:moveTo>
                    <a:pt x="0" y="0"/>
                  </a:moveTo>
                  <a:lnTo>
                    <a:pt x="11006709" y="0"/>
                  </a:lnTo>
                  <a:lnTo>
                    <a:pt x="11006709" y="2033397"/>
                  </a:lnTo>
                  <a:lnTo>
                    <a:pt x="0" y="2033397"/>
                  </a:lnTo>
                  <a:close/>
                </a:path>
              </a:pathLst>
            </a:custGeom>
            <a:solidFill>
              <a:srgbClr val="F1F5F9"/>
            </a:solidFill>
            <a:ln w="25400" cap="sq">
              <a:solidFill>
                <a:srgbClr val="FECACA"/>
              </a:solidFill>
              <a:prstDash val="solid"/>
              <a:miter/>
            </a:ln>
          </p:spPr>
        </p:sp>
      </p:grpSp>
      <p:grpSp>
        <p:nvGrpSpPr>
          <p:cNvPr name="Group 53" id="53"/>
          <p:cNvGrpSpPr/>
          <p:nvPr/>
        </p:nvGrpSpPr>
        <p:grpSpPr>
          <a:xfrm rot="0">
            <a:off x="9314183" y="4467863"/>
            <a:ext cx="153419" cy="1525019"/>
            <a:chOff x="0" y="0"/>
            <a:chExt cx="204559" cy="2033359"/>
          </a:xfrm>
        </p:grpSpPr>
        <p:sp>
          <p:nvSpPr>
            <p:cNvPr name="Freeform 54" id="54"/>
            <p:cNvSpPr/>
            <p:nvPr/>
          </p:nvSpPr>
          <p:spPr>
            <a:xfrm flipH="false" flipV="false" rot="0">
              <a:off x="0" y="0"/>
              <a:ext cx="204597" cy="2033397"/>
            </a:xfrm>
            <a:custGeom>
              <a:avLst/>
              <a:gdLst/>
              <a:ahLst/>
              <a:cxnLst/>
              <a:rect r="r" b="b" t="t" l="l"/>
              <a:pathLst>
                <a:path h="2033397" w="204597">
                  <a:moveTo>
                    <a:pt x="0" y="0"/>
                  </a:moveTo>
                  <a:lnTo>
                    <a:pt x="204597" y="0"/>
                  </a:lnTo>
                  <a:lnTo>
                    <a:pt x="204597" y="2033397"/>
                  </a:lnTo>
                  <a:lnTo>
                    <a:pt x="0" y="2033397"/>
                  </a:lnTo>
                  <a:close/>
                </a:path>
              </a:pathLst>
            </a:custGeom>
            <a:solidFill>
              <a:srgbClr val="8B1A1A"/>
            </a:solidFill>
            <a:ln w="25400" cap="sq">
              <a:solidFill>
                <a:srgbClr val="8B1A1A"/>
              </a:solidFill>
              <a:prstDash val="solid"/>
              <a:miter/>
            </a:ln>
          </p:spPr>
        </p:sp>
      </p:grpSp>
      <p:grpSp>
        <p:nvGrpSpPr>
          <p:cNvPr name="Group 55" id="55"/>
          <p:cNvGrpSpPr/>
          <p:nvPr/>
        </p:nvGrpSpPr>
        <p:grpSpPr>
          <a:xfrm rot="0">
            <a:off x="9601200" y="4608576"/>
            <a:ext cx="7680960" cy="512064"/>
            <a:chOff x="0" y="0"/>
            <a:chExt cx="10241280" cy="682752"/>
          </a:xfrm>
        </p:grpSpPr>
        <p:sp>
          <p:nvSpPr>
            <p:cNvPr name="Freeform 56" id="56"/>
            <p:cNvSpPr/>
            <p:nvPr/>
          </p:nvSpPr>
          <p:spPr>
            <a:xfrm flipH="false" flipV="false" rot="0">
              <a:off x="0" y="0"/>
              <a:ext cx="10241280" cy="682752"/>
            </a:xfrm>
            <a:custGeom>
              <a:avLst/>
              <a:gdLst/>
              <a:ahLst/>
              <a:cxnLst/>
              <a:rect r="r" b="b" t="t" l="l"/>
              <a:pathLst>
                <a:path h="682752" w="10241280">
                  <a:moveTo>
                    <a:pt x="0" y="0"/>
                  </a:moveTo>
                  <a:lnTo>
                    <a:pt x="10241280" y="0"/>
                  </a:lnTo>
                  <a:lnTo>
                    <a:pt x="10241280" y="682752"/>
                  </a:lnTo>
                  <a:lnTo>
                    <a:pt x="0" y="682752"/>
                  </a:lnTo>
                  <a:close/>
                </a:path>
              </a:pathLst>
            </a:custGeom>
            <a:blipFill>
              <a:blip r:embed="rId3">
                <a:alphaModFix amt="0"/>
              </a:blip>
              <a:stretch>
                <a:fillRect l="0" t="-242275" r="0" b="-242275"/>
              </a:stretch>
            </a:blipFill>
          </p:spPr>
        </p:sp>
        <p:sp>
          <p:nvSpPr>
            <p:cNvPr name="TextBox 57" id="57"/>
            <p:cNvSpPr txBox="true"/>
            <p:nvPr/>
          </p:nvSpPr>
          <p:spPr>
            <a:xfrm>
              <a:off x="0" y="-38100"/>
              <a:ext cx="10241280" cy="720852"/>
            </a:xfrm>
            <a:prstGeom prst="rect">
              <a:avLst/>
            </a:prstGeom>
          </p:spPr>
          <p:txBody>
            <a:bodyPr anchor="ctr" rtlCol="false" tIns="0" lIns="0" bIns="0" rIns="0"/>
            <a:lstStyle/>
            <a:p>
              <a:pPr algn="l">
                <a:lnSpc>
                  <a:spcPts val="2879"/>
                </a:lnSpc>
              </a:pPr>
              <a:r>
                <a:rPr lang="en-US" sz="2400" b="true">
                  <a:solidFill>
                    <a:srgbClr val="8B1A1A"/>
                  </a:solidFill>
                  <a:latin typeface="Calibri (MS) Bold"/>
                  <a:ea typeface="Calibri (MS) Bold"/>
                  <a:cs typeface="Calibri (MS) Bold"/>
                  <a:sym typeface="Calibri (MS) Bold"/>
                </a:rPr>
                <a:t>Orang Tua</a:t>
              </a:r>
            </a:p>
          </p:txBody>
        </p:sp>
      </p:grpSp>
      <p:grpSp>
        <p:nvGrpSpPr>
          <p:cNvPr name="Group 58" id="58"/>
          <p:cNvGrpSpPr/>
          <p:nvPr/>
        </p:nvGrpSpPr>
        <p:grpSpPr>
          <a:xfrm rot="0">
            <a:off x="9601200" y="5157216"/>
            <a:ext cx="7680960" cy="640080"/>
            <a:chOff x="0" y="0"/>
            <a:chExt cx="10241280" cy="853440"/>
          </a:xfrm>
        </p:grpSpPr>
        <p:sp>
          <p:nvSpPr>
            <p:cNvPr name="Freeform 59" id="59"/>
            <p:cNvSpPr/>
            <p:nvPr/>
          </p:nvSpPr>
          <p:spPr>
            <a:xfrm flipH="false" flipV="false" rot="0">
              <a:off x="0" y="0"/>
              <a:ext cx="10241280" cy="853440"/>
            </a:xfrm>
            <a:custGeom>
              <a:avLst/>
              <a:gdLst/>
              <a:ahLst/>
              <a:cxnLst/>
              <a:rect r="r" b="b" t="t" l="l"/>
              <a:pathLst>
                <a:path h="853440" w="10241280">
                  <a:moveTo>
                    <a:pt x="0" y="0"/>
                  </a:moveTo>
                  <a:lnTo>
                    <a:pt x="10241280" y="0"/>
                  </a:lnTo>
                  <a:lnTo>
                    <a:pt x="10241280" y="853440"/>
                  </a:lnTo>
                  <a:lnTo>
                    <a:pt x="0" y="853440"/>
                  </a:lnTo>
                  <a:close/>
                </a:path>
              </a:pathLst>
            </a:custGeom>
            <a:blipFill>
              <a:blip r:embed="rId3">
                <a:alphaModFix amt="0"/>
              </a:blip>
              <a:stretch>
                <a:fillRect l="0" t="-183820" r="0" b="-183820"/>
              </a:stretch>
            </a:blipFill>
          </p:spPr>
        </p:sp>
        <p:sp>
          <p:nvSpPr>
            <p:cNvPr name="TextBox 60" id="60"/>
            <p:cNvSpPr txBox="true"/>
            <p:nvPr/>
          </p:nvSpPr>
          <p:spPr>
            <a:xfrm>
              <a:off x="0" y="-47625"/>
              <a:ext cx="10241280" cy="901065"/>
            </a:xfrm>
            <a:prstGeom prst="rect">
              <a:avLst/>
            </a:prstGeom>
          </p:spPr>
          <p:txBody>
            <a:bodyPr anchor="ctr" rtlCol="false" tIns="0" lIns="0" bIns="0" rIns="0"/>
            <a:lstStyle/>
            <a:p>
              <a:pPr algn="l">
                <a:lnSpc>
                  <a:spcPts val="2640"/>
                </a:lnSpc>
              </a:pPr>
              <a:r>
                <a:rPr lang="en-US" sz="2200">
                  <a:solidFill>
                    <a:srgbClr val="64748B"/>
                  </a:solidFill>
                  <a:latin typeface="Calibri (MS)"/>
                  <a:ea typeface="Calibri (MS)"/>
                  <a:cs typeface="Calibri (MS)"/>
                  <a:sym typeface="Calibri (MS)"/>
                </a:rPr>
                <a:t>Tanamkan nilai moral &amp; pengendalian diri sejak dini</a:t>
              </a:r>
            </a:p>
          </p:txBody>
        </p:sp>
      </p:grpSp>
      <p:grpSp>
        <p:nvGrpSpPr>
          <p:cNvPr name="Group 61" id="61"/>
          <p:cNvGrpSpPr/>
          <p:nvPr/>
        </p:nvGrpSpPr>
        <p:grpSpPr>
          <a:xfrm rot="0">
            <a:off x="9314183" y="6296663"/>
            <a:ext cx="8255003" cy="1525019"/>
            <a:chOff x="0" y="0"/>
            <a:chExt cx="11006671" cy="2033359"/>
          </a:xfrm>
        </p:grpSpPr>
        <p:sp>
          <p:nvSpPr>
            <p:cNvPr name="Freeform 62" id="62"/>
            <p:cNvSpPr/>
            <p:nvPr/>
          </p:nvSpPr>
          <p:spPr>
            <a:xfrm flipH="false" flipV="false" rot="0">
              <a:off x="0" y="0"/>
              <a:ext cx="11006709" cy="2033397"/>
            </a:xfrm>
            <a:custGeom>
              <a:avLst/>
              <a:gdLst/>
              <a:ahLst/>
              <a:cxnLst/>
              <a:rect r="r" b="b" t="t" l="l"/>
              <a:pathLst>
                <a:path h="2033397" w="11006709">
                  <a:moveTo>
                    <a:pt x="0" y="0"/>
                  </a:moveTo>
                  <a:lnTo>
                    <a:pt x="11006709" y="0"/>
                  </a:lnTo>
                  <a:lnTo>
                    <a:pt x="11006709" y="2033397"/>
                  </a:lnTo>
                  <a:lnTo>
                    <a:pt x="0" y="2033397"/>
                  </a:lnTo>
                  <a:close/>
                </a:path>
              </a:pathLst>
            </a:custGeom>
            <a:solidFill>
              <a:srgbClr val="FFF5F5"/>
            </a:solidFill>
            <a:ln w="25400" cap="sq">
              <a:solidFill>
                <a:srgbClr val="FECACA"/>
              </a:solidFill>
              <a:prstDash val="solid"/>
              <a:miter/>
            </a:ln>
          </p:spPr>
        </p:sp>
      </p:grpSp>
      <p:grpSp>
        <p:nvGrpSpPr>
          <p:cNvPr name="Group 63" id="63"/>
          <p:cNvGrpSpPr/>
          <p:nvPr/>
        </p:nvGrpSpPr>
        <p:grpSpPr>
          <a:xfrm rot="0">
            <a:off x="9314183" y="6296663"/>
            <a:ext cx="153419" cy="1525019"/>
            <a:chOff x="0" y="0"/>
            <a:chExt cx="204559" cy="2033359"/>
          </a:xfrm>
        </p:grpSpPr>
        <p:sp>
          <p:nvSpPr>
            <p:cNvPr name="Freeform 64" id="64"/>
            <p:cNvSpPr/>
            <p:nvPr/>
          </p:nvSpPr>
          <p:spPr>
            <a:xfrm flipH="false" flipV="false" rot="0">
              <a:off x="0" y="0"/>
              <a:ext cx="204597" cy="2033397"/>
            </a:xfrm>
            <a:custGeom>
              <a:avLst/>
              <a:gdLst/>
              <a:ahLst/>
              <a:cxnLst/>
              <a:rect r="r" b="b" t="t" l="l"/>
              <a:pathLst>
                <a:path h="2033397" w="204597">
                  <a:moveTo>
                    <a:pt x="0" y="0"/>
                  </a:moveTo>
                  <a:lnTo>
                    <a:pt x="204597" y="0"/>
                  </a:lnTo>
                  <a:lnTo>
                    <a:pt x="204597" y="2033397"/>
                  </a:lnTo>
                  <a:lnTo>
                    <a:pt x="0" y="2033397"/>
                  </a:lnTo>
                  <a:close/>
                </a:path>
              </a:pathLst>
            </a:custGeom>
            <a:solidFill>
              <a:srgbClr val="8B1A1A"/>
            </a:solidFill>
            <a:ln w="25400" cap="sq">
              <a:solidFill>
                <a:srgbClr val="8B1A1A"/>
              </a:solidFill>
              <a:prstDash val="solid"/>
              <a:miter/>
            </a:ln>
          </p:spPr>
        </p:sp>
      </p:grpSp>
      <p:grpSp>
        <p:nvGrpSpPr>
          <p:cNvPr name="Group 65" id="65"/>
          <p:cNvGrpSpPr/>
          <p:nvPr/>
        </p:nvGrpSpPr>
        <p:grpSpPr>
          <a:xfrm rot="0">
            <a:off x="9601200" y="6437376"/>
            <a:ext cx="7680960" cy="512064"/>
            <a:chOff x="0" y="0"/>
            <a:chExt cx="10241280" cy="682752"/>
          </a:xfrm>
        </p:grpSpPr>
        <p:sp>
          <p:nvSpPr>
            <p:cNvPr name="Freeform 66" id="66"/>
            <p:cNvSpPr/>
            <p:nvPr/>
          </p:nvSpPr>
          <p:spPr>
            <a:xfrm flipH="false" flipV="false" rot="0">
              <a:off x="0" y="0"/>
              <a:ext cx="10241280" cy="682752"/>
            </a:xfrm>
            <a:custGeom>
              <a:avLst/>
              <a:gdLst/>
              <a:ahLst/>
              <a:cxnLst/>
              <a:rect r="r" b="b" t="t" l="l"/>
              <a:pathLst>
                <a:path h="682752" w="10241280">
                  <a:moveTo>
                    <a:pt x="0" y="0"/>
                  </a:moveTo>
                  <a:lnTo>
                    <a:pt x="10241280" y="0"/>
                  </a:lnTo>
                  <a:lnTo>
                    <a:pt x="10241280" y="682752"/>
                  </a:lnTo>
                  <a:lnTo>
                    <a:pt x="0" y="682752"/>
                  </a:lnTo>
                  <a:close/>
                </a:path>
              </a:pathLst>
            </a:custGeom>
            <a:blipFill>
              <a:blip r:embed="rId3">
                <a:alphaModFix amt="0"/>
              </a:blip>
              <a:stretch>
                <a:fillRect l="0" t="-242275" r="0" b="-242275"/>
              </a:stretch>
            </a:blipFill>
          </p:spPr>
        </p:sp>
        <p:sp>
          <p:nvSpPr>
            <p:cNvPr name="TextBox 67" id="67"/>
            <p:cNvSpPr txBox="true"/>
            <p:nvPr/>
          </p:nvSpPr>
          <p:spPr>
            <a:xfrm>
              <a:off x="0" y="-38100"/>
              <a:ext cx="10241280" cy="720852"/>
            </a:xfrm>
            <a:prstGeom prst="rect">
              <a:avLst/>
            </a:prstGeom>
          </p:spPr>
          <p:txBody>
            <a:bodyPr anchor="ctr" rtlCol="false" tIns="0" lIns="0" bIns="0" rIns="0"/>
            <a:lstStyle/>
            <a:p>
              <a:pPr algn="l">
                <a:lnSpc>
                  <a:spcPts val="2879"/>
                </a:lnSpc>
              </a:pPr>
              <a:r>
                <a:rPr lang="en-US" sz="2400" b="true">
                  <a:solidFill>
                    <a:srgbClr val="8B1A1A"/>
                  </a:solidFill>
                  <a:latin typeface="Calibri (MS) Bold"/>
                  <a:ea typeface="Calibri (MS) Bold"/>
                  <a:cs typeface="Calibri (MS) Bold"/>
                  <a:sym typeface="Calibri (MS) Bold"/>
                </a:rPr>
                <a:t>Guru</a:t>
              </a:r>
            </a:p>
          </p:txBody>
        </p:sp>
      </p:grpSp>
      <p:grpSp>
        <p:nvGrpSpPr>
          <p:cNvPr name="Group 68" id="68"/>
          <p:cNvGrpSpPr/>
          <p:nvPr/>
        </p:nvGrpSpPr>
        <p:grpSpPr>
          <a:xfrm rot="0">
            <a:off x="9601200" y="6986016"/>
            <a:ext cx="7680960" cy="640080"/>
            <a:chOff x="0" y="0"/>
            <a:chExt cx="10241280" cy="853440"/>
          </a:xfrm>
        </p:grpSpPr>
        <p:sp>
          <p:nvSpPr>
            <p:cNvPr name="Freeform 69" id="69"/>
            <p:cNvSpPr/>
            <p:nvPr/>
          </p:nvSpPr>
          <p:spPr>
            <a:xfrm flipH="false" flipV="false" rot="0">
              <a:off x="0" y="0"/>
              <a:ext cx="10241280" cy="853440"/>
            </a:xfrm>
            <a:custGeom>
              <a:avLst/>
              <a:gdLst/>
              <a:ahLst/>
              <a:cxnLst/>
              <a:rect r="r" b="b" t="t" l="l"/>
              <a:pathLst>
                <a:path h="853440" w="10241280">
                  <a:moveTo>
                    <a:pt x="0" y="0"/>
                  </a:moveTo>
                  <a:lnTo>
                    <a:pt x="10241280" y="0"/>
                  </a:lnTo>
                  <a:lnTo>
                    <a:pt x="10241280" y="853440"/>
                  </a:lnTo>
                  <a:lnTo>
                    <a:pt x="0" y="853440"/>
                  </a:lnTo>
                  <a:close/>
                </a:path>
              </a:pathLst>
            </a:custGeom>
            <a:blipFill>
              <a:blip r:embed="rId3">
                <a:alphaModFix amt="0"/>
              </a:blip>
              <a:stretch>
                <a:fillRect l="0" t="-183820" r="0" b="-183820"/>
              </a:stretch>
            </a:blipFill>
          </p:spPr>
        </p:sp>
        <p:sp>
          <p:nvSpPr>
            <p:cNvPr name="TextBox 70" id="70"/>
            <p:cNvSpPr txBox="true"/>
            <p:nvPr/>
          </p:nvSpPr>
          <p:spPr>
            <a:xfrm>
              <a:off x="0" y="-47625"/>
              <a:ext cx="10241280" cy="901065"/>
            </a:xfrm>
            <a:prstGeom prst="rect">
              <a:avLst/>
            </a:prstGeom>
          </p:spPr>
          <p:txBody>
            <a:bodyPr anchor="ctr" rtlCol="false" tIns="0" lIns="0" bIns="0" rIns="0"/>
            <a:lstStyle/>
            <a:p>
              <a:pPr algn="l">
                <a:lnSpc>
                  <a:spcPts val="2640"/>
                </a:lnSpc>
              </a:pPr>
              <a:r>
                <a:rPr lang="en-US" sz="2200">
                  <a:solidFill>
                    <a:srgbClr val="64748B"/>
                  </a:solidFill>
                  <a:latin typeface="Calibri (MS)"/>
                  <a:ea typeface="Calibri (MS)"/>
                  <a:cs typeface="Calibri (MS)"/>
                  <a:sym typeface="Calibri (MS)"/>
                </a:rPr>
                <a:t>Edukasi bahaya perundungan di kelas</a:t>
              </a:r>
            </a:p>
          </p:txBody>
        </p:sp>
      </p:grpSp>
      <p:grpSp>
        <p:nvGrpSpPr>
          <p:cNvPr name="Group 71" id="71"/>
          <p:cNvGrpSpPr/>
          <p:nvPr/>
        </p:nvGrpSpPr>
        <p:grpSpPr>
          <a:xfrm rot="0">
            <a:off x="9314183" y="8125463"/>
            <a:ext cx="8255003" cy="1525019"/>
            <a:chOff x="0" y="0"/>
            <a:chExt cx="11006671" cy="2033359"/>
          </a:xfrm>
        </p:grpSpPr>
        <p:sp>
          <p:nvSpPr>
            <p:cNvPr name="Freeform 72" id="72"/>
            <p:cNvSpPr/>
            <p:nvPr/>
          </p:nvSpPr>
          <p:spPr>
            <a:xfrm flipH="false" flipV="false" rot="0">
              <a:off x="0" y="0"/>
              <a:ext cx="11006709" cy="2033397"/>
            </a:xfrm>
            <a:custGeom>
              <a:avLst/>
              <a:gdLst/>
              <a:ahLst/>
              <a:cxnLst/>
              <a:rect r="r" b="b" t="t" l="l"/>
              <a:pathLst>
                <a:path h="2033397" w="11006709">
                  <a:moveTo>
                    <a:pt x="0" y="0"/>
                  </a:moveTo>
                  <a:lnTo>
                    <a:pt x="11006709" y="0"/>
                  </a:lnTo>
                  <a:lnTo>
                    <a:pt x="11006709" y="2033397"/>
                  </a:lnTo>
                  <a:lnTo>
                    <a:pt x="0" y="2033397"/>
                  </a:lnTo>
                  <a:close/>
                </a:path>
              </a:pathLst>
            </a:custGeom>
            <a:solidFill>
              <a:srgbClr val="F1F5F9"/>
            </a:solidFill>
            <a:ln w="25400" cap="sq">
              <a:solidFill>
                <a:srgbClr val="FECACA"/>
              </a:solidFill>
              <a:prstDash val="solid"/>
              <a:miter/>
            </a:ln>
          </p:spPr>
        </p:sp>
      </p:grpSp>
      <p:grpSp>
        <p:nvGrpSpPr>
          <p:cNvPr name="Group 73" id="73"/>
          <p:cNvGrpSpPr/>
          <p:nvPr/>
        </p:nvGrpSpPr>
        <p:grpSpPr>
          <a:xfrm rot="0">
            <a:off x="9314183" y="8125463"/>
            <a:ext cx="153419" cy="1525019"/>
            <a:chOff x="0" y="0"/>
            <a:chExt cx="204559" cy="2033359"/>
          </a:xfrm>
        </p:grpSpPr>
        <p:sp>
          <p:nvSpPr>
            <p:cNvPr name="Freeform 74" id="74"/>
            <p:cNvSpPr/>
            <p:nvPr/>
          </p:nvSpPr>
          <p:spPr>
            <a:xfrm flipH="false" flipV="false" rot="0">
              <a:off x="0" y="0"/>
              <a:ext cx="204597" cy="2033397"/>
            </a:xfrm>
            <a:custGeom>
              <a:avLst/>
              <a:gdLst/>
              <a:ahLst/>
              <a:cxnLst/>
              <a:rect r="r" b="b" t="t" l="l"/>
              <a:pathLst>
                <a:path h="2033397" w="204597">
                  <a:moveTo>
                    <a:pt x="0" y="0"/>
                  </a:moveTo>
                  <a:lnTo>
                    <a:pt x="204597" y="0"/>
                  </a:lnTo>
                  <a:lnTo>
                    <a:pt x="204597" y="2033397"/>
                  </a:lnTo>
                  <a:lnTo>
                    <a:pt x="0" y="2033397"/>
                  </a:lnTo>
                  <a:close/>
                </a:path>
              </a:pathLst>
            </a:custGeom>
            <a:solidFill>
              <a:srgbClr val="8B1A1A"/>
            </a:solidFill>
            <a:ln w="25400" cap="sq">
              <a:solidFill>
                <a:srgbClr val="8B1A1A"/>
              </a:solidFill>
              <a:prstDash val="solid"/>
              <a:miter/>
            </a:ln>
          </p:spPr>
        </p:sp>
      </p:grpSp>
      <p:grpSp>
        <p:nvGrpSpPr>
          <p:cNvPr name="Group 75" id="75"/>
          <p:cNvGrpSpPr/>
          <p:nvPr/>
        </p:nvGrpSpPr>
        <p:grpSpPr>
          <a:xfrm rot="0">
            <a:off x="9601200" y="8266176"/>
            <a:ext cx="7680960" cy="512064"/>
            <a:chOff x="0" y="0"/>
            <a:chExt cx="10241280" cy="682752"/>
          </a:xfrm>
        </p:grpSpPr>
        <p:sp>
          <p:nvSpPr>
            <p:cNvPr name="Freeform 76" id="76"/>
            <p:cNvSpPr/>
            <p:nvPr/>
          </p:nvSpPr>
          <p:spPr>
            <a:xfrm flipH="false" flipV="false" rot="0">
              <a:off x="0" y="0"/>
              <a:ext cx="10241280" cy="682752"/>
            </a:xfrm>
            <a:custGeom>
              <a:avLst/>
              <a:gdLst/>
              <a:ahLst/>
              <a:cxnLst/>
              <a:rect r="r" b="b" t="t" l="l"/>
              <a:pathLst>
                <a:path h="682752" w="10241280">
                  <a:moveTo>
                    <a:pt x="0" y="0"/>
                  </a:moveTo>
                  <a:lnTo>
                    <a:pt x="10241280" y="0"/>
                  </a:lnTo>
                  <a:lnTo>
                    <a:pt x="10241280" y="682752"/>
                  </a:lnTo>
                  <a:lnTo>
                    <a:pt x="0" y="682752"/>
                  </a:lnTo>
                  <a:close/>
                </a:path>
              </a:pathLst>
            </a:custGeom>
            <a:blipFill>
              <a:blip r:embed="rId3">
                <a:alphaModFix amt="0"/>
              </a:blip>
              <a:stretch>
                <a:fillRect l="0" t="-242275" r="0" b="-242275"/>
              </a:stretch>
            </a:blipFill>
          </p:spPr>
        </p:sp>
        <p:sp>
          <p:nvSpPr>
            <p:cNvPr name="TextBox 77" id="77"/>
            <p:cNvSpPr txBox="true"/>
            <p:nvPr/>
          </p:nvSpPr>
          <p:spPr>
            <a:xfrm>
              <a:off x="0" y="-38100"/>
              <a:ext cx="10241280" cy="720852"/>
            </a:xfrm>
            <a:prstGeom prst="rect">
              <a:avLst/>
            </a:prstGeom>
          </p:spPr>
          <p:txBody>
            <a:bodyPr anchor="ctr" rtlCol="false" tIns="0" lIns="0" bIns="0" rIns="0"/>
            <a:lstStyle/>
            <a:p>
              <a:pPr algn="l">
                <a:lnSpc>
                  <a:spcPts val="2879"/>
                </a:lnSpc>
              </a:pPr>
              <a:r>
                <a:rPr lang="en-US" sz="2400" b="true">
                  <a:solidFill>
                    <a:srgbClr val="8B1A1A"/>
                  </a:solidFill>
                  <a:latin typeface="Calibri (MS) Bold"/>
                  <a:ea typeface="Calibri (MS) Bold"/>
                  <a:cs typeface="Calibri (MS) Bold"/>
                  <a:sym typeface="Calibri (MS) Bold"/>
                </a:rPr>
                <a:t>Sistem</a:t>
              </a:r>
            </a:p>
          </p:txBody>
        </p:sp>
      </p:grpSp>
      <p:grpSp>
        <p:nvGrpSpPr>
          <p:cNvPr name="Group 78" id="78"/>
          <p:cNvGrpSpPr/>
          <p:nvPr/>
        </p:nvGrpSpPr>
        <p:grpSpPr>
          <a:xfrm rot="0">
            <a:off x="9601200" y="8814816"/>
            <a:ext cx="7680960" cy="640080"/>
            <a:chOff x="0" y="0"/>
            <a:chExt cx="10241280" cy="853440"/>
          </a:xfrm>
        </p:grpSpPr>
        <p:sp>
          <p:nvSpPr>
            <p:cNvPr name="Freeform 79" id="79"/>
            <p:cNvSpPr/>
            <p:nvPr/>
          </p:nvSpPr>
          <p:spPr>
            <a:xfrm flipH="false" flipV="false" rot="0">
              <a:off x="0" y="0"/>
              <a:ext cx="10241280" cy="853440"/>
            </a:xfrm>
            <a:custGeom>
              <a:avLst/>
              <a:gdLst/>
              <a:ahLst/>
              <a:cxnLst/>
              <a:rect r="r" b="b" t="t" l="l"/>
              <a:pathLst>
                <a:path h="853440" w="10241280">
                  <a:moveTo>
                    <a:pt x="0" y="0"/>
                  </a:moveTo>
                  <a:lnTo>
                    <a:pt x="10241280" y="0"/>
                  </a:lnTo>
                  <a:lnTo>
                    <a:pt x="10241280" y="853440"/>
                  </a:lnTo>
                  <a:lnTo>
                    <a:pt x="0" y="853440"/>
                  </a:lnTo>
                  <a:close/>
                </a:path>
              </a:pathLst>
            </a:custGeom>
            <a:blipFill>
              <a:blip r:embed="rId3">
                <a:alphaModFix amt="0"/>
              </a:blip>
              <a:stretch>
                <a:fillRect l="0" t="-183820" r="0" b="-183820"/>
              </a:stretch>
            </a:blipFill>
          </p:spPr>
        </p:sp>
        <p:sp>
          <p:nvSpPr>
            <p:cNvPr name="TextBox 80" id="80"/>
            <p:cNvSpPr txBox="true"/>
            <p:nvPr/>
          </p:nvSpPr>
          <p:spPr>
            <a:xfrm>
              <a:off x="0" y="-47625"/>
              <a:ext cx="10241280" cy="901065"/>
            </a:xfrm>
            <a:prstGeom prst="rect">
              <a:avLst/>
            </a:prstGeom>
          </p:spPr>
          <p:txBody>
            <a:bodyPr anchor="ctr" rtlCol="false" tIns="0" lIns="0" bIns="0" rIns="0"/>
            <a:lstStyle/>
            <a:p>
              <a:pPr algn="l">
                <a:lnSpc>
                  <a:spcPts val="2640"/>
                </a:lnSpc>
              </a:pPr>
              <a:r>
                <a:rPr lang="en-US" sz="2200">
                  <a:solidFill>
                    <a:srgbClr val="64748B"/>
                  </a:solidFill>
                  <a:latin typeface="Calibri (MS)"/>
                  <a:ea typeface="Calibri (MS)"/>
                  <a:cs typeface="Calibri (MS)"/>
                  <a:sym typeface="Calibri (MS)"/>
                </a:rPr>
                <a:t>Saluran pelaporan aman bagi korban &amp; saksi</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697" y="-12697"/>
            <a:ext cx="18313403" cy="1671323"/>
            <a:chOff x="0" y="0"/>
            <a:chExt cx="24417871" cy="2228431"/>
          </a:xfrm>
        </p:grpSpPr>
        <p:sp>
          <p:nvSpPr>
            <p:cNvPr name="Freeform 3" id="3"/>
            <p:cNvSpPr/>
            <p:nvPr/>
          </p:nvSpPr>
          <p:spPr>
            <a:xfrm flipH="false" flipV="false" rot="0">
              <a:off x="0" y="0"/>
              <a:ext cx="24417910" cy="2228469"/>
            </a:xfrm>
            <a:custGeom>
              <a:avLst/>
              <a:gdLst/>
              <a:ahLst/>
              <a:cxnLst/>
              <a:rect r="r" b="b" t="t" l="l"/>
              <a:pathLst>
                <a:path h="2228469" w="24417910">
                  <a:moveTo>
                    <a:pt x="0" y="0"/>
                  </a:moveTo>
                  <a:lnTo>
                    <a:pt x="24417910" y="0"/>
                  </a:lnTo>
                  <a:lnTo>
                    <a:pt x="24417910" y="2228469"/>
                  </a:lnTo>
                  <a:lnTo>
                    <a:pt x="0" y="2228469"/>
                  </a:lnTo>
                  <a:close/>
                </a:path>
              </a:pathLst>
            </a:custGeom>
            <a:solidFill>
              <a:srgbClr val="1565C0"/>
            </a:solidFill>
            <a:ln w="25400" cap="sq">
              <a:solidFill>
                <a:srgbClr val="1565C0"/>
              </a:solidFill>
              <a:prstDash val="solid"/>
              <a:miter/>
            </a:ln>
          </p:spPr>
        </p:sp>
      </p:grpSp>
      <p:grpSp>
        <p:nvGrpSpPr>
          <p:cNvPr name="Group 4" id="4"/>
          <p:cNvGrpSpPr/>
          <p:nvPr/>
        </p:nvGrpSpPr>
        <p:grpSpPr>
          <a:xfrm rot="0">
            <a:off x="731520" y="274320"/>
            <a:ext cx="16824960" cy="1097280"/>
            <a:chOff x="0" y="0"/>
            <a:chExt cx="22433280" cy="1463040"/>
          </a:xfrm>
        </p:grpSpPr>
        <p:sp>
          <p:nvSpPr>
            <p:cNvPr name="Freeform 5" id="5"/>
            <p:cNvSpPr/>
            <p:nvPr/>
          </p:nvSpPr>
          <p:spPr>
            <a:xfrm flipH="false" flipV="false" rot="0">
              <a:off x="0" y="0"/>
              <a:ext cx="22433280" cy="1463040"/>
            </a:xfrm>
            <a:custGeom>
              <a:avLst/>
              <a:gdLst/>
              <a:ahLst/>
              <a:cxnLst/>
              <a:rect r="r" b="b" t="t" l="l"/>
              <a:pathLst>
                <a:path h="1463040" w="22433280">
                  <a:moveTo>
                    <a:pt x="0" y="0"/>
                  </a:moveTo>
                  <a:lnTo>
                    <a:pt x="22433280" y="0"/>
                  </a:lnTo>
                  <a:lnTo>
                    <a:pt x="22433280" y="1463040"/>
                  </a:lnTo>
                  <a:lnTo>
                    <a:pt x="0" y="1463040"/>
                  </a:lnTo>
                  <a:close/>
                </a:path>
              </a:pathLst>
            </a:custGeom>
            <a:blipFill>
              <a:blip r:embed="rId3">
                <a:alphaModFix amt="0"/>
              </a:blip>
              <a:stretch>
                <a:fillRect l="0" t="-248770" r="0" b="-248770"/>
              </a:stretch>
            </a:blipFill>
          </p:spPr>
        </p:sp>
        <p:sp>
          <p:nvSpPr>
            <p:cNvPr name="TextBox 6" id="6"/>
            <p:cNvSpPr txBox="true"/>
            <p:nvPr/>
          </p:nvSpPr>
          <p:spPr>
            <a:xfrm>
              <a:off x="0" y="-76200"/>
              <a:ext cx="22433280" cy="1539240"/>
            </a:xfrm>
            <a:prstGeom prst="rect">
              <a:avLst/>
            </a:prstGeom>
          </p:spPr>
          <p:txBody>
            <a:bodyPr anchor="ctr" rtlCol="false" tIns="0" lIns="0" bIns="0" rIns="0"/>
            <a:lstStyle/>
            <a:p>
              <a:pPr algn="l">
                <a:lnSpc>
                  <a:spcPts val="4800"/>
                </a:lnSpc>
              </a:pPr>
              <a:r>
                <a:rPr lang="en-US" sz="4000" b="true">
                  <a:solidFill>
                    <a:srgbClr val="FFFFFF"/>
                  </a:solidFill>
                  <a:latin typeface="Calibri (MS) Bold"/>
                  <a:ea typeface="Calibri (MS) Bold"/>
                  <a:cs typeface="Calibri (MS) Bold"/>
                  <a:sym typeface="Calibri (MS) Bold"/>
                </a:rPr>
                <a:t>03 | PENGARUH GADGET &amp; MEDIA SOSIAL</a:t>
              </a:r>
            </a:p>
          </p:txBody>
        </p:sp>
      </p:grpSp>
      <p:grpSp>
        <p:nvGrpSpPr>
          <p:cNvPr name="Group 7" id="7"/>
          <p:cNvGrpSpPr/>
          <p:nvPr/>
        </p:nvGrpSpPr>
        <p:grpSpPr>
          <a:xfrm rot="0">
            <a:off x="718823" y="1907543"/>
            <a:ext cx="8072123" cy="848363"/>
            <a:chOff x="0" y="0"/>
            <a:chExt cx="10762831" cy="1131151"/>
          </a:xfrm>
        </p:grpSpPr>
        <p:sp>
          <p:nvSpPr>
            <p:cNvPr name="Freeform 8" id="8"/>
            <p:cNvSpPr/>
            <p:nvPr/>
          </p:nvSpPr>
          <p:spPr>
            <a:xfrm flipH="false" flipV="false" rot="0">
              <a:off x="0" y="0"/>
              <a:ext cx="10762869" cy="1131189"/>
            </a:xfrm>
            <a:custGeom>
              <a:avLst/>
              <a:gdLst/>
              <a:ahLst/>
              <a:cxnLst/>
              <a:rect r="r" b="b" t="t" l="l"/>
              <a:pathLst>
                <a:path h="1131189" w="10762869">
                  <a:moveTo>
                    <a:pt x="0" y="0"/>
                  </a:moveTo>
                  <a:lnTo>
                    <a:pt x="10762869" y="0"/>
                  </a:lnTo>
                  <a:lnTo>
                    <a:pt x="10762869" y="1131189"/>
                  </a:lnTo>
                  <a:lnTo>
                    <a:pt x="0" y="1131189"/>
                  </a:lnTo>
                  <a:close/>
                </a:path>
              </a:pathLst>
            </a:custGeom>
            <a:solidFill>
              <a:srgbClr val="1B5E20"/>
            </a:solidFill>
            <a:ln w="25400" cap="sq">
              <a:solidFill>
                <a:srgbClr val="1B5E20"/>
              </a:solidFill>
              <a:prstDash val="solid"/>
              <a:miter/>
            </a:ln>
          </p:spPr>
        </p:sp>
      </p:grpSp>
      <p:grpSp>
        <p:nvGrpSpPr>
          <p:cNvPr name="Group 9" id="9"/>
          <p:cNvGrpSpPr/>
          <p:nvPr/>
        </p:nvGrpSpPr>
        <p:grpSpPr>
          <a:xfrm rot="0">
            <a:off x="914400" y="2048256"/>
            <a:ext cx="7680960" cy="548640"/>
            <a:chOff x="0" y="0"/>
            <a:chExt cx="10241280" cy="731520"/>
          </a:xfrm>
        </p:grpSpPr>
        <p:sp>
          <p:nvSpPr>
            <p:cNvPr name="Freeform 10" id="10"/>
            <p:cNvSpPr/>
            <p:nvPr/>
          </p:nvSpPr>
          <p:spPr>
            <a:xfrm flipH="false" flipV="false" rot="0">
              <a:off x="0" y="0"/>
              <a:ext cx="10241280" cy="731520"/>
            </a:xfrm>
            <a:custGeom>
              <a:avLst/>
              <a:gdLst/>
              <a:ahLst/>
              <a:cxnLst/>
              <a:rect r="r" b="b" t="t" l="l"/>
              <a:pathLst>
                <a:path h="731520" w="10241280">
                  <a:moveTo>
                    <a:pt x="0" y="0"/>
                  </a:moveTo>
                  <a:lnTo>
                    <a:pt x="10241280" y="0"/>
                  </a:lnTo>
                  <a:lnTo>
                    <a:pt x="10241280" y="731520"/>
                  </a:lnTo>
                  <a:lnTo>
                    <a:pt x="0" y="731520"/>
                  </a:lnTo>
                  <a:close/>
                </a:path>
              </a:pathLst>
            </a:custGeom>
            <a:blipFill>
              <a:blip r:embed="rId3">
                <a:alphaModFix amt="0"/>
              </a:blip>
              <a:stretch>
                <a:fillRect l="0" t="-222790" r="0" b="-222790"/>
              </a:stretch>
            </a:blipFill>
          </p:spPr>
        </p:sp>
        <p:sp>
          <p:nvSpPr>
            <p:cNvPr name="TextBox 11" id="11"/>
            <p:cNvSpPr txBox="true"/>
            <p:nvPr/>
          </p:nvSpPr>
          <p:spPr>
            <a:xfrm>
              <a:off x="0" y="-57150"/>
              <a:ext cx="10241280" cy="788670"/>
            </a:xfrm>
            <a:prstGeom prst="rect">
              <a:avLst/>
            </a:prstGeom>
          </p:spPr>
          <p:txBody>
            <a:bodyPr anchor="ctr" rtlCol="false" tIns="0" lIns="0" bIns="0" rIns="0"/>
            <a:lstStyle/>
            <a:p>
              <a:pPr algn="l">
                <a:lnSpc>
                  <a:spcPts val="3120"/>
                </a:lnSpc>
              </a:pPr>
              <a:r>
                <a:rPr lang="en-US" sz="2600" b="true">
                  <a:solidFill>
                    <a:srgbClr val="FFFFFF"/>
                  </a:solidFill>
                  <a:latin typeface="Calibri (MS) Bold"/>
                  <a:ea typeface="Calibri (MS) Bold"/>
                  <a:cs typeface="Calibri (MS) Bold"/>
                  <a:sym typeface="Calibri (MS) Bold"/>
                </a:rPr>
                <a:t>✔  DAMPAK POSITIF</a:t>
              </a:r>
            </a:p>
          </p:txBody>
        </p:sp>
      </p:grpSp>
      <p:grpSp>
        <p:nvGrpSpPr>
          <p:cNvPr name="Group 12" id="12"/>
          <p:cNvGrpSpPr/>
          <p:nvPr/>
        </p:nvGrpSpPr>
        <p:grpSpPr>
          <a:xfrm rot="0">
            <a:off x="9497063" y="1907543"/>
            <a:ext cx="8072123" cy="848363"/>
            <a:chOff x="0" y="0"/>
            <a:chExt cx="10762831" cy="1131151"/>
          </a:xfrm>
        </p:grpSpPr>
        <p:sp>
          <p:nvSpPr>
            <p:cNvPr name="Freeform 13" id="13"/>
            <p:cNvSpPr/>
            <p:nvPr/>
          </p:nvSpPr>
          <p:spPr>
            <a:xfrm flipH="false" flipV="false" rot="0">
              <a:off x="0" y="0"/>
              <a:ext cx="10762869" cy="1131189"/>
            </a:xfrm>
            <a:custGeom>
              <a:avLst/>
              <a:gdLst/>
              <a:ahLst/>
              <a:cxnLst/>
              <a:rect r="r" b="b" t="t" l="l"/>
              <a:pathLst>
                <a:path h="1131189" w="10762869">
                  <a:moveTo>
                    <a:pt x="0" y="0"/>
                  </a:moveTo>
                  <a:lnTo>
                    <a:pt x="10762869" y="0"/>
                  </a:lnTo>
                  <a:lnTo>
                    <a:pt x="10762869" y="1131189"/>
                  </a:lnTo>
                  <a:lnTo>
                    <a:pt x="0" y="1131189"/>
                  </a:lnTo>
                  <a:close/>
                </a:path>
              </a:pathLst>
            </a:custGeom>
            <a:solidFill>
              <a:srgbClr val="B71C1C"/>
            </a:solidFill>
            <a:ln w="25400" cap="sq">
              <a:solidFill>
                <a:srgbClr val="B71C1C"/>
              </a:solidFill>
              <a:prstDash val="solid"/>
              <a:miter/>
            </a:ln>
          </p:spPr>
        </p:sp>
      </p:grpSp>
      <p:grpSp>
        <p:nvGrpSpPr>
          <p:cNvPr name="Group 14" id="14"/>
          <p:cNvGrpSpPr/>
          <p:nvPr/>
        </p:nvGrpSpPr>
        <p:grpSpPr>
          <a:xfrm rot="0">
            <a:off x="9692640" y="2048256"/>
            <a:ext cx="7680960" cy="548640"/>
            <a:chOff x="0" y="0"/>
            <a:chExt cx="10241280" cy="731520"/>
          </a:xfrm>
        </p:grpSpPr>
        <p:sp>
          <p:nvSpPr>
            <p:cNvPr name="Freeform 15" id="15"/>
            <p:cNvSpPr/>
            <p:nvPr/>
          </p:nvSpPr>
          <p:spPr>
            <a:xfrm flipH="false" flipV="false" rot="0">
              <a:off x="0" y="0"/>
              <a:ext cx="10241280" cy="731520"/>
            </a:xfrm>
            <a:custGeom>
              <a:avLst/>
              <a:gdLst/>
              <a:ahLst/>
              <a:cxnLst/>
              <a:rect r="r" b="b" t="t" l="l"/>
              <a:pathLst>
                <a:path h="731520" w="10241280">
                  <a:moveTo>
                    <a:pt x="0" y="0"/>
                  </a:moveTo>
                  <a:lnTo>
                    <a:pt x="10241280" y="0"/>
                  </a:lnTo>
                  <a:lnTo>
                    <a:pt x="10241280" y="731520"/>
                  </a:lnTo>
                  <a:lnTo>
                    <a:pt x="0" y="731520"/>
                  </a:lnTo>
                  <a:close/>
                </a:path>
              </a:pathLst>
            </a:custGeom>
            <a:blipFill>
              <a:blip r:embed="rId3">
                <a:alphaModFix amt="0"/>
              </a:blip>
              <a:stretch>
                <a:fillRect l="0" t="-222790" r="0" b="-222790"/>
              </a:stretch>
            </a:blipFill>
          </p:spPr>
        </p:sp>
        <p:sp>
          <p:nvSpPr>
            <p:cNvPr name="TextBox 16" id="16"/>
            <p:cNvSpPr txBox="true"/>
            <p:nvPr/>
          </p:nvSpPr>
          <p:spPr>
            <a:xfrm>
              <a:off x="0" y="-57150"/>
              <a:ext cx="10241280" cy="788670"/>
            </a:xfrm>
            <a:prstGeom prst="rect">
              <a:avLst/>
            </a:prstGeom>
          </p:spPr>
          <p:txBody>
            <a:bodyPr anchor="ctr" rtlCol="false" tIns="0" lIns="0" bIns="0" rIns="0"/>
            <a:lstStyle/>
            <a:p>
              <a:pPr algn="l">
                <a:lnSpc>
                  <a:spcPts val="3120"/>
                </a:lnSpc>
              </a:pPr>
              <a:r>
                <a:rPr lang="en-US" sz="2600" b="true">
                  <a:solidFill>
                    <a:srgbClr val="FFFFFF"/>
                  </a:solidFill>
                  <a:latin typeface="Calibri (MS) Bold"/>
                  <a:ea typeface="Calibri (MS) Bold"/>
                  <a:cs typeface="Calibri (MS) Bold"/>
                  <a:sym typeface="Calibri (MS) Bold"/>
                </a:rPr>
                <a:t>✖  DAMPAK NEGATIF</a:t>
              </a:r>
            </a:p>
          </p:txBody>
        </p:sp>
      </p:grpSp>
      <p:grpSp>
        <p:nvGrpSpPr>
          <p:cNvPr name="Group 17" id="17"/>
          <p:cNvGrpSpPr/>
          <p:nvPr/>
        </p:nvGrpSpPr>
        <p:grpSpPr>
          <a:xfrm rot="0">
            <a:off x="718823" y="2913383"/>
            <a:ext cx="8072123" cy="1415291"/>
            <a:chOff x="0" y="0"/>
            <a:chExt cx="10762831" cy="1887055"/>
          </a:xfrm>
        </p:grpSpPr>
        <p:sp>
          <p:nvSpPr>
            <p:cNvPr name="Freeform 18" id="18"/>
            <p:cNvSpPr/>
            <p:nvPr/>
          </p:nvSpPr>
          <p:spPr>
            <a:xfrm flipH="false" flipV="false" rot="0">
              <a:off x="0" y="0"/>
              <a:ext cx="10762869" cy="1887093"/>
            </a:xfrm>
            <a:custGeom>
              <a:avLst/>
              <a:gdLst/>
              <a:ahLst/>
              <a:cxnLst/>
              <a:rect r="r" b="b" t="t" l="l"/>
              <a:pathLst>
                <a:path h="1887093" w="10762869">
                  <a:moveTo>
                    <a:pt x="0" y="0"/>
                  </a:moveTo>
                  <a:lnTo>
                    <a:pt x="10762869" y="0"/>
                  </a:lnTo>
                  <a:lnTo>
                    <a:pt x="10762869" y="1887093"/>
                  </a:lnTo>
                  <a:lnTo>
                    <a:pt x="0" y="1887093"/>
                  </a:lnTo>
                  <a:close/>
                </a:path>
              </a:pathLst>
            </a:custGeom>
            <a:solidFill>
              <a:srgbClr val="F1FFF4"/>
            </a:solidFill>
            <a:ln w="25400" cap="sq">
              <a:solidFill>
                <a:srgbClr val="A5D6A7"/>
              </a:solidFill>
              <a:prstDash val="solid"/>
              <a:miter/>
            </a:ln>
          </p:spPr>
        </p:sp>
      </p:grpSp>
      <p:grpSp>
        <p:nvGrpSpPr>
          <p:cNvPr name="Group 19" id="19"/>
          <p:cNvGrpSpPr/>
          <p:nvPr/>
        </p:nvGrpSpPr>
        <p:grpSpPr>
          <a:xfrm rot="0">
            <a:off x="718823" y="2913383"/>
            <a:ext cx="153419" cy="1415291"/>
            <a:chOff x="0" y="0"/>
            <a:chExt cx="204559" cy="1887055"/>
          </a:xfrm>
        </p:grpSpPr>
        <p:sp>
          <p:nvSpPr>
            <p:cNvPr name="Freeform 20" id="20"/>
            <p:cNvSpPr/>
            <p:nvPr/>
          </p:nvSpPr>
          <p:spPr>
            <a:xfrm flipH="false" flipV="false" rot="0">
              <a:off x="0" y="0"/>
              <a:ext cx="204597" cy="1887093"/>
            </a:xfrm>
            <a:custGeom>
              <a:avLst/>
              <a:gdLst/>
              <a:ahLst/>
              <a:cxnLst/>
              <a:rect r="r" b="b" t="t" l="l"/>
              <a:pathLst>
                <a:path h="1887093" w="204597">
                  <a:moveTo>
                    <a:pt x="0" y="0"/>
                  </a:moveTo>
                  <a:lnTo>
                    <a:pt x="204597" y="0"/>
                  </a:lnTo>
                  <a:lnTo>
                    <a:pt x="204597" y="1887093"/>
                  </a:lnTo>
                  <a:lnTo>
                    <a:pt x="0" y="1887093"/>
                  </a:lnTo>
                  <a:close/>
                </a:path>
              </a:pathLst>
            </a:custGeom>
            <a:solidFill>
              <a:srgbClr val="2E7D32"/>
            </a:solidFill>
            <a:ln w="25400" cap="sq">
              <a:solidFill>
                <a:srgbClr val="2E7D32"/>
              </a:solidFill>
              <a:prstDash val="solid"/>
              <a:miter/>
            </a:ln>
          </p:spPr>
        </p:sp>
      </p:grpSp>
      <p:grpSp>
        <p:nvGrpSpPr>
          <p:cNvPr name="Group 21" id="21"/>
          <p:cNvGrpSpPr/>
          <p:nvPr/>
        </p:nvGrpSpPr>
        <p:grpSpPr>
          <a:xfrm rot="0">
            <a:off x="1097280" y="3072384"/>
            <a:ext cx="7498080" cy="1005840"/>
            <a:chOff x="0" y="0"/>
            <a:chExt cx="9997440" cy="1341120"/>
          </a:xfrm>
        </p:grpSpPr>
        <p:sp>
          <p:nvSpPr>
            <p:cNvPr name="Freeform 22" id="22"/>
            <p:cNvSpPr/>
            <p:nvPr/>
          </p:nvSpPr>
          <p:spPr>
            <a:xfrm flipH="false" flipV="false" rot="0">
              <a:off x="0" y="0"/>
              <a:ext cx="9997440" cy="1341120"/>
            </a:xfrm>
            <a:custGeom>
              <a:avLst/>
              <a:gdLst/>
              <a:ahLst/>
              <a:cxnLst/>
              <a:rect r="r" b="b" t="t" l="l"/>
              <a:pathLst>
                <a:path h="1341120" w="9997440">
                  <a:moveTo>
                    <a:pt x="0" y="0"/>
                  </a:moveTo>
                  <a:lnTo>
                    <a:pt x="9997440" y="0"/>
                  </a:lnTo>
                  <a:lnTo>
                    <a:pt x="9997440" y="1341120"/>
                  </a:lnTo>
                  <a:lnTo>
                    <a:pt x="0" y="1341120"/>
                  </a:lnTo>
                  <a:close/>
                </a:path>
              </a:pathLst>
            </a:custGeom>
            <a:blipFill>
              <a:blip r:embed="rId3">
                <a:alphaModFix amt="0"/>
              </a:blip>
              <a:stretch>
                <a:fillRect l="0" t="-95252" r="0" b="-95252"/>
              </a:stretch>
            </a:blipFill>
          </p:spPr>
        </p:sp>
        <p:sp>
          <p:nvSpPr>
            <p:cNvPr name="TextBox 23" id="23"/>
            <p:cNvSpPr txBox="true"/>
            <p:nvPr/>
          </p:nvSpPr>
          <p:spPr>
            <a:xfrm>
              <a:off x="0" y="-47625"/>
              <a:ext cx="9997440" cy="1388745"/>
            </a:xfrm>
            <a:prstGeom prst="rect">
              <a:avLst/>
            </a:prstGeom>
          </p:spPr>
          <p:txBody>
            <a:bodyPr anchor="ctr" rtlCol="false" tIns="0" lIns="0" bIns="0" rIns="0"/>
            <a:lstStyle/>
            <a:p>
              <a:pPr algn="l">
                <a:lnSpc>
                  <a:spcPts val="2760"/>
                </a:lnSpc>
              </a:pPr>
              <a:r>
                <a:rPr lang="en-US" sz="2300">
                  <a:solidFill>
                    <a:srgbClr val="1E293B"/>
                  </a:solidFill>
                  <a:latin typeface="Calibri (MS)"/>
                  <a:ea typeface="Calibri (MS)"/>
                  <a:cs typeface="Calibri (MS)"/>
                  <a:sym typeface="Calibri (MS)"/>
                </a:rPr>
                <a:t>Kemudahan akses informasi global</a:t>
              </a:r>
            </a:p>
          </p:txBody>
        </p:sp>
      </p:grpSp>
      <p:grpSp>
        <p:nvGrpSpPr>
          <p:cNvPr name="Group 24" id="24"/>
          <p:cNvGrpSpPr/>
          <p:nvPr/>
        </p:nvGrpSpPr>
        <p:grpSpPr>
          <a:xfrm rot="0">
            <a:off x="718823" y="4504439"/>
            <a:ext cx="8072123" cy="1415291"/>
            <a:chOff x="0" y="0"/>
            <a:chExt cx="10762831" cy="1887055"/>
          </a:xfrm>
        </p:grpSpPr>
        <p:sp>
          <p:nvSpPr>
            <p:cNvPr name="Freeform 25" id="25"/>
            <p:cNvSpPr/>
            <p:nvPr/>
          </p:nvSpPr>
          <p:spPr>
            <a:xfrm flipH="false" flipV="false" rot="0">
              <a:off x="0" y="0"/>
              <a:ext cx="10762869" cy="1887093"/>
            </a:xfrm>
            <a:custGeom>
              <a:avLst/>
              <a:gdLst/>
              <a:ahLst/>
              <a:cxnLst/>
              <a:rect r="r" b="b" t="t" l="l"/>
              <a:pathLst>
                <a:path h="1887093" w="10762869">
                  <a:moveTo>
                    <a:pt x="0" y="0"/>
                  </a:moveTo>
                  <a:lnTo>
                    <a:pt x="10762869" y="0"/>
                  </a:lnTo>
                  <a:lnTo>
                    <a:pt x="10762869" y="1887093"/>
                  </a:lnTo>
                  <a:lnTo>
                    <a:pt x="0" y="1887093"/>
                  </a:lnTo>
                  <a:close/>
                </a:path>
              </a:pathLst>
            </a:custGeom>
            <a:solidFill>
              <a:srgbClr val="E8F5E9"/>
            </a:solidFill>
            <a:ln w="25400" cap="sq">
              <a:solidFill>
                <a:srgbClr val="A5D6A7"/>
              </a:solidFill>
              <a:prstDash val="solid"/>
              <a:miter/>
            </a:ln>
          </p:spPr>
        </p:sp>
      </p:grpSp>
      <p:grpSp>
        <p:nvGrpSpPr>
          <p:cNvPr name="Group 26" id="26"/>
          <p:cNvGrpSpPr/>
          <p:nvPr/>
        </p:nvGrpSpPr>
        <p:grpSpPr>
          <a:xfrm rot="0">
            <a:off x="718823" y="4504439"/>
            <a:ext cx="153419" cy="1415291"/>
            <a:chOff x="0" y="0"/>
            <a:chExt cx="204559" cy="1887055"/>
          </a:xfrm>
        </p:grpSpPr>
        <p:sp>
          <p:nvSpPr>
            <p:cNvPr name="Freeform 27" id="27"/>
            <p:cNvSpPr/>
            <p:nvPr/>
          </p:nvSpPr>
          <p:spPr>
            <a:xfrm flipH="false" flipV="false" rot="0">
              <a:off x="0" y="0"/>
              <a:ext cx="204597" cy="1887093"/>
            </a:xfrm>
            <a:custGeom>
              <a:avLst/>
              <a:gdLst/>
              <a:ahLst/>
              <a:cxnLst/>
              <a:rect r="r" b="b" t="t" l="l"/>
              <a:pathLst>
                <a:path h="1887093" w="204597">
                  <a:moveTo>
                    <a:pt x="0" y="0"/>
                  </a:moveTo>
                  <a:lnTo>
                    <a:pt x="204597" y="0"/>
                  </a:lnTo>
                  <a:lnTo>
                    <a:pt x="204597" y="1887093"/>
                  </a:lnTo>
                  <a:lnTo>
                    <a:pt x="0" y="1887093"/>
                  </a:lnTo>
                  <a:close/>
                </a:path>
              </a:pathLst>
            </a:custGeom>
            <a:solidFill>
              <a:srgbClr val="2E7D32"/>
            </a:solidFill>
            <a:ln w="25400" cap="sq">
              <a:solidFill>
                <a:srgbClr val="2E7D32"/>
              </a:solidFill>
              <a:prstDash val="solid"/>
              <a:miter/>
            </a:ln>
          </p:spPr>
        </p:sp>
      </p:grpSp>
      <p:grpSp>
        <p:nvGrpSpPr>
          <p:cNvPr name="Group 28" id="28"/>
          <p:cNvGrpSpPr/>
          <p:nvPr/>
        </p:nvGrpSpPr>
        <p:grpSpPr>
          <a:xfrm rot="0">
            <a:off x="1097280" y="4663440"/>
            <a:ext cx="7498080" cy="1005840"/>
            <a:chOff x="0" y="0"/>
            <a:chExt cx="9997440" cy="1341120"/>
          </a:xfrm>
        </p:grpSpPr>
        <p:sp>
          <p:nvSpPr>
            <p:cNvPr name="Freeform 29" id="29"/>
            <p:cNvSpPr/>
            <p:nvPr/>
          </p:nvSpPr>
          <p:spPr>
            <a:xfrm flipH="false" flipV="false" rot="0">
              <a:off x="0" y="0"/>
              <a:ext cx="9997440" cy="1341120"/>
            </a:xfrm>
            <a:custGeom>
              <a:avLst/>
              <a:gdLst/>
              <a:ahLst/>
              <a:cxnLst/>
              <a:rect r="r" b="b" t="t" l="l"/>
              <a:pathLst>
                <a:path h="1341120" w="9997440">
                  <a:moveTo>
                    <a:pt x="0" y="0"/>
                  </a:moveTo>
                  <a:lnTo>
                    <a:pt x="9997440" y="0"/>
                  </a:lnTo>
                  <a:lnTo>
                    <a:pt x="9997440" y="1341120"/>
                  </a:lnTo>
                  <a:lnTo>
                    <a:pt x="0" y="1341120"/>
                  </a:lnTo>
                  <a:close/>
                </a:path>
              </a:pathLst>
            </a:custGeom>
            <a:blipFill>
              <a:blip r:embed="rId3">
                <a:alphaModFix amt="0"/>
              </a:blip>
              <a:stretch>
                <a:fillRect l="0" t="-95252" r="0" b="-95252"/>
              </a:stretch>
            </a:blipFill>
          </p:spPr>
        </p:sp>
        <p:sp>
          <p:nvSpPr>
            <p:cNvPr name="TextBox 30" id="30"/>
            <p:cNvSpPr txBox="true"/>
            <p:nvPr/>
          </p:nvSpPr>
          <p:spPr>
            <a:xfrm>
              <a:off x="0" y="-47625"/>
              <a:ext cx="9997440" cy="1388745"/>
            </a:xfrm>
            <a:prstGeom prst="rect">
              <a:avLst/>
            </a:prstGeom>
          </p:spPr>
          <p:txBody>
            <a:bodyPr anchor="ctr" rtlCol="false" tIns="0" lIns="0" bIns="0" rIns="0"/>
            <a:lstStyle/>
            <a:p>
              <a:pPr algn="l">
                <a:lnSpc>
                  <a:spcPts val="2760"/>
                </a:lnSpc>
              </a:pPr>
              <a:r>
                <a:rPr lang="en-US" sz="2300">
                  <a:solidFill>
                    <a:srgbClr val="1E293B"/>
                  </a:solidFill>
                  <a:latin typeface="Calibri (MS)"/>
                  <a:ea typeface="Calibri (MS)"/>
                  <a:cs typeface="Calibri (MS)"/>
                  <a:sym typeface="Calibri (MS)"/>
                </a:rPr>
                <a:t>Merangsang kreativitas melalui konten edukatif</a:t>
              </a:r>
            </a:p>
          </p:txBody>
        </p:sp>
      </p:grpSp>
      <p:grpSp>
        <p:nvGrpSpPr>
          <p:cNvPr name="Group 31" id="31"/>
          <p:cNvGrpSpPr/>
          <p:nvPr/>
        </p:nvGrpSpPr>
        <p:grpSpPr>
          <a:xfrm rot="0">
            <a:off x="718823" y="6095495"/>
            <a:ext cx="8072123" cy="1415291"/>
            <a:chOff x="0" y="0"/>
            <a:chExt cx="10762831" cy="1887055"/>
          </a:xfrm>
        </p:grpSpPr>
        <p:sp>
          <p:nvSpPr>
            <p:cNvPr name="Freeform 32" id="32"/>
            <p:cNvSpPr/>
            <p:nvPr/>
          </p:nvSpPr>
          <p:spPr>
            <a:xfrm flipH="false" flipV="false" rot="0">
              <a:off x="0" y="0"/>
              <a:ext cx="10762869" cy="1887093"/>
            </a:xfrm>
            <a:custGeom>
              <a:avLst/>
              <a:gdLst/>
              <a:ahLst/>
              <a:cxnLst/>
              <a:rect r="r" b="b" t="t" l="l"/>
              <a:pathLst>
                <a:path h="1887093" w="10762869">
                  <a:moveTo>
                    <a:pt x="0" y="0"/>
                  </a:moveTo>
                  <a:lnTo>
                    <a:pt x="10762869" y="0"/>
                  </a:lnTo>
                  <a:lnTo>
                    <a:pt x="10762869" y="1887093"/>
                  </a:lnTo>
                  <a:lnTo>
                    <a:pt x="0" y="1887093"/>
                  </a:lnTo>
                  <a:close/>
                </a:path>
              </a:pathLst>
            </a:custGeom>
            <a:solidFill>
              <a:srgbClr val="F1FFF4"/>
            </a:solidFill>
            <a:ln w="25400" cap="sq">
              <a:solidFill>
                <a:srgbClr val="A5D6A7"/>
              </a:solidFill>
              <a:prstDash val="solid"/>
              <a:miter/>
            </a:ln>
          </p:spPr>
        </p:sp>
      </p:grpSp>
      <p:grpSp>
        <p:nvGrpSpPr>
          <p:cNvPr name="Group 33" id="33"/>
          <p:cNvGrpSpPr/>
          <p:nvPr/>
        </p:nvGrpSpPr>
        <p:grpSpPr>
          <a:xfrm rot="0">
            <a:off x="718823" y="6095495"/>
            <a:ext cx="153419" cy="1415291"/>
            <a:chOff x="0" y="0"/>
            <a:chExt cx="204559" cy="1887055"/>
          </a:xfrm>
        </p:grpSpPr>
        <p:sp>
          <p:nvSpPr>
            <p:cNvPr name="Freeform 34" id="34"/>
            <p:cNvSpPr/>
            <p:nvPr/>
          </p:nvSpPr>
          <p:spPr>
            <a:xfrm flipH="false" flipV="false" rot="0">
              <a:off x="0" y="0"/>
              <a:ext cx="204597" cy="1887093"/>
            </a:xfrm>
            <a:custGeom>
              <a:avLst/>
              <a:gdLst/>
              <a:ahLst/>
              <a:cxnLst/>
              <a:rect r="r" b="b" t="t" l="l"/>
              <a:pathLst>
                <a:path h="1887093" w="204597">
                  <a:moveTo>
                    <a:pt x="0" y="0"/>
                  </a:moveTo>
                  <a:lnTo>
                    <a:pt x="204597" y="0"/>
                  </a:lnTo>
                  <a:lnTo>
                    <a:pt x="204597" y="1887093"/>
                  </a:lnTo>
                  <a:lnTo>
                    <a:pt x="0" y="1887093"/>
                  </a:lnTo>
                  <a:close/>
                </a:path>
              </a:pathLst>
            </a:custGeom>
            <a:solidFill>
              <a:srgbClr val="2E7D32"/>
            </a:solidFill>
            <a:ln w="25400" cap="sq">
              <a:solidFill>
                <a:srgbClr val="2E7D32"/>
              </a:solidFill>
              <a:prstDash val="solid"/>
              <a:miter/>
            </a:ln>
          </p:spPr>
        </p:sp>
      </p:grpSp>
      <p:grpSp>
        <p:nvGrpSpPr>
          <p:cNvPr name="Group 35" id="35"/>
          <p:cNvGrpSpPr/>
          <p:nvPr/>
        </p:nvGrpSpPr>
        <p:grpSpPr>
          <a:xfrm rot="0">
            <a:off x="1097280" y="6254496"/>
            <a:ext cx="7498080" cy="1005840"/>
            <a:chOff x="0" y="0"/>
            <a:chExt cx="9997440" cy="1341120"/>
          </a:xfrm>
        </p:grpSpPr>
        <p:sp>
          <p:nvSpPr>
            <p:cNvPr name="Freeform 36" id="36"/>
            <p:cNvSpPr/>
            <p:nvPr/>
          </p:nvSpPr>
          <p:spPr>
            <a:xfrm flipH="false" flipV="false" rot="0">
              <a:off x="0" y="0"/>
              <a:ext cx="9997440" cy="1341120"/>
            </a:xfrm>
            <a:custGeom>
              <a:avLst/>
              <a:gdLst/>
              <a:ahLst/>
              <a:cxnLst/>
              <a:rect r="r" b="b" t="t" l="l"/>
              <a:pathLst>
                <a:path h="1341120" w="9997440">
                  <a:moveTo>
                    <a:pt x="0" y="0"/>
                  </a:moveTo>
                  <a:lnTo>
                    <a:pt x="9997440" y="0"/>
                  </a:lnTo>
                  <a:lnTo>
                    <a:pt x="9997440" y="1341120"/>
                  </a:lnTo>
                  <a:lnTo>
                    <a:pt x="0" y="1341120"/>
                  </a:lnTo>
                  <a:close/>
                </a:path>
              </a:pathLst>
            </a:custGeom>
            <a:blipFill>
              <a:blip r:embed="rId3">
                <a:alphaModFix amt="0"/>
              </a:blip>
              <a:stretch>
                <a:fillRect l="0" t="-95252" r="0" b="-95252"/>
              </a:stretch>
            </a:blipFill>
          </p:spPr>
        </p:sp>
        <p:sp>
          <p:nvSpPr>
            <p:cNvPr name="TextBox 37" id="37"/>
            <p:cNvSpPr txBox="true"/>
            <p:nvPr/>
          </p:nvSpPr>
          <p:spPr>
            <a:xfrm>
              <a:off x="0" y="-47625"/>
              <a:ext cx="9997440" cy="1388745"/>
            </a:xfrm>
            <a:prstGeom prst="rect">
              <a:avLst/>
            </a:prstGeom>
          </p:spPr>
          <p:txBody>
            <a:bodyPr anchor="ctr" rtlCol="false" tIns="0" lIns="0" bIns="0" rIns="0"/>
            <a:lstStyle/>
            <a:p>
              <a:pPr algn="l">
                <a:lnSpc>
                  <a:spcPts val="2760"/>
                </a:lnSpc>
              </a:pPr>
              <a:r>
                <a:rPr lang="en-US" sz="2300">
                  <a:solidFill>
                    <a:srgbClr val="1E293B"/>
                  </a:solidFill>
                  <a:latin typeface="Calibri (MS)"/>
                  <a:ea typeface="Calibri (MS)"/>
                  <a:cs typeface="Calibri (MS)"/>
                  <a:sym typeface="Calibri (MS)"/>
                </a:rPr>
                <a:t>Meningkatkan kemampuan berpikir kritis</a:t>
              </a:r>
            </a:p>
          </p:txBody>
        </p:sp>
      </p:grpSp>
      <p:grpSp>
        <p:nvGrpSpPr>
          <p:cNvPr name="Group 38" id="38"/>
          <p:cNvGrpSpPr/>
          <p:nvPr/>
        </p:nvGrpSpPr>
        <p:grpSpPr>
          <a:xfrm rot="0">
            <a:off x="718823" y="7686551"/>
            <a:ext cx="8072123" cy="1415291"/>
            <a:chOff x="0" y="0"/>
            <a:chExt cx="10762831" cy="1887055"/>
          </a:xfrm>
        </p:grpSpPr>
        <p:sp>
          <p:nvSpPr>
            <p:cNvPr name="Freeform 39" id="39"/>
            <p:cNvSpPr/>
            <p:nvPr/>
          </p:nvSpPr>
          <p:spPr>
            <a:xfrm flipH="false" flipV="false" rot="0">
              <a:off x="0" y="0"/>
              <a:ext cx="10762869" cy="1887093"/>
            </a:xfrm>
            <a:custGeom>
              <a:avLst/>
              <a:gdLst/>
              <a:ahLst/>
              <a:cxnLst/>
              <a:rect r="r" b="b" t="t" l="l"/>
              <a:pathLst>
                <a:path h="1887093" w="10762869">
                  <a:moveTo>
                    <a:pt x="0" y="0"/>
                  </a:moveTo>
                  <a:lnTo>
                    <a:pt x="10762869" y="0"/>
                  </a:lnTo>
                  <a:lnTo>
                    <a:pt x="10762869" y="1887093"/>
                  </a:lnTo>
                  <a:lnTo>
                    <a:pt x="0" y="1887093"/>
                  </a:lnTo>
                  <a:close/>
                </a:path>
              </a:pathLst>
            </a:custGeom>
            <a:solidFill>
              <a:srgbClr val="E8F5E9"/>
            </a:solidFill>
            <a:ln w="25400" cap="sq">
              <a:solidFill>
                <a:srgbClr val="A5D6A7"/>
              </a:solidFill>
              <a:prstDash val="solid"/>
              <a:miter/>
            </a:ln>
          </p:spPr>
        </p:sp>
      </p:grpSp>
      <p:grpSp>
        <p:nvGrpSpPr>
          <p:cNvPr name="Group 40" id="40"/>
          <p:cNvGrpSpPr/>
          <p:nvPr/>
        </p:nvGrpSpPr>
        <p:grpSpPr>
          <a:xfrm rot="0">
            <a:off x="718823" y="7686551"/>
            <a:ext cx="153419" cy="1415291"/>
            <a:chOff x="0" y="0"/>
            <a:chExt cx="204559" cy="1887055"/>
          </a:xfrm>
        </p:grpSpPr>
        <p:sp>
          <p:nvSpPr>
            <p:cNvPr name="Freeform 41" id="41"/>
            <p:cNvSpPr/>
            <p:nvPr/>
          </p:nvSpPr>
          <p:spPr>
            <a:xfrm flipH="false" flipV="false" rot="0">
              <a:off x="0" y="0"/>
              <a:ext cx="204597" cy="1887093"/>
            </a:xfrm>
            <a:custGeom>
              <a:avLst/>
              <a:gdLst/>
              <a:ahLst/>
              <a:cxnLst/>
              <a:rect r="r" b="b" t="t" l="l"/>
              <a:pathLst>
                <a:path h="1887093" w="204597">
                  <a:moveTo>
                    <a:pt x="0" y="0"/>
                  </a:moveTo>
                  <a:lnTo>
                    <a:pt x="204597" y="0"/>
                  </a:lnTo>
                  <a:lnTo>
                    <a:pt x="204597" y="1887093"/>
                  </a:lnTo>
                  <a:lnTo>
                    <a:pt x="0" y="1887093"/>
                  </a:lnTo>
                  <a:close/>
                </a:path>
              </a:pathLst>
            </a:custGeom>
            <a:solidFill>
              <a:srgbClr val="2E7D32"/>
            </a:solidFill>
            <a:ln w="25400" cap="sq">
              <a:solidFill>
                <a:srgbClr val="2E7D32"/>
              </a:solidFill>
              <a:prstDash val="solid"/>
              <a:miter/>
            </a:ln>
          </p:spPr>
        </p:sp>
      </p:grpSp>
      <p:grpSp>
        <p:nvGrpSpPr>
          <p:cNvPr name="Group 42" id="42"/>
          <p:cNvGrpSpPr/>
          <p:nvPr/>
        </p:nvGrpSpPr>
        <p:grpSpPr>
          <a:xfrm rot="0">
            <a:off x="1097280" y="7845552"/>
            <a:ext cx="7498080" cy="1005840"/>
            <a:chOff x="0" y="0"/>
            <a:chExt cx="9997440" cy="1341120"/>
          </a:xfrm>
        </p:grpSpPr>
        <p:sp>
          <p:nvSpPr>
            <p:cNvPr name="Freeform 43" id="43"/>
            <p:cNvSpPr/>
            <p:nvPr/>
          </p:nvSpPr>
          <p:spPr>
            <a:xfrm flipH="false" flipV="false" rot="0">
              <a:off x="0" y="0"/>
              <a:ext cx="9997440" cy="1341120"/>
            </a:xfrm>
            <a:custGeom>
              <a:avLst/>
              <a:gdLst/>
              <a:ahLst/>
              <a:cxnLst/>
              <a:rect r="r" b="b" t="t" l="l"/>
              <a:pathLst>
                <a:path h="1341120" w="9997440">
                  <a:moveTo>
                    <a:pt x="0" y="0"/>
                  </a:moveTo>
                  <a:lnTo>
                    <a:pt x="9997440" y="0"/>
                  </a:lnTo>
                  <a:lnTo>
                    <a:pt x="9997440" y="1341120"/>
                  </a:lnTo>
                  <a:lnTo>
                    <a:pt x="0" y="1341120"/>
                  </a:lnTo>
                  <a:close/>
                </a:path>
              </a:pathLst>
            </a:custGeom>
            <a:blipFill>
              <a:blip r:embed="rId3">
                <a:alphaModFix amt="0"/>
              </a:blip>
              <a:stretch>
                <a:fillRect l="0" t="-95252" r="0" b="-95252"/>
              </a:stretch>
            </a:blipFill>
          </p:spPr>
        </p:sp>
        <p:sp>
          <p:nvSpPr>
            <p:cNvPr name="TextBox 44" id="44"/>
            <p:cNvSpPr txBox="true"/>
            <p:nvPr/>
          </p:nvSpPr>
          <p:spPr>
            <a:xfrm>
              <a:off x="0" y="-47625"/>
              <a:ext cx="9997440" cy="1388745"/>
            </a:xfrm>
            <a:prstGeom prst="rect">
              <a:avLst/>
            </a:prstGeom>
          </p:spPr>
          <p:txBody>
            <a:bodyPr anchor="ctr" rtlCol="false" tIns="0" lIns="0" bIns="0" rIns="0"/>
            <a:lstStyle/>
            <a:p>
              <a:pPr algn="l">
                <a:lnSpc>
                  <a:spcPts val="2760"/>
                </a:lnSpc>
              </a:pPr>
              <a:r>
                <a:rPr lang="en-US" sz="2300">
                  <a:solidFill>
                    <a:srgbClr val="1E293B"/>
                  </a:solidFill>
                  <a:latin typeface="Calibri (MS)"/>
                  <a:ea typeface="Calibri (MS)"/>
                  <a:cs typeface="Calibri (MS)"/>
                  <a:sym typeface="Calibri (MS)"/>
                </a:rPr>
                <a:t>Wadah pengembangan bakat &amp; potensi diri</a:t>
              </a:r>
            </a:p>
          </p:txBody>
        </p:sp>
      </p:grpSp>
      <p:grpSp>
        <p:nvGrpSpPr>
          <p:cNvPr name="Group 45" id="45"/>
          <p:cNvGrpSpPr/>
          <p:nvPr/>
        </p:nvGrpSpPr>
        <p:grpSpPr>
          <a:xfrm rot="0">
            <a:off x="9497063" y="2913383"/>
            <a:ext cx="8072123" cy="1415291"/>
            <a:chOff x="0" y="0"/>
            <a:chExt cx="10762831" cy="1887055"/>
          </a:xfrm>
        </p:grpSpPr>
        <p:sp>
          <p:nvSpPr>
            <p:cNvPr name="Freeform 46" id="46"/>
            <p:cNvSpPr/>
            <p:nvPr/>
          </p:nvSpPr>
          <p:spPr>
            <a:xfrm flipH="false" flipV="false" rot="0">
              <a:off x="0" y="0"/>
              <a:ext cx="10762869" cy="1887093"/>
            </a:xfrm>
            <a:custGeom>
              <a:avLst/>
              <a:gdLst/>
              <a:ahLst/>
              <a:cxnLst/>
              <a:rect r="r" b="b" t="t" l="l"/>
              <a:pathLst>
                <a:path h="1887093" w="10762869">
                  <a:moveTo>
                    <a:pt x="0" y="0"/>
                  </a:moveTo>
                  <a:lnTo>
                    <a:pt x="10762869" y="0"/>
                  </a:lnTo>
                  <a:lnTo>
                    <a:pt x="10762869" y="1887093"/>
                  </a:lnTo>
                  <a:lnTo>
                    <a:pt x="0" y="1887093"/>
                  </a:lnTo>
                  <a:close/>
                </a:path>
              </a:pathLst>
            </a:custGeom>
            <a:solidFill>
              <a:srgbClr val="FFF8F8"/>
            </a:solidFill>
            <a:ln w="25400" cap="sq">
              <a:solidFill>
                <a:srgbClr val="FFCDD2"/>
              </a:solidFill>
              <a:prstDash val="solid"/>
              <a:miter/>
            </a:ln>
          </p:spPr>
        </p:sp>
      </p:grpSp>
      <p:grpSp>
        <p:nvGrpSpPr>
          <p:cNvPr name="Group 47" id="47"/>
          <p:cNvGrpSpPr/>
          <p:nvPr/>
        </p:nvGrpSpPr>
        <p:grpSpPr>
          <a:xfrm rot="0">
            <a:off x="9497063" y="2913383"/>
            <a:ext cx="153419" cy="1415291"/>
            <a:chOff x="0" y="0"/>
            <a:chExt cx="204559" cy="1887055"/>
          </a:xfrm>
        </p:grpSpPr>
        <p:sp>
          <p:nvSpPr>
            <p:cNvPr name="Freeform 48" id="48"/>
            <p:cNvSpPr/>
            <p:nvPr/>
          </p:nvSpPr>
          <p:spPr>
            <a:xfrm flipH="false" flipV="false" rot="0">
              <a:off x="0" y="0"/>
              <a:ext cx="204597" cy="1887093"/>
            </a:xfrm>
            <a:custGeom>
              <a:avLst/>
              <a:gdLst/>
              <a:ahLst/>
              <a:cxnLst/>
              <a:rect r="r" b="b" t="t" l="l"/>
              <a:pathLst>
                <a:path h="1887093" w="204597">
                  <a:moveTo>
                    <a:pt x="0" y="0"/>
                  </a:moveTo>
                  <a:lnTo>
                    <a:pt x="204597" y="0"/>
                  </a:lnTo>
                  <a:lnTo>
                    <a:pt x="204597" y="1887093"/>
                  </a:lnTo>
                  <a:lnTo>
                    <a:pt x="0" y="1887093"/>
                  </a:lnTo>
                  <a:close/>
                </a:path>
              </a:pathLst>
            </a:custGeom>
            <a:solidFill>
              <a:srgbClr val="C62828"/>
            </a:solidFill>
            <a:ln w="25400" cap="sq">
              <a:solidFill>
                <a:srgbClr val="C62828"/>
              </a:solidFill>
              <a:prstDash val="solid"/>
              <a:miter/>
            </a:ln>
          </p:spPr>
        </p:sp>
      </p:grpSp>
      <p:grpSp>
        <p:nvGrpSpPr>
          <p:cNvPr name="Group 49" id="49"/>
          <p:cNvGrpSpPr/>
          <p:nvPr/>
        </p:nvGrpSpPr>
        <p:grpSpPr>
          <a:xfrm rot="0">
            <a:off x="9875520" y="3072384"/>
            <a:ext cx="7498080" cy="1005840"/>
            <a:chOff x="0" y="0"/>
            <a:chExt cx="9997440" cy="1341120"/>
          </a:xfrm>
        </p:grpSpPr>
        <p:sp>
          <p:nvSpPr>
            <p:cNvPr name="Freeform 50" id="50"/>
            <p:cNvSpPr/>
            <p:nvPr/>
          </p:nvSpPr>
          <p:spPr>
            <a:xfrm flipH="false" flipV="false" rot="0">
              <a:off x="0" y="0"/>
              <a:ext cx="9997440" cy="1341120"/>
            </a:xfrm>
            <a:custGeom>
              <a:avLst/>
              <a:gdLst/>
              <a:ahLst/>
              <a:cxnLst/>
              <a:rect r="r" b="b" t="t" l="l"/>
              <a:pathLst>
                <a:path h="1341120" w="9997440">
                  <a:moveTo>
                    <a:pt x="0" y="0"/>
                  </a:moveTo>
                  <a:lnTo>
                    <a:pt x="9997440" y="0"/>
                  </a:lnTo>
                  <a:lnTo>
                    <a:pt x="9997440" y="1341120"/>
                  </a:lnTo>
                  <a:lnTo>
                    <a:pt x="0" y="1341120"/>
                  </a:lnTo>
                  <a:close/>
                </a:path>
              </a:pathLst>
            </a:custGeom>
            <a:blipFill>
              <a:blip r:embed="rId3">
                <a:alphaModFix amt="0"/>
              </a:blip>
              <a:stretch>
                <a:fillRect l="0" t="-95252" r="0" b="-95252"/>
              </a:stretch>
            </a:blipFill>
          </p:spPr>
        </p:sp>
        <p:sp>
          <p:nvSpPr>
            <p:cNvPr name="TextBox 51" id="51"/>
            <p:cNvSpPr txBox="true"/>
            <p:nvPr/>
          </p:nvSpPr>
          <p:spPr>
            <a:xfrm>
              <a:off x="0" y="-47625"/>
              <a:ext cx="9997440" cy="1388745"/>
            </a:xfrm>
            <a:prstGeom prst="rect">
              <a:avLst/>
            </a:prstGeom>
          </p:spPr>
          <p:txBody>
            <a:bodyPr anchor="ctr" rtlCol="false" tIns="0" lIns="0" bIns="0" rIns="0"/>
            <a:lstStyle/>
            <a:p>
              <a:pPr algn="l">
                <a:lnSpc>
                  <a:spcPts val="2760"/>
                </a:lnSpc>
              </a:pPr>
              <a:r>
                <a:rPr lang="en-US" sz="2300">
                  <a:solidFill>
                    <a:srgbClr val="1E293B"/>
                  </a:solidFill>
                  <a:latin typeface="Calibri (MS)"/>
                  <a:ea typeface="Calibri (MS)"/>
                  <a:cs typeface="Calibri (MS)"/>
                  <a:sym typeface="Calibri (MS)"/>
                </a:rPr>
                <a:t>Kesulitan sosialisasi langsung &amp; individualistik</a:t>
              </a:r>
            </a:p>
          </p:txBody>
        </p:sp>
      </p:grpSp>
      <p:grpSp>
        <p:nvGrpSpPr>
          <p:cNvPr name="Group 52" id="52"/>
          <p:cNvGrpSpPr/>
          <p:nvPr/>
        </p:nvGrpSpPr>
        <p:grpSpPr>
          <a:xfrm rot="0">
            <a:off x="9497063" y="4504439"/>
            <a:ext cx="8072123" cy="1415291"/>
            <a:chOff x="0" y="0"/>
            <a:chExt cx="10762831" cy="1887055"/>
          </a:xfrm>
        </p:grpSpPr>
        <p:sp>
          <p:nvSpPr>
            <p:cNvPr name="Freeform 53" id="53"/>
            <p:cNvSpPr/>
            <p:nvPr/>
          </p:nvSpPr>
          <p:spPr>
            <a:xfrm flipH="false" flipV="false" rot="0">
              <a:off x="0" y="0"/>
              <a:ext cx="10762869" cy="1887093"/>
            </a:xfrm>
            <a:custGeom>
              <a:avLst/>
              <a:gdLst/>
              <a:ahLst/>
              <a:cxnLst/>
              <a:rect r="r" b="b" t="t" l="l"/>
              <a:pathLst>
                <a:path h="1887093" w="10762869">
                  <a:moveTo>
                    <a:pt x="0" y="0"/>
                  </a:moveTo>
                  <a:lnTo>
                    <a:pt x="10762869" y="0"/>
                  </a:lnTo>
                  <a:lnTo>
                    <a:pt x="10762869" y="1887093"/>
                  </a:lnTo>
                  <a:lnTo>
                    <a:pt x="0" y="1887093"/>
                  </a:lnTo>
                  <a:close/>
                </a:path>
              </a:pathLst>
            </a:custGeom>
            <a:solidFill>
              <a:srgbClr val="FFEBEE"/>
            </a:solidFill>
            <a:ln w="25400" cap="sq">
              <a:solidFill>
                <a:srgbClr val="FFCDD2"/>
              </a:solidFill>
              <a:prstDash val="solid"/>
              <a:miter/>
            </a:ln>
          </p:spPr>
        </p:sp>
      </p:grpSp>
      <p:grpSp>
        <p:nvGrpSpPr>
          <p:cNvPr name="Group 54" id="54"/>
          <p:cNvGrpSpPr/>
          <p:nvPr/>
        </p:nvGrpSpPr>
        <p:grpSpPr>
          <a:xfrm rot="0">
            <a:off x="9497063" y="4504439"/>
            <a:ext cx="153419" cy="1415291"/>
            <a:chOff x="0" y="0"/>
            <a:chExt cx="204559" cy="1887055"/>
          </a:xfrm>
        </p:grpSpPr>
        <p:sp>
          <p:nvSpPr>
            <p:cNvPr name="Freeform 55" id="55"/>
            <p:cNvSpPr/>
            <p:nvPr/>
          </p:nvSpPr>
          <p:spPr>
            <a:xfrm flipH="false" flipV="false" rot="0">
              <a:off x="0" y="0"/>
              <a:ext cx="204597" cy="1887093"/>
            </a:xfrm>
            <a:custGeom>
              <a:avLst/>
              <a:gdLst/>
              <a:ahLst/>
              <a:cxnLst/>
              <a:rect r="r" b="b" t="t" l="l"/>
              <a:pathLst>
                <a:path h="1887093" w="204597">
                  <a:moveTo>
                    <a:pt x="0" y="0"/>
                  </a:moveTo>
                  <a:lnTo>
                    <a:pt x="204597" y="0"/>
                  </a:lnTo>
                  <a:lnTo>
                    <a:pt x="204597" y="1887093"/>
                  </a:lnTo>
                  <a:lnTo>
                    <a:pt x="0" y="1887093"/>
                  </a:lnTo>
                  <a:close/>
                </a:path>
              </a:pathLst>
            </a:custGeom>
            <a:solidFill>
              <a:srgbClr val="C62828"/>
            </a:solidFill>
            <a:ln w="25400" cap="sq">
              <a:solidFill>
                <a:srgbClr val="C62828"/>
              </a:solidFill>
              <a:prstDash val="solid"/>
              <a:miter/>
            </a:ln>
          </p:spPr>
        </p:sp>
      </p:grpSp>
      <p:grpSp>
        <p:nvGrpSpPr>
          <p:cNvPr name="Group 56" id="56"/>
          <p:cNvGrpSpPr/>
          <p:nvPr/>
        </p:nvGrpSpPr>
        <p:grpSpPr>
          <a:xfrm rot="0">
            <a:off x="9875520" y="4663440"/>
            <a:ext cx="7498080" cy="1005840"/>
            <a:chOff x="0" y="0"/>
            <a:chExt cx="9997440" cy="1341120"/>
          </a:xfrm>
        </p:grpSpPr>
        <p:sp>
          <p:nvSpPr>
            <p:cNvPr name="Freeform 57" id="57"/>
            <p:cNvSpPr/>
            <p:nvPr/>
          </p:nvSpPr>
          <p:spPr>
            <a:xfrm flipH="false" flipV="false" rot="0">
              <a:off x="0" y="0"/>
              <a:ext cx="9997440" cy="1341120"/>
            </a:xfrm>
            <a:custGeom>
              <a:avLst/>
              <a:gdLst/>
              <a:ahLst/>
              <a:cxnLst/>
              <a:rect r="r" b="b" t="t" l="l"/>
              <a:pathLst>
                <a:path h="1341120" w="9997440">
                  <a:moveTo>
                    <a:pt x="0" y="0"/>
                  </a:moveTo>
                  <a:lnTo>
                    <a:pt x="9997440" y="0"/>
                  </a:lnTo>
                  <a:lnTo>
                    <a:pt x="9997440" y="1341120"/>
                  </a:lnTo>
                  <a:lnTo>
                    <a:pt x="0" y="1341120"/>
                  </a:lnTo>
                  <a:close/>
                </a:path>
              </a:pathLst>
            </a:custGeom>
            <a:blipFill>
              <a:blip r:embed="rId3">
                <a:alphaModFix amt="0"/>
              </a:blip>
              <a:stretch>
                <a:fillRect l="0" t="-95252" r="0" b="-95252"/>
              </a:stretch>
            </a:blipFill>
          </p:spPr>
        </p:sp>
        <p:sp>
          <p:nvSpPr>
            <p:cNvPr name="TextBox 58" id="58"/>
            <p:cNvSpPr txBox="true"/>
            <p:nvPr/>
          </p:nvSpPr>
          <p:spPr>
            <a:xfrm>
              <a:off x="0" y="-47625"/>
              <a:ext cx="9997440" cy="1388745"/>
            </a:xfrm>
            <a:prstGeom prst="rect">
              <a:avLst/>
            </a:prstGeom>
          </p:spPr>
          <p:txBody>
            <a:bodyPr anchor="ctr" rtlCol="false" tIns="0" lIns="0" bIns="0" rIns="0"/>
            <a:lstStyle/>
            <a:p>
              <a:pPr algn="l">
                <a:lnSpc>
                  <a:spcPts val="2760"/>
                </a:lnSpc>
              </a:pPr>
              <a:r>
                <a:rPr lang="en-US" sz="2300">
                  <a:solidFill>
                    <a:srgbClr val="1E293B"/>
                  </a:solidFill>
                  <a:latin typeface="Calibri (MS)"/>
                  <a:ea typeface="Calibri (MS)"/>
                  <a:cs typeface="Calibri (MS)"/>
                  <a:sym typeface="Calibri (MS)"/>
                </a:rPr>
                <a:t>Gangguan kesehatan fisik (mata, konsentrasi)</a:t>
              </a:r>
            </a:p>
          </p:txBody>
        </p:sp>
      </p:grpSp>
      <p:grpSp>
        <p:nvGrpSpPr>
          <p:cNvPr name="Group 59" id="59"/>
          <p:cNvGrpSpPr/>
          <p:nvPr/>
        </p:nvGrpSpPr>
        <p:grpSpPr>
          <a:xfrm rot="0">
            <a:off x="9497063" y="6095495"/>
            <a:ext cx="8072123" cy="1415291"/>
            <a:chOff x="0" y="0"/>
            <a:chExt cx="10762831" cy="1887055"/>
          </a:xfrm>
        </p:grpSpPr>
        <p:sp>
          <p:nvSpPr>
            <p:cNvPr name="Freeform 60" id="60"/>
            <p:cNvSpPr/>
            <p:nvPr/>
          </p:nvSpPr>
          <p:spPr>
            <a:xfrm flipH="false" flipV="false" rot="0">
              <a:off x="0" y="0"/>
              <a:ext cx="10762869" cy="1887093"/>
            </a:xfrm>
            <a:custGeom>
              <a:avLst/>
              <a:gdLst/>
              <a:ahLst/>
              <a:cxnLst/>
              <a:rect r="r" b="b" t="t" l="l"/>
              <a:pathLst>
                <a:path h="1887093" w="10762869">
                  <a:moveTo>
                    <a:pt x="0" y="0"/>
                  </a:moveTo>
                  <a:lnTo>
                    <a:pt x="10762869" y="0"/>
                  </a:lnTo>
                  <a:lnTo>
                    <a:pt x="10762869" y="1887093"/>
                  </a:lnTo>
                  <a:lnTo>
                    <a:pt x="0" y="1887093"/>
                  </a:lnTo>
                  <a:close/>
                </a:path>
              </a:pathLst>
            </a:custGeom>
            <a:solidFill>
              <a:srgbClr val="FFF8F8"/>
            </a:solidFill>
            <a:ln w="25400" cap="sq">
              <a:solidFill>
                <a:srgbClr val="FFCDD2"/>
              </a:solidFill>
              <a:prstDash val="solid"/>
              <a:miter/>
            </a:ln>
          </p:spPr>
        </p:sp>
      </p:grpSp>
      <p:grpSp>
        <p:nvGrpSpPr>
          <p:cNvPr name="Group 61" id="61"/>
          <p:cNvGrpSpPr/>
          <p:nvPr/>
        </p:nvGrpSpPr>
        <p:grpSpPr>
          <a:xfrm rot="0">
            <a:off x="9497063" y="6095495"/>
            <a:ext cx="153419" cy="1415291"/>
            <a:chOff x="0" y="0"/>
            <a:chExt cx="204559" cy="1887055"/>
          </a:xfrm>
        </p:grpSpPr>
        <p:sp>
          <p:nvSpPr>
            <p:cNvPr name="Freeform 62" id="62"/>
            <p:cNvSpPr/>
            <p:nvPr/>
          </p:nvSpPr>
          <p:spPr>
            <a:xfrm flipH="false" flipV="false" rot="0">
              <a:off x="0" y="0"/>
              <a:ext cx="204597" cy="1887093"/>
            </a:xfrm>
            <a:custGeom>
              <a:avLst/>
              <a:gdLst/>
              <a:ahLst/>
              <a:cxnLst/>
              <a:rect r="r" b="b" t="t" l="l"/>
              <a:pathLst>
                <a:path h="1887093" w="204597">
                  <a:moveTo>
                    <a:pt x="0" y="0"/>
                  </a:moveTo>
                  <a:lnTo>
                    <a:pt x="204597" y="0"/>
                  </a:lnTo>
                  <a:lnTo>
                    <a:pt x="204597" y="1887093"/>
                  </a:lnTo>
                  <a:lnTo>
                    <a:pt x="0" y="1887093"/>
                  </a:lnTo>
                  <a:close/>
                </a:path>
              </a:pathLst>
            </a:custGeom>
            <a:solidFill>
              <a:srgbClr val="C62828"/>
            </a:solidFill>
            <a:ln w="25400" cap="sq">
              <a:solidFill>
                <a:srgbClr val="C62828"/>
              </a:solidFill>
              <a:prstDash val="solid"/>
              <a:miter/>
            </a:ln>
          </p:spPr>
        </p:sp>
      </p:grpSp>
      <p:grpSp>
        <p:nvGrpSpPr>
          <p:cNvPr name="Group 63" id="63"/>
          <p:cNvGrpSpPr/>
          <p:nvPr/>
        </p:nvGrpSpPr>
        <p:grpSpPr>
          <a:xfrm rot="0">
            <a:off x="9875520" y="6254496"/>
            <a:ext cx="7498080" cy="1005840"/>
            <a:chOff x="0" y="0"/>
            <a:chExt cx="9997440" cy="1341120"/>
          </a:xfrm>
        </p:grpSpPr>
        <p:sp>
          <p:nvSpPr>
            <p:cNvPr name="Freeform 64" id="64"/>
            <p:cNvSpPr/>
            <p:nvPr/>
          </p:nvSpPr>
          <p:spPr>
            <a:xfrm flipH="false" flipV="false" rot="0">
              <a:off x="0" y="0"/>
              <a:ext cx="9997440" cy="1341120"/>
            </a:xfrm>
            <a:custGeom>
              <a:avLst/>
              <a:gdLst/>
              <a:ahLst/>
              <a:cxnLst/>
              <a:rect r="r" b="b" t="t" l="l"/>
              <a:pathLst>
                <a:path h="1341120" w="9997440">
                  <a:moveTo>
                    <a:pt x="0" y="0"/>
                  </a:moveTo>
                  <a:lnTo>
                    <a:pt x="9997440" y="0"/>
                  </a:lnTo>
                  <a:lnTo>
                    <a:pt x="9997440" y="1341120"/>
                  </a:lnTo>
                  <a:lnTo>
                    <a:pt x="0" y="1341120"/>
                  </a:lnTo>
                  <a:close/>
                </a:path>
              </a:pathLst>
            </a:custGeom>
            <a:blipFill>
              <a:blip r:embed="rId3">
                <a:alphaModFix amt="0"/>
              </a:blip>
              <a:stretch>
                <a:fillRect l="0" t="-95252" r="0" b="-95252"/>
              </a:stretch>
            </a:blipFill>
          </p:spPr>
        </p:sp>
        <p:sp>
          <p:nvSpPr>
            <p:cNvPr name="TextBox 65" id="65"/>
            <p:cNvSpPr txBox="true"/>
            <p:nvPr/>
          </p:nvSpPr>
          <p:spPr>
            <a:xfrm>
              <a:off x="0" y="-47625"/>
              <a:ext cx="9997440" cy="1388745"/>
            </a:xfrm>
            <a:prstGeom prst="rect">
              <a:avLst/>
            </a:prstGeom>
          </p:spPr>
          <p:txBody>
            <a:bodyPr anchor="ctr" rtlCol="false" tIns="0" lIns="0" bIns="0" rIns="0"/>
            <a:lstStyle/>
            <a:p>
              <a:pPr algn="l">
                <a:lnSpc>
                  <a:spcPts val="2760"/>
                </a:lnSpc>
              </a:pPr>
              <a:r>
                <a:rPr lang="en-US" sz="2300">
                  <a:solidFill>
                    <a:srgbClr val="1E293B"/>
                  </a:solidFill>
                  <a:latin typeface="Calibri (MS)"/>
                  <a:ea typeface="Calibri (MS)"/>
                  <a:cs typeface="Calibri (MS)"/>
                  <a:sym typeface="Calibri (MS)"/>
                </a:rPr>
                <a:t>Paparan konten negatif &amp; tidak pantas</a:t>
              </a:r>
            </a:p>
          </p:txBody>
        </p:sp>
      </p:grpSp>
      <p:grpSp>
        <p:nvGrpSpPr>
          <p:cNvPr name="Group 66" id="66"/>
          <p:cNvGrpSpPr/>
          <p:nvPr/>
        </p:nvGrpSpPr>
        <p:grpSpPr>
          <a:xfrm rot="0">
            <a:off x="9497063" y="7686551"/>
            <a:ext cx="8072123" cy="1415291"/>
            <a:chOff x="0" y="0"/>
            <a:chExt cx="10762831" cy="1887055"/>
          </a:xfrm>
        </p:grpSpPr>
        <p:sp>
          <p:nvSpPr>
            <p:cNvPr name="Freeform 67" id="67"/>
            <p:cNvSpPr/>
            <p:nvPr/>
          </p:nvSpPr>
          <p:spPr>
            <a:xfrm flipH="false" flipV="false" rot="0">
              <a:off x="0" y="0"/>
              <a:ext cx="10762869" cy="1887093"/>
            </a:xfrm>
            <a:custGeom>
              <a:avLst/>
              <a:gdLst/>
              <a:ahLst/>
              <a:cxnLst/>
              <a:rect r="r" b="b" t="t" l="l"/>
              <a:pathLst>
                <a:path h="1887093" w="10762869">
                  <a:moveTo>
                    <a:pt x="0" y="0"/>
                  </a:moveTo>
                  <a:lnTo>
                    <a:pt x="10762869" y="0"/>
                  </a:lnTo>
                  <a:lnTo>
                    <a:pt x="10762869" y="1887093"/>
                  </a:lnTo>
                  <a:lnTo>
                    <a:pt x="0" y="1887093"/>
                  </a:lnTo>
                  <a:close/>
                </a:path>
              </a:pathLst>
            </a:custGeom>
            <a:solidFill>
              <a:srgbClr val="FFEBEE"/>
            </a:solidFill>
            <a:ln w="25400" cap="sq">
              <a:solidFill>
                <a:srgbClr val="FFCDD2"/>
              </a:solidFill>
              <a:prstDash val="solid"/>
              <a:miter/>
            </a:ln>
          </p:spPr>
        </p:sp>
      </p:grpSp>
      <p:grpSp>
        <p:nvGrpSpPr>
          <p:cNvPr name="Group 68" id="68"/>
          <p:cNvGrpSpPr/>
          <p:nvPr/>
        </p:nvGrpSpPr>
        <p:grpSpPr>
          <a:xfrm rot="0">
            <a:off x="9497063" y="7686551"/>
            <a:ext cx="153419" cy="1415291"/>
            <a:chOff x="0" y="0"/>
            <a:chExt cx="204559" cy="1887055"/>
          </a:xfrm>
        </p:grpSpPr>
        <p:sp>
          <p:nvSpPr>
            <p:cNvPr name="Freeform 69" id="69"/>
            <p:cNvSpPr/>
            <p:nvPr/>
          </p:nvSpPr>
          <p:spPr>
            <a:xfrm flipH="false" flipV="false" rot="0">
              <a:off x="0" y="0"/>
              <a:ext cx="204597" cy="1887093"/>
            </a:xfrm>
            <a:custGeom>
              <a:avLst/>
              <a:gdLst/>
              <a:ahLst/>
              <a:cxnLst/>
              <a:rect r="r" b="b" t="t" l="l"/>
              <a:pathLst>
                <a:path h="1887093" w="204597">
                  <a:moveTo>
                    <a:pt x="0" y="0"/>
                  </a:moveTo>
                  <a:lnTo>
                    <a:pt x="204597" y="0"/>
                  </a:lnTo>
                  <a:lnTo>
                    <a:pt x="204597" y="1887093"/>
                  </a:lnTo>
                  <a:lnTo>
                    <a:pt x="0" y="1887093"/>
                  </a:lnTo>
                  <a:close/>
                </a:path>
              </a:pathLst>
            </a:custGeom>
            <a:solidFill>
              <a:srgbClr val="C62828"/>
            </a:solidFill>
            <a:ln w="25400" cap="sq">
              <a:solidFill>
                <a:srgbClr val="C62828"/>
              </a:solidFill>
              <a:prstDash val="solid"/>
              <a:miter/>
            </a:ln>
          </p:spPr>
        </p:sp>
      </p:grpSp>
      <p:grpSp>
        <p:nvGrpSpPr>
          <p:cNvPr name="Group 70" id="70"/>
          <p:cNvGrpSpPr/>
          <p:nvPr/>
        </p:nvGrpSpPr>
        <p:grpSpPr>
          <a:xfrm rot="0">
            <a:off x="9875520" y="7845552"/>
            <a:ext cx="7498080" cy="1005840"/>
            <a:chOff x="0" y="0"/>
            <a:chExt cx="9997440" cy="1341120"/>
          </a:xfrm>
        </p:grpSpPr>
        <p:sp>
          <p:nvSpPr>
            <p:cNvPr name="Freeform 71" id="71"/>
            <p:cNvSpPr/>
            <p:nvPr/>
          </p:nvSpPr>
          <p:spPr>
            <a:xfrm flipH="false" flipV="false" rot="0">
              <a:off x="0" y="0"/>
              <a:ext cx="9997440" cy="1341120"/>
            </a:xfrm>
            <a:custGeom>
              <a:avLst/>
              <a:gdLst/>
              <a:ahLst/>
              <a:cxnLst/>
              <a:rect r="r" b="b" t="t" l="l"/>
              <a:pathLst>
                <a:path h="1341120" w="9997440">
                  <a:moveTo>
                    <a:pt x="0" y="0"/>
                  </a:moveTo>
                  <a:lnTo>
                    <a:pt x="9997440" y="0"/>
                  </a:lnTo>
                  <a:lnTo>
                    <a:pt x="9997440" y="1341120"/>
                  </a:lnTo>
                  <a:lnTo>
                    <a:pt x="0" y="1341120"/>
                  </a:lnTo>
                  <a:close/>
                </a:path>
              </a:pathLst>
            </a:custGeom>
            <a:blipFill>
              <a:blip r:embed="rId3">
                <a:alphaModFix amt="0"/>
              </a:blip>
              <a:stretch>
                <a:fillRect l="0" t="-95252" r="0" b="-95252"/>
              </a:stretch>
            </a:blipFill>
          </p:spPr>
        </p:sp>
        <p:sp>
          <p:nvSpPr>
            <p:cNvPr name="TextBox 72" id="72"/>
            <p:cNvSpPr txBox="true"/>
            <p:nvPr/>
          </p:nvSpPr>
          <p:spPr>
            <a:xfrm>
              <a:off x="0" y="-47625"/>
              <a:ext cx="9997440" cy="1388745"/>
            </a:xfrm>
            <a:prstGeom prst="rect">
              <a:avLst/>
            </a:prstGeom>
          </p:spPr>
          <p:txBody>
            <a:bodyPr anchor="ctr" rtlCol="false" tIns="0" lIns="0" bIns="0" rIns="0"/>
            <a:lstStyle/>
            <a:p>
              <a:pPr algn="l">
                <a:lnSpc>
                  <a:spcPts val="2760"/>
                </a:lnSpc>
              </a:pPr>
              <a:r>
                <a:rPr lang="en-US" sz="2300">
                  <a:solidFill>
                    <a:srgbClr val="1E293B"/>
                  </a:solidFill>
                  <a:latin typeface="Calibri (MS)"/>
                  <a:ea typeface="Calibri (MS)"/>
                  <a:cs typeface="Calibri (MS)"/>
                  <a:sym typeface="Calibri (MS)"/>
                </a:rPr>
                <a:t>Kecanduan menurunkan semangat belajar</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697" y="-12697"/>
            <a:ext cx="18313403" cy="1671323"/>
            <a:chOff x="0" y="0"/>
            <a:chExt cx="24417871" cy="2228431"/>
          </a:xfrm>
        </p:grpSpPr>
        <p:sp>
          <p:nvSpPr>
            <p:cNvPr name="Freeform 3" id="3"/>
            <p:cNvSpPr/>
            <p:nvPr/>
          </p:nvSpPr>
          <p:spPr>
            <a:xfrm flipH="false" flipV="false" rot="0">
              <a:off x="0" y="0"/>
              <a:ext cx="24417910" cy="2228469"/>
            </a:xfrm>
            <a:custGeom>
              <a:avLst/>
              <a:gdLst/>
              <a:ahLst/>
              <a:cxnLst/>
              <a:rect r="r" b="b" t="t" l="l"/>
              <a:pathLst>
                <a:path h="2228469" w="24417910">
                  <a:moveTo>
                    <a:pt x="0" y="0"/>
                  </a:moveTo>
                  <a:lnTo>
                    <a:pt x="24417910" y="0"/>
                  </a:lnTo>
                  <a:lnTo>
                    <a:pt x="24417910" y="2228469"/>
                  </a:lnTo>
                  <a:lnTo>
                    <a:pt x="0" y="2228469"/>
                  </a:lnTo>
                  <a:close/>
                </a:path>
              </a:pathLst>
            </a:custGeom>
            <a:solidFill>
              <a:srgbClr val="4A148C"/>
            </a:solidFill>
            <a:ln w="25400" cap="sq">
              <a:solidFill>
                <a:srgbClr val="4A148C"/>
              </a:solidFill>
              <a:prstDash val="solid"/>
              <a:miter/>
            </a:ln>
          </p:spPr>
        </p:sp>
      </p:grpSp>
      <p:grpSp>
        <p:nvGrpSpPr>
          <p:cNvPr name="Group 4" id="4"/>
          <p:cNvGrpSpPr/>
          <p:nvPr/>
        </p:nvGrpSpPr>
        <p:grpSpPr>
          <a:xfrm rot="0">
            <a:off x="731520" y="274320"/>
            <a:ext cx="16824960" cy="1097280"/>
            <a:chOff x="0" y="0"/>
            <a:chExt cx="22433280" cy="1463040"/>
          </a:xfrm>
        </p:grpSpPr>
        <p:sp>
          <p:nvSpPr>
            <p:cNvPr name="Freeform 5" id="5"/>
            <p:cNvSpPr/>
            <p:nvPr/>
          </p:nvSpPr>
          <p:spPr>
            <a:xfrm flipH="false" flipV="false" rot="0">
              <a:off x="0" y="0"/>
              <a:ext cx="22433280" cy="1463040"/>
            </a:xfrm>
            <a:custGeom>
              <a:avLst/>
              <a:gdLst/>
              <a:ahLst/>
              <a:cxnLst/>
              <a:rect r="r" b="b" t="t" l="l"/>
              <a:pathLst>
                <a:path h="1463040" w="22433280">
                  <a:moveTo>
                    <a:pt x="0" y="0"/>
                  </a:moveTo>
                  <a:lnTo>
                    <a:pt x="22433280" y="0"/>
                  </a:lnTo>
                  <a:lnTo>
                    <a:pt x="22433280" y="1463040"/>
                  </a:lnTo>
                  <a:lnTo>
                    <a:pt x="0" y="1463040"/>
                  </a:lnTo>
                  <a:close/>
                </a:path>
              </a:pathLst>
            </a:custGeom>
            <a:blipFill>
              <a:blip r:embed="rId3">
                <a:alphaModFix amt="0"/>
              </a:blip>
              <a:stretch>
                <a:fillRect l="0" t="-248770" r="0" b="-248770"/>
              </a:stretch>
            </a:blipFill>
          </p:spPr>
        </p:sp>
        <p:sp>
          <p:nvSpPr>
            <p:cNvPr name="TextBox 6" id="6"/>
            <p:cNvSpPr txBox="true"/>
            <p:nvPr/>
          </p:nvSpPr>
          <p:spPr>
            <a:xfrm>
              <a:off x="0" y="-76200"/>
              <a:ext cx="22433280" cy="1539240"/>
            </a:xfrm>
            <a:prstGeom prst="rect">
              <a:avLst/>
            </a:prstGeom>
          </p:spPr>
          <p:txBody>
            <a:bodyPr anchor="ctr" rtlCol="false" tIns="0" lIns="0" bIns="0" rIns="0"/>
            <a:lstStyle/>
            <a:p>
              <a:pPr algn="l">
                <a:lnSpc>
                  <a:spcPts val="4800"/>
                </a:lnSpc>
              </a:pPr>
              <a:r>
                <a:rPr lang="en-US" sz="4000" b="true">
                  <a:solidFill>
                    <a:srgbClr val="FFFFFF"/>
                  </a:solidFill>
                  <a:latin typeface="Calibri (MS) Bold"/>
                  <a:ea typeface="Calibri (MS) Bold"/>
                  <a:cs typeface="Calibri (MS) Bold"/>
                  <a:sym typeface="Calibri (MS) Bold"/>
                </a:rPr>
                <a:t>04 | MENURUNNYA ETIKA &amp; DISIPLIN</a:t>
              </a:r>
            </a:p>
          </p:txBody>
        </p:sp>
      </p:grpSp>
      <p:grpSp>
        <p:nvGrpSpPr>
          <p:cNvPr name="Group 7" id="7"/>
          <p:cNvGrpSpPr/>
          <p:nvPr/>
        </p:nvGrpSpPr>
        <p:grpSpPr>
          <a:xfrm rot="0">
            <a:off x="731520" y="1920240"/>
            <a:ext cx="16824960" cy="640080"/>
            <a:chOff x="0" y="0"/>
            <a:chExt cx="22433280" cy="853440"/>
          </a:xfrm>
        </p:grpSpPr>
        <p:sp>
          <p:nvSpPr>
            <p:cNvPr name="Freeform 8" id="8"/>
            <p:cNvSpPr/>
            <p:nvPr/>
          </p:nvSpPr>
          <p:spPr>
            <a:xfrm flipH="false" flipV="false" rot="0">
              <a:off x="0" y="0"/>
              <a:ext cx="22433280" cy="853440"/>
            </a:xfrm>
            <a:custGeom>
              <a:avLst/>
              <a:gdLst/>
              <a:ahLst/>
              <a:cxnLst/>
              <a:rect r="r" b="b" t="t" l="l"/>
              <a:pathLst>
                <a:path h="853440" w="22433280">
                  <a:moveTo>
                    <a:pt x="0" y="0"/>
                  </a:moveTo>
                  <a:lnTo>
                    <a:pt x="22433280" y="0"/>
                  </a:lnTo>
                  <a:lnTo>
                    <a:pt x="22433280" y="853440"/>
                  </a:lnTo>
                  <a:lnTo>
                    <a:pt x="0" y="853440"/>
                  </a:lnTo>
                  <a:close/>
                </a:path>
              </a:pathLst>
            </a:custGeom>
            <a:blipFill>
              <a:blip r:embed="rId3">
                <a:alphaModFix amt="0"/>
              </a:blip>
              <a:stretch>
                <a:fillRect l="0" t="-462178" r="0" b="-462178"/>
              </a:stretch>
            </a:blipFill>
          </p:spPr>
        </p:sp>
        <p:sp>
          <p:nvSpPr>
            <p:cNvPr name="TextBox 9" id="9"/>
            <p:cNvSpPr txBox="true"/>
            <p:nvPr/>
          </p:nvSpPr>
          <p:spPr>
            <a:xfrm>
              <a:off x="0" y="-47625"/>
              <a:ext cx="22433280" cy="901065"/>
            </a:xfrm>
            <a:prstGeom prst="rect">
              <a:avLst/>
            </a:prstGeom>
          </p:spPr>
          <p:txBody>
            <a:bodyPr anchor="ctr" rtlCol="false" tIns="0" lIns="0" bIns="0" rIns="0"/>
            <a:lstStyle/>
            <a:p>
              <a:pPr algn="l">
                <a:lnSpc>
                  <a:spcPts val="3359"/>
                </a:lnSpc>
              </a:pPr>
              <a:r>
                <a:rPr lang="en-US" sz="2799" b="true">
                  <a:solidFill>
                    <a:srgbClr val="4A148C"/>
                  </a:solidFill>
                  <a:latin typeface="Calibri (MS) Bold"/>
                  <a:ea typeface="Calibri (MS) Bold"/>
                  <a:cs typeface="Calibri (MS) Bold"/>
                  <a:sym typeface="Calibri (MS) Bold"/>
                </a:rPr>
                <a:t>Penyebab Utama</a:t>
              </a:r>
            </a:p>
          </p:txBody>
        </p:sp>
      </p:grpSp>
      <p:grpSp>
        <p:nvGrpSpPr>
          <p:cNvPr name="Group 10" id="10"/>
          <p:cNvGrpSpPr/>
          <p:nvPr/>
        </p:nvGrpSpPr>
        <p:grpSpPr>
          <a:xfrm rot="0">
            <a:off x="718823" y="2639063"/>
            <a:ext cx="3865883" cy="1854203"/>
            <a:chOff x="0" y="0"/>
            <a:chExt cx="5154511" cy="2472271"/>
          </a:xfrm>
        </p:grpSpPr>
        <p:sp>
          <p:nvSpPr>
            <p:cNvPr name="Freeform 11" id="11"/>
            <p:cNvSpPr/>
            <p:nvPr/>
          </p:nvSpPr>
          <p:spPr>
            <a:xfrm flipH="false" flipV="false" rot="0">
              <a:off x="0" y="0"/>
              <a:ext cx="5154549" cy="2472309"/>
            </a:xfrm>
            <a:custGeom>
              <a:avLst/>
              <a:gdLst/>
              <a:ahLst/>
              <a:cxnLst/>
              <a:rect r="r" b="b" t="t" l="l"/>
              <a:pathLst>
                <a:path h="2472309" w="5154549">
                  <a:moveTo>
                    <a:pt x="0" y="0"/>
                  </a:moveTo>
                  <a:lnTo>
                    <a:pt x="5154549" y="0"/>
                  </a:lnTo>
                  <a:lnTo>
                    <a:pt x="5154549" y="2472309"/>
                  </a:lnTo>
                  <a:lnTo>
                    <a:pt x="0" y="2472309"/>
                  </a:lnTo>
                  <a:close/>
                </a:path>
              </a:pathLst>
            </a:custGeom>
            <a:solidFill>
              <a:srgbClr val="6A1B9A"/>
            </a:solidFill>
            <a:ln w="25400" cap="sq">
              <a:solidFill>
                <a:srgbClr val="6A1B9A"/>
              </a:solidFill>
              <a:prstDash val="solid"/>
              <a:miter/>
            </a:ln>
          </p:spPr>
        </p:sp>
      </p:grpSp>
      <p:grpSp>
        <p:nvGrpSpPr>
          <p:cNvPr name="Group 12" id="12"/>
          <p:cNvGrpSpPr/>
          <p:nvPr/>
        </p:nvGrpSpPr>
        <p:grpSpPr>
          <a:xfrm rot="0">
            <a:off x="731520" y="2834640"/>
            <a:ext cx="3840480" cy="1463040"/>
            <a:chOff x="0" y="0"/>
            <a:chExt cx="5120640" cy="1950720"/>
          </a:xfrm>
        </p:grpSpPr>
        <p:sp>
          <p:nvSpPr>
            <p:cNvPr name="Freeform 13" id="13"/>
            <p:cNvSpPr/>
            <p:nvPr/>
          </p:nvSpPr>
          <p:spPr>
            <a:xfrm flipH="false" flipV="false" rot="0">
              <a:off x="0" y="0"/>
              <a:ext cx="5120640" cy="1950720"/>
            </a:xfrm>
            <a:custGeom>
              <a:avLst/>
              <a:gdLst/>
              <a:ahLst/>
              <a:cxnLst/>
              <a:rect r="r" b="b" t="t" l="l"/>
              <a:pathLst>
                <a:path h="1950720" w="5120640">
                  <a:moveTo>
                    <a:pt x="0" y="0"/>
                  </a:moveTo>
                  <a:lnTo>
                    <a:pt x="5120640" y="0"/>
                  </a:lnTo>
                  <a:lnTo>
                    <a:pt x="5120640" y="1950720"/>
                  </a:lnTo>
                  <a:lnTo>
                    <a:pt x="0" y="1950720"/>
                  </a:lnTo>
                  <a:close/>
                </a:path>
              </a:pathLst>
            </a:custGeom>
            <a:blipFill>
              <a:blip r:embed="rId3">
                <a:alphaModFix amt="0"/>
              </a:blip>
              <a:stretch>
                <a:fillRect l="0" t="-1148" r="0" b="-1148"/>
              </a:stretch>
            </a:blipFill>
          </p:spPr>
        </p:sp>
        <p:sp>
          <p:nvSpPr>
            <p:cNvPr name="TextBox 14" id="14"/>
            <p:cNvSpPr txBox="true"/>
            <p:nvPr/>
          </p:nvSpPr>
          <p:spPr>
            <a:xfrm>
              <a:off x="0" y="-38100"/>
              <a:ext cx="5120640" cy="1988820"/>
            </a:xfrm>
            <a:prstGeom prst="rect">
              <a:avLst/>
            </a:prstGeom>
          </p:spPr>
          <p:txBody>
            <a:bodyPr anchor="ctr" rtlCol="false" tIns="0" lIns="0" bIns="0" rIns="0"/>
            <a:lstStyle/>
            <a:p>
              <a:pPr algn="ctr">
                <a:lnSpc>
                  <a:spcPts val="2879"/>
                </a:lnSpc>
              </a:pPr>
              <a:r>
                <a:rPr lang="en-US" sz="2400" b="true">
                  <a:solidFill>
                    <a:srgbClr val="FFFFFF"/>
                  </a:solidFill>
                  <a:latin typeface="Calibri (MS) Bold"/>
                  <a:ea typeface="Calibri (MS) Bold"/>
                  <a:cs typeface="Calibri (MS) Bold"/>
                  <a:sym typeface="Calibri (MS) Bold"/>
                </a:rPr>
                <a:t>Konten digital</a:t>
              </a:r>
            </a:p>
            <a:p>
              <a:pPr algn="ctr">
                <a:lnSpc>
                  <a:spcPts val="2879"/>
                </a:lnSpc>
              </a:pPr>
              <a:r>
                <a:rPr lang="en-US" sz="2400" b="true">
                  <a:solidFill>
                    <a:srgbClr val="FFFFFF"/>
                  </a:solidFill>
                  <a:latin typeface="Calibri (MS) Bold"/>
                  <a:ea typeface="Calibri (MS) Bold"/>
                  <a:cs typeface="Calibri (MS) Bold"/>
                  <a:sym typeface="Calibri (MS) Bold"/>
                </a:rPr>
                <a:t>tidak tersaring</a:t>
              </a:r>
            </a:p>
          </p:txBody>
        </p:sp>
      </p:grpSp>
      <p:grpSp>
        <p:nvGrpSpPr>
          <p:cNvPr name="Group 15" id="15"/>
          <p:cNvGrpSpPr/>
          <p:nvPr/>
        </p:nvGrpSpPr>
        <p:grpSpPr>
          <a:xfrm rot="0">
            <a:off x="5016503" y="2639063"/>
            <a:ext cx="3865883" cy="1854203"/>
            <a:chOff x="0" y="0"/>
            <a:chExt cx="5154511" cy="2472271"/>
          </a:xfrm>
        </p:grpSpPr>
        <p:sp>
          <p:nvSpPr>
            <p:cNvPr name="Freeform 16" id="16"/>
            <p:cNvSpPr/>
            <p:nvPr/>
          </p:nvSpPr>
          <p:spPr>
            <a:xfrm flipH="false" flipV="false" rot="0">
              <a:off x="0" y="0"/>
              <a:ext cx="5154549" cy="2472309"/>
            </a:xfrm>
            <a:custGeom>
              <a:avLst/>
              <a:gdLst/>
              <a:ahLst/>
              <a:cxnLst/>
              <a:rect r="r" b="b" t="t" l="l"/>
              <a:pathLst>
                <a:path h="2472309" w="5154549">
                  <a:moveTo>
                    <a:pt x="0" y="0"/>
                  </a:moveTo>
                  <a:lnTo>
                    <a:pt x="5154549" y="0"/>
                  </a:lnTo>
                  <a:lnTo>
                    <a:pt x="5154549" y="2472309"/>
                  </a:lnTo>
                  <a:lnTo>
                    <a:pt x="0" y="2472309"/>
                  </a:lnTo>
                  <a:close/>
                </a:path>
              </a:pathLst>
            </a:custGeom>
            <a:solidFill>
              <a:srgbClr val="7B1FA2"/>
            </a:solidFill>
            <a:ln w="25400" cap="sq">
              <a:solidFill>
                <a:srgbClr val="7B1FA2"/>
              </a:solidFill>
              <a:prstDash val="solid"/>
              <a:miter/>
            </a:ln>
          </p:spPr>
        </p:sp>
      </p:grpSp>
      <p:grpSp>
        <p:nvGrpSpPr>
          <p:cNvPr name="Group 17" id="17"/>
          <p:cNvGrpSpPr/>
          <p:nvPr/>
        </p:nvGrpSpPr>
        <p:grpSpPr>
          <a:xfrm rot="0">
            <a:off x="5029200" y="2834640"/>
            <a:ext cx="3840480" cy="1463040"/>
            <a:chOff x="0" y="0"/>
            <a:chExt cx="5120640" cy="1950720"/>
          </a:xfrm>
        </p:grpSpPr>
        <p:sp>
          <p:nvSpPr>
            <p:cNvPr name="Freeform 18" id="18"/>
            <p:cNvSpPr/>
            <p:nvPr/>
          </p:nvSpPr>
          <p:spPr>
            <a:xfrm flipH="false" flipV="false" rot="0">
              <a:off x="0" y="0"/>
              <a:ext cx="5120640" cy="1950720"/>
            </a:xfrm>
            <a:custGeom>
              <a:avLst/>
              <a:gdLst/>
              <a:ahLst/>
              <a:cxnLst/>
              <a:rect r="r" b="b" t="t" l="l"/>
              <a:pathLst>
                <a:path h="1950720" w="5120640">
                  <a:moveTo>
                    <a:pt x="0" y="0"/>
                  </a:moveTo>
                  <a:lnTo>
                    <a:pt x="5120640" y="0"/>
                  </a:lnTo>
                  <a:lnTo>
                    <a:pt x="5120640" y="1950720"/>
                  </a:lnTo>
                  <a:lnTo>
                    <a:pt x="0" y="1950720"/>
                  </a:lnTo>
                  <a:close/>
                </a:path>
              </a:pathLst>
            </a:custGeom>
            <a:blipFill>
              <a:blip r:embed="rId3">
                <a:alphaModFix amt="0"/>
              </a:blip>
              <a:stretch>
                <a:fillRect l="0" t="-1148" r="0" b="-1148"/>
              </a:stretch>
            </a:blipFill>
          </p:spPr>
        </p:sp>
        <p:sp>
          <p:nvSpPr>
            <p:cNvPr name="TextBox 19" id="19"/>
            <p:cNvSpPr txBox="true"/>
            <p:nvPr/>
          </p:nvSpPr>
          <p:spPr>
            <a:xfrm>
              <a:off x="0" y="-38100"/>
              <a:ext cx="5120640" cy="1988820"/>
            </a:xfrm>
            <a:prstGeom prst="rect">
              <a:avLst/>
            </a:prstGeom>
          </p:spPr>
          <p:txBody>
            <a:bodyPr anchor="ctr" rtlCol="false" tIns="0" lIns="0" bIns="0" rIns="0"/>
            <a:lstStyle/>
            <a:p>
              <a:pPr algn="ctr">
                <a:lnSpc>
                  <a:spcPts val="2879"/>
                </a:lnSpc>
              </a:pPr>
              <a:r>
                <a:rPr lang="en-US" sz="2400" b="true">
                  <a:solidFill>
                    <a:srgbClr val="FFFFFF"/>
                  </a:solidFill>
                  <a:latin typeface="Calibri (MS) Bold"/>
                  <a:ea typeface="Calibri (MS) Bold"/>
                  <a:cs typeface="Calibri (MS) Bold"/>
                  <a:sym typeface="Calibri (MS) Bold"/>
                </a:rPr>
                <a:t>Lemahnya</a:t>
              </a:r>
            </a:p>
            <a:p>
              <a:pPr algn="ctr">
                <a:lnSpc>
                  <a:spcPts val="2879"/>
                </a:lnSpc>
              </a:pPr>
              <a:r>
                <a:rPr lang="en-US" sz="2400" b="true">
                  <a:solidFill>
                    <a:srgbClr val="FFFFFF"/>
                  </a:solidFill>
                  <a:latin typeface="Calibri (MS) Bold"/>
                  <a:ea typeface="Calibri (MS) Bold"/>
                  <a:cs typeface="Calibri (MS) Bold"/>
                  <a:sym typeface="Calibri (MS) Bold"/>
                </a:rPr>
                <a:t>pengawasan rumah</a:t>
              </a:r>
            </a:p>
          </p:txBody>
        </p:sp>
      </p:grpSp>
      <p:grpSp>
        <p:nvGrpSpPr>
          <p:cNvPr name="Group 20" id="20"/>
          <p:cNvGrpSpPr/>
          <p:nvPr/>
        </p:nvGrpSpPr>
        <p:grpSpPr>
          <a:xfrm rot="0">
            <a:off x="9314183" y="2639063"/>
            <a:ext cx="3865883" cy="1854203"/>
            <a:chOff x="0" y="0"/>
            <a:chExt cx="5154511" cy="2472271"/>
          </a:xfrm>
        </p:grpSpPr>
        <p:sp>
          <p:nvSpPr>
            <p:cNvPr name="Freeform 21" id="21"/>
            <p:cNvSpPr/>
            <p:nvPr/>
          </p:nvSpPr>
          <p:spPr>
            <a:xfrm flipH="false" flipV="false" rot="0">
              <a:off x="0" y="0"/>
              <a:ext cx="5154549" cy="2472309"/>
            </a:xfrm>
            <a:custGeom>
              <a:avLst/>
              <a:gdLst/>
              <a:ahLst/>
              <a:cxnLst/>
              <a:rect r="r" b="b" t="t" l="l"/>
              <a:pathLst>
                <a:path h="2472309" w="5154549">
                  <a:moveTo>
                    <a:pt x="0" y="0"/>
                  </a:moveTo>
                  <a:lnTo>
                    <a:pt x="5154549" y="0"/>
                  </a:lnTo>
                  <a:lnTo>
                    <a:pt x="5154549" y="2472309"/>
                  </a:lnTo>
                  <a:lnTo>
                    <a:pt x="0" y="2472309"/>
                  </a:lnTo>
                  <a:close/>
                </a:path>
              </a:pathLst>
            </a:custGeom>
            <a:solidFill>
              <a:srgbClr val="8E24AA"/>
            </a:solidFill>
            <a:ln w="25400" cap="sq">
              <a:solidFill>
                <a:srgbClr val="8E24AA"/>
              </a:solidFill>
              <a:prstDash val="solid"/>
              <a:miter/>
            </a:ln>
          </p:spPr>
        </p:sp>
      </p:grpSp>
      <p:grpSp>
        <p:nvGrpSpPr>
          <p:cNvPr name="Group 22" id="22"/>
          <p:cNvGrpSpPr/>
          <p:nvPr/>
        </p:nvGrpSpPr>
        <p:grpSpPr>
          <a:xfrm rot="0">
            <a:off x="9326880" y="2834640"/>
            <a:ext cx="3840480" cy="1463040"/>
            <a:chOff x="0" y="0"/>
            <a:chExt cx="5120640" cy="1950720"/>
          </a:xfrm>
        </p:grpSpPr>
        <p:sp>
          <p:nvSpPr>
            <p:cNvPr name="Freeform 23" id="23"/>
            <p:cNvSpPr/>
            <p:nvPr/>
          </p:nvSpPr>
          <p:spPr>
            <a:xfrm flipH="false" flipV="false" rot="0">
              <a:off x="0" y="0"/>
              <a:ext cx="5120640" cy="1950720"/>
            </a:xfrm>
            <a:custGeom>
              <a:avLst/>
              <a:gdLst/>
              <a:ahLst/>
              <a:cxnLst/>
              <a:rect r="r" b="b" t="t" l="l"/>
              <a:pathLst>
                <a:path h="1950720" w="5120640">
                  <a:moveTo>
                    <a:pt x="0" y="0"/>
                  </a:moveTo>
                  <a:lnTo>
                    <a:pt x="5120640" y="0"/>
                  </a:lnTo>
                  <a:lnTo>
                    <a:pt x="5120640" y="1950720"/>
                  </a:lnTo>
                  <a:lnTo>
                    <a:pt x="0" y="1950720"/>
                  </a:lnTo>
                  <a:close/>
                </a:path>
              </a:pathLst>
            </a:custGeom>
            <a:blipFill>
              <a:blip r:embed="rId3">
                <a:alphaModFix amt="0"/>
              </a:blip>
              <a:stretch>
                <a:fillRect l="0" t="-1148" r="0" b="-1148"/>
              </a:stretch>
            </a:blipFill>
          </p:spPr>
        </p:sp>
        <p:sp>
          <p:nvSpPr>
            <p:cNvPr name="TextBox 24" id="24"/>
            <p:cNvSpPr txBox="true"/>
            <p:nvPr/>
          </p:nvSpPr>
          <p:spPr>
            <a:xfrm>
              <a:off x="0" y="-38100"/>
              <a:ext cx="5120640" cy="1988820"/>
            </a:xfrm>
            <a:prstGeom prst="rect">
              <a:avLst/>
            </a:prstGeom>
          </p:spPr>
          <p:txBody>
            <a:bodyPr anchor="ctr" rtlCol="false" tIns="0" lIns="0" bIns="0" rIns="0"/>
            <a:lstStyle/>
            <a:p>
              <a:pPr algn="ctr">
                <a:lnSpc>
                  <a:spcPts val="2879"/>
                </a:lnSpc>
              </a:pPr>
              <a:r>
                <a:rPr lang="en-US" sz="2400" b="true">
                  <a:solidFill>
                    <a:srgbClr val="FFFFFF"/>
                  </a:solidFill>
                  <a:latin typeface="Calibri (MS) Bold"/>
                  <a:ea typeface="Calibri (MS) Bold"/>
                  <a:cs typeface="Calibri (MS) Bold"/>
                  <a:sym typeface="Calibri (MS) Bold"/>
                </a:rPr>
                <a:t>Budaya instan</a:t>
              </a:r>
            </a:p>
            <a:p>
              <a:pPr algn="ctr">
                <a:lnSpc>
                  <a:spcPts val="2879"/>
                </a:lnSpc>
              </a:pPr>
              <a:r>
                <a:rPr lang="en-US" sz="2400" b="true">
                  <a:solidFill>
                    <a:srgbClr val="FFFFFF"/>
                  </a:solidFill>
                  <a:latin typeface="Calibri (MS) Bold"/>
                  <a:ea typeface="Calibri (MS) Bold"/>
                  <a:cs typeface="Calibri (MS) Bold"/>
                  <a:sym typeface="Calibri (MS) Bold"/>
                </a:rPr>
                <a:t>teknologi</a:t>
              </a:r>
            </a:p>
          </p:txBody>
        </p:sp>
      </p:grpSp>
      <p:grpSp>
        <p:nvGrpSpPr>
          <p:cNvPr name="Group 25" id="25"/>
          <p:cNvGrpSpPr/>
          <p:nvPr/>
        </p:nvGrpSpPr>
        <p:grpSpPr>
          <a:xfrm rot="0">
            <a:off x="13611863" y="2639063"/>
            <a:ext cx="3865883" cy="1854203"/>
            <a:chOff x="0" y="0"/>
            <a:chExt cx="5154511" cy="2472271"/>
          </a:xfrm>
        </p:grpSpPr>
        <p:sp>
          <p:nvSpPr>
            <p:cNvPr name="Freeform 26" id="26"/>
            <p:cNvSpPr/>
            <p:nvPr/>
          </p:nvSpPr>
          <p:spPr>
            <a:xfrm flipH="false" flipV="false" rot="0">
              <a:off x="0" y="0"/>
              <a:ext cx="5154549" cy="2472309"/>
            </a:xfrm>
            <a:custGeom>
              <a:avLst/>
              <a:gdLst/>
              <a:ahLst/>
              <a:cxnLst/>
              <a:rect r="r" b="b" t="t" l="l"/>
              <a:pathLst>
                <a:path h="2472309" w="5154549">
                  <a:moveTo>
                    <a:pt x="0" y="0"/>
                  </a:moveTo>
                  <a:lnTo>
                    <a:pt x="5154549" y="0"/>
                  </a:lnTo>
                  <a:lnTo>
                    <a:pt x="5154549" y="2472309"/>
                  </a:lnTo>
                  <a:lnTo>
                    <a:pt x="0" y="2472309"/>
                  </a:lnTo>
                  <a:close/>
                </a:path>
              </a:pathLst>
            </a:custGeom>
            <a:solidFill>
              <a:srgbClr val="9C27B0"/>
            </a:solidFill>
            <a:ln w="25400" cap="sq">
              <a:solidFill>
                <a:srgbClr val="9C27B0"/>
              </a:solidFill>
              <a:prstDash val="solid"/>
              <a:miter/>
            </a:ln>
          </p:spPr>
        </p:sp>
      </p:grpSp>
      <p:grpSp>
        <p:nvGrpSpPr>
          <p:cNvPr name="Group 27" id="27"/>
          <p:cNvGrpSpPr/>
          <p:nvPr/>
        </p:nvGrpSpPr>
        <p:grpSpPr>
          <a:xfrm rot="0">
            <a:off x="13624560" y="2834640"/>
            <a:ext cx="3840480" cy="1463040"/>
            <a:chOff x="0" y="0"/>
            <a:chExt cx="5120640" cy="1950720"/>
          </a:xfrm>
        </p:grpSpPr>
        <p:sp>
          <p:nvSpPr>
            <p:cNvPr name="Freeform 28" id="28"/>
            <p:cNvSpPr/>
            <p:nvPr/>
          </p:nvSpPr>
          <p:spPr>
            <a:xfrm flipH="false" flipV="false" rot="0">
              <a:off x="0" y="0"/>
              <a:ext cx="5120640" cy="1950720"/>
            </a:xfrm>
            <a:custGeom>
              <a:avLst/>
              <a:gdLst/>
              <a:ahLst/>
              <a:cxnLst/>
              <a:rect r="r" b="b" t="t" l="l"/>
              <a:pathLst>
                <a:path h="1950720" w="5120640">
                  <a:moveTo>
                    <a:pt x="0" y="0"/>
                  </a:moveTo>
                  <a:lnTo>
                    <a:pt x="5120640" y="0"/>
                  </a:lnTo>
                  <a:lnTo>
                    <a:pt x="5120640" y="1950720"/>
                  </a:lnTo>
                  <a:lnTo>
                    <a:pt x="0" y="1950720"/>
                  </a:lnTo>
                  <a:close/>
                </a:path>
              </a:pathLst>
            </a:custGeom>
            <a:blipFill>
              <a:blip r:embed="rId3">
                <a:alphaModFix amt="0"/>
              </a:blip>
              <a:stretch>
                <a:fillRect l="0" t="-1148" r="0" b="-1148"/>
              </a:stretch>
            </a:blipFill>
          </p:spPr>
        </p:sp>
        <p:sp>
          <p:nvSpPr>
            <p:cNvPr name="TextBox 29" id="29"/>
            <p:cNvSpPr txBox="true"/>
            <p:nvPr/>
          </p:nvSpPr>
          <p:spPr>
            <a:xfrm>
              <a:off x="0" y="-38100"/>
              <a:ext cx="5120640" cy="1988820"/>
            </a:xfrm>
            <a:prstGeom prst="rect">
              <a:avLst/>
            </a:prstGeom>
          </p:spPr>
          <p:txBody>
            <a:bodyPr anchor="ctr" rtlCol="false" tIns="0" lIns="0" bIns="0" rIns="0"/>
            <a:lstStyle/>
            <a:p>
              <a:pPr algn="ctr">
                <a:lnSpc>
                  <a:spcPts val="2879"/>
                </a:lnSpc>
              </a:pPr>
              <a:r>
                <a:rPr lang="en-US" sz="2400" b="true">
                  <a:solidFill>
                    <a:srgbClr val="FFFFFF"/>
                  </a:solidFill>
                  <a:latin typeface="Calibri (MS) Bold"/>
                  <a:ea typeface="Calibri (MS) Bold"/>
                  <a:cs typeface="Calibri (MS) Bold"/>
                  <a:sym typeface="Calibri (MS) Bold"/>
                </a:rPr>
                <a:t>Kurangnya</a:t>
              </a:r>
            </a:p>
            <a:p>
              <a:pPr algn="ctr">
                <a:lnSpc>
                  <a:spcPts val="2879"/>
                </a:lnSpc>
              </a:pPr>
              <a:r>
                <a:rPr lang="en-US" sz="2400" b="true">
                  <a:solidFill>
                    <a:srgbClr val="FFFFFF"/>
                  </a:solidFill>
                  <a:latin typeface="Calibri (MS) Bold"/>
                  <a:ea typeface="Calibri (MS) Bold"/>
                  <a:cs typeface="Calibri (MS) Bold"/>
                  <a:sym typeface="Calibri (MS) Bold"/>
                </a:rPr>
                <a:t>sosok teladan</a:t>
              </a:r>
            </a:p>
          </p:txBody>
        </p:sp>
      </p:grpSp>
      <p:grpSp>
        <p:nvGrpSpPr>
          <p:cNvPr name="Group 30" id="30"/>
          <p:cNvGrpSpPr/>
          <p:nvPr/>
        </p:nvGrpSpPr>
        <p:grpSpPr>
          <a:xfrm rot="0">
            <a:off x="731520" y="4846320"/>
            <a:ext cx="16824960" cy="640080"/>
            <a:chOff x="0" y="0"/>
            <a:chExt cx="22433280" cy="853440"/>
          </a:xfrm>
        </p:grpSpPr>
        <p:sp>
          <p:nvSpPr>
            <p:cNvPr name="Freeform 31" id="31"/>
            <p:cNvSpPr/>
            <p:nvPr/>
          </p:nvSpPr>
          <p:spPr>
            <a:xfrm flipH="false" flipV="false" rot="0">
              <a:off x="0" y="0"/>
              <a:ext cx="22433280" cy="853440"/>
            </a:xfrm>
            <a:custGeom>
              <a:avLst/>
              <a:gdLst/>
              <a:ahLst/>
              <a:cxnLst/>
              <a:rect r="r" b="b" t="t" l="l"/>
              <a:pathLst>
                <a:path h="853440" w="22433280">
                  <a:moveTo>
                    <a:pt x="0" y="0"/>
                  </a:moveTo>
                  <a:lnTo>
                    <a:pt x="22433280" y="0"/>
                  </a:lnTo>
                  <a:lnTo>
                    <a:pt x="22433280" y="853440"/>
                  </a:lnTo>
                  <a:lnTo>
                    <a:pt x="0" y="853440"/>
                  </a:lnTo>
                  <a:close/>
                </a:path>
              </a:pathLst>
            </a:custGeom>
            <a:blipFill>
              <a:blip r:embed="rId3">
                <a:alphaModFix amt="0"/>
              </a:blip>
              <a:stretch>
                <a:fillRect l="0" t="-462178" r="0" b="-462178"/>
              </a:stretch>
            </a:blipFill>
          </p:spPr>
        </p:sp>
        <p:sp>
          <p:nvSpPr>
            <p:cNvPr name="TextBox 32" id="32"/>
            <p:cNvSpPr txBox="true"/>
            <p:nvPr/>
          </p:nvSpPr>
          <p:spPr>
            <a:xfrm>
              <a:off x="0" y="-47625"/>
              <a:ext cx="22433280" cy="901065"/>
            </a:xfrm>
            <a:prstGeom prst="rect">
              <a:avLst/>
            </a:prstGeom>
          </p:spPr>
          <p:txBody>
            <a:bodyPr anchor="ctr" rtlCol="false" tIns="0" lIns="0" bIns="0" rIns="0"/>
            <a:lstStyle/>
            <a:p>
              <a:pPr algn="l">
                <a:lnSpc>
                  <a:spcPts val="3359"/>
                </a:lnSpc>
              </a:pPr>
              <a:r>
                <a:rPr lang="en-US" sz="2799" b="true">
                  <a:solidFill>
                    <a:srgbClr val="4A148C"/>
                  </a:solidFill>
                  <a:latin typeface="Calibri (MS) Bold"/>
                  <a:ea typeface="Calibri (MS) Bold"/>
                  <a:cs typeface="Calibri (MS) Bold"/>
                  <a:sym typeface="Calibri (MS) Bold"/>
                </a:rPr>
                <a:t>Manifestasi di Sekolah</a:t>
              </a:r>
            </a:p>
          </p:txBody>
        </p:sp>
      </p:grpSp>
      <p:grpSp>
        <p:nvGrpSpPr>
          <p:cNvPr name="Group 33" id="33"/>
          <p:cNvGrpSpPr/>
          <p:nvPr/>
        </p:nvGrpSpPr>
        <p:grpSpPr>
          <a:xfrm rot="0">
            <a:off x="718823" y="5656583"/>
            <a:ext cx="8072123" cy="1342139"/>
            <a:chOff x="0" y="0"/>
            <a:chExt cx="10762831" cy="1789519"/>
          </a:xfrm>
        </p:grpSpPr>
        <p:sp>
          <p:nvSpPr>
            <p:cNvPr name="Freeform 34" id="34"/>
            <p:cNvSpPr/>
            <p:nvPr/>
          </p:nvSpPr>
          <p:spPr>
            <a:xfrm flipH="false" flipV="false" rot="0">
              <a:off x="0" y="0"/>
              <a:ext cx="10762869" cy="1789557"/>
            </a:xfrm>
            <a:custGeom>
              <a:avLst/>
              <a:gdLst/>
              <a:ahLst/>
              <a:cxnLst/>
              <a:rect r="r" b="b" t="t" l="l"/>
              <a:pathLst>
                <a:path h="1789557" w="10762869">
                  <a:moveTo>
                    <a:pt x="0" y="0"/>
                  </a:moveTo>
                  <a:lnTo>
                    <a:pt x="10762869" y="0"/>
                  </a:lnTo>
                  <a:lnTo>
                    <a:pt x="10762869" y="1789557"/>
                  </a:lnTo>
                  <a:lnTo>
                    <a:pt x="0" y="1789557"/>
                  </a:lnTo>
                  <a:close/>
                </a:path>
              </a:pathLst>
            </a:custGeom>
            <a:solidFill>
              <a:srgbClr val="F3E5F5"/>
            </a:solidFill>
            <a:ln w="25400" cap="sq">
              <a:solidFill>
                <a:srgbClr val="CE93D8"/>
              </a:solidFill>
              <a:prstDash val="solid"/>
              <a:miter/>
            </a:ln>
          </p:spPr>
        </p:sp>
      </p:grpSp>
      <p:grpSp>
        <p:nvGrpSpPr>
          <p:cNvPr name="Group 35" id="35"/>
          <p:cNvGrpSpPr/>
          <p:nvPr/>
        </p:nvGrpSpPr>
        <p:grpSpPr>
          <a:xfrm rot="0">
            <a:off x="718823" y="5656583"/>
            <a:ext cx="153419" cy="1342139"/>
            <a:chOff x="0" y="0"/>
            <a:chExt cx="204559" cy="1789519"/>
          </a:xfrm>
        </p:grpSpPr>
        <p:sp>
          <p:nvSpPr>
            <p:cNvPr name="Freeform 36" id="36"/>
            <p:cNvSpPr/>
            <p:nvPr/>
          </p:nvSpPr>
          <p:spPr>
            <a:xfrm flipH="false" flipV="false" rot="0">
              <a:off x="0" y="0"/>
              <a:ext cx="204597" cy="1789557"/>
            </a:xfrm>
            <a:custGeom>
              <a:avLst/>
              <a:gdLst/>
              <a:ahLst/>
              <a:cxnLst/>
              <a:rect r="r" b="b" t="t" l="l"/>
              <a:pathLst>
                <a:path h="1789557" w="204597">
                  <a:moveTo>
                    <a:pt x="0" y="0"/>
                  </a:moveTo>
                  <a:lnTo>
                    <a:pt x="204597" y="0"/>
                  </a:lnTo>
                  <a:lnTo>
                    <a:pt x="204597" y="1789557"/>
                  </a:lnTo>
                  <a:lnTo>
                    <a:pt x="0" y="1789557"/>
                  </a:lnTo>
                  <a:close/>
                </a:path>
              </a:pathLst>
            </a:custGeom>
            <a:solidFill>
              <a:srgbClr val="4A148C"/>
            </a:solidFill>
            <a:ln w="25400" cap="sq">
              <a:solidFill>
                <a:srgbClr val="4A148C"/>
              </a:solidFill>
              <a:prstDash val="solid"/>
              <a:miter/>
            </a:ln>
          </p:spPr>
        </p:sp>
      </p:grpSp>
      <p:grpSp>
        <p:nvGrpSpPr>
          <p:cNvPr name="Group 37" id="37"/>
          <p:cNvGrpSpPr/>
          <p:nvPr/>
        </p:nvGrpSpPr>
        <p:grpSpPr>
          <a:xfrm rot="0">
            <a:off x="1060704" y="5888736"/>
            <a:ext cx="7498080" cy="914400"/>
            <a:chOff x="0" y="0"/>
            <a:chExt cx="9997440" cy="1219200"/>
          </a:xfrm>
        </p:grpSpPr>
        <p:sp>
          <p:nvSpPr>
            <p:cNvPr name="Freeform 38" id="38"/>
            <p:cNvSpPr/>
            <p:nvPr/>
          </p:nvSpPr>
          <p:spPr>
            <a:xfrm flipH="false" flipV="false" rot="0">
              <a:off x="0" y="0"/>
              <a:ext cx="9997440" cy="1219200"/>
            </a:xfrm>
            <a:custGeom>
              <a:avLst/>
              <a:gdLst/>
              <a:ahLst/>
              <a:cxnLst/>
              <a:rect r="r" b="b" t="t" l="l"/>
              <a:pathLst>
                <a:path h="1219200" w="9997440">
                  <a:moveTo>
                    <a:pt x="0" y="0"/>
                  </a:moveTo>
                  <a:lnTo>
                    <a:pt x="9997440" y="0"/>
                  </a:lnTo>
                  <a:lnTo>
                    <a:pt x="9997440" y="1219200"/>
                  </a:lnTo>
                  <a:lnTo>
                    <a:pt x="0" y="1219200"/>
                  </a:lnTo>
                  <a:close/>
                </a:path>
              </a:pathLst>
            </a:custGeom>
            <a:blipFill>
              <a:blip r:embed="rId3">
                <a:alphaModFix amt="0"/>
              </a:blip>
              <a:stretch>
                <a:fillRect l="0" t="-109777" r="0" b="-109777"/>
              </a:stretch>
            </a:blipFill>
          </p:spPr>
        </p:sp>
        <p:sp>
          <p:nvSpPr>
            <p:cNvPr name="TextBox 39" id="39"/>
            <p:cNvSpPr txBox="true"/>
            <p:nvPr/>
          </p:nvSpPr>
          <p:spPr>
            <a:xfrm>
              <a:off x="0" y="-47625"/>
              <a:ext cx="9997440" cy="1266825"/>
            </a:xfrm>
            <a:prstGeom prst="rect">
              <a:avLst/>
            </a:prstGeom>
          </p:spPr>
          <p:txBody>
            <a:bodyPr anchor="ctr" rtlCol="false" tIns="0" lIns="0" bIns="0" rIns="0"/>
            <a:lstStyle/>
            <a:p>
              <a:pPr algn="l">
                <a:lnSpc>
                  <a:spcPts val="2760"/>
                </a:lnSpc>
              </a:pPr>
              <a:r>
                <a:rPr lang="en-US" sz="2300">
                  <a:solidFill>
                    <a:srgbClr val="1E293B"/>
                  </a:solidFill>
                  <a:latin typeface="Calibri (MS)"/>
                  <a:ea typeface="Calibri (MS)"/>
                  <a:cs typeface="Calibri (MS)"/>
                  <a:sym typeface="Calibri (MS)"/>
                </a:rPr>
                <a:t>Ketidaksopanan terhadap guru &amp; melanggar aturan sekolah</a:t>
              </a:r>
            </a:p>
          </p:txBody>
        </p:sp>
      </p:grpSp>
      <p:grpSp>
        <p:nvGrpSpPr>
          <p:cNvPr name="Group 40" id="40"/>
          <p:cNvGrpSpPr/>
          <p:nvPr/>
        </p:nvGrpSpPr>
        <p:grpSpPr>
          <a:xfrm rot="0">
            <a:off x="9314183" y="5656583"/>
            <a:ext cx="8072123" cy="1342139"/>
            <a:chOff x="0" y="0"/>
            <a:chExt cx="10762831" cy="1789519"/>
          </a:xfrm>
        </p:grpSpPr>
        <p:sp>
          <p:nvSpPr>
            <p:cNvPr name="Freeform 41" id="41"/>
            <p:cNvSpPr/>
            <p:nvPr/>
          </p:nvSpPr>
          <p:spPr>
            <a:xfrm flipH="false" flipV="false" rot="0">
              <a:off x="0" y="0"/>
              <a:ext cx="10762869" cy="1789557"/>
            </a:xfrm>
            <a:custGeom>
              <a:avLst/>
              <a:gdLst/>
              <a:ahLst/>
              <a:cxnLst/>
              <a:rect r="r" b="b" t="t" l="l"/>
              <a:pathLst>
                <a:path h="1789557" w="10762869">
                  <a:moveTo>
                    <a:pt x="0" y="0"/>
                  </a:moveTo>
                  <a:lnTo>
                    <a:pt x="10762869" y="0"/>
                  </a:lnTo>
                  <a:lnTo>
                    <a:pt x="10762869" y="1789557"/>
                  </a:lnTo>
                  <a:lnTo>
                    <a:pt x="0" y="1789557"/>
                  </a:lnTo>
                  <a:close/>
                </a:path>
              </a:pathLst>
            </a:custGeom>
            <a:solidFill>
              <a:srgbClr val="F3E5F5"/>
            </a:solidFill>
            <a:ln w="25400" cap="sq">
              <a:solidFill>
                <a:srgbClr val="CE93D8"/>
              </a:solidFill>
              <a:prstDash val="solid"/>
              <a:miter/>
            </a:ln>
          </p:spPr>
        </p:sp>
      </p:grpSp>
      <p:grpSp>
        <p:nvGrpSpPr>
          <p:cNvPr name="Group 42" id="42"/>
          <p:cNvGrpSpPr/>
          <p:nvPr/>
        </p:nvGrpSpPr>
        <p:grpSpPr>
          <a:xfrm rot="0">
            <a:off x="9314183" y="5656583"/>
            <a:ext cx="153419" cy="1342139"/>
            <a:chOff x="0" y="0"/>
            <a:chExt cx="204559" cy="1789519"/>
          </a:xfrm>
        </p:grpSpPr>
        <p:sp>
          <p:nvSpPr>
            <p:cNvPr name="Freeform 43" id="43"/>
            <p:cNvSpPr/>
            <p:nvPr/>
          </p:nvSpPr>
          <p:spPr>
            <a:xfrm flipH="false" flipV="false" rot="0">
              <a:off x="0" y="0"/>
              <a:ext cx="204597" cy="1789557"/>
            </a:xfrm>
            <a:custGeom>
              <a:avLst/>
              <a:gdLst/>
              <a:ahLst/>
              <a:cxnLst/>
              <a:rect r="r" b="b" t="t" l="l"/>
              <a:pathLst>
                <a:path h="1789557" w="204597">
                  <a:moveTo>
                    <a:pt x="0" y="0"/>
                  </a:moveTo>
                  <a:lnTo>
                    <a:pt x="204597" y="0"/>
                  </a:lnTo>
                  <a:lnTo>
                    <a:pt x="204597" y="1789557"/>
                  </a:lnTo>
                  <a:lnTo>
                    <a:pt x="0" y="1789557"/>
                  </a:lnTo>
                  <a:close/>
                </a:path>
              </a:pathLst>
            </a:custGeom>
            <a:solidFill>
              <a:srgbClr val="4A148C"/>
            </a:solidFill>
            <a:ln w="25400" cap="sq">
              <a:solidFill>
                <a:srgbClr val="4A148C"/>
              </a:solidFill>
              <a:prstDash val="solid"/>
              <a:miter/>
            </a:ln>
          </p:spPr>
        </p:sp>
      </p:grpSp>
      <p:grpSp>
        <p:nvGrpSpPr>
          <p:cNvPr name="Group 44" id="44"/>
          <p:cNvGrpSpPr/>
          <p:nvPr/>
        </p:nvGrpSpPr>
        <p:grpSpPr>
          <a:xfrm rot="0">
            <a:off x="9656064" y="5888736"/>
            <a:ext cx="7498080" cy="914400"/>
            <a:chOff x="0" y="0"/>
            <a:chExt cx="9997440" cy="1219200"/>
          </a:xfrm>
        </p:grpSpPr>
        <p:sp>
          <p:nvSpPr>
            <p:cNvPr name="Freeform 45" id="45"/>
            <p:cNvSpPr/>
            <p:nvPr/>
          </p:nvSpPr>
          <p:spPr>
            <a:xfrm flipH="false" flipV="false" rot="0">
              <a:off x="0" y="0"/>
              <a:ext cx="9997440" cy="1219200"/>
            </a:xfrm>
            <a:custGeom>
              <a:avLst/>
              <a:gdLst/>
              <a:ahLst/>
              <a:cxnLst/>
              <a:rect r="r" b="b" t="t" l="l"/>
              <a:pathLst>
                <a:path h="1219200" w="9997440">
                  <a:moveTo>
                    <a:pt x="0" y="0"/>
                  </a:moveTo>
                  <a:lnTo>
                    <a:pt x="9997440" y="0"/>
                  </a:lnTo>
                  <a:lnTo>
                    <a:pt x="9997440" y="1219200"/>
                  </a:lnTo>
                  <a:lnTo>
                    <a:pt x="0" y="1219200"/>
                  </a:lnTo>
                  <a:close/>
                </a:path>
              </a:pathLst>
            </a:custGeom>
            <a:blipFill>
              <a:blip r:embed="rId3">
                <a:alphaModFix amt="0"/>
              </a:blip>
              <a:stretch>
                <a:fillRect l="0" t="-109777" r="0" b="-109777"/>
              </a:stretch>
            </a:blipFill>
          </p:spPr>
        </p:sp>
        <p:sp>
          <p:nvSpPr>
            <p:cNvPr name="TextBox 46" id="46"/>
            <p:cNvSpPr txBox="true"/>
            <p:nvPr/>
          </p:nvSpPr>
          <p:spPr>
            <a:xfrm>
              <a:off x="0" y="-47625"/>
              <a:ext cx="9997440" cy="1266825"/>
            </a:xfrm>
            <a:prstGeom prst="rect">
              <a:avLst/>
            </a:prstGeom>
          </p:spPr>
          <p:txBody>
            <a:bodyPr anchor="ctr" rtlCol="false" tIns="0" lIns="0" bIns="0" rIns="0"/>
            <a:lstStyle/>
            <a:p>
              <a:pPr algn="l">
                <a:lnSpc>
                  <a:spcPts val="2760"/>
                </a:lnSpc>
              </a:pPr>
              <a:r>
                <a:rPr lang="en-US" sz="2300">
                  <a:solidFill>
                    <a:srgbClr val="1E293B"/>
                  </a:solidFill>
                  <a:latin typeface="Calibri (MS)"/>
                  <a:ea typeface="Calibri (MS)"/>
                  <a:cs typeface="Calibri (MS)"/>
                  <a:sym typeface="Calibri (MS)"/>
                </a:rPr>
                <a:t>Kebiasaan berbicara kasar yang dianggap 'keren'</a:t>
              </a:r>
            </a:p>
          </p:txBody>
        </p:sp>
      </p:grpSp>
      <p:grpSp>
        <p:nvGrpSpPr>
          <p:cNvPr name="Group 47" id="47"/>
          <p:cNvGrpSpPr/>
          <p:nvPr/>
        </p:nvGrpSpPr>
        <p:grpSpPr>
          <a:xfrm rot="0">
            <a:off x="718823" y="7211063"/>
            <a:ext cx="8072123" cy="1342139"/>
            <a:chOff x="0" y="0"/>
            <a:chExt cx="10762831" cy="1789519"/>
          </a:xfrm>
        </p:grpSpPr>
        <p:sp>
          <p:nvSpPr>
            <p:cNvPr name="Freeform 48" id="48"/>
            <p:cNvSpPr/>
            <p:nvPr/>
          </p:nvSpPr>
          <p:spPr>
            <a:xfrm flipH="false" flipV="false" rot="0">
              <a:off x="0" y="0"/>
              <a:ext cx="10762869" cy="1789557"/>
            </a:xfrm>
            <a:custGeom>
              <a:avLst/>
              <a:gdLst/>
              <a:ahLst/>
              <a:cxnLst/>
              <a:rect r="r" b="b" t="t" l="l"/>
              <a:pathLst>
                <a:path h="1789557" w="10762869">
                  <a:moveTo>
                    <a:pt x="0" y="0"/>
                  </a:moveTo>
                  <a:lnTo>
                    <a:pt x="10762869" y="0"/>
                  </a:lnTo>
                  <a:lnTo>
                    <a:pt x="10762869" y="1789557"/>
                  </a:lnTo>
                  <a:lnTo>
                    <a:pt x="0" y="1789557"/>
                  </a:lnTo>
                  <a:close/>
                </a:path>
              </a:pathLst>
            </a:custGeom>
            <a:solidFill>
              <a:srgbClr val="F3E5F5"/>
            </a:solidFill>
            <a:ln w="25400" cap="sq">
              <a:solidFill>
                <a:srgbClr val="CE93D8"/>
              </a:solidFill>
              <a:prstDash val="solid"/>
              <a:miter/>
            </a:ln>
          </p:spPr>
        </p:sp>
      </p:grpSp>
      <p:grpSp>
        <p:nvGrpSpPr>
          <p:cNvPr name="Group 49" id="49"/>
          <p:cNvGrpSpPr/>
          <p:nvPr/>
        </p:nvGrpSpPr>
        <p:grpSpPr>
          <a:xfrm rot="0">
            <a:off x="718823" y="7211063"/>
            <a:ext cx="153419" cy="1342139"/>
            <a:chOff x="0" y="0"/>
            <a:chExt cx="204559" cy="1789519"/>
          </a:xfrm>
        </p:grpSpPr>
        <p:sp>
          <p:nvSpPr>
            <p:cNvPr name="Freeform 50" id="50"/>
            <p:cNvSpPr/>
            <p:nvPr/>
          </p:nvSpPr>
          <p:spPr>
            <a:xfrm flipH="false" flipV="false" rot="0">
              <a:off x="0" y="0"/>
              <a:ext cx="204597" cy="1789557"/>
            </a:xfrm>
            <a:custGeom>
              <a:avLst/>
              <a:gdLst/>
              <a:ahLst/>
              <a:cxnLst/>
              <a:rect r="r" b="b" t="t" l="l"/>
              <a:pathLst>
                <a:path h="1789557" w="204597">
                  <a:moveTo>
                    <a:pt x="0" y="0"/>
                  </a:moveTo>
                  <a:lnTo>
                    <a:pt x="204597" y="0"/>
                  </a:lnTo>
                  <a:lnTo>
                    <a:pt x="204597" y="1789557"/>
                  </a:lnTo>
                  <a:lnTo>
                    <a:pt x="0" y="1789557"/>
                  </a:lnTo>
                  <a:close/>
                </a:path>
              </a:pathLst>
            </a:custGeom>
            <a:solidFill>
              <a:srgbClr val="4A148C"/>
            </a:solidFill>
            <a:ln w="25400" cap="sq">
              <a:solidFill>
                <a:srgbClr val="4A148C"/>
              </a:solidFill>
              <a:prstDash val="solid"/>
              <a:miter/>
            </a:ln>
          </p:spPr>
        </p:sp>
      </p:grpSp>
      <p:grpSp>
        <p:nvGrpSpPr>
          <p:cNvPr name="Group 51" id="51"/>
          <p:cNvGrpSpPr/>
          <p:nvPr/>
        </p:nvGrpSpPr>
        <p:grpSpPr>
          <a:xfrm rot="0">
            <a:off x="1060704" y="7443216"/>
            <a:ext cx="7498080" cy="914400"/>
            <a:chOff x="0" y="0"/>
            <a:chExt cx="9997440" cy="1219200"/>
          </a:xfrm>
        </p:grpSpPr>
        <p:sp>
          <p:nvSpPr>
            <p:cNvPr name="Freeform 52" id="52"/>
            <p:cNvSpPr/>
            <p:nvPr/>
          </p:nvSpPr>
          <p:spPr>
            <a:xfrm flipH="false" flipV="false" rot="0">
              <a:off x="0" y="0"/>
              <a:ext cx="9997440" cy="1219200"/>
            </a:xfrm>
            <a:custGeom>
              <a:avLst/>
              <a:gdLst/>
              <a:ahLst/>
              <a:cxnLst/>
              <a:rect r="r" b="b" t="t" l="l"/>
              <a:pathLst>
                <a:path h="1219200" w="9997440">
                  <a:moveTo>
                    <a:pt x="0" y="0"/>
                  </a:moveTo>
                  <a:lnTo>
                    <a:pt x="9997440" y="0"/>
                  </a:lnTo>
                  <a:lnTo>
                    <a:pt x="9997440" y="1219200"/>
                  </a:lnTo>
                  <a:lnTo>
                    <a:pt x="0" y="1219200"/>
                  </a:lnTo>
                  <a:close/>
                </a:path>
              </a:pathLst>
            </a:custGeom>
            <a:blipFill>
              <a:blip r:embed="rId3">
                <a:alphaModFix amt="0"/>
              </a:blip>
              <a:stretch>
                <a:fillRect l="0" t="-109777" r="0" b="-109777"/>
              </a:stretch>
            </a:blipFill>
          </p:spPr>
        </p:sp>
        <p:sp>
          <p:nvSpPr>
            <p:cNvPr name="TextBox 53" id="53"/>
            <p:cNvSpPr txBox="true"/>
            <p:nvPr/>
          </p:nvSpPr>
          <p:spPr>
            <a:xfrm>
              <a:off x="0" y="-47625"/>
              <a:ext cx="9997440" cy="1266825"/>
            </a:xfrm>
            <a:prstGeom prst="rect">
              <a:avLst/>
            </a:prstGeom>
          </p:spPr>
          <p:txBody>
            <a:bodyPr anchor="ctr" rtlCol="false" tIns="0" lIns="0" bIns="0" rIns="0"/>
            <a:lstStyle/>
            <a:p>
              <a:pPr algn="l">
                <a:lnSpc>
                  <a:spcPts val="2760"/>
                </a:lnSpc>
              </a:pPr>
              <a:r>
                <a:rPr lang="en-US" sz="2300">
                  <a:solidFill>
                    <a:srgbClr val="1E293B"/>
                  </a:solidFill>
                  <a:latin typeface="Calibri (MS)"/>
                  <a:ea typeface="Calibri (MS)"/>
                  <a:cs typeface="Calibri (MS)"/>
                  <a:sym typeface="Calibri (MS)"/>
                </a:rPr>
                <a:t>Menunda tugas &amp; kurang menghargai waktu belajar</a:t>
              </a:r>
            </a:p>
          </p:txBody>
        </p:sp>
      </p:grpSp>
      <p:grpSp>
        <p:nvGrpSpPr>
          <p:cNvPr name="Group 54" id="54"/>
          <p:cNvGrpSpPr/>
          <p:nvPr/>
        </p:nvGrpSpPr>
        <p:grpSpPr>
          <a:xfrm rot="0">
            <a:off x="9314183" y="7211063"/>
            <a:ext cx="8072123" cy="1342139"/>
            <a:chOff x="0" y="0"/>
            <a:chExt cx="10762831" cy="1789519"/>
          </a:xfrm>
        </p:grpSpPr>
        <p:sp>
          <p:nvSpPr>
            <p:cNvPr name="Freeform 55" id="55"/>
            <p:cNvSpPr/>
            <p:nvPr/>
          </p:nvSpPr>
          <p:spPr>
            <a:xfrm flipH="false" flipV="false" rot="0">
              <a:off x="0" y="0"/>
              <a:ext cx="10762869" cy="1789557"/>
            </a:xfrm>
            <a:custGeom>
              <a:avLst/>
              <a:gdLst/>
              <a:ahLst/>
              <a:cxnLst/>
              <a:rect r="r" b="b" t="t" l="l"/>
              <a:pathLst>
                <a:path h="1789557" w="10762869">
                  <a:moveTo>
                    <a:pt x="0" y="0"/>
                  </a:moveTo>
                  <a:lnTo>
                    <a:pt x="10762869" y="0"/>
                  </a:lnTo>
                  <a:lnTo>
                    <a:pt x="10762869" y="1789557"/>
                  </a:lnTo>
                  <a:lnTo>
                    <a:pt x="0" y="1789557"/>
                  </a:lnTo>
                  <a:close/>
                </a:path>
              </a:pathLst>
            </a:custGeom>
            <a:solidFill>
              <a:srgbClr val="F3E5F5"/>
            </a:solidFill>
            <a:ln w="25400" cap="sq">
              <a:solidFill>
                <a:srgbClr val="CE93D8"/>
              </a:solidFill>
              <a:prstDash val="solid"/>
              <a:miter/>
            </a:ln>
          </p:spPr>
        </p:sp>
      </p:grpSp>
      <p:grpSp>
        <p:nvGrpSpPr>
          <p:cNvPr name="Group 56" id="56"/>
          <p:cNvGrpSpPr/>
          <p:nvPr/>
        </p:nvGrpSpPr>
        <p:grpSpPr>
          <a:xfrm rot="0">
            <a:off x="9314183" y="7211063"/>
            <a:ext cx="153419" cy="1342139"/>
            <a:chOff x="0" y="0"/>
            <a:chExt cx="204559" cy="1789519"/>
          </a:xfrm>
        </p:grpSpPr>
        <p:sp>
          <p:nvSpPr>
            <p:cNvPr name="Freeform 57" id="57"/>
            <p:cNvSpPr/>
            <p:nvPr/>
          </p:nvSpPr>
          <p:spPr>
            <a:xfrm flipH="false" flipV="false" rot="0">
              <a:off x="0" y="0"/>
              <a:ext cx="204597" cy="1789557"/>
            </a:xfrm>
            <a:custGeom>
              <a:avLst/>
              <a:gdLst/>
              <a:ahLst/>
              <a:cxnLst/>
              <a:rect r="r" b="b" t="t" l="l"/>
              <a:pathLst>
                <a:path h="1789557" w="204597">
                  <a:moveTo>
                    <a:pt x="0" y="0"/>
                  </a:moveTo>
                  <a:lnTo>
                    <a:pt x="204597" y="0"/>
                  </a:lnTo>
                  <a:lnTo>
                    <a:pt x="204597" y="1789557"/>
                  </a:lnTo>
                  <a:lnTo>
                    <a:pt x="0" y="1789557"/>
                  </a:lnTo>
                  <a:close/>
                </a:path>
              </a:pathLst>
            </a:custGeom>
            <a:solidFill>
              <a:srgbClr val="4A148C"/>
            </a:solidFill>
            <a:ln w="25400" cap="sq">
              <a:solidFill>
                <a:srgbClr val="4A148C"/>
              </a:solidFill>
              <a:prstDash val="solid"/>
              <a:miter/>
            </a:ln>
          </p:spPr>
        </p:sp>
      </p:grpSp>
      <p:grpSp>
        <p:nvGrpSpPr>
          <p:cNvPr name="Group 58" id="58"/>
          <p:cNvGrpSpPr/>
          <p:nvPr/>
        </p:nvGrpSpPr>
        <p:grpSpPr>
          <a:xfrm rot="0">
            <a:off x="9656064" y="7443216"/>
            <a:ext cx="7498080" cy="914400"/>
            <a:chOff x="0" y="0"/>
            <a:chExt cx="9997440" cy="1219200"/>
          </a:xfrm>
        </p:grpSpPr>
        <p:sp>
          <p:nvSpPr>
            <p:cNvPr name="Freeform 59" id="59"/>
            <p:cNvSpPr/>
            <p:nvPr/>
          </p:nvSpPr>
          <p:spPr>
            <a:xfrm flipH="false" flipV="false" rot="0">
              <a:off x="0" y="0"/>
              <a:ext cx="9997440" cy="1219200"/>
            </a:xfrm>
            <a:custGeom>
              <a:avLst/>
              <a:gdLst/>
              <a:ahLst/>
              <a:cxnLst/>
              <a:rect r="r" b="b" t="t" l="l"/>
              <a:pathLst>
                <a:path h="1219200" w="9997440">
                  <a:moveTo>
                    <a:pt x="0" y="0"/>
                  </a:moveTo>
                  <a:lnTo>
                    <a:pt x="9997440" y="0"/>
                  </a:lnTo>
                  <a:lnTo>
                    <a:pt x="9997440" y="1219200"/>
                  </a:lnTo>
                  <a:lnTo>
                    <a:pt x="0" y="1219200"/>
                  </a:lnTo>
                  <a:close/>
                </a:path>
              </a:pathLst>
            </a:custGeom>
            <a:blipFill>
              <a:blip r:embed="rId3">
                <a:alphaModFix amt="0"/>
              </a:blip>
              <a:stretch>
                <a:fillRect l="0" t="-109777" r="0" b="-109777"/>
              </a:stretch>
            </a:blipFill>
          </p:spPr>
        </p:sp>
        <p:sp>
          <p:nvSpPr>
            <p:cNvPr name="TextBox 60" id="60"/>
            <p:cNvSpPr txBox="true"/>
            <p:nvPr/>
          </p:nvSpPr>
          <p:spPr>
            <a:xfrm>
              <a:off x="0" y="-47625"/>
              <a:ext cx="9997440" cy="1266825"/>
            </a:xfrm>
            <a:prstGeom prst="rect">
              <a:avLst/>
            </a:prstGeom>
          </p:spPr>
          <p:txBody>
            <a:bodyPr anchor="ctr" rtlCol="false" tIns="0" lIns="0" bIns="0" rIns="0"/>
            <a:lstStyle/>
            <a:p>
              <a:pPr algn="l">
                <a:lnSpc>
                  <a:spcPts val="2760"/>
                </a:lnSpc>
              </a:pPr>
              <a:r>
                <a:rPr lang="en-US" sz="2300">
                  <a:solidFill>
                    <a:srgbClr val="1E293B"/>
                  </a:solidFill>
                  <a:latin typeface="Calibri (MS)"/>
                  <a:ea typeface="Calibri (MS)"/>
                  <a:cs typeface="Calibri (MS)"/>
                  <a:sym typeface="Calibri (MS)"/>
                </a:rPr>
                <a:t>Ketidakjujuran akademik (menyontek saat ujian)</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697" y="-12697"/>
            <a:ext cx="18313403" cy="1671323"/>
            <a:chOff x="0" y="0"/>
            <a:chExt cx="24417871" cy="2228431"/>
          </a:xfrm>
        </p:grpSpPr>
        <p:sp>
          <p:nvSpPr>
            <p:cNvPr name="Freeform 3" id="3"/>
            <p:cNvSpPr/>
            <p:nvPr/>
          </p:nvSpPr>
          <p:spPr>
            <a:xfrm flipH="false" flipV="false" rot="0">
              <a:off x="0" y="0"/>
              <a:ext cx="24417910" cy="2228469"/>
            </a:xfrm>
            <a:custGeom>
              <a:avLst/>
              <a:gdLst/>
              <a:ahLst/>
              <a:cxnLst/>
              <a:rect r="r" b="b" t="t" l="l"/>
              <a:pathLst>
                <a:path h="2228469" w="24417910">
                  <a:moveTo>
                    <a:pt x="0" y="0"/>
                  </a:moveTo>
                  <a:lnTo>
                    <a:pt x="24417910" y="0"/>
                  </a:lnTo>
                  <a:lnTo>
                    <a:pt x="24417910" y="2228469"/>
                  </a:lnTo>
                  <a:lnTo>
                    <a:pt x="0" y="2228469"/>
                  </a:lnTo>
                  <a:close/>
                </a:path>
              </a:pathLst>
            </a:custGeom>
            <a:solidFill>
              <a:srgbClr val="00695C"/>
            </a:solidFill>
            <a:ln w="25400" cap="sq">
              <a:solidFill>
                <a:srgbClr val="00695C"/>
              </a:solidFill>
              <a:prstDash val="solid"/>
              <a:miter/>
            </a:ln>
          </p:spPr>
        </p:sp>
      </p:grpSp>
      <p:grpSp>
        <p:nvGrpSpPr>
          <p:cNvPr name="Group 4" id="4"/>
          <p:cNvGrpSpPr/>
          <p:nvPr/>
        </p:nvGrpSpPr>
        <p:grpSpPr>
          <a:xfrm rot="0">
            <a:off x="731520" y="274320"/>
            <a:ext cx="16824960" cy="1097280"/>
            <a:chOff x="0" y="0"/>
            <a:chExt cx="22433280" cy="1463040"/>
          </a:xfrm>
        </p:grpSpPr>
        <p:sp>
          <p:nvSpPr>
            <p:cNvPr name="Freeform 5" id="5"/>
            <p:cNvSpPr/>
            <p:nvPr/>
          </p:nvSpPr>
          <p:spPr>
            <a:xfrm flipH="false" flipV="false" rot="0">
              <a:off x="0" y="0"/>
              <a:ext cx="22433280" cy="1463040"/>
            </a:xfrm>
            <a:custGeom>
              <a:avLst/>
              <a:gdLst/>
              <a:ahLst/>
              <a:cxnLst/>
              <a:rect r="r" b="b" t="t" l="l"/>
              <a:pathLst>
                <a:path h="1463040" w="22433280">
                  <a:moveTo>
                    <a:pt x="0" y="0"/>
                  </a:moveTo>
                  <a:lnTo>
                    <a:pt x="22433280" y="0"/>
                  </a:lnTo>
                  <a:lnTo>
                    <a:pt x="22433280" y="1463040"/>
                  </a:lnTo>
                  <a:lnTo>
                    <a:pt x="0" y="1463040"/>
                  </a:lnTo>
                  <a:close/>
                </a:path>
              </a:pathLst>
            </a:custGeom>
            <a:blipFill>
              <a:blip r:embed="rId3">
                <a:alphaModFix amt="0"/>
              </a:blip>
              <a:stretch>
                <a:fillRect l="0" t="-248770" r="0" b="-248770"/>
              </a:stretch>
            </a:blipFill>
          </p:spPr>
        </p:sp>
        <p:sp>
          <p:nvSpPr>
            <p:cNvPr name="TextBox 6" id="6"/>
            <p:cNvSpPr txBox="true"/>
            <p:nvPr/>
          </p:nvSpPr>
          <p:spPr>
            <a:xfrm>
              <a:off x="0" y="-76200"/>
              <a:ext cx="22433280" cy="1539240"/>
            </a:xfrm>
            <a:prstGeom prst="rect">
              <a:avLst/>
            </a:prstGeom>
          </p:spPr>
          <p:txBody>
            <a:bodyPr anchor="ctr" rtlCol="false" tIns="0" lIns="0" bIns="0" rIns="0"/>
            <a:lstStyle/>
            <a:p>
              <a:pPr algn="l">
                <a:lnSpc>
                  <a:spcPts val="4800"/>
                </a:lnSpc>
              </a:pPr>
              <a:r>
                <a:rPr lang="en-US" sz="4000" b="true">
                  <a:solidFill>
                    <a:srgbClr val="FFFFFF"/>
                  </a:solidFill>
                  <a:latin typeface="Calibri (MS) Bold"/>
                  <a:ea typeface="Calibri (MS) Bold"/>
                  <a:cs typeface="Calibri (MS) Bold"/>
                  <a:sym typeface="Calibri (MS) Bold"/>
                </a:rPr>
                <a:t>05 | KESEHATAN MENTAL PESERTA DIDIK</a:t>
              </a:r>
            </a:p>
          </p:txBody>
        </p:sp>
      </p:grpSp>
      <p:grpSp>
        <p:nvGrpSpPr>
          <p:cNvPr name="Group 7" id="7"/>
          <p:cNvGrpSpPr/>
          <p:nvPr/>
        </p:nvGrpSpPr>
        <p:grpSpPr>
          <a:xfrm rot="0">
            <a:off x="718823" y="1907543"/>
            <a:ext cx="5237483" cy="7797803"/>
            <a:chOff x="0" y="0"/>
            <a:chExt cx="6983311" cy="10397071"/>
          </a:xfrm>
        </p:grpSpPr>
        <p:sp>
          <p:nvSpPr>
            <p:cNvPr name="Freeform 8" id="8"/>
            <p:cNvSpPr/>
            <p:nvPr/>
          </p:nvSpPr>
          <p:spPr>
            <a:xfrm flipH="false" flipV="false" rot="0">
              <a:off x="0" y="0"/>
              <a:ext cx="6983349" cy="10397109"/>
            </a:xfrm>
            <a:custGeom>
              <a:avLst/>
              <a:gdLst/>
              <a:ahLst/>
              <a:cxnLst/>
              <a:rect r="r" b="b" t="t" l="l"/>
              <a:pathLst>
                <a:path h="10397109" w="6983349">
                  <a:moveTo>
                    <a:pt x="0" y="0"/>
                  </a:moveTo>
                  <a:lnTo>
                    <a:pt x="6983349" y="0"/>
                  </a:lnTo>
                  <a:lnTo>
                    <a:pt x="6983349" y="10397109"/>
                  </a:lnTo>
                  <a:lnTo>
                    <a:pt x="0" y="10397109"/>
                  </a:lnTo>
                  <a:close/>
                </a:path>
              </a:pathLst>
            </a:custGeom>
            <a:solidFill>
              <a:srgbClr val="E0F7FA"/>
            </a:solidFill>
            <a:ln w="25400" cap="sq">
              <a:solidFill>
                <a:srgbClr val="80DEEA"/>
              </a:solidFill>
              <a:prstDash val="solid"/>
              <a:miter/>
            </a:ln>
          </p:spPr>
        </p:sp>
      </p:grpSp>
      <p:grpSp>
        <p:nvGrpSpPr>
          <p:cNvPr name="Group 9" id="9"/>
          <p:cNvGrpSpPr/>
          <p:nvPr/>
        </p:nvGrpSpPr>
        <p:grpSpPr>
          <a:xfrm rot="0">
            <a:off x="718823" y="1907543"/>
            <a:ext cx="5237483" cy="1122683"/>
            <a:chOff x="0" y="0"/>
            <a:chExt cx="6983311" cy="1496911"/>
          </a:xfrm>
        </p:grpSpPr>
        <p:sp>
          <p:nvSpPr>
            <p:cNvPr name="Freeform 10" id="10"/>
            <p:cNvSpPr/>
            <p:nvPr/>
          </p:nvSpPr>
          <p:spPr>
            <a:xfrm flipH="false" flipV="false" rot="0">
              <a:off x="0" y="0"/>
              <a:ext cx="6983349" cy="1496949"/>
            </a:xfrm>
            <a:custGeom>
              <a:avLst/>
              <a:gdLst/>
              <a:ahLst/>
              <a:cxnLst/>
              <a:rect r="r" b="b" t="t" l="l"/>
              <a:pathLst>
                <a:path h="1496949" w="6983349">
                  <a:moveTo>
                    <a:pt x="0" y="0"/>
                  </a:moveTo>
                  <a:lnTo>
                    <a:pt x="6983349" y="0"/>
                  </a:lnTo>
                  <a:lnTo>
                    <a:pt x="6983349" y="1496949"/>
                  </a:lnTo>
                  <a:lnTo>
                    <a:pt x="0" y="1496949"/>
                  </a:lnTo>
                  <a:close/>
                </a:path>
              </a:pathLst>
            </a:custGeom>
            <a:solidFill>
              <a:srgbClr val="006064"/>
            </a:solidFill>
            <a:ln w="25400" cap="sq">
              <a:solidFill>
                <a:srgbClr val="006064"/>
              </a:solidFill>
              <a:prstDash val="solid"/>
              <a:miter/>
            </a:ln>
          </p:spPr>
        </p:sp>
      </p:grpSp>
      <p:grpSp>
        <p:nvGrpSpPr>
          <p:cNvPr name="Group 11" id="11"/>
          <p:cNvGrpSpPr/>
          <p:nvPr/>
        </p:nvGrpSpPr>
        <p:grpSpPr>
          <a:xfrm rot="0">
            <a:off x="914400" y="2048256"/>
            <a:ext cx="4846320" cy="822960"/>
            <a:chOff x="0" y="0"/>
            <a:chExt cx="6461760" cy="1097280"/>
          </a:xfrm>
        </p:grpSpPr>
        <p:sp>
          <p:nvSpPr>
            <p:cNvPr name="Freeform 12" id="12"/>
            <p:cNvSpPr/>
            <p:nvPr/>
          </p:nvSpPr>
          <p:spPr>
            <a:xfrm flipH="false" flipV="false" rot="0">
              <a:off x="0" y="0"/>
              <a:ext cx="6461760" cy="1097280"/>
            </a:xfrm>
            <a:custGeom>
              <a:avLst/>
              <a:gdLst/>
              <a:ahLst/>
              <a:cxnLst/>
              <a:rect r="r" b="b" t="t" l="l"/>
              <a:pathLst>
                <a:path h="1097280" w="6461760">
                  <a:moveTo>
                    <a:pt x="0" y="0"/>
                  </a:moveTo>
                  <a:lnTo>
                    <a:pt x="6461760" y="0"/>
                  </a:lnTo>
                  <a:lnTo>
                    <a:pt x="6461760" y="1097280"/>
                  </a:lnTo>
                  <a:lnTo>
                    <a:pt x="0" y="1097280"/>
                  </a:lnTo>
                  <a:close/>
                </a:path>
              </a:pathLst>
            </a:custGeom>
            <a:blipFill>
              <a:blip r:embed="rId3">
                <a:alphaModFix amt="0"/>
              </a:blip>
              <a:stretch>
                <a:fillRect l="0" t="-64745" r="0" b="-64745"/>
              </a:stretch>
            </a:blipFill>
          </p:spPr>
        </p:sp>
        <p:sp>
          <p:nvSpPr>
            <p:cNvPr name="TextBox 13" id="13"/>
            <p:cNvSpPr txBox="true"/>
            <p:nvPr/>
          </p:nvSpPr>
          <p:spPr>
            <a:xfrm>
              <a:off x="0" y="-47625"/>
              <a:ext cx="6461760" cy="1144905"/>
            </a:xfrm>
            <a:prstGeom prst="rect">
              <a:avLst/>
            </a:prstGeom>
          </p:spPr>
          <p:txBody>
            <a:bodyPr anchor="ctr" rtlCol="false" tIns="0" lIns="0" bIns="0" rIns="0"/>
            <a:lstStyle/>
            <a:p>
              <a:pPr algn="ctr">
                <a:lnSpc>
                  <a:spcPts val="3359"/>
                </a:lnSpc>
              </a:pPr>
              <a:r>
                <a:rPr lang="en-US" sz="2799" b="true">
                  <a:solidFill>
                    <a:srgbClr val="FFFFFF"/>
                  </a:solidFill>
                  <a:latin typeface="Calibri (MS) Bold"/>
                  <a:ea typeface="Calibri (MS) Bold"/>
                  <a:cs typeface="Calibri (MS) Bold"/>
                  <a:sym typeface="Calibri (MS) Bold"/>
                </a:rPr>
                <a:t>Stres Akademik</a:t>
              </a:r>
            </a:p>
          </p:txBody>
        </p:sp>
      </p:grpSp>
      <p:grpSp>
        <p:nvGrpSpPr>
          <p:cNvPr name="Group 14" id="14"/>
          <p:cNvGrpSpPr/>
          <p:nvPr/>
        </p:nvGrpSpPr>
        <p:grpSpPr>
          <a:xfrm rot="0">
            <a:off x="1084583" y="3279143"/>
            <a:ext cx="4505963" cy="1579883"/>
            <a:chOff x="0" y="0"/>
            <a:chExt cx="6007951" cy="2106511"/>
          </a:xfrm>
        </p:grpSpPr>
        <p:sp>
          <p:nvSpPr>
            <p:cNvPr name="Freeform 15" id="15"/>
            <p:cNvSpPr/>
            <p:nvPr/>
          </p:nvSpPr>
          <p:spPr>
            <a:xfrm flipH="false" flipV="false" rot="0">
              <a:off x="0" y="0"/>
              <a:ext cx="6007989" cy="2106549"/>
            </a:xfrm>
            <a:custGeom>
              <a:avLst/>
              <a:gdLst/>
              <a:ahLst/>
              <a:cxnLst/>
              <a:rect r="r" b="b" t="t" l="l"/>
              <a:pathLst>
                <a:path h="2106549" w="6007989">
                  <a:moveTo>
                    <a:pt x="0" y="0"/>
                  </a:moveTo>
                  <a:lnTo>
                    <a:pt x="6007989" y="0"/>
                  </a:lnTo>
                  <a:lnTo>
                    <a:pt x="6007989" y="2106549"/>
                  </a:lnTo>
                  <a:lnTo>
                    <a:pt x="0" y="2106549"/>
                  </a:lnTo>
                  <a:close/>
                </a:path>
              </a:pathLst>
            </a:custGeom>
            <a:solidFill>
              <a:srgbClr val="FFFFFF"/>
            </a:solidFill>
            <a:ln w="25400" cap="sq">
              <a:solidFill>
                <a:srgbClr val="80DEEA"/>
              </a:solidFill>
              <a:prstDash val="solid"/>
              <a:miter/>
            </a:ln>
          </p:spPr>
        </p:sp>
      </p:grpSp>
      <p:grpSp>
        <p:nvGrpSpPr>
          <p:cNvPr name="Group 16" id="16"/>
          <p:cNvGrpSpPr/>
          <p:nvPr/>
        </p:nvGrpSpPr>
        <p:grpSpPr>
          <a:xfrm rot="0">
            <a:off x="1280160" y="3383280"/>
            <a:ext cx="4114800" cy="1371600"/>
            <a:chOff x="0" y="0"/>
            <a:chExt cx="5486400" cy="1828800"/>
          </a:xfrm>
        </p:grpSpPr>
        <p:sp>
          <p:nvSpPr>
            <p:cNvPr name="Freeform 17" id="17"/>
            <p:cNvSpPr/>
            <p:nvPr/>
          </p:nvSpPr>
          <p:spPr>
            <a:xfrm flipH="false" flipV="false" rot="0">
              <a:off x="0" y="0"/>
              <a:ext cx="5486400" cy="1828800"/>
            </a:xfrm>
            <a:custGeom>
              <a:avLst/>
              <a:gdLst/>
              <a:ahLst/>
              <a:cxnLst/>
              <a:rect r="r" b="b" t="t" l="l"/>
              <a:pathLst>
                <a:path h="1828800" w="5486400">
                  <a:moveTo>
                    <a:pt x="0" y="0"/>
                  </a:moveTo>
                  <a:lnTo>
                    <a:pt x="5486400" y="0"/>
                  </a:lnTo>
                  <a:lnTo>
                    <a:pt x="5486400" y="1828800"/>
                  </a:lnTo>
                  <a:lnTo>
                    <a:pt x="0" y="1828800"/>
                  </a:lnTo>
                  <a:close/>
                </a:path>
              </a:pathLst>
            </a:custGeom>
            <a:blipFill>
              <a:blip r:embed="rId3">
                <a:alphaModFix amt="0"/>
              </a:blip>
              <a:stretch>
                <a:fillRect l="0" t="-8455" r="0" b="-8455"/>
              </a:stretch>
            </a:blipFill>
          </p:spPr>
        </p:sp>
        <p:sp>
          <p:nvSpPr>
            <p:cNvPr name="TextBox 18" id="18"/>
            <p:cNvSpPr txBox="true"/>
            <p:nvPr/>
          </p:nvSpPr>
          <p:spPr>
            <a:xfrm>
              <a:off x="0" y="-47625"/>
              <a:ext cx="5486400" cy="1876425"/>
            </a:xfrm>
            <a:prstGeom prst="rect">
              <a:avLst/>
            </a:prstGeom>
          </p:spPr>
          <p:txBody>
            <a:bodyPr anchor="ctr" rtlCol="false" tIns="0" lIns="0" bIns="0" rIns="0"/>
            <a:lstStyle/>
            <a:p>
              <a:pPr algn="l">
                <a:lnSpc>
                  <a:spcPts val="2640"/>
                </a:lnSpc>
              </a:pPr>
              <a:r>
                <a:rPr lang="en-US" sz="2200">
                  <a:solidFill>
                    <a:srgbClr val="1E293B"/>
                  </a:solidFill>
                  <a:latin typeface="Calibri (MS)"/>
                  <a:ea typeface="Calibri (MS)"/>
                  <a:cs typeface="Calibri (MS)"/>
                  <a:sym typeface="Calibri (MS)"/>
                </a:rPr>
                <a:t>Beban tugas menumpuk &amp; persaingan nilai ketat</a:t>
              </a:r>
            </a:p>
          </p:txBody>
        </p:sp>
      </p:grpSp>
      <p:grpSp>
        <p:nvGrpSpPr>
          <p:cNvPr name="Group 19" id="19"/>
          <p:cNvGrpSpPr/>
          <p:nvPr/>
        </p:nvGrpSpPr>
        <p:grpSpPr>
          <a:xfrm rot="0">
            <a:off x="1084583" y="5107943"/>
            <a:ext cx="4505963" cy="1579883"/>
            <a:chOff x="0" y="0"/>
            <a:chExt cx="6007951" cy="2106511"/>
          </a:xfrm>
        </p:grpSpPr>
        <p:sp>
          <p:nvSpPr>
            <p:cNvPr name="Freeform 20" id="20"/>
            <p:cNvSpPr/>
            <p:nvPr/>
          </p:nvSpPr>
          <p:spPr>
            <a:xfrm flipH="false" flipV="false" rot="0">
              <a:off x="0" y="0"/>
              <a:ext cx="6007989" cy="2106549"/>
            </a:xfrm>
            <a:custGeom>
              <a:avLst/>
              <a:gdLst/>
              <a:ahLst/>
              <a:cxnLst/>
              <a:rect r="r" b="b" t="t" l="l"/>
              <a:pathLst>
                <a:path h="2106549" w="6007989">
                  <a:moveTo>
                    <a:pt x="0" y="0"/>
                  </a:moveTo>
                  <a:lnTo>
                    <a:pt x="6007989" y="0"/>
                  </a:lnTo>
                  <a:lnTo>
                    <a:pt x="6007989" y="2106549"/>
                  </a:lnTo>
                  <a:lnTo>
                    <a:pt x="0" y="2106549"/>
                  </a:lnTo>
                  <a:close/>
                </a:path>
              </a:pathLst>
            </a:custGeom>
            <a:solidFill>
              <a:srgbClr val="FFFFFF"/>
            </a:solidFill>
            <a:ln w="25400" cap="sq">
              <a:solidFill>
                <a:srgbClr val="80DEEA"/>
              </a:solidFill>
              <a:prstDash val="solid"/>
              <a:miter/>
            </a:ln>
          </p:spPr>
        </p:sp>
      </p:grpSp>
      <p:grpSp>
        <p:nvGrpSpPr>
          <p:cNvPr name="Group 21" id="21"/>
          <p:cNvGrpSpPr/>
          <p:nvPr/>
        </p:nvGrpSpPr>
        <p:grpSpPr>
          <a:xfrm rot="0">
            <a:off x="1280160" y="5212080"/>
            <a:ext cx="4114800" cy="1371600"/>
            <a:chOff x="0" y="0"/>
            <a:chExt cx="5486400" cy="1828800"/>
          </a:xfrm>
        </p:grpSpPr>
        <p:sp>
          <p:nvSpPr>
            <p:cNvPr name="Freeform 22" id="22"/>
            <p:cNvSpPr/>
            <p:nvPr/>
          </p:nvSpPr>
          <p:spPr>
            <a:xfrm flipH="false" flipV="false" rot="0">
              <a:off x="0" y="0"/>
              <a:ext cx="5486400" cy="1828800"/>
            </a:xfrm>
            <a:custGeom>
              <a:avLst/>
              <a:gdLst/>
              <a:ahLst/>
              <a:cxnLst/>
              <a:rect r="r" b="b" t="t" l="l"/>
              <a:pathLst>
                <a:path h="1828800" w="5486400">
                  <a:moveTo>
                    <a:pt x="0" y="0"/>
                  </a:moveTo>
                  <a:lnTo>
                    <a:pt x="5486400" y="0"/>
                  </a:lnTo>
                  <a:lnTo>
                    <a:pt x="5486400" y="1828800"/>
                  </a:lnTo>
                  <a:lnTo>
                    <a:pt x="0" y="1828800"/>
                  </a:lnTo>
                  <a:close/>
                </a:path>
              </a:pathLst>
            </a:custGeom>
            <a:blipFill>
              <a:blip r:embed="rId3">
                <a:alphaModFix amt="0"/>
              </a:blip>
              <a:stretch>
                <a:fillRect l="0" t="-8455" r="0" b="-8455"/>
              </a:stretch>
            </a:blipFill>
          </p:spPr>
        </p:sp>
        <p:sp>
          <p:nvSpPr>
            <p:cNvPr name="TextBox 23" id="23"/>
            <p:cNvSpPr txBox="true"/>
            <p:nvPr/>
          </p:nvSpPr>
          <p:spPr>
            <a:xfrm>
              <a:off x="0" y="-47625"/>
              <a:ext cx="5486400" cy="1876425"/>
            </a:xfrm>
            <a:prstGeom prst="rect">
              <a:avLst/>
            </a:prstGeom>
          </p:spPr>
          <p:txBody>
            <a:bodyPr anchor="ctr" rtlCol="false" tIns="0" lIns="0" bIns="0" rIns="0"/>
            <a:lstStyle/>
            <a:p>
              <a:pPr algn="l">
                <a:lnSpc>
                  <a:spcPts val="2640"/>
                </a:lnSpc>
              </a:pPr>
              <a:r>
                <a:rPr lang="en-US" sz="2200">
                  <a:solidFill>
                    <a:srgbClr val="1E293B"/>
                  </a:solidFill>
                  <a:latin typeface="Calibri (MS)"/>
                  <a:ea typeface="Calibri (MS)"/>
                  <a:cs typeface="Calibri (MS)"/>
                  <a:sym typeface="Calibri (MS)"/>
                </a:rPr>
                <a:t>Penilaian hanya fokus pada angka memicu kecemasan</a:t>
              </a:r>
            </a:p>
          </p:txBody>
        </p:sp>
      </p:grpSp>
      <p:grpSp>
        <p:nvGrpSpPr>
          <p:cNvPr name="Group 24" id="24"/>
          <p:cNvGrpSpPr/>
          <p:nvPr/>
        </p:nvGrpSpPr>
        <p:grpSpPr>
          <a:xfrm rot="0">
            <a:off x="1084583" y="6936743"/>
            <a:ext cx="4505963" cy="1579883"/>
            <a:chOff x="0" y="0"/>
            <a:chExt cx="6007951" cy="2106511"/>
          </a:xfrm>
        </p:grpSpPr>
        <p:sp>
          <p:nvSpPr>
            <p:cNvPr name="Freeform 25" id="25"/>
            <p:cNvSpPr/>
            <p:nvPr/>
          </p:nvSpPr>
          <p:spPr>
            <a:xfrm flipH="false" flipV="false" rot="0">
              <a:off x="0" y="0"/>
              <a:ext cx="6007989" cy="2106549"/>
            </a:xfrm>
            <a:custGeom>
              <a:avLst/>
              <a:gdLst/>
              <a:ahLst/>
              <a:cxnLst/>
              <a:rect r="r" b="b" t="t" l="l"/>
              <a:pathLst>
                <a:path h="2106549" w="6007989">
                  <a:moveTo>
                    <a:pt x="0" y="0"/>
                  </a:moveTo>
                  <a:lnTo>
                    <a:pt x="6007989" y="0"/>
                  </a:lnTo>
                  <a:lnTo>
                    <a:pt x="6007989" y="2106549"/>
                  </a:lnTo>
                  <a:lnTo>
                    <a:pt x="0" y="2106549"/>
                  </a:lnTo>
                  <a:close/>
                </a:path>
              </a:pathLst>
            </a:custGeom>
            <a:solidFill>
              <a:srgbClr val="FFFFFF"/>
            </a:solidFill>
            <a:ln w="25400" cap="sq">
              <a:solidFill>
                <a:srgbClr val="80DEEA"/>
              </a:solidFill>
              <a:prstDash val="solid"/>
              <a:miter/>
            </a:ln>
          </p:spPr>
        </p:sp>
      </p:grpSp>
      <p:grpSp>
        <p:nvGrpSpPr>
          <p:cNvPr name="Group 26" id="26"/>
          <p:cNvGrpSpPr/>
          <p:nvPr/>
        </p:nvGrpSpPr>
        <p:grpSpPr>
          <a:xfrm rot="0">
            <a:off x="1280160" y="7040880"/>
            <a:ext cx="4114800" cy="1371600"/>
            <a:chOff x="0" y="0"/>
            <a:chExt cx="5486400" cy="1828800"/>
          </a:xfrm>
        </p:grpSpPr>
        <p:sp>
          <p:nvSpPr>
            <p:cNvPr name="Freeform 27" id="27"/>
            <p:cNvSpPr/>
            <p:nvPr/>
          </p:nvSpPr>
          <p:spPr>
            <a:xfrm flipH="false" flipV="false" rot="0">
              <a:off x="0" y="0"/>
              <a:ext cx="5486400" cy="1828800"/>
            </a:xfrm>
            <a:custGeom>
              <a:avLst/>
              <a:gdLst/>
              <a:ahLst/>
              <a:cxnLst/>
              <a:rect r="r" b="b" t="t" l="l"/>
              <a:pathLst>
                <a:path h="1828800" w="5486400">
                  <a:moveTo>
                    <a:pt x="0" y="0"/>
                  </a:moveTo>
                  <a:lnTo>
                    <a:pt x="5486400" y="0"/>
                  </a:lnTo>
                  <a:lnTo>
                    <a:pt x="5486400" y="1828800"/>
                  </a:lnTo>
                  <a:lnTo>
                    <a:pt x="0" y="1828800"/>
                  </a:lnTo>
                  <a:close/>
                </a:path>
              </a:pathLst>
            </a:custGeom>
            <a:blipFill>
              <a:blip r:embed="rId3">
                <a:alphaModFix amt="0"/>
              </a:blip>
              <a:stretch>
                <a:fillRect l="0" t="-8455" r="0" b="-8455"/>
              </a:stretch>
            </a:blipFill>
          </p:spPr>
        </p:sp>
        <p:sp>
          <p:nvSpPr>
            <p:cNvPr name="TextBox 28" id="28"/>
            <p:cNvSpPr txBox="true"/>
            <p:nvPr/>
          </p:nvSpPr>
          <p:spPr>
            <a:xfrm>
              <a:off x="0" y="-47625"/>
              <a:ext cx="5486400" cy="1876425"/>
            </a:xfrm>
            <a:prstGeom prst="rect">
              <a:avLst/>
            </a:prstGeom>
          </p:spPr>
          <p:txBody>
            <a:bodyPr anchor="ctr" rtlCol="false" tIns="0" lIns="0" bIns="0" rIns="0"/>
            <a:lstStyle/>
            <a:p>
              <a:pPr algn="l">
                <a:lnSpc>
                  <a:spcPts val="2640"/>
                </a:lnSpc>
              </a:pPr>
              <a:r>
                <a:rPr lang="en-US" sz="2200">
                  <a:solidFill>
                    <a:srgbClr val="1E293B"/>
                  </a:solidFill>
                  <a:latin typeface="Calibri (MS)"/>
                  <a:ea typeface="Calibri (MS)"/>
                  <a:cs typeface="Calibri (MS)"/>
                  <a:sym typeface="Calibri (MS)"/>
                </a:rPr>
                <a:t>Kelelahan &amp; hilangnya minat pada pelajaran</a:t>
              </a:r>
            </a:p>
          </p:txBody>
        </p:sp>
      </p:grpSp>
      <p:grpSp>
        <p:nvGrpSpPr>
          <p:cNvPr name="Group 29" id="29"/>
          <p:cNvGrpSpPr/>
          <p:nvPr/>
        </p:nvGrpSpPr>
        <p:grpSpPr>
          <a:xfrm rot="0">
            <a:off x="6388103" y="1907543"/>
            <a:ext cx="5237483" cy="7797803"/>
            <a:chOff x="0" y="0"/>
            <a:chExt cx="6983311" cy="10397071"/>
          </a:xfrm>
        </p:grpSpPr>
        <p:sp>
          <p:nvSpPr>
            <p:cNvPr name="Freeform 30" id="30"/>
            <p:cNvSpPr/>
            <p:nvPr/>
          </p:nvSpPr>
          <p:spPr>
            <a:xfrm flipH="false" flipV="false" rot="0">
              <a:off x="0" y="0"/>
              <a:ext cx="6983349" cy="10397109"/>
            </a:xfrm>
            <a:custGeom>
              <a:avLst/>
              <a:gdLst/>
              <a:ahLst/>
              <a:cxnLst/>
              <a:rect r="r" b="b" t="t" l="l"/>
              <a:pathLst>
                <a:path h="10397109" w="6983349">
                  <a:moveTo>
                    <a:pt x="0" y="0"/>
                  </a:moveTo>
                  <a:lnTo>
                    <a:pt x="6983349" y="0"/>
                  </a:lnTo>
                  <a:lnTo>
                    <a:pt x="6983349" y="10397109"/>
                  </a:lnTo>
                  <a:lnTo>
                    <a:pt x="0" y="10397109"/>
                  </a:lnTo>
                  <a:close/>
                </a:path>
              </a:pathLst>
            </a:custGeom>
            <a:solidFill>
              <a:srgbClr val="FFF3E0"/>
            </a:solidFill>
            <a:ln w="25400" cap="sq">
              <a:solidFill>
                <a:srgbClr val="FFCC80"/>
              </a:solidFill>
              <a:prstDash val="solid"/>
              <a:miter/>
            </a:ln>
          </p:spPr>
        </p:sp>
      </p:grpSp>
      <p:grpSp>
        <p:nvGrpSpPr>
          <p:cNvPr name="Group 31" id="31"/>
          <p:cNvGrpSpPr/>
          <p:nvPr/>
        </p:nvGrpSpPr>
        <p:grpSpPr>
          <a:xfrm rot="0">
            <a:off x="6388103" y="1907543"/>
            <a:ext cx="5237483" cy="1122683"/>
            <a:chOff x="0" y="0"/>
            <a:chExt cx="6983311" cy="1496911"/>
          </a:xfrm>
        </p:grpSpPr>
        <p:sp>
          <p:nvSpPr>
            <p:cNvPr name="Freeform 32" id="32"/>
            <p:cNvSpPr/>
            <p:nvPr/>
          </p:nvSpPr>
          <p:spPr>
            <a:xfrm flipH="false" flipV="false" rot="0">
              <a:off x="0" y="0"/>
              <a:ext cx="6983349" cy="1496949"/>
            </a:xfrm>
            <a:custGeom>
              <a:avLst/>
              <a:gdLst/>
              <a:ahLst/>
              <a:cxnLst/>
              <a:rect r="r" b="b" t="t" l="l"/>
              <a:pathLst>
                <a:path h="1496949" w="6983349">
                  <a:moveTo>
                    <a:pt x="0" y="0"/>
                  </a:moveTo>
                  <a:lnTo>
                    <a:pt x="6983349" y="0"/>
                  </a:lnTo>
                  <a:lnTo>
                    <a:pt x="6983349" y="1496949"/>
                  </a:lnTo>
                  <a:lnTo>
                    <a:pt x="0" y="1496949"/>
                  </a:lnTo>
                  <a:close/>
                </a:path>
              </a:pathLst>
            </a:custGeom>
            <a:solidFill>
              <a:srgbClr val="E65100"/>
            </a:solidFill>
            <a:ln w="25400" cap="sq">
              <a:solidFill>
                <a:srgbClr val="E65100"/>
              </a:solidFill>
              <a:prstDash val="solid"/>
              <a:miter/>
            </a:ln>
          </p:spPr>
        </p:sp>
      </p:grpSp>
      <p:grpSp>
        <p:nvGrpSpPr>
          <p:cNvPr name="Group 33" id="33"/>
          <p:cNvGrpSpPr/>
          <p:nvPr/>
        </p:nvGrpSpPr>
        <p:grpSpPr>
          <a:xfrm rot="0">
            <a:off x="6583680" y="2048256"/>
            <a:ext cx="4846320" cy="822960"/>
            <a:chOff x="0" y="0"/>
            <a:chExt cx="6461760" cy="1097280"/>
          </a:xfrm>
        </p:grpSpPr>
        <p:sp>
          <p:nvSpPr>
            <p:cNvPr name="Freeform 34" id="34"/>
            <p:cNvSpPr/>
            <p:nvPr/>
          </p:nvSpPr>
          <p:spPr>
            <a:xfrm flipH="false" flipV="false" rot="0">
              <a:off x="0" y="0"/>
              <a:ext cx="6461760" cy="1097280"/>
            </a:xfrm>
            <a:custGeom>
              <a:avLst/>
              <a:gdLst/>
              <a:ahLst/>
              <a:cxnLst/>
              <a:rect r="r" b="b" t="t" l="l"/>
              <a:pathLst>
                <a:path h="1097280" w="6461760">
                  <a:moveTo>
                    <a:pt x="0" y="0"/>
                  </a:moveTo>
                  <a:lnTo>
                    <a:pt x="6461760" y="0"/>
                  </a:lnTo>
                  <a:lnTo>
                    <a:pt x="6461760" y="1097280"/>
                  </a:lnTo>
                  <a:lnTo>
                    <a:pt x="0" y="1097280"/>
                  </a:lnTo>
                  <a:close/>
                </a:path>
              </a:pathLst>
            </a:custGeom>
            <a:blipFill>
              <a:blip r:embed="rId3">
                <a:alphaModFix amt="0"/>
              </a:blip>
              <a:stretch>
                <a:fillRect l="0" t="-64745" r="0" b="-64745"/>
              </a:stretch>
            </a:blipFill>
          </p:spPr>
        </p:sp>
        <p:sp>
          <p:nvSpPr>
            <p:cNvPr name="TextBox 35" id="35"/>
            <p:cNvSpPr txBox="true"/>
            <p:nvPr/>
          </p:nvSpPr>
          <p:spPr>
            <a:xfrm>
              <a:off x="0" y="-47625"/>
              <a:ext cx="6461760" cy="1144905"/>
            </a:xfrm>
            <a:prstGeom prst="rect">
              <a:avLst/>
            </a:prstGeom>
          </p:spPr>
          <p:txBody>
            <a:bodyPr anchor="ctr" rtlCol="false" tIns="0" lIns="0" bIns="0" rIns="0"/>
            <a:lstStyle/>
            <a:p>
              <a:pPr algn="ctr">
                <a:lnSpc>
                  <a:spcPts val="3359"/>
                </a:lnSpc>
              </a:pPr>
              <a:r>
                <a:rPr lang="en-US" sz="2799" b="true">
                  <a:solidFill>
                    <a:srgbClr val="FFFFFF"/>
                  </a:solidFill>
                  <a:latin typeface="Calibri (MS) Bold"/>
                  <a:ea typeface="Calibri (MS) Bold"/>
                  <a:cs typeface="Calibri (MS) Bold"/>
                  <a:sym typeface="Calibri (MS) Bold"/>
                </a:rPr>
                <a:t>Tekanan Sosial</a:t>
              </a:r>
            </a:p>
          </p:txBody>
        </p:sp>
      </p:grpSp>
      <p:grpSp>
        <p:nvGrpSpPr>
          <p:cNvPr name="Group 36" id="36"/>
          <p:cNvGrpSpPr/>
          <p:nvPr/>
        </p:nvGrpSpPr>
        <p:grpSpPr>
          <a:xfrm rot="0">
            <a:off x="6753863" y="3279143"/>
            <a:ext cx="4505963" cy="1579883"/>
            <a:chOff x="0" y="0"/>
            <a:chExt cx="6007951" cy="2106511"/>
          </a:xfrm>
        </p:grpSpPr>
        <p:sp>
          <p:nvSpPr>
            <p:cNvPr name="Freeform 37" id="37"/>
            <p:cNvSpPr/>
            <p:nvPr/>
          </p:nvSpPr>
          <p:spPr>
            <a:xfrm flipH="false" flipV="false" rot="0">
              <a:off x="0" y="0"/>
              <a:ext cx="6007989" cy="2106549"/>
            </a:xfrm>
            <a:custGeom>
              <a:avLst/>
              <a:gdLst/>
              <a:ahLst/>
              <a:cxnLst/>
              <a:rect r="r" b="b" t="t" l="l"/>
              <a:pathLst>
                <a:path h="2106549" w="6007989">
                  <a:moveTo>
                    <a:pt x="0" y="0"/>
                  </a:moveTo>
                  <a:lnTo>
                    <a:pt x="6007989" y="0"/>
                  </a:lnTo>
                  <a:lnTo>
                    <a:pt x="6007989" y="2106549"/>
                  </a:lnTo>
                  <a:lnTo>
                    <a:pt x="0" y="2106549"/>
                  </a:lnTo>
                  <a:close/>
                </a:path>
              </a:pathLst>
            </a:custGeom>
            <a:solidFill>
              <a:srgbClr val="FFFFFF"/>
            </a:solidFill>
            <a:ln w="25400" cap="sq">
              <a:solidFill>
                <a:srgbClr val="FFCC80"/>
              </a:solidFill>
              <a:prstDash val="solid"/>
              <a:miter/>
            </a:ln>
          </p:spPr>
        </p:sp>
      </p:grpSp>
      <p:grpSp>
        <p:nvGrpSpPr>
          <p:cNvPr name="Group 38" id="38"/>
          <p:cNvGrpSpPr/>
          <p:nvPr/>
        </p:nvGrpSpPr>
        <p:grpSpPr>
          <a:xfrm rot="0">
            <a:off x="6949440" y="3383280"/>
            <a:ext cx="4114800" cy="1371600"/>
            <a:chOff x="0" y="0"/>
            <a:chExt cx="5486400" cy="1828800"/>
          </a:xfrm>
        </p:grpSpPr>
        <p:sp>
          <p:nvSpPr>
            <p:cNvPr name="Freeform 39" id="39"/>
            <p:cNvSpPr/>
            <p:nvPr/>
          </p:nvSpPr>
          <p:spPr>
            <a:xfrm flipH="false" flipV="false" rot="0">
              <a:off x="0" y="0"/>
              <a:ext cx="5486400" cy="1828800"/>
            </a:xfrm>
            <a:custGeom>
              <a:avLst/>
              <a:gdLst/>
              <a:ahLst/>
              <a:cxnLst/>
              <a:rect r="r" b="b" t="t" l="l"/>
              <a:pathLst>
                <a:path h="1828800" w="5486400">
                  <a:moveTo>
                    <a:pt x="0" y="0"/>
                  </a:moveTo>
                  <a:lnTo>
                    <a:pt x="5486400" y="0"/>
                  </a:lnTo>
                  <a:lnTo>
                    <a:pt x="5486400" y="1828800"/>
                  </a:lnTo>
                  <a:lnTo>
                    <a:pt x="0" y="1828800"/>
                  </a:lnTo>
                  <a:close/>
                </a:path>
              </a:pathLst>
            </a:custGeom>
            <a:blipFill>
              <a:blip r:embed="rId3">
                <a:alphaModFix amt="0"/>
              </a:blip>
              <a:stretch>
                <a:fillRect l="0" t="-8455" r="0" b="-8455"/>
              </a:stretch>
            </a:blipFill>
          </p:spPr>
        </p:sp>
        <p:sp>
          <p:nvSpPr>
            <p:cNvPr name="TextBox 40" id="40"/>
            <p:cNvSpPr txBox="true"/>
            <p:nvPr/>
          </p:nvSpPr>
          <p:spPr>
            <a:xfrm>
              <a:off x="0" y="-47625"/>
              <a:ext cx="5486400" cy="1876425"/>
            </a:xfrm>
            <a:prstGeom prst="rect">
              <a:avLst/>
            </a:prstGeom>
          </p:spPr>
          <p:txBody>
            <a:bodyPr anchor="ctr" rtlCol="false" tIns="0" lIns="0" bIns="0" rIns="0"/>
            <a:lstStyle/>
            <a:p>
              <a:pPr algn="l">
                <a:lnSpc>
                  <a:spcPts val="2640"/>
                </a:lnSpc>
              </a:pPr>
              <a:r>
                <a:rPr lang="en-US" sz="2200">
                  <a:solidFill>
                    <a:srgbClr val="1E293B"/>
                  </a:solidFill>
                  <a:latin typeface="Calibri (MS)"/>
                  <a:ea typeface="Calibri (MS)"/>
                  <a:cs typeface="Calibri (MS)"/>
                  <a:sym typeface="Calibri (MS)"/>
                </a:rPr>
                <a:t>Takut tertinggal tren media sosial (FOMO)</a:t>
              </a:r>
            </a:p>
          </p:txBody>
        </p:sp>
      </p:grpSp>
      <p:grpSp>
        <p:nvGrpSpPr>
          <p:cNvPr name="Group 41" id="41"/>
          <p:cNvGrpSpPr/>
          <p:nvPr/>
        </p:nvGrpSpPr>
        <p:grpSpPr>
          <a:xfrm rot="0">
            <a:off x="6753863" y="5107943"/>
            <a:ext cx="4505963" cy="1579883"/>
            <a:chOff x="0" y="0"/>
            <a:chExt cx="6007951" cy="2106511"/>
          </a:xfrm>
        </p:grpSpPr>
        <p:sp>
          <p:nvSpPr>
            <p:cNvPr name="Freeform 42" id="42"/>
            <p:cNvSpPr/>
            <p:nvPr/>
          </p:nvSpPr>
          <p:spPr>
            <a:xfrm flipH="false" flipV="false" rot="0">
              <a:off x="0" y="0"/>
              <a:ext cx="6007989" cy="2106549"/>
            </a:xfrm>
            <a:custGeom>
              <a:avLst/>
              <a:gdLst/>
              <a:ahLst/>
              <a:cxnLst/>
              <a:rect r="r" b="b" t="t" l="l"/>
              <a:pathLst>
                <a:path h="2106549" w="6007989">
                  <a:moveTo>
                    <a:pt x="0" y="0"/>
                  </a:moveTo>
                  <a:lnTo>
                    <a:pt x="6007989" y="0"/>
                  </a:lnTo>
                  <a:lnTo>
                    <a:pt x="6007989" y="2106549"/>
                  </a:lnTo>
                  <a:lnTo>
                    <a:pt x="0" y="2106549"/>
                  </a:lnTo>
                  <a:close/>
                </a:path>
              </a:pathLst>
            </a:custGeom>
            <a:solidFill>
              <a:srgbClr val="FFFFFF"/>
            </a:solidFill>
            <a:ln w="25400" cap="sq">
              <a:solidFill>
                <a:srgbClr val="FFCC80"/>
              </a:solidFill>
              <a:prstDash val="solid"/>
              <a:miter/>
            </a:ln>
          </p:spPr>
        </p:sp>
      </p:grpSp>
      <p:grpSp>
        <p:nvGrpSpPr>
          <p:cNvPr name="Group 43" id="43"/>
          <p:cNvGrpSpPr/>
          <p:nvPr/>
        </p:nvGrpSpPr>
        <p:grpSpPr>
          <a:xfrm rot="0">
            <a:off x="6949440" y="5212080"/>
            <a:ext cx="4114800" cy="1371600"/>
            <a:chOff x="0" y="0"/>
            <a:chExt cx="5486400" cy="1828800"/>
          </a:xfrm>
        </p:grpSpPr>
        <p:sp>
          <p:nvSpPr>
            <p:cNvPr name="Freeform 44" id="44"/>
            <p:cNvSpPr/>
            <p:nvPr/>
          </p:nvSpPr>
          <p:spPr>
            <a:xfrm flipH="false" flipV="false" rot="0">
              <a:off x="0" y="0"/>
              <a:ext cx="5486400" cy="1828800"/>
            </a:xfrm>
            <a:custGeom>
              <a:avLst/>
              <a:gdLst/>
              <a:ahLst/>
              <a:cxnLst/>
              <a:rect r="r" b="b" t="t" l="l"/>
              <a:pathLst>
                <a:path h="1828800" w="5486400">
                  <a:moveTo>
                    <a:pt x="0" y="0"/>
                  </a:moveTo>
                  <a:lnTo>
                    <a:pt x="5486400" y="0"/>
                  </a:lnTo>
                  <a:lnTo>
                    <a:pt x="5486400" y="1828800"/>
                  </a:lnTo>
                  <a:lnTo>
                    <a:pt x="0" y="1828800"/>
                  </a:lnTo>
                  <a:close/>
                </a:path>
              </a:pathLst>
            </a:custGeom>
            <a:blipFill>
              <a:blip r:embed="rId3">
                <a:alphaModFix amt="0"/>
              </a:blip>
              <a:stretch>
                <a:fillRect l="0" t="-8455" r="0" b="-8455"/>
              </a:stretch>
            </a:blipFill>
          </p:spPr>
        </p:sp>
        <p:sp>
          <p:nvSpPr>
            <p:cNvPr name="TextBox 45" id="45"/>
            <p:cNvSpPr txBox="true"/>
            <p:nvPr/>
          </p:nvSpPr>
          <p:spPr>
            <a:xfrm>
              <a:off x="0" y="-47625"/>
              <a:ext cx="5486400" cy="1876425"/>
            </a:xfrm>
            <a:prstGeom prst="rect">
              <a:avLst/>
            </a:prstGeom>
          </p:spPr>
          <p:txBody>
            <a:bodyPr anchor="ctr" rtlCol="false" tIns="0" lIns="0" bIns="0" rIns="0"/>
            <a:lstStyle/>
            <a:p>
              <a:pPr algn="l">
                <a:lnSpc>
                  <a:spcPts val="2640"/>
                </a:lnSpc>
              </a:pPr>
              <a:r>
                <a:rPr lang="en-US" sz="2200">
                  <a:solidFill>
                    <a:srgbClr val="1E293B"/>
                  </a:solidFill>
                  <a:latin typeface="Calibri (MS)"/>
                  <a:ea typeface="Calibri (MS)"/>
                  <a:cs typeface="Calibri (MS)"/>
                  <a:sym typeface="Calibri (MS)"/>
                </a:rPr>
                <a:t>Terus membandingkan diri dengan orang lain</a:t>
              </a:r>
            </a:p>
          </p:txBody>
        </p:sp>
      </p:grpSp>
      <p:grpSp>
        <p:nvGrpSpPr>
          <p:cNvPr name="Group 46" id="46"/>
          <p:cNvGrpSpPr/>
          <p:nvPr/>
        </p:nvGrpSpPr>
        <p:grpSpPr>
          <a:xfrm rot="0">
            <a:off x="6753863" y="6936743"/>
            <a:ext cx="4505963" cy="1579883"/>
            <a:chOff x="0" y="0"/>
            <a:chExt cx="6007951" cy="2106511"/>
          </a:xfrm>
        </p:grpSpPr>
        <p:sp>
          <p:nvSpPr>
            <p:cNvPr name="Freeform 47" id="47"/>
            <p:cNvSpPr/>
            <p:nvPr/>
          </p:nvSpPr>
          <p:spPr>
            <a:xfrm flipH="false" flipV="false" rot="0">
              <a:off x="0" y="0"/>
              <a:ext cx="6007989" cy="2106549"/>
            </a:xfrm>
            <a:custGeom>
              <a:avLst/>
              <a:gdLst/>
              <a:ahLst/>
              <a:cxnLst/>
              <a:rect r="r" b="b" t="t" l="l"/>
              <a:pathLst>
                <a:path h="2106549" w="6007989">
                  <a:moveTo>
                    <a:pt x="0" y="0"/>
                  </a:moveTo>
                  <a:lnTo>
                    <a:pt x="6007989" y="0"/>
                  </a:lnTo>
                  <a:lnTo>
                    <a:pt x="6007989" y="2106549"/>
                  </a:lnTo>
                  <a:lnTo>
                    <a:pt x="0" y="2106549"/>
                  </a:lnTo>
                  <a:close/>
                </a:path>
              </a:pathLst>
            </a:custGeom>
            <a:solidFill>
              <a:srgbClr val="FFFFFF"/>
            </a:solidFill>
            <a:ln w="25400" cap="sq">
              <a:solidFill>
                <a:srgbClr val="FFCC80"/>
              </a:solidFill>
              <a:prstDash val="solid"/>
              <a:miter/>
            </a:ln>
          </p:spPr>
        </p:sp>
      </p:grpSp>
      <p:grpSp>
        <p:nvGrpSpPr>
          <p:cNvPr name="Group 48" id="48"/>
          <p:cNvGrpSpPr/>
          <p:nvPr/>
        </p:nvGrpSpPr>
        <p:grpSpPr>
          <a:xfrm rot="0">
            <a:off x="6949440" y="7040880"/>
            <a:ext cx="4114800" cy="1371600"/>
            <a:chOff x="0" y="0"/>
            <a:chExt cx="5486400" cy="1828800"/>
          </a:xfrm>
        </p:grpSpPr>
        <p:sp>
          <p:nvSpPr>
            <p:cNvPr name="Freeform 49" id="49"/>
            <p:cNvSpPr/>
            <p:nvPr/>
          </p:nvSpPr>
          <p:spPr>
            <a:xfrm flipH="false" flipV="false" rot="0">
              <a:off x="0" y="0"/>
              <a:ext cx="5486400" cy="1828800"/>
            </a:xfrm>
            <a:custGeom>
              <a:avLst/>
              <a:gdLst/>
              <a:ahLst/>
              <a:cxnLst/>
              <a:rect r="r" b="b" t="t" l="l"/>
              <a:pathLst>
                <a:path h="1828800" w="5486400">
                  <a:moveTo>
                    <a:pt x="0" y="0"/>
                  </a:moveTo>
                  <a:lnTo>
                    <a:pt x="5486400" y="0"/>
                  </a:lnTo>
                  <a:lnTo>
                    <a:pt x="5486400" y="1828800"/>
                  </a:lnTo>
                  <a:lnTo>
                    <a:pt x="0" y="1828800"/>
                  </a:lnTo>
                  <a:close/>
                </a:path>
              </a:pathLst>
            </a:custGeom>
            <a:blipFill>
              <a:blip r:embed="rId3">
                <a:alphaModFix amt="0"/>
              </a:blip>
              <a:stretch>
                <a:fillRect l="0" t="-8455" r="0" b="-8455"/>
              </a:stretch>
            </a:blipFill>
          </p:spPr>
        </p:sp>
        <p:sp>
          <p:nvSpPr>
            <p:cNvPr name="TextBox 50" id="50"/>
            <p:cNvSpPr txBox="true"/>
            <p:nvPr/>
          </p:nvSpPr>
          <p:spPr>
            <a:xfrm>
              <a:off x="0" y="-47625"/>
              <a:ext cx="5486400" cy="1876425"/>
            </a:xfrm>
            <a:prstGeom prst="rect">
              <a:avLst/>
            </a:prstGeom>
          </p:spPr>
          <p:txBody>
            <a:bodyPr anchor="ctr" rtlCol="false" tIns="0" lIns="0" bIns="0" rIns="0"/>
            <a:lstStyle/>
            <a:p>
              <a:pPr algn="l">
                <a:lnSpc>
                  <a:spcPts val="2640"/>
                </a:lnSpc>
              </a:pPr>
              <a:r>
                <a:rPr lang="en-US" sz="2200">
                  <a:solidFill>
                    <a:srgbClr val="1E293B"/>
                  </a:solidFill>
                  <a:latin typeface="Calibri (MS)"/>
                  <a:ea typeface="Calibri (MS)"/>
                  <a:cs typeface="Calibri (MS)"/>
                  <a:sym typeface="Calibri (MS)"/>
                </a:rPr>
                <a:t>Tekanan teman sebaya yang menyimpang</a:t>
              </a:r>
            </a:p>
          </p:txBody>
        </p:sp>
      </p:grpSp>
      <p:grpSp>
        <p:nvGrpSpPr>
          <p:cNvPr name="Group 51" id="51"/>
          <p:cNvGrpSpPr/>
          <p:nvPr/>
        </p:nvGrpSpPr>
        <p:grpSpPr>
          <a:xfrm rot="0">
            <a:off x="12057383" y="1907543"/>
            <a:ext cx="5237483" cy="7797803"/>
            <a:chOff x="0" y="0"/>
            <a:chExt cx="6983311" cy="10397071"/>
          </a:xfrm>
        </p:grpSpPr>
        <p:sp>
          <p:nvSpPr>
            <p:cNvPr name="Freeform 52" id="52"/>
            <p:cNvSpPr/>
            <p:nvPr/>
          </p:nvSpPr>
          <p:spPr>
            <a:xfrm flipH="false" flipV="false" rot="0">
              <a:off x="0" y="0"/>
              <a:ext cx="6983349" cy="10397109"/>
            </a:xfrm>
            <a:custGeom>
              <a:avLst/>
              <a:gdLst/>
              <a:ahLst/>
              <a:cxnLst/>
              <a:rect r="r" b="b" t="t" l="l"/>
              <a:pathLst>
                <a:path h="10397109" w="6983349">
                  <a:moveTo>
                    <a:pt x="0" y="0"/>
                  </a:moveTo>
                  <a:lnTo>
                    <a:pt x="6983349" y="0"/>
                  </a:lnTo>
                  <a:lnTo>
                    <a:pt x="6983349" y="10397109"/>
                  </a:lnTo>
                  <a:lnTo>
                    <a:pt x="0" y="10397109"/>
                  </a:lnTo>
                  <a:close/>
                </a:path>
              </a:pathLst>
            </a:custGeom>
            <a:solidFill>
              <a:srgbClr val="E8EAF6"/>
            </a:solidFill>
            <a:ln w="25400" cap="sq">
              <a:solidFill>
                <a:srgbClr val="9FA8DA"/>
              </a:solidFill>
              <a:prstDash val="solid"/>
              <a:miter/>
            </a:ln>
          </p:spPr>
        </p:sp>
      </p:grpSp>
      <p:grpSp>
        <p:nvGrpSpPr>
          <p:cNvPr name="Group 53" id="53"/>
          <p:cNvGrpSpPr/>
          <p:nvPr/>
        </p:nvGrpSpPr>
        <p:grpSpPr>
          <a:xfrm rot="0">
            <a:off x="12057383" y="1907543"/>
            <a:ext cx="5237483" cy="1122683"/>
            <a:chOff x="0" y="0"/>
            <a:chExt cx="6983311" cy="1496911"/>
          </a:xfrm>
        </p:grpSpPr>
        <p:sp>
          <p:nvSpPr>
            <p:cNvPr name="Freeform 54" id="54"/>
            <p:cNvSpPr/>
            <p:nvPr/>
          </p:nvSpPr>
          <p:spPr>
            <a:xfrm flipH="false" flipV="false" rot="0">
              <a:off x="0" y="0"/>
              <a:ext cx="6983349" cy="1496949"/>
            </a:xfrm>
            <a:custGeom>
              <a:avLst/>
              <a:gdLst/>
              <a:ahLst/>
              <a:cxnLst/>
              <a:rect r="r" b="b" t="t" l="l"/>
              <a:pathLst>
                <a:path h="1496949" w="6983349">
                  <a:moveTo>
                    <a:pt x="0" y="0"/>
                  </a:moveTo>
                  <a:lnTo>
                    <a:pt x="6983349" y="0"/>
                  </a:lnTo>
                  <a:lnTo>
                    <a:pt x="6983349" y="1496949"/>
                  </a:lnTo>
                  <a:lnTo>
                    <a:pt x="0" y="1496949"/>
                  </a:lnTo>
                  <a:close/>
                </a:path>
              </a:pathLst>
            </a:custGeom>
            <a:solidFill>
              <a:srgbClr val="1A237E"/>
            </a:solidFill>
            <a:ln w="25400" cap="sq">
              <a:solidFill>
                <a:srgbClr val="1A237E"/>
              </a:solidFill>
              <a:prstDash val="solid"/>
              <a:miter/>
            </a:ln>
          </p:spPr>
        </p:sp>
      </p:grpSp>
      <p:grpSp>
        <p:nvGrpSpPr>
          <p:cNvPr name="Group 55" id="55"/>
          <p:cNvGrpSpPr/>
          <p:nvPr/>
        </p:nvGrpSpPr>
        <p:grpSpPr>
          <a:xfrm rot="0">
            <a:off x="12252960" y="2048256"/>
            <a:ext cx="4846320" cy="822960"/>
            <a:chOff x="0" y="0"/>
            <a:chExt cx="6461760" cy="1097280"/>
          </a:xfrm>
        </p:grpSpPr>
        <p:sp>
          <p:nvSpPr>
            <p:cNvPr name="Freeform 56" id="56"/>
            <p:cNvSpPr/>
            <p:nvPr/>
          </p:nvSpPr>
          <p:spPr>
            <a:xfrm flipH="false" flipV="false" rot="0">
              <a:off x="0" y="0"/>
              <a:ext cx="6461760" cy="1097280"/>
            </a:xfrm>
            <a:custGeom>
              <a:avLst/>
              <a:gdLst/>
              <a:ahLst/>
              <a:cxnLst/>
              <a:rect r="r" b="b" t="t" l="l"/>
              <a:pathLst>
                <a:path h="1097280" w="6461760">
                  <a:moveTo>
                    <a:pt x="0" y="0"/>
                  </a:moveTo>
                  <a:lnTo>
                    <a:pt x="6461760" y="0"/>
                  </a:lnTo>
                  <a:lnTo>
                    <a:pt x="6461760" y="1097280"/>
                  </a:lnTo>
                  <a:lnTo>
                    <a:pt x="0" y="1097280"/>
                  </a:lnTo>
                  <a:close/>
                </a:path>
              </a:pathLst>
            </a:custGeom>
            <a:blipFill>
              <a:blip r:embed="rId3">
                <a:alphaModFix amt="0"/>
              </a:blip>
              <a:stretch>
                <a:fillRect l="0" t="-64745" r="0" b="-64745"/>
              </a:stretch>
            </a:blipFill>
          </p:spPr>
        </p:sp>
        <p:sp>
          <p:nvSpPr>
            <p:cNvPr name="TextBox 57" id="57"/>
            <p:cNvSpPr txBox="true"/>
            <p:nvPr/>
          </p:nvSpPr>
          <p:spPr>
            <a:xfrm>
              <a:off x="0" y="-47625"/>
              <a:ext cx="6461760" cy="1144905"/>
            </a:xfrm>
            <a:prstGeom prst="rect">
              <a:avLst/>
            </a:prstGeom>
          </p:spPr>
          <p:txBody>
            <a:bodyPr anchor="ctr" rtlCol="false" tIns="0" lIns="0" bIns="0" rIns="0"/>
            <a:lstStyle/>
            <a:p>
              <a:pPr algn="ctr">
                <a:lnSpc>
                  <a:spcPts val="3359"/>
                </a:lnSpc>
              </a:pPr>
              <a:r>
                <a:rPr lang="en-US" sz="2799" b="true">
                  <a:solidFill>
                    <a:srgbClr val="FFFFFF"/>
                  </a:solidFill>
                  <a:latin typeface="Calibri (MS) Bold"/>
                  <a:ea typeface="Calibri (MS) Bold"/>
                  <a:cs typeface="Calibri (MS) Bold"/>
                  <a:sym typeface="Calibri (MS) Bold"/>
                </a:rPr>
                <a:t>Kecemasan</a:t>
              </a:r>
            </a:p>
          </p:txBody>
        </p:sp>
      </p:grpSp>
      <p:grpSp>
        <p:nvGrpSpPr>
          <p:cNvPr name="Group 58" id="58"/>
          <p:cNvGrpSpPr/>
          <p:nvPr/>
        </p:nvGrpSpPr>
        <p:grpSpPr>
          <a:xfrm rot="0">
            <a:off x="12423143" y="3279143"/>
            <a:ext cx="4505963" cy="1579883"/>
            <a:chOff x="0" y="0"/>
            <a:chExt cx="6007951" cy="2106511"/>
          </a:xfrm>
        </p:grpSpPr>
        <p:sp>
          <p:nvSpPr>
            <p:cNvPr name="Freeform 59" id="59"/>
            <p:cNvSpPr/>
            <p:nvPr/>
          </p:nvSpPr>
          <p:spPr>
            <a:xfrm flipH="false" flipV="false" rot="0">
              <a:off x="0" y="0"/>
              <a:ext cx="6007989" cy="2106549"/>
            </a:xfrm>
            <a:custGeom>
              <a:avLst/>
              <a:gdLst/>
              <a:ahLst/>
              <a:cxnLst/>
              <a:rect r="r" b="b" t="t" l="l"/>
              <a:pathLst>
                <a:path h="2106549" w="6007989">
                  <a:moveTo>
                    <a:pt x="0" y="0"/>
                  </a:moveTo>
                  <a:lnTo>
                    <a:pt x="6007989" y="0"/>
                  </a:lnTo>
                  <a:lnTo>
                    <a:pt x="6007989" y="2106549"/>
                  </a:lnTo>
                  <a:lnTo>
                    <a:pt x="0" y="2106549"/>
                  </a:lnTo>
                  <a:close/>
                </a:path>
              </a:pathLst>
            </a:custGeom>
            <a:solidFill>
              <a:srgbClr val="FFFFFF"/>
            </a:solidFill>
            <a:ln w="25400" cap="sq">
              <a:solidFill>
                <a:srgbClr val="9FA8DA"/>
              </a:solidFill>
              <a:prstDash val="solid"/>
              <a:miter/>
            </a:ln>
          </p:spPr>
        </p:sp>
      </p:grpSp>
      <p:grpSp>
        <p:nvGrpSpPr>
          <p:cNvPr name="Group 60" id="60"/>
          <p:cNvGrpSpPr/>
          <p:nvPr/>
        </p:nvGrpSpPr>
        <p:grpSpPr>
          <a:xfrm rot="0">
            <a:off x="12618720" y="3383280"/>
            <a:ext cx="4114800" cy="1371600"/>
            <a:chOff x="0" y="0"/>
            <a:chExt cx="5486400" cy="1828800"/>
          </a:xfrm>
        </p:grpSpPr>
        <p:sp>
          <p:nvSpPr>
            <p:cNvPr name="Freeform 61" id="61"/>
            <p:cNvSpPr/>
            <p:nvPr/>
          </p:nvSpPr>
          <p:spPr>
            <a:xfrm flipH="false" flipV="false" rot="0">
              <a:off x="0" y="0"/>
              <a:ext cx="5486400" cy="1828800"/>
            </a:xfrm>
            <a:custGeom>
              <a:avLst/>
              <a:gdLst/>
              <a:ahLst/>
              <a:cxnLst/>
              <a:rect r="r" b="b" t="t" l="l"/>
              <a:pathLst>
                <a:path h="1828800" w="5486400">
                  <a:moveTo>
                    <a:pt x="0" y="0"/>
                  </a:moveTo>
                  <a:lnTo>
                    <a:pt x="5486400" y="0"/>
                  </a:lnTo>
                  <a:lnTo>
                    <a:pt x="5486400" y="1828800"/>
                  </a:lnTo>
                  <a:lnTo>
                    <a:pt x="0" y="1828800"/>
                  </a:lnTo>
                  <a:close/>
                </a:path>
              </a:pathLst>
            </a:custGeom>
            <a:blipFill>
              <a:blip r:embed="rId3">
                <a:alphaModFix amt="0"/>
              </a:blip>
              <a:stretch>
                <a:fillRect l="0" t="-8455" r="0" b="-8455"/>
              </a:stretch>
            </a:blipFill>
          </p:spPr>
        </p:sp>
        <p:sp>
          <p:nvSpPr>
            <p:cNvPr name="TextBox 62" id="62"/>
            <p:cNvSpPr txBox="true"/>
            <p:nvPr/>
          </p:nvSpPr>
          <p:spPr>
            <a:xfrm>
              <a:off x="0" y="-47625"/>
              <a:ext cx="5486400" cy="1876425"/>
            </a:xfrm>
            <a:prstGeom prst="rect">
              <a:avLst/>
            </a:prstGeom>
          </p:spPr>
          <p:txBody>
            <a:bodyPr anchor="ctr" rtlCol="false" tIns="0" lIns="0" bIns="0" rIns="0"/>
            <a:lstStyle/>
            <a:p>
              <a:pPr algn="l">
                <a:lnSpc>
                  <a:spcPts val="2640"/>
                </a:lnSpc>
              </a:pPr>
              <a:r>
                <a:rPr lang="en-US" sz="2200">
                  <a:solidFill>
                    <a:srgbClr val="1E293B"/>
                  </a:solidFill>
                  <a:latin typeface="Calibri (MS)"/>
                  <a:ea typeface="Calibri (MS)"/>
                  <a:cs typeface="Calibri (MS)"/>
                  <a:sym typeface="Calibri (MS)"/>
                </a:rPr>
                <a:t>Takut gagal &amp; tidak diterima lingkungan sosial</a:t>
              </a:r>
            </a:p>
          </p:txBody>
        </p:sp>
      </p:grpSp>
      <p:grpSp>
        <p:nvGrpSpPr>
          <p:cNvPr name="Group 63" id="63"/>
          <p:cNvGrpSpPr/>
          <p:nvPr/>
        </p:nvGrpSpPr>
        <p:grpSpPr>
          <a:xfrm rot="0">
            <a:off x="12423143" y="5107943"/>
            <a:ext cx="4505963" cy="1579883"/>
            <a:chOff x="0" y="0"/>
            <a:chExt cx="6007951" cy="2106511"/>
          </a:xfrm>
        </p:grpSpPr>
        <p:sp>
          <p:nvSpPr>
            <p:cNvPr name="Freeform 64" id="64"/>
            <p:cNvSpPr/>
            <p:nvPr/>
          </p:nvSpPr>
          <p:spPr>
            <a:xfrm flipH="false" flipV="false" rot="0">
              <a:off x="0" y="0"/>
              <a:ext cx="6007989" cy="2106549"/>
            </a:xfrm>
            <a:custGeom>
              <a:avLst/>
              <a:gdLst/>
              <a:ahLst/>
              <a:cxnLst/>
              <a:rect r="r" b="b" t="t" l="l"/>
              <a:pathLst>
                <a:path h="2106549" w="6007989">
                  <a:moveTo>
                    <a:pt x="0" y="0"/>
                  </a:moveTo>
                  <a:lnTo>
                    <a:pt x="6007989" y="0"/>
                  </a:lnTo>
                  <a:lnTo>
                    <a:pt x="6007989" y="2106549"/>
                  </a:lnTo>
                  <a:lnTo>
                    <a:pt x="0" y="2106549"/>
                  </a:lnTo>
                  <a:close/>
                </a:path>
              </a:pathLst>
            </a:custGeom>
            <a:solidFill>
              <a:srgbClr val="FFFFFF"/>
            </a:solidFill>
            <a:ln w="25400" cap="sq">
              <a:solidFill>
                <a:srgbClr val="9FA8DA"/>
              </a:solidFill>
              <a:prstDash val="solid"/>
              <a:miter/>
            </a:ln>
          </p:spPr>
        </p:sp>
      </p:grpSp>
      <p:grpSp>
        <p:nvGrpSpPr>
          <p:cNvPr name="Group 65" id="65"/>
          <p:cNvGrpSpPr/>
          <p:nvPr/>
        </p:nvGrpSpPr>
        <p:grpSpPr>
          <a:xfrm rot="0">
            <a:off x="12618720" y="5212080"/>
            <a:ext cx="4114800" cy="1371600"/>
            <a:chOff x="0" y="0"/>
            <a:chExt cx="5486400" cy="1828800"/>
          </a:xfrm>
        </p:grpSpPr>
        <p:sp>
          <p:nvSpPr>
            <p:cNvPr name="Freeform 66" id="66"/>
            <p:cNvSpPr/>
            <p:nvPr/>
          </p:nvSpPr>
          <p:spPr>
            <a:xfrm flipH="false" flipV="false" rot="0">
              <a:off x="0" y="0"/>
              <a:ext cx="5486400" cy="1828800"/>
            </a:xfrm>
            <a:custGeom>
              <a:avLst/>
              <a:gdLst/>
              <a:ahLst/>
              <a:cxnLst/>
              <a:rect r="r" b="b" t="t" l="l"/>
              <a:pathLst>
                <a:path h="1828800" w="5486400">
                  <a:moveTo>
                    <a:pt x="0" y="0"/>
                  </a:moveTo>
                  <a:lnTo>
                    <a:pt x="5486400" y="0"/>
                  </a:lnTo>
                  <a:lnTo>
                    <a:pt x="5486400" y="1828800"/>
                  </a:lnTo>
                  <a:lnTo>
                    <a:pt x="0" y="1828800"/>
                  </a:lnTo>
                  <a:close/>
                </a:path>
              </a:pathLst>
            </a:custGeom>
            <a:blipFill>
              <a:blip r:embed="rId3">
                <a:alphaModFix amt="0"/>
              </a:blip>
              <a:stretch>
                <a:fillRect l="0" t="-8455" r="0" b="-8455"/>
              </a:stretch>
            </a:blipFill>
          </p:spPr>
        </p:sp>
        <p:sp>
          <p:nvSpPr>
            <p:cNvPr name="TextBox 67" id="67"/>
            <p:cNvSpPr txBox="true"/>
            <p:nvPr/>
          </p:nvSpPr>
          <p:spPr>
            <a:xfrm>
              <a:off x="0" y="-47625"/>
              <a:ext cx="5486400" cy="1876425"/>
            </a:xfrm>
            <a:prstGeom prst="rect">
              <a:avLst/>
            </a:prstGeom>
          </p:spPr>
          <p:txBody>
            <a:bodyPr anchor="ctr" rtlCol="false" tIns="0" lIns="0" bIns="0" rIns="0"/>
            <a:lstStyle/>
            <a:p>
              <a:pPr algn="l">
                <a:lnSpc>
                  <a:spcPts val="2640"/>
                </a:lnSpc>
              </a:pPr>
              <a:r>
                <a:rPr lang="en-US" sz="2200">
                  <a:solidFill>
                    <a:srgbClr val="1E293B"/>
                  </a:solidFill>
                  <a:latin typeface="Calibri (MS)"/>
                  <a:ea typeface="Calibri (MS)"/>
                  <a:cs typeface="Calibri (MS)"/>
                  <a:sym typeface="Calibri (MS)"/>
                </a:rPr>
                <a:t>Menarik diri dari pergaulan</a:t>
              </a:r>
            </a:p>
          </p:txBody>
        </p:sp>
      </p:grpSp>
      <p:grpSp>
        <p:nvGrpSpPr>
          <p:cNvPr name="Group 68" id="68"/>
          <p:cNvGrpSpPr/>
          <p:nvPr/>
        </p:nvGrpSpPr>
        <p:grpSpPr>
          <a:xfrm rot="0">
            <a:off x="12423143" y="6936743"/>
            <a:ext cx="4505963" cy="1579883"/>
            <a:chOff x="0" y="0"/>
            <a:chExt cx="6007951" cy="2106511"/>
          </a:xfrm>
        </p:grpSpPr>
        <p:sp>
          <p:nvSpPr>
            <p:cNvPr name="Freeform 69" id="69"/>
            <p:cNvSpPr/>
            <p:nvPr/>
          </p:nvSpPr>
          <p:spPr>
            <a:xfrm flipH="false" flipV="false" rot="0">
              <a:off x="0" y="0"/>
              <a:ext cx="6007989" cy="2106549"/>
            </a:xfrm>
            <a:custGeom>
              <a:avLst/>
              <a:gdLst/>
              <a:ahLst/>
              <a:cxnLst/>
              <a:rect r="r" b="b" t="t" l="l"/>
              <a:pathLst>
                <a:path h="2106549" w="6007989">
                  <a:moveTo>
                    <a:pt x="0" y="0"/>
                  </a:moveTo>
                  <a:lnTo>
                    <a:pt x="6007989" y="0"/>
                  </a:lnTo>
                  <a:lnTo>
                    <a:pt x="6007989" y="2106549"/>
                  </a:lnTo>
                  <a:lnTo>
                    <a:pt x="0" y="2106549"/>
                  </a:lnTo>
                  <a:close/>
                </a:path>
              </a:pathLst>
            </a:custGeom>
            <a:solidFill>
              <a:srgbClr val="FFFFFF"/>
            </a:solidFill>
            <a:ln w="25400" cap="sq">
              <a:solidFill>
                <a:srgbClr val="9FA8DA"/>
              </a:solidFill>
              <a:prstDash val="solid"/>
              <a:miter/>
            </a:ln>
          </p:spPr>
        </p:sp>
      </p:grpSp>
      <p:grpSp>
        <p:nvGrpSpPr>
          <p:cNvPr name="Group 70" id="70"/>
          <p:cNvGrpSpPr/>
          <p:nvPr/>
        </p:nvGrpSpPr>
        <p:grpSpPr>
          <a:xfrm rot="0">
            <a:off x="12618720" y="7040880"/>
            <a:ext cx="4114800" cy="1371600"/>
            <a:chOff x="0" y="0"/>
            <a:chExt cx="5486400" cy="1828800"/>
          </a:xfrm>
        </p:grpSpPr>
        <p:sp>
          <p:nvSpPr>
            <p:cNvPr name="Freeform 71" id="71"/>
            <p:cNvSpPr/>
            <p:nvPr/>
          </p:nvSpPr>
          <p:spPr>
            <a:xfrm flipH="false" flipV="false" rot="0">
              <a:off x="0" y="0"/>
              <a:ext cx="5486400" cy="1828800"/>
            </a:xfrm>
            <a:custGeom>
              <a:avLst/>
              <a:gdLst/>
              <a:ahLst/>
              <a:cxnLst/>
              <a:rect r="r" b="b" t="t" l="l"/>
              <a:pathLst>
                <a:path h="1828800" w="5486400">
                  <a:moveTo>
                    <a:pt x="0" y="0"/>
                  </a:moveTo>
                  <a:lnTo>
                    <a:pt x="5486400" y="0"/>
                  </a:lnTo>
                  <a:lnTo>
                    <a:pt x="5486400" y="1828800"/>
                  </a:lnTo>
                  <a:lnTo>
                    <a:pt x="0" y="1828800"/>
                  </a:lnTo>
                  <a:close/>
                </a:path>
              </a:pathLst>
            </a:custGeom>
            <a:blipFill>
              <a:blip r:embed="rId3">
                <a:alphaModFix amt="0"/>
              </a:blip>
              <a:stretch>
                <a:fillRect l="0" t="-8455" r="0" b="-8455"/>
              </a:stretch>
            </a:blipFill>
          </p:spPr>
        </p:sp>
        <p:sp>
          <p:nvSpPr>
            <p:cNvPr name="TextBox 72" id="72"/>
            <p:cNvSpPr txBox="true"/>
            <p:nvPr/>
          </p:nvSpPr>
          <p:spPr>
            <a:xfrm>
              <a:off x="0" y="-47625"/>
              <a:ext cx="5486400" cy="1876425"/>
            </a:xfrm>
            <a:prstGeom prst="rect">
              <a:avLst/>
            </a:prstGeom>
          </p:spPr>
          <p:txBody>
            <a:bodyPr anchor="ctr" rtlCol="false" tIns="0" lIns="0" bIns="0" rIns="0"/>
            <a:lstStyle/>
            <a:p>
              <a:pPr algn="l">
                <a:lnSpc>
                  <a:spcPts val="2640"/>
                </a:lnSpc>
              </a:pPr>
              <a:r>
                <a:rPr lang="en-US" sz="2200">
                  <a:solidFill>
                    <a:srgbClr val="1E293B"/>
                  </a:solidFill>
                  <a:latin typeface="Calibri (MS)"/>
                  <a:ea typeface="Calibri (MS)"/>
                  <a:cs typeface="Calibri (MS)"/>
                  <a:sym typeface="Calibri (MS)"/>
                </a:rPr>
                <a:t>Mengganggu kemampuan konsentrasi belajar</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697" y="-12697"/>
            <a:ext cx="18313403" cy="1671323"/>
            <a:chOff x="0" y="0"/>
            <a:chExt cx="24417871" cy="2228431"/>
          </a:xfrm>
        </p:grpSpPr>
        <p:sp>
          <p:nvSpPr>
            <p:cNvPr name="Freeform 3" id="3"/>
            <p:cNvSpPr/>
            <p:nvPr/>
          </p:nvSpPr>
          <p:spPr>
            <a:xfrm flipH="false" flipV="false" rot="0">
              <a:off x="0" y="0"/>
              <a:ext cx="24417910" cy="2228469"/>
            </a:xfrm>
            <a:custGeom>
              <a:avLst/>
              <a:gdLst/>
              <a:ahLst/>
              <a:cxnLst/>
              <a:rect r="r" b="b" t="t" l="l"/>
              <a:pathLst>
                <a:path h="2228469" w="24417910">
                  <a:moveTo>
                    <a:pt x="0" y="0"/>
                  </a:moveTo>
                  <a:lnTo>
                    <a:pt x="24417910" y="0"/>
                  </a:lnTo>
                  <a:lnTo>
                    <a:pt x="24417910" y="2228469"/>
                  </a:lnTo>
                  <a:lnTo>
                    <a:pt x="0" y="2228469"/>
                  </a:lnTo>
                  <a:close/>
                </a:path>
              </a:pathLst>
            </a:custGeom>
            <a:solidFill>
              <a:srgbClr val="1B5E20"/>
            </a:solidFill>
            <a:ln w="25400" cap="sq">
              <a:solidFill>
                <a:srgbClr val="1B5E20"/>
              </a:solidFill>
              <a:prstDash val="solid"/>
              <a:miter/>
            </a:ln>
          </p:spPr>
        </p:sp>
      </p:grpSp>
      <p:grpSp>
        <p:nvGrpSpPr>
          <p:cNvPr name="Group 4" id="4"/>
          <p:cNvGrpSpPr/>
          <p:nvPr/>
        </p:nvGrpSpPr>
        <p:grpSpPr>
          <a:xfrm rot="0">
            <a:off x="731520" y="274320"/>
            <a:ext cx="16824960" cy="1097280"/>
            <a:chOff x="0" y="0"/>
            <a:chExt cx="22433280" cy="1463040"/>
          </a:xfrm>
        </p:grpSpPr>
        <p:sp>
          <p:nvSpPr>
            <p:cNvPr name="Freeform 5" id="5"/>
            <p:cNvSpPr/>
            <p:nvPr/>
          </p:nvSpPr>
          <p:spPr>
            <a:xfrm flipH="false" flipV="false" rot="0">
              <a:off x="0" y="0"/>
              <a:ext cx="22433280" cy="1463040"/>
            </a:xfrm>
            <a:custGeom>
              <a:avLst/>
              <a:gdLst/>
              <a:ahLst/>
              <a:cxnLst/>
              <a:rect r="r" b="b" t="t" l="l"/>
              <a:pathLst>
                <a:path h="1463040" w="22433280">
                  <a:moveTo>
                    <a:pt x="0" y="0"/>
                  </a:moveTo>
                  <a:lnTo>
                    <a:pt x="22433280" y="0"/>
                  </a:lnTo>
                  <a:lnTo>
                    <a:pt x="22433280" y="1463040"/>
                  </a:lnTo>
                  <a:lnTo>
                    <a:pt x="0" y="1463040"/>
                  </a:lnTo>
                  <a:close/>
                </a:path>
              </a:pathLst>
            </a:custGeom>
            <a:blipFill>
              <a:blip r:embed="rId3">
                <a:alphaModFix amt="0"/>
              </a:blip>
              <a:stretch>
                <a:fillRect l="0" t="-248770" r="0" b="-248770"/>
              </a:stretch>
            </a:blipFill>
          </p:spPr>
        </p:sp>
        <p:sp>
          <p:nvSpPr>
            <p:cNvPr name="TextBox 6" id="6"/>
            <p:cNvSpPr txBox="true"/>
            <p:nvPr/>
          </p:nvSpPr>
          <p:spPr>
            <a:xfrm>
              <a:off x="0" y="-76200"/>
              <a:ext cx="22433280" cy="1539240"/>
            </a:xfrm>
            <a:prstGeom prst="rect">
              <a:avLst/>
            </a:prstGeom>
          </p:spPr>
          <p:txBody>
            <a:bodyPr anchor="ctr" rtlCol="false" tIns="0" lIns="0" bIns="0" rIns="0"/>
            <a:lstStyle/>
            <a:p>
              <a:pPr algn="l">
                <a:lnSpc>
                  <a:spcPts val="4800"/>
                </a:lnSpc>
              </a:pPr>
              <a:r>
                <a:rPr lang="en-US" sz="4000" b="true">
                  <a:solidFill>
                    <a:srgbClr val="FFFFFF"/>
                  </a:solidFill>
                  <a:latin typeface="Calibri (MS) Bold"/>
                  <a:ea typeface="Calibri (MS) Bold"/>
                  <a:cs typeface="Calibri (MS) Bold"/>
                  <a:sym typeface="Calibri (MS) Bold"/>
                </a:rPr>
                <a:t>06 | PENGGUNAAN AI DALAM PENDIDIKAN</a:t>
              </a:r>
            </a:p>
          </p:txBody>
        </p:sp>
      </p:grpSp>
      <p:grpSp>
        <p:nvGrpSpPr>
          <p:cNvPr name="Group 7" id="7"/>
          <p:cNvGrpSpPr/>
          <p:nvPr/>
        </p:nvGrpSpPr>
        <p:grpSpPr>
          <a:xfrm rot="0">
            <a:off x="731520" y="1920240"/>
            <a:ext cx="8229600" cy="640080"/>
            <a:chOff x="0" y="0"/>
            <a:chExt cx="10972800" cy="853440"/>
          </a:xfrm>
        </p:grpSpPr>
        <p:sp>
          <p:nvSpPr>
            <p:cNvPr name="Freeform 8" id="8"/>
            <p:cNvSpPr/>
            <p:nvPr/>
          </p:nvSpPr>
          <p:spPr>
            <a:xfrm flipH="false" flipV="false" rot="0">
              <a:off x="0" y="0"/>
              <a:ext cx="10972800" cy="853440"/>
            </a:xfrm>
            <a:custGeom>
              <a:avLst/>
              <a:gdLst/>
              <a:ahLst/>
              <a:cxnLst/>
              <a:rect r="r" b="b" t="t" l="l"/>
              <a:pathLst>
                <a:path h="853440" w="10972800">
                  <a:moveTo>
                    <a:pt x="0" y="0"/>
                  </a:moveTo>
                  <a:lnTo>
                    <a:pt x="10972800" y="0"/>
                  </a:lnTo>
                  <a:lnTo>
                    <a:pt x="10972800" y="853440"/>
                  </a:lnTo>
                  <a:lnTo>
                    <a:pt x="0" y="853440"/>
                  </a:lnTo>
                  <a:close/>
                </a:path>
              </a:pathLst>
            </a:custGeom>
            <a:blipFill>
              <a:blip r:embed="rId3">
                <a:alphaModFix amt="0"/>
              </a:blip>
              <a:stretch>
                <a:fillRect l="0" t="-200521" r="0" b="-200521"/>
              </a:stretch>
            </a:blipFill>
          </p:spPr>
        </p:sp>
        <p:sp>
          <p:nvSpPr>
            <p:cNvPr name="TextBox 9" id="9"/>
            <p:cNvSpPr txBox="true"/>
            <p:nvPr/>
          </p:nvSpPr>
          <p:spPr>
            <a:xfrm>
              <a:off x="0" y="-47625"/>
              <a:ext cx="10972800" cy="901065"/>
            </a:xfrm>
            <a:prstGeom prst="rect">
              <a:avLst/>
            </a:prstGeom>
          </p:spPr>
          <p:txBody>
            <a:bodyPr anchor="ctr" rtlCol="false" tIns="0" lIns="0" bIns="0" rIns="0"/>
            <a:lstStyle/>
            <a:p>
              <a:pPr algn="l">
                <a:lnSpc>
                  <a:spcPts val="3359"/>
                </a:lnSpc>
              </a:pPr>
              <a:r>
                <a:rPr lang="en-US" sz="2799" b="true">
                  <a:solidFill>
                    <a:srgbClr val="1B5E20"/>
                  </a:solidFill>
                  <a:latin typeface="Calibri (MS) Bold"/>
                  <a:ea typeface="Calibri (MS) Bold"/>
                  <a:cs typeface="Calibri (MS) Bold"/>
                  <a:sym typeface="Calibri (MS) Bold"/>
                </a:rPr>
                <a:t>Peluang / Manfaat AI</a:t>
              </a:r>
            </a:p>
          </p:txBody>
        </p:sp>
      </p:grpSp>
      <p:grpSp>
        <p:nvGrpSpPr>
          <p:cNvPr name="Group 10" id="10"/>
          <p:cNvGrpSpPr/>
          <p:nvPr/>
        </p:nvGrpSpPr>
        <p:grpSpPr>
          <a:xfrm rot="0">
            <a:off x="718823" y="2639063"/>
            <a:ext cx="8255003" cy="1451867"/>
            <a:chOff x="0" y="0"/>
            <a:chExt cx="11006671" cy="1935823"/>
          </a:xfrm>
        </p:grpSpPr>
        <p:sp>
          <p:nvSpPr>
            <p:cNvPr name="Freeform 11" id="11"/>
            <p:cNvSpPr/>
            <p:nvPr/>
          </p:nvSpPr>
          <p:spPr>
            <a:xfrm flipH="false" flipV="false" rot="0">
              <a:off x="0" y="0"/>
              <a:ext cx="11006709" cy="1935861"/>
            </a:xfrm>
            <a:custGeom>
              <a:avLst/>
              <a:gdLst/>
              <a:ahLst/>
              <a:cxnLst/>
              <a:rect r="r" b="b" t="t" l="l"/>
              <a:pathLst>
                <a:path h="1935861" w="11006709">
                  <a:moveTo>
                    <a:pt x="0" y="0"/>
                  </a:moveTo>
                  <a:lnTo>
                    <a:pt x="11006709" y="0"/>
                  </a:lnTo>
                  <a:lnTo>
                    <a:pt x="11006709" y="1935861"/>
                  </a:lnTo>
                  <a:lnTo>
                    <a:pt x="0" y="1935861"/>
                  </a:lnTo>
                  <a:close/>
                </a:path>
              </a:pathLst>
            </a:custGeom>
            <a:solidFill>
              <a:srgbClr val="F1FFF4"/>
            </a:solidFill>
            <a:ln w="25400" cap="sq">
              <a:solidFill>
                <a:srgbClr val="A5D6A7"/>
              </a:solidFill>
              <a:prstDash val="solid"/>
              <a:miter/>
            </a:ln>
          </p:spPr>
        </p:sp>
      </p:grpSp>
      <p:grpSp>
        <p:nvGrpSpPr>
          <p:cNvPr name="Group 12" id="12"/>
          <p:cNvGrpSpPr/>
          <p:nvPr/>
        </p:nvGrpSpPr>
        <p:grpSpPr>
          <a:xfrm rot="0">
            <a:off x="718823" y="2639063"/>
            <a:ext cx="153419" cy="1451867"/>
            <a:chOff x="0" y="0"/>
            <a:chExt cx="204559" cy="1935823"/>
          </a:xfrm>
        </p:grpSpPr>
        <p:sp>
          <p:nvSpPr>
            <p:cNvPr name="Freeform 13" id="13"/>
            <p:cNvSpPr/>
            <p:nvPr/>
          </p:nvSpPr>
          <p:spPr>
            <a:xfrm flipH="false" flipV="false" rot="0">
              <a:off x="0" y="0"/>
              <a:ext cx="204597" cy="1935861"/>
            </a:xfrm>
            <a:custGeom>
              <a:avLst/>
              <a:gdLst/>
              <a:ahLst/>
              <a:cxnLst/>
              <a:rect r="r" b="b" t="t" l="l"/>
              <a:pathLst>
                <a:path h="1935861" w="204597">
                  <a:moveTo>
                    <a:pt x="0" y="0"/>
                  </a:moveTo>
                  <a:lnTo>
                    <a:pt x="204597" y="0"/>
                  </a:lnTo>
                  <a:lnTo>
                    <a:pt x="204597" y="1935861"/>
                  </a:lnTo>
                  <a:lnTo>
                    <a:pt x="0" y="1935861"/>
                  </a:lnTo>
                  <a:close/>
                </a:path>
              </a:pathLst>
            </a:custGeom>
            <a:solidFill>
              <a:srgbClr val="2E7D32"/>
            </a:solidFill>
            <a:ln w="25400" cap="sq">
              <a:solidFill>
                <a:srgbClr val="2E7D32"/>
              </a:solidFill>
              <a:prstDash val="solid"/>
              <a:miter/>
            </a:ln>
          </p:spPr>
        </p:sp>
      </p:grpSp>
      <p:grpSp>
        <p:nvGrpSpPr>
          <p:cNvPr name="Group 14" id="14"/>
          <p:cNvGrpSpPr/>
          <p:nvPr/>
        </p:nvGrpSpPr>
        <p:grpSpPr>
          <a:xfrm rot="0">
            <a:off x="1097280" y="2834640"/>
            <a:ext cx="7680960" cy="1060704"/>
            <a:chOff x="0" y="0"/>
            <a:chExt cx="10241280" cy="1414272"/>
          </a:xfrm>
        </p:grpSpPr>
        <p:sp>
          <p:nvSpPr>
            <p:cNvPr name="Freeform 15" id="15"/>
            <p:cNvSpPr/>
            <p:nvPr/>
          </p:nvSpPr>
          <p:spPr>
            <a:xfrm flipH="false" flipV="false" rot="0">
              <a:off x="0" y="0"/>
              <a:ext cx="10241280" cy="1414272"/>
            </a:xfrm>
            <a:custGeom>
              <a:avLst/>
              <a:gdLst/>
              <a:ahLst/>
              <a:cxnLst/>
              <a:rect r="r" b="b" t="t" l="l"/>
              <a:pathLst>
                <a:path h="1414272" w="10241280">
                  <a:moveTo>
                    <a:pt x="0" y="0"/>
                  </a:moveTo>
                  <a:lnTo>
                    <a:pt x="10241280" y="0"/>
                  </a:lnTo>
                  <a:lnTo>
                    <a:pt x="10241280" y="1414272"/>
                  </a:lnTo>
                  <a:lnTo>
                    <a:pt x="0" y="1414272"/>
                  </a:lnTo>
                  <a:close/>
                </a:path>
              </a:pathLst>
            </a:custGeom>
            <a:blipFill>
              <a:blip r:embed="rId3">
                <a:alphaModFix amt="0"/>
              </a:blip>
              <a:stretch>
                <a:fillRect l="0" t="-91098" r="0" b="-91098"/>
              </a:stretch>
            </a:blipFill>
          </p:spPr>
        </p:sp>
        <p:sp>
          <p:nvSpPr>
            <p:cNvPr name="TextBox 16" id="16"/>
            <p:cNvSpPr txBox="true"/>
            <p:nvPr/>
          </p:nvSpPr>
          <p:spPr>
            <a:xfrm>
              <a:off x="0" y="-38100"/>
              <a:ext cx="10241280" cy="1452372"/>
            </a:xfrm>
            <a:prstGeom prst="rect">
              <a:avLst/>
            </a:prstGeom>
          </p:spPr>
          <p:txBody>
            <a:bodyPr anchor="ctr" rtlCol="false" tIns="0" lIns="0" bIns="0" rIns="0"/>
            <a:lstStyle/>
            <a:p>
              <a:pPr algn="l">
                <a:lnSpc>
                  <a:spcPts val="2879"/>
                </a:lnSpc>
              </a:pPr>
              <a:r>
                <a:rPr lang="en-US" sz="2400">
                  <a:solidFill>
                    <a:srgbClr val="1E293B"/>
                  </a:solidFill>
                  <a:latin typeface="Calibri (MS)"/>
                  <a:ea typeface="Calibri (MS)"/>
                  <a:cs typeface="Calibri (MS)"/>
                  <a:sym typeface="Calibri (MS)"/>
                </a:rPr>
                <a:t>Pengalaman belajar personal &amp; adaptif</a:t>
              </a:r>
            </a:p>
          </p:txBody>
        </p:sp>
      </p:grpSp>
      <p:grpSp>
        <p:nvGrpSpPr>
          <p:cNvPr name="Group 17" id="17"/>
          <p:cNvGrpSpPr/>
          <p:nvPr/>
        </p:nvGrpSpPr>
        <p:grpSpPr>
          <a:xfrm rot="0">
            <a:off x="718823" y="4284983"/>
            <a:ext cx="8255003" cy="1451867"/>
            <a:chOff x="0" y="0"/>
            <a:chExt cx="11006671" cy="1935823"/>
          </a:xfrm>
        </p:grpSpPr>
        <p:sp>
          <p:nvSpPr>
            <p:cNvPr name="Freeform 18" id="18"/>
            <p:cNvSpPr/>
            <p:nvPr/>
          </p:nvSpPr>
          <p:spPr>
            <a:xfrm flipH="false" flipV="false" rot="0">
              <a:off x="0" y="0"/>
              <a:ext cx="11006709" cy="1935861"/>
            </a:xfrm>
            <a:custGeom>
              <a:avLst/>
              <a:gdLst/>
              <a:ahLst/>
              <a:cxnLst/>
              <a:rect r="r" b="b" t="t" l="l"/>
              <a:pathLst>
                <a:path h="1935861" w="11006709">
                  <a:moveTo>
                    <a:pt x="0" y="0"/>
                  </a:moveTo>
                  <a:lnTo>
                    <a:pt x="11006709" y="0"/>
                  </a:lnTo>
                  <a:lnTo>
                    <a:pt x="11006709" y="1935861"/>
                  </a:lnTo>
                  <a:lnTo>
                    <a:pt x="0" y="1935861"/>
                  </a:lnTo>
                  <a:close/>
                </a:path>
              </a:pathLst>
            </a:custGeom>
            <a:solidFill>
              <a:srgbClr val="E8F5E9"/>
            </a:solidFill>
            <a:ln w="25400" cap="sq">
              <a:solidFill>
                <a:srgbClr val="A5D6A7"/>
              </a:solidFill>
              <a:prstDash val="solid"/>
              <a:miter/>
            </a:ln>
          </p:spPr>
        </p:sp>
      </p:grpSp>
      <p:grpSp>
        <p:nvGrpSpPr>
          <p:cNvPr name="Group 19" id="19"/>
          <p:cNvGrpSpPr/>
          <p:nvPr/>
        </p:nvGrpSpPr>
        <p:grpSpPr>
          <a:xfrm rot="0">
            <a:off x="718823" y="4284983"/>
            <a:ext cx="153419" cy="1451867"/>
            <a:chOff x="0" y="0"/>
            <a:chExt cx="204559" cy="1935823"/>
          </a:xfrm>
        </p:grpSpPr>
        <p:sp>
          <p:nvSpPr>
            <p:cNvPr name="Freeform 20" id="20"/>
            <p:cNvSpPr/>
            <p:nvPr/>
          </p:nvSpPr>
          <p:spPr>
            <a:xfrm flipH="false" flipV="false" rot="0">
              <a:off x="0" y="0"/>
              <a:ext cx="204597" cy="1935861"/>
            </a:xfrm>
            <a:custGeom>
              <a:avLst/>
              <a:gdLst/>
              <a:ahLst/>
              <a:cxnLst/>
              <a:rect r="r" b="b" t="t" l="l"/>
              <a:pathLst>
                <a:path h="1935861" w="204597">
                  <a:moveTo>
                    <a:pt x="0" y="0"/>
                  </a:moveTo>
                  <a:lnTo>
                    <a:pt x="204597" y="0"/>
                  </a:lnTo>
                  <a:lnTo>
                    <a:pt x="204597" y="1935861"/>
                  </a:lnTo>
                  <a:lnTo>
                    <a:pt x="0" y="1935861"/>
                  </a:lnTo>
                  <a:close/>
                </a:path>
              </a:pathLst>
            </a:custGeom>
            <a:solidFill>
              <a:srgbClr val="2E7D32"/>
            </a:solidFill>
            <a:ln w="25400" cap="sq">
              <a:solidFill>
                <a:srgbClr val="2E7D32"/>
              </a:solidFill>
              <a:prstDash val="solid"/>
              <a:miter/>
            </a:ln>
          </p:spPr>
        </p:sp>
      </p:grpSp>
      <p:grpSp>
        <p:nvGrpSpPr>
          <p:cNvPr name="Group 21" id="21"/>
          <p:cNvGrpSpPr/>
          <p:nvPr/>
        </p:nvGrpSpPr>
        <p:grpSpPr>
          <a:xfrm rot="0">
            <a:off x="1097280" y="4480560"/>
            <a:ext cx="7680960" cy="1060704"/>
            <a:chOff x="0" y="0"/>
            <a:chExt cx="10241280" cy="1414272"/>
          </a:xfrm>
        </p:grpSpPr>
        <p:sp>
          <p:nvSpPr>
            <p:cNvPr name="Freeform 22" id="22"/>
            <p:cNvSpPr/>
            <p:nvPr/>
          </p:nvSpPr>
          <p:spPr>
            <a:xfrm flipH="false" flipV="false" rot="0">
              <a:off x="0" y="0"/>
              <a:ext cx="10241280" cy="1414272"/>
            </a:xfrm>
            <a:custGeom>
              <a:avLst/>
              <a:gdLst/>
              <a:ahLst/>
              <a:cxnLst/>
              <a:rect r="r" b="b" t="t" l="l"/>
              <a:pathLst>
                <a:path h="1414272" w="10241280">
                  <a:moveTo>
                    <a:pt x="0" y="0"/>
                  </a:moveTo>
                  <a:lnTo>
                    <a:pt x="10241280" y="0"/>
                  </a:lnTo>
                  <a:lnTo>
                    <a:pt x="10241280" y="1414272"/>
                  </a:lnTo>
                  <a:lnTo>
                    <a:pt x="0" y="1414272"/>
                  </a:lnTo>
                  <a:close/>
                </a:path>
              </a:pathLst>
            </a:custGeom>
            <a:blipFill>
              <a:blip r:embed="rId3">
                <a:alphaModFix amt="0"/>
              </a:blip>
              <a:stretch>
                <a:fillRect l="0" t="-91098" r="0" b="-91098"/>
              </a:stretch>
            </a:blipFill>
          </p:spPr>
        </p:sp>
        <p:sp>
          <p:nvSpPr>
            <p:cNvPr name="TextBox 23" id="23"/>
            <p:cNvSpPr txBox="true"/>
            <p:nvPr/>
          </p:nvSpPr>
          <p:spPr>
            <a:xfrm>
              <a:off x="0" y="-38100"/>
              <a:ext cx="10241280" cy="1452372"/>
            </a:xfrm>
            <a:prstGeom prst="rect">
              <a:avLst/>
            </a:prstGeom>
          </p:spPr>
          <p:txBody>
            <a:bodyPr anchor="ctr" rtlCol="false" tIns="0" lIns="0" bIns="0" rIns="0"/>
            <a:lstStyle/>
            <a:p>
              <a:pPr algn="l">
                <a:lnSpc>
                  <a:spcPts val="2879"/>
                </a:lnSpc>
              </a:pPr>
              <a:r>
                <a:rPr lang="en-US" sz="2400">
                  <a:solidFill>
                    <a:srgbClr val="1E293B"/>
                  </a:solidFill>
                  <a:latin typeface="Calibri (MS)"/>
                  <a:ea typeface="Calibri (MS)"/>
                  <a:cs typeface="Calibri (MS)"/>
                  <a:sym typeface="Calibri (MS)"/>
                </a:rPr>
                <a:t>Evaluasi tugas otomatis &amp; umpan balik cepat</a:t>
              </a:r>
            </a:p>
          </p:txBody>
        </p:sp>
      </p:grpSp>
      <p:grpSp>
        <p:nvGrpSpPr>
          <p:cNvPr name="Group 24" id="24"/>
          <p:cNvGrpSpPr/>
          <p:nvPr/>
        </p:nvGrpSpPr>
        <p:grpSpPr>
          <a:xfrm rot="0">
            <a:off x="718823" y="5930903"/>
            <a:ext cx="8255003" cy="1451867"/>
            <a:chOff x="0" y="0"/>
            <a:chExt cx="11006671" cy="1935823"/>
          </a:xfrm>
        </p:grpSpPr>
        <p:sp>
          <p:nvSpPr>
            <p:cNvPr name="Freeform 25" id="25"/>
            <p:cNvSpPr/>
            <p:nvPr/>
          </p:nvSpPr>
          <p:spPr>
            <a:xfrm flipH="false" flipV="false" rot="0">
              <a:off x="0" y="0"/>
              <a:ext cx="11006709" cy="1935861"/>
            </a:xfrm>
            <a:custGeom>
              <a:avLst/>
              <a:gdLst/>
              <a:ahLst/>
              <a:cxnLst/>
              <a:rect r="r" b="b" t="t" l="l"/>
              <a:pathLst>
                <a:path h="1935861" w="11006709">
                  <a:moveTo>
                    <a:pt x="0" y="0"/>
                  </a:moveTo>
                  <a:lnTo>
                    <a:pt x="11006709" y="0"/>
                  </a:lnTo>
                  <a:lnTo>
                    <a:pt x="11006709" y="1935861"/>
                  </a:lnTo>
                  <a:lnTo>
                    <a:pt x="0" y="1935861"/>
                  </a:lnTo>
                  <a:close/>
                </a:path>
              </a:pathLst>
            </a:custGeom>
            <a:solidFill>
              <a:srgbClr val="F1FFF4"/>
            </a:solidFill>
            <a:ln w="25400" cap="sq">
              <a:solidFill>
                <a:srgbClr val="A5D6A7"/>
              </a:solidFill>
              <a:prstDash val="solid"/>
              <a:miter/>
            </a:ln>
          </p:spPr>
        </p:sp>
      </p:grpSp>
      <p:grpSp>
        <p:nvGrpSpPr>
          <p:cNvPr name="Group 26" id="26"/>
          <p:cNvGrpSpPr/>
          <p:nvPr/>
        </p:nvGrpSpPr>
        <p:grpSpPr>
          <a:xfrm rot="0">
            <a:off x="718823" y="5930903"/>
            <a:ext cx="153419" cy="1451867"/>
            <a:chOff x="0" y="0"/>
            <a:chExt cx="204559" cy="1935823"/>
          </a:xfrm>
        </p:grpSpPr>
        <p:sp>
          <p:nvSpPr>
            <p:cNvPr name="Freeform 27" id="27"/>
            <p:cNvSpPr/>
            <p:nvPr/>
          </p:nvSpPr>
          <p:spPr>
            <a:xfrm flipH="false" flipV="false" rot="0">
              <a:off x="0" y="0"/>
              <a:ext cx="204597" cy="1935861"/>
            </a:xfrm>
            <a:custGeom>
              <a:avLst/>
              <a:gdLst/>
              <a:ahLst/>
              <a:cxnLst/>
              <a:rect r="r" b="b" t="t" l="l"/>
              <a:pathLst>
                <a:path h="1935861" w="204597">
                  <a:moveTo>
                    <a:pt x="0" y="0"/>
                  </a:moveTo>
                  <a:lnTo>
                    <a:pt x="204597" y="0"/>
                  </a:lnTo>
                  <a:lnTo>
                    <a:pt x="204597" y="1935861"/>
                  </a:lnTo>
                  <a:lnTo>
                    <a:pt x="0" y="1935861"/>
                  </a:lnTo>
                  <a:close/>
                </a:path>
              </a:pathLst>
            </a:custGeom>
            <a:solidFill>
              <a:srgbClr val="2E7D32"/>
            </a:solidFill>
            <a:ln w="25400" cap="sq">
              <a:solidFill>
                <a:srgbClr val="2E7D32"/>
              </a:solidFill>
              <a:prstDash val="solid"/>
              <a:miter/>
            </a:ln>
          </p:spPr>
        </p:sp>
      </p:grpSp>
      <p:grpSp>
        <p:nvGrpSpPr>
          <p:cNvPr name="Group 28" id="28"/>
          <p:cNvGrpSpPr/>
          <p:nvPr/>
        </p:nvGrpSpPr>
        <p:grpSpPr>
          <a:xfrm rot="0">
            <a:off x="1097280" y="6126480"/>
            <a:ext cx="7680960" cy="1060704"/>
            <a:chOff x="0" y="0"/>
            <a:chExt cx="10241280" cy="1414272"/>
          </a:xfrm>
        </p:grpSpPr>
        <p:sp>
          <p:nvSpPr>
            <p:cNvPr name="Freeform 29" id="29"/>
            <p:cNvSpPr/>
            <p:nvPr/>
          </p:nvSpPr>
          <p:spPr>
            <a:xfrm flipH="false" flipV="false" rot="0">
              <a:off x="0" y="0"/>
              <a:ext cx="10241280" cy="1414272"/>
            </a:xfrm>
            <a:custGeom>
              <a:avLst/>
              <a:gdLst/>
              <a:ahLst/>
              <a:cxnLst/>
              <a:rect r="r" b="b" t="t" l="l"/>
              <a:pathLst>
                <a:path h="1414272" w="10241280">
                  <a:moveTo>
                    <a:pt x="0" y="0"/>
                  </a:moveTo>
                  <a:lnTo>
                    <a:pt x="10241280" y="0"/>
                  </a:lnTo>
                  <a:lnTo>
                    <a:pt x="10241280" y="1414272"/>
                  </a:lnTo>
                  <a:lnTo>
                    <a:pt x="0" y="1414272"/>
                  </a:lnTo>
                  <a:close/>
                </a:path>
              </a:pathLst>
            </a:custGeom>
            <a:blipFill>
              <a:blip r:embed="rId3">
                <a:alphaModFix amt="0"/>
              </a:blip>
              <a:stretch>
                <a:fillRect l="0" t="-91098" r="0" b="-91098"/>
              </a:stretch>
            </a:blipFill>
          </p:spPr>
        </p:sp>
        <p:sp>
          <p:nvSpPr>
            <p:cNvPr name="TextBox 30" id="30"/>
            <p:cNvSpPr txBox="true"/>
            <p:nvPr/>
          </p:nvSpPr>
          <p:spPr>
            <a:xfrm>
              <a:off x="0" y="-38100"/>
              <a:ext cx="10241280" cy="1452372"/>
            </a:xfrm>
            <a:prstGeom prst="rect">
              <a:avLst/>
            </a:prstGeom>
          </p:spPr>
          <p:txBody>
            <a:bodyPr anchor="ctr" rtlCol="false" tIns="0" lIns="0" bIns="0" rIns="0"/>
            <a:lstStyle/>
            <a:p>
              <a:pPr algn="l">
                <a:lnSpc>
                  <a:spcPts val="2879"/>
                </a:lnSpc>
              </a:pPr>
              <a:r>
                <a:rPr lang="en-US" sz="2400">
                  <a:solidFill>
                    <a:srgbClr val="1E293B"/>
                  </a:solidFill>
                  <a:latin typeface="Calibri (MS)"/>
                  <a:ea typeface="Calibri (MS)"/>
                  <a:cs typeface="Calibri (MS)"/>
                  <a:sym typeface="Calibri (MS)"/>
                </a:rPr>
                <a:t>Akses sumber belajar bagi daerah terpencil</a:t>
              </a:r>
            </a:p>
          </p:txBody>
        </p:sp>
      </p:grpSp>
      <p:grpSp>
        <p:nvGrpSpPr>
          <p:cNvPr name="Group 31" id="31"/>
          <p:cNvGrpSpPr/>
          <p:nvPr/>
        </p:nvGrpSpPr>
        <p:grpSpPr>
          <a:xfrm rot="0">
            <a:off x="718823" y="7576823"/>
            <a:ext cx="8255003" cy="1451867"/>
            <a:chOff x="0" y="0"/>
            <a:chExt cx="11006671" cy="1935823"/>
          </a:xfrm>
        </p:grpSpPr>
        <p:sp>
          <p:nvSpPr>
            <p:cNvPr name="Freeform 32" id="32"/>
            <p:cNvSpPr/>
            <p:nvPr/>
          </p:nvSpPr>
          <p:spPr>
            <a:xfrm flipH="false" flipV="false" rot="0">
              <a:off x="0" y="0"/>
              <a:ext cx="11006709" cy="1935861"/>
            </a:xfrm>
            <a:custGeom>
              <a:avLst/>
              <a:gdLst/>
              <a:ahLst/>
              <a:cxnLst/>
              <a:rect r="r" b="b" t="t" l="l"/>
              <a:pathLst>
                <a:path h="1935861" w="11006709">
                  <a:moveTo>
                    <a:pt x="0" y="0"/>
                  </a:moveTo>
                  <a:lnTo>
                    <a:pt x="11006709" y="0"/>
                  </a:lnTo>
                  <a:lnTo>
                    <a:pt x="11006709" y="1935861"/>
                  </a:lnTo>
                  <a:lnTo>
                    <a:pt x="0" y="1935861"/>
                  </a:lnTo>
                  <a:close/>
                </a:path>
              </a:pathLst>
            </a:custGeom>
            <a:solidFill>
              <a:srgbClr val="E8F5E9"/>
            </a:solidFill>
            <a:ln w="25400" cap="sq">
              <a:solidFill>
                <a:srgbClr val="A5D6A7"/>
              </a:solidFill>
              <a:prstDash val="solid"/>
              <a:miter/>
            </a:ln>
          </p:spPr>
        </p:sp>
      </p:grpSp>
      <p:grpSp>
        <p:nvGrpSpPr>
          <p:cNvPr name="Group 33" id="33"/>
          <p:cNvGrpSpPr/>
          <p:nvPr/>
        </p:nvGrpSpPr>
        <p:grpSpPr>
          <a:xfrm rot="0">
            <a:off x="718823" y="7576823"/>
            <a:ext cx="153419" cy="1451867"/>
            <a:chOff x="0" y="0"/>
            <a:chExt cx="204559" cy="1935823"/>
          </a:xfrm>
        </p:grpSpPr>
        <p:sp>
          <p:nvSpPr>
            <p:cNvPr name="Freeform 34" id="34"/>
            <p:cNvSpPr/>
            <p:nvPr/>
          </p:nvSpPr>
          <p:spPr>
            <a:xfrm flipH="false" flipV="false" rot="0">
              <a:off x="0" y="0"/>
              <a:ext cx="204597" cy="1935861"/>
            </a:xfrm>
            <a:custGeom>
              <a:avLst/>
              <a:gdLst/>
              <a:ahLst/>
              <a:cxnLst/>
              <a:rect r="r" b="b" t="t" l="l"/>
              <a:pathLst>
                <a:path h="1935861" w="204597">
                  <a:moveTo>
                    <a:pt x="0" y="0"/>
                  </a:moveTo>
                  <a:lnTo>
                    <a:pt x="204597" y="0"/>
                  </a:lnTo>
                  <a:lnTo>
                    <a:pt x="204597" y="1935861"/>
                  </a:lnTo>
                  <a:lnTo>
                    <a:pt x="0" y="1935861"/>
                  </a:lnTo>
                  <a:close/>
                </a:path>
              </a:pathLst>
            </a:custGeom>
            <a:solidFill>
              <a:srgbClr val="2E7D32"/>
            </a:solidFill>
            <a:ln w="25400" cap="sq">
              <a:solidFill>
                <a:srgbClr val="2E7D32"/>
              </a:solidFill>
              <a:prstDash val="solid"/>
              <a:miter/>
            </a:ln>
          </p:spPr>
        </p:sp>
      </p:grpSp>
      <p:grpSp>
        <p:nvGrpSpPr>
          <p:cNvPr name="Group 35" id="35"/>
          <p:cNvGrpSpPr/>
          <p:nvPr/>
        </p:nvGrpSpPr>
        <p:grpSpPr>
          <a:xfrm rot="0">
            <a:off x="1097280" y="7772400"/>
            <a:ext cx="7680960" cy="1060704"/>
            <a:chOff x="0" y="0"/>
            <a:chExt cx="10241280" cy="1414272"/>
          </a:xfrm>
        </p:grpSpPr>
        <p:sp>
          <p:nvSpPr>
            <p:cNvPr name="Freeform 36" id="36"/>
            <p:cNvSpPr/>
            <p:nvPr/>
          </p:nvSpPr>
          <p:spPr>
            <a:xfrm flipH="false" flipV="false" rot="0">
              <a:off x="0" y="0"/>
              <a:ext cx="10241280" cy="1414272"/>
            </a:xfrm>
            <a:custGeom>
              <a:avLst/>
              <a:gdLst/>
              <a:ahLst/>
              <a:cxnLst/>
              <a:rect r="r" b="b" t="t" l="l"/>
              <a:pathLst>
                <a:path h="1414272" w="10241280">
                  <a:moveTo>
                    <a:pt x="0" y="0"/>
                  </a:moveTo>
                  <a:lnTo>
                    <a:pt x="10241280" y="0"/>
                  </a:lnTo>
                  <a:lnTo>
                    <a:pt x="10241280" y="1414272"/>
                  </a:lnTo>
                  <a:lnTo>
                    <a:pt x="0" y="1414272"/>
                  </a:lnTo>
                  <a:close/>
                </a:path>
              </a:pathLst>
            </a:custGeom>
            <a:blipFill>
              <a:blip r:embed="rId3">
                <a:alphaModFix amt="0"/>
              </a:blip>
              <a:stretch>
                <a:fillRect l="0" t="-91098" r="0" b="-91098"/>
              </a:stretch>
            </a:blipFill>
          </p:spPr>
        </p:sp>
        <p:sp>
          <p:nvSpPr>
            <p:cNvPr name="TextBox 37" id="37"/>
            <p:cNvSpPr txBox="true"/>
            <p:nvPr/>
          </p:nvSpPr>
          <p:spPr>
            <a:xfrm>
              <a:off x="0" y="-38100"/>
              <a:ext cx="10241280" cy="1452372"/>
            </a:xfrm>
            <a:prstGeom prst="rect">
              <a:avLst/>
            </a:prstGeom>
          </p:spPr>
          <p:txBody>
            <a:bodyPr anchor="ctr" rtlCol="false" tIns="0" lIns="0" bIns="0" rIns="0"/>
            <a:lstStyle/>
            <a:p>
              <a:pPr algn="l">
                <a:lnSpc>
                  <a:spcPts val="2879"/>
                </a:lnSpc>
              </a:pPr>
              <a:r>
                <a:rPr lang="en-US" sz="2400">
                  <a:solidFill>
                    <a:srgbClr val="1E293B"/>
                  </a:solidFill>
                  <a:latin typeface="Calibri (MS)"/>
                  <a:ea typeface="Calibri (MS)"/>
                  <a:cs typeface="Calibri (MS)"/>
                  <a:sym typeface="Calibri (MS)"/>
                </a:rPr>
                <a:t>Deteksi plagiarisme &amp; administrasi efisien</a:t>
              </a:r>
            </a:p>
          </p:txBody>
        </p:sp>
      </p:grpSp>
      <p:grpSp>
        <p:nvGrpSpPr>
          <p:cNvPr name="Group 38" id="38"/>
          <p:cNvGrpSpPr/>
          <p:nvPr/>
        </p:nvGrpSpPr>
        <p:grpSpPr>
          <a:xfrm rot="0">
            <a:off x="9509760" y="1920240"/>
            <a:ext cx="8229600" cy="640080"/>
            <a:chOff x="0" y="0"/>
            <a:chExt cx="10972800" cy="853440"/>
          </a:xfrm>
        </p:grpSpPr>
        <p:sp>
          <p:nvSpPr>
            <p:cNvPr name="Freeform 39" id="39"/>
            <p:cNvSpPr/>
            <p:nvPr/>
          </p:nvSpPr>
          <p:spPr>
            <a:xfrm flipH="false" flipV="false" rot="0">
              <a:off x="0" y="0"/>
              <a:ext cx="10972800" cy="853440"/>
            </a:xfrm>
            <a:custGeom>
              <a:avLst/>
              <a:gdLst/>
              <a:ahLst/>
              <a:cxnLst/>
              <a:rect r="r" b="b" t="t" l="l"/>
              <a:pathLst>
                <a:path h="853440" w="10972800">
                  <a:moveTo>
                    <a:pt x="0" y="0"/>
                  </a:moveTo>
                  <a:lnTo>
                    <a:pt x="10972800" y="0"/>
                  </a:lnTo>
                  <a:lnTo>
                    <a:pt x="10972800" y="853440"/>
                  </a:lnTo>
                  <a:lnTo>
                    <a:pt x="0" y="853440"/>
                  </a:lnTo>
                  <a:close/>
                </a:path>
              </a:pathLst>
            </a:custGeom>
            <a:blipFill>
              <a:blip r:embed="rId3">
                <a:alphaModFix amt="0"/>
              </a:blip>
              <a:stretch>
                <a:fillRect l="0" t="-200521" r="0" b="-200521"/>
              </a:stretch>
            </a:blipFill>
          </p:spPr>
        </p:sp>
        <p:sp>
          <p:nvSpPr>
            <p:cNvPr name="TextBox 40" id="40"/>
            <p:cNvSpPr txBox="true"/>
            <p:nvPr/>
          </p:nvSpPr>
          <p:spPr>
            <a:xfrm>
              <a:off x="0" y="-47625"/>
              <a:ext cx="10972800" cy="901065"/>
            </a:xfrm>
            <a:prstGeom prst="rect">
              <a:avLst/>
            </a:prstGeom>
          </p:spPr>
          <p:txBody>
            <a:bodyPr anchor="ctr" rtlCol="false" tIns="0" lIns="0" bIns="0" rIns="0"/>
            <a:lstStyle/>
            <a:p>
              <a:pPr algn="l">
                <a:lnSpc>
                  <a:spcPts val="3359"/>
                </a:lnSpc>
              </a:pPr>
              <a:r>
                <a:rPr lang="en-US" sz="2799" b="true">
                  <a:solidFill>
                    <a:srgbClr val="B71C1C"/>
                  </a:solidFill>
                  <a:latin typeface="Calibri (MS) Bold"/>
                  <a:ea typeface="Calibri (MS) Bold"/>
                  <a:cs typeface="Calibri (MS) Bold"/>
                  <a:sym typeface="Calibri (MS) Bold"/>
                </a:rPr>
                <a:t>Tantangan / Risiko AI</a:t>
              </a:r>
            </a:p>
          </p:txBody>
        </p:sp>
      </p:grpSp>
      <p:grpSp>
        <p:nvGrpSpPr>
          <p:cNvPr name="Group 41" id="41"/>
          <p:cNvGrpSpPr/>
          <p:nvPr/>
        </p:nvGrpSpPr>
        <p:grpSpPr>
          <a:xfrm rot="0">
            <a:off x="9497063" y="2639063"/>
            <a:ext cx="8255003" cy="1451867"/>
            <a:chOff x="0" y="0"/>
            <a:chExt cx="11006671" cy="1935823"/>
          </a:xfrm>
        </p:grpSpPr>
        <p:sp>
          <p:nvSpPr>
            <p:cNvPr name="Freeform 42" id="42"/>
            <p:cNvSpPr/>
            <p:nvPr/>
          </p:nvSpPr>
          <p:spPr>
            <a:xfrm flipH="false" flipV="false" rot="0">
              <a:off x="0" y="0"/>
              <a:ext cx="11006709" cy="1935861"/>
            </a:xfrm>
            <a:custGeom>
              <a:avLst/>
              <a:gdLst/>
              <a:ahLst/>
              <a:cxnLst/>
              <a:rect r="r" b="b" t="t" l="l"/>
              <a:pathLst>
                <a:path h="1935861" w="11006709">
                  <a:moveTo>
                    <a:pt x="0" y="0"/>
                  </a:moveTo>
                  <a:lnTo>
                    <a:pt x="11006709" y="0"/>
                  </a:lnTo>
                  <a:lnTo>
                    <a:pt x="11006709" y="1935861"/>
                  </a:lnTo>
                  <a:lnTo>
                    <a:pt x="0" y="1935861"/>
                  </a:lnTo>
                  <a:close/>
                </a:path>
              </a:pathLst>
            </a:custGeom>
            <a:solidFill>
              <a:srgbClr val="FFF8F8"/>
            </a:solidFill>
            <a:ln w="25400" cap="sq">
              <a:solidFill>
                <a:srgbClr val="FFCDD2"/>
              </a:solidFill>
              <a:prstDash val="solid"/>
              <a:miter/>
            </a:ln>
          </p:spPr>
        </p:sp>
      </p:grpSp>
      <p:grpSp>
        <p:nvGrpSpPr>
          <p:cNvPr name="Group 43" id="43"/>
          <p:cNvGrpSpPr/>
          <p:nvPr/>
        </p:nvGrpSpPr>
        <p:grpSpPr>
          <a:xfrm rot="0">
            <a:off x="9497063" y="2639063"/>
            <a:ext cx="153419" cy="1451867"/>
            <a:chOff x="0" y="0"/>
            <a:chExt cx="204559" cy="1935823"/>
          </a:xfrm>
        </p:grpSpPr>
        <p:sp>
          <p:nvSpPr>
            <p:cNvPr name="Freeform 44" id="44"/>
            <p:cNvSpPr/>
            <p:nvPr/>
          </p:nvSpPr>
          <p:spPr>
            <a:xfrm flipH="false" flipV="false" rot="0">
              <a:off x="0" y="0"/>
              <a:ext cx="204597" cy="1935861"/>
            </a:xfrm>
            <a:custGeom>
              <a:avLst/>
              <a:gdLst/>
              <a:ahLst/>
              <a:cxnLst/>
              <a:rect r="r" b="b" t="t" l="l"/>
              <a:pathLst>
                <a:path h="1935861" w="204597">
                  <a:moveTo>
                    <a:pt x="0" y="0"/>
                  </a:moveTo>
                  <a:lnTo>
                    <a:pt x="204597" y="0"/>
                  </a:lnTo>
                  <a:lnTo>
                    <a:pt x="204597" y="1935861"/>
                  </a:lnTo>
                  <a:lnTo>
                    <a:pt x="0" y="1935861"/>
                  </a:lnTo>
                  <a:close/>
                </a:path>
              </a:pathLst>
            </a:custGeom>
            <a:solidFill>
              <a:srgbClr val="C62828"/>
            </a:solidFill>
            <a:ln w="25400" cap="sq">
              <a:solidFill>
                <a:srgbClr val="C62828"/>
              </a:solidFill>
              <a:prstDash val="solid"/>
              <a:miter/>
            </a:ln>
          </p:spPr>
        </p:sp>
      </p:grpSp>
      <p:grpSp>
        <p:nvGrpSpPr>
          <p:cNvPr name="Group 45" id="45"/>
          <p:cNvGrpSpPr/>
          <p:nvPr/>
        </p:nvGrpSpPr>
        <p:grpSpPr>
          <a:xfrm rot="0">
            <a:off x="9875520" y="2834640"/>
            <a:ext cx="7680960" cy="1060704"/>
            <a:chOff x="0" y="0"/>
            <a:chExt cx="10241280" cy="1414272"/>
          </a:xfrm>
        </p:grpSpPr>
        <p:sp>
          <p:nvSpPr>
            <p:cNvPr name="Freeform 46" id="46"/>
            <p:cNvSpPr/>
            <p:nvPr/>
          </p:nvSpPr>
          <p:spPr>
            <a:xfrm flipH="false" flipV="false" rot="0">
              <a:off x="0" y="0"/>
              <a:ext cx="10241280" cy="1414272"/>
            </a:xfrm>
            <a:custGeom>
              <a:avLst/>
              <a:gdLst/>
              <a:ahLst/>
              <a:cxnLst/>
              <a:rect r="r" b="b" t="t" l="l"/>
              <a:pathLst>
                <a:path h="1414272" w="10241280">
                  <a:moveTo>
                    <a:pt x="0" y="0"/>
                  </a:moveTo>
                  <a:lnTo>
                    <a:pt x="10241280" y="0"/>
                  </a:lnTo>
                  <a:lnTo>
                    <a:pt x="10241280" y="1414272"/>
                  </a:lnTo>
                  <a:lnTo>
                    <a:pt x="0" y="1414272"/>
                  </a:lnTo>
                  <a:close/>
                </a:path>
              </a:pathLst>
            </a:custGeom>
            <a:blipFill>
              <a:blip r:embed="rId3">
                <a:alphaModFix amt="0"/>
              </a:blip>
              <a:stretch>
                <a:fillRect l="0" t="-91098" r="0" b="-91098"/>
              </a:stretch>
            </a:blipFill>
          </p:spPr>
        </p:sp>
        <p:sp>
          <p:nvSpPr>
            <p:cNvPr name="TextBox 47" id="47"/>
            <p:cNvSpPr txBox="true"/>
            <p:nvPr/>
          </p:nvSpPr>
          <p:spPr>
            <a:xfrm>
              <a:off x="0" y="-38100"/>
              <a:ext cx="10241280" cy="1452372"/>
            </a:xfrm>
            <a:prstGeom prst="rect">
              <a:avLst/>
            </a:prstGeom>
          </p:spPr>
          <p:txBody>
            <a:bodyPr anchor="ctr" rtlCol="false" tIns="0" lIns="0" bIns="0" rIns="0"/>
            <a:lstStyle/>
            <a:p>
              <a:pPr algn="l">
                <a:lnSpc>
                  <a:spcPts val="2879"/>
                </a:lnSpc>
              </a:pPr>
              <a:r>
                <a:rPr lang="en-US" sz="2400">
                  <a:solidFill>
                    <a:srgbClr val="1E293B"/>
                  </a:solidFill>
                  <a:latin typeface="Calibri (MS)"/>
                  <a:ea typeface="Calibri (MS)"/>
                  <a:cs typeface="Calibri (MS)"/>
                  <a:sym typeface="Calibri (MS)"/>
                </a:rPr>
                <a:t>Penurunan kemampuan berpikir kritis siswa</a:t>
              </a:r>
            </a:p>
          </p:txBody>
        </p:sp>
      </p:grpSp>
      <p:grpSp>
        <p:nvGrpSpPr>
          <p:cNvPr name="Group 48" id="48"/>
          <p:cNvGrpSpPr/>
          <p:nvPr/>
        </p:nvGrpSpPr>
        <p:grpSpPr>
          <a:xfrm rot="0">
            <a:off x="9497063" y="4284983"/>
            <a:ext cx="8255003" cy="1451867"/>
            <a:chOff x="0" y="0"/>
            <a:chExt cx="11006671" cy="1935823"/>
          </a:xfrm>
        </p:grpSpPr>
        <p:sp>
          <p:nvSpPr>
            <p:cNvPr name="Freeform 49" id="49"/>
            <p:cNvSpPr/>
            <p:nvPr/>
          </p:nvSpPr>
          <p:spPr>
            <a:xfrm flipH="false" flipV="false" rot="0">
              <a:off x="0" y="0"/>
              <a:ext cx="11006709" cy="1935861"/>
            </a:xfrm>
            <a:custGeom>
              <a:avLst/>
              <a:gdLst/>
              <a:ahLst/>
              <a:cxnLst/>
              <a:rect r="r" b="b" t="t" l="l"/>
              <a:pathLst>
                <a:path h="1935861" w="11006709">
                  <a:moveTo>
                    <a:pt x="0" y="0"/>
                  </a:moveTo>
                  <a:lnTo>
                    <a:pt x="11006709" y="0"/>
                  </a:lnTo>
                  <a:lnTo>
                    <a:pt x="11006709" y="1935861"/>
                  </a:lnTo>
                  <a:lnTo>
                    <a:pt x="0" y="1935861"/>
                  </a:lnTo>
                  <a:close/>
                </a:path>
              </a:pathLst>
            </a:custGeom>
            <a:solidFill>
              <a:srgbClr val="FFEBEE"/>
            </a:solidFill>
            <a:ln w="25400" cap="sq">
              <a:solidFill>
                <a:srgbClr val="FFCDD2"/>
              </a:solidFill>
              <a:prstDash val="solid"/>
              <a:miter/>
            </a:ln>
          </p:spPr>
        </p:sp>
      </p:grpSp>
      <p:grpSp>
        <p:nvGrpSpPr>
          <p:cNvPr name="Group 50" id="50"/>
          <p:cNvGrpSpPr/>
          <p:nvPr/>
        </p:nvGrpSpPr>
        <p:grpSpPr>
          <a:xfrm rot="0">
            <a:off x="9497063" y="4284983"/>
            <a:ext cx="153419" cy="1451867"/>
            <a:chOff x="0" y="0"/>
            <a:chExt cx="204559" cy="1935823"/>
          </a:xfrm>
        </p:grpSpPr>
        <p:sp>
          <p:nvSpPr>
            <p:cNvPr name="Freeform 51" id="51"/>
            <p:cNvSpPr/>
            <p:nvPr/>
          </p:nvSpPr>
          <p:spPr>
            <a:xfrm flipH="false" flipV="false" rot="0">
              <a:off x="0" y="0"/>
              <a:ext cx="204597" cy="1935861"/>
            </a:xfrm>
            <a:custGeom>
              <a:avLst/>
              <a:gdLst/>
              <a:ahLst/>
              <a:cxnLst/>
              <a:rect r="r" b="b" t="t" l="l"/>
              <a:pathLst>
                <a:path h="1935861" w="204597">
                  <a:moveTo>
                    <a:pt x="0" y="0"/>
                  </a:moveTo>
                  <a:lnTo>
                    <a:pt x="204597" y="0"/>
                  </a:lnTo>
                  <a:lnTo>
                    <a:pt x="204597" y="1935861"/>
                  </a:lnTo>
                  <a:lnTo>
                    <a:pt x="0" y="1935861"/>
                  </a:lnTo>
                  <a:close/>
                </a:path>
              </a:pathLst>
            </a:custGeom>
            <a:solidFill>
              <a:srgbClr val="C62828"/>
            </a:solidFill>
            <a:ln w="25400" cap="sq">
              <a:solidFill>
                <a:srgbClr val="C62828"/>
              </a:solidFill>
              <a:prstDash val="solid"/>
              <a:miter/>
            </a:ln>
          </p:spPr>
        </p:sp>
      </p:grpSp>
      <p:grpSp>
        <p:nvGrpSpPr>
          <p:cNvPr name="Group 52" id="52"/>
          <p:cNvGrpSpPr/>
          <p:nvPr/>
        </p:nvGrpSpPr>
        <p:grpSpPr>
          <a:xfrm rot="0">
            <a:off x="9875520" y="4480560"/>
            <a:ext cx="7680960" cy="1060704"/>
            <a:chOff x="0" y="0"/>
            <a:chExt cx="10241280" cy="1414272"/>
          </a:xfrm>
        </p:grpSpPr>
        <p:sp>
          <p:nvSpPr>
            <p:cNvPr name="Freeform 53" id="53"/>
            <p:cNvSpPr/>
            <p:nvPr/>
          </p:nvSpPr>
          <p:spPr>
            <a:xfrm flipH="false" flipV="false" rot="0">
              <a:off x="0" y="0"/>
              <a:ext cx="10241280" cy="1414272"/>
            </a:xfrm>
            <a:custGeom>
              <a:avLst/>
              <a:gdLst/>
              <a:ahLst/>
              <a:cxnLst/>
              <a:rect r="r" b="b" t="t" l="l"/>
              <a:pathLst>
                <a:path h="1414272" w="10241280">
                  <a:moveTo>
                    <a:pt x="0" y="0"/>
                  </a:moveTo>
                  <a:lnTo>
                    <a:pt x="10241280" y="0"/>
                  </a:lnTo>
                  <a:lnTo>
                    <a:pt x="10241280" y="1414272"/>
                  </a:lnTo>
                  <a:lnTo>
                    <a:pt x="0" y="1414272"/>
                  </a:lnTo>
                  <a:close/>
                </a:path>
              </a:pathLst>
            </a:custGeom>
            <a:blipFill>
              <a:blip r:embed="rId3">
                <a:alphaModFix amt="0"/>
              </a:blip>
              <a:stretch>
                <a:fillRect l="0" t="-91098" r="0" b="-91098"/>
              </a:stretch>
            </a:blipFill>
          </p:spPr>
        </p:sp>
        <p:sp>
          <p:nvSpPr>
            <p:cNvPr name="TextBox 54" id="54"/>
            <p:cNvSpPr txBox="true"/>
            <p:nvPr/>
          </p:nvSpPr>
          <p:spPr>
            <a:xfrm>
              <a:off x="0" y="-38100"/>
              <a:ext cx="10241280" cy="1452372"/>
            </a:xfrm>
            <a:prstGeom prst="rect">
              <a:avLst/>
            </a:prstGeom>
          </p:spPr>
          <p:txBody>
            <a:bodyPr anchor="ctr" rtlCol="false" tIns="0" lIns="0" bIns="0" rIns="0"/>
            <a:lstStyle/>
            <a:p>
              <a:pPr algn="l">
                <a:lnSpc>
                  <a:spcPts val="2879"/>
                </a:lnSpc>
              </a:pPr>
              <a:r>
                <a:rPr lang="en-US" sz="2400">
                  <a:solidFill>
                    <a:srgbClr val="1E293B"/>
                  </a:solidFill>
                  <a:latin typeface="Calibri (MS)"/>
                  <a:ea typeface="Calibri (MS)"/>
                  <a:cs typeface="Calibri (MS)"/>
                  <a:sym typeface="Calibri (MS)"/>
                </a:rPr>
                <a:t>Ketergantungan: malas analisis mandiri</a:t>
              </a:r>
            </a:p>
          </p:txBody>
        </p:sp>
      </p:grpSp>
      <p:grpSp>
        <p:nvGrpSpPr>
          <p:cNvPr name="Group 55" id="55"/>
          <p:cNvGrpSpPr/>
          <p:nvPr/>
        </p:nvGrpSpPr>
        <p:grpSpPr>
          <a:xfrm rot="0">
            <a:off x="9497063" y="5930903"/>
            <a:ext cx="8255003" cy="1451867"/>
            <a:chOff x="0" y="0"/>
            <a:chExt cx="11006671" cy="1935823"/>
          </a:xfrm>
        </p:grpSpPr>
        <p:sp>
          <p:nvSpPr>
            <p:cNvPr name="Freeform 56" id="56"/>
            <p:cNvSpPr/>
            <p:nvPr/>
          </p:nvSpPr>
          <p:spPr>
            <a:xfrm flipH="false" flipV="false" rot="0">
              <a:off x="0" y="0"/>
              <a:ext cx="11006709" cy="1935861"/>
            </a:xfrm>
            <a:custGeom>
              <a:avLst/>
              <a:gdLst/>
              <a:ahLst/>
              <a:cxnLst/>
              <a:rect r="r" b="b" t="t" l="l"/>
              <a:pathLst>
                <a:path h="1935861" w="11006709">
                  <a:moveTo>
                    <a:pt x="0" y="0"/>
                  </a:moveTo>
                  <a:lnTo>
                    <a:pt x="11006709" y="0"/>
                  </a:lnTo>
                  <a:lnTo>
                    <a:pt x="11006709" y="1935861"/>
                  </a:lnTo>
                  <a:lnTo>
                    <a:pt x="0" y="1935861"/>
                  </a:lnTo>
                  <a:close/>
                </a:path>
              </a:pathLst>
            </a:custGeom>
            <a:solidFill>
              <a:srgbClr val="FFF8F8"/>
            </a:solidFill>
            <a:ln w="25400" cap="sq">
              <a:solidFill>
                <a:srgbClr val="FFCDD2"/>
              </a:solidFill>
              <a:prstDash val="solid"/>
              <a:miter/>
            </a:ln>
          </p:spPr>
        </p:sp>
      </p:grpSp>
      <p:grpSp>
        <p:nvGrpSpPr>
          <p:cNvPr name="Group 57" id="57"/>
          <p:cNvGrpSpPr/>
          <p:nvPr/>
        </p:nvGrpSpPr>
        <p:grpSpPr>
          <a:xfrm rot="0">
            <a:off x="9497063" y="5930903"/>
            <a:ext cx="153419" cy="1451867"/>
            <a:chOff x="0" y="0"/>
            <a:chExt cx="204559" cy="1935823"/>
          </a:xfrm>
        </p:grpSpPr>
        <p:sp>
          <p:nvSpPr>
            <p:cNvPr name="Freeform 58" id="58"/>
            <p:cNvSpPr/>
            <p:nvPr/>
          </p:nvSpPr>
          <p:spPr>
            <a:xfrm flipH="false" flipV="false" rot="0">
              <a:off x="0" y="0"/>
              <a:ext cx="204597" cy="1935861"/>
            </a:xfrm>
            <a:custGeom>
              <a:avLst/>
              <a:gdLst/>
              <a:ahLst/>
              <a:cxnLst/>
              <a:rect r="r" b="b" t="t" l="l"/>
              <a:pathLst>
                <a:path h="1935861" w="204597">
                  <a:moveTo>
                    <a:pt x="0" y="0"/>
                  </a:moveTo>
                  <a:lnTo>
                    <a:pt x="204597" y="0"/>
                  </a:lnTo>
                  <a:lnTo>
                    <a:pt x="204597" y="1935861"/>
                  </a:lnTo>
                  <a:lnTo>
                    <a:pt x="0" y="1935861"/>
                  </a:lnTo>
                  <a:close/>
                </a:path>
              </a:pathLst>
            </a:custGeom>
            <a:solidFill>
              <a:srgbClr val="C62828"/>
            </a:solidFill>
            <a:ln w="25400" cap="sq">
              <a:solidFill>
                <a:srgbClr val="C62828"/>
              </a:solidFill>
              <a:prstDash val="solid"/>
              <a:miter/>
            </a:ln>
          </p:spPr>
        </p:sp>
      </p:grpSp>
      <p:grpSp>
        <p:nvGrpSpPr>
          <p:cNvPr name="Group 59" id="59"/>
          <p:cNvGrpSpPr/>
          <p:nvPr/>
        </p:nvGrpSpPr>
        <p:grpSpPr>
          <a:xfrm rot="0">
            <a:off x="9875520" y="6126480"/>
            <a:ext cx="7680960" cy="1060704"/>
            <a:chOff x="0" y="0"/>
            <a:chExt cx="10241280" cy="1414272"/>
          </a:xfrm>
        </p:grpSpPr>
        <p:sp>
          <p:nvSpPr>
            <p:cNvPr name="Freeform 60" id="60"/>
            <p:cNvSpPr/>
            <p:nvPr/>
          </p:nvSpPr>
          <p:spPr>
            <a:xfrm flipH="false" flipV="false" rot="0">
              <a:off x="0" y="0"/>
              <a:ext cx="10241280" cy="1414272"/>
            </a:xfrm>
            <a:custGeom>
              <a:avLst/>
              <a:gdLst/>
              <a:ahLst/>
              <a:cxnLst/>
              <a:rect r="r" b="b" t="t" l="l"/>
              <a:pathLst>
                <a:path h="1414272" w="10241280">
                  <a:moveTo>
                    <a:pt x="0" y="0"/>
                  </a:moveTo>
                  <a:lnTo>
                    <a:pt x="10241280" y="0"/>
                  </a:lnTo>
                  <a:lnTo>
                    <a:pt x="10241280" y="1414272"/>
                  </a:lnTo>
                  <a:lnTo>
                    <a:pt x="0" y="1414272"/>
                  </a:lnTo>
                  <a:close/>
                </a:path>
              </a:pathLst>
            </a:custGeom>
            <a:blipFill>
              <a:blip r:embed="rId3">
                <a:alphaModFix amt="0"/>
              </a:blip>
              <a:stretch>
                <a:fillRect l="0" t="-91098" r="0" b="-91098"/>
              </a:stretch>
            </a:blipFill>
          </p:spPr>
        </p:sp>
        <p:sp>
          <p:nvSpPr>
            <p:cNvPr name="TextBox 61" id="61"/>
            <p:cNvSpPr txBox="true"/>
            <p:nvPr/>
          </p:nvSpPr>
          <p:spPr>
            <a:xfrm>
              <a:off x="0" y="-38100"/>
              <a:ext cx="10241280" cy="1452372"/>
            </a:xfrm>
            <a:prstGeom prst="rect">
              <a:avLst/>
            </a:prstGeom>
          </p:spPr>
          <p:txBody>
            <a:bodyPr anchor="ctr" rtlCol="false" tIns="0" lIns="0" bIns="0" rIns="0"/>
            <a:lstStyle/>
            <a:p>
              <a:pPr algn="l">
                <a:lnSpc>
                  <a:spcPts val="2879"/>
                </a:lnSpc>
              </a:pPr>
              <a:r>
                <a:rPr lang="en-US" sz="2400">
                  <a:solidFill>
                    <a:srgbClr val="1E293B"/>
                  </a:solidFill>
                  <a:latin typeface="Calibri (MS)"/>
                  <a:ea typeface="Calibri (MS)"/>
                  <a:cs typeface="Calibri (MS)"/>
                  <a:sym typeface="Calibri (MS)"/>
                </a:rPr>
                <a:t>Penyalahgunaan untuk mengerjakan tugas akademik</a:t>
              </a:r>
            </a:p>
          </p:txBody>
        </p:sp>
      </p:grpSp>
      <p:grpSp>
        <p:nvGrpSpPr>
          <p:cNvPr name="Group 62" id="62"/>
          <p:cNvGrpSpPr/>
          <p:nvPr/>
        </p:nvGrpSpPr>
        <p:grpSpPr>
          <a:xfrm rot="0">
            <a:off x="9497063" y="7576823"/>
            <a:ext cx="8255003" cy="1451867"/>
            <a:chOff x="0" y="0"/>
            <a:chExt cx="11006671" cy="1935823"/>
          </a:xfrm>
        </p:grpSpPr>
        <p:sp>
          <p:nvSpPr>
            <p:cNvPr name="Freeform 63" id="63"/>
            <p:cNvSpPr/>
            <p:nvPr/>
          </p:nvSpPr>
          <p:spPr>
            <a:xfrm flipH="false" flipV="false" rot="0">
              <a:off x="0" y="0"/>
              <a:ext cx="11006709" cy="1935861"/>
            </a:xfrm>
            <a:custGeom>
              <a:avLst/>
              <a:gdLst/>
              <a:ahLst/>
              <a:cxnLst/>
              <a:rect r="r" b="b" t="t" l="l"/>
              <a:pathLst>
                <a:path h="1935861" w="11006709">
                  <a:moveTo>
                    <a:pt x="0" y="0"/>
                  </a:moveTo>
                  <a:lnTo>
                    <a:pt x="11006709" y="0"/>
                  </a:lnTo>
                  <a:lnTo>
                    <a:pt x="11006709" y="1935861"/>
                  </a:lnTo>
                  <a:lnTo>
                    <a:pt x="0" y="1935861"/>
                  </a:lnTo>
                  <a:close/>
                </a:path>
              </a:pathLst>
            </a:custGeom>
            <a:solidFill>
              <a:srgbClr val="FFEBEE"/>
            </a:solidFill>
            <a:ln w="25400" cap="sq">
              <a:solidFill>
                <a:srgbClr val="FFCDD2"/>
              </a:solidFill>
              <a:prstDash val="solid"/>
              <a:miter/>
            </a:ln>
          </p:spPr>
        </p:sp>
      </p:grpSp>
      <p:grpSp>
        <p:nvGrpSpPr>
          <p:cNvPr name="Group 64" id="64"/>
          <p:cNvGrpSpPr/>
          <p:nvPr/>
        </p:nvGrpSpPr>
        <p:grpSpPr>
          <a:xfrm rot="0">
            <a:off x="9497063" y="7576823"/>
            <a:ext cx="153419" cy="1451867"/>
            <a:chOff x="0" y="0"/>
            <a:chExt cx="204559" cy="1935823"/>
          </a:xfrm>
        </p:grpSpPr>
        <p:sp>
          <p:nvSpPr>
            <p:cNvPr name="Freeform 65" id="65"/>
            <p:cNvSpPr/>
            <p:nvPr/>
          </p:nvSpPr>
          <p:spPr>
            <a:xfrm flipH="false" flipV="false" rot="0">
              <a:off x="0" y="0"/>
              <a:ext cx="204597" cy="1935861"/>
            </a:xfrm>
            <a:custGeom>
              <a:avLst/>
              <a:gdLst/>
              <a:ahLst/>
              <a:cxnLst/>
              <a:rect r="r" b="b" t="t" l="l"/>
              <a:pathLst>
                <a:path h="1935861" w="204597">
                  <a:moveTo>
                    <a:pt x="0" y="0"/>
                  </a:moveTo>
                  <a:lnTo>
                    <a:pt x="204597" y="0"/>
                  </a:lnTo>
                  <a:lnTo>
                    <a:pt x="204597" y="1935861"/>
                  </a:lnTo>
                  <a:lnTo>
                    <a:pt x="0" y="1935861"/>
                  </a:lnTo>
                  <a:close/>
                </a:path>
              </a:pathLst>
            </a:custGeom>
            <a:solidFill>
              <a:srgbClr val="C62828"/>
            </a:solidFill>
            <a:ln w="25400" cap="sq">
              <a:solidFill>
                <a:srgbClr val="C62828"/>
              </a:solidFill>
              <a:prstDash val="solid"/>
              <a:miter/>
            </a:ln>
          </p:spPr>
        </p:sp>
      </p:grpSp>
      <p:grpSp>
        <p:nvGrpSpPr>
          <p:cNvPr name="Group 66" id="66"/>
          <p:cNvGrpSpPr/>
          <p:nvPr/>
        </p:nvGrpSpPr>
        <p:grpSpPr>
          <a:xfrm rot="0">
            <a:off x="9875520" y="7772400"/>
            <a:ext cx="7680960" cy="1060704"/>
            <a:chOff x="0" y="0"/>
            <a:chExt cx="10241280" cy="1414272"/>
          </a:xfrm>
        </p:grpSpPr>
        <p:sp>
          <p:nvSpPr>
            <p:cNvPr name="Freeform 67" id="67"/>
            <p:cNvSpPr/>
            <p:nvPr/>
          </p:nvSpPr>
          <p:spPr>
            <a:xfrm flipH="false" flipV="false" rot="0">
              <a:off x="0" y="0"/>
              <a:ext cx="10241280" cy="1414272"/>
            </a:xfrm>
            <a:custGeom>
              <a:avLst/>
              <a:gdLst/>
              <a:ahLst/>
              <a:cxnLst/>
              <a:rect r="r" b="b" t="t" l="l"/>
              <a:pathLst>
                <a:path h="1414272" w="10241280">
                  <a:moveTo>
                    <a:pt x="0" y="0"/>
                  </a:moveTo>
                  <a:lnTo>
                    <a:pt x="10241280" y="0"/>
                  </a:lnTo>
                  <a:lnTo>
                    <a:pt x="10241280" y="1414272"/>
                  </a:lnTo>
                  <a:lnTo>
                    <a:pt x="0" y="1414272"/>
                  </a:lnTo>
                  <a:close/>
                </a:path>
              </a:pathLst>
            </a:custGeom>
            <a:blipFill>
              <a:blip r:embed="rId3">
                <a:alphaModFix amt="0"/>
              </a:blip>
              <a:stretch>
                <a:fillRect l="0" t="-91098" r="0" b="-91098"/>
              </a:stretch>
            </a:blipFill>
          </p:spPr>
        </p:sp>
        <p:sp>
          <p:nvSpPr>
            <p:cNvPr name="TextBox 68" id="68"/>
            <p:cNvSpPr txBox="true"/>
            <p:nvPr/>
          </p:nvSpPr>
          <p:spPr>
            <a:xfrm>
              <a:off x="0" y="-38100"/>
              <a:ext cx="10241280" cy="1452372"/>
            </a:xfrm>
            <a:prstGeom prst="rect">
              <a:avLst/>
            </a:prstGeom>
          </p:spPr>
          <p:txBody>
            <a:bodyPr anchor="ctr" rtlCol="false" tIns="0" lIns="0" bIns="0" rIns="0"/>
            <a:lstStyle/>
            <a:p>
              <a:pPr algn="l">
                <a:lnSpc>
                  <a:spcPts val="2879"/>
                </a:lnSpc>
              </a:pPr>
              <a:r>
                <a:rPr lang="en-US" sz="2400">
                  <a:solidFill>
                    <a:srgbClr val="1E293B"/>
                  </a:solidFill>
                  <a:latin typeface="Calibri (MS)"/>
                  <a:ea typeface="Calibri (MS)"/>
                  <a:cs typeface="Calibri (MS)"/>
                  <a:sym typeface="Calibri (MS)"/>
                </a:rPr>
                <a:t>Risiko kebocoran privasi data pribadi siswa</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697" y="-12697"/>
            <a:ext cx="18313403" cy="1671323"/>
            <a:chOff x="0" y="0"/>
            <a:chExt cx="24417871" cy="2228431"/>
          </a:xfrm>
        </p:grpSpPr>
        <p:sp>
          <p:nvSpPr>
            <p:cNvPr name="Freeform 3" id="3"/>
            <p:cNvSpPr/>
            <p:nvPr/>
          </p:nvSpPr>
          <p:spPr>
            <a:xfrm flipH="false" flipV="false" rot="0">
              <a:off x="0" y="0"/>
              <a:ext cx="24417910" cy="2228469"/>
            </a:xfrm>
            <a:custGeom>
              <a:avLst/>
              <a:gdLst/>
              <a:ahLst/>
              <a:cxnLst/>
              <a:rect r="r" b="b" t="t" l="l"/>
              <a:pathLst>
                <a:path h="2228469" w="24417910">
                  <a:moveTo>
                    <a:pt x="0" y="0"/>
                  </a:moveTo>
                  <a:lnTo>
                    <a:pt x="24417910" y="0"/>
                  </a:lnTo>
                  <a:lnTo>
                    <a:pt x="24417910" y="2228469"/>
                  </a:lnTo>
                  <a:lnTo>
                    <a:pt x="0" y="2228469"/>
                  </a:lnTo>
                  <a:close/>
                </a:path>
              </a:pathLst>
            </a:custGeom>
            <a:solidFill>
              <a:srgbClr val="0D3B66"/>
            </a:solidFill>
            <a:ln w="25400" cap="sq">
              <a:solidFill>
                <a:srgbClr val="0D3B66"/>
              </a:solidFill>
              <a:prstDash val="solid"/>
              <a:miter/>
            </a:ln>
          </p:spPr>
        </p:sp>
      </p:grpSp>
      <p:grpSp>
        <p:nvGrpSpPr>
          <p:cNvPr name="Group 4" id="4"/>
          <p:cNvGrpSpPr/>
          <p:nvPr/>
        </p:nvGrpSpPr>
        <p:grpSpPr>
          <a:xfrm rot="0">
            <a:off x="731520" y="274320"/>
            <a:ext cx="16824960" cy="1097280"/>
            <a:chOff x="0" y="0"/>
            <a:chExt cx="22433280" cy="1463040"/>
          </a:xfrm>
        </p:grpSpPr>
        <p:sp>
          <p:nvSpPr>
            <p:cNvPr name="Freeform 5" id="5"/>
            <p:cNvSpPr/>
            <p:nvPr/>
          </p:nvSpPr>
          <p:spPr>
            <a:xfrm flipH="false" flipV="false" rot="0">
              <a:off x="0" y="0"/>
              <a:ext cx="22433280" cy="1463040"/>
            </a:xfrm>
            <a:custGeom>
              <a:avLst/>
              <a:gdLst/>
              <a:ahLst/>
              <a:cxnLst/>
              <a:rect r="r" b="b" t="t" l="l"/>
              <a:pathLst>
                <a:path h="1463040" w="22433280">
                  <a:moveTo>
                    <a:pt x="0" y="0"/>
                  </a:moveTo>
                  <a:lnTo>
                    <a:pt x="22433280" y="0"/>
                  </a:lnTo>
                  <a:lnTo>
                    <a:pt x="22433280" y="1463040"/>
                  </a:lnTo>
                  <a:lnTo>
                    <a:pt x="0" y="1463040"/>
                  </a:lnTo>
                  <a:close/>
                </a:path>
              </a:pathLst>
            </a:custGeom>
            <a:blipFill>
              <a:blip r:embed="rId3">
                <a:alphaModFix amt="0"/>
              </a:blip>
              <a:stretch>
                <a:fillRect l="0" t="-248770" r="0" b="-248770"/>
              </a:stretch>
            </a:blipFill>
          </p:spPr>
        </p:sp>
        <p:sp>
          <p:nvSpPr>
            <p:cNvPr name="TextBox 6" id="6"/>
            <p:cNvSpPr txBox="true"/>
            <p:nvPr/>
          </p:nvSpPr>
          <p:spPr>
            <a:xfrm>
              <a:off x="0" y="-76200"/>
              <a:ext cx="22433280" cy="1539240"/>
            </a:xfrm>
            <a:prstGeom prst="rect">
              <a:avLst/>
            </a:prstGeom>
          </p:spPr>
          <p:txBody>
            <a:bodyPr anchor="ctr" rtlCol="false" tIns="0" lIns="0" bIns="0" rIns="0"/>
            <a:lstStyle/>
            <a:p>
              <a:pPr algn="l">
                <a:lnSpc>
                  <a:spcPts val="4800"/>
                </a:lnSpc>
              </a:pPr>
              <a:r>
                <a:rPr lang="en-US" sz="4000" b="true">
                  <a:solidFill>
                    <a:srgbClr val="FFFFFF"/>
                  </a:solidFill>
                  <a:latin typeface="Calibri (MS) Bold"/>
                  <a:ea typeface="Calibri (MS) Bold"/>
                  <a:cs typeface="Calibri (MS) Bold"/>
                  <a:sym typeface="Calibri (MS) Bold"/>
                </a:rPr>
                <a:t>07 | FAKTOR PENYEBAB ISU PESERTA DIDIK</a:t>
              </a:r>
            </a:p>
          </p:txBody>
        </p:sp>
      </p:grpSp>
      <p:grpSp>
        <p:nvGrpSpPr>
          <p:cNvPr name="Group 7" id="7"/>
          <p:cNvGrpSpPr/>
          <p:nvPr/>
        </p:nvGrpSpPr>
        <p:grpSpPr>
          <a:xfrm rot="0">
            <a:off x="718823" y="1998983"/>
            <a:ext cx="8072123" cy="3408683"/>
            <a:chOff x="0" y="0"/>
            <a:chExt cx="10762831" cy="4544911"/>
          </a:xfrm>
        </p:grpSpPr>
        <p:sp>
          <p:nvSpPr>
            <p:cNvPr name="Freeform 8" id="8"/>
            <p:cNvSpPr/>
            <p:nvPr/>
          </p:nvSpPr>
          <p:spPr>
            <a:xfrm flipH="false" flipV="false" rot="0">
              <a:off x="0" y="0"/>
              <a:ext cx="10762869" cy="4544949"/>
            </a:xfrm>
            <a:custGeom>
              <a:avLst/>
              <a:gdLst/>
              <a:ahLst/>
              <a:cxnLst/>
              <a:rect r="r" b="b" t="t" l="l"/>
              <a:pathLst>
                <a:path h="4544949" w="10762869">
                  <a:moveTo>
                    <a:pt x="0" y="0"/>
                  </a:moveTo>
                  <a:lnTo>
                    <a:pt x="10762869" y="0"/>
                  </a:lnTo>
                  <a:lnTo>
                    <a:pt x="10762869" y="4544949"/>
                  </a:lnTo>
                  <a:lnTo>
                    <a:pt x="0" y="4544949"/>
                  </a:lnTo>
                  <a:close/>
                </a:path>
              </a:pathLst>
            </a:custGeom>
            <a:solidFill>
              <a:srgbClr val="E8F4F8"/>
            </a:solidFill>
            <a:ln w="25400" cap="sq">
              <a:solidFill>
                <a:srgbClr val="0D3B66"/>
              </a:solidFill>
              <a:prstDash val="solid"/>
              <a:miter/>
            </a:ln>
          </p:spPr>
        </p:sp>
      </p:grpSp>
      <p:grpSp>
        <p:nvGrpSpPr>
          <p:cNvPr name="Group 9" id="9"/>
          <p:cNvGrpSpPr/>
          <p:nvPr/>
        </p:nvGrpSpPr>
        <p:grpSpPr>
          <a:xfrm rot="0">
            <a:off x="718823" y="1998983"/>
            <a:ext cx="8072123" cy="1031243"/>
            <a:chOff x="0" y="0"/>
            <a:chExt cx="10762831" cy="1374991"/>
          </a:xfrm>
        </p:grpSpPr>
        <p:sp>
          <p:nvSpPr>
            <p:cNvPr name="Freeform 10" id="10"/>
            <p:cNvSpPr/>
            <p:nvPr/>
          </p:nvSpPr>
          <p:spPr>
            <a:xfrm flipH="false" flipV="false" rot="0">
              <a:off x="0" y="0"/>
              <a:ext cx="10762869" cy="1375029"/>
            </a:xfrm>
            <a:custGeom>
              <a:avLst/>
              <a:gdLst/>
              <a:ahLst/>
              <a:cxnLst/>
              <a:rect r="r" b="b" t="t" l="l"/>
              <a:pathLst>
                <a:path h="1375029" w="10762869">
                  <a:moveTo>
                    <a:pt x="0" y="0"/>
                  </a:moveTo>
                  <a:lnTo>
                    <a:pt x="10762869" y="0"/>
                  </a:lnTo>
                  <a:lnTo>
                    <a:pt x="10762869" y="1375029"/>
                  </a:lnTo>
                  <a:lnTo>
                    <a:pt x="0" y="1375029"/>
                  </a:lnTo>
                  <a:close/>
                </a:path>
              </a:pathLst>
            </a:custGeom>
            <a:solidFill>
              <a:srgbClr val="0D3B66"/>
            </a:solidFill>
            <a:ln w="25400" cap="sq">
              <a:solidFill>
                <a:srgbClr val="0D3B66"/>
              </a:solidFill>
              <a:prstDash val="solid"/>
              <a:miter/>
            </a:ln>
          </p:spPr>
        </p:sp>
      </p:grpSp>
      <p:grpSp>
        <p:nvGrpSpPr>
          <p:cNvPr name="Group 11" id="11"/>
          <p:cNvGrpSpPr/>
          <p:nvPr/>
        </p:nvGrpSpPr>
        <p:grpSpPr>
          <a:xfrm rot="0">
            <a:off x="914400" y="2157984"/>
            <a:ext cx="640080" cy="694944"/>
            <a:chOff x="0" y="0"/>
            <a:chExt cx="853440" cy="926592"/>
          </a:xfrm>
        </p:grpSpPr>
        <p:sp>
          <p:nvSpPr>
            <p:cNvPr name="Freeform 12" id="12"/>
            <p:cNvSpPr/>
            <p:nvPr/>
          </p:nvSpPr>
          <p:spPr>
            <a:xfrm flipH="false" flipV="false" rot="0">
              <a:off x="0" y="0"/>
              <a:ext cx="853440" cy="926592"/>
            </a:xfrm>
            <a:custGeom>
              <a:avLst/>
              <a:gdLst/>
              <a:ahLst/>
              <a:cxnLst/>
              <a:rect r="r" b="b" t="t" l="l"/>
              <a:pathLst>
                <a:path h="926592" w="853440">
                  <a:moveTo>
                    <a:pt x="0" y="0"/>
                  </a:moveTo>
                  <a:lnTo>
                    <a:pt x="853440" y="0"/>
                  </a:lnTo>
                  <a:lnTo>
                    <a:pt x="853440" y="926592"/>
                  </a:lnTo>
                  <a:lnTo>
                    <a:pt x="0" y="926592"/>
                  </a:lnTo>
                  <a:close/>
                </a:path>
              </a:pathLst>
            </a:custGeom>
            <a:blipFill>
              <a:blip r:embed="rId3">
                <a:alphaModFix amt="0"/>
              </a:blip>
              <a:stretch>
                <a:fillRect l="-89301" t="0" r="-89301" b="0"/>
              </a:stretch>
            </a:blipFill>
          </p:spPr>
        </p:sp>
        <p:sp>
          <p:nvSpPr>
            <p:cNvPr name="TextBox 13" id="13"/>
            <p:cNvSpPr txBox="true"/>
            <p:nvPr/>
          </p:nvSpPr>
          <p:spPr>
            <a:xfrm>
              <a:off x="0" y="-66675"/>
              <a:ext cx="853440" cy="993267"/>
            </a:xfrm>
            <a:prstGeom prst="rect">
              <a:avLst/>
            </a:prstGeom>
          </p:spPr>
          <p:txBody>
            <a:bodyPr anchor="ctr" rtlCol="false" tIns="0" lIns="0" bIns="0" rIns="0"/>
            <a:lstStyle/>
            <a:p>
              <a:pPr algn="l">
                <a:lnSpc>
                  <a:spcPts val="3600"/>
                </a:lnSpc>
              </a:pPr>
              <a:r>
                <a:rPr lang="en-US" sz="3000" b="true">
                  <a:solidFill>
                    <a:srgbClr val="FFFFFF"/>
                  </a:solidFill>
                  <a:latin typeface="Calibri (MS) Bold"/>
                  <a:ea typeface="Calibri (MS) Bold"/>
                  <a:cs typeface="Calibri (MS) Bold"/>
                  <a:sym typeface="Calibri (MS) Bold"/>
                </a:rPr>
                <a:t>1</a:t>
              </a:r>
            </a:p>
          </p:txBody>
        </p:sp>
      </p:grpSp>
      <p:grpSp>
        <p:nvGrpSpPr>
          <p:cNvPr name="Group 14" id="14"/>
          <p:cNvGrpSpPr/>
          <p:nvPr/>
        </p:nvGrpSpPr>
        <p:grpSpPr>
          <a:xfrm rot="0">
            <a:off x="1554480" y="2194560"/>
            <a:ext cx="6949440" cy="640080"/>
            <a:chOff x="0" y="0"/>
            <a:chExt cx="9265920" cy="853440"/>
          </a:xfrm>
        </p:grpSpPr>
        <p:sp>
          <p:nvSpPr>
            <p:cNvPr name="Freeform 15" id="15"/>
            <p:cNvSpPr/>
            <p:nvPr/>
          </p:nvSpPr>
          <p:spPr>
            <a:xfrm flipH="false" flipV="false" rot="0">
              <a:off x="0" y="0"/>
              <a:ext cx="9265920" cy="853440"/>
            </a:xfrm>
            <a:custGeom>
              <a:avLst/>
              <a:gdLst/>
              <a:ahLst/>
              <a:cxnLst/>
              <a:rect r="r" b="b" t="t" l="l"/>
              <a:pathLst>
                <a:path h="853440" w="9265920">
                  <a:moveTo>
                    <a:pt x="0" y="0"/>
                  </a:moveTo>
                  <a:lnTo>
                    <a:pt x="9265920" y="0"/>
                  </a:lnTo>
                  <a:lnTo>
                    <a:pt x="9265920" y="853440"/>
                  </a:lnTo>
                  <a:lnTo>
                    <a:pt x="0" y="853440"/>
                  </a:lnTo>
                  <a:close/>
                </a:path>
              </a:pathLst>
            </a:custGeom>
            <a:blipFill>
              <a:blip r:embed="rId3">
                <a:alphaModFix amt="0"/>
              </a:blip>
              <a:stretch>
                <a:fillRect l="0" t="-161551" r="0" b="-161551"/>
              </a:stretch>
            </a:blipFill>
          </p:spPr>
        </p:sp>
        <p:sp>
          <p:nvSpPr>
            <p:cNvPr name="TextBox 16" id="16"/>
            <p:cNvSpPr txBox="true"/>
            <p:nvPr/>
          </p:nvSpPr>
          <p:spPr>
            <a:xfrm>
              <a:off x="0" y="-57150"/>
              <a:ext cx="9265920" cy="910590"/>
            </a:xfrm>
            <a:prstGeom prst="rect">
              <a:avLst/>
            </a:prstGeom>
          </p:spPr>
          <p:txBody>
            <a:bodyPr anchor="ctr" rtlCol="false" tIns="0" lIns="0" bIns="0" rIns="0"/>
            <a:lstStyle/>
            <a:p>
              <a:pPr algn="l">
                <a:lnSpc>
                  <a:spcPts val="3120"/>
                </a:lnSpc>
              </a:pPr>
              <a:r>
                <a:rPr lang="en-US" sz="2600" b="true">
                  <a:solidFill>
                    <a:srgbClr val="FFFFFF"/>
                  </a:solidFill>
                  <a:latin typeface="Calibri (MS) Bold"/>
                  <a:ea typeface="Calibri (MS) Bold"/>
                  <a:cs typeface="Calibri (MS) Bold"/>
                  <a:sym typeface="Calibri (MS) Bold"/>
                </a:rPr>
                <a:t>Lingkungan Keluarga</a:t>
              </a:r>
            </a:p>
          </p:txBody>
        </p:sp>
      </p:grpSp>
      <p:grpSp>
        <p:nvGrpSpPr>
          <p:cNvPr name="Group 17" id="17"/>
          <p:cNvGrpSpPr/>
          <p:nvPr/>
        </p:nvGrpSpPr>
        <p:grpSpPr>
          <a:xfrm rot="0">
            <a:off x="1060704" y="3200400"/>
            <a:ext cx="7406640" cy="2011680"/>
            <a:chOff x="0" y="0"/>
            <a:chExt cx="9875520" cy="2682240"/>
          </a:xfrm>
        </p:grpSpPr>
        <p:sp>
          <p:nvSpPr>
            <p:cNvPr name="Freeform 18" id="18"/>
            <p:cNvSpPr/>
            <p:nvPr/>
          </p:nvSpPr>
          <p:spPr>
            <a:xfrm flipH="false" flipV="false" rot="0">
              <a:off x="0" y="0"/>
              <a:ext cx="9875520" cy="2682240"/>
            </a:xfrm>
            <a:custGeom>
              <a:avLst/>
              <a:gdLst/>
              <a:ahLst/>
              <a:cxnLst/>
              <a:rect r="r" b="b" t="t" l="l"/>
              <a:pathLst>
                <a:path h="2682240" w="9875520">
                  <a:moveTo>
                    <a:pt x="0" y="0"/>
                  </a:moveTo>
                  <a:lnTo>
                    <a:pt x="9875520" y="0"/>
                  </a:lnTo>
                  <a:lnTo>
                    <a:pt x="9875520" y="2682240"/>
                  </a:lnTo>
                  <a:lnTo>
                    <a:pt x="0" y="2682240"/>
                  </a:lnTo>
                  <a:close/>
                </a:path>
              </a:pathLst>
            </a:custGeom>
            <a:blipFill>
              <a:blip r:embed="rId3">
                <a:alphaModFix amt="0"/>
              </a:blip>
              <a:stretch>
                <a:fillRect l="0" t="-21740" r="0" b="-21740"/>
              </a:stretch>
            </a:blipFill>
          </p:spPr>
        </p:sp>
        <p:sp>
          <p:nvSpPr>
            <p:cNvPr name="TextBox 19" id="19"/>
            <p:cNvSpPr txBox="true"/>
            <p:nvPr/>
          </p:nvSpPr>
          <p:spPr>
            <a:xfrm>
              <a:off x="0" y="-47625"/>
              <a:ext cx="9875520" cy="2729865"/>
            </a:xfrm>
            <a:prstGeom prst="rect">
              <a:avLst/>
            </a:prstGeom>
          </p:spPr>
          <p:txBody>
            <a:bodyPr anchor="ctr" rtlCol="false" tIns="0" lIns="0" bIns="0" rIns="0"/>
            <a:lstStyle/>
            <a:p>
              <a:pPr algn="l">
                <a:lnSpc>
                  <a:spcPts val="2760"/>
                </a:lnSpc>
              </a:pPr>
              <a:r>
                <a:rPr lang="en-US" sz="2300">
                  <a:solidFill>
                    <a:srgbClr val="1E293B"/>
                  </a:solidFill>
                  <a:latin typeface="Calibri (MS)"/>
                  <a:ea typeface="Calibri (MS)"/>
                  <a:cs typeface="Calibri (MS)"/>
                  <a:sym typeface="Calibri (MS)"/>
                </a:rPr>
                <a:t>Kurangnya perhatian, komunikasi tertutup, hubungan tidak harmonis, dan pola asuh yang tidak tepat menjadi akar perilaku menyimpang siswa.</a:t>
              </a:r>
            </a:p>
          </p:txBody>
        </p:sp>
      </p:grpSp>
      <p:grpSp>
        <p:nvGrpSpPr>
          <p:cNvPr name="Group 20" id="20"/>
          <p:cNvGrpSpPr/>
          <p:nvPr/>
        </p:nvGrpSpPr>
        <p:grpSpPr>
          <a:xfrm rot="0">
            <a:off x="9314183" y="1998983"/>
            <a:ext cx="8072123" cy="3408683"/>
            <a:chOff x="0" y="0"/>
            <a:chExt cx="10762831" cy="4544911"/>
          </a:xfrm>
        </p:grpSpPr>
        <p:sp>
          <p:nvSpPr>
            <p:cNvPr name="Freeform 21" id="21"/>
            <p:cNvSpPr/>
            <p:nvPr/>
          </p:nvSpPr>
          <p:spPr>
            <a:xfrm flipH="false" flipV="false" rot="0">
              <a:off x="0" y="0"/>
              <a:ext cx="10762869" cy="4544949"/>
            </a:xfrm>
            <a:custGeom>
              <a:avLst/>
              <a:gdLst/>
              <a:ahLst/>
              <a:cxnLst/>
              <a:rect r="r" b="b" t="t" l="l"/>
              <a:pathLst>
                <a:path h="4544949" w="10762869">
                  <a:moveTo>
                    <a:pt x="0" y="0"/>
                  </a:moveTo>
                  <a:lnTo>
                    <a:pt x="10762869" y="0"/>
                  </a:lnTo>
                  <a:lnTo>
                    <a:pt x="10762869" y="4544949"/>
                  </a:lnTo>
                  <a:lnTo>
                    <a:pt x="0" y="4544949"/>
                  </a:lnTo>
                  <a:close/>
                </a:path>
              </a:pathLst>
            </a:custGeom>
            <a:solidFill>
              <a:srgbClr val="E3F2FD"/>
            </a:solidFill>
            <a:ln w="25400" cap="sq">
              <a:solidFill>
                <a:srgbClr val="1565C0"/>
              </a:solidFill>
              <a:prstDash val="solid"/>
              <a:miter/>
            </a:ln>
          </p:spPr>
        </p:sp>
      </p:grpSp>
      <p:grpSp>
        <p:nvGrpSpPr>
          <p:cNvPr name="Group 22" id="22"/>
          <p:cNvGrpSpPr/>
          <p:nvPr/>
        </p:nvGrpSpPr>
        <p:grpSpPr>
          <a:xfrm rot="0">
            <a:off x="9314183" y="1998983"/>
            <a:ext cx="8072123" cy="1031243"/>
            <a:chOff x="0" y="0"/>
            <a:chExt cx="10762831" cy="1374991"/>
          </a:xfrm>
        </p:grpSpPr>
        <p:sp>
          <p:nvSpPr>
            <p:cNvPr name="Freeform 23" id="23"/>
            <p:cNvSpPr/>
            <p:nvPr/>
          </p:nvSpPr>
          <p:spPr>
            <a:xfrm flipH="false" flipV="false" rot="0">
              <a:off x="0" y="0"/>
              <a:ext cx="10762869" cy="1375029"/>
            </a:xfrm>
            <a:custGeom>
              <a:avLst/>
              <a:gdLst/>
              <a:ahLst/>
              <a:cxnLst/>
              <a:rect r="r" b="b" t="t" l="l"/>
              <a:pathLst>
                <a:path h="1375029" w="10762869">
                  <a:moveTo>
                    <a:pt x="0" y="0"/>
                  </a:moveTo>
                  <a:lnTo>
                    <a:pt x="10762869" y="0"/>
                  </a:lnTo>
                  <a:lnTo>
                    <a:pt x="10762869" y="1375029"/>
                  </a:lnTo>
                  <a:lnTo>
                    <a:pt x="0" y="1375029"/>
                  </a:lnTo>
                  <a:close/>
                </a:path>
              </a:pathLst>
            </a:custGeom>
            <a:solidFill>
              <a:srgbClr val="1565C0"/>
            </a:solidFill>
            <a:ln w="25400" cap="sq">
              <a:solidFill>
                <a:srgbClr val="1565C0"/>
              </a:solidFill>
              <a:prstDash val="solid"/>
              <a:miter/>
            </a:ln>
          </p:spPr>
        </p:sp>
      </p:grpSp>
      <p:grpSp>
        <p:nvGrpSpPr>
          <p:cNvPr name="Group 24" id="24"/>
          <p:cNvGrpSpPr/>
          <p:nvPr/>
        </p:nvGrpSpPr>
        <p:grpSpPr>
          <a:xfrm rot="0">
            <a:off x="9509760" y="2157984"/>
            <a:ext cx="640080" cy="694944"/>
            <a:chOff x="0" y="0"/>
            <a:chExt cx="853440" cy="926592"/>
          </a:xfrm>
        </p:grpSpPr>
        <p:sp>
          <p:nvSpPr>
            <p:cNvPr name="Freeform 25" id="25"/>
            <p:cNvSpPr/>
            <p:nvPr/>
          </p:nvSpPr>
          <p:spPr>
            <a:xfrm flipH="false" flipV="false" rot="0">
              <a:off x="0" y="0"/>
              <a:ext cx="853440" cy="926592"/>
            </a:xfrm>
            <a:custGeom>
              <a:avLst/>
              <a:gdLst/>
              <a:ahLst/>
              <a:cxnLst/>
              <a:rect r="r" b="b" t="t" l="l"/>
              <a:pathLst>
                <a:path h="926592" w="853440">
                  <a:moveTo>
                    <a:pt x="0" y="0"/>
                  </a:moveTo>
                  <a:lnTo>
                    <a:pt x="853440" y="0"/>
                  </a:lnTo>
                  <a:lnTo>
                    <a:pt x="853440" y="926592"/>
                  </a:lnTo>
                  <a:lnTo>
                    <a:pt x="0" y="926592"/>
                  </a:lnTo>
                  <a:close/>
                </a:path>
              </a:pathLst>
            </a:custGeom>
            <a:blipFill>
              <a:blip r:embed="rId3">
                <a:alphaModFix amt="0"/>
              </a:blip>
              <a:stretch>
                <a:fillRect l="-89301" t="0" r="-89301" b="0"/>
              </a:stretch>
            </a:blipFill>
          </p:spPr>
        </p:sp>
        <p:sp>
          <p:nvSpPr>
            <p:cNvPr name="TextBox 26" id="26"/>
            <p:cNvSpPr txBox="true"/>
            <p:nvPr/>
          </p:nvSpPr>
          <p:spPr>
            <a:xfrm>
              <a:off x="0" y="-66675"/>
              <a:ext cx="853440" cy="993267"/>
            </a:xfrm>
            <a:prstGeom prst="rect">
              <a:avLst/>
            </a:prstGeom>
          </p:spPr>
          <p:txBody>
            <a:bodyPr anchor="ctr" rtlCol="false" tIns="0" lIns="0" bIns="0" rIns="0"/>
            <a:lstStyle/>
            <a:p>
              <a:pPr algn="l">
                <a:lnSpc>
                  <a:spcPts val="3600"/>
                </a:lnSpc>
              </a:pPr>
              <a:r>
                <a:rPr lang="en-US" sz="3000" b="true">
                  <a:solidFill>
                    <a:srgbClr val="FFFFFF"/>
                  </a:solidFill>
                  <a:latin typeface="Calibri (MS) Bold"/>
                  <a:ea typeface="Calibri (MS) Bold"/>
                  <a:cs typeface="Calibri (MS) Bold"/>
                  <a:sym typeface="Calibri (MS) Bold"/>
                </a:rPr>
                <a:t>2</a:t>
              </a:r>
            </a:p>
          </p:txBody>
        </p:sp>
      </p:grpSp>
      <p:grpSp>
        <p:nvGrpSpPr>
          <p:cNvPr name="Group 27" id="27"/>
          <p:cNvGrpSpPr/>
          <p:nvPr/>
        </p:nvGrpSpPr>
        <p:grpSpPr>
          <a:xfrm rot="0">
            <a:off x="10149840" y="2194560"/>
            <a:ext cx="6949440" cy="640080"/>
            <a:chOff x="0" y="0"/>
            <a:chExt cx="9265920" cy="853440"/>
          </a:xfrm>
        </p:grpSpPr>
        <p:sp>
          <p:nvSpPr>
            <p:cNvPr name="Freeform 28" id="28"/>
            <p:cNvSpPr/>
            <p:nvPr/>
          </p:nvSpPr>
          <p:spPr>
            <a:xfrm flipH="false" flipV="false" rot="0">
              <a:off x="0" y="0"/>
              <a:ext cx="9265920" cy="853440"/>
            </a:xfrm>
            <a:custGeom>
              <a:avLst/>
              <a:gdLst/>
              <a:ahLst/>
              <a:cxnLst/>
              <a:rect r="r" b="b" t="t" l="l"/>
              <a:pathLst>
                <a:path h="853440" w="9265920">
                  <a:moveTo>
                    <a:pt x="0" y="0"/>
                  </a:moveTo>
                  <a:lnTo>
                    <a:pt x="9265920" y="0"/>
                  </a:lnTo>
                  <a:lnTo>
                    <a:pt x="9265920" y="853440"/>
                  </a:lnTo>
                  <a:lnTo>
                    <a:pt x="0" y="853440"/>
                  </a:lnTo>
                  <a:close/>
                </a:path>
              </a:pathLst>
            </a:custGeom>
            <a:blipFill>
              <a:blip r:embed="rId3">
                <a:alphaModFix amt="0"/>
              </a:blip>
              <a:stretch>
                <a:fillRect l="0" t="-161551" r="0" b="-161551"/>
              </a:stretch>
            </a:blipFill>
          </p:spPr>
        </p:sp>
        <p:sp>
          <p:nvSpPr>
            <p:cNvPr name="TextBox 29" id="29"/>
            <p:cNvSpPr txBox="true"/>
            <p:nvPr/>
          </p:nvSpPr>
          <p:spPr>
            <a:xfrm>
              <a:off x="0" y="-57150"/>
              <a:ext cx="9265920" cy="910590"/>
            </a:xfrm>
            <a:prstGeom prst="rect">
              <a:avLst/>
            </a:prstGeom>
          </p:spPr>
          <p:txBody>
            <a:bodyPr anchor="ctr" rtlCol="false" tIns="0" lIns="0" bIns="0" rIns="0"/>
            <a:lstStyle/>
            <a:p>
              <a:pPr algn="l">
                <a:lnSpc>
                  <a:spcPts val="3120"/>
                </a:lnSpc>
              </a:pPr>
              <a:r>
                <a:rPr lang="en-US" sz="2600" b="true">
                  <a:solidFill>
                    <a:srgbClr val="FFFFFF"/>
                  </a:solidFill>
                  <a:latin typeface="Calibri (MS) Bold"/>
                  <a:ea typeface="Calibri (MS) Bold"/>
                  <a:cs typeface="Calibri (MS) Bold"/>
                  <a:sym typeface="Calibri (MS) Bold"/>
                </a:rPr>
                <a:t>Lingkungan Sekolah</a:t>
              </a:r>
            </a:p>
          </p:txBody>
        </p:sp>
      </p:grpSp>
      <p:grpSp>
        <p:nvGrpSpPr>
          <p:cNvPr name="Group 30" id="30"/>
          <p:cNvGrpSpPr/>
          <p:nvPr/>
        </p:nvGrpSpPr>
        <p:grpSpPr>
          <a:xfrm rot="0">
            <a:off x="9656064" y="3200400"/>
            <a:ext cx="7406640" cy="2011680"/>
            <a:chOff x="0" y="0"/>
            <a:chExt cx="9875520" cy="2682240"/>
          </a:xfrm>
        </p:grpSpPr>
        <p:sp>
          <p:nvSpPr>
            <p:cNvPr name="Freeform 31" id="31"/>
            <p:cNvSpPr/>
            <p:nvPr/>
          </p:nvSpPr>
          <p:spPr>
            <a:xfrm flipH="false" flipV="false" rot="0">
              <a:off x="0" y="0"/>
              <a:ext cx="9875520" cy="2682240"/>
            </a:xfrm>
            <a:custGeom>
              <a:avLst/>
              <a:gdLst/>
              <a:ahLst/>
              <a:cxnLst/>
              <a:rect r="r" b="b" t="t" l="l"/>
              <a:pathLst>
                <a:path h="2682240" w="9875520">
                  <a:moveTo>
                    <a:pt x="0" y="0"/>
                  </a:moveTo>
                  <a:lnTo>
                    <a:pt x="9875520" y="0"/>
                  </a:lnTo>
                  <a:lnTo>
                    <a:pt x="9875520" y="2682240"/>
                  </a:lnTo>
                  <a:lnTo>
                    <a:pt x="0" y="2682240"/>
                  </a:lnTo>
                  <a:close/>
                </a:path>
              </a:pathLst>
            </a:custGeom>
            <a:blipFill>
              <a:blip r:embed="rId3">
                <a:alphaModFix amt="0"/>
              </a:blip>
              <a:stretch>
                <a:fillRect l="0" t="-21740" r="0" b="-21740"/>
              </a:stretch>
            </a:blipFill>
          </p:spPr>
        </p:sp>
        <p:sp>
          <p:nvSpPr>
            <p:cNvPr name="TextBox 32" id="32"/>
            <p:cNvSpPr txBox="true"/>
            <p:nvPr/>
          </p:nvSpPr>
          <p:spPr>
            <a:xfrm>
              <a:off x="0" y="-47625"/>
              <a:ext cx="9875520" cy="2729865"/>
            </a:xfrm>
            <a:prstGeom prst="rect">
              <a:avLst/>
            </a:prstGeom>
          </p:spPr>
          <p:txBody>
            <a:bodyPr anchor="ctr" rtlCol="false" tIns="0" lIns="0" bIns="0" rIns="0"/>
            <a:lstStyle/>
            <a:p>
              <a:pPr algn="l">
                <a:lnSpc>
                  <a:spcPts val="2760"/>
                </a:lnSpc>
              </a:pPr>
              <a:r>
                <a:rPr lang="en-US" sz="2300">
                  <a:solidFill>
                    <a:srgbClr val="1E293B"/>
                  </a:solidFill>
                  <a:latin typeface="Calibri (MS)"/>
                  <a:ea typeface="Calibri (MS)"/>
                  <a:cs typeface="Calibri (MS)"/>
                  <a:sym typeface="Calibri (MS)"/>
                </a:rPr>
                <a:t>Penegakan aturan lemah, kurangnya peran guru BK, budaya pembiaran kekerasan, dan fasilitas tidak memadai.</a:t>
              </a:r>
            </a:p>
          </p:txBody>
        </p:sp>
      </p:grpSp>
      <p:grpSp>
        <p:nvGrpSpPr>
          <p:cNvPr name="Group 33" id="33"/>
          <p:cNvGrpSpPr/>
          <p:nvPr/>
        </p:nvGrpSpPr>
        <p:grpSpPr>
          <a:xfrm rot="0">
            <a:off x="718823" y="5839463"/>
            <a:ext cx="8072123" cy="3408683"/>
            <a:chOff x="0" y="0"/>
            <a:chExt cx="10762831" cy="4544911"/>
          </a:xfrm>
        </p:grpSpPr>
        <p:sp>
          <p:nvSpPr>
            <p:cNvPr name="Freeform 34" id="34"/>
            <p:cNvSpPr/>
            <p:nvPr/>
          </p:nvSpPr>
          <p:spPr>
            <a:xfrm flipH="false" flipV="false" rot="0">
              <a:off x="0" y="0"/>
              <a:ext cx="10762869" cy="4544949"/>
            </a:xfrm>
            <a:custGeom>
              <a:avLst/>
              <a:gdLst/>
              <a:ahLst/>
              <a:cxnLst/>
              <a:rect r="r" b="b" t="t" l="l"/>
              <a:pathLst>
                <a:path h="4544949" w="10762869">
                  <a:moveTo>
                    <a:pt x="0" y="0"/>
                  </a:moveTo>
                  <a:lnTo>
                    <a:pt x="10762869" y="0"/>
                  </a:lnTo>
                  <a:lnTo>
                    <a:pt x="10762869" y="4544949"/>
                  </a:lnTo>
                  <a:lnTo>
                    <a:pt x="0" y="4544949"/>
                  </a:lnTo>
                  <a:close/>
                </a:path>
              </a:pathLst>
            </a:custGeom>
            <a:solidFill>
              <a:srgbClr val="F3E5F5"/>
            </a:solidFill>
            <a:ln w="25400" cap="sq">
              <a:solidFill>
                <a:srgbClr val="4A148C"/>
              </a:solidFill>
              <a:prstDash val="solid"/>
              <a:miter/>
            </a:ln>
          </p:spPr>
        </p:sp>
      </p:grpSp>
      <p:grpSp>
        <p:nvGrpSpPr>
          <p:cNvPr name="Group 35" id="35"/>
          <p:cNvGrpSpPr/>
          <p:nvPr/>
        </p:nvGrpSpPr>
        <p:grpSpPr>
          <a:xfrm rot="0">
            <a:off x="718823" y="5839463"/>
            <a:ext cx="8072123" cy="1031243"/>
            <a:chOff x="0" y="0"/>
            <a:chExt cx="10762831" cy="1374991"/>
          </a:xfrm>
        </p:grpSpPr>
        <p:sp>
          <p:nvSpPr>
            <p:cNvPr name="Freeform 36" id="36"/>
            <p:cNvSpPr/>
            <p:nvPr/>
          </p:nvSpPr>
          <p:spPr>
            <a:xfrm flipH="false" flipV="false" rot="0">
              <a:off x="0" y="0"/>
              <a:ext cx="10762869" cy="1375029"/>
            </a:xfrm>
            <a:custGeom>
              <a:avLst/>
              <a:gdLst/>
              <a:ahLst/>
              <a:cxnLst/>
              <a:rect r="r" b="b" t="t" l="l"/>
              <a:pathLst>
                <a:path h="1375029" w="10762869">
                  <a:moveTo>
                    <a:pt x="0" y="0"/>
                  </a:moveTo>
                  <a:lnTo>
                    <a:pt x="10762869" y="0"/>
                  </a:lnTo>
                  <a:lnTo>
                    <a:pt x="10762869" y="1375029"/>
                  </a:lnTo>
                  <a:lnTo>
                    <a:pt x="0" y="1375029"/>
                  </a:lnTo>
                  <a:close/>
                </a:path>
              </a:pathLst>
            </a:custGeom>
            <a:solidFill>
              <a:srgbClr val="4A148C"/>
            </a:solidFill>
            <a:ln w="25400" cap="sq">
              <a:solidFill>
                <a:srgbClr val="4A148C"/>
              </a:solidFill>
              <a:prstDash val="solid"/>
              <a:miter/>
            </a:ln>
          </p:spPr>
        </p:sp>
      </p:grpSp>
      <p:grpSp>
        <p:nvGrpSpPr>
          <p:cNvPr name="Group 37" id="37"/>
          <p:cNvGrpSpPr/>
          <p:nvPr/>
        </p:nvGrpSpPr>
        <p:grpSpPr>
          <a:xfrm rot="0">
            <a:off x="914400" y="5998464"/>
            <a:ext cx="640080" cy="694944"/>
            <a:chOff x="0" y="0"/>
            <a:chExt cx="853440" cy="926592"/>
          </a:xfrm>
        </p:grpSpPr>
        <p:sp>
          <p:nvSpPr>
            <p:cNvPr name="Freeform 38" id="38"/>
            <p:cNvSpPr/>
            <p:nvPr/>
          </p:nvSpPr>
          <p:spPr>
            <a:xfrm flipH="false" flipV="false" rot="0">
              <a:off x="0" y="0"/>
              <a:ext cx="853440" cy="926592"/>
            </a:xfrm>
            <a:custGeom>
              <a:avLst/>
              <a:gdLst/>
              <a:ahLst/>
              <a:cxnLst/>
              <a:rect r="r" b="b" t="t" l="l"/>
              <a:pathLst>
                <a:path h="926592" w="853440">
                  <a:moveTo>
                    <a:pt x="0" y="0"/>
                  </a:moveTo>
                  <a:lnTo>
                    <a:pt x="853440" y="0"/>
                  </a:lnTo>
                  <a:lnTo>
                    <a:pt x="853440" y="926592"/>
                  </a:lnTo>
                  <a:lnTo>
                    <a:pt x="0" y="926592"/>
                  </a:lnTo>
                  <a:close/>
                </a:path>
              </a:pathLst>
            </a:custGeom>
            <a:blipFill>
              <a:blip r:embed="rId3">
                <a:alphaModFix amt="0"/>
              </a:blip>
              <a:stretch>
                <a:fillRect l="-89301" t="0" r="-89301" b="0"/>
              </a:stretch>
            </a:blipFill>
          </p:spPr>
        </p:sp>
        <p:sp>
          <p:nvSpPr>
            <p:cNvPr name="TextBox 39" id="39"/>
            <p:cNvSpPr txBox="true"/>
            <p:nvPr/>
          </p:nvSpPr>
          <p:spPr>
            <a:xfrm>
              <a:off x="0" y="-66675"/>
              <a:ext cx="853440" cy="993267"/>
            </a:xfrm>
            <a:prstGeom prst="rect">
              <a:avLst/>
            </a:prstGeom>
          </p:spPr>
          <p:txBody>
            <a:bodyPr anchor="ctr" rtlCol="false" tIns="0" lIns="0" bIns="0" rIns="0"/>
            <a:lstStyle/>
            <a:p>
              <a:pPr algn="l">
                <a:lnSpc>
                  <a:spcPts val="3600"/>
                </a:lnSpc>
              </a:pPr>
              <a:r>
                <a:rPr lang="en-US" sz="3000" b="true">
                  <a:solidFill>
                    <a:srgbClr val="FFFFFF"/>
                  </a:solidFill>
                  <a:latin typeface="Calibri (MS) Bold"/>
                  <a:ea typeface="Calibri (MS) Bold"/>
                  <a:cs typeface="Calibri (MS) Bold"/>
                  <a:sym typeface="Calibri (MS) Bold"/>
                </a:rPr>
                <a:t>3</a:t>
              </a:r>
            </a:p>
          </p:txBody>
        </p:sp>
      </p:grpSp>
      <p:grpSp>
        <p:nvGrpSpPr>
          <p:cNvPr name="Group 40" id="40"/>
          <p:cNvGrpSpPr/>
          <p:nvPr/>
        </p:nvGrpSpPr>
        <p:grpSpPr>
          <a:xfrm rot="0">
            <a:off x="1554480" y="6035040"/>
            <a:ext cx="6949440" cy="640080"/>
            <a:chOff x="0" y="0"/>
            <a:chExt cx="9265920" cy="853440"/>
          </a:xfrm>
        </p:grpSpPr>
        <p:sp>
          <p:nvSpPr>
            <p:cNvPr name="Freeform 41" id="41"/>
            <p:cNvSpPr/>
            <p:nvPr/>
          </p:nvSpPr>
          <p:spPr>
            <a:xfrm flipH="false" flipV="false" rot="0">
              <a:off x="0" y="0"/>
              <a:ext cx="9265920" cy="853440"/>
            </a:xfrm>
            <a:custGeom>
              <a:avLst/>
              <a:gdLst/>
              <a:ahLst/>
              <a:cxnLst/>
              <a:rect r="r" b="b" t="t" l="l"/>
              <a:pathLst>
                <a:path h="853440" w="9265920">
                  <a:moveTo>
                    <a:pt x="0" y="0"/>
                  </a:moveTo>
                  <a:lnTo>
                    <a:pt x="9265920" y="0"/>
                  </a:lnTo>
                  <a:lnTo>
                    <a:pt x="9265920" y="853440"/>
                  </a:lnTo>
                  <a:lnTo>
                    <a:pt x="0" y="853440"/>
                  </a:lnTo>
                  <a:close/>
                </a:path>
              </a:pathLst>
            </a:custGeom>
            <a:blipFill>
              <a:blip r:embed="rId3">
                <a:alphaModFix amt="0"/>
              </a:blip>
              <a:stretch>
                <a:fillRect l="0" t="-161551" r="0" b="-161551"/>
              </a:stretch>
            </a:blipFill>
          </p:spPr>
        </p:sp>
        <p:sp>
          <p:nvSpPr>
            <p:cNvPr name="TextBox 42" id="42"/>
            <p:cNvSpPr txBox="true"/>
            <p:nvPr/>
          </p:nvSpPr>
          <p:spPr>
            <a:xfrm>
              <a:off x="0" y="-57150"/>
              <a:ext cx="9265920" cy="910590"/>
            </a:xfrm>
            <a:prstGeom prst="rect">
              <a:avLst/>
            </a:prstGeom>
          </p:spPr>
          <p:txBody>
            <a:bodyPr anchor="ctr" rtlCol="false" tIns="0" lIns="0" bIns="0" rIns="0"/>
            <a:lstStyle/>
            <a:p>
              <a:pPr algn="l">
                <a:lnSpc>
                  <a:spcPts val="3120"/>
                </a:lnSpc>
              </a:pPr>
              <a:r>
                <a:rPr lang="en-US" sz="2600" b="true">
                  <a:solidFill>
                    <a:srgbClr val="FFFFFF"/>
                  </a:solidFill>
                  <a:latin typeface="Calibri (MS) Bold"/>
                  <a:ea typeface="Calibri (MS) Bold"/>
                  <a:cs typeface="Calibri (MS) Bold"/>
                  <a:sym typeface="Calibri (MS) Bold"/>
                </a:rPr>
                <a:t>Pengaruh Pergaulan</a:t>
              </a:r>
            </a:p>
          </p:txBody>
        </p:sp>
      </p:grpSp>
      <p:grpSp>
        <p:nvGrpSpPr>
          <p:cNvPr name="Group 43" id="43"/>
          <p:cNvGrpSpPr/>
          <p:nvPr/>
        </p:nvGrpSpPr>
        <p:grpSpPr>
          <a:xfrm rot="0">
            <a:off x="1060704" y="7040880"/>
            <a:ext cx="7406640" cy="2011680"/>
            <a:chOff x="0" y="0"/>
            <a:chExt cx="9875520" cy="2682240"/>
          </a:xfrm>
        </p:grpSpPr>
        <p:sp>
          <p:nvSpPr>
            <p:cNvPr name="Freeform 44" id="44"/>
            <p:cNvSpPr/>
            <p:nvPr/>
          </p:nvSpPr>
          <p:spPr>
            <a:xfrm flipH="false" flipV="false" rot="0">
              <a:off x="0" y="0"/>
              <a:ext cx="9875520" cy="2682240"/>
            </a:xfrm>
            <a:custGeom>
              <a:avLst/>
              <a:gdLst/>
              <a:ahLst/>
              <a:cxnLst/>
              <a:rect r="r" b="b" t="t" l="l"/>
              <a:pathLst>
                <a:path h="2682240" w="9875520">
                  <a:moveTo>
                    <a:pt x="0" y="0"/>
                  </a:moveTo>
                  <a:lnTo>
                    <a:pt x="9875520" y="0"/>
                  </a:lnTo>
                  <a:lnTo>
                    <a:pt x="9875520" y="2682240"/>
                  </a:lnTo>
                  <a:lnTo>
                    <a:pt x="0" y="2682240"/>
                  </a:lnTo>
                  <a:close/>
                </a:path>
              </a:pathLst>
            </a:custGeom>
            <a:blipFill>
              <a:blip r:embed="rId3">
                <a:alphaModFix amt="0"/>
              </a:blip>
              <a:stretch>
                <a:fillRect l="0" t="-21740" r="0" b="-21740"/>
              </a:stretch>
            </a:blipFill>
          </p:spPr>
        </p:sp>
        <p:sp>
          <p:nvSpPr>
            <p:cNvPr name="TextBox 45" id="45"/>
            <p:cNvSpPr txBox="true"/>
            <p:nvPr/>
          </p:nvSpPr>
          <p:spPr>
            <a:xfrm>
              <a:off x="0" y="-47625"/>
              <a:ext cx="9875520" cy="2729865"/>
            </a:xfrm>
            <a:prstGeom prst="rect">
              <a:avLst/>
            </a:prstGeom>
          </p:spPr>
          <p:txBody>
            <a:bodyPr anchor="ctr" rtlCol="false" tIns="0" lIns="0" bIns="0" rIns="0"/>
            <a:lstStyle/>
            <a:p>
              <a:pPr algn="l">
                <a:lnSpc>
                  <a:spcPts val="2760"/>
                </a:lnSpc>
              </a:pPr>
              <a:r>
                <a:rPr lang="en-US" sz="2300">
                  <a:solidFill>
                    <a:srgbClr val="1E293B"/>
                  </a:solidFill>
                  <a:latin typeface="Calibri (MS)"/>
                  <a:ea typeface="Calibri (MS)"/>
                  <a:cs typeface="Calibri (MS)"/>
                  <a:sym typeface="Calibri (MS)"/>
                </a:rPr>
                <a:t>Tekanan teman sebaya yang kuat, keinginan diakui dalam kelompok, dan lingkaran pertemanan yang cenderung negatif.</a:t>
              </a:r>
            </a:p>
          </p:txBody>
        </p:sp>
      </p:grpSp>
      <p:grpSp>
        <p:nvGrpSpPr>
          <p:cNvPr name="Group 46" id="46"/>
          <p:cNvGrpSpPr/>
          <p:nvPr/>
        </p:nvGrpSpPr>
        <p:grpSpPr>
          <a:xfrm rot="0">
            <a:off x="9314183" y="5839463"/>
            <a:ext cx="8072123" cy="3408683"/>
            <a:chOff x="0" y="0"/>
            <a:chExt cx="10762831" cy="4544911"/>
          </a:xfrm>
        </p:grpSpPr>
        <p:sp>
          <p:nvSpPr>
            <p:cNvPr name="Freeform 47" id="47"/>
            <p:cNvSpPr/>
            <p:nvPr/>
          </p:nvSpPr>
          <p:spPr>
            <a:xfrm flipH="false" flipV="false" rot="0">
              <a:off x="0" y="0"/>
              <a:ext cx="10762869" cy="4544949"/>
            </a:xfrm>
            <a:custGeom>
              <a:avLst/>
              <a:gdLst/>
              <a:ahLst/>
              <a:cxnLst/>
              <a:rect r="r" b="b" t="t" l="l"/>
              <a:pathLst>
                <a:path h="4544949" w="10762869">
                  <a:moveTo>
                    <a:pt x="0" y="0"/>
                  </a:moveTo>
                  <a:lnTo>
                    <a:pt x="10762869" y="0"/>
                  </a:lnTo>
                  <a:lnTo>
                    <a:pt x="10762869" y="4544949"/>
                  </a:lnTo>
                  <a:lnTo>
                    <a:pt x="0" y="4544949"/>
                  </a:lnTo>
                  <a:close/>
                </a:path>
              </a:pathLst>
            </a:custGeom>
            <a:solidFill>
              <a:srgbClr val="E8F5E9"/>
            </a:solidFill>
            <a:ln w="25400" cap="sq">
              <a:solidFill>
                <a:srgbClr val="1B5E20"/>
              </a:solidFill>
              <a:prstDash val="solid"/>
              <a:miter/>
            </a:ln>
          </p:spPr>
        </p:sp>
      </p:grpSp>
      <p:grpSp>
        <p:nvGrpSpPr>
          <p:cNvPr name="Group 48" id="48"/>
          <p:cNvGrpSpPr/>
          <p:nvPr/>
        </p:nvGrpSpPr>
        <p:grpSpPr>
          <a:xfrm rot="0">
            <a:off x="9314183" y="5839463"/>
            <a:ext cx="8072123" cy="1031243"/>
            <a:chOff x="0" y="0"/>
            <a:chExt cx="10762831" cy="1374991"/>
          </a:xfrm>
        </p:grpSpPr>
        <p:sp>
          <p:nvSpPr>
            <p:cNvPr name="Freeform 49" id="49"/>
            <p:cNvSpPr/>
            <p:nvPr/>
          </p:nvSpPr>
          <p:spPr>
            <a:xfrm flipH="false" flipV="false" rot="0">
              <a:off x="0" y="0"/>
              <a:ext cx="10762869" cy="1375029"/>
            </a:xfrm>
            <a:custGeom>
              <a:avLst/>
              <a:gdLst/>
              <a:ahLst/>
              <a:cxnLst/>
              <a:rect r="r" b="b" t="t" l="l"/>
              <a:pathLst>
                <a:path h="1375029" w="10762869">
                  <a:moveTo>
                    <a:pt x="0" y="0"/>
                  </a:moveTo>
                  <a:lnTo>
                    <a:pt x="10762869" y="0"/>
                  </a:lnTo>
                  <a:lnTo>
                    <a:pt x="10762869" y="1375029"/>
                  </a:lnTo>
                  <a:lnTo>
                    <a:pt x="0" y="1375029"/>
                  </a:lnTo>
                  <a:close/>
                </a:path>
              </a:pathLst>
            </a:custGeom>
            <a:solidFill>
              <a:srgbClr val="1B5E20"/>
            </a:solidFill>
            <a:ln w="25400" cap="sq">
              <a:solidFill>
                <a:srgbClr val="1B5E20"/>
              </a:solidFill>
              <a:prstDash val="solid"/>
              <a:miter/>
            </a:ln>
          </p:spPr>
        </p:sp>
      </p:grpSp>
      <p:grpSp>
        <p:nvGrpSpPr>
          <p:cNvPr name="Group 50" id="50"/>
          <p:cNvGrpSpPr/>
          <p:nvPr/>
        </p:nvGrpSpPr>
        <p:grpSpPr>
          <a:xfrm rot="0">
            <a:off x="9509760" y="5998464"/>
            <a:ext cx="640080" cy="694944"/>
            <a:chOff x="0" y="0"/>
            <a:chExt cx="853440" cy="926592"/>
          </a:xfrm>
        </p:grpSpPr>
        <p:sp>
          <p:nvSpPr>
            <p:cNvPr name="Freeform 51" id="51"/>
            <p:cNvSpPr/>
            <p:nvPr/>
          </p:nvSpPr>
          <p:spPr>
            <a:xfrm flipH="false" flipV="false" rot="0">
              <a:off x="0" y="0"/>
              <a:ext cx="853440" cy="926592"/>
            </a:xfrm>
            <a:custGeom>
              <a:avLst/>
              <a:gdLst/>
              <a:ahLst/>
              <a:cxnLst/>
              <a:rect r="r" b="b" t="t" l="l"/>
              <a:pathLst>
                <a:path h="926592" w="853440">
                  <a:moveTo>
                    <a:pt x="0" y="0"/>
                  </a:moveTo>
                  <a:lnTo>
                    <a:pt x="853440" y="0"/>
                  </a:lnTo>
                  <a:lnTo>
                    <a:pt x="853440" y="926592"/>
                  </a:lnTo>
                  <a:lnTo>
                    <a:pt x="0" y="926592"/>
                  </a:lnTo>
                  <a:close/>
                </a:path>
              </a:pathLst>
            </a:custGeom>
            <a:blipFill>
              <a:blip r:embed="rId3">
                <a:alphaModFix amt="0"/>
              </a:blip>
              <a:stretch>
                <a:fillRect l="-89301" t="0" r="-89301" b="0"/>
              </a:stretch>
            </a:blipFill>
          </p:spPr>
        </p:sp>
        <p:sp>
          <p:nvSpPr>
            <p:cNvPr name="TextBox 52" id="52"/>
            <p:cNvSpPr txBox="true"/>
            <p:nvPr/>
          </p:nvSpPr>
          <p:spPr>
            <a:xfrm>
              <a:off x="0" y="-66675"/>
              <a:ext cx="853440" cy="993267"/>
            </a:xfrm>
            <a:prstGeom prst="rect">
              <a:avLst/>
            </a:prstGeom>
          </p:spPr>
          <p:txBody>
            <a:bodyPr anchor="ctr" rtlCol="false" tIns="0" lIns="0" bIns="0" rIns="0"/>
            <a:lstStyle/>
            <a:p>
              <a:pPr algn="l">
                <a:lnSpc>
                  <a:spcPts val="3600"/>
                </a:lnSpc>
              </a:pPr>
              <a:r>
                <a:rPr lang="en-US" sz="3000" b="true">
                  <a:solidFill>
                    <a:srgbClr val="FFFFFF"/>
                  </a:solidFill>
                  <a:latin typeface="Calibri (MS) Bold"/>
                  <a:ea typeface="Calibri (MS) Bold"/>
                  <a:cs typeface="Calibri (MS) Bold"/>
                  <a:sym typeface="Calibri (MS) Bold"/>
                </a:rPr>
                <a:t>4</a:t>
              </a:r>
            </a:p>
          </p:txBody>
        </p:sp>
      </p:grpSp>
      <p:grpSp>
        <p:nvGrpSpPr>
          <p:cNvPr name="Group 53" id="53"/>
          <p:cNvGrpSpPr/>
          <p:nvPr/>
        </p:nvGrpSpPr>
        <p:grpSpPr>
          <a:xfrm rot="0">
            <a:off x="10149840" y="6035040"/>
            <a:ext cx="6949440" cy="640080"/>
            <a:chOff x="0" y="0"/>
            <a:chExt cx="9265920" cy="853440"/>
          </a:xfrm>
        </p:grpSpPr>
        <p:sp>
          <p:nvSpPr>
            <p:cNvPr name="Freeform 54" id="54"/>
            <p:cNvSpPr/>
            <p:nvPr/>
          </p:nvSpPr>
          <p:spPr>
            <a:xfrm flipH="false" flipV="false" rot="0">
              <a:off x="0" y="0"/>
              <a:ext cx="9265920" cy="853440"/>
            </a:xfrm>
            <a:custGeom>
              <a:avLst/>
              <a:gdLst/>
              <a:ahLst/>
              <a:cxnLst/>
              <a:rect r="r" b="b" t="t" l="l"/>
              <a:pathLst>
                <a:path h="853440" w="9265920">
                  <a:moveTo>
                    <a:pt x="0" y="0"/>
                  </a:moveTo>
                  <a:lnTo>
                    <a:pt x="9265920" y="0"/>
                  </a:lnTo>
                  <a:lnTo>
                    <a:pt x="9265920" y="853440"/>
                  </a:lnTo>
                  <a:lnTo>
                    <a:pt x="0" y="853440"/>
                  </a:lnTo>
                  <a:close/>
                </a:path>
              </a:pathLst>
            </a:custGeom>
            <a:blipFill>
              <a:blip r:embed="rId3">
                <a:alphaModFix amt="0"/>
              </a:blip>
              <a:stretch>
                <a:fillRect l="0" t="-161551" r="0" b="-161551"/>
              </a:stretch>
            </a:blipFill>
          </p:spPr>
        </p:sp>
        <p:sp>
          <p:nvSpPr>
            <p:cNvPr name="TextBox 55" id="55"/>
            <p:cNvSpPr txBox="true"/>
            <p:nvPr/>
          </p:nvSpPr>
          <p:spPr>
            <a:xfrm>
              <a:off x="0" y="-57150"/>
              <a:ext cx="9265920" cy="910590"/>
            </a:xfrm>
            <a:prstGeom prst="rect">
              <a:avLst/>
            </a:prstGeom>
          </p:spPr>
          <p:txBody>
            <a:bodyPr anchor="ctr" rtlCol="false" tIns="0" lIns="0" bIns="0" rIns="0"/>
            <a:lstStyle/>
            <a:p>
              <a:pPr algn="l">
                <a:lnSpc>
                  <a:spcPts val="3120"/>
                </a:lnSpc>
              </a:pPr>
              <a:r>
                <a:rPr lang="en-US" sz="2600" b="true">
                  <a:solidFill>
                    <a:srgbClr val="FFFFFF"/>
                  </a:solidFill>
                  <a:latin typeface="Calibri (MS) Bold"/>
                  <a:ea typeface="Calibri (MS) Bold"/>
                  <a:cs typeface="Calibri (MS) Bold"/>
                  <a:sym typeface="Calibri (MS) Bold"/>
                </a:rPr>
                <a:t>Teknologi &amp; Internet</a:t>
              </a:r>
            </a:p>
          </p:txBody>
        </p:sp>
      </p:grpSp>
      <p:grpSp>
        <p:nvGrpSpPr>
          <p:cNvPr name="Group 56" id="56"/>
          <p:cNvGrpSpPr/>
          <p:nvPr/>
        </p:nvGrpSpPr>
        <p:grpSpPr>
          <a:xfrm rot="0">
            <a:off x="9656064" y="7040880"/>
            <a:ext cx="7406640" cy="2011680"/>
            <a:chOff x="0" y="0"/>
            <a:chExt cx="9875520" cy="2682240"/>
          </a:xfrm>
        </p:grpSpPr>
        <p:sp>
          <p:nvSpPr>
            <p:cNvPr name="Freeform 57" id="57"/>
            <p:cNvSpPr/>
            <p:nvPr/>
          </p:nvSpPr>
          <p:spPr>
            <a:xfrm flipH="false" flipV="false" rot="0">
              <a:off x="0" y="0"/>
              <a:ext cx="9875520" cy="2682240"/>
            </a:xfrm>
            <a:custGeom>
              <a:avLst/>
              <a:gdLst/>
              <a:ahLst/>
              <a:cxnLst/>
              <a:rect r="r" b="b" t="t" l="l"/>
              <a:pathLst>
                <a:path h="2682240" w="9875520">
                  <a:moveTo>
                    <a:pt x="0" y="0"/>
                  </a:moveTo>
                  <a:lnTo>
                    <a:pt x="9875520" y="0"/>
                  </a:lnTo>
                  <a:lnTo>
                    <a:pt x="9875520" y="2682240"/>
                  </a:lnTo>
                  <a:lnTo>
                    <a:pt x="0" y="2682240"/>
                  </a:lnTo>
                  <a:close/>
                </a:path>
              </a:pathLst>
            </a:custGeom>
            <a:blipFill>
              <a:blip r:embed="rId3">
                <a:alphaModFix amt="0"/>
              </a:blip>
              <a:stretch>
                <a:fillRect l="0" t="-21740" r="0" b="-21740"/>
              </a:stretch>
            </a:blipFill>
          </p:spPr>
        </p:sp>
        <p:sp>
          <p:nvSpPr>
            <p:cNvPr name="TextBox 58" id="58"/>
            <p:cNvSpPr txBox="true"/>
            <p:nvPr/>
          </p:nvSpPr>
          <p:spPr>
            <a:xfrm>
              <a:off x="0" y="-47625"/>
              <a:ext cx="9875520" cy="2729865"/>
            </a:xfrm>
            <a:prstGeom prst="rect">
              <a:avLst/>
            </a:prstGeom>
          </p:spPr>
          <p:txBody>
            <a:bodyPr anchor="ctr" rtlCol="false" tIns="0" lIns="0" bIns="0" rIns="0"/>
            <a:lstStyle/>
            <a:p>
              <a:pPr algn="l">
                <a:lnSpc>
                  <a:spcPts val="2760"/>
                </a:lnSpc>
              </a:pPr>
              <a:r>
                <a:rPr lang="en-US" sz="2300">
                  <a:solidFill>
                    <a:srgbClr val="1E293B"/>
                  </a:solidFill>
                  <a:latin typeface="Calibri (MS)"/>
                  <a:ea typeface="Calibri (MS)"/>
                  <a:cs typeface="Calibri (MS)"/>
                  <a:sym typeface="Calibri (MS)"/>
                </a:rPr>
                <a:t>Paparan konten tidak sesuai usia, penggunaan tanpa pengawasan, akses informasi berbahaya, dan kurangnya literasi digital.</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DAHKA-FivE0</dc:identifier>
  <dcterms:modified xsi:type="dcterms:W3CDTF">2011-08-01T06:04:30Z</dcterms:modified>
  <cp:revision>1</cp:revision>
  <dc:title>DOC-20260518-WA0038..pptx</dc:title>
</cp:coreProperties>
</file>