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095DE-ABFB-433F-8310-E409EA49D47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34DA-06D4-4F69-A461-E1DFBB9D4A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42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*Segera menemui dosen untuk ujian susulan maksimal 2 minggu setelah ujian dilaksanakan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34DA-06D4-4F69-A461-E1DFBB9D4A8E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6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129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5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34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63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5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465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09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74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17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54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131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8B9B-D4A2-4819-B6FC-B37A56A3EF2F}" type="datetimeFigureOut">
              <a:rPr lang="id-ID" smtClean="0"/>
              <a:t>07/03/2018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E753-CB27-4A7A-990B-A1B3C40F9F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3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907704" y="548680"/>
            <a:ext cx="4285878" cy="11881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123728" y="836712"/>
            <a:ext cx="4441805" cy="1044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Kontrak </a:t>
            </a:r>
            <a:r>
              <a:rPr lang="id-ID" dirty="0" smtClean="0">
                <a:solidFill>
                  <a:schemeClr val="tx1"/>
                </a:solidFill>
              </a:rPr>
              <a:t>Perkuliahan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MASALAH NEGARA BERKEMBANG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5" y="2573688"/>
            <a:ext cx="5121576" cy="3373736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4339"/>
          <a:stretch/>
        </p:blipFill>
        <p:spPr>
          <a:xfrm>
            <a:off x="5692162" y="2552684"/>
            <a:ext cx="2895600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35165" r="48128" b="14390"/>
          <a:stretch/>
        </p:blipFill>
        <p:spPr bwMode="auto">
          <a:xfrm>
            <a:off x="5692162" y="4549050"/>
            <a:ext cx="2895600" cy="197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id-ID" dirty="0" smtClean="0"/>
              <a:t>Rule of the Game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id-ID" dirty="0" smtClean="0"/>
              <a:t>Berpenampilan Rapih dan Sopan (tidak menggunakan kaos oblong, sandal, atau celana sobek)</a:t>
            </a:r>
          </a:p>
          <a:p>
            <a:r>
              <a:rPr lang="id-ID" dirty="0" smtClean="0"/>
              <a:t>Kelas dimulai 7.30</a:t>
            </a:r>
          </a:p>
          <a:p>
            <a:r>
              <a:rPr lang="id-ID" dirty="0" smtClean="0"/>
              <a:t>Selain sakit (surat dokter), izin tidak berlaku</a:t>
            </a:r>
          </a:p>
        </p:txBody>
      </p:sp>
    </p:spTree>
    <p:extLst>
      <p:ext uri="{BB962C8B-B14F-4D97-AF65-F5344CB8AC3E}">
        <p14:creationId xmlns:p14="http://schemas.microsoft.com/office/powerpoint/2010/main" val="28697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Boleh tidak hadir max 3x selama perkuliahan</a:t>
            </a:r>
          </a:p>
          <a:p>
            <a:pPr>
              <a:lnSpc>
                <a:spcPct val="200000"/>
              </a:lnSpc>
            </a:pPr>
            <a:r>
              <a:rPr lang="id-ID" dirty="0" smtClean="0"/>
              <a:t>Copy paste = bunuh diri</a:t>
            </a:r>
          </a:p>
          <a:p>
            <a:r>
              <a:rPr lang="id-ID" dirty="0" smtClean="0"/>
              <a:t>Tidak menggunakan hand phone selama perkuliahan kecuali diizinkan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19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oper Black" pitchFamily="18" charset="0"/>
              </a:rPr>
              <a:t>Indikator Penilaian </a:t>
            </a:r>
            <a:endParaRPr lang="id-ID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85725"/>
              </p:ext>
            </p:extLst>
          </p:nvPr>
        </p:nvGraphicFramePr>
        <p:xfrm>
          <a:off x="1331640" y="1628800"/>
          <a:ext cx="63470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230425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Tugas dan Ujian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Keterangan</a:t>
                      </a:r>
                      <a:r>
                        <a:rPr lang="id-ID" b="1" baseline="0" dirty="0" smtClean="0"/>
                        <a:t> Waktu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Persentase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Kuis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Minggu ke-4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10%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Debat</a:t>
                      </a:r>
                      <a:r>
                        <a:rPr lang="id-ID" b="1" baseline="0" dirty="0" smtClean="0"/>
                        <a:t>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Minggu ke-7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5%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UTS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Minggu ke-8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20%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Tugas Lapangan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Minggu ke-9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Presentasi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Minggu ke-10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15%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UAS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Minggu ke-16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25%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0490" y="5113526"/>
            <a:ext cx="36166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d-ID" dirty="0">
                <a:latin typeface="Bernard MT Condensed" pitchFamily="18" charset="0"/>
              </a:rPr>
              <a:t>Keaktifan dan kesopanan </a:t>
            </a:r>
            <a:r>
              <a:rPr lang="id-ID" dirty="0" smtClean="0">
                <a:latin typeface="Bernard MT Condensed" pitchFamily="18" charset="0"/>
              </a:rPr>
              <a:t>(sikap): 10%</a:t>
            </a:r>
            <a:endParaRPr lang="id-ID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Ketentuan Perbaikan Nilai</a:t>
            </a:r>
            <a:endParaRPr lang="id-ID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Perbaikan nilai atau remedi diadakan ketika mahasiswa yang remedi mencapai 50%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Tidak ada perbaikan nilai UTS dan UAS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Tidak ada tugas atau ujian susulan kecuali sakit (surat izin dokter) dan tugas negara*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Tidak ada perbaikan setelah nilai di siakad keluar. Tanya perbaikan = nilai turun</a:t>
            </a:r>
            <a:endParaRPr lang="id-ID" sz="1200" dirty="0" smtClean="0"/>
          </a:p>
          <a:p>
            <a:pPr marL="0" indent="0">
              <a:buNone/>
            </a:pPr>
            <a:endParaRPr lang="id-ID" sz="1400" dirty="0" smtClean="0"/>
          </a:p>
          <a:p>
            <a:pPr marL="0" indent="0">
              <a:buNone/>
            </a:pPr>
            <a:r>
              <a:rPr lang="id-ID" sz="1400" dirty="0" smtClean="0"/>
              <a:t>*</a:t>
            </a:r>
            <a:r>
              <a:rPr lang="id-ID" sz="1400" dirty="0"/>
              <a:t>Segera menemui dosen untuk ujian susulan maksimal 2 minggu setelah ujian dilaksanakan</a:t>
            </a:r>
          </a:p>
          <a:p>
            <a:pPr marL="0" indent="0"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530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Bernard MT Condensed" pitchFamily="18" charset="0"/>
              </a:rPr>
              <a:t>Ketentuan Tugas</a:t>
            </a:r>
            <a:endParaRPr lang="id-ID" dirty="0">
              <a:latin typeface="Bernard MT Condense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62651"/>
              </p:ext>
            </p:extLst>
          </p:nvPr>
        </p:nvGraphicFramePr>
        <p:xfrm>
          <a:off x="683568" y="1268760"/>
          <a:ext cx="770485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72208"/>
                <a:gridCol w="1944216"/>
                <a:gridCol w="1728192"/>
              </a:tblGrid>
              <a:tr h="24092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Kuis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Debat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Tugas Lapangan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Presentasi</a:t>
                      </a:r>
                      <a:endParaRPr lang="id-ID" dirty="0"/>
                    </a:p>
                  </a:txBody>
                  <a:tcPr/>
                </a:tc>
              </a:tr>
              <a:tr h="475221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Kuis</a:t>
                      </a:r>
                      <a:r>
                        <a:rPr lang="id-ID" sz="1600" baseline="0" dirty="0" smtClean="0"/>
                        <a:t> berupa essay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Dikerjakan dalam waktu 45 menit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Hasil kuis akan dibahas dan dinilai dalam waktu 30 menit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baseline="0" dirty="0" smtClean="0"/>
                        <a:t>Setelah kuis berakhir, kuliah kembali dilanjutkan dengan pembahasan materi</a:t>
                      </a:r>
                      <a:endParaRPr lang="id-ID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Debat dilakukan di dalam kelas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Anggota</a:t>
                      </a:r>
                      <a:r>
                        <a:rPr lang="id-ID" sz="1600" baseline="0" dirty="0" smtClean="0"/>
                        <a:t> k</a:t>
                      </a:r>
                      <a:r>
                        <a:rPr lang="id-ID" sz="1600" dirty="0" smtClean="0"/>
                        <a:t>elas</a:t>
                      </a:r>
                      <a:r>
                        <a:rPr lang="id-ID" sz="1600" baseline="0" dirty="0" smtClean="0"/>
                        <a:t> akan dibagi menjadi dua kelompok; afirmatif dan oposisi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Penilaian</a:t>
                      </a:r>
                      <a:r>
                        <a:rPr lang="id-ID" sz="1600" baseline="0" dirty="0" smtClean="0"/>
                        <a:t> didasarkan pada sikap, penguasaan materi, fakta dan data</a:t>
                      </a:r>
                      <a:endParaRPr lang="id-ID" sz="160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id-ID" sz="16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Tugas lapangan dikerjakan secara berkelompok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Mahasiswa melakukan observasi mengenai masalah yang</a:t>
                      </a:r>
                      <a:r>
                        <a:rPr lang="id-ID" sz="1600" baseline="0" dirty="0" smtClean="0"/>
                        <a:t> terjadi di masyarakat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Paper hasil observasi dikumpulkan ketika UTS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Hasil observasi dipresentasik-an tepat setelah UTS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dirty="0" smtClean="0"/>
                        <a:t>Presentasi</a:t>
                      </a:r>
                      <a:r>
                        <a:rPr lang="id-ID" sz="1600" baseline="0" dirty="0" smtClean="0"/>
                        <a:t> dilakukan berkelompok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Paper no Copy Paste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Slide menarik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600" baseline="0" dirty="0" smtClean="0"/>
                        <a:t>Presentasi tidak boleh dengan membaca teks secara keseluruhan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1695450" cy="2486025"/>
          </a:xfrm>
        </p:spPr>
      </p:pic>
      <p:sp>
        <p:nvSpPr>
          <p:cNvPr id="4" name="Oval 3"/>
          <p:cNvSpPr/>
          <p:nvPr/>
        </p:nvSpPr>
        <p:spPr>
          <a:xfrm>
            <a:off x="2123728" y="2420888"/>
            <a:ext cx="475252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Gill Sans Ultra Bold" pitchFamily="34" charset="0"/>
              </a:rPr>
              <a:t>Selamat Belajar, Semoga Berhasil</a:t>
            </a:r>
            <a:endParaRPr lang="id-ID" sz="2400" dirty="0"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294</Words>
  <Application>Microsoft Office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Rule of the Game</vt:lpstr>
      <vt:lpstr>PowerPoint Presentation</vt:lpstr>
      <vt:lpstr>Indikator Penilaian </vt:lpstr>
      <vt:lpstr>Ketentuan Perbaikan Nilai</vt:lpstr>
      <vt:lpstr>Ketentuan Tugas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Kontrak Perkuliahan</dc:title>
  <dc:creator>user</dc:creator>
  <cp:lastModifiedBy>user</cp:lastModifiedBy>
  <cp:revision>58</cp:revision>
  <dcterms:created xsi:type="dcterms:W3CDTF">2018-03-03T08:58:35Z</dcterms:created>
  <dcterms:modified xsi:type="dcterms:W3CDTF">2018-03-07T04:43:50Z</dcterms:modified>
</cp:coreProperties>
</file>