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uimek Font TH" charset="1" panose="02000503000000000000"/>
      <p:regular r:id="rId16"/>
    </p:embeddedFont>
    <p:embeddedFont>
      <p:font typeface="Mali Bold" charset="1" panose="00000800000000000000"/>
      <p:regular r:id="rId17"/>
    </p:embeddedFont>
    <p:embeddedFont>
      <p:font typeface="Open Sans" charset="1" panose="020B0606030504020204"/>
      <p:regular r:id="rId18"/>
    </p:embeddedFont>
    <p:embeddedFont>
      <p:font typeface="Mali"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18.jpeg" Type="http://schemas.openxmlformats.org/officeDocument/2006/relationships/image"/><Relationship Id="rId15" Target="../media/image7.png" Type="http://schemas.openxmlformats.org/officeDocument/2006/relationships/image"/><Relationship Id="rId16"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TextBox 2" id="2"/>
          <p:cNvSpPr txBox="true"/>
          <p:nvPr/>
        </p:nvSpPr>
        <p:spPr>
          <a:xfrm rot="0">
            <a:off x="4214721" y="2208879"/>
            <a:ext cx="10348915" cy="4383514"/>
          </a:xfrm>
          <a:prstGeom prst="rect">
            <a:avLst/>
          </a:prstGeom>
        </p:spPr>
        <p:txBody>
          <a:bodyPr anchor="t" rtlCol="false" tIns="0" lIns="0" bIns="0" rIns="0">
            <a:spAutoFit/>
          </a:bodyPr>
          <a:lstStyle/>
          <a:p>
            <a:pPr algn="ctr">
              <a:lnSpc>
                <a:spcPts val="11242"/>
              </a:lnSpc>
            </a:pPr>
            <a:r>
              <a:rPr lang="en-US" sz="12631" spc="-454">
                <a:solidFill>
                  <a:srgbClr val="103F79"/>
                </a:solidFill>
                <a:latin typeface="Puimek Font TH"/>
                <a:ea typeface="Puimek Font TH"/>
                <a:cs typeface="Puimek Font TH"/>
                <a:sym typeface="Puimek Font TH"/>
              </a:rPr>
              <a:t>KONSEP AGAMA DAN AGAMA ISLAM</a:t>
            </a:r>
          </a:p>
        </p:txBody>
      </p:sp>
      <p:sp>
        <p:nvSpPr>
          <p:cNvPr name="TextBox 3" id="3"/>
          <p:cNvSpPr txBox="true"/>
          <p:nvPr/>
        </p:nvSpPr>
        <p:spPr>
          <a:xfrm rot="0">
            <a:off x="5895522" y="6715886"/>
            <a:ext cx="6496956" cy="355248"/>
          </a:xfrm>
          <a:prstGeom prst="rect">
            <a:avLst/>
          </a:prstGeom>
        </p:spPr>
        <p:txBody>
          <a:bodyPr anchor="t" rtlCol="false" tIns="0" lIns="0" bIns="0" rIns="0">
            <a:spAutoFit/>
          </a:bodyPr>
          <a:lstStyle/>
          <a:p>
            <a:pPr algn="ctr" marL="0" indent="0" lvl="0">
              <a:lnSpc>
                <a:spcPts val="2994"/>
              </a:lnSpc>
              <a:spcBef>
                <a:spcPct val="0"/>
              </a:spcBef>
            </a:pPr>
          </a:p>
        </p:txBody>
      </p:sp>
      <p:sp>
        <p:nvSpPr>
          <p:cNvPr name="Freeform 4" id="4"/>
          <p:cNvSpPr/>
          <p:nvPr/>
        </p:nvSpPr>
        <p:spPr>
          <a:xfrm flipH="false" flipV="false" rot="0">
            <a:off x="-219150" y="6912560"/>
            <a:ext cx="4914440" cy="4067895"/>
          </a:xfrm>
          <a:custGeom>
            <a:avLst/>
            <a:gdLst/>
            <a:ahLst/>
            <a:cxnLst/>
            <a:rect r="r" b="b" t="t" l="l"/>
            <a:pathLst>
              <a:path h="4067895" w="4914440">
                <a:moveTo>
                  <a:pt x="0" y="0"/>
                </a:moveTo>
                <a:lnTo>
                  <a:pt x="4914440" y="0"/>
                </a:lnTo>
                <a:lnTo>
                  <a:pt x="4914440" y="4067895"/>
                </a:lnTo>
                <a:lnTo>
                  <a:pt x="0" y="4067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3592710" y="6912560"/>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4318458" y="-720289"/>
            <a:ext cx="490357" cy="3240817"/>
          </a:xfrm>
          <a:custGeom>
            <a:avLst/>
            <a:gdLst/>
            <a:ahLst/>
            <a:cxnLst/>
            <a:rect r="r" b="b" t="t" l="l"/>
            <a:pathLst>
              <a:path h="3240817" w="490357">
                <a:moveTo>
                  <a:pt x="0" y="0"/>
                </a:moveTo>
                <a:lnTo>
                  <a:pt x="490357" y="0"/>
                </a:lnTo>
                <a:lnTo>
                  <a:pt x="490357"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1644511" y="4418662"/>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true" flipV="false" rot="0">
            <a:off x="16067058" y="5143500"/>
            <a:ext cx="1349204" cy="548361"/>
          </a:xfrm>
          <a:custGeom>
            <a:avLst/>
            <a:gdLst/>
            <a:ahLst/>
            <a:cxnLst/>
            <a:rect r="r" b="b" t="t" l="l"/>
            <a:pathLst>
              <a:path h="548361" w="1349204">
                <a:moveTo>
                  <a:pt x="1349204" y="0"/>
                </a:moveTo>
                <a:lnTo>
                  <a:pt x="0" y="0"/>
                </a:lnTo>
                <a:lnTo>
                  <a:pt x="0" y="548361"/>
                </a:lnTo>
                <a:lnTo>
                  <a:pt x="1349204" y="548361"/>
                </a:lnTo>
                <a:lnTo>
                  <a:pt x="1349204"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2673929" y="310628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0">
            <a:off x="15103598" y="2898664"/>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Freeform 2" id="2"/>
          <p:cNvSpPr/>
          <p:nvPr/>
        </p:nvSpPr>
        <p:spPr>
          <a:xfrm flipH="false" flipV="false" rot="0">
            <a:off x="-219150" y="6912560"/>
            <a:ext cx="4914440" cy="4067895"/>
          </a:xfrm>
          <a:custGeom>
            <a:avLst/>
            <a:gdLst/>
            <a:ahLst/>
            <a:cxnLst/>
            <a:rect r="r" b="b" t="t" l="l"/>
            <a:pathLst>
              <a:path h="4067895" w="4914440">
                <a:moveTo>
                  <a:pt x="0" y="0"/>
                </a:moveTo>
                <a:lnTo>
                  <a:pt x="4914440" y="0"/>
                </a:lnTo>
                <a:lnTo>
                  <a:pt x="4914440" y="4067895"/>
                </a:lnTo>
                <a:lnTo>
                  <a:pt x="0" y="4067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592710" y="6912560"/>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644511" y="4418662"/>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true" flipV="false" rot="0">
            <a:off x="16067058" y="5143500"/>
            <a:ext cx="1349204" cy="548361"/>
          </a:xfrm>
          <a:custGeom>
            <a:avLst/>
            <a:gdLst/>
            <a:ahLst/>
            <a:cxnLst/>
            <a:rect r="r" b="b" t="t" l="l"/>
            <a:pathLst>
              <a:path h="548361" w="1349204">
                <a:moveTo>
                  <a:pt x="1349204" y="0"/>
                </a:moveTo>
                <a:lnTo>
                  <a:pt x="0" y="0"/>
                </a:lnTo>
                <a:lnTo>
                  <a:pt x="0" y="548361"/>
                </a:lnTo>
                <a:lnTo>
                  <a:pt x="1349204" y="548361"/>
                </a:lnTo>
                <a:lnTo>
                  <a:pt x="134920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2673929" y="310628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15103598" y="2898664"/>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3969542" y="4250257"/>
            <a:ext cx="10348915" cy="1545064"/>
          </a:xfrm>
          <a:prstGeom prst="rect">
            <a:avLst/>
          </a:prstGeom>
        </p:spPr>
        <p:txBody>
          <a:bodyPr anchor="t" rtlCol="false" tIns="0" lIns="0" bIns="0" rIns="0">
            <a:spAutoFit/>
          </a:bodyPr>
          <a:lstStyle/>
          <a:p>
            <a:pPr algn="ctr" marL="0" indent="0" lvl="0">
              <a:lnSpc>
                <a:spcPts val="11242"/>
              </a:lnSpc>
              <a:spcBef>
                <a:spcPct val="0"/>
              </a:spcBef>
            </a:pPr>
            <a:r>
              <a:rPr lang="en-US" sz="12631" spc="-454" strike="noStrike" u="none">
                <a:solidFill>
                  <a:srgbClr val="103F79"/>
                </a:solidFill>
                <a:latin typeface="Puimek Font TH"/>
                <a:ea typeface="Puimek Font TH"/>
                <a:cs typeface="Puimek Font TH"/>
                <a:sym typeface="Puimek Font TH"/>
              </a:rPr>
              <a:t>TERIMA KASIH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TextBox 2" id="2"/>
          <p:cNvSpPr txBox="true"/>
          <p:nvPr/>
        </p:nvSpPr>
        <p:spPr>
          <a:xfrm rot="0">
            <a:off x="5698927" y="3154874"/>
            <a:ext cx="7341823" cy="1445599"/>
          </a:xfrm>
          <a:prstGeom prst="rect">
            <a:avLst/>
          </a:prstGeom>
        </p:spPr>
        <p:txBody>
          <a:bodyPr anchor="t" rtlCol="false" tIns="0" lIns="0" bIns="0" rIns="0">
            <a:spAutoFit/>
          </a:bodyPr>
          <a:lstStyle/>
          <a:p>
            <a:pPr algn="ctr">
              <a:lnSpc>
                <a:spcPts val="5548"/>
              </a:lnSpc>
            </a:pPr>
            <a:r>
              <a:rPr lang="en-US" sz="6234" spc="-224">
                <a:solidFill>
                  <a:srgbClr val="103F79"/>
                </a:solidFill>
                <a:latin typeface="Puimek Font TH"/>
                <a:ea typeface="Puimek Font TH"/>
                <a:cs typeface="Puimek Font TH"/>
                <a:sym typeface="Puimek Font TH"/>
              </a:rPr>
              <a:t>NAMA           </a:t>
            </a:r>
          </a:p>
          <a:p>
            <a:pPr algn="ctr">
              <a:lnSpc>
                <a:spcPts val="5548"/>
              </a:lnSpc>
            </a:pPr>
            <a:r>
              <a:rPr lang="en-US" sz="6234" spc="-224">
                <a:solidFill>
                  <a:srgbClr val="103F79"/>
                </a:solidFill>
                <a:latin typeface="Puimek Font TH"/>
                <a:ea typeface="Puimek Font TH"/>
                <a:cs typeface="Puimek Font TH"/>
                <a:sym typeface="Puimek Font TH"/>
              </a:rPr>
              <a:t>                   ANGGOTA</a:t>
            </a:r>
          </a:p>
        </p:txBody>
      </p:sp>
      <p:sp>
        <p:nvSpPr>
          <p:cNvPr name="TextBox 3" id="3"/>
          <p:cNvSpPr txBox="true"/>
          <p:nvPr/>
        </p:nvSpPr>
        <p:spPr>
          <a:xfrm rot="0">
            <a:off x="4367808" y="4807415"/>
            <a:ext cx="3645896" cy="646805"/>
          </a:xfrm>
          <a:prstGeom prst="rect">
            <a:avLst/>
          </a:prstGeom>
        </p:spPr>
        <p:txBody>
          <a:bodyPr anchor="t" rtlCol="false" tIns="0" lIns="0" bIns="0" rIns="0">
            <a:spAutoFit/>
          </a:bodyPr>
          <a:lstStyle/>
          <a:p>
            <a:pPr algn="ctr">
              <a:lnSpc>
                <a:spcPts val="2674"/>
              </a:lnSpc>
            </a:pPr>
            <a:r>
              <a:rPr lang="en-US" b="true" sz="1910" spc="70">
                <a:solidFill>
                  <a:srgbClr val="103F79"/>
                </a:solidFill>
                <a:latin typeface="Mali Bold"/>
                <a:ea typeface="Mali Bold"/>
                <a:cs typeface="Mali Bold"/>
                <a:sym typeface="Mali Bold"/>
              </a:rPr>
              <a:t>Fahira Anisa R. </a:t>
            </a:r>
          </a:p>
          <a:p>
            <a:pPr algn="ctr" marL="0" indent="0" lvl="0">
              <a:lnSpc>
                <a:spcPts val="2674"/>
              </a:lnSpc>
              <a:spcBef>
                <a:spcPct val="0"/>
              </a:spcBef>
            </a:pPr>
            <a:r>
              <a:rPr lang="en-US" b="true" sz="1910" spc="70">
                <a:solidFill>
                  <a:srgbClr val="103F79"/>
                </a:solidFill>
                <a:latin typeface="Mali Bold"/>
                <a:ea typeface="Mali Bold"/>
                <a:cs typeface="Mali Bold"/>
                <a:sym typeface="Mali Bold"/>
              </a:rPr>
              <a:t>NPM 2513043030</a:t>
            </a:r>
          </a:p>
        </p:txBody>
      </p:sp>
      <p:sp>
        <p:nvSpPr>
          <p:cNvPr name="TextBox 4" id="4"/>
          <p:cNvSpPr txBox="true"/>
          <p:nvPr/>
        </p:nvSpPr>
        <p:spPr>
          <a:xfrm rot="0">
            <a:off x="5698927" y="6658150"/>
            <a:ext cx="3832967" cy="646805"/>
          </a:xfrm>
          <a:prstGeom prst="rect">
            <a:avLst/>
          </a:prstGeom>
        </p:spPr>
        <p:txBody>
          <a:bodyPr anchor="t" rtlCol="false" tIns="0" lIns="0" bIns="0" rIns="0">
            <a:spAutoFit/>
          </a:bodyPr>
          <a:lstStyle/>
          <a:p>
            <a:pPr algn="ctr">
              <a:lnSpc>
                <a:spcPts val="2674"/>
              </a:lnSpc>
            </a:pPr>
            <a:r>
              <a:rPr lang="en-US" b="true" sz="1910" spc="70">
                <a:solidFill>
                  <a:srgbClr val="103F79"/>
                </a:solidFill>
                <a:latin typeface="Mali Bold"/>
                <a:ea typeface="Mali Bold"/>
                <a:cs typeface="Mali Bold"/>
                <a:sym typeface="Mali Bold"/>
              </a:rPr>
              <a:t>nabela athalia sari</a:t>
            </a:r>
          </a:p>
          <a:p>
            <a:pPr algn="ctr" marL="0" indent="0" lvl="0">
              <a:lnSpc>
                <a:spcPts val="2674"/>
              </a:lnSpc>
              <a:spcBef>
                <a:spcPct val="0"/>
              </a:spcBef>
            </a:pPr>
            <a:r>
              <a:rPr lang="en-US" b="true" sz="1910" spc="70">
                <a:solidFill>
                  <a:srgbClr val="103F79"/>
                </a:solidFill>
                <a:latin typeface="Mali Bold"/>
                <a:ea typeface="Mali Bold"/>
                <a:cs typeface="Mali Bold"/>
                <a:sym typeface="Mali Bold"/>
              </a:rPr>
              <a:t> NPM 2513043060</a:t>
            </a:r>
          </a:p>
        </p:txBody>
      </p:sp>
      <p:sp>
        <p:nvSpPr>
          <p:cNvPr name="TextBox 5" id="5"/>
          <p:cNvSpPr txBox="true"/>
          <p:nvPr/>
        </p:nvSpPr>
        <p:spPr>
          <a:xfrm rot="0">
            <a:off x="8013704" y="5305323"/>
            <a:ext cx="3778815" cy="646805"/>
          </a:xfrm>
          <a:prstGeom prst="rect">
            <a:avLst/>
          </a:prstGeom>
        </p:spPr>
        <p:txBody>
          <a:bodyPr anchor="t" rtlCol="false" tIns="0" lIns="0" bIns="0" rIns="0">
            <a:spAutoFit/>
          </a:bodyPr>
          <a:lstStyle/>
          <a:p>
            <a:pPr algn="ctr">
              <a:lnSpc>
                <a:spcPts val="2674"/>
              </a:lnSpc>
            </a:pPr>
            <a:r>
              <a:rPr lang="en-US" b="true" sz="1910" spc="70">
                <a:solidFill>
                  <a:srgbClr val="103F79"/>
                </a:solidFill>
                <a:latin typeface="Mali Bold"/>
                <a:ea typeface="Mali Bold"/>
                <a:cs typeface="Mali Bold"/>
                <a:sym typeface="Mali Bold"/>
              </a:rPr>
              <a:t>Thalita Adelia Ulfah</a:t>
            </a:r>
          </a:p>
          <a:p>
            <a:pPr algn="ctr" marL="0" indent="0" lvl="0">
              <a:lnSpc>
                <a:spcPts val="2674"/>
              </a:lnSpc>
              <a:spcBef>
                <a:spcPct val="0"/>
              </a:spcBef>
            </a:pPr>
            <a:r>
              <a:rPr lang="en-US" b="true" sz="1910" spc="70">
                <a:solidFill>
                  <a:srgbClr val="103F79"/>
                </a:solidFill>
                <a:latin typeface="Mali Bold"/>
                <a:ea typeface="Mali Bold"/>
                <a:cs typeface="Mali Bold"/>
                <a:sym typeface="Mali Bold"/>
              </a:rPr>
              <a:t>NPM 2513043016 </a:t>
            </a:r>
          </a:p>
        </p:txBody>
      </p:sp>
      <p:sp>
        <p:nvSpPr>
          <p:cNvPr name="Freeform 6" id="6"/>
          <p:cNvSpPr/>
          <p:nvPr/>
        </p:nvSpPr>
        <p:spPr>
          <a:xfrm flipH="false" flipV="false" rot="0">
            <a:off x="-1428520" y="8063744"/>
            <a:ext cx="4914440" cy="4067895"/>
          </a:xfrm>
          <a:custGeom>
            <a:avLst/>
            <a:gdLst/>
            <a:ahLst/>
            <a:cxnLst/>
            <a:rect r="r" b="b" t="t" l="l"/>
            <a:pathLst>
              <a:path h="4067895" w="4914440">
                <a:moveTo>
                  <a:pt x="0" y="0"/>
                </a:moveTo>
                <a:lnTo>
                  <a:pt x="4914440" y="0"/>
                </a:lnTo>
                <a:lnTo>
                  <a:pt x="4914440" y="4067896"/>
                </a:lnTo>
                <a:lnTo>
                  <a:pt x="0" y="4067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14209888" y="7838828"/>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10644" y="2869460"/>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true" flipV="false" rot="0">
            <a:off x="16414941" y="2762466"/>
            <a:ext cx="1349204" cy="548361"/>
          </a:xfrm>
          <a:custGeom>
            <a:avLst/>
            <a:gdLst/>
            <a:ahLst/>
            <a:cxnLst/>
            <a:rect r="r" b="b" t="t" l="l"/>
            <a:pathLst>
              <a:path h="548361" w="1349204">
                <a:moveTo>
                  <a:pt x="1349205" y="0"/>
                </a:moveTo>
                <a:lnTo>
                  <a:pt x="0" y="0"/>
                </a:lnTo>
                <a:lnTo>
                  <a:pt x="0" y="548361"/>
                </a:lnTo>
                <a:lnTo>
                  <a:pt x="1349205" y="548361"/>
                </a:lnTo>
                <a:lnTo>
                  <a:pt x="1349205"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931617" y="-270652"/>
            <a:ext cx="742312" cy="742312"/>
          </a:xfrm>
          <a:custGeom>
            <a:avLst/>
            <a:gdLst/>
            <a:ahLst/>
            <a:cxnLst/>
            <a:rect r="r" b="b" t="t" l="l"/>
            <a:pathLst>
              <a:path h="742312" w="742312">
                <a:moveTo>
                  <a:pt x="0" y="0"/>
                </a:moveTo>
                <a:lnTo>
                  <a:pt x="742312" y="0"/>
                </a:lnTo>
                <a:lnTo>
                  <a:pt x="742312" y="742312"/>
                </a:lnTo>
                <a:lnTo>
                  <a:pt x="0" y="74231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16884604" y="51093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11051077" y="5948799"/>
            <a:ext cx="3778815" cy="646805"/>
          </a:xfrm>
          <a:prstGeom prst="rect">
            <a:avLst/>
          </a:prstGeom>
        </p:spPr>
        <p:txBody>
          <a:bodyPr anchor="t" rtlCol="false" tIns="0" lIns="0" bIns="0" rIns="0">
            <a:spAutoFit/>
          </a:bodyPr>
          <a:lstStyle/>
          <a:p>
            <a:pPr algn="ctr">
              <a:lnSpc>
                <a:spcPts val="2674"/>
              </a:lnSpc>
            </a:pPr>
            <a:r>
              <a:rPr lang="en-US" b="true" sz="1910" spc="70">
                <a:solidFill>
                  <a:srgbClr val="103F79"/>
                </a:solidFill>
                <a:latin typeface="Mali Bold"/>
                <a:ea typeface="Mali Bold"/>
                <a:cs typeface="Mali Bold"/>
                <a:sym typeface="Mali Bold"/>
              </a:rPr>
              <a:t>Indri Larasati</a:t>
            </a:r>
          </a:p>
          <a:p>
            <a:pPr algn="ctr" marL="0" indent="0" lvl="0">
              <a:lnSpc>
                <a:spcPts val="2674"/>
              </a:lnSpc>
              <a:spcBef>
                <a:spcPct val="0"/>
              </a:spcBef>
            </a:pPr>
            <a:r>
              <a:rPr lang="en-US" b="true" sz="1910" spc="70">
                <a:solidFill>
                  <a:srgbClr val="103F79"/>
                </a:solidFill>
                <a:latin typeface="Mali Bold"/>
                <a:ea typeface="Mali Bold"/>
                <a:cs typeface="Mali Bold"/>
                <a:sym typeface="Mali Bold"/>
              </a:rPr>
              <a:t> NPM 2513043068</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TextBox 2" id="2"/>
          <p:cNvSpPr txBox="true"/>
          <p:nvPr/>
        </p:nvSpPr>
        <p:spPr>
          <a:xfrm rot="0">
            <a:off x="5250425" y="1238701"/>
            <a:ext cx="7341823" cy="750274"/>
          </a:xfrm>
          <a:prstGeom prst="rect">
            <a:avLst/>
          </a:prstGeom>
        </p:spPr>
        <p:txBody>
          <a:bodyPr anchor="t" rtlCol="false" tIns="0" lIns="0" bIns="0" rIns="0">
            <a:spAutoFit/>
          </a:bodyPr>
          <a:lstStyle/>
          <a:p>
            <a:pPr algn="ctr" marL="0" indent="0" lvl="0">
              <a:lnSpc>
                <a:spcPts val="5548"/>
              </a:lnSpc>
              <a:spcBef>
                <a:spcPct val="0"/>
              </a:spcBef>
            </a:pPr>
            <a:r>
              <a:rPr lang="en-US" sz="6234" spc="-224" strike="noStrike" u="none">
                <a:solidFill>
                  <a:srgbClr val="103F79"/>
                </a:solidFill>
                <a:latin typeface="Puimek Font TH"/>
                <a:ea typeface="Puimek Font TH"/>
                <a:cs typeface="Puimek Font TH"/>
                <a:sym typeface="Puimek Font TH"/>
              </a:rPr>
              <a:t>LATAR BELAKANG</a:t>
            </a:r>
          </a:p>
        </p:txBody>
      </p:sp>
      <p:sp>
        <p:nvSpPr>
          <p:cNvPr name="Freeform 3" id="3"/>
          <p:cNvSpPr/>
          <p:nvPr/>
        </p:nvSpPr>
        <p:spPr>
          <a:xfrm flipH="false" flipV="false" rot="0">
            <a:off x="-2012967" y="8454269"/>
            <a:ext cx="4914440" cy="4067895"/>
          </a:xfrm>
          <a:custGeom>
            <a:avLst/>
            <a:gdLst/>
            <a:ahLst/>
            <a:cxnLst/>
            <a:rect r="r" b="b" t="t" l="l"/>
            <a:pathLst>
              <a:path h="4067895" w="4914440">
                <a:moveTo>
                  <a:pt x="0" y="0"/>
                </a:moveTo>
                <a:lnTo>
                  <a:pt x="4914440" y="0"/>
                </a:lnTo>
                <a:lnTo>
                  <a:pt x="4914440" y="4067896"/>
                </a:lnTo>
                <a:lnTo>
                  <a:pt x="0" y="4067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191056" y="-172222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0" y="4816424"/>
            <a:ext cx="1008784" cy="410003"/>
          </a:xfrm>
          <a:custGeom>
            <a:avLst/>
            <a:gdLst/>
            <a:ahLst/>
            <a:cxnLst/>
            <a:rect r="r" b="b" t="t" l="l"/>
            <a:pathLst>
              <a:path h="410003" w="1008784">
                <a:moveTo>
                  <a:pt x="0" y="0"/>
                </a:moveTo>
                <a:lnTo>
                  <a:pt x="1008784" y="0"/>
                </a:lnTo>
                <a:lnTo>
                  <a:pt x="1008784" y="410003"/>
                </a:lnTo>
                <a:lnTo>
                  <a:pt x="0" y="4100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3063113" y="3106281"/>
            <a:ext cx="389184" cy="389184"/>
          </a:xfrm>
          <a:custGeom>
            <a:avLst/>
            <a:gdLst/>
            <a:ahLst/>
            <a:cxnLst/>
            <a:rect r="r" b="b" t="t" l="l"/>
            <a:pathLst>
              <a:path h="389184" w="389184">
                <a:moveTo>
                  <a:pt x="0" y="0"/>
                </a:moveTo>
                <a:lnTo>
                  <a:pt x="389185" y="0"/>
                </a:lnTo>
                <a:lnTo>
                  <a:pt x="389185" y="389184"/>
                </a:lnTo>
                <a:lnTo>
                  <a:pt x="0" y="38918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1288367" y="2453853"/>
            <a:ext cx="16230600" cy="7407276"/>
          </a:xfrm>
          <a:prstGeom prst="rect">
            <a:avLst/>
          </a:prstGeom>
        </p:spPr>
        <p:txBody>
          <a:bodyPr anchor="t" rtlCol="false" tIns="0" lIns="0" bIns="0" rIns="0">
            <a:spAutoFit/>
          </a:bodyPr>
          <a:lstStyle/>
          <a:p>
            <a:pPr algn="l">
              <a:lnSpc>
                <a:spcPts val="4900"/>
              </a:lnSpc>
            </a:pPr>
            <a:r>
              <a:rPr lang="en-US" sz="3500">
                <a:solidFill>
                  <a:srgbClr val="103F79"/>
                </a:solidFill>
                <a:latin typeface="Open Sans"/>
                <a:ea typeface="Open Sans"/>
                <a:cs typeface="Open Sans"/>
                <a:sym typeface="Open Sans"/>
              </a:rPr>
              <a:t>Agama adalah pedoman hidup yang memberi arah, makna, dan tujuan dalam menjalani kehidupan.</a:t>
            </a:r>
          </a:p>
          <a:p>
            <a:pPr algn="l">
              <a:lnSpc>
                <a:spcPts val="4900"/>
              </a:lnSpc>
            </a:pPr>
            <a:r>
              <a:rPr lang="en-US" sz="3500">
                <a:solidFill>
                  <a:srgbClr val="103F79"/>
                </a:solidFill>
                <a:latin typeface="Open Sans"/>
                <a:ea typeface="Open Sans"/>
                <a:cs typeface="Open Sans"/>
                <a:sym typeface="Open Sans"/>
              </a:rPr>
              <a:t>Melalui agama, manusia diajarkan untuk menjaga hubungan dengan Tuhan, sesama manusia, dan lingkungan sekitar.</a:t>
            </a:r>
          </a:p>
          <a:p>
            <a:pPr algn="l">
              <a:lnSpc>
                <a:spcPts val="4900"/>
              </a:lnSpc>
            </a:pPr>
            <a:r>
              <a:rPr lang="en-US" sz="3500">
                <a:solidFill>
                  <a:srgbClr val="103F79"/>
                </a:solidFill>
                <a:latin typeface="Open Sans"/>
                <a:ea typeface="Open Sans"/>
                <a:cs typeface="Open Sans"/>
                <a:sym typeface="Open Sans"/>
              </a:rPr>
              <a:t>Islam adalah salah satu agama besar di dunia, terutama di Indonesia, yang memiliki ajaran yang lengkap. Tidak hanya mengatur aspek ibadah, Islam juga mengatur hal-hal terkait sosial, hukum, dan moral. Oleh karena itu, memahami konsep agama secara umum dan agama Islam secara khusus sangat penting agar manusia dapat menerapkan nilai-nilai keagamaan dengan benar, serta menciptakan kehidupan yang harmonis dan bermakna.</a:t>
            </a:r>
          </a:p>
          <a:p>
            <a:pPr algn="l">
              <a:lnSpc>
                <a:spcPts val="4900"/>
              </a:lnSpc>
            </a:pPr>
          </a:p>
          <a:p>
            <a:pPr algn="l">
              <a:lnSpc>
                <a:spcPts val="490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204504" y="3991355"/>
            <a:ext cx="897751" cy="89775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DB6"/>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94"/>
                </a:lnSpc>
              </a:pPr>
            </a:p>
          </p:txBody>
        </p:sp>
      </p:grpSp>
      <p:grpSp>
        <p:nvGrpSpPr>
          <p:cNvPr name="Group 5" id="5"/>
          <p:cNvGrpSpPr/>
          <p:nvPr/>
        </p:nvGrpSpPr>
        <p:grpSpPr>
          <a:xfrm rot="0">
            <a:off x="7802246" y="4694624"/>
            <a:ext cx="897751" cy="89775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DB6"/>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94"/>
                </a:lnSpc>
              </a:pPr>
            </a:p>
          </p:txBody>
        </p:sp>
      </p:grpSp>
      <p:sp>
        <p:nvSpPr>
          <p:cNvPr name="TextBox 8" id="8"/>
          <p:cNvSpPr txBox="true"/>
          <p:nvPr/>
        </p:nvSpPr>
        <p:spPr>
          <a:xfrm rot="0">
            <a:off x="4546258" y="2465022"/>
            <a:ext cx="9195483" cy="750274"/>
          </a:xfrm>
          <a:prstGeom prst="rect">
            <a:avLst/>
          </a:prstGeom>
        </p:spPr>
        <p:txBody>
          <a:bodyPr anchor="t" rtlCol="false" tIns="0" lIns="0" bIns="0" rIns="0">
            <a:spAutoFit/>
          </a:bodyPr>
          <a:lstStyle/>
          <a:p>
            <a:pPr algn="ctr" marL="0" indent="0" lvl="0">
              <a:lnSpc>
                <a:spcPts val="5548"/>
              </a:lnSpc>
              <a:spcBef>
                <a:spcPct val="0"/>
              </a:spcBef>
            </a:pPr>
            <a:r>
              <a:rPr lang="en-US" sz="6234" spc="-224" strike="noStrike" u="none">
                <a:solidFill>
                  <a:srgbClr val="103F79"/>
                </a:solidFill>
                <a:latin typeface="Puimek Font TH"/>
                <a:ea typeface="Puimek Font TH"/>
                <a:cs typeface="Puimek Font TH"/>
                <a:sym typeface="Puimek Font TH"/>
              </a:rPr>
              <a:t>RUMUSAN MASALAH</a:t>
            </a:r>
          </a:p>
        </p:txBody>
      </p:sp>
      <p:sp>
        <p:nvSpPr>
          <p:cNvPr name="TextBox 9" id="9"/>
          <p:cNvSpPr txBox="true"/>
          <p:nvPr/>
        </p:nvSpPr>
        <p:spPr>
          <a:xfrm rot="0">
            <a:off x="3204504" y="4143755"/>
            <a:ext cx="888007" cy="593700"/>
          </a:xfrm>
          <a:prstGeom prst="rect">
            <a:avLst/>
          </a:prstGeom>
        </p:spPr>
        <p:txBody>
          <a:bodyPr anchor="t" rtlCol="false" tIns="0" lIns="0" bIns="0" rIns="0">
            <a:spAutoFit/>
          </a:bodyPr>
          <a:lstStyle/>
          <a:p>
            <a:pPr algn="ctr">
              <a:lnSpc>
                <a:spcPts val="4377"/>
              </a:lnSpc>
            </a:pPr>
            <a:r>
              <a:rPr lang="en-US" sz="4918" spc="-44">
                <a:solidFill>
                  <a:srgbClr val="FFFFFF"/>
                </a:solidFill>
                <a:latin typeface="Puimek Font TH"/>
                <a:ea typeface="Puimek Font TH"/>
                <a:cs typeface="Puimek Font TH"/>
                <a:sym typeface="Puimek Font TH"/>
              </a:rPr>
              <a:t>1</a:t>
            </a:r>
          </a:p>
        </p:txBody>
      </p:sp>
      <p:sp>
        <p:nvSpPr>
          <p:cNvPr name="TextBox 10" id="10"/>
          <p:cNvSpPr txBox="true"/>
          <p:nvPr/>
        </p:nvSpPr>
        <p:spPr>
          <a:xfrm rot="0">
            <a:off x="7802246" y="4771693"/>
            <a:ext cx="888007" cy="593701"/>
          </a:xfrm>
          <a:prstGeom prst="rect">
            <a:avLst/>
          </a:prstGeom>
        </p:spPr>
        <p:txBody>
          <a:bodyPr anchor="t" rtlCol="false" tIns="0" lIns="0" bIns="0" rIns="0">
            <a:spAutoFit/>
          </a:bodyPr>
          <a:lstStyle/>
          <a:p>
            <a:pPr algn="ctr">
              <a:lnSpc>
                <a:spcPts val="4377"/>
              </a:lnSpc>
            </a:pPr>
            <a:r>
              <a:rPr lang="en-US" sz="4918" spc="-44">
                <a:solidFill>
                  <a:srgbClr val="FFFFFF"/>
                </a:solidFill>
                <a:latin typeface="Puimek Font TH"/>
                <a:ea typeface="Puimek Font TH"/>
                <a:cs typeface="Puimek Font TH"/>
                <a:sym typeface="Puimek Font TH"/>
              </a:rPr>
              <a:t>2</a:t>
            </a:r>
          </a:p>
        </p:txBody>
      </p:sp>
      <p:sp>
        <p:nvSpPr>
          <p:cNvPr name="TextBox 11" id="11"/>
          <p:cNvSpPr txBox="true"/>
          <p:nvPr/>
        </p:nvSpPr>
        <p:spPr>
          <a:xfrm rot="0">
            <a:off x="2649292" y="5024227"/>
            <a:ext cx="4072940" cy="1098198"/>
          </a:xfrm>
          <a:prstGeom prst="rect">
            <a:avLst/>
          </a:prstGeom>
        </p:spPr>
        <p:txBody>
          <a:bodyPr anchor="t" rtlCol="false" tIns="0" lIns="0" bIns="0" rIns="0">
            <a:spAutoFit/>
          </a:bodyPr>
          <a:lstStyle/>
          <a:p>
            <a:pPr algn="l" marL="0" indent="0" lvl="0">
              <a:lnSpc>
                <a:spcPts val="2994"/>
              </a:lnSpc>
              <a:spcBef>
                <a:spcPct val="0"/>
              </a:spcBef>
            </a:pPr>
            <a:r>
              <a:rPr lang="en-US" sz="2138" spc="79">
                <a:solidFill>
                  <a:srgbClr val="103F79"/>
                </a:solidFill>
                <a:latin typeface="Mali"/>
                <a:ea typeface="Mali"/>
                <a:cs typeface="Mali"/>
                <a:sym typeface="Mali"/>
              </a:rPr>
              <a:t>1. Apa yang dimaksud dengan konsep agama secara umum?</a:t>
            </a:r>
          </a:p>
        </p:txBody>
      </p:sp>
      <p:sp>
        <p:nvSpPr>
          <p:cNvPr name="TextBox 12" id="12"/>
          <p:cNvSpPr txBox="true"/>
          <p:nvPr/>
        </p:nvSpPr>
        <p:spPr>
          <a:xfrm rot="0">
            <a:off x="6663527" y="5865670"/>
            <a:ext cx="4072940" cy="726723"/>
          </a:xfrm>
          <a:prstGeom prst="rect">
            <a:avLst/>
          </a:prstGeom>
        </p:spPr>
        <p:txBody>
          <a:bodyPr anchor="t" rtlCol="false" tIns="0" lIns="0" bIns="0" rIns="0">
            <a:spAutoFit/>
          </a:bodyPr>
          <a:lstStyle/>
          <a:p>
            <a:pPr algn="l" marL="0" indent="0" lvl="0">
              <a:lnSpc>
                <a:spcPts val="2994"/>
              </a:lnSpc>
              <a:spcBef>
                <a:spcPct val="0"/>
              </a:spcBef>
            </a:pPr>
            <a:r>
              <a:rPr lang="en-US" sz="2138" spc="79">
                <a:solidFill>
                  <a:srgbClr val="103F79"/>
                </a:solidFill>
                <a:latin typeface="Mali"/>
                <a:ea typeface="Mali"/>
                <a:cs typeface="Mali"/>
                <a:sym typeface="Mali"/>
              </a:rPr>
              <a:t>2. Bagaimana pengertian agama Islam?</a:t>
            </a:r>
          </a:p>
        </p:txBody>
      </p:sp>
      <p:sp>
        <p:nvSpPr>
          <p:cNvPr name="Freeform 13" id="13"/>
          <p:cNvSpPr/>
          <p:nvPr/>
        </p:nvSpPr>
        <p:spPr>
          <a:xfrm flipH="false" flipV="false" rot="0">
            <a:off x="-1844398" y="7651093"/>
            <a:ext cx="4914440" cy="4067895"/>
          </a:xfrm>
          <a:custGeom>
            <a:avLst/>
            <a:gdLst/>
            <a:ahLst/>
            <a:cxnLst/>
            <a:rect r="r" b="b" t="t" l="l"/>
            <a:pathLst>
              <a:path h="4067895" w="4914440">
                <a:moveTo>
                  <a:pt x="0" y="0"/>
                </a:moveTo>
                <a:lnTo>
                  <a:pt x="4914440" y="0"/>
                </a:lnTo>
                <a:lnTo>
                  <a:pt x="4914440" y="4067896"/>
                </a:lnTo>
                <a:lnTo>
                  <a:pt x="0" y="4067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true" flipV="false" rot="0">
            <a:off x="13592710" y="6912560"/>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3577802" y="694022"/>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true" flipV="false" rot="0">
            <a:off x="16067058" y="5143500"/>
            <a:ext cx="1349204" cy="548361"/>
          </a:xfrm>
          <a:custGeom>
            <a:avLst/>
            <a:gdLst/>
            <a:ahLst/>
            <a:cxnLst/>
            <a:rect r="r" b="b" t="t" l="l"/>
            <a:pathLst>
              <a:path h="548361" w="1349204">
                <a:moveTo>
                  <a:pt x="1349204" y="0"/>
                </a:moveTo>
                <a:lnTo>
                  <a:pt x="0" y="0"/>
                </a:lnTo>
                <a:lnTo>
                  <a:pt x="0" y="548361"/>
                </a:lnTo>
                <a:lnTo>
                  <a:pt x="1349204" y="548361"/>
                </a:lnTo>
                <a:lnTo>
                  <a:pt x="134920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0">
            <a:off x="5245660" y="51093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5" id="25"/>
          <p:cNvSpPr/>
          <p:nvPr/>
        </p:nvSpPr>
        <p:spPr>
          <a:xfrm flipH="false" flipV="false" rot="0">
            <a:off x="15103598" y="2898664"/>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7" id="27"/>
          <p:cNvSpPr/>
          <p:nvPr/>
        </p:nvSpPr>
        <p:spPr>
          <a:xfrm flipH="false" flipV="false" rot="0">
            <a:off x="0" y="613419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28" id="28"/>
          <p:cNvGrpSpPr/>
          <p:nvPr/>
        </p:nvGrpSpPr>
        <p:grpSpPr>
          <a:xfrm rot="0">
            <a:off x="13741742" y="3713407"/>
            <a:ext cx="905886" cy="905886"/>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DB6"/>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994"/>
                </a:lnSpc>
              </a:pPr>
            </a:p>
          </p:txBody>
        </p:sp>
      </p:grpSp>
      <p:sp>
        <p:nvSpPr>
          <p:cNvPr name="TextBox 31" id="31"/>
          <p:cNvSpPr txBox="true"/>
          <p:nvPr/>
        </p:nvSpPr>
        <p:spPr>
          <a:xfrm rot="0">
            <a:off x="13750681" y="3945700"/>
            <a:ext cx="888007" cy="593701"/>
          </a:xfrm>
          <a:prstGeom prst="rect">
            <a:avLst/>
          </a:prstGeom>
        </p:spPr>
        <p:txBody>
          <a:bodyPr anchor="t" rtlCol="false" tIns="0" lIns="0" bIns="0" rIns="0">
            <a:spAutoFit/>
          </a:bodyPr>
          <a:lstStyle/>
          <a:p>
            <a:pPr algn="ctr">
              <a:lnSpc>
                <a:spcPts val="4377"/>
              </a:lnSpc>
            </a:pPr>
            <a:r>
              <a:rPr lang="en-US" sz="4918" spc="-44">
                <a:solidFill>
                  <a:srgbClr val="FFFFFF"/>
                </a:solidFill>
                <a:latin typeface="Puimek Font TH"/>
                <a:ea typeface="Puimek Font TH"/>
                <a:cs typeface="Puimek Font TH"/>
                <a:sym typeface="Puimek Font TH"/>
              </a:rPr>
              <a:t>3</a:t>
            </a:r>
          </a:p>
        </p:txBody>
      </p:sp>
      <p:sp>
        <p:nvSpPr>
          <p:cNvPr name="TextBox 32" id="32"/>
          <p:cNvSpPr txBox="true"/>
          <p:nvPr/>
        </p:nvSpPr>
        <p:spPr>
          <a:xfrm rot="0">
            <a:off x="12158215" y="4752237"/>
            <a:ext cx="4072940" cy="1469673"/>
          </a:xfrm>
          <a:prstGeom prst="rect">
            <a:avLst/>
          </a:prstGeom>
        </p:spPr>
        <p:txBody>
          <a:bodyPr anchor="t" rtlCol="false" tIns="0" lIns="0" bIns="0" rIns="0">
            <a:spAutoFit/>
          </a:bodyPr>
          <a:lstStyle/>
          <a:p>
            <a:pPr algn="l" marL="0" indent="0" lvl="0">
              <a:lnSpc>
                <a:spcPts val="2994"/>
              </a:lnSpc>
              <a:spcBef>
                <a:spcPct val="0"/>
              </a:spcBef>
            </a:pPr>
            <a:r>
              <a:rPr lang="en-US" sz="2138" spc="79">
                <a:solidFill>
                  <a:srgbClr val="103F79"/>
                </a:solidFill>
                <a:latin typeface="Mali"/>
                <a:ea typeface="Mali"/>
                <a:cs typeface="Mali"/>
                <a:sym typeface="Mali"/>
              </a:rPr>
              <a:t>3. Mengapa penting memahami konsep agama dan agama Islam dalam kehidupan sehari-hari?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TextBox 2" id="2"/>
          <p:cNvSpPr txBox="true"/>
          <p:nvPr/>
        </p:nvSpPr>
        <p:spPr>
          <a:xfrm rot="0">
            <a:off x="4546258" y="2465022"/>
            <a:ext cx="9195483" cy="750274"/>
          </a:xfrm>
          <a:prstGeom prst="rect">
            <a:avLst/>
          </a:prstGeom>
        </p:spPr>
        <p:txBody>
          <a:bodyPr anchor="t" rtlCol="false" tIns="0" lIns="0" bIns="0" rIns="0">
            <a:spAutoFit/>
          </a:bodyPr>
          <a:lstStyle/>
          <a:p>
            <a:pPr algn="ctr" marL="0" indent="0" lvl="0">
              <a:lnSpc>
                <a:spcPts val="5548"/>
              </a:lnSpc>
              <a:spcBef>
                <a:spcPct val="0"/>
              </a:spcBef>
            </a:pPr>
            <a:r>
              <a:rPr lang="en-US" sz="6234" spc="-224" strike="noStrike" u="none">
                <a:solidFill>
                  <a:srgbClr val="103F79"/>
                </a:solidFill>
                <a:latin typeface="Puimek Font TH"/>
                <a:ea typeface="Puimek Font TH"/>
                <a:cs typeface="Puimek Font TH"/>
                <a:sym typeface="Puimek Font TH"/>
              </a:rPr>
              <a:t>TUJUAN</a:t>
            </a:r>
          </a:p>
        </p:txBody>
      </p:sp>
      <p:sp>
        <p:nvSpPr>
          <p:cNvPr name="TextBox 3" id="3"/>
          <p:cNvSpPr txBox="true"/>
          <p:nvPr/>
        </p:nvSpPr>
        <p:spPr>
          <a:xfrm rot="0">
            <a:off x="5678667" y="4478935"/>
            <a:ext cx="8938798" cy="1002665"/>
          </a:xfrm>
          <a:prstGeom prst="rect">
            <a:avLst/>
          </a:prstGeom>
        </p:spPr>
        <p:txBody>
          <a:bodyPr anchor="t" rtlCol="false" tIns="0" lIns="0" bIns="0" rIns="0">
            <a:spAutoFit/>
          </a:bodyPr>
          <a:lstStyle/>
          <a:p>
            <a:pPr algn="l" marL="0" indent="0" lvl="0">
              <a:lnSpc>
                <a:spcPts val="4060"/>
              </a:lnSpc>
              <a:spcBef>
                <a:spcPct val="0"/>
              </a:spcBef>
            </a:pPr>
            <a:r>
              <a:rPr lang="en-US" sz="2900" spc="107">
                <a:solidFill>
                  <a:srgbClr val="103F79"/>
                </a:solidFill>
                <a:latin typeface="Mali"/>
                <a:ea typeface="Mali"/>
                <a:cs typeface="Mali"/>
                <a:sym typeface="Mali"/>
              </a:rPr>
              <a:t> Untuk mengetahui pengertian konsep agama secara umum.</a:t>
            </a:r>
          </a:p>
        </p:txBody>
      </p:sp>
      <p:sp>
        <p:nvSpPr>
          <p:cNvPr name="TextBox 4" id="4"/>
          <p:cNvSpPr txBox="true"/>
          <p:nvPr/>
        </p:nvSpPr>
        <p:spPr>
          <a:xfrm rot="0">
            <a:off x="5678667" y="6307652"/>
            <a:ext cx="8938798" cy="514350"/>
          </a:xfrm>
          <a:prstGeom prst="rect">
            <a:avLst/>
          </a:prstGeom>
        </p:spPr>
        <p:txBody>
          <a:bodyPr anchor="t" rtlCol="false" tIns="0" lIns="0" bIns="0" rIns="0">
            <a:spAutoFit/>
          </a:bodyPr>
          <a:lstStyle/>
          <a:p>
            <a:pPr algn="l" marL="0" indent="0" lvl="0">
              <a:lnSpc>
                <a:spcPts val="4200"/>
              </a:lnSpc>
              <a:spcBef>
                <a:spcPct val="0"/>
              </a:spcBef>
            </a:pPr>
            <a:r>
              <a:rPr lang="en-US" sz="3000" spc="110">
                <a:solidFill>
                  <a:srgbClr val="103F79"/>
                </a:solidFill>
                <a:latin typeface="Mali"/>
                <a:ea typeface="Mali"/>
                <a:cs typeface="Mali"/>
                <a:sym typeface="Mali"/>
              </a:rPr>
              <a:t>Untuk memahami pengertian agama Islam.</a:t>
            </a:r>
          </a:p>
        </p:txBody>
      </p:sp>
      <p:grpSp>
        <p:nvGrpSpPr>
          <p:cNvPr name="Group 5" id="5"/>
          <p:cNvGrpSpPr/>
          <p:nvPr/>
        </p:nvGrpSpPr>
        <p:grpSpPr>
          <a:xfrm rot="0">
            <a:off x="4327332" y="4172560"/>
            <a:ext cx="897751" cy="89775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DB6"/>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94"/>
                </a:lnSpc>
              </a:pPr>
            </a:p>
          </p:txBody>
        </p:sp>
      </p:grpSp>
      <p:grpSp>
        <p:nvGrpSpPr>
          <p:cNvPr name="Group 8" id="8"/>
          <p:cNvGrpSpPr/>
          <p:nvPr/>
        </p:nvGrpSpPr>
        <p:grpSpPr>
          <a:xfrm rot="0">
            <a:off x="4327332" y="5992008"/>
            <a:ext cx="897751" cy="89775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DB6"/>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94"/>
                </a:lnSpc>
              </a:pPr>
            </a:p>
          </p:txBody>
        </p:sp>
      </p:grpSp>
      <p:sp>
        <p:nvSpPr>
          <p:cNvPr name="TextBox 11" id="11"/>
          <p:cNvSpPr txBox="true"/>
          <p:nvPr/>
        </p:nvSpPr>
        <p:spPr>
          <a:xfrm rot="0">
            <a:off x="4332204" y="4305910"/>
            <a:ext cx="888007" cy="593700"/>
          </a:xfrm>
          <a:prstGeom prst="rect">
            <a:avLst/>
          </a:prstGeom>
        </p:spPr>
        <p:txBody>
          <a:bodyPr anchor="t" rtlCol="false" tIns="0" lIns="0" bIns="0" rIns="0">
            <a:spAutoFit/>
          </a:bodyPr>
          <a:lstStyle/>
          <a:p>
            <a:pPr algn="ctr">
              <a:lnSpc>
                <a:spcPts val="4377"/>
              </a:lnSpc>
            </a:pPr>
            <a:r>
              <a:rPr lang="en-US" sz="4918" spc="-44">
                <a:solidFill>
                  <a:srgbClr val="FFFFFF"/>
                </a:solidFill>
                <a:latin typeface="Puimek Font TH"/>
                <a:ea typeface="Puimek Font TH"/>
                <a:cs typeface="Puimek Font TH"/>
                <a:sym typeface="Puimek Font TH"/>
              </a:rPr>
              <a:t>1</a:t>
            </a:r>
          </a:p>
        </p:txBody>
      </p:sp>
      <p:sp>
        <p:nvSpPr>
          <p:cNvPr name="TextBox 12" id="12"/>
          <p:cNvSpPr txBox="true"/>
          <p:nvPr/>
        </p:nvSpPr>
        <p:spPr>
          <a:xfrm rot="0">
            <a:off x="4327332" y="6165686"/>
            <a:ext cx="888007" cy="593701"/>
          </a:xfrm>
          <a:prstGeom prst="rect">
            <a:avLst/>
          </a:prstGeom>
        </p:spPr>
        <p:txBody>
          <a:bodyPr anchor="t" rtlCol="false" tIns="0" lIns="0" bIns="0" rIns="0">
            <a:spAutoFit/>
          </a:bodyPr>
          <a:lstStyle/>
          <a:p>
            <a:pPr algn="ctr">
              <a:lnSpc>
                <a:spcPts val="4377"/>
              </a:lnSpc>
            </a:pPr>
            <a:r>
              <a:rPr lang="en-US" sz="4918" spc="-44">
                <a:solidFill>
                  <a:srgbClr val="FFFFFF"/>
                </a:solidFill>
                <a:latin typeface="Puimek Font TH"/>
                <a:ea typeface="Puimek Font TH"/>
                <a:cs typeface="Puimek Font TH"/>
                <a:sym typeface="Puimek Font TH"/>
              </a:rPr>
              <a:t>2</a:t>
            </a:r>
          </a:p>
        </p:txBody>
      </p:sp>
      <p:sp>
        <p:nvSpPr>
          <p:cNvPr name="Freeform 13" id="13"/>
          <p:cNvSpPr/>
          <p:nvPr/>
        </p:nvSpPr>
        <p:spPr>
          <a:xfrm flipH="false" flipV="false" rot="0">
            <a:off x="-1234598" y="8454269"/>
            <a:ext cx="4914440" cy="4067895"/>
          </a:xfrm>
          <a:custGeom>
            <a:avLst/>
            <a:gdLst/>
            <a:ahLst/>
            <a:cxnLst/>
            <a:rect r="r" b="b" t="t" l="l"/>
            <a:pathLst>
              <a:path h="4067895" w="4914440">
                <a:moveTo>
                  <a:pt x="0" y="0"/>
                </a:moveTo>
                <a:lnTo>
                  <a:pt x="4914440" y="0"/>
                </a:lnTo>
                <a:lnTo>
                  <a:pt x="4914440" y="4067896"/>
                </a:lnTo>
                <a:lnTo>
                  <a:pt x="0" y="4067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true" flipV="false" rot="0">
            <a:off x="13741742" y="7838828"/>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1644511" y="4418662"/>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true" flipV="false" rot="0">
            <a:off x="16067058" y="5143500"/>
            <a:ext cx="1349204" cy="548361"/>
          </a:xfrm>
          <a:custGeom>
            <a:avLst/>
            <a:gdLst/>
            <a:ahLst/>
            <a:cxnLst/>
            <a:rect r="r" b="b" t="t" l="l"/>
            <a:pathLst>
              <a:path h="548361" w="1349204">
                <a:moveTo>
                  <a:pt x="1349204" y="0"/>
                </a:moveTo>
                <a:lnTo>
                  <a:pt x="0" y="0"/>
                </a:lnTo>
                <a:lnTo>
                  <a:pt x="0" y="548361"/>
                </a:lnTo>
                <a:lnTo>
                  <a:pt x="1349204" y="548361"/>
                </a:lnTo>
                <a:lnTo>
                  <a:pt x="134920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0">
            <a:off x="2673929" y="310628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5" id="25"/>
          <p:cNvSpPr/>
          <p:nvPr/>
        </p:nvSpPr>
        <p:spPr>
          <a:xfrm flipH="false" flipV="false" rot="0">
            <a:off x="15103598" y="2898664"/>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7" id="27"/>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28" id="28"/>
          <p:cNvGrpSpPr/>
          <p:nvPr/>
        </p:nvGrpSpPr>
        <p:grpSpPr>
          <a:xfrm rot="0">
            <a:off x="4327332" y="7632344"/>
            <a:ext cx="897751" cy="897751"/>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DB6"/>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994"/>
                </a:lnSpc>
              </a:pPr>
            </a:p>
          </p:txBody>
        </p:sp>
      </p:grpSp>
      <p:sp>
        <p:nvSpPr>
          <p:cNvPr name="TextBox 31" id="31"/>
          <p:cNvSpPr txBox="true"/>
          <p:nvPr/>
        </p:nvSpPr>
        <p:spPr>
          <a:xfrm rot="0">
            <a:off x="4327332" y="7784744"/>
            <a:ext cx="888007" cy="593701"/>
          </a:xfrm>
          <a:prstGeom prst="rect">
            <a:avLst/>
          </a:prstGeom>
        </p:spPr>
        <p:txBody>
          <a:bodyPr anchor="t" rtlCol="false" tIns="0" lIns="0" bIns="0" rIns="0">
            <a:spAutoFit/>
          </a:bodyPr>
          <a:lstStyle/>
          <a:p>
            <a:pPr algn="ctr">
              <a:lnSpc>
                <a:spcPts val="4377"/>
              </a:lnSpc>
            </a:pPr>
            <a:r>
              <a:rPr lang="en-US" sz="4918" spc="-44">
                <a:solidFill>
                  <a:srgbClr val="FFFFFF"/>
                </a:solidFill>
                <a:latin typeface="Puimek Font TH"/>
                <a:ea typeface="Puimek Font TH"/>
                <a:cs typeface="Puimek Font TH"/>
                <a:sym typeface="Puimek Font TH"/>
              </a:rPr>
              <a:t>3</a:t>
            </a:r>
          </a:p>
        </p:txBody>
      </p:sp>
      <p:sp>
        <p:nvSpPr>
          <p:cNvPr name="TextBox 32" id="32"/>
          <p:cNvSpPr txBox="true"/>
          <p:nvPr/>
        </p:nvSpPr>
        <p:spPr>
          <a:xfrm rot="0">
            <a:off x="5678667" y="7803372"/>
            <a:ext cx="8938798" cy="1289050"/>
          </a:xfrm>
          <a:prstGeom prst="rect">
            <a:avLst/>
          </a:prstGeom>
        </p:spPr>
        <p:txBody>
          <a:bodyPr anchor="t" rtlCol="false" tIns="0" lIns="0" bIns="0" rIns="0">
            <a:spAutoFit/>
          </a:bodyPr>
          <a:lstStyle/>
          <a:p>
            <a:pPr algn="l" marL="0" indent="0" lvl="0">
              <a:lnSpc>
                <a:spcPts val="3499"/>
              </a:lnSpc>
              <a:spcBef>
                <a:spcPct val="0"/>
              </a:spcBef>
            </a:pPr>
            <a:r>
              <a:rPr lang="en-US" sz="2499" spc="92">
                <a:solidFill>
                  <a:srgbClr val="103F79"/>
                </a:solidFill>
                <a:latin typeface="Mali"/>
                <a:ea typeface="Mali"/>
                <a:cs typeface="Mali"/>
                <a:sym typeface="Mali"/>
              </a:rPr>
              <a:t>Untuk menjelaskan pentingnya pemahaman konsep agama dan agama Islam dalam kehidupan sehari-hari.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Freeform 2" id="2"/>
          <p:cNvSpPr/>
          <p:nvPr/>
        </p:nvSpPr>
        <p:spPr>
          <a:xfrm flipH="false" flipV="false" rot="0">
            <a:off x="-219150" y="6912560"/>
            <a:ext cx="4914440" cy="4067895"/>
          </a:xfrm>
          <a:custGeom>
            <a:avLst/>
            <a:gdLst/>
            <a:ahLst/>
            <a:cxnLst/>
            <a:rect r="r" b="b" t="t" l="l"/>
            <a:pathLst>
              <a:path h="4067895" w="4914440">
                <a:moveTo>
                  <a:pt x="0" y="0"/>
                </a:moveTo>
                <a:lnTo>
                  <a:pt x="4914440" y="0"/>
                </a:lnTo>
                <a:lnTo>
                  <a:pt x="4914440" y="4067895"/>
                </a:lnTo>
                <a:lnTo>
                  <a:pt x="0" y="4067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592710" y="6912560"/>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644511" y="4418662"/>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true" flipV="false" rot="0">
            <a:off x="16067058" y="5143500"/>
            <a:ext cx="1349204" cy="548361"/>
          </a:xfrm>
          <a:custGeom>
            <a:avLst/>
            <a:gdLst/>
            <a:ahLst/>
            <a:cxnLst/>
            <a:rect r="r" b="b" t="t" l="l"/>
            <a:pathLst>
              <a:path h="548361" w="1349204">
                <a:moveTo>
                  <a:pt x="1349204" y="0"/>
                </a:moveTo>
                <a:lnTo>
                  <a:pt x="0" y="0"/>
                </a:lnTo>
                <a:lnTo>
                  <a:pt x="0" y="548361"/>
                </a:lnTo>
                <a:lnTo>
                  <a:pt x="1349204" y="548361"/>
                </a:lnTo>
                <a:lnTo>
                  <a:pt x="134920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2673929" y="310628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15103598" y="2898664"/>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7" id="17"/>
          <p:cNvGrpSpPr/>
          <p:nvPr/>
        </p:nvGrpSpPr>
        <p:grpSpPr>
          <a:xfrm rot="0">
            <a:off x="4199341" y="3846116"/>
            <a:ext cx="3439661" cy="343966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6"/>
              <a:stretch>
                <a:fillRect l="-25046" t="0" r="-25046" b="0"/>
              </a:stretch>
            </a:blipFill>
            <a:ln w="171450" cap="sq">
              <a:solidFill>
                <a:srgbClr val="BAD8E6"/>
              </a:solidFill>
              <a:prstDash val="solid"/>
              <a:miter/>
            </a:ln>
          </p:spPr>
        </p:sp>
      </p:grpSp>
      <p:sp>
        <p:nvSpPr>
          <p:cNvPr name="TextBox 19" id="19"/>
          <p:cNvSpPr txBox="true"/>
          <p:nvPr/>
        </p:nvSpPr>
        <p:spPr>
          <a:xfrm rot="0">
            <a:off x="4546258" y="2465022"/>
            <a:ext cx="9195483" cy="750274"/>
          </a:xfrm>
          <a:prstGeom prst="rect">
            <a:avLst/>
          </a:prstGeom>
        </p:spPr>
        <p:txBody>
          <a:bodyPr anchor="t" rtlCol="false" tIns="0" lIns="0" bIns="0" rIns="0">
            <a:spAutoFit/>
          </a:bodyPr>
          <a:lstStyle/>
          <a:p>
            <a:pPr algn="ctr" marL="0" indent="0" lvl="0">
              <a:lnSpc>
                <a:spcPts val="5548"/>
              </a:lnSpc>
              <a:spcBef>
                <a:spcPct val="0"/>
              </a:spcBef>
            </a:pPr>
            <a:r>
              <a:rPr lang="en-US" sz="6234" spc="-224" strike="noStrike" u="none">
                <a:solidFill>
                  <a:srgbClr val="103F79"/>
                </a:solidFill>
                <a:latin typeface="Puimek Font TH"/>
                <a:ea typeface="Puimek Font TH"/>
                <a:cs typeface="Puimek Font TH"/>
                <a:sym typeface="Puimek Font TH"/>
              </a:rPr>
              <a:t>MATERI 1</a:t>
            </a:r>
          </a:p>
        </p:txBody>
      </p:sp>
      <p:sp>
        <p:nvSpPr>
          <p:cNvPr name="TextBox 20" id="20"/>
          <p:cNvSpPr txBox="true"/>
          <p:nvPr/>
        </p:nvSpPr>
        <p:spPr>
          <a:xfrm rot="0">
            <a:off x="8337433" y="4254848"/>
            <a:ext cx="5751226" cy="2584098"/>
          </a:xfrm>
          <a:prstGeom prst="rect">
            <a:avLst/>
          </a:prstGeom>
        </p:spPr>
        <p:txBody>
          <a:bodyPr anchor="t" rtlCol="false" tIns="0" lIns="0" bIns="0" rIns="0">
            <a:spAutoFit/>
          </a:bodyPr>
          <a:lstStyle/>
          <a:p>
            <a:pPr algn="l">
              <a:lnSpc>
                <a:spcPts val="2994"/>
              </a:lnSpc>
            </a:pPr>
            <a:r>
              <a:rPr lang="en-US" sz="2138" spc="79">
                <a:solidFill>
                  <a:srgbClr val="103F79"/>
                </a:solidFill>
                <a:latin typeface="Mali"/>
                <a:ea typeface="Mali"/>
                <a:cs typeface="Mali"/>
                <a:sym typeface="Mali"/>
              </a:rPr>
              <a:t>Agama adalah cara berpikir dan aturan yang mengatur hubungan manusia dengan Tuhan, dengan orang lain, serta dengan alam. Agama juga menjadi pedoman dalam hidup untuk mencapai kebahagiaan di dunia dan di akhirat.</a:t>
            </a:r>
          </a:p>
          <a:p>
            <a:pPr algn="l" marL="0" indent="0" lvl="0">
              <a:lnSpc>
                <a:spcPts val="2994"/>
              </a:lnSpc>
              <a:spcBef>
                <a:spcPct val="0"/>
              </a:spcBef>
            </a:pPr>
          </a:p>
        </p:txBody>
      </p:sp>
      <p:sp>
        <p:nvSpPr>
          <p:cNvPr name="TextBox 21" id="21"/>
          <p:cNvSpPr txBox="true"/>
          <p:nvPr/>
        </p:nvSpPr>
        <p:spPr>
          <a:xfrm rot="0">
            <a:off x="8337433" y="6800846"/>
            <a:ext cx="5751226" cy="1841148"/>
          </a:xfrm>
          <a:prstGeom prst="rect">
            <a:avLst/>
          </a:prstGeom>
        </p:spPr>
        <p:txBody>
          <a:bodyPr anchor="t" rtlCol="false" tIns="0" lIns="0" bIns="0" rIns="0">
            <a:spAutoFit/>
          </a:bodyPr>
          <a:lstStyle/>
          <a:p>
            <a:pPr algn="l" marL="0" indent="0" lvl="0">
              <a:lnSpc>
                <a:spcPts val="2994"/>
              </a:lnSpc>
              <a:spcBef>
                <a:spcPct val="0"/>
              </a:spcBef>
            </a:pPr>
            <a:r>
              <a:rPr lang="en-US" sz="2138" spc="79">
                <a:solidFill>
                  <a:srgbClr val="103F79"/>
                </a:solidFill>
                <a:latin typeface="Mali"/>
                <a:ea typeface="Mali"/>
                <a:cs typeface="Mali"/>
                <a:sym typeface="Mali"/>
              </a:rPr>
              <a:t>Jadi, intinya agama bukan hanya soal keyakinan, tetapi juga mencakup aturan, nilai, dan cara berperilaku yang memberi arah dalam hidup manusia.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Freeform 2" id="2"/>
          <p:cNvSpPr/>
          <p:nvPr/>
        </p:nvSpPr>
        <p:spPr>
          <a:xfrm flipH="false" flipV="false" rot="0">
            <a:off x="-219150" y="6912560"/>
            <a:ext cx="4914440" cy="4067895"/>
          </a:xfrm>
          <a:custGeom>
            <a:avLst/>
            <a:gdLst/>
            <a:ahLst/>
            <a:cxnLst/>
            <a:rect r="r" b="b" t="t" l="l"/>
            <a:pathLst>
              <a:path h="4067895" w="4914440">
                <a:moveTo>
                  <a:pt x="0" y="0"/>
                </a:moveTo>
                <a:lnTo>
                  <a:pt x="4914440" y="0"/>
                </a:lnTo>
                <a:lnTo>
                  <a:pt x="4914440" y="4067895"/>
                </a:lnTo>
                <a:lnTo>
                  <a:pt x="0" y="4067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592710" y="6912560"/>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644511" y="4418662"/>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true" flipV="false" rot="0">
            <a:off x="16067058" y="5143500"/>
            <a:ext cx="1349204" cy="548361"/>
          </a:xfrm>
          <a:custGeom>
            <a:avLst/>
            <a:gdLst/>
            <a:ahLst/>
            <a:cxnLst/>
            <a:rect r="r" b="b" t="t" l="l"/>
            <a:pathLst>
              <a:path h="548361" w="1349204">
                <a:moveTo>
                  <a:pt x="1349204" y="0"/>
                </a:moveTo>
                <a:lnTo>
                  <a:pt x="0" y="0"/>
                </a:lnTo>
                <a:lnTo>
                  <a:pt x="0" y="548361"/>
                </a:lnTo>
                <a:lnTo>
                  <a:pt x="1349204" y="548361"/>
                </a:lnTo>
                <a:lnTo>
                  <a:pt x="134920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2673929" y="310628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5103598" y="2898664"/>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6" id="16"/>
          <p:cNvGrpSpPr/>
          <p:nvPr/>
        </p:nvGrpSpPr>
        <p:grpSpPr>
          <a:xfrm rot="0">
            <a:off x="10717531" y="3769109"/>
            <a:ext cx="3439661" cy="343966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0" t="-20052" r="0" b="-20052"/>
              </a:stretch>
            </a:blipFill>
            <a:ln w="171450" cap="sq">
              <a:solidFill>
                <a:srgbClr val="BAD8E6"/>
              </a:solidFill>
              <a:prstDash val="solid"/>
              <a:miter/>
            </a:ln>
          </p:spPr>
        </p:sp>
      </p:grpSp>
      <p:sp>
        <p:nvSpPr>
          <p:cNvPr name="TextBox 18" id="18"/>
          <p:cNvSpPr txBox="true"/>
          <p:nvPr/>
        </p:nvSpPr>
        <p:spPr>
          <a:xfrm rot="0">
            <a:off x="4546258" y="2465022"/>
            <a:ext cx="9195483" cy="750274"/>
          </a:xfrm>
          <a:prstGeom prst="rect">
            <a:avLst/>
          </a:prstGeom>
        </p:spPr>
        <p:txBody>
          <a:bodyPr anchor="t" rtlCol="false" tIns="0" lIns="0" bIns="0" rIns="0">
            <a:spAutoFit/>
          </a:bodyPr>
          <a:lstStyle/>
          <a:p>
            <a:pPr algn="ctr" marL="0" indent="0" lvl="0">
              <a:lnSpc>
                <a:spcPts val="5548"/>
              </a:lnSpc>
              <a:spcBef>
                <a:spcPct val="0"/>
              </a:spcBef>
            </a:pPr>
            <a:r>
              <a:rPr lang="en-US" sz="6234" spc="-224" strike="noStrike" u="none">
                <a:solidFill>
                  <a:srgbClr val="103F79"/>
                </a:solidFill>
                <a:latin typeface="Puimek Font TH"/>
                <a:ea typeface="Puimek Font TH"/>
                <a:cs typeface="Puimek Font TH"/>
                <a:sym typeface="Puimek Font TH"/>
              </a:rPr>
              <a:t>MATERI 2</a:t>
            </a:r>
          </a:p>
        </p:txBody>
      </p:sp>
      <p:sp>
        <p:nvSpPr>
          <p:cNvPr name="TextBox 19" id="19"/>
          <p:cNvSpPr txBox="true"/>
          <p:nvPr/>
        </p:nvSpPr>
        <p:spPr>
          <a:xfrm rot="0">
            <a:off x="4695290" y="3567959"/>
            <a:ext cx="5751226" cy="5232400"/>
          </a:xfrm>
          <a:prstGeom prst="rect">
            <a:avLst/>
          </a:prstGeom>
        </p:spPr>
        <p:txBody>
          <a:bodyPr anchor="t" rtlCol="false" tIns="0" lIns="0" bIns="0" rIns="0">
            <a:spAutoFit/>
          </a:bodyPr>
          <a:lstStyle/>
          <a:p>
            <a:pPr algn="r" marL="0" indent="0" lvl="0">
              <a:lnSpc>
                <a:spcPts val="3499"/>
              </a:lnSpc>
              <a:spcBef>
                <a:spcPct val="0"/>
              </a:spcBef>
            </a:pPr>
            <a:r>
              <a:rPr lang="en-US" sz="2499" spc="92">
                <a:solidFill>
                  <a:srgbClr val="103F79"/>
                </a:solidFill>
                <a:latin typeface="Mali"/>
                <a:ea typeface="Mali"/>
                <a:cs typeface="Mali"/>
                <a:sym typeface="Mali"/>
              </a:rPr>
              <a:t>Agama Islam merupakan wahyu dari Allah Swt. yang disampaikan kepada Nabi Muhammad saw. melalui Al-Qur’an dan sunah. Islam mengajarkan tentang keyakinan akan keesaan Allah, melakukan ibadah kepada-Nya, memiliki akhlak yang baik, serta menjalani kehidupan sesuai dengan ketentuan yang menjamin keselamatan dan kebahagiaan di dunia dan akhirat.</a:t>
            </a:r>
          </a:p>
        </p:txBody>
      </p:sp>
      <p:sp>
        <p:nvSpPr>
          <p:cNvPr name="Freeform 20" id="20"/>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TextBox 2" id="2"/>
          <p:cNvSpPr txBox="true"/>
          <p:nvPr/>
        </p:nvSpPr>
        <p:spPr>
          <a:xfrm rot="0">
            <a:off x="4546258" y="2465022"/>
            <a:ext cx="9195483" cy="750274"/>
          </a:xfrm>
          <a:prstGeom prst="rect">
            <a:avLst/>
          </a:prstGeom>
        </p:spPr>
        <p:txBody>
          <a:bodyPr anchor="t" rtlCol="false" tIns="0" lIns="0" bIns="0" rIns="0">
            <a:spAutoFit/>
          </a:bodyPr>
          <a:lstStyle/>
          <a:p>
            <a:pPr algn="ctr" marL="0" indent="0" lvl="0">
              <a:lnSpc>
                <a:spcPts val="5548"/>
              </a:lnSpc>
              <a:spcBef>
                <a:spcPct val="0"/>
              </a:spcBef>
            </a:pPr>
            <a:r>
              <a:rPr lang="en-US" sz="6234" spc="-224" strike="noStrike" u="none">
                <a:solidFill>
                  <a:srgbClr val="103F79"/>
                </a:solidFill>
                <a:latin typeface="Puimek Font TH"/>
                <a:ea typeface="Puimek Font TH"/>
                <a:cs typeface="Puimek Font TH"/>
                <a:sym typeface="Puimek Font TH"/>
              </a:rPr>
              <a:t>MATERI 3</a:t>
            </a:r>
          </a:p>
        </p:txBody>
      </p:sp>
      <p:sp>
        <p:nvSpPr>
          <p:cNvPr name="TextBox 3" id="3"/>
          <p:cNvSpPr txBox="true"/>
          <p:nvPr/>
        </p:nvSpPr>
        <p:spPr>
          <a:xfrm rot="0">
            <a:off x="2159220" y="3837025"/>
            <a:ext cx="14286659" cy="3907204"/>
          </a:xfrm>
          <a:prstGeom prst="rect">
            <a:avLst/>
          </a:prstGeom>
        </p:spPr>
        <p:txBody>
          <a:bodyPr anchor="t" rtlCol="false" tIns="0" lIns="0" bIns="0" rIns="0">
            <a:spAutoFit/>
          </a:bodyPr>
          <a:lstStyle/>
          <a:p>
            <a:pPr algn="ctr" marL="0" indent="0" lvl="0">
              <a:lnSpc>
                <a:spcPts val="5180"/>
              </a:lnSpc>
              <a:spcBef>
                <a:spcPct val="0"/>
              </a:spcBef>
            </a:pPr>
            <a:r>
              <a:rPr lang="en-US" sz="3700" spc="136">
                <a:solidFill>
                  <a:srgbClr val="103F79"/>
                </a:solidFill>
                <a:latin typeface="Mali"/>
                <a:ea typeface="Mali"/>
                <a:cs typeface="Mali"/>
                <a:sym typeface="Mali"/>
              </a:rPr>
              <a:t>Memahami prinsip-prinsip keagamaan dan agama Islam sangat krusial karena berfungsi sebagai panduan dalam cara berperilaku dan bertindak. Nilai-nilainya mendorong pembentukan akhlak yang baik, menciptakan kedamaian jiwa, serta mempererat hubungan yang harmonis antar manusia.</a:t>
            </a:r>
          </a:p>
        </p:txBody>
      </p:sp>
      <p:sp>
        <p:nvSpPr>
          <p:cNvPr name="Freeform 4" id="4"/>
          <p:cNvSpPr/>
          <p:nvPr/>
        </p:nvSpPr>
        <p:spPr>
          <a:xfrm flipH="false" flipV="false" rot="0">
            <a:off x="-219150" y="6912560"/>
            <a:ext cx="4914440" cy="4067895"/>
          </a:xfrm>
          <a:custGeom>
            <a:avLst/>
            <a:gdLst/>
            <a:ahLst/>
            <a:cxnLst/>
            <a:rect r="r" b="b" t="t" l="l"/>
            <a:pathLst>
              <a:path h="4067895" w="4914440">
                <a:moveTo>
                  <a:pt x="0" y="0"/>
                </a:moveTo>
                <a:lnTo>
                  <a:pt x="4914440" y="0"/>
                </a:lnTo>
                <a:lnTo>
                  <a:pt x="4914440" y="4067895"/>
                </a:lnTo>
                <a:lnTo>
                  <a:pt x="0" y="40678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3592710" y="6912560"/>
            <a:ext cx="4914440" cy="4067895"/>
          </a:xfrm>
          <a:custGeom>
            <a:avLst/>
            <a:gdLst/>
            <a:ahLst/>
            <a:cxnLst/>
            <a:rect r="r" b="b" t="t" l="l"/>
            <a:pathLst>
              <a:path h="4067895" w="4914440">
                <a:moveTo>
                  <a:pt x="4914440" y="0"/>
                </a:moveTo>
                <a:lnTo>
                  <a:pt x="0" y="0"/>
                </a:lnTo>
                <a:lnTo>
                  <a:pt x="0" y="4067895"/>
                </a:lnTo>
                <a:lnTo>
                  <a:pt x="4914440" y="4067895"/>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833438" y="4781108"/>
            <a:ext cx="948719" cy="385590"/>
          </a:xfrm>
          <a:custGeom>
            <a:avLst/>
            <a:gdLst/>
            <a:ahLst/>
            <a:cxnLst/>
            <a:rect r="r" b="b" t="t" l="l"/>
            <a:pathLst>
              <a:path h="385590" w="948719">
                <a:moveTo>
                  <a:pt x="0" y="0"/>
                </a:moveTo>
                <a:lnTo>
                  <a:pt x="948718" y="0"/>
                </a:lnTo>
                <a:lnTo>
                  <a:pt x="948718" y="385590"/>
                </a:lnTo>
                <a:lnTo>
                  <a:pt x="0" y="38559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true" flipV="false" rot="0">
            <a:off x="16067058" y="5143500"/>
            <a:ext cx="1349204" cy="548361"/>
          </a:xfrm>
          <a:custGeom>
            <a:avLst/>
            <a:gdLst/>
            <a:ahLst/>
            <a:cxnLst/>
            <a:rect r="r" b="b" t="t" l="l"/>
            <a:pathLst>
              <a:path h="548361" w="1349204">
                <a:moveTo>
                  <a:pt x="1349204" y="0"/>
                </a:moveTo>
                <a:lnTo>
                  <a:pt x="0" y="0"/>
                </a:lnTo>
                <a:lnTo>
                  <a:pt x="0" y="548361"/>
                </a:lnTo>
                <a:lnTo>
                  <a:pt x="1349204" y="548361"/>
                </a:lnTo>
                <a:lnTo>
                  <a:pt x="134920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2673929" y="310628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15103598" y="2898664"/>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16884604" y="6203209"/>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9EE"/>
        </a:solidFill>
      </p:bgPr>
    </p:bg>
    <p:spTree>
      <p:nvGrpSpPr>
        <p:cNvPr id="1" name=""/>
        <p:cNvGrpSpPr/>
        <p:nvPr/>
      </p:nvGrpSpPr>
      <p:grpSpPr>
        <a:xfrm>
          <a:off x="0" y="0"/>
          <a:ext cx="0" cy="0"/>
          <a:chOff x="0" y="0"/>
          <a:chExt cx="0" cy="0"/>
        </a:xfrm>
      </p:grpSpPr>
      <p:sp>
        <p:nvSpPr>
          <p:cNvPr name="Freeform 2" id="2"/>
          <p:cNvSpPr/>
          <p:nvPr/>
        </p:nvSpPr>
        <p:spPr>
          <a:xfrm flipH="false" flipV="false" rot="0">
            <a:off x="-298000" y="8253052"/>
            <a:ext cx="4914440" cy="4067895"/>
          </a:xfrm>
          <a:custGeom>
            <a:avLst/>
            <a:gdLst/>
            <a:ahLst/>
            <a:cxnLst/>
            <a:rect r="r" b="b" t="t" l="l"/>
            <a:pathLst>
              <a:path h="4067895" w="4914440">
                <a:moveTo>
                  <a:pt x="0" y="0"/>
                </a:moveTo>
                <a:lnTo>
                  <a:pt x="4914440" y="0"/>
                </a:lnTo>
                <a:lnTo>
                  <a:pt x="4914440" y="4067896"/>
                </a:lnTo>
                <a:lnTo>
                  <a:pt x="0" y="4067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909863" y="8253052"/>
            <a:ext cx="4914440" cy="4067895"/>
          </a:xfrm>
          <a:custGeom>
            <a:avLst/>
            <a:gdLst/>
            <a:ahLst/>
            <a:cxnLst/>
            <a:rect r="r" b="b" t="t" l="l"/>
            <a:pathLst>
              <a:path h="4067895" w="4914440">
                <a:moveTo>
                  <a:pt x="4914440" y="0"/>
                </a:moveTo>
                <a:lnTo>
                  <a:pt x="0" y="0"/>
                </a:lnTo>
                <a:lnTo>
                  <a:pt x="0" y="4067896"/>
                </a:lnTo>
                <a:lnTo>
                  <a:pt x="4914440" y="4067896"/>
                </a:lnTo>
                <a:lnTo>
                  <a:pt x="49144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33438" y="694022"/>
            <a:ext cx="1622146" cy="1649132"/>
          </a:xfrm>
          <a:custGeom>
            <a:avLst/>
            <a:gdLst/>
            <a:ahLst/>
            <a:cxnLst/>
            <a:rect r="r" b="b" t="t" l="l"/>
            <a:pathLst>
              <a:path h="1649132" w="1622146">
                <a:moveTo>
                  <a:pt x="0" y="0"/>
                </a:moveTo>
                <a:lnTo>
                  <a:pt x="1622146" y="0"/>
                </a:lnTo>
                <a:lnTo>
                  <a:pt x="1622146" y="1649132"/>
                </a:lnTo>
                <a:lnTo>
                  <a:pt x="0" y="1649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166472" y="-1340039"/>
            <a:ext cx="541901" cy="3240817"/>
          </a:xfrm>
          <a:custGeom>
            <a:avLst/>
            <a:gdLst/>
            <a:ahLst/>
            <a:cxnLst/>
            <a:rect r="r" b="b" t="t" l="l"/>
            <a:pathLst>
              <a:path h="3240817" w="541901">
                <a:moveTo>
                  <a:pt x="0" y="0"/>
                </a:moveTo>
                <a:lnTo>
                  <a:pt x="541902" y="0"/>
                </a:lnTo>
                <a:lnTo>
                  <a:pt x="541902" y="3240817"/>
                </a:lnTo>
                <a:lnTo>
                  <a:pt x="0" y="3240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067058" y="-720289"/>
            <a:ext cx="600050" cy="3240817"/>
          </a:xfrm>
          <a:custGeom>
            <a:avLst/>
            <a:gdLst/>
            <a:ahLst/>
            <a:cxnLst/>
            <a:rect r="r" b="b" t="t" l="l"/>
            <a:pathLst>
              <a:path h="3240817" w="600050">
                <a:moveTo>
                  <a:pt x="0" y="0"/>
                </a:moveTo>
                <a:lnTo>
                  <a:pt x="600050" y="0"/>
                </a:lnTo>
                <a:lnTo>
                  <a:pt x="600050" y="3240817"/>
                </a:lnTo>
                <a:lnTo>
                  <a:pt x="0" y="32408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7273788" y="-720289"/>
            <a:ext cx="490357" cy="3240817"/>
          </a:xfrm>
          <a:custGeom>
            <a:avLst/>
            <a:gdLst/>
            <a:ahLst/>
            <a:cxnLst/>
            <a:rect r="r" b="b" t="t" l="l"/>
            <a:pathLst>
              <a:path h="3240817" w="490357">
                <a:moveTo>
                  <a:pt x="0" y="0"/>
                </a:moveTo>
                <a:lnTo>
                  <a:pt x="490358" y="0"/>
                </a:lnTo>
                <a:lnTo>
                  <a:pt x="490358" y="3240817"/>
                </a:lnTo>
                <a:lnTo>
                  <a:pt x="0" y="32408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12149" y="3495465"/>
            <a:ext cx="1445587" cy="587534"/>
          </a:xfrm>
          <a:custGeom>
            <a:avLst/>
            <a:gdLst/>
            <a:ahLst/>
            <a:cxnLst/>
            <a:rect r="r" b="b" t="t" l="l"/>
            <a:pathLst>
              <a:path h="587534" w="1445587">
                <a:moveTo>
                  <a:pt x="0" y="0"/>
                </a:moveTo>
                <a:lnTo>
                  <a:pt x="1445587" y="0"/>
                </a:lnTo>
                <a:lnTo>
                  <a:pt x="1445587" y="587534"/>
                </a:lnTo>
                <a:lnTo>
                  <a:pt x="0" y="587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937589" y="2065328"/>
            <a:ext cx="1029418" cy="418389"/>
          </a:xfrm>
          <a:custGeom>
            <a:avLst/>
            <a:gdLst/>
            <a:ahLst/>
            <a:cxnLst/>
            <a:rect r="r" b="b" t="t" l="l"/>
            <a:pathLst>
              <a:path h="418389" w="1029418">
                <a:moveTo>
                  <a:pt x="0" y="0"/>
                </a:moveTo>
                <a:lnTo>
                  <a:pt x="1029418" y="0"/>
                </a:lnTo>
                <a:lnTo>
                  <a:pt x="1029418" y="418389"/>
                </a:lnTo>
                <a:lnTo>
                  <a:pt x="0" y="4183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612822" y="1923841"/>
            <a:ext cx="2063378" cy="838624"/>
          </a:xfrm>
          <a:custGeom>
            <a:avLst/>
            <a:gdLst/>
            <a:ahLst/>
            <a:cxnLst/>
            <a:rect r="r" b="b" t="t" l="l"/>
            <a:pathLst>
              <a:path h="838624" w="2063378">
                <a:moveTo>
                  <a:pt x="0" y="0"/>
                </a:moveTo>
                <a:lnTo>
                  <a:pt x="2063378" y="0"/>
                </a:lnTo>
                <a:lnTo>
                  <a:pt x="2063378" y="838625"/>
                </a:lnTo>
                <a:lnTo>
                  <a:pt x="0" y="8386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true" flipV="false" rot="0">
            <a:off x="16667108" y="3287849"/>
            <a:ext cx="2462231" cy="1000731"/>
          </a:xfrm>
          <a:custGeom>
            <a:avLst/>
            <a:gdLst/>
            <a:ahLst/>
            <a:cxnLst/>
            <a:rect r="r" b="b" t="t" l="l"/>
            <a:pathLst>
              <a:path h="1000731" w="2462231">
                <a:moveTo>
                  <a:pt x="2462231" y="0"/>
                </a:moveTo>
                <a:lnTo>
                  <a:pt x="0" y="0"/>
                </a:lnTo>
                <a:lnTo>
                  <a:pt x="0" y="1000731"/>
                </a:lnTo>
                <a:lnTo>
                  <a:pt x="2462231" y="1000731"/>
                </a:lnTo>
                <a:lnTo>
                  <a:pt x="246223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true" flipV="false" rot="0">
            <a:off x="16714967" y="2898664"/>
            <a:ext cx="1049179" cy="426421"/>
          </a:xfrm>
          <a:custGeom>
            <a:avLst/>
            <a:gdLst/>
            <a:ahLst/>
            <a:cxnLst/>
            <a:rect r="r" b="b" t="t" l="l"/>
            <a:pathLst>
              <a:path h="426421" w="1049179">
                <a:moveTo>
                  <a:pt x="1049179" y="0"/>
                </a:moveTo>
                <a:lnTo>
                  <a:pt x="0" y="0"/>
                </a:lnTo>
                <a:lnTo>
                  <a:pt x="0" y="426421"/>
                </a:lnTo>
                <a:lnTo>
                  <a:pt x="1049179" y="426421"/>
                </a:lnTo>
                <a:lnTo>
                  <a:pt x="1049179"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2455584" y="12175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17518967" y="51093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6367083" y="121751"/>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444253" y="6523375"/>
            <a:ext cx="778369" cy="778369"/>
          </a:xfrm>
          <a:custGeom>
            <a:avLst/>
            <a:gdLst/>
            <a:ahLst/>
            <a:cxnLst/>
            <a:rect r="r" b="b" t="t" l="l"/>
            <a:pathLst>
              <a:path h="778369" w="778369">
                <a:moveTo>
                  <a:pt x="0" y="0"/>
                </a:moveTo>
                <a:lnTo>
                  <a:pt x="778369" y="0"/>
                </a:lnTo>
                <a:lnTo>
                  <a:pt x="778369" y="778369"/>
                </a:lnTo>
                <a:lnTo>
                  <a:pt x="0" y="7783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4408889" y="1994635"/>
            <a:ext cx="9195483" cy="750274"/>
          </a:xfrm>
          <a:prstGeom prst="rect">
            <a:avLst/>
          </a:prstGeom>
        </p:spPr>
        <p:txBody>
          <a:bodyPr anchor="t" rtlCol="false" tIns="0" lIns="0" bIns="0" rIns="0">
            <a:spAutoFit/>
          </a:bodyPr>
          <a:lstStyle/>
          <a:p>
            <a:pPr algn="ctr" marL="0" indent="0" lvl="0">
              <a:lnSpc>
                <a:spcPts val="5548"/>
              </a:lnSpc>
              <a:spcBef>
                <a:spcPct val="0"/>
              </a:spcBef>
            </a:pPr>
            <a:r>
              <a:rPr lang="en-US" sz="6234" spc="-224" strike="noStrike" u="none">
                <a:solidFill>
                  <a:srgbClr val="103F79"/>
                </a:solidFill>
                <a:latin typeface="Puimek Font TH"/>
                <a:ea typeface="Puimek Font TH"/>
                <a:cs typeface="Puimek Font TH"/>
                <a:sym typeface="Puimek Font TH"/>
              </a:rPr>
              <a:t>KESIMPULAN</a:t>
            </a:r>
          </a:p>
        </p:txBody>
      </p:sp>
      <p:sp>
        <p:nvSpPr>
          <p:cNvPr name="TextBox 18" id="18"/>
          <p:cNvSpPr txBox="true"/>
          <p:nvPr/>
        </p:nvSpPr>
        <p:spPr>
          <a:xfrm rot="0">
            <a:off x="675556" y="3086316"/>
            <a:ext cx="16749934" cy="5376719"/>
          </a:xfrm>
          <a:prstGeom prst="rect">
            <a:avLst/>
          </a:prstGeom>
        </p:spPr>
        <p:txBody>
          <a:bodyPr anchor="t" rtlCol="false" tIns="0" lIns="0" bIns="0" rIns="0">
            <a:spAutoFit/>
          </a:bodyPr>
          <a:lstStyle/>
          <a:p>
            <a:pPr algn="ctr" marL="0" indent="0" lvl="0">
              <a:lnSpc>
                <a:spcPts val="4767"/>
              </a:lnSpc>
              <a:spcBef>
                <a:spcPct val="0"/>
              </a:spcBef>
            </a:pPr>
            <a:r>
              <a:rPr lang="en-US" b="true" sz="3405" spc="126">
                <a:solidFill>
                  <a:srgbClr val="103F79"/>
                </a:solidFill>
                <a:latin typeface="Mali Bold"/>
                <a:ea typeface="Mali Bold"/>
                <a:cs typeface="Mali Bold"/>
                <a:sym typeface="Mali Bold"/>
              </a:rPr>
              <a:t>Agama pada dasarnya merupakan suatu tata nilai yang menjadi pedoman individu dalam berinteraksi dengan Tuhan, sesama manusia, dan alam sekitarnya. Islam, sebagai agama yang diturunkan oleh Allah SWT, membawa ajaran yang menyeluruh, yang mencakup kepercayaan, praktik ibadah, dan perilaku moral. Memahami gagasan agama dan Islam sangat penting agar individu dapat menjalani kehidupan dengan tujuan yang jelas, memiliki perilaku baik, hidup harmonis dalam komunitas, mencapai kedamaian batin, serta mendapatkan kebahagiaan di dunia dan di akhirat.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DAGyL4pIm8Y</dc:identifier>
  <dcterms:modified xsi:type="dcterms:W3CDTF">2011-08-01T06:04:30Z</dcterms:modified>
  <cp:revision>1</cp:revision>
  <dc:title>Biru dan Kuning Ilustrasi Tugas Presentasi Agama</dc:title>
</cp:coreProperties>
</file>