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4" r:id="rId4"/>
    <p:sldId id="259" r:id="rId5"/>
    <p:sldId id="260" r:id="rId6"/>
    <p:sldId id="258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Pancasila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Vincensius</a:t>
            </a:r>
            <a:r>
              <a:rPr lang="en-US" dirty="0"/>
              <a:t> Soma Ferrer, S.A.N., </a:t>
            </a:r>
            <a:r>
              <a:rPr lang="en-US" dirty="0" err="1"/>
              <a:t>M.Si</a:t>
            </a:r>
            <a:r>
              <a:rPr lang="en-US" dirty="0"/>
              <a:t>.</a:t>
            </a:r>
          </a:p>
          <a:p>
            <a:r>
              <a:rPr lang="en-US" dirty="0"/>
              <a:t>17 September 2025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0FF51B-6798-8370-5314-E6E617C56F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424" y="102742"/>
            <a:ext cx="8886012" cy="6647379"/>
          </a:xfrm>
        </p:spPr>
      </p:pic>
    </p:spTree>
    <p:extLst>
      <p:ext uri="{BB962C8B-B14F-4D97-AF65-F5344CB8AC3E}">
        <p14:creationId xmlns:p14="http://schemas.microsoft.com/office/powerpoint/2010/main" val="3721707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BB6F7-AD6D-B573-FC2F-D6DD90075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Riset Asing Soal Indonesia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28EFC-5A3A-E6A4-2ED1-1C03E0D00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Harvard Human Flourishing Program, Indonesia </a:t>
            </a:r>
            <a:r>
              <a:rPr lang="en-US" dirty="0" err="1"/>
              <a:t>tercatat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negara paling </a:t>
            </a:r>
            <a:r>
              <a:rPr lang="en-US" i="1" dirty="0"/>
              <a:t>flourishing</a:t>
            </a:r>
            <a:r>
              <a:rPr lang="en-US" dirty="0"/>
              <a:t>—paling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arti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holistik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sekadar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sosial</a:t>
            </a:r>
            <a:r>
              <a:rPr lang="en-US" dirty="0"/>
              <a:t> dan spiritual.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World Giving Index yang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menobatkan</a:t>
            </a:r>
            <a:r>
              <a:rPr lang="en-US" dirty="0"/>
              <a:t> Indonesia </a:t>
            </a:r>
            <a:r>
              <a:rPr lang="en-US" dirty="0" err="1"/>
              <a:t>sebagai</a:t>
            </a:r>
            <a:r>
              <a:rPr lang="en-US" dirty="0"/>
              <a:t> negara paling </a:t>
            </a:r>
            <a:r>
              <a:rPr lang="en-US" dirty="0" err="1"/>
              <a:t>dermawan</a:t>
            </a:r>
            <a:r>
              <a:rPr lang="en-US" dirty="0"/>
              <a:t> di dunia. </a:t>
            </a:r>
            <a:r>
              <a:rPr lang="en-US" dirty="0" err="1"/>
              <a:t>Bukan</a:t>
            </a:r>
            <a:r>
              <a:rPr lang="en-US" dirty="0"/>
              <a:t> negara kaya. </a:t>
            </a:r>
            <a:r>
              <a:rPr lang="en-US" dirty="0" err="1"/>
              <a:t>Bukan</a:t>
            </a:r>
            <a:r>
              <a:rPr lang="en-US" dirty="0"/>
              <a:t> pula negara yang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kesejahteraannya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sempurna</a:t>
            </a:r>
            <a:r>
              <a:rPr lang="en-US" dirty="0"/>
              <a:t>. Tetapi, negara yang </a:t>
            </a:r>
            <a:r>
              <a:rPr lang="en-US" dirty="0" err="1"/>
              <a:t>masyarakatnya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kekurangannya</a:t>
            </a:r>
            <a:r>
              <a:rPr lang="en-US" dirty="0"/>
              <a:t>,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256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438292-8CFA-98D3-E7C1-AE8DCC19F3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18152" y="904125"/>
            <a:ext cx="9363196" cy="431514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2E54258-80E4-C37B-07D1-39FF71AD0511}"/>
              </a:ext>
            </a:extLst>
          </p:cNvPr>
          <p:cNvSpPr/>
          <p:nvPr/>
        </p:nvSpPr>
        <p:spPr>
          <a:xfrm>
            <a:off x="7921375" y="4828854"/>
            <a:ext cx="1323669" cy="8630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91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2A9E837-9219-1315-AEE0-30922F7A7E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48975" y="860499"/>
            <a:ext cx="9340924" cy="455398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5AB8718-9D38-6A30-0612-82C3EFD24014}"/>
              </a:ext>
            </a:extLst>
          </p:cNvPr>
          <p:cNvSpPr/>
          <p:nvPr/>
        </p:nvSpPr>
        <p:spPr>
          <a:xfrm>
            <a:off x="7921375" y="4664467"/>
            <a:ext cx="1323669" cy="8630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05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imeline_pancasil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6116"/>
            <a:ext cx="9072081" cy="453604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F0996CDD-159E-1DC4-4A37-4B3A322159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1" y="3047575"/>
            <a:ext cx="8152544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Pancasila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seharusnya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menjadi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guiding principle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pengambilan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kebijakan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etika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birokrasi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maupun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perilaku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warga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negara.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Namun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banyak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kebijakan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praktik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sosial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melenceng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000" dirty="0">
                <a:latin typeface="Arial" panose="020B0604020202020204" pitchFamily="34" charset="0"/>
              </a:rPr>
              <a:t>Hal </a:t>
            </a:r>
            <a:r>
              <a:rPr lang="en-US" altLang="en-US" sz="2000" dirty="0" err="1">
                <a:latin typeface="Arial" panose="020B0604020202020204" pitchFamily="34" charset="0"/>
              </a:rPr>
              <a:t>ini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</a:rPr>
              <a:t>telah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</a:rPr>
              <a:t>terjadi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</a:rPr>
              <a:t>sejak</a:t>
            </a:r>
            <a:r>
              <a:rPr lang="en-US" altLang="en-US" sz="2000" dirty="0">
                <a:latin typeface="Arial" panose="020B0604020202020204" pitchFamily="34" charset="0"/>
              </a:rPr>
              <a:t> zaman era </a:t>
            </a:r>
            <a:r>
              <a:rPr lang="en-US" altLang="en-US" sz="2000" dirty="0" err="1">
                <a:latin typeface="Arial" panose="020B0604020202020204" pitchFamily="34" charset="0"/>
              </a:rPr>
              <a:t>pasca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</a:rPr>
              <a:t>kemerdekaan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</a:rPr>
              <a:t>hingga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</a:rPr>
              <a:t>kini</a:t>
            </a:r>
            <a:r>
              <a:rPr lang="en-US" altLang="en-US" sz="2000" dirty="0">
                <a:latin typeface="Arial" panose="020B0604020202020204" pitchFamily="34" charset="0"/>
              </a:rPr>
              <a:t>, dan </a:t>
            </a:r>
            <a:r>
              <a:rPr lang="en-US" altLang="en-US" sz="2000" dirty="0" err="1">
                <a:latin typeface="Arial" panose="020B0604020202020204" pitchFamily="34" charset="0"/>
              </a:rPr>
              <a:t>berpotensi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</a:rPr>
              <a:t>berlanjut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</a:rPr>
              <a:t>hingga</a:t>
            </a:r>
            <a:r>
              <a:rPr lang="en-US" altLang="en-US" sz="2000" dirty="0">
                <a:latin typeface="Arial" panose="020B0604020202020204" pitchFamily="34" charset="0"/>
              </a:rPr>
              <a:t> masa </a:t>
            </a:r>
            <a:r>
              <a:rPr lang="en-US" altLang="en-US" sz="2000" dirty="0" err="1">
                <a:latin typeface="Arial" panose="020B0604020202020204" pitchFamily="34" charset="0"/>
              </a:rPr>
              <a:t>selanjutnya</a:t>
            </a:r>
            <a:r>
              <a:rPr lang="en-US" altLang="en-US" sz="2000" dirty="0">
                <a:latin typeface="Arial" panose="020B0604020202020204" pitchFamily="34" charset="0"/>
              </a:rPr>
              <a:t>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08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144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Pancasila</vt:lpstr>
      <vt:lpstr>PowerPoint Presentation</vt:lpstr>
      <vt:lpstr>Riset Asing Soal Indonesia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Asus Asus</cp:lastModifiedBy>
  <cp:revision>3</cp:revision>
  <dcterms:created xsi:type="dcterms:W3CDTF">2013-01-27T09:14:16Z</dcterms:created>
  <dcterms:modified xsi:type="dcterms:W3CDTF">2025-09-17T00:48:11Z</dcterms:modified>
  <cp:category/>
</cp:coreProperties>
</file>