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Urbanis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rbanis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Urbanis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Urbanist-italic.fntdata"/><Relationship Id="rId6" Type="http://schemas.openxmlformats.org/officeDocument/2006/relationships/slide" Target="slides/slide1.xml"/><Relationship Id="rId18" Type="http://schemas.openxmlformats.org/officeDocument/2006/relationships/font" Target="fonts/Urbanis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2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29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13"/>
          <p:cNvSpPr txBox="1"/>
          <p:nvPr/>
        </p:nvSpPr>
        <p:spPr>
          <a:xfrm>
            <a:off x="581025" y="2087016"/>
            <a:ext cx="7000875" cy="1508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Strategi &amp; Analisis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4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Affiliate Marketing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81025" y="4167038"/>
            <a:ext cx="6667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999999"/>
                </a:solidFill>
                <a:latin typeface="Urbanist"/>
                <a:ea typeface="Urbanist"/>
                <a:cs typeface="Urbanist"/>
                <a:sym typeface="Urbanist"/>
              </a:rPr>
              <a:t>Tugas Mandiri: </a:t>
            </a:r>
            <a:r>
              <a:rPr lang="en-US" sz="1800">
                <a:solidFill>
                  <a:srgbClr val="999999"/>
                </a:solidFill>
                <a:latin typeface="Urbanist"/>
                <a:ea typeface="Urbanist"/>
                <a:cs typeface="Urbanist"/>
                <a:sym typeface="Urbanist"/>
              </a:rPr>
              <a:t> NIA OKTAVIA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581025" y="3976538"/>
            <a:ext cx="6667500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8" name="Google Shape;2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2605087" y="2160240"/>
            <a:ext cx="1743075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1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2605087" y="4103340"/>
            <a:ext cx="174307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KUNCI SUKSES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4824412" y="2400151"/>
            <a:ext cx="50006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Konsistensi &amp; Kepercayaan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4824412" y="3047851"/>
            <a:ext cx="47625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Sukses di affiliate marketing bukan tentang "cepat kaya", tapi tentang membangun aset digital, kepercayaan audiens, dan memberikan solusi nyata secara konsisten.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7" name="Google Shape;2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3"/>
          <p:cNvSpPr txBox="1"/>
          <p:nvPr/>
        </p:nvSpPr>
        <p:spPr>
          <a:xfrm>
            <a:off x="305276" y="2514600"/>
            <a:ext cx="11581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THANK YOU</a:t>
            </a:r>
            <a:endParaRPr/>
          </a:p>
        </p:txBody>
      </p:sp>
      <p:sp>
        <p:nvSpPr>
          <p:cNvPr id="239" name="Google Shape;239;p23"/>
          <p:cNvSpPr txBox="1"/>
          <p:nvPr/>
        </p:nvSpPr>
        <p:spPr>
          <a:xfrm>
            <a:off x="581025" y="3848100"/>
            <a:ext cx="11029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Terima Kasih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514475"/>
            <a:ext cx="5229225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1514475"/>
            <a:ext cx="5229225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971550" y="1905000"/>
            <a:ext cx="4670583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Definisi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971550" y="2314575"/>
            <a:ext cx="444817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Sebuah model pemasaran berbasis kinerja di mana bisnis memberikan penghargaan kepada satu atau lebih afiliasi untuk setiap pengunjung atau pelanggan yang dibawa oleh upaya pemasaran afiliasi itu sendiri.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772275" y="1905000"/>
            <a:ext cx="4670583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Konsep Dasar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772275" y="2314575"/>
            <a:ext cx="44481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Simpelnya: Anda mempromosikan produk orang lain, dan jika ada orang yang membeli melalui link Anda, Anda mendapatkan komisi.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771525" y="3905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Apa itu Affiliate Marketing?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581025" y="390525"/>
            <a:ext cx="47625" cy="5524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85975"/>
            <a:ext cx="52292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7" name="Google Shape;10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1275" y="2095500"/>
            <a:ext cx="473392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66775" y="2871787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Pilih Niche:</a:t>
            </a: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Fokus pada pasar spesifik yang dikuasai.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866775" y="3319462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Riset Program:</a:t>
            </a: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Cari produk dengan komisi &amp; kualitas baik.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66775" y="3767137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Buat Konten:</a:t>
            </a: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Berikan nilai (value), bukan sekadar link.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866775" y="4214812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Promosi:</a:t>
            </a: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Gunakan multi-channel (Blog, Sosmed).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866775" y="4662487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Evaluasi:</a:t>
            </a: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Gunakan data untuk mengoptimalkan strategi.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771525" y="3905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Analisis Video: 5 Langkah Sukses</a:t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581025" y="390525"/>
            <a:ext cx="47625" cy="5524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15" name="Google Shape;11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2890837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6" name="Google Shape;11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333851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" name="Google Shape;11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3786187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423386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9" name="Google Shape;11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4681537"/>
            <a:ext cx="1905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514475"/>
            <a:ext cx="348615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" name="Google Shape;12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2925" y="1514475"/>
            <a:ext cx="348615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7" name="Google Shape;12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4825" y="1514475"/>
            <a:ext cx="348615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876300" y="2457450"/>
            <a:ext cx="304038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Pay Per Sale (PPS)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876300" y="3067050"/>
            <a:ext cx="2895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Komisi cair saat terjadi pembelian valid. Paling disukai merchant karena minim risiko dan menjamin ROI (Return on Investment).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4648200" y="2457450"/>
            <a:ext cx="304038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Pay Per Lead (PPL)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4648200" y="3067050"/>
            <a:ext cx="2895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Dibayar saat user melakukan aksi tertentu seperti mendaftar form, trial gratis, atau download aplikasi.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8420100" y="2457450"/>
            <a:ext cx="304038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Pay Per Click (PPC)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8420100" y="3067050"/>
            <a:ext cx="2895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Dibayar berdasarkan jumlah klik ke website merchant. Jarang digunakan sekarang karena rawan fraud.</a:t>
            </a:r>
            <a:endParaRPr/>
          </a:p>
        </p:txBody>
      </p:sp>
      <p:pic>
        <p:nvPicPr>
          <p:cNvPr descr="image.png" id="134" name="Google Shape;13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6300" y="1838325"/>
            <a:ext cx="3905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8200" y="1838325"/>
            <a:ext cx="4286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0100" y="1838325"/>
            <a:ext cx="2571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771525" y="3905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Model Pembayaran Afiliasi</a:t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581025" y="390525"/>
            <a:ext cx="47625" cy="5524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3" name="Google Shape;1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2085975"/>
            <a:ext cx="52292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5" name="Google Shape;14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550" y="2095500"/>
            <a:ext cx="521017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6381750" y="2300287"/>
            <a:ext cx="5490686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Jenis Afiliasi Utama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6381750" y="2709862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Blogger (Konten SEO), Influencer (Sosmed), Email Marketing, dan Situs Kupon.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6381750" y="3509962"/>
            <a:ext cx="5490686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Cara Influencer Bekerja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6667500" y="3729037"/>
            <a:ext cx="49434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Link di Bio:</a:t>
            </a: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Mengarahkan trafik Instagram/TikTok ke landing page.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6667500" y="4481512"/>
            <a:ext cx="49434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Review Jujur:</a:t>
            </a: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Membangun kepercayaan lewat demo produk.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6667500" y="5233987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Kode Unik:</a:t>
            </a: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Diskon khusus followers untuk tracking konversi.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771525" y="3905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Strategi Influencer &amp; Tipe Afiliasi</a:t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581025" y="390525"/>
            <a:ext cx="47625" cy="5524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54" name="Google Shape;15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1750" y="3748087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5" name="Google Shape;15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1750" y="450056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6" name="Google Shape;15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1750" y="5253037"/>
            <a:ext cx="1905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1" name="Google Shape;1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581025" y="1347787"/>
            <a:ext cx="5190648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Kepercayaan &amp; SEO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581025" y="2376487"/>
            <a:ext cx="49434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Mengapa SEO Penting?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Menghasilkan trafik organik jangka panjang dari user yang memiliki "niat beli" tinggi (High Intent).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581025" y="3671887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Membangun Kepercayaan:</a:t>
            </a:r>
            <a:endParaRPr/>
          </a:p>
        </p:txBody>
      </p:sp>
      <p:pic>
        <p:nvPicPr>
          <p:cNvPr descr="image.png" id="165" name="Google Shape;16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9525"/>
            <a:ext cx="6086475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866775" y="4167187"/>
            <a:ext cx="46577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Transparansi (Disclosure afiliasi).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866775" y="4614862"/>
            <a:ext cx="46577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Review yang objektif (Kelebihan &amp; Kekurangan).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866775" y="5062537"/>
            <a:ext cx="46577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Tunjukkan pengalaman penggunaan pribadi.</a:t>
            </a:r>
            <a:endParaRPr/>
          </a:p>
        </p:txBody>
      </p:sp>
      <p:pic>
        <p:nvPicPr>
          <p:cNvPr descr="image.png" id="169" name="Google Shape;16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5" y="4186237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5" y="463391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5" y="5081587"/>
            <a:ext cx="1905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6" name="Google Shape;1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7" name="Google Shape;17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514475"/>
            <a:ext cx="5229225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8" name="Google Shape;17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1514475"/>
            <a:ext cx="5229225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971550" y="2428875"/>
            <a:ext cx="4670583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Kriteria Produk Tepat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971550" y="2838450"/>
            <a:ext cx="44481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Relevan dengan niche konten Anda. Pilih vendor dengan reputasi baik dan komisi yang sepadan. Jangan promosikan produk buruk demi uang.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6772275" y="2428875"/>
            <a:ext cx="4670583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Pentingnya Audiens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6772275" y="2838450"/>
            <a:ext cx="44481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Memahami "Pain Point" audiens meningkatkan konversi. Solusi yang Anda tawarkan harus menjawab masalah mereka secara spesifik.</a:t>
            </a:r>
            <a:endParaRPr/>
          </a:p>
        </p:txBody>
      </p:sp>
      <p:pic>
        <p:nvPicPr>
          <p:cNvPr descr="image.png" id="183" name="Google Shape;18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1550" y="1905000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4" name="Google Shape;18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72275" y="1905000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771525" y="3905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Memilih Produk &amp; Memahami Audiens</a:t>
            </a: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581025" y="390525"/>
            <a:ext cx="47625" cy="5524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1" name="Google Shape;1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2" name="Google Shape;19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85975"/>
            <a:ext cx="52292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581025" y="2228850"/>
            <a:ext cx="5490686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Hambatan Utama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581025" y="4543425"/>
            <a:ext cx="5490686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Solusi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581025" y="4953000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Lakukan riset merchant mendalam, bangun list email sendiri (aset yang Anda kontrol), dan diversifikasi sumber trafik.</a:t>
            </a:r>
            <a:endParaRPr/>
          </a:p>
        </p:txBody>
      </p:sp>
      <p:pic>
        <p:nvPicPr>
          <p:cNvPr descr="image.png" id="196" name="Google Shape;19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1275" y="2095500"/>
            <a:ext cx="521017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866775" y="2447925"/>
            <a:ext cx="4943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Persaingan Ketat:</a:t>
            </a: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Banyak pemain di niche populer.</a:t>
            </a:r>
            <a:endParaRPr/>
          </a:p>
        </p:txBody>
      </p:sp>
      <p:sp>
        <p:nvSpPr>
          <p:cNvPr id="198" name="Google Shape;198;p20"/>
          <p:cNvSpPr txBox="1"/>
          <p:nvPr/>
        </p:nvSpPr>
        <p:spPr>
          <a:xfrm>
            <a:off x="866775" y="2895600"/>
            <a:ext cx="49434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Kontrol Produk:</a:t>
            </a: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Tidak punya kendali atas kualitas/stok barang merchant.</a:t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866775" y="3648075"/>
            <a:ext cx="49434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Algoritma:</a:t>
            </a: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 Perubahan SEO/Sosmed bisa mematikan trafik.</a:t>
            </a:r>
            <a:endParaRPr/>
          </a:p>
        </p:txBody>
      </p:sp>
      <p:sp>
        <p:nvSpPr>
          <p:cNvPr id="200" name="Google Shape;200;p20"/>
          <p:cNvSpPr txBox="1"/>
          <p:nvPr/>
        </p:nvSpPr>
        <p:spPr>
          <a:xfrm>
            <a:off x="771525" y="3905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Tantangan &amp; Solusi</a:t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581025" y="390525"/>
            <a:ext cx="47625" cy="5524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02" name="Google Shape;20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246697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3" name="Google Shape;20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291465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4" name="Google Shape;20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3667125"/>
            <a:ext cx="1905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0D0D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9" name="Google Shape;2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0" name="Google Shape;21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514475"/>
            <a:ext cx="348615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1" name="Google Shape;21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2925" y="1514475"/>
            <a:ext cx="348615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2" name="Google Shape;21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4825" y="1514475"/>
            <a:ext cx="348615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3" name="Google Shape;21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8200" y="1809750"/>
            <a:ext cx="28956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1"/>
          <p:cNvSpPr txBox="1"/>
          <p:nvPr/>
        </p:nvSpPr>
        <p:spPr>
          <a:xfrm>
            <a:off x="876300" y="2457450"/>
            <a:ext cx="304038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Google Analytics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876300" y="3067050"/>
            <a:ext cx="2895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Melacak sumber trafik, perilaku user (bounce rate), dan konversi goal untuk mengetahui konten mana yang paling cuan.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4648200" y="2457450"/>
            <a:ext cx="304038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SEO Tools (Ahrefs)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4648200" y="3067050"/>
            <a:ext cx="2895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Digunakan untuk riset kata kunci (keyword research) dan memata-matai strategi backlink kompetitor.</a:t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8420100" y="2457450"/>
            <a:ext cx="304038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Email Marketing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8420100" y="3067050"/>
            <a:ext cx="2895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CCCCC"/>
                </a:solidFill>
                <a:latin typeface="Urbanist"/>
                <a:ea typeface="Urbanist"/>
                <a:cs typeface="Urbanist"/>
                <a:sym typeface="Urbanist"/>
              </a:rPr>
              <a:t>Tools seperti Mailchimp atau ConvertKit untuk mengelola database pelanggan dan mengirim promosi otomatis.</a:t>
            </a:r>
            <a:endParaRPr/>
          </a:p>
        </p:txBody>
      </p:sp>
      <p:pic>
        <p:nvPicPr>
          <p:cNvPr descr="image.png" id="220" name="Google Shape;220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6300" y="1838325"/>
            <a:ext cx="32385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1" name="Google Shape;221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0100" y="1838325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771525" y="390525"/>
            <a:ext cx="11381422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5F5F5"/>
                </a:solidFill>
                <a:latin typeface="Urbanist"/>
                <a:ea typeface="Urbanist"/>
                <a:cs typeface="Urbanist"/>
                <a:sym typeface="Urbanist"/>
              </a:rPr>
              <a:t>Alat Bantu &amp; Analisis Data</a:t>
            </a: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581025" y="390525"/>
            <a:ext cx="47625" cy="5524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